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sBH35uEu0bnxIQVcrqxaS8HH+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8060550a48958f_6:notes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78060550a48958f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78060550a48958f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:notes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417c96b5d_0_4:notes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0417c96b5d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g30417c96b5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417c96b5d_0_15:notes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0417c96b5d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g30417c96b5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1c172f06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7" name="Google Shape;127;g281c172f0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281c172f06f_0_0:notes"/>
          <p:cNvSpPr txBox="1"/>
          <p:nvPr>
            <p:ph idx="12" type="sldNum"/>
          </p:nvPr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 rot="5400000">
            <a:off x="2309017" y="-251619"/>
            <a:ext cx="45259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7" name="Google Shape;27;p1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www.unipd.it/en/contatti/rubrica?ruolo=2&amp;checkout=cerca&amp;persona=Dipartimento%20di%20Scienze%20Cardio-Toraco-Vascolari%20e%20Sanita%27%20Pubblica&amp;key=D12000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mailto:tutor.medicinachirurgia@unipd.i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mailto:tutor.medicinachirurgia@unipd.it" TargetMode="External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unipd.zoom.us/j/705856140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1011349" y="3269624"/>
            <a:ext cx="7458600" cy="3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Servizio Tutorato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Scuola di 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MEDICINA e CHIRURGIA</a:t>
            </a:r>
            <a:endParaRPr/>
          </a:p>
        </p:txBody>
      </p:sp>
      <p:pic>
        <p:nvPicPr>
          <p:cNvPr descr="SigilloLogoLAST_WhiteOK"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5" y="692150"/>
            <a:ext cx="4311648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8060550a48958f_6"/>
          <p:cNvSpPr txBox="1"/>
          <p:nvPr/>
        </p:nvSpPr>
        <p:spPr>
          <a:xfrm>
            <a:off x="0" y="-100010"/>
            <a:ext cx="9155100" cy="138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141" name="Google Shape;141;g78060550a48958f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96835"/>
            <a:ext cx="2300286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78060550a48958f_6"/>
          <p:cNvSpPr txBox="1"/>
          <p:nvPr/>
        </p:nvSpPr>
        <p:spPr>
          <a:xfrm>
            <a:off x="6240600" y="-56888"/>
            <a:ext cx="290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78060550a48958f_6"/>
          <p:cNvSpPr txBox="1"/>
          <p:nvPr/>
        </p:nvSpPr>
        <p:spPr>
          <a:xfrm>
            <a:off x="184145" y="1194525"/>
            <a:ext cx="8622600" cy="50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br>
              <a:rPr b="1" i="0" lang="en-U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5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Gruppi matricole ufficiali realizzati dal Tutorato della Scuola</a:t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500" u="none" cap="none" strike="noStrike">
                <a:solidFill>
                  <a:srgbClr val="A2C4C9"/>
                </a:solidFill>
                <a:latin typeface="Calibri"/>
                <a:ea typeface="Calibri"/>
                <a:cs typeface="Calibri"/>
                <a:sym typeface="Calibri"/>
              </a:rPr>
              <a:t>Diffida dalle imitazioni</a:t>
            </a:r>
            <a:endParaRPr b="1" i="0" sz="2500" u="none" cap="none" strike="noStrike">
              <a:solidFill>
                <a:srgbClr val="A2C4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78060550a48958f_6"/>
          <p:cNvSpPr txBox="1"/>
          <p:nvPr/>
        </p:nvSpPr>
        <p:spPr>
          <a:xfrm>
            <a:off x="277350" y="5409950"/>
            <a:ext cx="86004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78060550a48958f_6"/>
          <p:cNvSpPr txBox="1"/>
          <p:nvPr/>
        </p:nvSpPr>
        <p:spPr>
          <a:xfrm>
            <a:off x="573825" y="1609525"/>
            <a:ext cx="7963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78060550a48958f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913" y="2553500"/>
            <a:ext cx="3385625" cy="33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0" y="-100010"/>
            <a:ext cx="9155111" cy="1385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96835"/>
            <a:ext cx="2300286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5787025" y="252412"/>
            <a:ext cx="3228387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Docenti Referenti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260646" y="2043178"/>
            <a:ext cx="8622708" cy="420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Prof.ssa Veronica Macchi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Dip.to di Neuroscienze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Marco Rossato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Dip.to di Medicina</a:t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Luciana Caenazzo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Dip.to </a:t>
            </a:r>
            <a:r>
              <a:rPr i="1" lang="en-US" sz="2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Scienze Cardio-Toraco-Vascolari e Sanita' Pubblica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Erica Gobbi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Dip.to Scienze Biomediche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Silvia Tusino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Dip.to di Medicina molecolare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persona, esterni, cielo  Descrizione generata con affidabilità elevata"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00"/>
            <a:ext cx="9070848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3226700" y="571500"/>
            <a:ext cx="17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Come to us!</a:t>
            </a:r>
            <a:endParaRPr b="0" i="0" sz="14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0" y="-100010"/>
            <a:ext cx="9155111" cy="1385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96835"/>
            <a:ext cx="2300286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7291385" y="252412"/>
            <a:ext cx="1724025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attività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92123" y="1566741"/>
            <a:ext cx="8959751" cy="501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1" lang="en-US" sz="2800">
                <a:latin typeface="Calibri"/>
                <a:ea typeface="Calibri"/>
                <a:cs typeface="Calibri"/>
                <a:sym typeface="Calibri"/>
              </a:rPr>
              <a:t>Vienici a trovare per: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  DI  STUDIO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  DIDATTIC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SUPPORTO NELLE PRATICHE BUROCRATICHE</a:t>
            </a:r>
            <a:endParaRPr b="1" i="1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1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Diamo chiarimenti su: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CORSI OPZIONALI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TRASFERIMENT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 IN INGRESSO E USCITA e MOLTO ALTRO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1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Assieme ai servizi di: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SAP/SCUP – ORIENTAMENTO –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ERASMUS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/>
        </p:nvSpPr>
        <p:spPr>
          <a:xfrm>
            <a:off x="0" y="0"/>
            <a:ext cx="9155111" cy="1385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72" name="Google Shape;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2" y="96836"/>
            <a:ext cx="2289705" cy="102694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/>
        </p:nvSpPr>
        <p:spPr>
          <a:xfrm>
            <a:off x="6787664" y="252414"/>
            <a:ext cx="2227747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 siamo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1835943" y="1232113"/>
            <a:ext cx="547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 Junior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2"/>
          <p:cNvSpPr txBox="1"/>
          <p:nvPr/>
        </p:nvSpPr>
        <p:spPr>
          <a:xfrm>
            <a:off x="653110" y="1586113"/>
            <a:ext cx="3000000" cy="5586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FERRARI BENEDETTA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KLYCHKO ANNA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MARCHI ANDREA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RIPANU SABINA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BARBIERI MASSIMILIANO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BUSATO CECILIA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PICELLO CLAUDIA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CARROSSA GIOVANNI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TRETTENERO MILENA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MOSCARDI OTELLO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RIVOSECCHI ANNA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TEMPESTA SILVIA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GARRETTO GIOVANNI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MARTELLATO CARLO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ADORANTE TERESA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WINTHER DIANA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STRICU VALERIA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5249214" y="1638301"/>
            <a:ext cx="2797500" cy="6816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CRACCO ROBERTA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DRIGO GIULIA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EMMI VIVIAN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GROSSO GIULIO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LONGO GIULIA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MARCOLIN CHIARA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SALVALAGGIO MARTINA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ZILIO LORENZA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 ELENA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TOLOMIO ALESSIA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ELIA LUCA TALON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CASERTA CATERINA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RAMANATHAN ESTHER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PAGLIARULO FILIPPO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PAOLIN LORENZO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BASSO ANGELICA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417c96b5d_0_4"/>
          <p:cNvSpPr txBox="1"/>
          <p:nvPr/>
        </p:nvSpPr>
        <p:spPr>
          <a:xfrm>
            <a:off x="0" y="0"/>
            <a:ext cx="9155100" cy="138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83" name="Google Shape;83;g30417c96b5d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2" y="96836"/>
            <a:ext cx="2289705" cy="102694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0417c96b5d_0_4"/>
          <p:cNvSpPr txBox="1"/>
          <p:nvPr/>
        </p:nvSpPr>
        <p:spPr>
          <a:xfrm>
            <a:off x="6787664" y="252414"/>
            <a:ext cx="22278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 siamo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0417c96b5d_0_4"/>
          <p:cNvSpPr txBox="1"/>
          <p:nvPr/>
        </p:nvSpPr>
        <p:spPr>
          <a:xfrm>
            <a:off x="1835943" y="1232113"/>
            <a:ext cx="547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 Junior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30417c96b5d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125" y="2048463"/>
            <a:ext cx="6150784" cy="461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/>
        </p:nvSpPr>
        <p:spPr>
          <a:xfrm>
            <a:off x="0" y="-100010"/>
            <a:ext cx="9155111" cy="1385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93" name="Google Shape;9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96835"/>
            <a:ext cx="2300286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/>
        </p:nvSpPr>
        <p:spPr>
          <a:xfrm>
            <a:off x="6111875" y="252412"/>
            <a:ext cx="2903537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contattarci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260650" y="1437075"/>
            <a:ext cx="8622600" cy="5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FRONT-OFFICE E TELEFONO: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📆   </a:t>
            </a:r>
            <a:r>
              <a:rPr b="1" i="0" lang="en-US" sz="24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Da lunedì al giovedì ore 14.30-17.30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 venerdì ore 10.00-13.00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📍  </a:t>
            </a:r>
            <a:r>
              <a:rPr b="0" i="0" lang="en-US" sz="28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Presso Residenza Morgagni,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via San Massimo, 33 – Primo piano</a:t>
            </a:r>
            <a:endParaRPr b="1" i="0" sz="28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Accesso previa prenotazione, su apposite piattaforme)</a:t>
            </a:r>
            <a:endParaRPr b="0" i="0" sz="28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br>
              <a:rPr b="1" i="0" lang="en-U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417c96b5d_0_15"/>
          <p:cNvSpPr txBox="1"/>
          <p:nvPr/>
        </p:nvSpPr>
        <p:spPr>
          <a:xfrm>
            <a:off x="0" y="-100010"/>
            <a:ext cx="9155100" cy="138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102" name="Google Shape;102;g30417c96b5d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96835"/>
            <a:ext cx="2300286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0417c96b5d_0_15"/>
          <p:cNvSpPr txBox="1"/>
          <p:nvPr/>
        </p:nvSpPr>
        <p:spPr>
          <a:xfrm>
            <a:off x="6111875" y="252412"/>
            <a:ext cx="290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contattarci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0417c96b5d_0_15"/>
          <p:cNvSpPr txBox="1"/>
          <p:nvPr/>
        </p:nvSpPr>
        <p:spPr>
          <a:xfrm>
            <a:off x="260650" y="1437075"/>
            <a:ext cx="8622600" cy="5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TELEFONO e MAIL: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049-8218672</a:t>
            </a:r>
            <a:endParaRPr b="1" i="0" sz="48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4800"/>
              <a:buFont typeface="Arial"/>
              <a:buNone/>
            </a:pPr>
            <a:r>
              <a:rPr b="1" lang="en-US" sz="28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Anche su Whatsapp</a:t>
            </a:r>
            <a:endParaRPr b="1" sz="28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4800"/>
              <a:buFont typeface="Arial"/>
              <a:buNone/>
            </a:pPr>
            <a:r>
              <a:t/>
            </a:r>
            <a:endParaRPr b="1" sz="28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tutor.medicinachirurgia@unipd.it</a:t>
            </a:r>
            <a:r>
              <a:rPr b="1" i="0" lang="en-U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br>
              <a:rPr b="1" i="0" lang="en-U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/>
        </p:nvSpPr>
        <p:spPr>
          <a:xfrm>
            <a:off x="0" y="-100010"/>
            <a:ext cx="9155100" cy="138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96835"/>
            <a:ext cx="2300286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 txBox="1"/>
          <p:nvPr/>
        </p:nvSpPr>
        <p:spPr>
          <a:xfrm>
            <a:off x="6240600" y="-56888"/>
            <a:ext cx="290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Scansionate il QR code per avere i nostri contatti direttamente su telefono!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184145" y="1194525"/>
            <a:ext cx="8622600" cy="50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br>
              <a:rPr b="1" i="0" lang="en-U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277350" y="5409950"/>
            <a:ext cx="86004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049-8218672</a:t>
            </a:r>
            <a:endParaRPr b="1" i="0" sz="3600" u="sng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tutor.medicinachirurgia@unipd.it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8800" y="1376350"/>
            <a:ext cx="2857500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/>
        </p:nvSpPr>
        <p:spPr>
          <a:xfrm>
            <a:off x="0" y="-100010"/>
            <a:ext cx="9155111" cy="1385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96835"/>
            <a:ext cx="2300286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6111875" y="252412"/>
            <a:ext cx="2903537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contattarci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260645" y="1704975"/>
            <a:ext cx="8622708" cy="5021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APPUNTAMENTI SU ZOOM</a:t>
            </a: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2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Da lunedì al giovedì ore 14.30-17.30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 venerdì ore 10.00-13.00 </a:t>
            </a:r>
            <a:endParaRPr b="1" i="0" sz="24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Puoi chiedere un appuntamento tramite la Piattaforma Zoom!</a:t>
            </a:r>
            <a:endParaRPr b="1" sz="24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071B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Troverai un Tutor collegato pronto a risolvere i tuoi dubbi.</a:t>
            </a:r>
            <a:endParaRPr b="1" sz="24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A4C2F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2500" u="sng" cap="none" strike="noStrike">
                <a:solidFill>
                  <a:srgbClr val="00999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https://unipd.zoom.us/j/7058561404</a:t>
            </a:r>
            <a:br>
              <a:rPr b="1" i="0" lang="en-US" sz="1500" u="none" cap="none" strike="noStrike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2400" u="none" cap="none" strike="noStrike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1c172f06f_0_0"/>
          <p:cNvSpPr txBox="1"/>
          <p:nvPr/>
        </p:nvSpPr>
        <p:spPr>
          <a:xfrm>
            <a:off x="0" y="-100010"/>
            <a:ext cx="9155100" cy="138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gilloLogoLAST_WhiteOK" id="131" name="Google Shape;131;g281c172f06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96835"/>
            <a:ext cx="2300286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81c172f06f_0_0"/>
          <p:cNvSpPr txBox="1"/>
          <p:nvPr/>
        </p:nvSpPr>
        <p:spPr>
          <a:xfrm>
            <a:off x="6111875" y="252412"/>
            <a:ext cx="290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contattarci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81c172f06f_0_0"/>
          <p:cNvSpPr txBox="1"/>
          <p:nvPr/>
        </p:nvSpPr>
        <p:spPr>
          <a:xfrm>
            <a:off x="495300" y="1600200"/>
            <a:ext cx="8382000" cy="4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6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Puoi trovarci anche su  </a:t>
            </a:r>
            <a:r>
              <a:rPr b="1" lang="en-US" sz="27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Instagram</a:t>
            </a:r>
            <a:endParaRPr b="1" sz="27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7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700">
                <a:solidFill>
                  <a:srgbClr val="B3071B"/>
                </a:solidFill>
                <a:latin typeface="Calibri"/>
                <a:ea typeface="Calibri"/>
                <a:cs typeface="Calibri"/>
                <a:sym typeface="Calibri"/>
              </a:rPr>
              <a:t>Seguici per rimanere aggiornato sulle nostre iniziative!</a:t>
            </a:r>
            <a:endParaRPr b="1" sz="26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B307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281c172f06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5650" y="3247001"/>
            <a:ext cx="2405700" cy="23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