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5.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039" r:id="rId2"/>
    <p:sldId id="393" r:id="rId3"/>
    <p:sldId id="394" r:id="rId4"/>
    <p:sldId id="371" r:id="rId5"/>
    <p:sldId id="1037" r:id="rId6"/>
    <p:sldId id="317" r:id="rId7"/>
    <p:sldId id="264" r:id="rId8"/>
    <p:sldId id="994" r:id="rId9"/>
    <p:sldId id="315" r:id="rId10"/>
    <p:sldId id="319" r:id="rId11"/>
    <p:sldId id="372" r:id="rId12"/>
    <p:sldId id="373" r:id="rId13"/>
    <p:sldId id="378" r:id="rId14"/>
    <p:sldId id="391" r:id="rId15"/>
    <p:sldId id="379" r:id="rId16"/>
    <p:sldId id="380" r:id="rId17"/>
    <p:sldId id="331" r:id="rId18"/>
    <p:sldId id="381" r:id="rId19"/>
    <p:sldId id="383" r:id="rId20"/>
    <p:sldId id="384" r:id="rId21"/>
    <p:sldId id="339" r:id="rId22"/>
    <p:sldId id="1038" r:id="rId23"/>
    <p:sldId id="387" r:id="rId24"/>
    <p:sldId id="388" r:id="rId25"/>
    <p:sldId id="288" r:id="rId26"/>
    <p:sldId id="390" r:id="rId27"/>
    <p:sldId id="382"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7060496-9457-4316-A632-E9EE790EACBC}">
          <p14:sldIdLst>
            <p14:sldId id="1039"/>
            <p14:sldId id="393"/>
            <p14:sldId id="394"/>
            <p14:sldId id="371"/>
            <p14:sldId id="1037"/>
            <p14:sldId id="317"/>
            <p14:sldId id="264"/>
            <p14:sldId id="994"/>
            <p14:sldId id="315"/>
            <p14:sldId id="319"/>
            <p14:sldId id="372"/>
            <p14:sldId id="373"/>
            <p14:sldId id="378"/>
            <p14:sldId id="391"/>
            <p14:sldId id="379"/>
            <p14:sldId id="380"/>
            <p14:sldId id="331"/>
            <p14:sldId id="381"/>
            <p14:sldId id="383"/>
            <p14:sldId id="384"/>
            <p14:sldId id="339"/>
            <p14:sldId id="1038"/>
            <p14:sldId id="387"/>
            <p14:sldId id="388"/>
            <p14:sldId id="288"/>
            <p14:sldId id="390"/>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DC"/>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38714-5592-4D00-8B10-C2A16EF2C707}" type="datetimeFigureOut">
              <a:rPr lang="it-IT" smtClean="0"/>
              <a:t>18/12/2022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75E92-0CBB-4BAF-9962-138AF5143ACE}" type="slidenum">
              <a:rPr lang="it-IT" smtClean="0"/>
              <a:t>‹N›</a:t>
            </a:fld>
            <a:endParaRPr lang="it-IT"/>
          </a:p>
        </p:txBody>
      </p:sp>
    </p:spTree>
    <p:extLst>
      <p:ext uri="{BB962C8B-B14F-4D97-AF65-F5344CB8AC3E}">
        <p14:creationId xmlns:p14="http://schemas.microsoft.com/office/powerpoint/2010/main" val="46699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Oggi in particolare parleremo di quella che è la prima linea di trattamento</a:t>
            </a:r>
          </a:p>
          <a:p>
            <a:r>
              <a:rPr lang="it-IT" dirty="0"/>
              <a:t>I cardini del trattamento di prima linea sono: la chirurgia, primaria o di intervallo. La chemioterapia con </a:t>
            </a:r>
            <a:r>
              <a:rPr lang="it-IT" dirty="0" err="1"/>
              <a:t>Carboplatino</a:t>
            </a:r>
            <a:r>
              <a:rPr lang="it-IT" dirty="0"/>
              <a:t> e </a:t>
            </a:r>
            <a:r>
              <a:rPr lang="it-IT" dirty="0" err="1"/>
              <a:t>Paclitaxel</a:t>
            </a:r>
            <a:r>
              <a:rPr lang="it-IT" dirty="0"/>
              <a:t> e ultima ma non meno importante le terapia di mantenimento in risposta a platino</a:t>
            </a:r>
          </a:p>
          <a:p>
            <a:r>
              <a:rPr lang="it-IT" dirty="0"/>
              <a:t>Fino a pochi anni fa l’unica terapia di mantenimento proponibile era il Bevacizumab, con il limite importante che nonostante un chiare beneficio in PFS negli studi di approvazione il vantaggio in OS nella popolazione ITT non era stato dimostrato, se non da quest’analisi di sottogruppo, nel gruppo di pazienti  definite ad alto rischio sulla base di caratteristiche cliniche (stadio, alto carico di malattia alla diagnosi, residuo post-chirurgico)</a:t>
            </a:r>
          </a:p>
          <a:p>
            <a:r>
              <a:rPr lang="it-IT" dirty="0"/>
              <a:t>L’</a:t>
            </a:r>
            <a:r>
              <a:rPr lang="it-IT" dirty="0" err="1"/>
              <a:t>unmet</a:t>
            </a:r>
            <a:r>
              <a:rPr lang="it-IT" dirty="0"/>
              <a:t> </a:t>
            </a:r>
            <a:r>
              <a:rPr lang="it-IT" dirty="0" err="1"/>
              <a:t>need</a:t>
            </a:r>
            <a:r>
              <a:rPr lang="it-IT" dirty="0"/>
              <a:t> della patologia rimaneva dunque la necessità di trattamenti che effettivamente impattassero sulla sopravvivenza e la mancanza di trattamenti target, di medicina personalizzata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64FD2300-9037-4AED-BB47-8A2805272832}" type="slidenum">
              <a:rPr lang="it-IT" smtClean="0"/>
              <a:t>4</a:t>
            </a:fld>
            <a:endParaRPr lang="it-IT"/>
          </a:p>
        </p:txBody>
      </p:sp>
    </p:spTree>
    <p:extLst>
      <p:ext uri="{BB962C8B-B14F-4D97-AF65-F5344CB8AC3E}">
        <p14:creationId xmlns:p14="http://schemas.microsoft.com/office/powerpoint/2010/main" val="39155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64FD2300-9037-4AED-BB47-8A2805272832}" type="slidenum">
              <a:rPr lang="it-IT" smtClean="0"/>
              <a:t>11</a:t>
            </a:fld>
            <a:endParaRPr lang="it-IT"/>
          </a:p>
        </p:txBody>
      </p:sp>
    </p:spTree>
    <p:extLst>
      <p:ext uri="{BB962C8B-B14F-4D97-AF65-F5344CB8AC3E}">
        <p14:creationId xmlns:p14="http://schemas.microsoft.com/office/powerpoint/2010/main" val="42696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64FD2300-9037-4AED-BB47-8A2805272832}" type="slidenum">
              <a:rPr lang="it-IT" smtClean="0"/>
              <a:t>13</a:t>
            </a:fld>
            <a:endParaRPr lang="it-IT"/>
          </a:p>
        </p:txBody>
      </p:sp>
    </p:spTree>
    <p:extLst>
      <p:ext uri="{BB962C8B-B14F-4D97-AF65-F5344CB8AC3E}">
        <p14:creationId xmlns:p14="http://schemas.microsoft.com/office/powerpoint/2010/main" val="189175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4FD2300-9037-4AED-BB47-8A2805272832}" type="slidenum">
              <a:rPr lang="it-IT" smtClean="0"/>
              <a:t>18</a:t>
            </a:fld>
            <a:endParaRPr lang="it-IT"/>
          </a:p>
        </p:txBody>
      </p:sp>
    </p:spTree>
    <p:extLst>
      <p:ext uri="{BB962C8B-B14F-4D97-AF65-F5344CB8AC3E}">
        <p14:creationId xmlns:p14="http://schemas.microsoft.com/office/powerpoint/2010/main" val="378600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64FD2300-9037-4AED-BB47-8A2805272832}" type="slidenum">
              <a:rPr lang="it-IT" smtClean="0"/>
              <a:t>19</a:t>
            </a:fld>
            <a:endParaRPr lang="it-IT"/>
          </a:p>
        </p:txBody>
      </p:sp>
    </p:spTree>
    <p:extLst>
      <p:ext uri="{BB962C8B-B14F-4D97-AF65-F5344CB8AC3E}">
        <p14:creationId xmlns:p14="http://schemas.microsoft.com/office/powerpoint/2010/main" val="426963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4FD2300-9037-4AED-BB47-8A2805272832}" type="slidenum">
              <a:rPr lang="it-IT" smtClean="0"/>
              <a:t>21</a:t>
            </a:fld>
            <a:endParaRPr lang="it-IT"/>
          </a:p>
        </p:txBody>
      </p:sp>
    </p:spTree>
    <p:extLst>
      <p:ext uri="{BB962C8B-B14F-4D97-AF65-F5344CB8AC3E}">
        <p14:creationId xmlns:p14="http://schemas.microsoft.com/office/powerpoint/2010/main" val="425661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4FD2300-9037-4AED-BB47-8A2805272832}" type="slidenum">
              <a:rPr lang="it-IT" smtClean="0"/>
              <a:t>26</a:t>
            </a:fld>
            <a:endParaRPr lang="it-IT"/>
          </a:p>
        </p:txBody>
      </p:sp>
    </p:spTree>
    <p:extLst>
      <p:ext uri="{BB962C8B-B14F-4D97-AF65-F5344CB8AC3E}">
        <p14:creationId xmlns:p14="http://schemas.microsoft.com/office/powerpoint/2010/main" val="141787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B31D7-3DDB-4FB3-A3FA-81579D0E655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5DDD3BC-38C7-47DE-BB81-90B2B3480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8026A31-E044-4C6B-BD3E-2E558F9C5465}"/>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5" name="Segnaposto piè di pagina 4">
            <a:extLst>
              <a:ext uri="{FF2B5EF4-FFF2-40B4-BE49-F238E27FC236}">
                <a16:creationId xmlns:a16="http://schemas.microsoft.com/office/drawing/2014/main" id="{329D75B4-FDD0-4D03-9715-3FC6A42F5E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EE4338-32A3-492C-96A8-E98FDCC2ED74}"/>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79370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1D2A94-5207-46E1-BF14-BB307F2AC64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8C8F894-1B50-4F09-9FC8-27CC12E63C9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734788-68FD-4D22-9FB8-7395CC6C2620}"/>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5" name="Segnaposto piè di pagina 4">
            <a:extLst>
              <a:ext uri="{FF2B5EF4-FFF2-40B4-BE49-F238E27FC236}">
                <a16:creationId xmlns:a16="http://schemas.microsoft.com/office/drawing/2014/main" id="{1942688A-EC4A-4B98-A6AF-01336F64B9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776761-4606-4EFB-ACBB-9B2B4A0BF889}"/>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257488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AC8ACBD-0118-421C-B624-BF445806E7E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A81E26-605A-4C9B-994F-E15348B0479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888845-58C1-460E-A686-314BE183728D}"/>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5" name="Segnaposto piè di pagina 4">
            <a:extLst>
              <a:ext uri="{FF2B5EF4-FFF2-40B4-BE49-F238E27FC236}">
                <a16:creationId xmlns:a16="http://schemas.microsoft.com/office/drawing/2014/main" id="{39B89EED-AE5D-432E-8296-B18E4FFD4C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5EACFE-02DA-4B92-9D0B-7999A7DA5C07}"/>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324859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3157334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11997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419100" y="150875"/>
            <a:ext cx="11208800" cy="9080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rgbClr val="830051"/>
              </a:buClr>
              <a:buSzPts val="2400"/>
              <a:buFont typeface="Arial"/>
              <a:buNone/>
              <a:defRPr>
                <a:solidFill>
                  <a:srgbClr val="83005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1" y="6152880"/>
            <a:ext cx="10244800" cy="694000"/>
          </a:xfrm>
          <a:prstGeom prst="rect">
            <a:avLst/>
          </a:prstGeom>
          <a:noFill/>
          <a:ln>
            <a:noFill/>
          </a:ln>
        </p:spPr>
        <p:txBody>
          <a:bodyPr spcFirstLastPara="1" wrap="square" lIns="0" tIns="0" rIns="0" bIns="0" anchor="b" anchorCtr="0">
            <a:noAutofit/>
          </a:bodyPr>
          <a:lstStyle>
            <a:lvl1pPr marL="609585" lvl="0" indent="-355591" algn="l" rtl="0">
              <a:lnSpc>
                <a:spcPct val="90000"/>
              </a:lnSpc>
              <a:spcBef>
                <a:spcPts val="0"/>
              </a:spcBef>
              <a:spcAft>
                <a:spcPts val="0"/>
              </a:spcAft>
              <a:buClr>
                <a:schemeClr val="dk2"/>
              </a:buClr>
              <a:buSzPts val="600"/>
              <a:buChar char="•"/>
              <a:defRPr sz="800" b="0">
                <a:solidFill>
                  <a:srgbClr val="6A6356"/>
                </a:solidFill>
                <a:latin typeface="Arial"/>
                <a:ea typeface="Arial"/>
                <a:cs typeface="Arial"/>
                <a:sym typeface="Arial"/>
              </a:defRPr>
            </a:lvl1pPr>
            <a:lvl2pPr marL="1219170" lvl="1" indent="-423323" algn="l" rtl="0">
              <a:lnSpc>
                <a:spcPct val="90000"/>
              </a:lnSpc>
              <a:spcBef>
                <a:spcPts val="533"/>
              </a:spcBef>
              <a:spcAft>
                <a:spcPts val="0"/>
              </a:spcAft>
              <a:buClr>
                <a:srgbClr val="004682"/>
              </a:buClr>
              <a:buSzPts val="1400"/>
              <a:buChar char="•"/>
              <a:defRPr/>
            </a:lvl2pPr>
            <a:lvl3pPr marL="1828754" lvl="2" indent="-423323" algn="l" rtl="0">
              <a:lnSpc>
                <a:spcPct val="90000"/>
              </a:lnSpc>
              <a:spcBef>
                <a:spcPts val="533"/>
              </a:spcBef>
              <a:spcAft>
                <a:spcPts val="0"/>
              </a:spcAft>
              <a:buClr>
                <a:srgbClr val="004682"/>
              </a:buClr>
              <a:buSzPts val="1400"/>
              <a:buChar char="•"/>
              <a:defRPr/>
            </a:lvl3pPr>
            <a:lvl4pPr marL="2438339" lvl="3" indent="-423323" algn="l" rtl="0">
              <a:lnSpc>
                <a:spcPct val="90000"/>
              </a:lnSpc>
              <a:spcBef>
                <a:spcPts val="533"/>
              </a:spcBef>
              <a:spcAft>
                <a:spcPts val="0"/>
              </a:spcAft>
              <a:buClr>
                <a:srgbClr val="004682"/>
              </a:buClr>
              <a:buSzPts val="1400"/>
              <a:buChar char="•"/>
              <a:defRPr/>
            </a:lvl4pPr>
            <a:lvl5pPr marL="3047924" lvl="4" indent="-423323" algn="l" rtl="0">
              <a:lnSpc>
                <a:spcPct val="90000"/>
              </a:lnSpc>
              <a:spcBef>
                <a:spcPts val="533"/>
              </a:spcBef>
              <a:spcAft>
                <a:spcPts val="0"/>
              </a:spcAft>
              <a:buClr>
                <a:srgbClr val="00468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1" name="Google Shape;171;p32"/>
          <p:cNvSpPr txBox="1">
            <a:spLocks noGrp="1"/>
          </p:cNvSpPr>
          <p:nvPr>
            <p:ph type="body" idx="2"/>
          </p:nvPr>
        </p:nvSpPr>
        <p:spPr>
          <a:xfrm>
            <a:off x="423111" y="1057825"/>
            <a:ext cx="11204800" cy="701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1067"/>
              </a:spcBef>
              <a:spcAft>
                <a:spcPts val="0"/>
              </a:spcAft>
              <a:buClr>
                <a:schemeClr val="accent4"/>
              </a:buClr>
              <a:buSzPts val="1100"/>
              <a:buNone/>
              <a:defRPr sz="1467" b="0" i="1">
                <a:solidFill>
                  <a:schemeClr val="accent4"/>
                </a:solidFill>
                <a:latin typeface="Arial"/>
                <a:ea typeface="Arial"/>
                <a:cs typeface="Arial"/>
                <a:sym typeface="Arial"/>
              </a:defRPr>
            </a:lvl1pPr>
            <a:lvl2pPr marL="1219170" lvl="1" indent="-304792" algn="l" rtl="0">
              <a:lnSpc>
                <a:spcPct val="90000"/>
              </a:lnSpc>
              <a:spcBef>
                <a:spcPts val="533"/>
              </a:spcBef>
              <a:spcAft>
                <a:spcPts val="0"/>
              </a:spcAft>
              <a:buClr>
                <a:srgbClr val="004682"/>
              </a:buClr>
              <a:buSzPts val="1500"/>
              <a:buNone/>
              <a:defRPr/>
            </a:lvl2pPr>
            <a:lvl3pPr marL="1828754" lvl="2" indent="-423323" algn="l" rtl="0">
              <a:lnSpc>
                <a:spcPct val="90000"/>
              </a:lnSpc>
              <a:spcBef>
                <a:spcPts val="533"/>
              </a:spcBef>
              <a:spcAft>
                <a:spcPts val="0"/>
              </a:spcAft>
              <a:buClr>
                <a:srgbClr val="004682"/>
              </a:buClr>
              <a:buSzPts val="1400"/>
              <a:buChar char="•"/>
              <a:defRPr/>
            </a:lvl3pPr>
            <a:lvl4pPr marL="2438339" lvl="3" indent="-423323" algn="l" rtl="0">
              <a:lnSpc>
                <a:spcPct val="90000"/>
              </a:lnSpc>
              <a:spcBef>
                <a:spcPts val="533"/>
              </a:spcBef>
              <a:spcAft>
                <a:spcPts val="0"/>
              </a:spcAft>
              <a:buClr>
                <a:srgbClr val="004682"/>
              </a:buClr>
              <a:buSzPts val="1400"/>
              <a:buChar char="•"/>
              <a:defRPr/>
            </a:lvl4pPr>
            <a:lvl5pPr marL="3047924" lvl="4" indent="-423323" algn="l" rtl="0">
              <a:lnSpc>
                <a:spcPct val="90000"/>
              </a:lnSpc>
              <a:spcBef>
                <a:spcPts val="533"/>
              </a:spcBef>
              <a:spcAft>
                <a:spcPts val="0"/>
              </a:spcAft>
              <a:buClr>
                <a:srgbClr val="00468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2" name="Google Shape;172;p32"/>
          <p:cNvSpPr txBox="1">
            <a:spLocks noGrp="1"/>
          </p:cNvSpPr>
          <p:nvPr>
            <p:ph type="body" idx="3"/>
          </p:nvPr>
        </p:nvSpPr>
        <p:spPr>
          <a:xfrm>
            <a:off x="430608" y="1686985"/>
            <a:ext cx="10443600" cy="4451200"/>
          </a:xfrm>
          <a:prstGeom prst="rect">
            <a:avLst/>
          </a:prstGeom>
          <a:noFill/>
          <a:ln>
            <a:noFill/>
          </a:ln>
        </p:spPr>
        <p:txBody>
          <a:bodyPr spcFirstLastPara="1" wrap="square" lIns="0" tIns="0" rIns="0" bIns="0" anchor="t" anchorCtr="0">
            <a:noAutofit/>
          </a:bodyPr>
          <a:lstStyle>
            <a:lvl1pPr marL="609585" lvl="0" indent="-406390" algn="l" rtl="0">
              <a:lnSpc>
                <a:spcPct val="90000"/>
              </a:lnSpc>
              <a:spcBef>
                <a:spcPts val="1067"/>
              </a:spcBef>
              <a:spcAft>
                <a:spcPts val="0"/>
              </a:spcAft>
              <a:buClr>
                <a:srgbClr val="4B306A"/>
              </a:buClr>
              <a:buSzPts val="1200"/>
              <a:buChar char="•"/>
              <a:defRPr sz="1600" b="0">
                <a:solidFill>
                  <a:srgbClr val="4B306A"/>
                </a:solidFill>
              </a:defRPr>
            </a:lvl1pPr>
            <a:lvl2pPr marL="1219170" lvl="1" indent="-406390" algn="l" rtl="0">
              <a:lnSpc>
                <a:spcPct val="100000"/>
              </a:lnSpc>
              <a:spcBef>
                <a:spcPts val="533"/>
              </a:spcBef>
              <a:spcAft>
                <a:spcPts val="0"/>
              </a:spcAft>
              <a:buClr>
                <a:schemeClr val="dk1"/>
              </a:buClr>
              <a:buSzPts val="1200"/>
              <a:buChar char="•"/>
              <a:defRPr sz="1600" b="0">
                <a:solidFill>
                  <a:schemeClr val="dk1"/>
                </a:solidFill>
              </a:defRPr>
            </a:lvl2pPr>
            <a:lvl3pPr marL="1828754" lvl="2" indent="-364058" algn="l" rtl="0">
              <a:lnSpc>
                <a:spcPct val="100000"/>
              </a:lnSpc>
              <a:spcBef>
                <a:spcPts val="533"/>
              </a:spcBef>
              <a:spcAft>
                <a:spcPts val="0"/>
              </a:spcAft>
              <a:buClr>
                <a:schemeClr val="dk1"/>
              </a:buClr>
              <a:buSzPts val="700"/>
              <a:buFont typeface="Arial"/>
              <a:buChar char="–"/>
              <a:defRPr sz="1200">
                <a:solidFill>
                  <a:schemeClr val="dk1"/>
                </a:solidFill>
              </a:defRPr>
            </a:lvl3pPr>
            <a:lvl4pPr marL="2438339" lvl="3" indent="-372524" algn="l" rtl="0">
              <a:lnSpc>
                <a:spcPct val="100000"/>
              </a:lnSpc>
              <a:spcBef>
                <a:spcPts val="533"/>
              </a:spcBef>
              <a:spcAft>
                <a:spcPts val="0"/>
              </a:spcAft>
              <a:buClr>
                <a:schemeClr val="dk1"/>
              </a:buClr>
              <a:buSzPts val="800"/>
              <a:buChar char="•"/>
              <a:defRPr sz="1067">
                <a:solidFill>
                  <a:schemeClr val="dk1"/>
                </a:solidFill>
              </a:defRPr>
            </a:lvl4pPr>
            <a:lvl5pPr marL="3047924" lvl="4" indent="-406390" algn="l" rtl="0">
              <a:lnSpc>
                <a:spcPct val="100000"/>
              </a:lnSpc>
              <a:spcBef>
                <a:spcPts val="533"/>
              </a:spcBef>
              <a:spcAft>
                <a:spcPts val="0"/>
              </a:spcAft>
              <a:buClr>
                <a:srgbClr val="004682"/>
              </a:buClr>
              <a:buSzPts val="12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3" name="Google Shape;173;p32"/>
          <p:cNvSpPr txBox="1">
            <a:spLocks noGrp="1"/>
          </p:cNvSpPr>
          <p:nvPr>
            <p:ph type="sldNum" idx="12"/>
          </p:nvPr>
        </p:nvSpPr>
        <p:spPr>
          <a:xfrm>
            <a:off x="9347200" y="6491288"/>
            <a:ext cx="2844800" cy="3668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Lucida Sans"/>
                <a:ea typeface="Lucida Sans"/>
                <a:cs typeface="Lucida Sans"/>
                <a:sym typeface="Lucida Sans"/>
              </a:defRPr>
            </a:lvl1pPr>
            <a:lvl2pPr marL="0" marR="0" lvl="1" indent="0" algn="l" rtl="0">
              <a:spcBef>
                <a:spcPts val="0"/>
              </a:spcBef>
              <a:buNone/>
              <a:defRPr sz="1867">
                <a:solidFill>
                  <a:schemeClr val="dk1"/>
                </a:solidFill>
                <a:latin typeface="Lucida Sans"/>
                <a:ea typeface="Lucida Sans"/>
                <a:cs typeface="Lucida Sans"/>
                <a:sym typeface="Lucida Sans"/>
              </a:defRPr>
            </a:lvl2pPr>
            <a:lvl3pPr marL="0" marR="0" lvl="2" indent="0" algn="l" rtl="0">
              <a:spcBef>
                <a:spcPts val="0"/>
              </a:spcBef>
              <a:buNone/>
              <a:defRPr sz="1867">
                <a:solidFill>
                  <a:schemeClr val="dk1"/>
                </a:solidFill>
                <a:latin typeface="Lucida Sans"/>
                <a:ea typeface="Lucida Sans"/>
                <a:cs typeface="Lucida Sans"/>
                <a:sym typeface="Lucida Sans"/>
              </a:defRPr>
            </a:lvl3pPr>
            <a:lvl4pPr marL="0" marR="0" lvl="3" indent="0" algn="l" rtl="0">
              <a:spcBef>
                <a:spcPts val="0"/>
              </a:spcBef>
              <a:buNone/>
              <a:defRPr sz="1867">
                <a:solidFill>
                  <a:schemeClr val="dk1"/>
                </a:solidFill>
                <a:latin typeface="Lucida Sans"/>
                <a:ea typeface="Lucida Sans"/>
                <a:cs typeface="Lucida Sans"/>
                <a:sym typeface="Lucida Sans"/>
              </a:defRPr>
            </a:lvl4pPr>
            <a:lvl5pPr marL="0" marR="0" lvl="4" indent="0" algn="l" rtl="0">
              <a:spcBef>
                <a:spcPts val="0"/>
              </a:spcBef>
              <a:buNone/>
              <a:defRPr sz="1867">
                <a:solidFill>
                  <a:schemeClr val="dk1"/>
                </a:solidFill>
                <a:latin typeface="Lucida Sans"/>
                <a:ea typeface="Lucida Sans"/>
                <a:cs typeface="Lucida Sans"/>
                <a:sym typeface="Lucida Sans"/>
              </a:defRPr>
            </a:lvl5pPr>
            <a:lvl6pPr marL="0" marR="0" lvl="5" indent="0" algn="l" rtl="0">
              <a:spcBef>
                <a:spcPts val="0"/>
              </a:spcBef>
              <a:buNone/>
              <a:defRPr sz="1867">
                <a:solidFill>
                  <a:schemeClr val="dk1"/>
                </a:solidFill>
                <a:latin typeface="Lucida Sans"/>
                <a:ea typeface="Lucida Sans"/>
                <a:cs typeface="Lucida Sans"/>
                <a:sym typeface="Lucida Sans"/>
              </a:defRPr>
            </a:lvl6pPr>
            <a:lvl7pPr marL="0" marR="0" lvl="6" indent="0" algn="l" rtl="0">
              <a:spcBef>
                <a:spcPts val="0"/>
              </a:spcBef>
              <a:buNone/>
              <a:defRPr sz="1867">
                <a:solidFill>
                  <a:schemeClr val="dk1"/>
                </a:solidFill>
                <a:latin typeface="Lucida Sans"/>
                <a:ea typeface="Lucida Sans"/>
                <a:cs typeface="Lucida Sans"/>
                <a:sym typeface="Lucida Sans"/>
              </a:defRPr>
            </a:lvl7pPr>
            <a:lvl8pPr marL="0" marR="0" lvl="7" indent="0" algn="l" rtl="0">
              <a:spcBef>
                <a:spcPts val="0"/>
              </a:spcBef>
              <a:buNone/>
              <a:defRPr sz="1867">
                <a:solidFill>
                  <a:schemeClr val="dk1"/>
                </a:solidFill>
                <a:latin typeface="Lucida Sans"/>
                <a:ea typeface="Lucida Sans"/>
                <a:cs typeface="Lucida Sans"/>
                <a:sym typeface="Lucida Sans"/>
              </a:defRPr>
            </a:lvl8pPr>
            <a:lvl9pPr marL="0" marR="0" lvl="8" indent="0" algn="l" rtl="0">
              <a:spcBef>
                <a:spcPts val="0"/>
              </a:spcBef>
              <a:buNone/>
              <a:defRPr sz="1867">
                <a:solidFill>
                  <a:schemeClr val="dk1"/>
                </a:solidFill>
                <a:latin typeface="Lucida Sans"/>
                <a:ea typeface="Lucida Sans"/>
                <a:cs typeface="Lucida Sans"/>
                <a:sym typeface="Lucida Sans"/>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96618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528C7-D1B1-4C70-A835-1F955BF1BCA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E392EE-3EE3-4B0A-86DF-FC29E0D7FCF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3CA02E-D107-4003-BBE4-9461C1B8D23C}"/>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5" name="Segnaposto piè di pagina 4">
            <a:extLst>
              <a:ext uri="{FF2B5EF4-FFF2-40B4-BE49-F238E27FC236}">
                <a16:creationId xmlns:a16="http://schemas.microsoft.com/office/drawing/2014/main" id="{B72C21C5-6C2A-473A-A847-231791330B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7240BE-8B4E-4677-AC6C-383C44A06079}"/>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56507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66506-F681-470A-AD92-57C710FC0C5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C4AF21-E2B2-4464-99D7-48517DBF5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B7CE534-1E9C-4402-A51B-BEFC420BACE7}"/>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5" name="Segnaposto piè di pagina 4">
            <a:extLst>
              <a:ext uri="{FF2B5EF4-FFF2-40B4-BE49-F238E27FC236}">
                <a16:creationId xmlns:a16="http://schemas.microsoft.com/office/drawing/2014/main" id="{3352A264-015C-459A-9B23-B18AF5069D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8448E9-C43D-497B-85B9-EA560172C505}"/>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191759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27E73-2F48-41DC-8FE6-5F1F96ABEEF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F08EE0-A658-41A2-B41D-59AA24361AE0}"/>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91E10FC-84C5-4355-9E34-C9DCDC019BEF}"/>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9A9DD92-5D26-46F1-9CA1-347DCC5AAB05}"/>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6" name="Segnaposto piè di pagina 5">
            <a:extLst>
              <a:ext uri="{FF2B5EF4-FFF2-40B4-BE49-F238E27FC236}">
                <a16:creationId xmlns:a16="http://schemas.microsoft.com/office/drawing/2014/main" id="{55997AC3-7E8A-4ABD-88B7-1AB7CC82A3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714676-0A84-4E0F-A423-13DF81FB8064}"/>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199017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4938E8-C42E-44E4-A1CB-87E43DF28EE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D4CAFAB-EFA4-41C2-BAA1-AB981383A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CC5AEA0-C478-4393-AB6C-CAF377C6AB24}"/>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00E2554-9A25-4AED-8A29-2C0C493D0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59F50C2-E4E1-4469-9CA2-5DF63F6ACAD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C8C5DF1-AD4E-4571-9E92-D106C54359DD}"/>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8" name="Segnaposto piè di pagina 7">
            <a:extLst>
              <a:ext uri="{FF2B5EF4-FFF2-40B4-BE49-F238E27FC236}">
                <a16:creationId xmlns:a16="http://schemas.microsoft.com/office/drawing/2014/main" id="{3E06B330-0DAE-45BB-9F38-3EC00FEB0EC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59A6AB9-3B93-4C49-82F6-571762F2AF82}"/>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386310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065E4B-C9D6-466E-8A11-93729EB5680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FB3F680-6052-4152-B231-6F59B93B5EB8}"/>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4" name="Segnaposto piè di pagina 3">
            <a:extLst>
              <a:ext uri="{FF2B5EF4-FFF2-40B4-BE49-F238E27FC236}">
                <a16:creationId xmlns:a16="http://schemas.microsoft.com/office/drawing/2014/main" id="{48711005-A464-4D32-B70C-6B1DA63E403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9437F6A-9AAA-42F9-A203-05CF0D344C05}"/>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326555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D5FD3F9-9F68-4450-BD55-4AA1C4236FA6}"/>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3" name="Segnaposto piè di pagina 2">
            <a:extLst>
              <a:ext uri="{FF2B5EF4-FFF2-40B4-BE49-F238E27FC236}">
                <a16:creationId xmlns:a16="http://schemas.microsoft.com/office/drawing/2014/main" id="{BDFF4C9C-8DEF-4771-B1CE-659EA80C862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A2DD464-555E-43D2-9BB6-ECF03C081CEB}"/>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201512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E61AC6-F2DC-4C0B-A046-D85EE99977F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F73A1F-79B0-4518-8AA6-8A583B732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06AB78D-D86C-4EF7-B35F-4B4726405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10C3B74-734B-4ABC-918B-BF3F76705FF3}"/>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6" name="Segnaposto piè di pagina 5">
            <a:extLst>
              <a:ext uri="{FF2B5EF4-FFF2-40B4-BE49-F238E27FC236}">
                <a16:creationId xmlns:a16="http://schemas.microsoft.com/office/drawing/2014/main" id="{66A2DBE0-7EEA-4D03-B1CC-B5D5052525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8987589-78DC-4792-B4FE-18472672C94A}"/>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338807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5E3F3E-A724-425F-8453-7CAF4008136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F01DDF6-DFD3-4DD7-94CE-26D149BE7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C08FAD0-F769-4FC2-8374-2FCA30B0E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FE6622A-6E60-4633-B1B2-9774D64BE2CB}"/>
              </a:ext>
            </a:extLst>
          </p:cNvPr>
          <p:cNvSpPr>
            <a:spLocks noGrp="1"/>
          </p:cNvSpPr>
          <p:nvPr>
            <p:ph type="dt" sz="half" idx="10"/>
          </p:nvPr>
        </p:nvSpPr>
        <p:spPr/>
        <p:txBody>
          <a:bodyPr/>
          <a:lstStyle/>
          <a:p>
            <a:fld id="{D485762C-8D51-4691-95C4-0F304E1D2C19}" type="datetimeFigureOut">
              <a:rPr lang="it-IT" smtClean="0"/>
              <a:t>18/12/2022</a:t>
            </a:fld>
            <a:endParaRPr lang="it-IT"/>
          </a:p>
        </p:txBody>
      </p:sp>
      <p:sp>
        <p:nvSpPr>
          <p:cNvPr id="6" name="Segnaposto piè di pagina 5">
            <a:extLst>
              <a:ext uri="{FF2B5EF4-FFF2-40B4-BE49-F238E27FC236}">
                <a16:creationId xmlns:a16="http://schemas.microsoft.com/office/drawing/2014/main" id="{EEA79120-A50D-4B5D-98CD-8D87313DD4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7AC78D-8AB6-49D4-95FC-BB100EEF92F3}"/>
              </a:ext>
            </a:extLst>
          </p:cNvPr>
          <p:cNvSpPr>
            <a:spLocks noGrp="1"/>
          </p:cNvSpPr>
          <p:nvPr>
            <p:ph type="sldNum" sz="quarter" idx="12"/>
          </p:nvPr>
        </p:nvSpPr>
        <p:spPr/>
        <p:txBody>
          <a:bodyPr/>
          <a:lstStyle/>
          <a:p>
            <a:fld id="{C42B280E-E975-4767-9837-0F6FCF9FD965}" type="slidenum">
              <a:rPr lang="it-IT" smtClean="0"/>
              <a:t>‹N›</a:t>
            </a:fld>
            <a:endParaRPr lang="it-IT"/>
          </a:p>
        </p:txBody>
      </p:sp>
    </p:spTree>
    <p:extLst>
      <p:ext uri="{BB962C8B-B14F-4D97-AF65-F5344CB8AC3E}">
        <p14:creationId xmlns:p14="http://schemas.microsoft.com/office/powerpoint/2010/main" val="394057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A437CE7-EA05-4027-89BF-526BAC1D8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C7F86C-0A9A-4950-B118-AB9AD5B11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0036C8-7641-44FE-A4A0-516FC5098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5762C-8D51-4691-95C4-0F304E1D2C19}" type="datetimeFigureOut">
              <a:rPr lang="it-IT" smtClean="0"/>
              <a:t>18/12/2022</a:t>
            </a:fld>
            <a:endParaRPr lang="it-IT"/>
          </a:p>
        </p:txBody>
      </p:sp>
      <p:sp>
        <p:nvSpPr>
          <p:cNvPr id="5" name="Segnaposto piè di pagina 4">
            <a:extLst>
              <a:ext uri="{FF2B5EF4-FFF2-40B4-BE49-F238E27FC236}">
                <a16:creationId xmlns:a16="http://schemas.microsoft.com/office/drawing/2014/main" id="{DB75A2F3-F800-4DF8-9AFA-44FB2B350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188C652-9135-4234-9496-60AF5C9EA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B280E-E975-4767-9837-0F6FCF9FD965}" type="slidenum">
              <a:rPr lang="it-IT" smtClean="0"/>
              <a:t>‹N›</a:t>
            </a:fld>
            <a:endParaRPr lang="it-IT"/>
          </a:p>
        </p:txBody>
      </p:sp>
    </p:spTree>
    <p:extLst>
      <p:ext uri="{BB962C8B-B14F-4D97-AF65-F5344CB8AC3E}">
        <p14:creationId xmlns:p14="http://schemas.microsoft.com/office/powerpoint/2010/main" val="271619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0EBE58-A0C2-42F2-A7F1-93D318B6DF36}"/>
              </a:ext>
            </a:extLst>
          </p:cNvPr>
          <p:cNvSpPr txBox="1"/>
          <p:nvPr/>
        </p:nvSpPr>
        <p:spPr>
          <a:xfrm>
            <a:off x="0" y="1007706"/>
            <a:ext cx="12192000" cy="2800767"/>
          </a:xfrm>
          <a:prstGeom prst="rect">
            <a:avLst/>
          </a:prstGeom>
          <a:solidFill>
            <a:srgbClr val="C00000"/>
          </a:solidFill>
          <a:ln>
            <a:solidFill>
              <a:srgbClr val="C00000"/>
            </a:solidFill>
          </a:ln>
        </p:spPr>
        <p:txBody>
          <a:bodyPr wrap="square" rtlCol="0">
            <a:spAutoFit/>
          </a:bodyPr>
          <a:lstStyle/>
          <a:p>
            <a:pPr algn="ctr"/>
            <a:r>
              <a:rPr lang="it-IT" sz="3200" dirty="0">
                <a:solidFill>
                  <a:schemeClr val="bg1"/>
                </a:solidFill>
              </a:rPr>
              <a:t>OVARIAN CANCER: BRCA MUTATION AND BEYOND</a:t>
            </a:r>
          </a:p>
          <a:p>
            <a:pPr algn="ctr"/>
            <a:endParaRPr lang="it-IT" dirty="0">
              <a:solidFill>
                <a:schemeClr val="bg1"/>
              </a:solidFill>
            </a:endParaRPr>
          </a:p>
          <a:p>
            <a:pPr algn="ctr"/>
            <a:endParaRPr lang="it-IT" dirty="0">
              <a:solidFill>
                <a:schemeClr val="bg1"/>
              </a:solidFill>
            </a:endParaRPr>
          </a:p>
          <a:p>
            <a:pPr algn="ctr"/>
            <a:endParaRPr lang="it-IT" dirty="0">
              <a:solidFill>
                <a:schemeClr val="bg1"/>
              </a:solidFill>
            </a:endParaRPr>
          </a:p>
          <a:p>
            <a:pPr algn="ctr"/>
            <a:r>
              <a:rPr lang="it-IT" dirty="0">
                <a:solidFill>
                  <a:schemeClr val="bg1"/>
                </a:solidFill>
              </a:rPr>
              <a:t>19 Dicembre 2022, Padova</a:t>
            </a:r>
          </a:p>
          <a:p>
            <a:pPr algn="ctr"/>
            <a:endParaRPr lang="it-IT" dirty="0">
              <a:solidFill>
                <a:schemeClr val="bg1"/>
              </a:solidFill>
            </a:endParaRPr>
          </a:p>
          <a:p>
            <a:pPr algn="ctr"/>
            <a:r>
              <a:rPr lang="it-IT" dirty="0">
                <a:solidFill>
                  <a:schemeClr val="bg1"/>
                </a:solidFill>
              </a:rPr>
              <a:t>Giulia Tasca</a:t>
            </a:r>
          </a:p>
          <a:p>
            <a:pPr algn="ctr"/>
            <a:r>
              <a:rPr lang="it-IT" dirty="0">
                <a:solidFill>
                  <a:schemeClr val="bg1"/>
                </a:solidFill>
              </a:rPr>
              <a:t>U.O:C. Oncologia 2</a:t>
            </a:r>
          </a:p>
          <a:p>
            <a:pPr algn="ctr"/>
            <a:r>
              <a:rPr lang="it-IT" dirty="0">
                <a:solidFill>
                  <a:schemeClr val="bg1"/>
                </a:solidFill>
              </a:rPr>
              <a:t>Istituto Oncologico Veneto IRCCS Padova</a:t>
            </a:r>
          </a:p>
        </p:txBody>
      </p:sp>
    </p:spTree>
    <p:extLst>
      <p:ext uri="{BB962C8B-B14F-4D97-AF65-F5344CB8AC3E}">
        <p14:creationId xmlns:p14="http://schemas.microsoft.com/office/powerpoint/2010/main" val="351637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45838B6C-19F9-428E-AF67-779B68FB1DF3}"/>
              </a:ext>
            </a:extLst>
          </p:cNvPr>
          <p:cNvSpPr txBox="1"/>
          <p:nvPr/>
        </p:nvSpPr>
        <p:spPr>
          <a:xfrm>
            <a:off x="123695" y="6602292"/>
            <a:ext cx="12191999" cy="174407"/>
          </a:xfrm>
          <a:prstGeom prst="rect">
            <a:avLst/>
          </a:prstGeom>
        </p:spPr>
        <p:txBody>
          <a:bodyPr vert="horz" wrap="square" lIns="0" tIns="12700" rIns="0" bIns="0" rtlCol="0">
            <a:spAutoFit/>
          </a:bodyPr>
          <a:lstStyle/>
          <a:p>
            <a:pPr marL="12700">
              <a:spcBef>
                <a:spcPts val="100"/>
              </a:spcBef>
            </a:pPr>
            <a:r>
              <a:rPr lang="it-IT" sz="1050" spc="-5" dirty="0">
                <a:solidFill>
                  <a:schemeClr val="bg1">
                    <a:lumMod val="65000"/>
                  </a:schemeClr>
                </a:solidFill>
                <a:latin typeface="+mj-lt"/>
                <a:cs typeface="Gill Sans MT"/>
              </a:rPr>
              <a:t>Moore K et al. NEJM 2018; Ray-</a:t>
            </a:r>
            <a:r>
              <a:rPr lang="it-IT" sz="1050" spc="-5" dirty="0" err="1">
                <a:solidFill>
                  <a:schemeClr val="bg1">
                    <a:lumMod val="65000"/>
                  </a:schemeClr>
                </a:solidFill>
                <a:latin typeface="+mj-lt"/>
                <a:cs typeface="Gill Sans MT"/>
              </a:rPr>
              <a:t>Coquard</a:t>
            </a:r>
            <a:r>
              <a:rPr lang="it-IT" sz="1050" spc="-5" dirty="0">
                <a:solidFill>
                  <a:schemeClr val="bg1">
                    <a:lumMod val="65000"/>
                  </a:schemeClr>
                </a:solidFill>
                <a:latin typeface="+mj-lt"/>
                <a:cs typeface="Gill Sans MT"/>
              </a:rPr>
              <a:t> I, et al. NEJM 2019; </a:t>
            </a:r>
            <a:r>
              <a:rPr lang="it-IT" sz="1050" spc="-5" dirty="0" err="1">
                <a:solidFill>
                  <a:schemeClr val="bg1">
                    <a:lumMod val="65000"/>
                  </a:schemeClr>
                </a:solidFill>
                <a:latin typeface="+mj-lt"/>
                <a:cs typeface="Gill Sans MT"/>
              </a:rPr>
              <a:t>Ledermann</a:t>
            </a:r>
            <a:r>
              <a:rPr lang="it-IT" sz="1050" spc="-5" dirty="0">
                <a:solidFill>
                  <a:schemeClr val="bg1">
                    <a:lumMod val="65000"/>
                  </a:schemeClr>
                </a:solidFill>
                <a:latin typeface="+mj-lt"/>
                <a:cs typeface="Gill Sans MT"/>
              </a:rPr>
              <a:t> J et al. NEJM 2012; </a:t>
            </a:r>
            <a:r>
              <a:rPr lang="it-IT" sz="1050" spc="-5" dirty="0" err="1">
                <a:solidFill>
                  <a:schemeClr val="bg1">
                    <a:lumMod val="65000"/>
                  </a:schemeClr>
                </a:solidFill>
                <a:latin typeface="+mj-lt"/>
                <a:sym typeface="Arial"/>
              </a:rPr>
              <a:t>Pujade-Lauraine</a:t>
            </a:r>
            <a:r>
              <a:rPr lang="it-IT" sz="1050" spc="-5" dirty="0">
                <a:solidFill>
                  <a:schemeClr val="bg1">
                    <a:lumMod val="65000"/>
                  </a:schemeClr>
                </a:solidFill>
                <a:latin typeface="+mj-lt"/>
                <a:sym typeface="Arial"/>
              </a:rPr>
              <a:t> E et al. Lancet </a:t>
            </a:r>
            <a:r>
              <a:rPr lang="it-IT" sz="1050" spc="-5" dirty="0" err="1">
                <a:solidFill>
                  <a:schemeClr val="bg1">
                    <a:lumMod val="65000"/>
                  </a:schemeClr>
                </a:solidFill>
                <a:latin typeface="+mj-lt"/>
                <a:sym typeface="Arial"/>
              </a:rPr>
              <a:t>Oncol</a:t>
            </a:r>
            <a:r>
              <a:rPr lang="it-IT" sz="1050" spc="-5" dirty="0">
                <a:solidFill>
                  <a:schemeClr val="bg1">
                    <a:lumMod val="65000"/>
                  </a:schemeClr>
                </a:solidFill>
                <a:latin typeface="+mj-lt"/>
                <a:sym typeface="Arial"/>
              </a:rPr>
              <a:t>. 2017; </a:t>
            </a:r>
            <a:r>
              <a:rPr lang="it-IT" sz="1050" spc="-5" dirty="0">
                <a:solidFill>
                  <a:schemeClr val="bg1">
                    <a:lumMod val="65000"/>
                  </a:schemeClr>
                </a:solidFill>
                <a:latin typeface="+mj-lt"/>
                <a:cs typeface="Gill Sans MT"/>
              </a:rPr>
              <a:t>González-</a:t>
            </a:r>
            <a:r>
              <a:rPr lang="it-IT" sz="1050" spc="-5" dirty="0" err="1">
                <a:solidFill>
                  <a:schemeClr val="bg1">
                    <a:lumMod val="65000"/>
                  </a:schemeClr>
                </a:solidFill>
                <a:latin typeface="+mj-lt"/>
                <a:cs typeface="Gill Sans MT"/>
              </a:rPr>
              <a:t>Martín</a:t>
            </a:r>
            <a:r>
              <a:rPr lang="it-IT" sz="1050" spc="-5" dirty="0">
                <a:solidFill>
                  <a:schemeClr val="bg1">
                    <a:lumMod val="65000"/>
                  </a:schemeClr>
                </a:solidFill>
                <a:latin typeface="+mj-lt"/>
                <a:cs typeface="Gill Sans MT"/>
              </a:rPr>
              <a:t> A et al. NEJM 2019; </a:t>
            </a:r>
            <a:r>
              <a:rPr lang="it-IT" sz="1050" spc="-5" dirty="0" err="1">
                <a:solidFill>
                  <a:schemeClr val="bg1">
                    <a:lumMod val="65000"/>
                  </a:schemeClr>
                </a:solidFill>
                <a:latin typeface="+mj-lt"/>
                <a:cs typeface="Gill Sans MT"/>
              </a:rPr>
              <a:t>Mirza</a:t>
            </a:r>
            <a:r>
              <a:rPr lang="it-IT" sz="1050" spc="-5" dirty="0">
                <a:solidFill>
                  <a:schemeClr val="bg1">
                    <a:lumMod val="65000"/>
                  </a:schemeClr>
                </a:solidFill>
                <a:latin typeface="+mj-lt"/>
                <a:cs typeface="Gill Sans MT"/>
              </a:rPr>
              <a:t> MR et al. NEJM 2016; </a:t>
            </a:r>
            <a:r>
              <a:rPr lang="it-IT" sz="1050" spc="-5" dirty="0" err="1">
                <a:solidFill>
                  <a:schemeClr val="bg1">
                    <a:lumMod val="65000"/>
                  </a:schemeClr>
                </a:solidFill>
                <a:latin typeface="+mj-lt"/>
                <a:cs typeface="Gill Sans MT"/>
              </a:rPr>
              <a:t>Monk</a:t>
            </a:r>
            <a:r>
              <a:rPr lang="it-IT" sz="1050" spc="-5" dirty="0">
                <a:solidFill>
                  <a:schemeClr val="bg1">
                    <a:lumMod val="65000"/>
                  </a:schemeClr>
                </a:solidFill>
                <a:latin typeface="+mj-lt"/>
                <a:cs typeface="Gill Sans MT"/>
              </a:rPr>
              <a:t> BJ et al. JCO 2022 </a:t>
            </a:r>
          </a:p>
        </p:txBody>
      </p:sp>
      <p:sp>
        <p:nvSpPr>
          <p:cNvPr id="11" name="CasellaDiTesto 10">
            <a:extLst>
              <a:ext uri="{FF2B5EF4-FFF2-40B4-BE49-F238E27FC236}">
                <a16:creationId xmlns:a16="http://schemas.microsoft.com/office/drawing/2014/main" id="{E16B6A25-340F-423A-BC73-526B01BBED72}"/>
              </a:ext>
            </a:extLst>
          </p:cNvPr>
          <p:cNvSpPr txBox="1"/>
          <p:nvPr/>
        </p:nvSpPr>
        <p:spPr>
          <a:xfrm>
            <a:off x="123695" y="0"/>
            <a:ext cx="10231373" cy="523220"/>
          </a:xfrm>
          <a:prstGeom prst="rect">
            <a:avLst/>
          </a:prstGeom>
          <a:noFill/>
        </p:spPr>
        <p:txBody>
          <a:bodyPr wrap="square">
            <a:spAutoFit/>
          </a:bodyPr>
          <a:lstStyle/>
          <a:p>
            <a:pPr>
              <a:defRPr/>
            </a:pPr>
            <a:r>
              <a:rPr lang="en-US" sz="2800" b="1" dirty="0">
                <a:solidFill>
                  <a:srgbClr val="C00000"/>
                </a:solidFill>
                <a:latin typeface="+mj-lt"/>
                <a:ea typeface="Verdana" panose="020B0604030504040204" pitchFamily="34" charset="0"/>
                <a:cs typeface="Verdana" panose="020B0604030504040204" pitchFamily="34" charset="0"/>
              </a:rPr>
              <a:t>PARP INHIBITORS IN OVARIAN CANCER: OUTLINE OF STUDIES</a:t>
            </a:r>
          </a:p>
        </p:txBody>
      </p:sp>
      <p:sp>
        <p:nvSpPr>
          <p:cNvPr id="6" name="Rettangolo 5">
            <a:extLst>
              <a:ext uri="{FF2B5EF4-FFF2-40B4-BE49-F238E27FC236}">
                <a16:creationId xmlns:a16="http://schemas.microsoft.com/office/drawing/2014/main" id="{BD894AAB-600E-4230-8309-C73DCDAC3CE2}"/>
              </a:ext>
            </a:extLst>
          </p:cNvPr>
          <p:cNvSpPr/>
          <p:nvPr/>
        </p:nvSpPr>
        <p:spPr>
          <a:xfrm>
            <a:off x="324155" y="954799"/>
            <a:ext cx="11543689" cy="2862322"/>
          </a:xfrm>
          <a:prstGeom prst="rect">
            <a:avLst/>
          </a:prstGeom>
        </p:spPr>
        <p:txBody>
          <a:bodyPr wrap="square">
            <a:spAutoFit/>
          </a:bodyPr>
          <a:lstStyle/>
          <a:p>
            <a:pPr marL="1073150" indent="-803275" defTabSz="1219170">
              <a:buClr>
                <a:srgbClr val="000000"/>
              </a:buClr>
              <a:tabLst>
                <a:tab pos="92075" algn="l"/>
              </a:tabLst>
              <a:defRPr/>
            </a:pPr>
            <a:r>
              <a:rPr lang="en-US" sz="2000" b="1" kern="0" dirty="0" err="1">
                <a:solidFill>
                  <a:srgbClr val="C00000"/>
                </a:solidFill>
                <a:highlight>
                  <a:srgbClr val="FFFFFF"/>
                </a:highlight>
                <a:latin typeface="+mj-lt"/>
                <a:ea typeface="Arial Narrow"/>
                <a:cs typeface="Arial Narrow"/>
                <a:sym typeface="Arial Narrow"/>
              </a:rPr>
              <a:t>Olaparib</a:t>
            </a:r>
            <a:r>
              <a:rPr lang="en-US" sz="2000" b="1" kern="0" dirty="0">
                <a:solidFill>
                  <a:srgbClr val="C00000"/>
                </a:solidFill>
                <a:highlight>
                  <a:srgbClr val="FFFFFF"/>
                </a:highlight>
                <a:latin typeface="+mj-lt"/>
                <a:ea typeface="Arial Narrow"/>
                <a:cs typeface="Arial Narrow"/>
                <a:sym typeface="Arial Narrow"/>
              </a:rPr>
              <a:t>:</a:t>
            </a:r>
            <a:r>
              <a:rPr lang="en-US" sz="2000" b="1" kern="0" dirty="0">
                <a:solidFill>
                  <a:srgbClr val="340068"/>
                </a:solidFill>
                <a:highlight>
                  <a:srgbClr val="FFFFFF"/>
                </a:highlight>
                <a:latin typeface="+mj-lt"/>
                <a:ea typeface="Arial Narrow"/>
                <a:cs typeface="Arial Narrow"/>
                <a:sym typeface="Arial Narrow"/>
              </a:rPr>
              <a:t> </a:t>
            </a:r>
            <a:r>
              <a:rPr lang="en-US" sz="2000" kern="0" dirty="0">
                <a:highlight>
                  <a:srgbClr val="FFFFFF"/>
                </a:highlight>
                <a:latin typeface="+mj-lt"/>
                <a:ea typeface="Arial Narrow"/>
                <a:cs typeface="Arial Narrow"/>
                <a:sym typeface="Wingdings" panose="05000000000000000000" pitchFamily="2" charset="2"/>
              </a:rPr>
              <a:t>maintenance treatment in </a:t>
            </a:r>
            <a:r>
              <a:rPr lang="en-US" sz="2000" u="sng" kern="0" dirty="0">
                <a:highlight>
                  <a:srgbClr val="FFFFFF"/>
                </a:highlight>
                <a:latin typeface="+mj-lt"/>
                <a:ea typeface="Arial Narrow"/>
                <a:cs typeface="Arial Narrow"/>
                <a:sym typeface="Wingdings" panose="05000000000000000000" pitchFamily="2" charset="2"/>
              </a:rPr>
              <a:t>first line </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r>
              <a:rPr lang="en-US" sz="2000" b="1" kern="0" dirty="0">
                <a:solidFill>
                  <a:srgbClr val="C00000"/>
                </a:solidFill>
                <a:highlight>
                  <a:srgbClr val="FFFFFF"/>
                </a:highlight>
                <a:latin typeface="+mj-lt"/>
                <a:ea typeface="Arial Narrow"/>
                <a:cs typeface="Arial Narrow"/>
                <a:sym typeface="Wingdings" panose="05000000000000000000" pitchFamily="2" charset="2"/>
              </a:rPr>
              <a:t>SOLO1</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p>
          <a:p>
            <a:pPr marL="1073150" indent="185738" defTabSz="1219170">
              <a:buClr>
                <a:srgbClr val="000000"/>
              </a:buClr>
              <a:tabLst>
                <a:tab pos="92075" algn="l"/>
              </a:tabLst>
              <a:defRPr/>
            </a:pPr>
            <a:r>
              <a:rPr lang="en-US" sz="2000" kern="0" dirty="0">
                <a:highlight>
                  <a:srgbClr val="FFFFFF"/>
                </a:highlight>
                <a:latin typeface="+mj-lt"/>
                <a:ea typeface="Arial Narrow"/>
                <a:cs typeface="Arial Narrow"/>
                <a:sym typeface="Wingdings" panose="05000000000000000000" pitchFamily="2" charset="2"/>
              </a:rPr>
              <a:t>maintenance treatment in combination with bevacizumab in </a:t>
            </a:r>
            <a:r>
              <a:rPr lang="en-US" sz="2000" u="sng" kern="0" dirty="0">
                <a:highlight>
                  <a:srgbClr val="FFFFFF"/>
                </a:highlight>
                <a:latin typeface="+mj-lt"/>
                <a:ea typeface="Arial Narrow"/>
                <a:cs typeface="Arial Narrow"/>
                <a:sym typeface="Wingdings" panose="05000000000000000000" pitchFamily="2" charset="2"/>
              </a:rPr>
              <a:t>first line </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r>
              <a:rPr lang="en-US" sz="2000" b="1" kern="0" dirty="0">
                <a:solidFill>
                  <a:srgbClr val="C00000"/>
                </a:solidFill>
                <a:highlight>
                  <a:srgbClr val="FFFFFF"/>
                </a:highlight>
                <a:latin typeface="+mj-lt"/>
                <a:ea typeface="Arial Narrow"/>
                <a:cs typeface="Arial Narrow"/>
                <a:sym typeface="Wingdings" panose="05000000000000000000" pitchFamily="2" charset="2"/>
              </a:rPr>
              <a:t>PAOLA-1</a:t>
            </a:r>
            <a:r>
              <a:rPr lang="en-US" sz="2000" kern="0" dirty="0">
                <a:highlight>
                  <a:srgbClr val="FFFFFF"/>
                </a:highlight>
                <a:latin typeface="+mj-lt"/>
                <a:ea typeface="Arial Narrow"/>
                <a:cs typeface="Arial Narrow"/>
                <a:sym typeface="Wingdings" panose="05000000000000000000" pitchFamily="2" charset="2"/>
              </a:rPr>
              <a:t>)</a:t>
            </a:r>
          </a:p>
          <a:p>
            <a:pPr marL="1073150" indent="185738" defTabSz="1219170">
              <a:buClr>
                <a:srgbClr val="000000"/>
              </a:buClr>
              <a:tabLst>
                <a:tab pos="92075" algn="l"/>
              </a:tabLst>
              <a:defRPr/>
            </a:pPr>
            <a:r>
              <a:rPr lang="en-US" sz="2000" kern="0" dirty="0">
                <a:highlight>
                  <a:srgbClr val="FFFFFF"/>
                </a:highlight>
                <a:latin typeface="+mj-lt"/>
                <a:ea typeface="Arial Narrow"/>
                <a:cs typeface="Arial Narrow"/>
                <a:sym typeface="Wingdings" panose="05000000000000000000" pitchFamily="2" charset="2"/>
              </a:rPr>
              <a:t>maintenance treatment in </a:t>
            </a:r>
            <a:r>
              <a:rPr lang="en-US" sz="2000" u="sng" kern="0" dirty="0">
                <a:highlight>
                  <a:srgbClr val="FFFFFF"/>
                </a:highlight>
                <a:latin typeface="+mj-lt"/>
                <a:ea typeface="Arial Narrow"/>
                <a:cs typeface="Arial Narrow"/>
                <a:sym typeface="Wingdings" panose="05000000000000000000" pitchFamily="2" charset="2"/>
              </a:rPr>
              <a:t>≥2° lines of therapies </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r>
              <a:rPr lang="en-US" sz="2000" b="1" kern="0" dirty="0">
                <a:solidFill>
                  <a:srgbClr val="C00000"/>
                </a:solidFill>
                <a:highlight>
                  <a:srgbClr val="FFFFFF"/>
                </a:highlight>
                <a:latin typeface="+mj-lt"/>
                <a:ea typeface="Arial Narrow"/>
                <a:cs typeface="Arial Narrow"/>
                <a:sym typeface="Wingdings" panose="05000000000000000000" pitchFamily="2" charset="2"/>
              </a:rPr>
              <a:t>Study 19 - SOLO2</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p>
          <a:p>
            <a:pPr marL="895350" indent="-803275" defTabSz="1219170">
              <a:buClr>
                <a:srgbClr val="000000"/>
              </a:buClr>
              <a:tabLst>
                <a:tab pos="92075" algn="l"/>
              </a:tabLst>
              <a:defRPr/>
            </a:pPr>
            <a:r>
              <a:rPr lang="en-US" sz="2000" kern="0" dirty="0">
                <a:highlight>
                  <a:srgbClr val="FFFFFF"/>
                </a:highlight>
                <a:latin typeface="+mj-lt"/>
                <a:ea typeface="Arial Narrow"/>
                <a:cs typeface="Arial Narrow"/>
                <a:sym typeface="Wingdings" panose="05000000000000000000" pitchFamily="2" charset="2"/>
              </a:rPr>
              <a:t> 	</a:t>
            </a:r>
            <a:endParaRPr lang="en-GB" sz="2000" b="1" kern="0" dirty="0">
              <a:solidFill>
                <a:prstClr val="white">
                  <a:lumMod val="50000"/>
                </a:prstClr>
              </a:solidFill>
              <a:latin typeface="+mj-lt"/>
              <a:ea typeface="Arial"/>
              <a:cs typeface="Arial"/>
              <a:sym typeface="Wingdings" panose="05000000000000000000" pitchFamily="2" charset="2"/>
            </a:endParaRPr>
          </a:p>
          <a:p>
            <a:pPr marL="1258888" indent="-989013" defTabSz="1219170">
              <a:buClr>
                <a:srgbClr val="000000"/>
              </a:buClr>
              <a:tabLst>
                <a:tab pos="92075" algn="l"/>
              </a:tabLst>
              <a:defRPr/>
            </a:pPr>
            <a:r>
              <a:rPr lang="it-IT" sz="2000" b="1" kern="0" dirty="0" err="1">
                <a:solidFill>
                  <a:srgbClr val="C00000"/>
                </a:solidFill>
                <a:highlight>
                  <a:srgbClr val="FFFFFF"/>
                </a:highlight>
                <a:latin typeface="+mj-lt"/>
                <a:ea typeface="Arial"/>
                <a:cs typeface="Arial"/>
                <a:sym typeface="Wingdings" panose="05000000000000000000" pitchFamily="2" charset="2"/>
              </a:rPr>
              <a:t>Niraparib</a:t>
            </a:r>
            <a:r>
              <a:rPr lang="it-IT" sz="2000" b="1" kern="0" dirty="0">
                <a:solidFill>
                  <a:srgbClr val="C00000"/>
                </a:solidFill>
                <a:highlight>
                  <a:srgbClr val="FFFFFF"/>
                </a:highlight>
                <a:latin typeface="+mj-lt"/>
                <a:ea typeface="Arial"/>
                <a:cs typeface="Arial"/>
                <a:sym typeface="Wingdings" panose="05000000000000000000" pitchFamily="2" charset="2"/>
              </a:rPr>
              <a:t>: </a:t>
            </a:r>
            <a:r>
              <a:rPr lang="en-US" sz="2000" kern="0" dirty="0">
                <a:highlight>
                  <a:srgbClr val="FFFFFF"/>
                </a:highlight>
                <a:latin typeface="+mj-lt"/>
                <a:ea typeface="Arial Narrow"/>
                <a:cs typeface="Arial Narrow"/>
                <a:sym typeface="Wingdings" panose="05000000000000000000" pitchFamily="2" charset="2"/>
              </a:rPr>
              <a:t>maintenance treatment in </a:t>
            </a:r>
            <a:r>
              <a:rPr lang="en-US" sz="2000" u="sng" kern="0" dirty="0">
                <a:highlight>
                  <a:srgbClr val="FFFFFF"/>
                </a:highlight>
                <a:latin typeface="+mj-lt"/>
                <a:ea typeface="Arial Narrow"/>
                <a:cs typeface="Arial Narrow"/>
                <a:sym typeface="Wingdings" panose="05000000000000000000" pitchFamily="2" charset="2"/>
              </a:rPr>
              <a:t>first line </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r>
              <a:rPr lang="en-US" sz="2000" b="1" kern="0" dirty="0">
                <a:solidFill>
                  <a:srgbClr val="C00000"/>
                </a:solidFill>
                <a:highlight>
                  <a:srgbClr val="FFFFFF"/>
                </a:highlight>
                <a:latin typeface="+mj-lt"/>
                <a:ea typeface="Arial Narrow"/>
                <a:cs typeface="Arial Narrow"/>
                <a:sym typeface="Wingdings" panose="05000000000000000000" pitchFamily="2" charset="2"/>
              </a:rPr>
              <a:t>PRIMA</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p>
          <a:p>
            <a:pPr marL="1258888" indent="84138" defTabSz="1219170">
              <a:buClr>
                <a:srgbClr val="000000"/>
              </a:buClr>
              <a:tabLst>
                <a:tab pos="92075" algn="l"/>
              </a:tabLst>
              <a:defRPr/>
            </a:pPr>
            <a:r>
              <a:rPr lang="en-US" sz="2000" kern="0" dirty="0">
                <a:highlight>
                  <a:srgbClr val="FFFFFF"/>
                </a:highlight>
                <a:latin typeface="+mj-lt"/>
                <a:sym typeface="Wingdings" panose="05000000000000000000" pitchFamily="2" charset="2"/>
              </a:rPr>
              <a:t>maintenance treatment in ≥2° lines of therapies </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r>
              <a:rPr lang="en-US" sz="2000" b="1" kern="0" dirty="0">
                <a:solidFill>
                  <a:srgbClr val="C00000"/>
                </a:solidFill>
                <a:latin typeface="+mj-lt"/>
                <a:ea typeface="Arial Narrow"/>
                <a:cs typeface="Arial Narrow"/>
                <a:sym typeface="Wingdings" panose="05000000000000000000" pitchFamily="2" charset="2"/>
              </a:rPr>
              <a:t>ENGOT-OV16 / NOVA</a:t>
            </a:r>
            <a:r>
              <a:rPr lang="en-US" sz="2000" b="1" kern="0" dirty="0">
                <a:solidFill>
                  <a:srgbClr val="340068"/>
                </a:solidFill>
                <a:latin typeface="+mj-lt"/>
                <a:ea typeface="Arial Narrow"/>
                <a:cs typeface="Arial Narrow"/>
                <a:sym typeface="Wingdings" panose="05000000000000000000" pitchFamily="2" charset="2"/>
              </a:rPr>
              <a:t>)</a:t>
            </a:r>
          </a:p>
          <a:p>
            <a:pPr marL="895350" indent="-803275" defTabSz="1219170">
              <a:buClr>
                <a:srgbClr val="000000"/>
              </a:buClr>
              <a:tabLst>
                <a:tab pos="92075" algn="l"/>
              </a:tabLst>
              <a:defRPr/>
            </a:pPr>
            <a:r>
              <a:rPr lang="en-US" sz="2000" kern="0" dirty="0">
                <a:solidFill>
                  <a:prstClr val="white">
                    <a:lumMod val="50000"/>
                  </a:prstClr>
                </a:solidFill>
                <a:highlight>
                  <a:srgbClr val="FFFFFF"/>
                </a:highlight>
                <a:latin typeface="+mj-lt"/>
                <a:ea typeface="Arial Narrow"/>
                <a:cs typeface="Arial Narrow"/>
                <a:sym typeface="Wingdings" panose="05000000000000000000" pitchFamily="2" charset="2"/>
              </a:rPr>
              <a:t>	  	</a:t>
            </a:r>
            <a:endParaRPr lang="it-IT" sz="2000" b="1" kern="0" dirty="0">
              <a:solidFill>
                <a:srgbClr val="C11577"/>
              </a:solidFill>
              <a:highlight>
                <a:srgbClr val="FFFFFF"/>
              </a:highlight>
              <a:latin typeface="+mj-lt"/>
              <a:ea typeface="Arial"/>
              <a:cs typeface="Arial"/>
              <a:sym typeface="Wingdings" panose="05000000000000000000" pitchFamily="2" charset="2"/>
            </a:endParaRPr>
          </a:p>
          <a:p>
            <a:pPr marL="895350" indent="-625475" defTabSz="1219170">
              <a:buClr>
                <a:srgbClr val="000000"/>
              </a:buClr>
              <a:tabLst>
                <a:tab pos="92075" algn="l"/>
              </a:tabLst>
              <a:defRPr/>
            </a:pPr>
            <a:r>
              <a:rPr lang="it-IT" sz="2000" b="1" kern="0" dirty="0" err="1">
                <a:solidFill>
                  <a:srgbClr val="C00000"/>
                </a:solidFill>
                <a:highlight>
                  <a:srgbClr val="FFFFFF"/>
                </a:highlight>
                <a:latin typeface="+mj-lt"/>
                <a:ea typeface="Arial"/>
                <a:cs typeface="Arial"/>
                <a:sym typeface="Wingdings" panose="05000000000000000000" pitchFamily="2" charset="2"/>
              </a:rPr>
              <a:t>Rucaparib</a:t>
            </a:r>
            <a:r>
              <a:rPr lang="it-IT" sz="2000" b="1" kern="0" dirty="0">
                <a:solidFill>
                  <a:srgbClr val="C00000"/>
                </a:solidFill>
                <a:highlight>
                  <a:srgbClr val="FFFFFF"/>
                </a:highlight>
                <a:latin typeface="+mj-lt"/>
                <a:ea typeface="Arial"/>
                <a:cs typeface="Arial"/>
                <a:sym typeface="Wingdings" panose="05000000000000000000" pitchFamily="2" charset="2"/>
              </a:rPr>
              <a:t>: </a:t>
            </a:r>
            <a:r>
              <a:rPr lang="en-US" sz="2000" kern="0" dirty="0">
                <a:highlight>
                  <a:srgbClr val="FFFFFF"/>
                </a:highlight>
                <a:latin typeface="+mj-lt"/>
                <a:ea typeface="Arial Narrow"/>
                <a:cs typeface="Arial Narrow"/>
                <a:sym typeface="Wingdings" panose="05000000000000000000" pitchFamily="2" charset="2"/>
              </a:rPr>
              <a:t>maintenance treatment in </a:t>
            </a:r>
            <a:r>
              <a:rPr lang="en-US" sz="2000" u="sng" kern="0" dirty="0">
                <a:highlight>
                  <a:srgbClr val="FFFFFF"/>
                </a:highlight>
                <a:latin typeface="+mj-lt"/>
                <a:ea typeface="Arial Narrow"/>
                <a:cs typeface="Arial Narrow"/>
                <a:sym typeface="Wingdings" panose="05000000000000000000" pitchFamily="2" charset="2"/>
              </a:rPr>
              <a:t>≥2° lines of therapies </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r>
              <a:rPr lang="en-US" sz="2000" b="1" kern="0" dirty="0">
                <a:solidFill>
                  <a:srgbClr val="C00000"/>
                </a:solidFill>
                <a:highlight>
                  <a:srgbClr val="FFFFFF"/>
                </a:highlight>
                <a:latin typeface="+mj-lt"/>
                <a:ea typeface="Arial Narrow"/>
                <a:cs typeface="Arial Narrow"/>
                <a:sym typeface="Wingdings" panose="05000000000000000000" pitchFamily="2" charset="2"/>
              </a:rPr>
              <a:t>ARIEL3</a:t>
            </a:r>
            <a:r>
              <a:rPr lang="en-US" sz="2000" kern="0" dirty="0">
                <a:solidFill>
                  <a:srgbClr val="340068"/>
                </a:solidFill>
                <a:highlight>
                  <a:srgbClr val="FFFFFF"/>
                </a:highlight>
                <a:latin typeface="+mj-lt"/>
                <a:ea typeface="Arial Narrow"/>
                <a:cs typeface="Arial Narrow"/>
                <a:sym typeface="Wingdings" panose="05000000000000000000" pitchFamily="2" charset="2"/>
              </a:rPr>
              <a:t>)</a:t>
            </a:r>
          </a:p>
          <a:p>
            <a:pPr defTabSz="1219170">
              <a:buClr>
                <a:srgbClr val="000000"/>
              </a:buClr>
              <a:defRPr/>
            </a:pPr>
            <a:r>
              <a:rPr lang="en-US" sz="2000" kern="0" dirty="0">
                <a:solidFill>
                  <a:srgbClr val="1F497D">
                    <a:lumMod val="10000"/>
                  </a:srgbClr>
                </a:solidFill>
                <a:highlight>
                  <a:srgbClr val="FFFFFF"/>
                </a:highlight>
                <a:latin typeface="+mj-lt"/>
                <a:ea typeface="Arial Narrow"/>
                <a:cs typeface="Arial Narrow"/>
                <a:sym typeface="Wingdings" panose="05000000000000000000" pitchFamily="2" charset="2"/>
              </a:rPr>
              <a:t> 	</a:t>
            </a:r>
            <a:endParaRPr lang="en-US" sz="2000" kern="0" dirty="0">
              <a:solidFill>
                <a:schemeClr val="bg1">
                  <a:lumMod val="50000"/>
                </a:schemeClr>
              </a:solidFill>
              <a:highlight>
                <a:srgbClr val="FFFFFF"/>
              </a:highlight>
              <a:latin typeface="+mj-lt"/>
              <a:ea typeface="Arial Narrow"/>
              <a:cs typeface="Arial Narrow"/>
              <a:sym typeface="Wingdings" panose="05000000000000000000" pitchFamily="2" charset="2"/>
            </a:endParaRPr>
          </a:p>
        </p:txBody>
      </p:sp>
      <p:graphicFrame>
        <p:nvGraphicFramePr>
          <p:cNvPr id="5" name="Tabella 4">
            <a:extLst>
              <a:ext uri="{FF2B5EF4-FFF2-40B4-BE49-F238E27FC236}">
                <a16:creationId xmlns:a16="http://schemas.microsoft.com/office/drawing/2014/main" id="{8F0FBC16-EEE0-467B-88A5-EEC6B6B81CDA}"/>
              </a:ext>
            </a:extLst>
          </p:cNvPr>
          <p:cNvGraphicFramePr>
            <a:graphicFrameLocks noGrp="1"/>
          </p:cNvGraphicFramePr>
          <p:nvPr>
            <p:extLst>
              <p:ext uri="{D42A27DB-BD31-4B8C-83A1-F6EECF244321}">
                <p14:modId xmlns:p14="http://schemas.microsoft.com/office/powerpoint/2010/main" val="39582091"/>
              </p:ext>
            </p:extLst>
          </p:nvPr>
        </p:nvGraphicFramePr>
        <p:xfrm>
          <a:off x="3759199" y="4115237"/>
          <a:ext cx="4673600" cy="1854200"/>
        </p:xfrm>
        <a:graphic>
          <a:graphicData uri="http://schemas.openxmlformats.org/drawingml/2006/table">
            <a:tbl>
              <a:tblPr firstRow="1" bandRow="1">
                <a:tableStyleId>{5C22544A-7EE6-4342-B048-85BDC9FD1C3A}</a:tableStyleId>
              </a:tblPr>
              <a:tblGrid>
                <a:gridCol w="1117116">
                  <a:extLst>
                    <a:ext uri="{9D8B030D-6E8A-4147-A177-3AD203B41FA5}">
                      <a16:colId xmlns:a16="http://schemas.microsoft.com/office/drawing/2014/main" val="3496056693"/>
                    </a:ext>
                  </a:extLst>
                </a:gridCol>
                <a:gridCol w="1666462">
                  <a:extLst>
                    <a:ext uri="{9D8B030D-6E8A-4147-A177-3AD203B41FA5}">
                      <a16:colId xmlns:a16="http://schemas.microsoft.com/office/drawing/2014/main" val="2014170683"/>
                    </a:ext>
                  </a:extLst>
                </a:gridCol>
                <a:gridCol w="1890022">
                  <a:extLst>
                    <a:ext uri="{9D8B030D-6E8A-4147-A177-3AD203B41FA5}">
                      <a16:colId xmlns:a16="http://schemas.microsoft.com/office/drawing/2014/main" val="2354603221"/>
                    </a:ext>
                  </a:extLst>
                </a:gridCol>
              </a:tblGrid>
              <a:tr h="370840">
                <a:tc>
                  <a:txBody>
                    <a:bodyPr/>
                    <a:lstStyle/>
                    <a:p>
                      <a:r>
                        <a:rPr lang="it-IT" sz="1400" dirty="0"/>
                        <a:t>TRIAL</a:t>
                      </a:r>
                    </a:p>
                  </a:txBody>
                  <a:tcPr>
                    <a:solidFill>
                      <a:srgbClr val="C00000"/>
                    </a:solidFill>
                  </a:tcPr>
                </a:tc>
                <a:tc>
                  <a:txBody>
                    <a:bodyPr/>
                    <a:lstStyle/>
                    <a:p>
                      <a:r>
                        <a:rPr lang="it-IT" sz="1400" dirty="0"/>
                        <a:t>POPULATION</a:t>
                      </a:r>
                    </a:p>
                  </a:txBody>
                  <a:tcPr>
                    <a:solidFill>
                      <a:srgbClr val="C00000"/>
                    </a:solidFill>
                  </a:tcPr>
                </a:tc>
                <a:tc>
                  <a:txBody>
                    <a:bodyPr/>
                    <a:lstStyle/>
                    <a:p>
                      <a:r>
                        <a:rPr lang="it-IT" sz="1400" dirty="0"/>
                        <a:t>PFS with </a:t>
                      </a:r>
                      <a:r>
                        <a:rPr lang="it-IT" sz="1400" dirty="0" err="1"/>
                        <a:t>chemo</a:t>
                      </a:r>
                      <a:r>
                        <a:rPr lang="it-IT" sz="1400" dirty="0"/>
                        <a:t> alone</a:t>
                      </a:r>
                    </a:p>
                  </a:txBody>
                  <a:tcPr>
                    <a:solidFill>
                      <a:srgbClr val="C00000"/>
                    </a:solidFill>
                  </a:tcPr>
                </a:tc>
                <a:extLst>
                  <a:ext uri="{0D108BD9-81ED-4DB2-BD59-A6C34878D82A}">
                    <a16:rowId xmlns:a16="http://schemas.microsoft.com/office/drawing/2014/main" val="3299381815"/>
                  </a:ext>
                </a:extLst>
              </a:tr>
              <a:tr h="370840">
                <a:tc>
                  <a:txBody>
                    <a:bodyPr/>
                    <a:lstStyle/>
                    <a:p>
                      <a:r>
                        <a:rPr lang="it-IT" sz="1400" dirty="0"/>
                        <a:t>GOG218</a:t>
                      </a:r>
                    </a:p>
                  </a:txBody>
                  <a:tcPr>
                    <a:solidFill>
                      <a:srgbClr val="FFB3B3"/>
                    </a:solidFill>
                  </a:tcPr>
                </a:tc>
                <a:tc>
                  <a:txBody>
                    <a:bodyPr/>
                    <a:lstStyle/>
                    <a:p>
                      <a:r>
                        <a:rPr lang="it-IT" sz="1400" dirty="0"/>
                        <a:t>III R&lt;0 o IV</a:t>
                      </a:r>
                    </a:p>
                  </a:txBody>
                  <a:tcPr>
                    <a:solidFill>
                      <a:srgbClr val="FFB3B3"/>
                    </a:solidFill>
                  </a:tcPr>
                </a:tc>
                <a:tc>
                  <a:txBody>
                    <a:bodyPr/>
                    <a:lstStyle/>
                    <a:p>
                      <a:r>
                        <a:rPr lang="it-IT" sz="1400" dirty="0"/>
                        <a:t>13 months</a:t>
                      </a:r>
                    </a:p>
                  </a:txBody>
                  <a:tcPr>
                    <a:solidFill>
                      <a:srgbClr val="FFB3B3"/>
                    </a:solidFill>
                  </a:tcPr>
                </a:tc>
                <a:extLst>
                  <a:ext uri="{0D108BD9-81ED-4DB2-BD59-A6C34878D82A}">
                    <a16:rowId xmlns:a16="http://schemas.microsoft.com/office/drawing/2014/main" val="4130611931"/>
                  </a:ext>
                </a:extLst>
              </a:tr>
              <a:tr h="370840">
                <a:tc>
                  <a:txBody>
                    <a:bodyPr/>
                    <a:lstStyle/>
                    <a:p>
                      <a:r>
                        <a:rPr lang="it-IT" sz="1400" dirty="0"/>
                        <a:t>SOLO 1</a:t>
                      </a:r>
                    </a:p>
                  </a:txBody>
                  <a:tcPr>
                    <a:solidFill>
                      <a:srgbClr val="F9DBDC"/>
                    </a:solidFill>
                  </a:tcPr>
                </a:tc>
                <a:tc>
                  <a:txBody>
                    <a:bodyPr/>
                    <a:lstStyle/>
                    <a:p>
                      <a:r>
                        <a:rPr lang="it-IT" sz="1400" dirty="0"/>
                        <a:t>FIGO ≥III, </a:t>
                      </a:r>
                      <a:r>
                        <a:rPr lang="it-IT" sz="1400" dirty="0" err="1"/>
                        <a:t>BRCAm</a:t>
                      </a:r>
                      <a:endParaRPr lang="it-IT" sz="1400" dirty="0"/>
                    </a:p>
                  </a:txBody>
                  <a:tcPr>
                    <a:solidFill>
                      <a:srgbClr val="F9DBDC"/>
                    </a:solidFill>
                  </a:tcPr>
                </a:tc>
                <a:tc>
                  <a:txBody>
                    <a:bodyPr/>
                    <a:lstStyle/>
                    <a:p>
                      <a:r>
                        <a:rPr lang="it-IT" sz="1400" dirty="0"/>
                        <a:t>13.8 months</a:t>
                      </a:r>
                    </a:p>
                  </a:txBody>
                  <a:tcPr>
                    <a:solidFill>
                      <a:srgbClr val="F9DBDC"/>
                    </a:solidFill>
                  </a:tcPr>
                </a:tc>
                <a:extLst>
                  <a:ext uri="{0D108BD9-81ED-4DB2-BD59-A6C34878D82A}">
                    <a16:rowId xmlns:a16="http://schemas.microsoft.com/office/drawing/2014/main" val="3655369586"/>
                  </a:ext>
                </a:extLst>
              </a:tr>
              <a:tr h="370840">
                <a:tc>
                  <a:txBody>
                    <a:bodyPr/>
                    <a:lstStyle/>
                    <a:p>
                      <a:r>
                        <a:rPr lang="it-IT" sz="1400" dirty="0"/>
                        <a:t>PRIMA</a:t>
                      </a:r>
                    </a:p>
                  </a:txBody>
                  <a:tcPr>
                    <a:solidFill>
                      <a:srgbClr val="FFB3B3"/>
                    </a:solidFill>
                  </a:tcPr>
                </a:tc>
                <a:tc>
                  <a:txBody>
                    <a:bodyPr/>
                    <a:lstStyle/>
                    <a:p>
                      <a:r>
                        <a:rPr lang="it-IT" sz="1400" dirty="0"/>
                        <a:t>FIGO ≥III, HIGH RISK</a:t>
                      </a:r>
                    </a:p>
                  </a:txBody>
                  <a:tcPr>
                    <a:solidFill>
                      <a:srgbClr val="FFB3B3"/>
                    </a:solidFill>
                  </a:tcPr>
                </a:tc>
                <a:tc>
                  <a:txBody>
                    <a:bodyPr/>
                    <a:lstStyle/>
                    <a:p>
                      <a:r>
                        <a:rPr lang="it-IT" sz="1400" dirty="0"/>
                        <a:t>8.2 months</a:t>
                      </a:r>
                    </a:p>
                  </a:txBody>
                  <a:tcPr>
                    <a:solidFill>
                      <a:srgbClr val="FFB3B3"/>
                    </a:solidFill>
                  </a:tcPr>
                </a:tc>
                <a:extLst>
                  <a:ext uri="{0D108BD9-81ED-4DB2-BD59-A6C34878D82A}">
                    <a16:rowId xmlns:a16="http://schemas.microsoft.com/office/drawing/2014/main" val="984916943"/>
                  </a:ext>
                </a:extLst>
              </a:tr>
              <a:tr h="370840">
                <a:tc>
                  <a:txBody>
                    <a:bodyPr/>
                    <a:lstStyle/>
                    <a:p>
                      <a:r>
                        <a:rPr lang="it-IT" sz="1400" dirty="0"/>
                        <a:t>ATHENA</a:t>
                      </a:r>
                    </a:p>
                  </a:txBody>
                  <a:tcPr>
                    <a:solidFill>
                      <a:srgbClr val="F9DBDC"/>
                    </a:solidFill>
                  </a:tcPr>
                </a:tc>
                <a:tc>
                  <a:txBody>
                    <a:bodyPr/>
                    <a:lstStyle/>
                    <a:p>
                      <a:r>
                        <a:rPr lang="it-IT" sz="1400" dirty="0"/>
                        <a:t>FIGO ≥III</a:t>
                      </a:r>
                    </a:p>
                  </a:txBody>
                  <a:tcPr>
                    <a:solidFill>
                      <a:srgbClr val="F9DBDC"/>
                    </a:solidFill>
                  </a:tcPr>
                </a:tc>
                <a:tc>
                  <a:txBody>
                    <a:bodyPr/>
                    <a:lstStyle/>
                    <a:p>
                      <a:r>
                        <a:rPr lang="it-IT" sz="1400" dirty="0"/>
                        <a:t>9.2 months</a:t>
                      </a:r>
                    </a:p>
                  </a:txBody>
                  <a:tcPr>
                    <a:solidFill>
                      <a:srgbClr val="F9DBDC"/>
                    </a:solidFill>
                  </a:tcPr>
                </a:tc>
                <a:extLst>
                  <a:ext uri="{0D108BD9-81ED-4DB2-BD59-A6C34878D82A}">
                    <a16:rowId xmlns:a16="http://schemas.microsoft.com/office/drawing/2014/main" val="163116234"/>
                  </a:ext>
                </a:extLst>
              </a:tr>
            </a:tbl>
          </a:graphicData>
        </a:graphic>
      </p:graphicFrame>
      <p:sp>
        <p:nvSpPr>
          <p:cNvPr id="2" name="CasellaDiTesto 1">
            <a:extLst>
              <a:ext uri="{FF2B5EF4-FFF2-40B4-BE49-F238E27FC236}">
                <a16:creationId xmlns:a16="http://schemas.microsoft.com/office/drawing/2014/main" id="{2FF1D572-2DAC-43E3-8D06-E369181E2A56}"/>
              </a:ext>
            </a:extLst>
          </p:cNvPr>
          <p:cNvSpPr txBox="1"/>
          <p:nvPr/>
        </p:nvSpPr>
        <p:spPr>
          <a:xfrm>
            <a:off x="8647566" y="4654486"/>
            <a:ext cx="1707502" cy="923330"/>
          </a:xfrm>
          <a:prstGeom prst="rect">
            <a:avLst/>
          </a:prstGeom>
          <a:noFill/>
          <a:ln>
            <a:solidFill>
              <a:srgbClr val="C00000"/>
            </a:solidFill>
          </a:ln>
        </p:spPr>
        <p:txBody>
          <a:bodyPr wrap="square" rtlCol="0">
            <a:spAutoFit/>
          </a:bodyPr>
          <a:lstStyle/>
          <a:p>
            <a:pPr algn="ctr"/>
            <a:r>
              <a:rPr lang="it-IT" dirty="0" err="1"/>
              <a:t>mPFS</a:t>
            </a:r>
            <a:r>
              <a:rPr lang="it-IT" dirty="0"/>
              <a:t> </a:t>
            </a:r>
            <a:r>
              <a:rPr lang="it-IT" dirty="0" err="1"/>
              <a:t>after</a:t>
            </a:r>
            <a:r>
              <a:rPr lang="it-IT" dirty="0"/>
              <a:t> 1^line </a:t>
            </a:r>
            <a:r>
              <a:rPr lang="it-IT" dirty="0" err="1"/>
              <a:t>chemotherapy</a:t>
            </a:r>
            <a:endParaRPr lang="it-IT" dirty="0"/>
          </a:p>
        </p:txBody>
      </p:sp>
    </p:spTree>
    <p:extLst>
      <p:ext uri="{BB962C8B-B14F-4D97-AF65-F5344CB8AC3E}">
        <p14:creationId xmlns:p14="http://schemas.microsoft.com/office/powerpoint/2010/main" val="30124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45A490-3A57-4227-B62A-C1EB7388662D}"/>
              </a:ext>
            </a:extLst>
          </p:cNvPr>
          <p:cNvSpPr/>
          <p:nvPr/>
        </p:nvSpPr>
        <p:spPr>
          <a:xfrm>
            <a:off x="4877098" y="737635"/>
            <a:ext cx="928500" cy="891459"/>
          </a:xfrm>
          <a:prstGeom prst="rect">
            <a:avLst/>
          </a:prstGeom>
          <a:solidFill>
            <a:schemeClr val="bg1"/>
          </a:solidFill>
          <a:ln w="63500">
            <a:solidFill>
              <a:srgbClr val="C00000"/>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8663B24-DFA8-4FC9-A394-ABE4BEBC5338}"/>
              </a:ext>
            </a:extLst>
          </p:cNvPr>
          <p:cNvSpPr/>
          <p:nvPr/>
        </p:nvSpPr>
        <p:spPr>
          <a:xfrm>
            <a:off x="4877098" y="2307010"/>
            <a:ext cx="928500" cy="891459"/>
          </a:xfrm>
          <a:prstGeom prst="rect">
            <a:avLst/>
          </a:prstGeom>
          <a:solidFill>
            <a:schemeClr val="bg1"/>
          </a:solidFill>
          <a:ln w="63500">
            <a:solidFill>
              <a:schemeClr val="accent1">
                <a:lumMod val="50000"/>
              </a:schemeClr>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0090960-F4E3-466D-B9BB-5DEB0C5A8F2D}"/>
              </a:ext>
            </a:extLst>
          </p:cNvPr>
          <p:cNvSpPr/>
          <p:nvPr/>
        </p:nvSpPr>
        <p:spPr>
          <a:xfrm>
            <a:off x="4877098" y="3821955"/>
            <a:ext cx="928500" cy="891459"/>
          </a:xfrm>
          <a:prstGeom prst="rect">
            <a:avLst/>
          </a:prstGeom>
          <a:solidFill>
            <a:schemeClr val="bg1"/>
          </a:solidFill>
          <a:ln w="63500">
            <a:solidFill>
              <a:srgbClr val="C00000"/>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DBFEC10-5A98-4486-8FC0-BFADF164FC30}"/>
              </a:ext>
            </a:extLst>
          </p:cNvPr>
          <p:cNvSpPr/>
          <p:nvPr/>
        </p:nvSpPr>
        <p:spPr>
          <a:xfrm>
            <a:off x="4877248" y="5369551"/>
            <a:ext cx="928500" cy="891459"/>
          </a:xfrm>
          <a:prstGeom prst="rect">
            <a:avLst/>
          </a:prstGeom>
          <a:solidFill>
            <a:schemeClr val="bg1"/>
          </a:solidFill>
          <a:ln w="63500">
            <a:solidFill>
              <a:schemeClr val="accent1">
                <a:lumMod val="50000"/>
              </a:schemeClr>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7" name="Freeform 4">
            <a:extLst>
              <a:ext uri="{FF2B5EF4-FFF2-40B4-BE49-F238E27FC236}">
                <a16:creationId xmlns:a16="http://schemas.microsoft.com/office/drawing/2014/main" id="{8B68762E-AD33-49F4-BA83-D3DF2C139D65}"/>
              </a:ext>
            </a:extLst>
          </p:cNvPr>
          <p:cNvSpPr/>
          <p:nvPr/>
        </p:nvSpPr>
        <p:spPr>
          <a:xfrm>
            <a:off x="2800072" y="2276439"/>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3">
            <a:extLst>
              <a:ext uri="{FF2B5EF4-FFF2-40B4-BE49-F238E27FC236}">
                <a16:creationId xmlns:a16="http://schemas.microsoft.com/office/drawing/2014/main" id="{08E6CD5E-A94C-42F3-9C9E-559E6E734128}"/>
              </a:ext>
            </a:extLst>
          </p:cNvPr>
          <p:cNvSpPr/>
          <p:nvPr/>
        </p:nvSpPr>
        <p:spPr>
          <a:xfrm>
            <a:off x="2797754" y="706723"/>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Freeform 59">
            <a:extLst>
              <a:ext uri="{FF2B5EF4-FFF2-40B4-BE49-F238E27FC236}">
                <a16:creationId xmlns:a16="http://schemas.microsoft.com/office/drawing/2014/main" id="{A01939B5-50A6-48E7-AD7B-77D5F039497F}"/>
              </a:ext>
            </a:extLst>
          </p:cNvPr>
          <p:cNvSpPr/>
          <p:nvPr/>
        </p:nvSpPr>
        <p:spPr>
          <a:xfrm flipV="1">
            <a:off x="2807369" y="3718702"/>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reeform 60">
            <a:extLst>
              <a:ext uri="{FF2B5EF4-FFF2-40B4-BE49-F238E27FC236}">
                <a16:creationId xmlns:a16="http://schemas.microsoft.com/office/drawing/2014/main" id="{5365E01F-3C03-429C-AA49-94AB95B2A98B}"/>
              </a:ext>
            </a:extLst>
          </p:cNvPr>
          <p:cNvSpPr/>
          <p:nvPr/>
        </p:nvSpPr>
        <p:spPr>
          <a:xfrm flipV="1">
            <a:off x="2805482" y="4165016"/>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a16="http://schemas.microsoft.com/office/drawing/2014/main" id="{8D93ADE2-4583-47A0-AA5F-BED3323F97BD}"/>
              </a:ext>
            </a:extLst>
          </p:cNvPr>
          <p:cNvSpPr txBox="1"/>
          <p:nvPr/>
        </p:nvSpPr>
        <p:spPr>
          <a:xfrm>
            <a:off x="6148014" y="446104"/>
            <a:ext cx="5245190" cy="1477328"/>
          </a:xfrm>
          <a:prstGeom prst="rect">
            <a:avLst/>
          </a:prstGeom>
          <a:noFill/>
        </p:spPr>
        <p:txBody>
          <a:bodyPr wrap="square" lIns="108000" rIns="108000" rtlCol="0">
            <a:spAutoFit/>
          </a:bodyPr>
          <a:lstStyle/>
          <a:p>
            <a:r>
              <a:rPr lang="en-US" altLang="ko-KR" b="1" dirty="0">
                <a:solidFill>
                  <a:srgbClr val="C00000"/>
                </a:solidFill>
                <a:latin typeface="+mj-lt"/>
                <a:cs typeface="Arial" panose="020B0604020202020204" pitchFamily="34" charset="0"/>
              </a:rPr>
              <a:t>Profile</a:t>
            </a:r>
            <a:r>
              <a:rPr lang="en-US" altLang="ko-KR" b="1" dirty="0">
                <a:solidFill>
                  <a:schemeClr val="tx1">
                    <a:lumMod val="95000"/>
                    <a:lumOff val="5000"/>
                  </a:schemeClr>
                </a:solidFill>
                <a:latin typeface="+mj-lt"/>
                <a:cs typeface="Arial" panose="020B0604020202020204" pitchFamily="34" charset="0"/>
              </a:rPr>
              <a:t>:</a:t>
            </a:r>
          </a:p>
          <a:p>
            <a:pPr marL="285750" indent="-285750">
              <a:buFont typeface="Arial" panose="020B0604020202020204" pitchFamily="34" charset="0"/>
              <a:buChar char="•"/>
            </a:pPr>
            <a:r>
              <a:rPr lang="en-US" altLang="ko-KR" dirty="0">
                <a:latin typeface="+mj-lt"/>
                <a:cs typeface="Arial" panose="020B0604020202020204" pitchFamily="34" charset="0"/>
              </a:rPr>
              <a:t>Female, PS sec ECOG 0</a:t>
            </a:r>
          </a:p>
          <a:p>
            <a:pPr marL="285750" indent="-285750">
              <a:buFont typeface="Arial" panose="020B0604020202020204" pitchFamily="34" charset="0"/>
              <a:buChar char="•"/>
            </a:pPr>
            <a:r>
              <a:rPr lang="it-IT" altLang="ko-KR" dirty="0">
                <a:latin typeface="+mj-lt"/>
                <a:cs typeface="Arial" panose="020B0604020202020204" pitchFamily="34" charset="0"/>
              </a:rPr>
              <a:t>54</a:t>
            </a:r>
            <a:r>
              <a:rPr lang="ko-KR" altLang="it-IT" dirty="0">
                <a:latin typeface="+mj-lt"/>
                <a:cs typeface="Arial" panose="020B0604020202020204" pitchFamily="34" charset="0"/>
              </a:rPr>
              <a:t> </a:t>
            </a:r>
            <a:r>
              <a:rPr lang="it-IT" altLang="ko-KR" dirty="0" err="1">
                <a:latin typeface="+mj-lt"/>
                <a:cs typeface="Arial" panose="020B0604020202020204" pitchFamily="34" charset="0"/>
              </a:rPr>
              <a:t>years</a:t>
            </a:r>
            <a:r>
              <a:rPr lang="ko-KR" altLang="it-IT" dirty="0">
                <a:latin typeface="+mj-lt"/>
                <a:cs typeface="Arial" panose="020B0604020202020204" pitchFamily="34" charset="0"/>
              </a:rPr>
              <a:t> </a:t>
            </a:r>
            <a:r>
              <a:rPr lang="it-IT" altLang="ko-KR" dirty="0" err="1">
                <a:latin typeface="+mj-lt"/>
                <a:cs typeface="Arial" panose="020B0604020202020204" pitchFamily="34" charset="0"/>
              </a:rPr>
              <a:t>old</a:t>
            </a:r>
            <a:endParaRPr lang="it-IT" altLang="ko-KR" dirty="0">
              <a:latin typeface="+mj-lt"/>
              <a:cs typeface="Arial" panose="020B0604020202020204" pitchFamily="34" charset="0"/>
            </a:endParaRPr>
          </a:p>
          <a:p>
            <a:pPr marL="285750" indent="-285750">
              <a:buFont typeface="Arial" panose="020B0604020202020204" pitchFamily="34" charset="0"/>
              <a:buChar char="•"/>
            </a:pPr>
            <a:r>
              <a:rPr lang="it-IT" altLang="ko-KR" dirty="0" err="1">
                <a:latin typeface="+mj-lt"/>
                <a:cs typeface="Arial" panose="020B0604020202020204" pitchFamily="34" charset="0"/>
              </a:rPr>
              <a:t>Menopausal</a:t>
            </a:r>
            <a:r>
              <a:rPr lang="it-IT" altLang="ko-KR" dirty="0">
                <a:latin typeface="+mj-lt"/>
                <a:cs typeface="Arial" panose="020B0604020202020204" pitchFamily="34" charset="0"/>
              </a:rPr>
              <a:t> status for </a:t>
            </a:r>
            <a:r>
              <a:rPr lang="it-IT" altLang="ko-KR" dirty="0" err="1">
                <a:latin typeface="+mj-lt"/>
                <a:cs typeface="Arial" panose="020B0604020202020204" pitchFamily="34" charset="0"/>
              </a:rPr>
              <a:t>two</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years</a:t>
            </a:r>
            <a:endParaRPr lang="it-IT" altLang="ko-KR" dirty="0">
              <a:latin typeface="+mj-lt"/>
              <a:cs typeface="Arial" panose="020B0604020202020204" pitchFamily="34" charset="0"/>
            </a:endParaRPr>
          </a:p>
          <a:p>
            <a:pPr marL="285750" indent="-285750">
              <a:buFont typeface="Arial" panose="020B0604020202020204" pitchFamily="34" charset="0"/>
              <a:buChar char="•"/>
            </a:pPr>
            <a:r>
              <a:rPr lang="it-IT" altLang="ko-KR" dirty="0">
                <a:latin typeface="+mj-lt"/>
                <a:cs typeface="Arial" panose="020B0604020202020204" pitchFamily="34" charset="0"/>
              </a:rPr>
              <a:t>1 </a:t>
            </a:r>
            <a:r>
              <a:rPr lang="it-IT" altLang="ko-KR" dirty="0" err="1">
                <a:latin typeface="+mj-lt"/>
                <a:cs typeface="Arial" panose="020B0604020202020204" pitchFamily="34" charset="0"/>
              </a:rPr>
              <a:t>pregnancy</a:t>
            </a:r>
            <a:endParaRPr lang="en-US" altLang="ko-KR" dirty="0">
              <a:latin typeface="+mj-lt"/>
              <a:cs typeface="Arial" panose="020B0604020202020204" pitchFamily="34" charset="0"/>
            </a:endParaRPr>
          </a:p>
        </p:txBody>
      </p:sp>
      <p:sp>
        <p:nvSpPr>
          <p:cNvPr id="20" name="TextBox 19">
            <a:extLst>
              <a:ext uri="{FF2B5EF4-FFF2-40B4-BE49-F238E27FC236}">
                <a16:creationId xmlns:a16="http://schemas.microsoft.com/office/drawing/2014/main" id="{DA8F17F7-036C-4673-B214-3E259ECB491A}"/>
              </a:ext>
            </a:extLst>
          </p:cNvPr>
          <p:cNvSpPr txBox="1"/>
          <p:nvPr/>
        </p:nvSpPr>
        <p:spPr>
          <a:xfrm>
            <a:off x="6148014" y="2193247"/>
            <a:ext cx="5245190" cy="1200329"/>
          </a:xfrm>
          <a:prstGeom prst="rect">
            <a:avLst/>
          </a:prstGeom>
          <a:noFill/>
        </p:spPr>
        <p:txBody>
          <a:bodyPr wrap="square" lIns="108000" rIns="108000" rtlCol="0">
            <a:spAutoFit/>
          </a:bodyPr>
          <a:lstStyle/>
          <a:p>
            <a:r>
              <a:rPr lang="en-US" altLang="ko-KR" b="1" dirty="0">
                <a:solidFill>
                  <a:schemeClr val="accent1">
                    <a:lumMod val="50000"/>
                  </a:schemeClr>
                </a:solidFill>
                <a:latin typeface="+mj-lt"/>
                <a:cs typeface="Arial" panose="020B0604020202020204" pitchFamily="34" charset="0"/>
              </a:rPr>
              <a:t>Family history of cancer</a:t>
            </a:r>
            <a:r>
              <a:rPr lang="en-US" altLang="ko-KR" dirty="0">
                <a:solidFill>
                  <a:schemeClr val="tx1">
                    <a:lumMod val="95000"/>
                    <a:lumOff val="5000"/>
                  </a:schemeClr>
                </a:solidFill>
                <a:latin typeface="+mj-lt"/>
                <a:cs typeface="Arial" panose="020B0604020202020204" pitchFamily="34" charset="0"/>
              </a:rPr>
              <a:t>:</a:t>
            </a:r>
          </a:p>
          <a:p>
            <a:pPr marL="285750" indent="-285750">
              <a:buFont typeface="Arial" panose="020B0604020202020204" pitchFamily="34" charset="0"/>
              <a:buChar char="•"/>
            </a:pPr>
            <a:r>
              <a:rPr lang="en-US" altLang="ko-KR" dirty="0">
                <a:latin typeface="+mj-lt"/>
                <a:cs typeface="Arial" panose="020B0604020202020204" pitchFamily="34" charset="0"/>
              </a:rPr>
              <a:t>Paternal aunt with pancreatic cancer</a:t>
            </a:r>
          </a:p>
          <a:p>
            <a:pPr marL="285750" indent="-285750">
              <a:buFont typeface="Arial" panose="020B0604020202020204" pitchFamily="34" charset="0"/>
              <a:buChar char="•"/>
            </a:pPr>
            <a:r>
              <a:rPr lang="en-US" altLang="ko-KR" dirty="0">
                <a:latin typeface="+mj-lt"/>
                <a:cs typeface="Arial" panose="020B0604020202020204" pitchFamily="34" charset="0"/>
              </a:rPr>
              <a:t>Paternal aunt with pancreatic cancer + breast cancer</a:t>
            </a:r>
            <a:endParaRPr lang="ko-KR" altLang="en-US" dirty="0">
              <a:latin typeface="+mj-lt"/>
              <a:cs typeface="Arial" panose="020B0604020202020204" pitchFamily="34" charset="0"/>
            </a:endParaRPr>
          </a:p>
        </p:txBody>
      </p:sp>
      <p:sp>
        <p:nvSpPr>
          <p:cNvPr id="23" name="TextBox 22">
            <a:extLst>
              <a:ext uri="{FF2B5EF4-FFF2-40B4-BE49-F238E27FC236}">
                <a16:creationId xmlns:a16="http://schemas.microsoft.com/office/drawing/2014/main" id="{5C6F65BC-A9C5-434E-9FA0-6BCD0CE89C86}"/>
              </a:ext>
            </a:extLst>
          </p:cNvPr>
          <p:cNvSpPr txBox="1"/>
          <p:nvPr/>
        </p:nvSpPr>
        <p:spPr>
          <a:xfrm>
            <a:off x="6148014" y="3955156"/>
            <a:ext cx="5748712" cy="923330"/>
          </a:xfrm>
          <a:prstGeom prst="rect">
            <a:avLst/>
          </a:prstGeom>
          <a:noFill/>
        </p:spPr>
        <p:txBody>
          <a:bodyPr wrap="square" lIns="108000" rIns="108000" rtlCol="0">
            <a:spAutoFit/>
          </a:bodyPr>
          <a:lstStyle/>
          <a:p>
            <a:r>
              <a:rPr lang="en-US" altLang="ko-KR" b="1" dirty="0">
                <a:solidFill>
                  <a:srgbClr val="C00000"/>
                </a:solidFill>
                <a:latin typeface="+mj-lt"/>
                <a:cs typeface="Arial" panose="020B0604020202020204" pitchFamily="34" charset="0"/>
              </a:rPr>
              <a:t>Past medical History:</a:t>
            </a:r>
            <a:endParaRPr lang="it-IT" altLang="ko-KR" b="1" dirty="0">
              <a:solidFill>
                <a:srgbClr val="C00000"/>
              </a:solidFill>
              <a:latin typeface="+mj-lt"/>
              <a:cs typeface="Arial" panose="020B0604020202020204" pitchFamily="34" charset="0"/>
            </a:endParaRPr>
          </a:p>
          <a:p>
            <a:pPr marL="285750" indent="-285750">
              <a:buFont typeface="Arial" panose="020B0604020202020204" pitchFamily="34" charset="0"/>
              <a:buChar char="•"/>
            </a:pPr>
            <a:r>
              <a:rPr lang="it-IT" altLang="ko-KR" dirty="0" err="1">
                <a:latin typeface="+mj-lt"/>
                <a:cs typeface="Arial" panose="020B0604020202020204" pitchFamily="34" charset="0"/>
              </a:rPr>
              <a:t>Appendicectomy</a:t>
            </a:r>
            <a:r>
              <a:rPr lang="it-IT" altLang="ko-KR" dirty="0">
                <a:latin typeface="+mj-lt"/>
                <a:cs typeface="Arial" panose="020B0604020202020204" pitchFamily="34" charset="0"/>
              </a:rPr>
              <a:t> (in </a:t>
            </a:r>
            <a:r>
              <a:rPr lang="it-IT" altLang="ko-KR" dirty="0" err="1">
                <a:latin typeface="+mj-lt"/>
                <a:cs typeface="Arial" panose="020B0604020202020204" pitchFamily="34" charset="0"/>
              </a:rPr>
              <a:t>young</a:t>
            </a:r>
            <a:r>
              <a:rPr lang="it-IT" altLang="ko-KR" dirty="0">
                <a:latin typeface="+mj-lt"/>
                <a:cs typeface="Arial" panose="020B0604020202020204" pitchFamily="34" charset="0"/>
              </a:rPr>
              <a:t> age)</a:t>
            </a:r>
          </a:p>
          <a:p>
            <a:pPr marL="285750" indent="-285750">
              <a:buFont typeface="Arial" panose="020B0604020202020204" pitchFamily="34" charset="0"/>
              <a:buChar char="•"/>
            </a:pPr>
            <a:endParaRPr lang="en-US" altLang="ko-KR" dirty="0">
              <a:latin typeface="+mj-lt"/>
              <a:cs typeface="Arial" panose="020B0604020202020204" pitchFamily="34" charset="0"/>
            </a:endParaRPr>
          </a:p>
        </p:txBody>
      </p:sp>
      <p:sp>
        <p:nvSpPr>
          <p:cNvPr id="26" name="TextBox 25">
            <a:extLst>
              <a:ext uri="{FF2B5EF4-FFF2-40B4-BE49-F238E27FC236}">
                <a16:creationId xmlns:a16="http://schemas.microsoft.com/office/drawing/2014/main" id="{ACBD2594-0289-4282-8B6F-7C407E97212E}"/>
              </a:ext>
            </a:extLst>
          </p:cNvPr>
          <p:cNvSpPr txBox="1"/>
          <p:nvPr/>
        </p:nvSpPr>
        <p:spPr>
          <a:xfrm>
            <a:off x="6148014" y="5517300"/>
            <a:ext cx="5245190" cy="646331"/>
          </a:xfrm>
          <a:prstGeom prst="rect">
            <a:avLst/>
          </a:prstGeom>
          <a:noFill/>
        </p:spPr>
        <p:txBody>
          <a:bodyPr wrap="square" lIns="108000" rIns="108000" rtlCol="0">
            <a:spAutoFit/>
          </a:bodyPr>
          <a:lstStyle/>
          <a:p>
            <a:r>
              <a:rPr lang="en-US" altLang="ko-KR" b="1" dirty="0">
                <a:solidFill>
                  <a:schemeClr val="accent1">
                    <a:lumMod val="50000"/>
                  </a:schemeClr>
                </a:solidFill>
                <a:latin typeface="+mj-lt"/>
                <a:cs typeface="Arial" panose="020B0604020202020204" pitchFamily="34" charset="0"/>
              </a:rPr>
              <a:t>Medicaments:</a:t>
            </a:r>
          </a:p>
          <a:p>
            <a:pPr marL="285750" indent="-285750">
              <a:buFont typeface="Arial" panose="020B0604020202020204" pitchFamily="34" charset="0"/>
              <a:buChar char="•"/>
            </a:pPr>
            <a:r>
              <a:rPr lang="en-US" altLang="ko-KR" dirty="0">
                <a:latin typeface="+mj-lt"/>
                <a:cs typeface="Arial" panose="020B0604020202020204" pitchFamily="34" charset="0"/>
              </a:rPr>
              <a:t>None</a:t>
            </a:r>
          </a:p>
        </p:txBody>
      </p:sp>
      <p:grpSp>
        <p:nvGrpSpPr>
          <p:cNvPr id="27" name="Group 26">
            <a:extLst>
              <a:ext uri="{FF2B5EF4-FFF2-40B4-BE49-F238E27FC236}">
                <a16:creationId xmlns:a16="http://schemas.microsoft.com/office/drawing/2014/main" id="{1505A116-24BA-4F4F-A848-39EAF8FD96D8}"/>
              </a:ext>
            </a:extLst>
          </p:cNvPr>
          <p:cNvGrpSpPr/>
          <p:nvPr/>
        </p:nvGrpSpPr>
        <p:grpSpPr>
          <a:xfrm flipH="1">
            <a:off x="922995" y="1287229"/>
            <a:ext cx="1618448" cy="4601681"/>
            <a:chOff x="9855906" y="1144710"/>
            <a:chExt cx="1908906" cy="5427531"/>
          </a:xfrm>
        </p:grpSpPr>
        <p:sp>
          <p:nvSpPr>
            <p:cNvPr id="28" name="Freeform: Shape 27">
              <a:extLst>
                <a:ext uri="{FF2B5EF4-FFF2-40B4-BE49-F238E27FC236}">
                  <a16:creationId xmlns:a16="http://schemas.microsoft.com/office/drawing/2014/main" id="{1BA12EA7-A386-43A3-B45B-4924FF87C968}"/>
                </a:ext>
              </a:extLst>
            </p:cNvPr>
            <p:cNvSpPr/>
            <p:nvPr/>
          </p:nvSpPr>
          <p:spPr>
            <a:xfrm flipH="1">
              <a:off x="9884349" y="3396339"/>
              <a:ext cx="1449514" cy="3175902"/>
            </a:xfrm>
            <a:custGeom>
              <a:avLst/>
              <a:gdLst>
                <a:gd name="connsiteX0" fmla="*/ 1304660 w 1831086"/>
                <a:gd name="connsiteY0" fmla="*/ 1554179 h 4011930"/>
                <a:gd name="connsiteX1" fmla="*/ 1220992 w 1831086"/>
                <a:gd name="connsiteY1" fmla="*/ 2856514 h 4011930"/>
                <a:gd name="connsiteX2" fmla="*/ 1216191 w 1831086"/>
                <a:gd name="connsiteY2" fmla="*/ 2967613 h 4011930"/>
                <a:gd name="connsiteX3" fmla="*/ 1234708 w 1831086"/>
                <a:gd name="connsiteY3" fmla="*/ 3161695 h 4011930"/>
                <a:gd name="connsiteX4" fmla="*/ 1294373 w 1831086"/>
                <a:gd name="connsiteY4" fmla="*/ 3304341 h 4011930"/>
                <a:gd name="connsiteX5" fmla="*/ 1413016 w 1831086"/>
                <a:gd name="connsiteY5" fmla="*/ 3487450 h 4011930"/>
                <a:gd name="connsiteX6" fmla="*/ 1618756 w 1831086"/>
                <a:gd name="connsiteY6" fmla="*/ 3602664 h 4011930"/>
                <a:gd name="connsiteX7" fmla="*/ 1779919 w 1831086"/>
                <a:gd name="connsiteY7" fmla="*/ 3664386 h 4011930"/>
                <a:gd name="connsiteX8" fmla="*/ 1827239 w 1831086"/>
                <a:gd name="connsiteY8" fmla="*/ 3761770 h 4011930"/>
                <a:gd name="connsiteX9" fmla="*/ 1823810 w 1831086"/>
                <a:gd name="connsiteY9" fmla="*/ 3772057 h 4011930"/>
                <a:gd name="connsiteX10" fmla="*/ 1797064 w 1831086"/>
                <a:gd name="connsiteY10" fmla="*/ 3795374 h 4011930"/>
                <a:gd name="connsiteX11" fmla="*/ 1795692 w 1831086"/>
                <a:gd name="connsiteY11" fmla="*/ 3797431 h 4011930"/>
                <a:gd name="connsiteX12" fmla="*/ 1506285 w 1831086"/>
                <a:gd name="connsiteY12" fmla="*/ 3813890 h 4011930"/>
                <a:gd name="connsiteX13" fmla="*/ 1244995 w 1831086"/>
                <a:gd name="connsiteY13" fmla="*/ 3784401 h 4011930"/>
                <a:gd name="connsiteX14" fmla="*/ 1169557 w 1831086"/>
                <a:gd name="connsiteY14" fmla="*/ 3729537 h 4011930"/>
                <a:gd name="connsiteX15" fmla="*/ 1153784 w 1831086"/>
                <a:gd name="connsiteY15" fmla="*/ 3777543 h 4011930"/>
                <a:gd name="connsiteX16" fmla="*/ 1066687 w 1831086"/>
                <a:gd name="connsiteY16" fmla="*/ 3787144 h 4011930"/>
                <a:gd name="connsiteX17" fmla="*/ 851346 w 1831086"/>
                <a:gd name="connsiteY17" fmla="*/ 3750797 h 4011930"/>
                <a:gd name="connsiteX18" fmla="*/ 821857 w 1831086"/>
                <a:gd name="connsiteY18" fmla="*/ 3593063 h 4011930"/>
                <a:gd name="connsiteX19" fmla="*/ 804712 w 1831086"/>
                <a:gd name="connsiteY19" fmla="*/ 3368120 h 4011930"/>
                <a:gd name="connsiteX20" fmla="*/ 784138 w 1831086"/>
                <a:gd name="connsiteY20" fmla="*/ 2921665 h 4011930"/>
                <a:gd name="connsiteX21" fmla="*/ 731331 w 1831086"/>
                <a:gd name="connsiteY21" fmla="*/ 2075387 h 4011930"/>
                <a:gd name="connsiteX22" fmla="*/ 688126 w 1831086"/>
                <a:gd name="connsiteY22" fmla="*/ 1612472 h 4011930"/>
                <a:gd name="connsiteX23" fmla="*/ 587313 w 1831086"/>
                <a:gd name="connsiteY23" fmla="*/ 2187173 h 4011930"/>
                <a:gd name="connsiteX24" fmla="*/ 557824 w 1831086"/>
                <a:gd name="connsiteY24" fmla="*/ 2378511 h 4011930"/>
                <a:gd name="connsiteX25" fmla="*/ 537935 w 1831086"/>
                <a:gd name="connsiteY25" fmla="*/ 2530073 h 4011930"/>
                <a:gd name="connsiteX26" fmla="*/ 538621 w 1831086"/>
                <a:gd name="connsiteY26" fmla="*/ 3224788 h 4011930"/>
                <a:gd name="connsiteX27" fmla="*/ 550280 w 1831086"/>
                <a:gd name="connsiteY27" fmla="*/ 3420927 h 4011930"/>
                <a:gd name="connsiteX28" fmla="*/ 528334 w 1831086"/>
                <a:gd name="connsiteY28" fmla="*/ 3635582 h 4011930"/>
                <a:gd name="connsiteX29" fmla="*/ 519419 w 1831086"/>
                <a:gd name="connsiteY29" fmla="*/ 3728165 h 4011930"/>
                <a:gd name="connsiteX30" fmla="*/ 568111 w 1831086"/>
                <a:gd name="connsiteY30" fmla="*/ 3818005 h 4011930"/>
                <a:gd name="connsiteX31" fmla="*/ 568796 w 1831086"/>
                <a:gd name="connsiteY31" fmla="*/ 3986712 h 4011930"/>
                <a:gd name="connsiteX32" fmla="*/ 500216 w 1831086"/>
                <a:gd name="connsiteY32" fmla="*/ 4008658 h 4011930"/>
                <a:gd name="connsiteX33" fmla="*/ 368543 w 1831086"/>
                <a:gd name="connsiteY33" fmla="*/ 4011401 h 4011930"/>
                <a:gd name="connsiteX34" fmla="*/ 116854 w 1831086"/>
                <a:gd name="connsiteY34" fmla="*/ 3837893 h 4011930"/>
                <a:gd name="connsiteX35" fmla="*/ 116168 w 1831086"/>
                <a:gd name="connsiteY35" fmla="*/ 3700733 h 4011930"/>
                <a:gd name="connsiteX36" fmla="*/ 13984 w 1831086"/>
                <a:gd name="connsiteY36" fmla="*/ 3615694 h 4011930"/>
                <a:gd name="connsiteX37" fmla="*/ 8498 w 1831086"/>
                <a:gd name="connsiteY37" fmla="*/ 3427785 h 4011930"/>
                <a:gd name="connsiteX38" fmla="*/ 19471 w 1831086"/>
                <a:gd name="connsiteY38" fmla="*/ 2896976 h 4011930"/>
                <a:gd name="connsiteX39" fmla="*/ 96280 w 1831086"/>
                <a:gd name="connsiteY39" fmla="*/ 1501372 h 4011930"/>
                <a:gd name="connsiteX40" fmla="*/ 172404 w 1831086"/>
                <a:gd name="connsiteY40" fmla="*/ 607775 h 4011930"/>
                <a:gd name="connsiteX41" fmla="*/ 213552 w 1831086"/>
                <a:gd name="connsiteY41" fmla="*/ 216183 h 4011930"/>
                <a:gd name="connsiteX42" fmla="*/ 247156 w 1831086"/>
                <a:gd name="connsiteY42" fmla="*/ 17987 h 4011930"/>
                <a:gd name="connsiteX43" fmla="*/ 950101 w 1831086"/>
                <a:gd name="connsiteY43" fmla="*/ 18673 h 4011930"/>
                <a:gd name="connsiteX44" fmla="*/ 982334 w 1831086"/>
                <a:gd name="connsiteY44" fmla="*/ 9758 h 4011930"/>
                <a:gd name="connsiteX45" fmla="*/ 1121551 w 1831086"/>
                <a:gd name="connsiteY45" fmla="*/ 156 h 4011930"/>
                <a:gd name="connsiteX46" fmla="*/ 1299859 w 1831086"/>
                <a:gd name="connsiteY46" fmla="*/ 26903 h 4011930"/>
                <a:gd name="connsiteX47" fmla="*/ 1304660 w 1831086"/>
                <a:gd name="connsiteY47" fmla="*/ 1554179 h 401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31086" h="4011930">
                  <a:moveTo>
                    <a:pt x="1304660" y="1554179"/>
                  </a:moveTo>
                  <a:cubicBezTo>
                    <a:pt x="1273799" y="2008179"/>
                    <a:pt x="1218935" y="2403200"/>
                    <a:pt x="1220992" y="2856514"/>
                  </a:cubicBezTo>
                  <a:cubicBezTo>
                    <a:pt x="1220992" y="2862000"/>
                    <a:pt x="1216191" y="2962127"/>
                    <a:pt x="1216191" y="2967613"/>
                  </a:cubicBezTo>
                  <a:cubicBezTo>
                    <a:pt x="1218935" y="3019048"/>
                    <a:pt x="1233336" y="3123290"/>
                    <a:pt x="1234708" y="3161695"/>
                  </a:cubicBezTo>
                  <a:cubicBezTo>
                    <a:pt x="1238137" y="3242619"/>
                    <a:pt x="1254596" y="3217244"/>
                    <a:pt x="1294373" y="3304341"/>
                  </a:cubicBezTo>
                  <a:cubicBezTo>
                    <a:pt x="1330034" y="3382522"/>
                    <a:pt x="1368439" y="3414755"/>
                    <a:pt x="1413016" y="3487450"/>
                  </a:cubicBezTo>
                  <a:cubicBezTo>
                    <a:pt x="1457593" y="3560144"/>
                    <a:pt x="1539203" y="3582090"/>
                    <a:pt x="1618756" y="3602664"/>
                  </a:cubicBezTo>
                  <a:cubicBezTo>
                    <a:pt x="1685279" y="3619123"/>
                    <a:pt x="1713396" y="3647241"/>
                    <a:pt x="1779919" y="3664386"/>
                  </a:cubicBezTo>
                  <a:cubicBezTo>
                    <a:pt x="1819010" y="3677416"/>
                    <a:pt x="1843013" y="3730909"/>
                    <a:pt x="1827239" y="3761770"/>
                  </a:cubicBezTo>
                  <a:lnTo>
                    <a:pt x="1823810" y="3772057"/>
                  </a:lnTo>
                  <a:cubicBezTo>
                    <a:pt x="1821067" y="3785087"/>
                    <a:pt x="1797064" y="3795374"/>
                    <a:pt x="1797064" y="3795374"/>
                  </a:cubicBezTo>
                  <a:lnTo>
                    <a:pt x="1795692" y="3797431"/>
                  </a:lnTo>
                  <a:cubicBezTo>
                    <a:pt x="1786777" y="3815262"/>
                    <a:pt x="1517943" y="3820063"/>
                    <a:pt x="1506285" y="3813890"/>
                  </a:cubicBezTo>
                  <a:cubicBezTo>
                    <a:pt x="1424675" y="3805661"/>
                    <a:pt x="1244995" y="3784401"/>
                    <a:pt x="1244995" y="3784401"/>
                  </a:cubicBezTo>
                  <a:cubicBezTo>
                    <a:pt x="1244309" y="3781658"/>
                    <a:pt x="1241566" y="3726108"/>
                    <a:pt x="1169557" y="3729537"/>
                  </a:cubicBezTo>
                  <a:cubicBezTo>
                    <a:pt x="1144183" y="3730909"/>
                    <a:pt x="1170243" y="3765199"/>
                    <a:pt x="1153784" y="3777543"/>
                  </a:cubicBezTo>
                  <a:cubicBezTo>
                    <a:pt x="1135267" y="3791259"/>
                    <a:pt x="1089319" y="3787830"/>
                    <a:pt x="1066687" y="3787144"/>
                  </a:cubicBezTo>
                  <a:cubicBezTo>
                    <a:pt x="1026225" y="3785773"/>
                    <a:pt x="849289" y="3803603"/>
                    <a:pt x="851346" y="3750797"/>
                  </a:cubicBezTo>
                  <a:cubicBezTo>
                    <a:pt x="856147" y="3690446"/>
                    <a:pt x="814313" y="3649298"/>
                    <a:pt x="821857" y="3593063"/>
                  </a:cubicBezTo>
                  <a:cubicBezTo>
                    <a:pt x="830772" y="3525854"/>
                    <a:pt x="790996" y="3438758"/>
                    <a:pt x="804712" y="3368120"/>
                  </a:cubicBezTo>
                  <a:cubicBezTo>
                    <a:pt x="813627" y="3324915"/>
                    <a:pt x="795796" y="3063625"/>
                    <a:pt x="784138" y="2921665"/>
                  </a:cubicBezTo>
                  <a:cubicBezTo>
                    <a:pt x="761506" y="2637058"/>
                    <a:pt x="753962" y="2359994"/>
                    <a:pt x="731331" y="2075387"/>
                  </a:cubicBezTo>
                  <a:cubicBezTo>
                    <a:pt x="727216" y="2023952"/>
                    <a:pt x="688126" y="1623445"/>
                    <a:pt x="688126" y="1612472"/>
                  </a:cubicBezTo>
                  <a:cubicBezTo>
                    <a:pt x="670981" y="1621387"/>
                    <a:pt x="587999" y="2181001"/>
                    <a:pt x="587313" y="2187173"/>
                  </a:cubicBezTo>
                  <a:cubicBezTo>
                    <a:pt x="559195" y="2231750"/>
                    <a:pt x="564682" y="2326390"/>
                    <a:pt x="557824" y="2378511"/>
                  </a:cubicBezTo>
                  <a:cubicBezTo>
                    <a:pt x="557824" y="2427889"/>
                    <a:pt x="544108" y="2480695"/>
                    <a:pt x="537935" y="2530073"/>
                  </a:cubicBezTo>
                  <a:cubicBezTo>
                    <a:pt x="507760" y="2759816"/>
                    <a:pt x="525591" y="2995045"/>
                    <a:pt x="538621" y="3224788"/>
                  </a:cubicBezTo>
                  <a:cubicBezTo>
                    <a:pt x="542736" y="3289939"/>
                    <a:pt x="546165" y="3355776"/>
                    <a:pt x="550280" y="3420927"/>
                  </a:cubicBezTo>
                  <a:cubicBezTo>
                    <a:pt x="553023" y="3470305"/>
                    <a:pt x="570168" y="3603350"/>
                    <a:pt x="528334" y="3635582"/>
                  </a:cubicBezTo>
                  <a:cubicBezTo>
                    <a:pt x="474842" y="3676730"/>
                    <a:pt x="477585" y="3669872"/>
                    <a:pt x="519419" y="3728165"/>
                  </a:cubicBezTo>
                  <a:cubicBezTo>
                    <a:pt x="539307" y="3756283"/>
                    <a:pt x="552337" y="3787830"/>
                    <a:pt x="568111" y="3818005"/>
                  </a:cubicBezTo>
                  <a:cubicBezTo>
                    <a:pt x="590056" y="3858467"/>
                    <a:pt x="640120" y="3975053"/>
                    <a:pt x="568796" y="3986712"/>
                  </a:cubicBezTo>
                  <a:cubicBezTo>
                    <a:pt x="537935" y="3999742"/>
                    <a:pt x="537935" y="3999742"/>
                    <a:pt x="500216" y="4008658"/>
                  </a:cubicBezTo>
                  <a:cubicBezTo>
                    <a:pt x="467298" y="4016201"/>
                    <a:pt x="401461" y="4014830"/>
                    <a:pt x="368543" y="4011401"/>
                  </a:cubicBezTo>
                  <a:cubicBezTo>
                    <a:pt x="267730" y="4000428"/>
                    <a:pt x="118226" y="3964081"/>
                    <a:pt x="116854" y="3837893"/>
                  </a:cubicBezTo>
                  <a:cubicBezTo>
                    <a:pt x="116168" y="3792631"/>
                    <a:pt x="124398" y="3745996"/>
                    <a:pt x="116168" y="3700733"/>
                  </a:cubicBezTo>
                  <a:cubicBezTo>
                    <a:pt x="107253" y="3652727"/>
                    <a:pt x="40045" y="3654785"/>
                    <a:pt x="13984" y="3615694"/>
                  </a:cubicBezTo>
                  <a:cubicBezTo>
                    <a:pt x="-15505" y="3569746"/>
                    <a:pt x="11241" y="3481963"/>
                    <a:pt x="8498" y="3427785"/>
                  </a:cubicBezTo>
                  <a:cubicBezTo>
                    <a:pt x="-2475" y="3250849"/>
                    <a:pt x="9869" y="3073912"/>
                    <a:pt x="19471" y="2896976"/>
                  </a:cubicBezTo>
                  <a:cubicBezTo>
                    <a:pt x="44159" y="2432003"/>
                    <a:pt x="59933" y="1965659"/>
                    <a:pt x="96280" y="1501372"/>
                  </a:cubicBezTo>
                  <a:cubicBezTo>
                    <a:pt x="119597" y="1203736"/>
                    <a:pt x="144286" y="905412"/>
                    <a:pt x="172404" y="607775"/>
                  </a:cubicBezTo>
                  <a:cubicBezTo>
                    <a:pt x="184748" y="477473"/>
                    <a:pt x="197779" y="346485"/>
                    <a:pt x="213552" y="216183"/>
                  </a:cubicBezTo>
                  <a:cubicBezTo>
                    <a:pt x="221096" y="154461"/>
                    <a:pt x="220410" y="75594"/>
                    <a:pt x="247156" y="17987"/>
                  </a:cubicBezTo>
                  <a:cubicBezTo>
                    <a:pt x="248528" y="14558"/>
                    <a:pt x="949415" y="22102"/>
                    <a:pt x="950101" y="18673"/>
                  </a:cubicBezTo>
                  <a:cubicBezTo>
                    <a:pt x="959017" y="9758"/>
                    <a:pt x="970675" y="10443"/>
                    <a:pt x="982334" y="9758"/>
                  </a:cubicBezTo>
                  <a:cubicBezTo>
                    <a:pt x="1028968" y="7014"/>
                    <a:pt x="1075603" y="3585"/>
                    <a:pt x="1121551" y="156"/>
                  </a:cubicBezTo>
                  <a:cubicBezTo>
                    <a:pt x="1139382" y="-1215"/>
                    <a:pt x="1286143" y="6329"/>
                    <a:pt x="1299859" y="26903"/>
                  </a:cubicBezTo>
                  <a:cubicBezTo>
                    <a:pt x="1298487" y="42676"/>
                    <a:pt x="1305345" y="1537034"/>
                    <a:pt x="1304660" y="1554179"/>
                  </a:cubicBezTo>
                  <a:close/>
                </a:path>
              </a:pathLst>
            </a:custGeom>
            <a:solidFill>
              <a:schemeClr val="tx1"/>
            </a:solidFill>
            <a:ln w="685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F53E7E0-C117-4CE7-928D-4945D8F06F19}"/>
                </a:ext>
              </a:extLst>
            </p:cNvPr>
            <p:cNvSpPr/>
            <p:nvPr/>
          </p:nvSpPr>
          <p:spPr>
            <a:xfrm flipH="1">
              <a:off x="10400920" y="1840542"/>
              <a:ext cx="591749" cy="1563521"/>
            </a:xfrm>
            <a:custGeom>
              <a:avLst/>
              <a:gdLst>
                <a:gd name="connsiteX0" fmla="*/ 750892 w 747522"/>
                <a:gd name="connsiteY0" fmla="*/ 1914068 h 1975104"/>
                <a:gd name="connsiteX1" fmla="*/ 743348 w 747522"/>
                <a:gd name="connsiteY1" fmla="*/ 1778279 h 1975104"/>
                <a:gd name="connsiteX2" fmla="*/ 669967 w 747522"/>
                <a:gd name="connsiteY2" fmla="*/ 969721 h 1975104"/>
                <a:gd name="connsiteX3" fmla="*/ 565726 w 747522"/>
                <a:gd name="connsiteY3" fmla="*/ 469087 h 1975104"/>
                <a:gd name="connsiteX4" fmla="*/ 518406 w 747522"/>
                <a:gd name="connsiteY4" fmla="*/ 98069 h 1975104"/>
                <a:gd name="connsiteX5" fmla="*/ 508804 w 747522"/>
                <a:gd name="connsiteY5" fmla="*/ 85725 h 1975104"/>
                <a:gd name="connsiteX6" fmla="*/ 491659 w 747522"/>
                <a:gd name="connsiteY6" fmla="*/ 107671 h 1975104"/>
                <a:gd name="connsiteX7" fmla="*/ 409363 w 747522"/>
                <a:gd name="connsiteY7" fmla="*/ 263347 h 1975104"/>
                <a:gd name="connsiteX8" fmla="*/ 357243 w 747522"/>
                <a:gd name="connsiteY8" fmla="*/ 269519 h 1975104"/>
                <a:gd name="connsiteX9" fmla="*/ 102125 w 747522"/>
                <a:gd name="connsiteY9" fmla="*/ 59665 h 1975104"/>
                <a:gd name="connsiteX10" fmla="*/ 67835 w 747522"/>
                <a:gd name="connsiteY10" fmla="*/ 0 h 1975104"/>
                <a:gd name="connsiteX11" fmla="*/ 17772 w 747522"/>
                <a:gd name="connsiteY11" fmla="*/ 43205 h 1975104"/>
                <a:gd name="connsiteX12" fmla="*/ 1312 w 747522"/>
                <a:gd name="connsiteY12" fmla="*/ 95326 h 1975104"/>
                <a:gd name="connsiteX13" fmla="*/ 36288 w 747522"/>
                <a:gd name="connsiteY13" fmla="*/ 135788 h 1975104"/>
                <a:gd name="connsiteX14" fmla="*/ 93895 w 747522"/>
                <a:gd name="connsiteY14" fmla="*/ 211912 h 1975104"/>
                <a:gd name="connsiteX15" fmla="*/ 323638 w 747522"/>
                <a:gd name="connsiteY15" fmla="*/ 756437 h 1975104"/>
                <a:gd name="connsiteX16" fmla="*/ 368901 w 747522"/>
                <a:gd name="connsiteY16" fmla="*/ 984809 h 1975104"/>
                <a:gd name="connsiteX17" fmla="*/ 415536 w 747522"/>
                <a:gd name="connsiteY17" fmla="*/ 1261186 h 1975104"/>
                <a:gd name="connsiteX18" fmla="*/ 458055 w 747522"/>
                <a:gd name="connsiteY18" fmla="*/ 1675409 h 1975104"/>
                <a:gd name="connsiteX19" fmla="*/ 472457 w 747522"/>
                <a:gd name="connsiteY19" fmla="*/ 1942186 h 1975104"/>
                <a:gd name="connsiteX20" fmla="*/ 474514 w 747522"/>
                <a:gd name="connsiteY20" fmla="*/ 1981276 h 1975104"/>
                <a:gd name="connsiteX21" fmla="*/ 713173 w 747522"/>
                <a:gd name="connsiteY21" fmla="*/ 1971675 h 1975104"/>
                <a:gd name="connsiteX22" fmla="*/ 746091 w 747522"/>
                <a:gd name="connsiteY22" fmla="*/ 1970303 h 1975104"/>
                <a:gd name="connsiteX23" fmla="*/ 750892 w 747522"/>
                <a:gd name="connsiteY23" fmla="*/ 1914068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7522" h="1975104">
                  <a:moveTo>
                    <a:pt x="750892" y="1914068"/>
                  </a:moveTo>
                  <a:cubicBezTo>
                    <a:pt x="750206" y="1900352"/>
                    <a:pt x="745405" y="1810512"/>
                    <a:pt x="743348" y="1778279"/>
                  </a:cubicBezTo>
                  <a:cubicBezTo>
                    <a:pt x="739919" y="1715186"/>
                    <a:pt x="675454" y="1010183"/>
                    <a:pt x="669967" y="969721"/>
                  </a:cubicBezTo>
                  <a:cubicBezTo>
                    <a:pt x="648022" y="801700"/>
                    <a:pt x="597273" y="635737"/>
                    <a:pt x="565726" y="469087"/>
                  </a:cubicBezTo>
                  <a:cubicBezTo>
                    <a:pt x="547895" y="375133"/>
                    <a:pt x="518406" y="100127"/>
                    <a:pt x="518406" y="98069"/>
                  </a:cubicBezTo>
                  <a:cubicBezTo>
                    <a:pt x="514977" y="93955"/>
                    <a:pt x="517034" y="86411"/>
                    <a:pt x="508804" y="85725"/>
                  </a:cubicBezTo>
                  <a:cubicBezTo>
                    <a:pt x="499203" y="90526"/>
                    <a:pt x="496460" y="100127"/>
                    <a:pt x="491659" y="107671"/>
                  </a:cubicBezTo>
                  <a:cubicBezTo>
                    <a:pt x="471085" y="145390"/>
                    <a:pt x="427880" y="224257"/>
                    <a:pt x="409363" y="263347"/>
                  </a:cubicBezTo>
                  <a:cubicBezTo>
                    <a:pt x="402505" y="277063"/>
                    <a:pt x="381246" y="272948"/>
                    <a:pt x="357243" y="269519"/>
                  </a:cubicBezTo>
                  <a:cubicBezTo>
                    <a:pt x="351070" y="269519"/>
                    <a:pt x="178249" y="119329"/>
                    <a:pt x="102125" y="59665"/>
                  </a:cubicBezTo>
                  <a:cubicBezTo>
                    <a:pt x="81551" y="43891"/>
                    <a:pt x="64406" y="28804"/>
                    <a:pt x="67835" y="0"/>
                  </a:cubicBezTo>
                  <a:cubicBezTo>
                    <a:pt x="42460" y="3429"/>
                    <a:pt x="21886" y="9601"/>
                    <a:pt x="17772" y="43205"/>
                  </a:cubicBezTo>
                  <a:cubicBezTo>
                    <a:pt x="17086" y="71323"/>
                    <a:pt x="6799" y="76124"/>
                    <a:pt x="1312" y="95326"/>
                  </a:cubicBezTo>
                  <a:cubicBezTo>
                    <a:pt x="-5546" y="117958"/>
                    <a:pt x="15714" y="122758"/>
                    <a:pt x="36288" y="135788"/>
                  </a:cubicBezTo>
                  <a:cubicBezTo>
                    <a:pt x="59605" y="150876"/>
                    <a:pt x="76750" y="190652"/>
                    <a:pt x="93895" y="211912"/>
                  </a:cubicBezTo>
                  <a:cubicBezTo>
                    <a:pt x="199509" y="341528"/>
                    <a:pt x="315409" y="719404"/>
                    <a:pt x="323638" y="756437"/>
                  </a:cubicBezTo>
                  <a:cubicBezTo>
                    <a:pt x="340098" y="831875"/>
                    <a:pt x="355185" y="907999"/>
                    <a:pt x="368901" y="984809"/>
                  </a:cubicBezTo>
                  <a:cubicBezTo>
                    <a:pt x="386046" y="1076706"/>
                    <a:pt x="401820" y="1168603"/>
                    <a:pt x="415536" y="1261186"/>
                  </a:cubicBezTo>
                  <a:cubicBezTo>
                    <a:pt x="436110" y="1398346"/>
                    <a:pt x="448454" y="1536878"/>
                    <a:pt x="458055" y="1675409"/>
                  </a:cubicBezTo>
                  <a:cubicBezTo>
                    <a:pt x="464227" y="1763878"/>
                    <a:pt x="468342" y="1853032"/>
                    <a:pt x="472457" y="1942186"/>
                  </a:cubicBezTo>
                  <a:cubicBezTo>
                    <a:pt x="473143" y="1954530"/>
                    <a:pt x="460113" y="1974418"/>
                    <a:pt x="474514" y="1981276"/>
                  </a:cubicBezTo>
                  <a:cubicBezTo>
                    <a:pt x="480687" y="1984019"/>
                    <a:pt x="656251" y="1973732"/>
                    <a:pt x="713173" y="1971675"/>
                  </a:cubicBezTo>
                  <a:cubicBezTo>
                    <a:pt x="718659" y="1971675"/>
                    <a:pt x="740605" y="1973047"/>
                    <a:pt x="746091" y="1970303"/>
                  </a:cubicBezTo>
                  <a:cubicBezTo>
                    <a:pt x="757750" y="1964817"/>
                    <a:pt x="752263" y="1925726"/>
                    <a:pt x="750892" y="1914068"/>
                  </a:cubicBezTo>
                  <a:close/>
                </a:path>
              </a:pathLst>
            </a:custGeom>
            <a:solidFill>
              <a:schemeClr val="accent1">
                <a:lumMod val="60000"/>
                <a:lumOff val="40000"/>
              </a:schemeClr>
            </a:solidFill>
            <a:ln w="685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7F605EC-D7E3-4E88-AAA6-5FCFFC5094E7}"/>
                </a:ext>
              </a:extLst>
            </p:cNvPr>
            <p:cNvSpPr/>
            <p:nvPr/>
          </p:nvSpPr>
          <p:spPr>
            <a:xfrm flipH="1">
              <a:off x="9855906" y="1954549"/>
              <a:ext cx="722043" cy="2660158"/>
            </a:xfrm>
            <a:custGeom>
              <a:avLst/>
              <a:gdLst>
                <a:gd name="connsiteX0" fmla="*/ 0 w 912114"/>
                <a:gd name="connsiteY0" fmla="*/ 0 h 3360420"/>
                <a:gd name="connsiteX1" fmla="*/ 11659 w 912114"/>
                <a:gd name="connsiteY1" fmla="*/ 10287 h 3360420"/>
                <a:gd name="connsiteX2" fmla="*/ 32233 w 912114"/>
                <a:gd name="connsiteY2" fmla="*/ 99441 h 3360420"/>
                <a:gd name="connsiteX3" fmla="*/ 355244 w 912114"/>
                <a:gd name="connsiteY3" fmla="*/ 221513 h 3360420"/>
                <a:gd name="connsiteX4" fmla="*/ 639851 w 912114"/>
                <a:gd name="connsiteY4" fmla="*/ 691972 h 3360420"/>
                <a:gd name="connsiteX5" fmla="*/ 844220 w 912114"/>
                <a:gd name="connsiteY5" fmla="*/ 1599971 h 3360420"/>
                <a:gd name="connsiteX6" fmla="*/ 918286 w 912114"/>
                <a:gd name="connsiteY6" fmla="*/ 2125294 h 3360420"/>
                <a:gd name="connsiteX7" fmla="*/ 593903 w 912114"/>
                <a:gd name="connsiteY7" fmla="*/ 2111578 h 3360420"/>
                <a:gd name="connsiteX8" fmla="*/ 477317 w 912114"/>
                <a:gd name="connsiteY8" fmla="*/ 1719986 h 3360420"/>
                <a:gd name="connsiteX9" fmla="*/ 571271 w 912114"/>
                <a:gd name="connsiteY9" fmla="*/ 3339846 h 3360420"/>
                <a:gd name="connsiteX10" fmla="*/ 281178 w 912114"/>
                <a:gd name="connsiteY10" fmla="*/ 3367278 h 3360420"/>
                <a:gd name="connsiteX11" fmla="*/ 212598 w 912114"/>
                <a:gd name="connsiteY11" fmla="*/ 2028596 h 3360420"/>
                <a:gd name="connsiteX12" fmla="*/ 128245 w 912114"/>
                <a:gd name="connsiteY12" fmla="*/ 866851 h 3360420"/>
                <a:gd name="connsiteX13" fmla="*/ 0 w 912114"/>
                <a:gd name="connsiteY13" fmla="*/ 0 h 336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114" h="3360420">
                  <a:moveTo>
                    <a:pt x="0" y="0"/>
                  </a:moveTo>
                  <a:cubicBezTo>
                    <a:pt x="12344" y="7544"/>
                    <a:pt x="11659" y="10287"/>
                    <a:pt x="11659" y="10287"/>
                  </a:cubicBezTo>
                  <a:lnTo>
                    <a:pt x="32233" y="99441"/>
                  </a:lnTo>
                  <a:cubicBezTo>
                    <a:pt x="32233" y="99441"/>
                    <a:pt x="237973" y="151562"/>
                    <a:pt x="355244" y="221513"/>
                  </a:cubicBezTo>
                  <a:cubicBezTo>
                    <a:pt x="472516" y="291465"/>
                    <a:pt x="619277" y="590474"/>
                    <a:pt x="639851" y="691972"/>
                  </a:cubicBezTo>
                  <a:cubicBezTo>
                    <a:pt x="660425" y="793471"/>
                    <a:pt x="799643" y="1282446"/>
                    <a:pt x="844220" y="1599971"/>
                  </a:cubicBezTo>
                  <a:cubicBezTo>
                    <a:pt x="888797" y="1917497"/>
                    <a:pt x="918286" y="2125294"/>
                    <a:pt x="918286" y="2125294"/>
                  </a:cubicBezTo>
                  <a:lnTo>
                    <a:pt x="593903" y="2111578"/>
                  </a:lnTo>
                  <a:lnTo>
                    <a:pt x="477317" y="1719986"/>
                  </a:lnTo>
                  <a:lnTo>
                    <a:pt x="571271" y="3339846"/>
                  </a:lnTo>
                  <a:lnTo>
                    <a:pt x="281178" y="3367278"/>
                  </a:lnTo>
                  <a:cubicBezTo>
                    <a:pt x="281178" y="3367278"/>
                    <a:pt x="236601" y="2406472"/>
                    <a:pt x="212598" y="2028596"/>
                  </a:cubicBezTo>
                  <a:cubicBezTo>
                    <a:pt x="188595" y="1654150"/>
                    <a:pt x="193396" y="1313993"/>
                    <a:pt x="128245" y="866851"/>
                  </a:cubicBezTo>
                  <a:cubicBezTo>
                    <a:pt x="81610" y="545211"/>
                    <a:pt x="5486" y="220142"/>
                    <a:pt x="0" y="0"/>
                  </a:cubicBezTo>
                  <a:close/>
                </a:path>
              </a:pathLst>
            </a:custGeom>
            <a:solidFill>
              <a:schemeClr val="bg1"/>
            </a:solidFill>
            <a:ln w="6854" cap="flat">
              <a:solidFill>
                <a:schemeClr val="tx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8389362-70EB-4E0C-81B9-EB49AE547C4A}"/>
                </a:ext>
              </a:extLst>
            </p:cNvPr>
            <p:cNvSpPr/>
            <p:nvPr/>
          </p:nvSpPr>
          <p:spPr>
            <a:xfrm flipH="1">
              <a:off x="10485116" y="1158441"/>
              <a:ext cx="515745" cy="895767"/>
            </a:xfrm>
            <a:custGeom>
              <a:avLst/>
              <a:gdLst>
                <a:gd name="connsiteX0" fmla="*/ 622706 w 651510"/>
                <a:gd name="connsiteY0" fmla="*/ 160770 h 1131570"/>
                <a:gd name="connsiteX1" fmla="*/ 226314 w 651510"/>
                <a:gd name="connsiteY1" fmla="*/ 21553 h 1131570"/>
                <a:gd name="connsiteX2" fmla="*/ 23317 w 651510"/>
                <a:gd name="connsiteY2" fmla="*/ 235522 h 1131570"/>
                <a:gd name="connsiteX3" fmla="*/ 26746 w 651510"/>
                <a:gd name="connsiteY3" fmla="*/ 410401 h 1131570"/>
                <a:gd name="connsiteX4" fmla="*/ 0 w 651510"/>
                <a:gd name="connsiteY4" fmla="*/ 465951 h 1131570"/>
                <a:gd name="connsiteX5" fmla="*/ 74066 w 651510"/>
                <a:gd name="connsiteY5" fmla="*/ 652489 h 1131570"/>
                <a:gd name="connsiteX6" fmla="*/ 92583 w 651510"/>
                <a:gd name="connsiteY6" fmla="*/ 697751 h 1131570"/>
                <a:gd name="connsiteX7" fmla="*/ 73381 w 651510"/>
                <a:gd name="connsiteY7" fmla="*/ 863029 h 1131570"/>
                <a:gd name="connsiteX8" fmla="*/ 104242 w 651510"/>
                <a:gd name="connsiteY8" fmla="*/ 925437 h 1131570"/>
                <a:gd name="connsiteX9" fmla="*/ 306553 w 651510"/>
                <a:gd name="connsiteY9" fmla="*/ 1084543 h 1131570"/>
                <a:gd name="connsiteX10" fmla="*/ 367589 w 651510"/>
                <a:gd name="connsiteY10" fmla="*/ 1132549 h 1131570"/>
                <a:gd name="connsiteX11" fmla="*/ 434111 w 651510"/>
                <a:gd name="connsiteY11" fmla="*/ 1107860 h 1131570"/>
                <a:gd name="connsiteX12" fmla="*/ 517093 w 651510"/>
                <a:gd name="connsiteY12" fmla="*/ 959041 h 1131570"/>
                <a:gd name="connsiteX13" fmla="*/ 509549 w 651510"/>
                <a:gd name="connsiteY13" fmla="*/ 887032 h 1131570"/>
                <a:gd name="connsiteX14" fmla="*/ 643966 w 651510"/>
                <a:gd name="connsiteY14" fmla="*/ 576365 h 1131570"/>
                <a:gd name="connsiteX15" fmla="*/ 649453 w 651510"/>
                <a:gd name="connsiteY15" fmla="*/ 461150 h 1131570"/>
                <a:gd name="connsiteX16" fmla="*/ 622706 w 651510"/>
                <a:gd name="connsiteY16" fmla="*/ 16077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510" h="1131570">
                  <a:moveTo>
                    <a:pt x="622706" y="160770"/>
                  </a:moveTo>
                  <a:cubicBezTo>
                    <a:pt x="554812" y="8522"/>
                    <a:pt x="386105" y="-29882"/>
                    <a:pt x="226314" y="21553"/>
                  </a:cubicBezTo>
                  <a:cubicBezTo>
                    <a:pt x="124130" y="54471"/>
                    <a:pt x="45949" y="123051"/>
                    <a:pt x="23317" y="235522"/>
                  </a:cubicBezTo>
                  <a:cubicBezTo>
                    <a:pt x="12344" y="289700"/>
                    <a:pt x="28118" y="410401"/>
                    <a:pt x="26746" y="410401"/>
                  </a:cubicBezTo>
                  <a:cubicBezTo>
                    <a:pt x="4115" y="413830"/>
                    <a:pt x="0" y="440576"/>
                    <a:pt x="0" y="465951"/>
                  </a:cubicBezTo>
                  <a:cubicBezTo>
                    <a:pt x="0" y="540017"/>
                    <a:pt x="20574" y="613398"/>
                    <a:pt x="74066" y="652489"/>
                  </a:cubicBezTo>
                  <a:cubicBezTo>
                    <a:pt x="89154" y="663461"/>
                    <a:pt x="93269" y="678549"/>
                    <a:pt x="92583" y="697751"/>
                  </a:cubicBezTo>
                  <a:cubicBezTo>
                    <a:pt x="89840" y="789649"/>
                    <a:pt x="72009" y="851371"/>
                    <a:pt x="73381" y="863029"/>
                  </a:cubicBezTo>
                  <a:cubicBezTo>
                    <a:pt x="70637" y="890461"/>
                    <a:pt x="82982" y="908978"/>
                    <a:pt x="104242" y="925437"/>
                  </a:cubicBezTo>
                  <a:cubicBezTo>
                    <a:pt x="171450" y="978244"/>
                    <a:pt x="240716" y="1030364"/>
                    <a:pt x="306553" y="1084543"/>
                  </a:cubicBezTo>
                  <a:cubicBezTo>
                    <a:pt x="316840" y="1092772"/>
                    <a:pt x="357988" y="1124319"/>
                    <a:pt x="367589" y="1132549"/>
                  </a:cubicBezTo>
                  <a:cubicBezTo>
                    <a:pt x="373075" y="1135978"/>
                    <a:pt x="416966" y="1144207"/>
                    <a:pt x="434111" y="1107860"/>
                  </a:cubicBezTo>
                  <a:cubicBezTo>
                    <a:pt x="460172" y="1052996"/>
                    <a:pt x="486232" y="1011848"/>
                    <a:pt x="517093" y="959041"/>
                  </a:cubicBezTo>
                  <a:cubicBezTo>
                    <a:pt x="517093" y="954926"/>
                    <a:pt x="481432" y="924751"/>
                    <a:pt x="509549" y="887032"/>
                  </a:cubicBezTo>
                  <a:cubicBezTo>
                    <a:pt x="565099" y="812966"/>
                    <a:pt x="637794" y="593510"/>
                    <a:pt x="643966" y="576365"/>
                  </a:cubicBezTo>
                  <a:cubicBezTo>
                    <a:pt x="655625" y="527673"/>
                    <a:pt x="643280" y="489954"/>
                    <a:pt x="649453" y="461150"/>
                  </a:cubicBezTo>
                  <a:cubicBezTo>
                    <a:pt x="665912" y="398743"/>
                    <a:pt x="659054" y="226607"/>
                    <a:pt x="622706" y="160770"/>
                  </a:cubicBezTo>
                  <a:close/>
                </a:path>
              </a:pathLst>
            </a:custGeom>
            <a:solidFill>
              <a:schemeClr val="accent2">
                <a:lumMod val="40000"/>
                <a:lumOff val="60000"/>
              </a:schemeClr>
            </a:solidFill>
            <a:ln w="685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4C8788A-09F9-456D-A867-092053581955}"/>
                </a:ext>
              </a:extLst>
            </p:cNvPr>
            <p:cNvSpPr/>
            <p:nvPr/>
          </p:nvSpPr>
          <p:spPr>
            <a:xfrm flipH="1">
              <a:off x="10593150" y="1786253"/>
              <a:ext cx="276874" cy="271445"/>
            </a:xfrm>
            <a:custGeom>
              <a:avLst/>
              <a:gdLst>
                <a:gd name="connsiteX0" fmla="*/ 351815 w 349758"/>
                <a:gd name="connsiteY0" fmla="*/ 165278 h 342900"/>
                <a:gd name="connsiteX1" fmla="*/ 266776 w 349758"/>
                <a:gd name="connsiteY1" fmla="*/ 317525 h 342900"/>
                <a:gd name="connsiteX2" fmla="*/ 183794 w 349758"/>
                <a:gd name="connsiteY2" fmla="*/ 309982 h 342900"/>
                <a:gd name="connsiteX3" fmla="*/ 121387 w 349758"/>
                <a:gd name="connsiteY3" fmla="*/ 210541 h 342900"/>
                <a:gd name="connsiteX4" fmla="*/ 0 w 349758"/>
                <a:gd name="connsiteY4" fmla="*/ 0 h 342900"/>
                <a:gd name="connsiteX5" fmla="*/ 111785 w 349758"/>
                <a:gd name="connsiteY5" fmla="*/ 93955 h 342900"/>
                <a:gd name="connsiteX6" fmla="*/ 336728 w 349758"/>
                <a:gd name="connsiteY6" fmla="*/ 106985 h 342900"/>
                <a:gd name="connsiteX7" fmla="*/ 351815 w 349758"/>
                <a:gd name="connsiteY7" fmla="*/ 16527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 h="342900">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chemeClr val="accent2">
                <a:lumMod val="60000"/>
                <a:lumOff val="40000"/>
              </a:schemeClr>
            </a:solidFill>
            <a:ln w="685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6241F90-C748-4266-BA11-0DC3F547AD00}"/>
                </a:ext>
              </a:extLst>
            </p:cNvPr>
            <p:cNvSpPr/>
            <p:nvPr/>
          </p:nvSpPr>
          <p:spPr>
            <a:xfrm flipH="1">
              <a:off x="9859845" y="3741599"/>
              <a:ext cx="228013" cy="407167"/>
            </a:xfrm>
            <a:custGeom>
              <a:avLst/>
              <a:gdLst>
                <a:gd name="connsiteX0" fmla="*/ 288211 w 288036"/>
                <a:gd name="connsiteY0" fmla="*/ 224436 h 514350"/>
                <a:gd name="connsiteX1" fmla="*/ 288896 w 288036"/>
                <a:gd name="connsiteY1" fmla="*/ 286843 h 514350"/>
                <a:gd name="connsiteX2" fmla="*/ 113332 w 288036"/>
                <a:gd name="connsiteY2" fmla="*/ 504928 h 514350"/>
                <a:gd name="connsiteX3" fmla="*/ 52981 w 288036"/>
                <a:gd name="connsiteY3" fmla="*/ 481611 h 514350"/>
                <a:gd name="connsiteX4" fmla="*/ 61897 w 288036"/>
                <a:gd name="connsiteY4" fmla="*/ 441148 h 514350"/>
                <a:gd name="connsiteX5" fmla="*/ 82471 w 288036"/>
                <a:gd name="connsiteY5" fmla="*/ 380798 h 514350"/>
                <a:gd name="connsiteX6" fmla="*/ 133906 w 288036"/>
                <a:gd name="connsiteY6" fmla="*/ 195632 h 514350"/>
                <a:gd name="connsiteX7" fmla="*/ 87271 w 288036"/>
                <a:gd name="connsiteY7" fmla="*/ 246381 h 514350"/>
                <a:gd name="connsiteX8" fmla="*/ 82471 w 288036"/>
                <a:gd name="connsiteY8" fmla="*/ 303988 h 514350"/>
                <a:gd name="connsiteX9" fmla="*/ 40637 w 288036"/>
                <a:gd name="connsiteY9" fmla="*/ 382170 h 514350"/>
                <a:gd name="connsiteX10" fmla="*/ 1546 w 288036"/>
                <a:gd name="connsiteY10" fmla="*/ 373254 h 514350"/>
                <a:gd name="connsiteX11" fmla="*/ 7718 w 288036"/>
                <a:gd name="connsiteY11" fmla="*/ 80418 h 514350"/>
                <a:gd name="connsiteX12" fmla="*/ 42008 w 288036"/>
                <a:gd name="connsiteY12" fmla="*/ 6351 h 514350"/>
                <a:gd name="connsiteX13" fmla="*/ 66011 w 288036"/>
                <a:gd name="connsiteY13" fmla="*/ 865 h 514350"/>
                <a:gd name="connsiteX14" fmla="*/ 252549 w 288036"/>
                <a:gd name="connsiteY14" fmla="*/ 27611 h 514350"/>
                <a:gd name="connsiteX15" fmla="*/ 272437 w 288036"/>
                <a:gd name="connsiteY15" fmla="*/ 37898 h 514350"/>
                <a:gd name="connsiteX16" fmla="*/ 288211 w 288036"/>
                <a:gd name="connsiteY16" fmla="*/ 22443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036" h="514350">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chemeClr val="accent2">
                <a:lumMod val="40000"/>
                <a:lumOff val="60000"/>
              </a:schemeClr>
            </a:solidFill>
            <a:ln w="685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16E49AB-8131-4B4A-979F-E9E000076BC3}"/>
                </a:ext>
              </a:extLst>
            </p:cNvPr>
            <p:cNvSpPr/>
            <p:nvPr/>
          </p:nvSpPr>
          <p:spPr>
            <a:xfrm flipH="1">
              <a:off x="9869542" y="3583162"/>
              <a:ext cx="200869" cy="190011"/>
            </a:xfrm>
            <a:custGeom>
              <a:avLst/>
              <a:gdLst>
                <a:gd name="connsiteX0" fmla="*/ 249025 w 253746"/>
                <a:gd name="connsiteY0" fmla="*/ 240785 h 240030"/>
                <a:gd name="connsiteX1" fmla="*/ 61116 w 253746"/>
                <a:gd name="connsiteY1" fmla="*/ 211981 h 240030"/>
                <a:gd name="connsiteX2" fmla="*/ 18596 w 253746"/>
                <a:gd name="connsiteY2" fmla="*/ 206495 h 240030"/>
                <a:gd name="connsiteX3" fmla="*/ 13110 w 253746"/>
                <a:gd name="connsiteY3" fmla="*/ 205809 h 240030"/>
                <a:gd name="connsiteX4" fmla="*/ 6938 w 253746"/>
                <a:gd name="connsiteY4" fmla="*/ 159860 h 240030"/>
                <a:gd name="connsiteX5" fmla="*/ 6252 w 253746"/>
                <a:gd name="connsiteY5" fmla="*/ 131742 h 240030"/>
                <a:gd name="connsiteX6" fmla="*/ 765 w 253746"/>
                <a:gd name="connsiteY6" fmla="*/ 74135 h 240030"/>
                <a:gd name="connsiteX7" fmla="*/ 22711 w 253746"/>
                <a:gd name="connsiteY7" fmla="*/ 32987 h 240030"/>
                <a:gd name="connsiteX8" fmla="*/ 244224 w 253746"/>
                <a:gd name="connsiteY8" fmla="*/ 50132 h 240030"/>
                <a:gd name="connsiteX9" fmla="*/ 253140 w 253746"/>
                <a:gd name="connsiteY9" fmla="*/ 75507 h 240030"/>
                <a:gd name="connsiteX10" fmla="*/ 253826 w 253746"/>
                <a:gd name="connsiteY10" fmla="*/ 155745 h 240030"/>
                <a:gd name="connsiteX11" fmla="*/ 253140 w 253746"/>
                <a:gd name="connsiteY11" fmla="*/ 241470 h 240030"/>
                <a:gd name="connsiteX12" fmla="*/ 253140 w 253746"/>
                <a:gd name="connsiteY12" fmla="*/ 241470 h 240030"/>
                <a:gd name="connsiteX13" fmla="*/ 249025 w 253746"/>
                <a:gd name="connsiteY13" fmla="*/ 240785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46" h="240030">
                  <a:moveTo>
                    <a:pt x="249025" y="240785"/>
                  </a:moveTo>
                  <a:cubicBezTo>
                    <a:pt x="186617" y="231183"/>
                    <a:pt x="123524" y="221582"/>
                    <a:pt x="61116" y="211981"/>
                  </a:cubicBezTo>
                  <a:cubicBezTo>
                    <a:pt x="47400" y="209924"/>
                    <a:pt x="32998" y="208552"/>
                    <a:pt x="18596" y="206495"/>
                  </a:cubicBezTo>
                  <a:cubicBezTo>
                    <a:pt x="16539" y="205809"/>
                    <a:pt x="15167" y="205809"/>
                    <a:pt x="13110" y="205809"/>
                  </a:cubicBezTo>
                  <a:cubicBezTo>
                    <a:pt x="4194" y="191407"/>
                    <a:pt x="14481" y="174262"/>
                    <a:pt x="6938" y="159860"/>
                  </a:cubicBezTo>
                  <a:cubicBezTo>
                    <a:pt x="6938" y="150259"/>
                    <a:pt x="6252" y="140658"/>
                    <a:pt x="6252" y="131742"/>
                  </a:cubicBezTo>
                  <a:cubicBezTo>
                    <a:pt x="-606" y="113226"/>
                    <a:pt x="8309" y="92652"/>
                    <a:pt x="765" y="74135"/>
                  </a:cubicBezTo>
                  <a:cubicBezTo>
                    <a:pt x="-2664" y="54933"/>
                    <a:pt x="5566" y="42588"/>
                    <a:pt x="22711" y="32987"/>
                  </a:cubicBezTo>
                  <a:cubicBezTo>
                    <a:pt x="108436" y="-15705"/>
                    <a:pt x="159185" y="-10904"/>
                    <a:pt x="244224" y="50132"/>
                  </a:cubicBezTo>
                  <a:cubicBezTo>
                    <a:pt x="253826" y="56990"/>
                    <a:pt x="253140" y="65906"/>
                    <a:pt x="253140" y="75507"/>
                  </a:cubicBezTo>
                  <a:cubicBezTo>
                    <a:pt x="253826" y="102253"/>
                    <a:pt x="253826" y="128999"/>
                    <a:pt x="253826" y="155745"/>
                  </a:cubicBezTo>
                  <a:cubicBezTo>
                    <a:pt x="257255" y="184549"/>
                    <a:pt x="258626" y="212667"/>
                    <a:pt x="253140" y="241470"/>
                  </a:cubicBezTo>
                  <a:lnTo>
                    <a:pt x="253140" y="241470"/>
                  </a:lnTo>
                  <a:cubicBezTo>
                    <a:pt x="252454" y="243528"/>
                    <a:pt x="251082" y="243528"/>
                    <a:pt x="249025" y="240785"/>
                  </a:cubicBezTo>
                  <a:close/>
                </a:path>
              </a:pathLst>
            </a:custGeom>
            <a:solidFill>
              <a:schemeClr val="accent1">
                <a:lumMod val="60000"/>
                <a:lumOff val="40000"/>
              </a:schemeClr>
            </a:solidFill>
            <a:ln w="685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A12E049-A1FC-45B4-AE0A-E2E854D097D8}"/>
                </a:ext>
              </a:extLst>
            </p:cNvPr>
            <p:cNvSpPr/>
            <p:nvPr/>
          </p:nvSpPr>
          <p:spPr>
            <a:xfrm flipH="1">
              <a:off x="10395539" y="2270153"/>
              <a:ext cx="114007" cy="244300"/>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chemeClr val="tx1">
                <a:lumMod val="65000"/>
                <a:lumOff val="35000"/>
              </a:schemeClr>
            </a:solidFill>
            <a:ln w="685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BFB8B62-2C74-40D7-9258-633922AED198}"/>
                </a:ext>
              </a:extLst>
            </p:cNvPr>
            <p:cNvSpPr/>
            <p:nvPr/>
          </p:nvSpPr>
          <p:spPr>
            <a:xfrm flipH="1">
              <a:off x="10259273" y="2247709"/>
              <a:ext cx="59718" cy="244300"/>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BBB8D6E-D310-4057-846E-A435DA367520}"/>
                </a:ext>
              </a:extLst>
            </p:cNvPr>
            <p:cNvSpPr/>
            <p:nvPr/>
          </p:nvSpPr>
          <p:spPr>
            <a:xfrm flipH="1">
              <a:off x="10374365" y="2499739"/>
              <a:ext cx="21716" cy="21716"/>
            </a:xfrm>
            <a:custGeom>
              <a:avLst/>
              <a:gdLst>
                <a:gd name="connsiteX0" fmla="*/ 0 w 27432"/>
                <a:gd name="connsiteY0" fmla="*/ 24526 h 27432"/>
                <a:gd name="connsiteX1" fmla="*/ 0 w 27432"/>
                <a:gd name="connsiteY1" fmla="*/ 7381 h 27432"/>
                <a:gd name="connsiteX2" fmla="*/ 30861 w 27432"/>
                <a:gd name="connsiteY2" fmla="*/ 8067 h 27432"/>
                <a:gd name="connsiteX3" fmla="*/ 30861 w 27432"/>
                <a:gd name="connsiteY3" fmla="*/ 23154 h 27432"/>
                <a:gd name="connsiteX4" fmla="*/ 0 w 27432"/>
                <a:gd name="connsiteY4" fmla="*/ 2452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tx1"/>
            </a:solidFill>
            <a:ln w="685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5F87A69-31CB-4241-9661-D02E2498E33C}"/>
                </a:ext>
              </a:extLst>
            </p:cNvPr>
            <p:cNvSpPr/>
            <p:nvPr/>
          </p:nvSpPr>
          <p:spPr>
            <a:xfrm flipH="1">
              <a:off x="10269294" y="2479523"/>
              <a:ext cx="27144" cy="27144"/>
            </a:xfrm>
            <a:custGeom>
              <a:avLst/>
              <a:gdLst>
                <a:gd name="connsiteX0" fmla="*/ 16088 w 34290"/>
                <a:gd name="connsiteY0" fmla="*/ 0 h 34290"/>
                <a:gd name="connsiteX1" fmla="*/ 38719 w 34290"/>
                <a:gd name="connsiteY1" fmla="*/ 6172 h 34290"/>
                <a:gd name="connsiteX2" fmla="*/ 18831 w 34290"/>
                <a:gd name="connsiteY2" fmla="*/ 35662 h 34290"/>
                <a:gd name="connsiteX3" fmla="*/ 314 w 34290"/>
                <a:gd name="connsiteY3" fmla="*/ 28804 h 34290"/>
                <a:gd name="connsiteX4" fmla="*/ 16088 w 34290"/>
                <a:gd name="connsiteY4" fmla="*/ 0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tx1"/>
            </a:solidFill>
            <a:ln w="685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F60F477-314B-42BF-9BA6-D5226C6B829C}"/>
                </a:ext>
              </a:extLst>
            </p:cNvPr>
            <p:cNvSpPr/>
            <p:nvPr/>
          </p:nvSpPr>
          <p:spPr>
            <a:xfrm flipH="1">
              <a:off x="10404240" y="3355747"/>
              <a:ext cx="5429" cy="38002"/>
            </a:xfrm>
            <a:custGeom>
              <a:avLst/>
              <a:gdLst>
                <a:gd name="connsiteX0" fmla="*/ 5506 w 0"/>
                <a:gd name="connsiteY0" fmla="*/ 52121 h 48006"/>
                <a:gd name="connsiteX1" fmla="*/ 706 w 0"/>
                <a:gd name="connsiteY1" fmla="*/ 0 h 48006"/>
                <a:gd name="connsiteX2" fmla="*/ 5506 w 0"/>
                <a:gd name="connsiteY2" fmla="*/ 52121 h 48006"/>
              </a:gdLst>
              <a:ahLst/>
              <a:cxnLst>
                <a:cxn ang="0">
                  <a:pos x="connsiteX0" y="connsiteY0"/>
                </a:cxn>
                <a:cxn ang="0">
                  <a:pos x="connsiteX1" y="connsiteY1"/>
                </a:cxn>
                <a:cxn ang="0">
                  <a:pos x="connsiteX2" y="connsiteY2"/>
                </a:cxn>
              </a:cxnLst>
              <a:rect l="l" t="t" r="r" b="b"/>
              <a:pathLst>
                <a:path h="48006">
                  <a:moveTo>
                    <a:pt x="5506" y="52121"/>
                  </a:moveTo>
                  <a:cubicBezTo>
                    <a:pt x="-4095" y="35661"/>
                    <a:pt x="2077" y="17145"/>
                    <a:pt x="706" y="0"/>
                  </a:cubicBezTo>
                  <a:cubicBezTo>
                    <a:pt x="10993" y="16459"/>
                    <a:pt x="3449" y="34976"/>
                    <a:pt x="5506" y="52121"/>
                  </a:cubicBezTo>
                  <a:close/>
                </a:path>
              </a:pathLst>
            </a:custGeom>
            <a:solidFill>
              <a:srgbClr val="FDFDFD"/>
            </a:solidFill>
            <a:ln w="685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443FD36-3181-432D-B673-B78158944FB6}"/>
                </a:ext>
              </a:extLst>
            </p:cNvPr>
            <p:cNvSpPr/>
            <p:nvPr/>
          </p:nvSpPr>
          <p:spPr>
            <a:xfrm flipH="1">
              <a:off x="10786706" y="4757486"/>
              <a:ext cx="5429" cy="38002"/>
            </a:xfrm>
            <a:custGeom>
              <a:avLst/>
              <a:gdLst>
                <a:gd name="connsiteX0" fmla="*/ 1048 w 0"/>
                <a:gd name="connsiteY0" fmla="*/ 0 h 48006"/>
                <a:gd name="connsiteX1" fmla="*/ 5849 w 0"/>
                <a:gd name="connsiteY1" fmla="*/ 49377 h 48006"/>
                <a:gd name="connsiteX2" fmla="*/ 1048 w 0"/>
                <a:gd name="connsiteY2" fmla="*/ 0 h 48006"/>
              </a:gdLst>
              <a:ahLst/>
              <a:cxnLst>
                <a:cxn ang="0">
                  <a:pos x="connsiteX0" y="connsiteY0"/>
                </a:cxn>
                <a:cxn ang="0">
                  <a:pos x="connsiteX1" y="connsiteY1"/>
                </a:cxn>
                <a:cxn ang="0">
                  <a:pos x="connsiteX2" y="connsiteY2"/>
                </a:cxn>
              </a:cxnLst>
              <a:rect l="l" t="t" r="r" b="b"/>
              <a:pathLst>
                <a:path h="48006">
                  <a:moveTo>
                    <a:pt x="1048" y="0"/>
                  </a:moveTo>
                  <a:cubicBezTo>
                    <a:pt x="7906" y="15773"/>
                    <a:pt x="6535" y="32918"/>
                    <a:pt x="5849" y="49377"/>
                  </a:cubicBezTo>
                  <a:cubicBezTo>
                    <a:pt x="-5124" y="33604"/>
                    <a:pt x="3106" y="16459"/>
                    <a:pt x="1048" y="0"/>
                  </a:cubicBezTo>
                  <a:close/>
                </a:path>
              </a:pathLst>
            </a:custGeom>
            <a:solidFill>
              <a:srgbClr val="FDFDFD"/>
            </a:solidFill>
            <a:ln w="685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BCCEB07-FA96-46DD-BA41-4F01EF07EA84}"/>
                </a:ext>
              </a:extLst>
            </p:cNvPr>
            <p:cNvSpPr/>
            <p:nvPr/>
          </p:nvSpPr>
          <p:spPr>
            <a:xfrm flipH="1">
              <a:off x="10790402" y="4815033"/>
              <a:ext cx="5429" cy="27144"/>
            </a:xfrm>
            <a:custGeom>
              <a:avLst/>
              <a:gdLst>
                <a:gd name="connsiteX0" fmla="*/ 4346 w 0"/>
                <a:gd name="connsiteY0" fmla="*/ 0 h 34290"/>
                <a:gd name="connsiteX1" fmla="*/ 4346 w 0"/>
                <a:gd name="connsiteY1" fmla="*/ 36347 h 34290"/>
                <a:gd name="connsiteX2" fmla="*/ 4346 w 0"/>
                <a:gd name="connsiteY2" fmla="*/ 0 h 34290"/>
              </a:gdLst>
              <a:ahLst/>
              <a:cxnLst>
                <a:cxn ang="0">
                  <a:pos x="connsiteX0" y="connsiteY0"/>
                </a:cxn>
                <a:cxn ang="0">
                  <a:pos x="connsiteX1" y="connsiteY1"/>
                </a:cxn>
                <a:cxn ang="0">
                  <a:pos x="connsiteX2" y="connsiteY2"/>
                </a:cxn>
              </a:cxnLst>
              <a:rect l="l" t="t" r="r" b="b"/>
              <a:pathLst>
                <a:path h="34290">
                  <a:moveTo>
                    <a:pt x="4346" y="0"/>
                  </a:moveTo>
                  <a:cubicBezTo>
                    <a:pt x="4346" y="10973"/>
                    <a:pt x="4346" y="21260"/>
                    <a:pt x="4346" y="36347"/>
                  </a:cubicBezTo>
                  <a:cubicBezTo>
                    <a:pt x="-3883" y="22631"/>
                    <a:pt x="1603" y="11659"/>
                    <a:pt x="4346" y="0"/>
                  </a:cubicBezTo>
                  <a:close/>
                </a:path>
              </a:pathLst>
            </a:custGeom>
            <a:solidFill>
              <a:srgbClr val="FDFDFD"/>
            </a:solidFill>
            <a:ln w="685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12F5B61-977B-4209-B96B-8E505C130609}"/>
                </a:ext>
              </a:extLst>
            </p:cNvPr>
            <p:cNvSpPr/>
            <p:nvPr/>
          </p:nvSpPr>
          <p:spPr>
            <a:xfrm flipH="1">
              <a:off x="10490752" y="1627729"/>
              <a:ext cx="5429" cy="27144"/>
            </a:xfrm>
            <a:custGeom>
              <a:avLst/>
              <a:gdLst>
                <a:gd name="connsiteX0" fmla="*/ 948 w 0"/>
                <a:gd name="connsiteY0" fmla="*/ 40462 h 34290"/>
                <a:gd name="connsiteX1" fmla="*/ 5748 w 0"/>
                <a:gd name="connsiteY1" fmla="*/ 0 h 34290"/>
                <a:gd name="connsiteX2" fmla="*/ 948 w 0"/>
                <a:gd name="connsiteY2" fmla="*/ 40462 h 34290"/>
              </a:gdLst>
              <a:ahLst/>
              <a:cxnLst>
                <a:cxn ang="0">
                  <a:pos x="connsiteX0" y="connsiteY0"/>
                </a:cxn>
                <a:cxn ang="0">
                  <a:pos x="connsiteX1" y="connsiteY1"/>
                </a:cxn>
                <a:cxn ang="0">
                  <a:pos x="connsiteX2" y="connsiteY2"/>
                </a:cxn>
              </a:cxnLst>
              <a:rect l="l" t="t" r="r" b="b"/>
              <a:pathLst>
                <a:path h="34290">
                  <a:moveTo>
                    <a:pt x="948" y="40462"/>
                  </a:moveTo>
                  <a:cubicBezTo>
                    <a:pt x="1634" y="26746"/>
                    <a:pt x="-3853" y="12344"/>
                    <a:pt x="5748" y="0"/>
                  </a:cubicBezTo>
                  <a:cubicBezTo>
                    <a:pt x="3691" y="13716"/>
                    <a:pt x="10549" y="28118"/>
                    <a:pt x="948" y="40462"/>
                  </a:cubicBezTo>
                  <a:close/>
                </a:path>
              </a:pathLst>
            </a:custGeom>
            <a:solidFill>
              <a:srgbClr val="FDFDFD"/>
            </a:solidFill>
            <a:ln w="685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CD3A0A3-897B-46B7-BD5E-6118A0473CB3}"/>
                </a:ext>
              </a:extLst>
            </p:cNvPr>
            <p:cNvSpPr/>
            <p:nvPr/>
          </p:nvSpPr>
          <p:spPr>
            <a:xfrm flipH="1">
              <a:off x="10472108" y="1467034"/>
              <a:ext cx="5429" cy="21716"/>
            </a:xfrm>
            <a:custGeom>
              <a:avLst/>
              <a:gdLst>
                <a:gd name="connsiteX0" fmla="*/ 27 w 0"/>
                <a:gd name="connsiteY0" fmla="*/ 31547 h 27432"/>
                <a:gd name="connsiteX1" fmla="*/ 4828 w 0"/>
                <a:gd name="connsiteY1" fmla="*/ 0 h 27432"/>
                <a:gd name="connsiteX2" fmla="*/ 27 w 0"/>
                <a:gd name="connsiteY2" fmla="*/ 31547 h 27432"/>
              </a:gdLst>
              <a:ahLst/>
              <a:cxnLst>
                <a:cxn ang="0">
                  <a:pos x="connsiteX0" y="connsiteY0"/>
                </a:cxn>
                <a:cxn ang="0">
                  <a:pos x="connsiteX1" y="connsiteY1"/>
                </a:cxn>
                <a:cxn ang="0">
                  <a:pos x="connsiteX2" y="connsiteY2"/>
                </a:cxn>
              </a:cxnLst>
              <a:rect l="l" t="t" r="r" b="b"/>
              <a:pathLst>
                <a:path h="27432">
                  <a:moveTo>
                    <a:pt x="27" y="31547"/>
                  </a:moveTo>
                  <a:cubicBezTo>
                    <a:pt x="27" y="20574"/>
                    <a:pt x="-658" y="10287"/>
                    <a:pt x="4828" y="0"/>
                  </a:cubicBezTo>
                  <a:cubicBezTo>
                    <a:pt x="4142" y="10287"/>
                    <a:pt x="8943" y="21946"/>
                    <a:pt x="27" y="31547"/>
                  </a:cubicBezTo>
                  <a:close/>
                </a:path>
              </a:pathLst>
            </a:custGeom>
            <a:solidFill>
              <a:srgbClr val="FDFDFD"/>
            </a:solidFill>
            <a:ln w="685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2FA3D64-C250-49B2-8EF1-28D3E75A2070}"/>
                </a:ext>
              </a:extLst>
            </p:cNvPr>
            <p:cNvSpPr/>
            <p:nvPr/>
          </p:nvSpPr>
          <p:spPr>
            <a:xfrm flipH="1">
              <a:off x="10474844" y="1144710"/>
              <a:ext cx="515745" cy="374594"/>
            </a:xfrm>
            <a:custGeom>
              <a:avLst/>
              <a:gdLst>
                <a:gd name="connsiteX0" fmla="*/ 653622 w 651510"/>
                <a:gd name="connsiteY0" fmla="*/ 289216 h 473202"/>
                <a:gd name="connsiteX1" fmla="*/ 635791 w 651510"/>
                <a:gd name="connsiteY1" fmla="*/ 214464 h 473202"/>
                <a:gd name="connsiteX2" fmla="*/ 628247 w 651510"/>
                <a:gd name="connsiteY2" fmla="*/ 198005 h 473202"/>
                <a:gd name="connsiteX3" fmla="*/ 623447 w 651510"/>
                <a:gd name="connsiteY3" fmla="*/ 187032 h 473202"/>
                <a:gd name="connsiteX4" fmla="*/ 589842 w 651510"/>
                <a:gd name="connsiteY4" fmla="*/ 129425 h 473202"/>
                <a:gd name="connsiteX5" fmla="*/ 577498 w 651510"/>
                <a:gd name="connsiteY5" fmla="*/ 112965 h 473202"/>
                <a:gd name="connsiteX6" fmla="*/ 537722 w 651510"/>
                <a:gd name="connsiteY6" fmla="*/ 75246 h 473202"/>
                <a:gd name="connsiteX7" fmla="*/ 522634 w 651510"/>
                <a:gd name="connsiteY7" fmla="*/ 67017 h 473202"/>
                <a:gd name="connsiteX8" fmla="*/ 510975 w 651510"/>
                <a:gd name="connsiteY8" fmla="*/ 55358 h 473202"/>
                <a:gd name="connsiteX9" fmla="*/ 503432 w 651510"/>
                <a:gd name="connsiteY9" fmla="*/ 52615 h 473202"/>
                <a:gd name="connsiteX10" fmla="*/ 488344 w 651510"/>
                <a:gd name="connsiteY10" fmla="*/ 40956 h 473202"/>
                <a:gd name="connsiteX11" fmla="*/ 467770 w 651510"/>
                <a:gd name="connsiteY11" fmla="*/ 30669 h 473202"/>
                <a:gd name="connsiteX12" fmla="*/ 443081 w 651510"/>
                <a:gd name="connsiteY12" fmla="*/ 19697 h 473202"/>
                <a:gd name="connsiteX13" fmla="*/ 423879 w 651510"/>
                <a:gd name="connsiteY13" fmla="*/ 16953 h 473202"/>
                <a:gd name="connsiteX14" fmla="*/ 203051 w 651510"/>
                <a:gd name="connsiteY14" fmla="*/ 31355 h 473202"/>
                <a:gd name="connsiteX15" fmla="*/ 6227 w 651510"/>
                <a:gd name="connsiteY15" fmla="*/ 252183 h 473202"/>
                <a:gd name="connsiteX16" fmla="*/ 4855 w 651510"/>
                <a:gd name="connsiteY16" fmla="*/ 414717 h 473202"/>
                <a:gd name="connsiteX17" fmla="*/ 13085 w 651510"/>
                <a:gd name="connsiteY17" fmla="*/ 427062 h 473202"/>
                <a:gd name="connsiteX18" fmla="*/ 72063 w 651510"/>
                <a:gd name="connsiteY18" fmla="*/ 468210 h 473202"/>
                <a:gd name="connsiteX19" fmla="*/ 107725 w 651510"/>
                <a:gd name="connsiteY19" fmla="*/ 459980 h 473202"/>
                <a:gd name="connsiteX20" fmla="*/ 142015 w 651510"/>
                <a:gd name="connsiteY20" fmla="*/ 361225 h 473202"/>
                <a:gd name="connsiteX21" fmla="*/ 166018 w 651510"/>
                <a:gd name="connsiteY21" fmla="*/ 295388 h 473202"/>
                <a:gd name="connsiteX22" fmla="*/ 212652 w 651510"/>
                <a:gd name="connsiteY22" fmla="*/ 216521 h 473202"/>
                <a:gd name="connsiteX23" fmla="*/ 242142 w 651510"/>
                <a:gd name="connsiteY23" fmla="*/ 209663 h 473202"/>
                <a:gd name="connsiteX24" fmla="*/ 260658 w 651510"/>
                <a:gd name="connsiteY24" fmla="*/ 211721 h 473202"/>
                <a:gd name="connsiteX25" fmla="*/ 298377 w 651510"/>
                <a:gd name="connsiteY25" fmla="*/ 211035 h 473202"/>
                <a:gd name="connsiteX26" fmla="*/ 336096 w 651510"/>
                <a:gd name="connsiteY26" fmla="*/ 213092 h 473202"/>
                <a:gd name="connsiteX27" fmla="*/ 369015 w 651510"/>
                <a:gd name="connsiteY27" fmla="*/ 210349 h 473202"/>
                <a:gd name="connsiteX28" fmla="*/ 404676 w 651510"/>
                <a:gd name="connsiteY28" fmla="*/ 216521 h 473202"/>
                <a:gd name="connsiteX29" fmla="*/ 502746 w 651510"/>
                <a:gd name="connsiteY29" fmla="*/ 226122 h 473202"/>
                <a:gd name="connsiteX30" fmla="*/ 524691 w 651510"/>
                <a:gd name="connsiteY30" fmla="*/ 225437 h 473202"/>
                <a:gd name="connsiteX31" fmla="*/ 550752 w 651510"/>
                <a:gd name="connsiteY31" fmla="*/ 234352 h 473202"/>
                <a:gd name="connsiteX32" fmla="*/ 594643 w 651510"/>
                <a:gd name="connsiteY32" fmla="*/ 252869 h 473202"/>
                <a:gd name="connsiteX33" fmla="*/ 608359 w 651510"/>
                <a:gd name="connsiteY33" fmla="*/ 290588 h 473202"/>
                <a:gd name="connsiteX34" fmla="*/ 612474 w 651510"/>
                <a:gd name="connsiteY34" fmla="*/ 328307 h 473202"/>
                <a:gd name="connsiteX35" fmla="*/ 615903 w 651510"/>
                <a:gd name="connsiteY35" fmla="*/ 340651 h 473202"/>
                <a:gd name="connsiteX36" fmla="*/ 615903 w 651510"/>
                <a:gd name="connsiteY36" fmla="*/ 351624 h 473202"/>
                <a:gd name="connsiteX37" fmla="*/ 615903 w 651510"/>
                <a:gd name="connsiteY37" fmla="*/ 371512 h 473202"/>
                <a:gd name="connsiteX38" fmla="*/ 620018 w 651510"/>
                <a:gd name="connsiteY38" fmla="*/ 405116 h 473202"/>
                <a:gd name="connsiteX39" fmla="*/ 636477 w 651510"/>
                <a:gd name="connsiteY39" fmla="*/ 479868 h 473202"/>
                <a:gd name="connsiteX40" fmla="*/ 645392 w 651510"/>
                <a:gd name="connsiteY40" fmla="*/ 457237 h 473202"/>
                <a:gd name="connsiteX41" fmla="*/ 648821 w 651510"/>
                <a:gd name="connsiteY41" fmla="*/ 440092 h 473202"/>
                <a:gd name="connsiteX42" fmla="*/ 653622 w 651510"/>
                <a:gd name="connsiteY42" fmla="*/ 408545 h 473202"/>
                <a:gd name="connsiteX43" fmla="*/ 656365 w 651510"/>
                <a:gd name="connsiteY43" fmla="*/ 371512 h 473202"/>
                <a:gd name="connsiteX44" fmla="*/ 653622 w 651510"/>
                <a:gd name="connsiteY44" fmla="*/ 289216 h 4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1510" h="473202">
                  <a:moveTo>
                    <a:pt x="653622" y="289216"/>
                  </a:moveTo>
                  <a:cubicBezTo>
                    <a:pt x="647450" y="264527"/>
                    <a:pt x="641963" y="239153"/>
                    <a:pt x="635791" y="214464"/>
                  </a:cubicBezTo>
                  <a:cubicBezTo>
                    <a:pt x="629619" y="210349"/>
                    <a:pt x="637163" y="200748"/>
                    <a:pt x="628247" y="198005"/>
                  </a:cubicBezTo>
                  <a:cubicBezTo>
                    <a:pt x="623447" y="195947"/>
                    <a:pt x="623447" y="191147"/>
                    <a:pt x="623447" y="187032"/>
                  </a:cubicBezTo>
                  <a:cubicBezTo>
                    <a:pt x="617960" y="160286"/>
                    <a:pt x="611788" y="145198"/>
                    <a:pt x="589842" y="129425"/>
                  </a:cubicBezTo>
                  <a:cubicBezTo>
                    <a:pt x="588471" y="127367"/>
                    <a:pt x="578870" y="115023"/>
                    <a:pt x="577498" y="112965"/>
                  </a:cubicBezTo>
                  <a:cubicBezTo>
                    <a:pt x="566525" y="92391"/>
                    <a:pt x="559667" y="84162"/>
                    <a:pt x="537722" y="75246"/>
                  </a:cubicBezTo>
                  <a:cubicBezTo>
                    <a:pt x="532921" y="75246"/>
                    <a:pt x="523320" y="73189"/>
                    <a:pt x="522634" y="67017"/>
                  </a:cubicBezTo>
                  <a:cubicBezTo>
                    <a:pt x="519891" y="60845"/>
                    <a:pt x="518519" y="56044"/>
                    <a:pt x="510975" y="55358"/>
                  </a:cubicBezTo>
                  <a:cubicBezTo>
                    <a:pt x="508918" y="56044"/>
                    <a:pt x="504117" y="54672"/>
                    <a:pt x="503432" y="52615"/>
                  </a:cubicBezTo>
                  <a:cubicBezTo>
                    <a:pt x="500688" y="43700"/>
                    <a:pt x="493145" y="45757"/>
                    <a:pt x="488344" y="40956"/>
                  </a:cubicBezTo>
                  <a:cubicBezTo>
                    <a:pt x="479429" y="38899"/>
                    <a:pt x="474628" y="36842"/>
                    <a:pt x="467770" y="30669"/>
                  </a:cubicBezTo>
                  <a:cubicBezTo>
                    <a:pt x="460912" y="19011"/>
                    <a:pt x="449939" y="25183"/>
                    <a:pt x="443081" y="19697"/>
                  </a:cubicBezTo>
                  <a:cubicBezTo>
                    <a:pt x="438966" y="19697"/>
                    <a:pt x="427308" y="18325"/>
                    <a:pt x="423879" y="16953"/>
                  </a:cubicBezTo>
                  <a:cubicBezTo>
                    <a:pt x="347069" y="-12536"/>
                    <a:pt x="275746" y="-877"/>
                    <a:pt x="203051" y="31355"/>
                  </a:cubicBezTo>
                  <a:cubicBezTo>
                    <a:pt x="104982" y="75246"/>
                    <a:pt x="28858" y="139712"/>
                    <a:pt x="6227" y="252183"/>
                  </a:cubicBezTo>
                  <a:cubicBezTo>
                    <a:pt x="-4746" y="306361"/>
                    <a:pt x="1426" y="360539"/>
                    <a:pt x="4855" y="414717"/>
                  </a:cubicBezTo>
                  <a:cubicBezTo>
                    <a:pt x="8970" y="418832"/>
                    <a:pt x="3483" y="428433"/>
                    <a:pt x="13085" y="427062"/>
                  </a:cubicBezTo>
                  <a:cubicBezTo>
                    <a:pt x="45317" y="421575"/>
                    <a:pt x="53547" y="443521"/>
                    <a:pt x="72063" y="468210"/>
                  </a:cubicBezTo>
                  <a:cubicBezTo>
                    <a:pt x="83722" y="484669"/>
                    <a:pt x="104296" y="479183"/>
                    <a:pt x="107725" y="459980"/>
                  </a:cubicBezTo>
                  <a:cubicBezTo>
                    <a:pt x="114583" y="425690"/>
                    <a:pt x="121441" y="390714"/>
                    <a:pt x="142015" y="361225"/>
                  </a:cubicBezTo>
                  <a:cubicBezTo>
                    <a:pt x="155731" y="341337"/>
                    <a:pt x="163961" y="319391"/>
                    <a:pt x="166018" y="295388"/>
                  </a:cubicBezTo>
                  <a:cubicBezTo>
                    <a:pt x="168761" y="261784"/>
                    <a:pt x="179734" y="232295"/>
                    <a:pt x="212652" y="216521"/>
                  </a:cubicBezTo>
                  <a:cubicBezTo>
                    <a:pt x="225683" y="215835"/>
                    <a:pt x="228426" y="206920"/>
                    <a:pt x="242142" y="209663"/>
                  </a:cubicBezTo>
                  <a:cubicBezTo>
                    <a:pt x="243513" y="209663"/>
                    <a:pt x="259287" y="211721"/>
                    <a:pt x="260658" y="211721"/>
                  </a:cubicBezTo>
                  <a:cubicBezTo>
                    <a:pt x="284661" y="211035"/>
                    <a:pt x="274374" y="210349"/>
                    <a:pt x="298377" y="211035"/>
                  </a:cubicBezTo>
                  <a:cubicBezTo>
                    <a:pt x="299749" y="211035"/>
                    <a:pt x="334725" y="213092"/>
                    <a:pt x="336096" y="213092"/>
                  </a:cubicBezTo>
                  <a:cubicBezTo>
                    <a:pt x="348441" y="213092"/>
                    <a:pt x="355985" y="210349"/>
                    <a:pt x="369015" y="210349"/>
                  </a:cubicBezTo>
                  <a:cubicBezTo>
                    <a:pt x="378616" y="218579"/>
                    <a:pt x="395075" y="211721"/>
                    <a:pt x="404676" y="216521"/>
                  </a:cubicBezTo>
                  <a:cubicBezTo>
                    <a:pt x="441024" y="220636"/>
                    <a:pt x="465713" y="226122"/>
                    <a:pt x="502746" y="226122"/>
                  </a:cubicBezTo>
                  <a:cubicBezTo>
                    <a:pt x="507546" y="226808"/>
                    <a:pt x="519891" y="224751"/>
                    <a:pt x="524691" y="225437"/>
                  </a:cubicBezTo>
                  <a:cubicBezTo>
                    <a:pt x="524691" y="226122"/>
                    <a:pt x="550066" y="235724"/>
                    <a:pt x="550752" y="234352"/>
                  </a:cubicBezTo>
                  <a:cubicBezTo>
                    <a:pt x="574069" y="242582"/>
                    <a:pt x="574755" y="234352"/>
                    <a:pt x="594643" y="252869"/>
                  </a:cubicBezTo>
                  <a:cubicBezTo>
                    <a:pt x="606987" y="265213"/>
                    <a:pt x="606987" y="276872"/>
                    <a:pt x="608359" y="290588"/>
                  </a:cubicBezTo>
                  <a:cubicBezTo>
                    <a:pt x="608359" y="307047"/>
                    <a:pt x="605616" y="312533"/>
                    <a:pt x="612474" y="328307"/>
                  </a:cubicBezTo>
                  <a:cubicBezTo>
                    <a:pt x="612474" y="328307"/>
                    <a:pt x="615903" y="340651"/>
                    <a:pt x="615903" y="340651"/>
                  </a:cubicBezTo>
                  <a:cubicBezTo>
                    <a:pt x="615903" y="340651"/>
                    <a:pt x="615903" y="355739"/>
                    <a:pt x="615903" y="351624"/>
                  </a:cubicBezTo>
                  <a:cubicBezTo>
                    <a:pt x="616589" y="361911"/>
                    <a:pt x="615217" y="361225"/>
                    <a:pt x="615903" y="371512"/>
                  </a:cubicBezTo>
                  <a:cubicBezTo>
                    <a:pt x="612474" y="383856"/>
                    <a:pt x="618646" y="394143"/>
                    <a:pt x="620018" y="405116"/>
                  </a:cubicBezTo>
                  <a:cubicBezTo>
                    <a:pt x="619332" y="430491"/>
                    <a:pt x="632362" y="455180"/>
                    <a:pt x="636477" y="479868"/>
                  </a:cubicBezTo>
                  <a:cubicBezTo>
                    <a:pt x="641277" y="470953"/>
                    <a:pt x="644021" y="471639"/>
                    <a:pt x="645392" y="457237"/>
                  </a:cubicBezTo>
                  <a:cubicBezTo>
                    <a:pt x="645392" y="446950"/>
                    <a:pt x="644021" y="449007"/>
                    <a:pt x="648821" y="440092"/>
                  </a:cubicBezTo>
                  <a:cubicBezTo>
                    <a:pt x="654308" y="430491"/>
                    <a:pt x="648821" y="418832"/>
                    <a:pt x="653622" y="408545"/>
                  </a:cubicBezTo>
                  <a:cubicBezTo>
                    <a:pt x="653622" y="403745"/>
                    <a:pt x="656365" y="376313"/>
                    <a:pt x="656365" y="371512"/>
                  </a:cubicBezTo>
                  <a:cubicBezTo>
                    <a:pt x="659794" y="335850"/>
                    <a:pt x="657051" y="323506"/>
                    <a:pt x="653622" y="289216"/>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94DA935-8E2D-4745-A8BA-AFB071DE54A5}"/>
                </a:ext>
              </a:extLst>
            </p:cNvPr>
            <p:cNvSpPr/>
            <p:nvPr/>
          </p:nvSpPr>
          <p:spPr>
            <a:xfrm flipH="1">
              <a:off x="10575885" y="1856151"/>
              <a:ext cx="1188927" cy="2855598"/>
            </a:xfrm>
            <a:custGeom>
              <a:avLst/>
              <a:gdLst>
                <a:gd name="connsiteX0" fmla="*/ 999347 w 1501902"/>
                <a:gd name="connsiteY0" fmla="*/ 4286 h 3607308"/>
                <a:gd name="connsiteX1" fmla="*/ 913622 w 1501902"/>
                <a:gd name="connsiteY1" fmla="*/ 857 h 3607308"/>
                <a:gd name="connsiteX2" fmla="*/ 817610 w 1501902"/>
                <a:gd name="connsiteY2" fmla="*/ 138017 h 3607308"/>
                <a:gd name="connsiteX3" fmla="*/ 470595 w 1501902"/>
                <a:gd name="connsiteY3" fmla="*/ 282035 h 3607308"/>
                <a:gd name="connsiteX4" fmla="*/ 288858 w 1501902"/>
                <a:gd name="connsiteY4" fmla="*/ 546068 h 3607308"/>
                <a:gd name="connsiteX5" fmla="*/ 21396 w 1501902"/>
                <a:gd name="connsiteY5" fmla="*/ 1321708 h 3607308"/>
                <a:gd name="connsiteX6" fmla="*/ 103692 w 1501902"/>
                <a:gd name="connsiteY6" fmla="*/ 1644034 h 3607308"/>
                <a:gd name="connsiteX7" fmla="*/ 522716 w 1501902"/>
                <a:gd name="connsiteY7" fmla="*/ 1836058 h 3607308"/>
                <a:gd name="connsiteX8" fmla="*/ 536432 w 1501902"/>
                <a:gd name="connsiteY8" fmla="*/ 3607480 h 3607308"/>
                <a:gd name="connsiteX9" fmla="*/ 1504095 w 1501902"/>
                <a:gd name="connsiteY9" fmla="*/ 3538900 h 3607308"/>
                <a:gd name="connsiteX10" fmla="*/ 1425228 w 1501902"/>
                <a:gd name="connsiteY10" fmla="*/ 1350512 h 3607308"/>
                <a:gd name="connsiteX11" fmla="*/ 976715 w 1501902"/>
                <a:gd name="connsiteY11" fmla="*/ 62579 h 3607308"/>
                <a:gd name="connsiteX12" fmla="*/ 999347 w 1501902"/>
                <a:gd name="connsiteY12" fmla="*/ 4286 h 360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902" h="3607308">
                  <a:moveTo>
                    <a:pt x="999347" y="4286"/>
                  </a:moveTo>
                  <a:cubicBezTo>
                    <a:pt x="953398" y="-2572"/>
                    <a:pt x="913622" y="857"/>
                    <a:pt x="913622" y="857"/>
                  </a:cubicBezTo>
                  <a:lnTo>
                    <a:pt x="817610" y="138017"/>
                  </a:lnTo>
                  <a:cubicBezTo>
                    <a:pt x="817610" y="138017"/>
                    <a:pt x="574151" y="216884"/>
                    <a:pt x="470595" y="282035"/>
                  </a:cubicBezTo>
                  <a:cubicBezTo>
                    <a:pt x="367039" y="347186"/>
                    <a:pt x="319719" y="436340"/>
                    <a:pt x="288858" y="546068"/>
                  </a:cubicBezTo>
                  <a:cubicBezTo>
                    <a:pt x="257997" y="655796"/>
                    <a:pt x="59115" y="1187977"/>
                    <a:pt x="21396" y="1321708"/>
                  </a:cubicBezTo>
                  <a:cubicBezTo>
                    <a:pt x="-16323" y="1455439"/>
                    <a:pt x="-12894" y="1558309"/>
                    <a:pt x="103692" y="1644034"/>
                  </a:cubicBezTo>
                  <a:cubicBezTo>
                    <a:pt x="220278" y="1729759"/>
                    <a:pt x="381441" y="1803140"/>
                    <a:pt x="522716" y="1836058"/>
                  </a:cubicBezTo>
                  <a:cubicBezTo>
                    <a:pt x="479510" y="2012994"/>
                    <a:pt x="536432" y="3607480"/>
                    <a:pt x="536432" y="3607480"/>
                  </a:cubicBezTo>
                  <a:lnTo>
                    <a:pt x="1504095" y="3538900"/>
                  </a:lnTo>
                  <a:cubicBezTo>
                    <a:pt x="1504095" y="3538900"/>
                    <a:pt x="1480092" y="2040426"/>
                    <a:pt x="1425228" y="1350512"/>
                  </a:cubicBezTo>
                  <a:cubicBezTo>
                    <a:pt x="1374479" y="709974"/>
                    <a:pt x="1240062" y="257346"/>
                    <a:pt x="976715" y="62579"/>
                  </a:cubicBezTo>
                  <a:cubicBezTo>
                    <a:pt x="985631" y="44063"/>
                    <a:pt x="987688" y="27603"/>
                    <a:pt x="999347" y="4286"/>
                  </a:cubicBezTo>
                  <a:close/>
                </a:path>
              </a:pathLst>
            </a:custGeom>
            <a:solidFill>
              <a:schemeClr val="bg1"/>
            </a:solidFill>
            <a:ln w="6854" cap="flat">
              <a:solidFill>
                <a:schemeClr val="tx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2269D7-EDA8-42A4-A096-B3A369DF57F9}"/>
                </a:ext>
              </a:extLst>
            </p:cNvPr>
            <p:cNvSpPr/>
            <p:nvPr/>
          </p:nvSpPr>
          <p:spPr>
            <a:xfrm flipH="1">
              <a:off x="10428892" y="2046046"/>
              <a:ext cx="325734" cy="1161783"/>
            </a:xfrm>
            <a:custGeom>
              <a:avLst/>
              <a:gdLst>
                <a:gd name="connsiteX0" fmla="*/ 199868 w 411480"/>
                <a:gd name="connsiteY0" fmla="*/ 1391119 h 1467612"/>
                <a:gd name="connsiteX1" fmla="*/ 195067 w 411480"/>
                <a:gd name="connsiteY1" fmla="*/ 1363687 h 1467612"/>
                <a:gd name="connsiteX2" fmla="*/ 106599 w 411480"/>
                <a:gd name="connsiteY2" fmla="*/ 580503 h 1467612"/>
                <a:gd name="connsiteX3" fmla="*/ 102484 w 411480"/>
                <a:gd name="connsiteY3" fmla="*/ 569531 h 1467612"/>
                <a:gd name="connsiteX4" fmla="*/ 66822 w 411480"/>
                <a:gd name="connsiteY4" fmla="*/ 228002 h 1467612"/>
                <a:gd name="connsiteX5" fmla="*/ 22245 w 411480"/>
                <a:gd name="connsiteY5" fmla="*/ 130619 h 1467612"/>
                <a:gd name="connsiteX6" fmla="*/ 9901 w 411480"/>
                <a:gd name="connsiteY6" fmla="*/ 75069 h 1467612"/>
                <a:gd name="connsiteX7" fmla="*/ 54478 w 411480"/>
                <a:gd name="connsiteY7" fmla="*/ 6489 h 1467612"/>
                <a:gd name="connsiteX8" fmla="*/ 102484 w 411480"/>
                <a:gd name="connsiteY8" fmla="*/ 317 h 1467612"/>
                <a:gd name="connsiteX9" fmla="*/ 136774 w 411480"/>
                <a:gd name="connsiteY9" fmla="*/ 17462 h 1467612"/>
                <a:gd name="connsiteX10" fmla="*/ 162834 w 411480"/>
                <a:gd name="connsiteY10" fmla="*/ 51752 h 1467612"/>
                <a:gd name="connsiteX11" fmla="*/ 173121 w 411480"/>
                <a:gd name="connsiteY11" fmla="*/ 127875 h 1467612"/>
                <a:gd name="connsiteX12" fmla="*/ 173807 w 411480"/>
                <a:gd name="connsiteY12" fmla="*/ 157365 h 1467612"/>
                <a:gd name="connsiteX13" fmla="*/ 283535 w 411480"/>
                <a:gd name="connsiteY13" fmla="*/ 496836 h 1467612"/>
                <a:gd name="connsiteX14" fmla="*/ 404922 w 411480"/>
                <a:gd name="connsiteY14" fmla="*/ 1290307 h 1467612"/>
                <a:gd name="connsiteX15" fmla="*/ 408351 w 411480"/>
                <a:gd name="connsiteY15" fmla="*/ 1304023 h 1467612"/>
                <a:gd name="connsiteX16" fmla="*/ 363774 w 411480"/>
                <a:gd name="connsiteY16" fmla="*/ 1427467 h 1467612"/>
                <a:gd name="connsiteX17" fmla="*/ 272562 w 411480"/>
                <a:gd name="connsiteY17" fmla="*/ 1445297 h 1467612"/>
                <a:gd name="connsiteX18" fmla="*/ 199868 w 411480"/>
                <a:gd name="connsiteY18" fmla="*/ 1391119 h 146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1467612">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tx1"/>
            </a:solidFill>
            <a:ln w="685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43488B0-19BF-4704-AE1E-FBCF11248077}"/>
                </a:ext>
              </a:extLst>
            </p:cNvPr>
            <p:cNvSpPr/>
            <p:nvPr/>
          </p:nvSpPr>
          <p:spPr>
            <a:xfrm flipH="1">
              <a:off x="10848851" y="2555527"/>
              <a:ext cx="749187" cy="890338"/>
            </a:xfrm>
            <a:custGeom>
              <a:avLst/>
              <a:gdLst>
                <a:gd name="connsiteX0" fmla="*/ 0 w 946404"/>
                <a:gd name="connsiteY0" fmla="*/ 0 h 1124712"/>
                <a:gd name="connsiteX1" fmla="*/ 542468 w 946404"/>
                <a:gd name="connsiteY1" fmla="*/ 139903 h 1124712"/>
                <a:gd name="connsiteX2" fmla="*/ 951890 w 946404"/>
                <a:gd name="connsiteY2" fmla="*/ 1126770 h 1124712"/>
                <a:gd name="connsiteX3" fmla="*/ 432740 w 946404"/>
                <a:gd name="connsiteY3" fmla="*/ 1010869 h 1124712"/>
              </a:gdLst>
              <a:ahLst/>
              <a:cxnLst>
                <a:cxn ang="0">
                  <a:pos x="connsiteX0" y="connsiteY0"/>
                </a:cxn>
                <a:cxn ang="0">
                  <a:pos x="connsiteX1" y="connsiteY1"/>
                </a:cxn>
                <a:cxn ang="0">
                  <a:pos x="connsiteX2" y="connsiteY2"/>
                </a:cxn>
                <a:cxn ang="0">
                  <a:pos x="connsiteX3" y="connsiteY3"/>
                </a:cxn>
              </a:cxnLst>
              <a:rect l="l" t="t" r="r" b="b"/>
              <a:pathLst>
                <a:path w="946404" h="1124712">
                  <a:moveTo>
                    <a:pt x="0" y="0"/>
                  </a:moveTo>
                  <a:lnTo>
                    <a:pt x="542468" y="139903"/>
                  </a:lnTo>
                  <a:lnTo>
                    <a:pt x="951890" y="1126770"/>
                  </a:lnTo>
                  <a:lnTo>
                    <a:pt x="432740" y="1010869"/>
                  </a:lnTo>
                  <a:close/>
                </a:path>
              </a:pathLst>
            </a:custGeom>
            <a:solidFill>
              <a:schemeClr val="tx1"/>
            </a:solidFill>
            <a:ln w="685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D95BF60-0CFC-42E5-BC1B-57D7FAF99711}"/>
                </a:ext>
              </a:extLst>
            </p:cNvPr>
            <p:cNvSpPr/>
            <p:nvPr/>
          </p:nvSpPr>
          <p:spPr>
            <a:xfrm flipH="1">
              <a:off x="10911826" y="2899942"/>
              <a:ext cx="369165" cy="342020"/>
            </a:xfrm>
            <a:custGeom>
              <a:avLst/>
              <a:gdLst>
                <a:gd name="connsiteX0" fmla="*/ 59665 w 466344"/>
                <a:gd name="connsiteY0" fmla="*/ 140307 h 432054"/>
                <a:gd name="connsiteX1" fmla="*/ 117958 w 466344"/>
                <a:gd name="connsiteY1" fmla="*/ 63498 h 432054"/>
                <a:gd name="connsiteX2" fmla="*/ 304495 w 466344"/>
                <a:gd name="connsiteY2" fmla="*/ 27836 h 432054"/>
                <a:gd name="connsiteX3" fmla="*/ 301066 w 466344"/>
                <a:gd name="connsiteY3" fmla="*/ 74470 h 432054"/>
                <a:gd name="connsiteX4" fmla="*/ 330556 w 466344"/>
                <a:gd name="connsiteY4" fmla="*/ 70356 h 432054"/>
                <a:gd name="connsiteX5" fmla="*/ 378562 w 466344"/>
                <a:gd name="connsiteY5" fmla="*/ 77899 h 432054"/>
                <a:gd name="connsiteX6" fmla="*/ 393649 w 466344"/>
                <a:gd name="connsiteY6" fmla="*/ 121105 h 432054"/>
                <a:gd name="connsiteX7" fmla="*/ 426568 w 466344"/>
                <a:gd name="connsiteY7" fmla="*/ 150594 h 432054"/>
                <a:gd name="connsiteX8" fmla="*/ 433426 w 466344"/>
                <a:gd name="connsiteY8" fmla="*/ 194485 h 432054"/>
                <a:gd name="connsiteX9" fmla="*/ 453314 w 466344"/>
                <a:gd name="connsiteY9" fmla="*/ 217803 h 432054"/>
                <a:gd name="connsiteX10" fmla="*/ 452628 w 466344"/>
                <a:gd name="connsiteY10" fmla="*/ 269923 h 432054"/>
                <a:gd name="connsiteX11" fmla="*/ 466344 w 466344"/>
                <a:gd name="connsiteY11" fmla="*/ 304899 h 432054"/>
                <a:gd name="connsiteX12" fmla="*/ 439598 w 466344"/>
                <a:gd name="connsiteY12" fmla="*/ 359077 h 432054"/>
                <a:gd name="connsiteX13" fmla="*/ 362102 w 466344"/>
                <a:gd name="connsiteY13" fmla="*/ 393367 h 432054"/>
                <a:gd name="connsiteX14" fmla="*/ 202311 w 466344"/>
                <a:gd name="connsiteY14" fmla="*/ 436573 h 432054"/>
                <a:gd name="connsiteX15" fmla="*/ 128930 w 466344"/>
                <a:gd name="connsiteY15" fmla="*/ 434515 h 432054"/>
                <a:gd name="connsiteX16" fmla="*/ 52807 w 466344"/>
                <a:gd name="connsiteY16" fmla="*/ 436573 h 432054"/>
                <a:gd name="connsiteX17" fmla="*/ 4115 w 466344"/>
                <a:gd name="connsiteY17" fmla="*/ 409827 h 432054"/>
                <a:gd name="connsiteX18" fmla="*/ 0 w 466344"/>
                <a:gd name="connsiteY18" fmla="*/ 354277 h 432054"/>
                <a:gd name="connsiteX19" fmla="*/ 23317 w 466344"/>
                <a:gd name="connsiteY19" fmla="*/ 191742 h 432054"/>
                <a:gd name="connsiteX20" fmla="*/ 59665 w 466344"/>
                <a:gd name="connsiteY20" fmla="*/ 140307 h 43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 h="43205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chemeClr val="accent2">
                <a:lumMod val="40000"/>
                <a:lumOff val="60000"/>
              </a:schemeClr>
            </a:solidFill>
            <a:ln w="685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007EBE4-4C5E-4A1B-A02E-B4DB4F146F4C}"/>
                </a:ext>
              </a:extLst>
            </p:cNvPr>
            <p:cNvSpPr/>
            <p:nvPr/>
          </p:nvSpPr>
          <p:spPr>
            <a:xfrm flipH="1">
              <a:off x="11176081" y="3010205"/>
              <a:ext cx="211727" cy="293160"/>
            </a:xfrm>
            <a:custGeom>
              <a:avLst/>
              <a:gdLst>
                <a:gd name="connsiteX0" fmla="*/ 270724 w 267462"/>
                <a:gd name="connsiteY0" fmla="*/ 295913 h 370332"/>
                <a:gd name="connsiteX1" fmla="*/ 177455 w 267462"/>
                <a:gd name="connsiteY1" fmla="*/ 338432 h 370332"/>
                <a:gd name="connsiteX2" fmla="*/ 126706 w 267462"/>
                <a:gd name="connsiteY2" fmla="*/ 356263 h 370332"/>
                <a:gd name="connsiteX3" fmla="*/ 104760 w 267462"/>
                <a:gd name="connsiteY3" fmla="*/ 362435 h 370332"/>
                <a:gd name="connsiteX4" fmla="*/ 40981 w 267462"/>
                <a:gd name="connsiteY4" fmla="*/ 331574 h 370332"/>
                <a:gd name="connsiteX5" fmla="*/ 3262 w 267462"/>
                <a:gd name="connsiteY5" fmla="*/ 53825 h 370332"/>
                <a:gd name="connsiteX6" fmla="*/ 97902 w 267462"/>
                <a:gd name="connsiteY6" fmla="*/ 16106 h 370332"/>
                <a:gd name="connsiteX7" fmla="*/ 194600 w 267462"/>
                <a:gd name="connsiteY7" fmla="*/ 1019 h 370332"/>
                <a:gd name="connsiteX8" fmla="*/ 169911 w 267462"/>
                <a:gd name="connsiteY8" fmla="*/ 48339 h 370332"/>
                <a:gd name="connsiteX9" fmla="*/ 190485 w 267462"/>
                <a:gd name="connsiteY9" fmla="*/ 273281 h 370332"/>
                <a:gd name="connsiteX10" fmla="*/ 208316 w 267462"/>
                <a:gd name="connsiteY10" fmla="*/ 290426 h 370332"/>
                <a:gd name="connsiteX11" fmla="*/ 270724 w 267462"/>
                <a:gd name="connsiteY11" fmla="*/ 295913 h 3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62" h="370332">
                  <a:moveTo>
                    <a:pt x="270724" y="295913"/>
                  </a:moveTo>
                  <a:cubicBezTo>
                    <a:pt x="236434" y="325402"/>
                    <a:pt x="211059" y="326774"/>
                    <a:pt x="177455" y="338432"/>
                  </a:cubicBezTo>
                  <a:cubicBezTo>
                    <a:pt x="160310" y="344604"/>
                    <a:pt x="143851" y="350091"/>
                    <a:pt x="126706" y="356263"/>
                  </a:cubicBezTo>
                  <a:cubicBezTo>
                    <a:pt x="119162" y="358320"/>
                    <a:pt x="112304" y="360378"/>
                    <a:pt x="104760" y="362435"/>
                  </a:cubicBezTo>
                  <a:cubicBezTo>
                    <a:pt x="56754" y="378209"/>
                    <a:pt x="58811" y="377523"/>
                    <a:pt x="40981" y="331574"/>
                  </a:cubicBezTo>
                  <a:cubicBezTo>
                    <a:pt x="-4968" y="214988"/>
                    <a:pt x="-2911" y="158753"/>
                    <a:pt x="3262" y="53825"/>
                  </a:cubicBezTo>
                  <a:cubicBezTo>
                    <a:pt x="13549" y="41481"/>
                    <a:pt x="74585" y="22964"/>
                    <a:pt x="97902" y="16106"/>
                  </a:cubicBezTo>
                  <a:cubicBezTo>
                    <a:pt x="129449" y="18849"/>
                    <a:pt x="172654" y="-5154"/>
                    <a:pt x="194600" y="1019"/>
                  </a:cubicBezTo>
                  <a:cubicBezTo>
                    <a:pt x="180884" y="20907"/>
                    <a:pt x="175397" y="31194"/>
                    <a:pt x="169911" y="48339"/>
                  </a:cubicBezTo>
                  <a:cubicBezTo>
                    <a:pt x="147965" y="114861"/>
                    <a:pt x="181570" y="203330"/>
                    <a:pt x="190485" y="273281"/>
                  </a:cubicBezTo>
                  <a:cubicBezTo>
                    <a:pt x="191857" y="285626"/>
                    <a:pt x="197343" y="288369"/>
                    <a:pt x="208316" y="290426"/>
                  </a:cubicBezTo>
                  <a:cubicBezTo>
                    <a:pt x="242606" y="296598"/>
                    <a:pt x="236434" y="289740"/>
                    <a:pt x="270724" y="295913"/>
                  </a:cubicBezTo>
                  <a:close/>
                </a:path>
              </a:pathLst>
            </a:custGeom>
            <a:solidFill>
              <a:schemeClr val="accent1">
                <a:lumMod val="60000"/>
                <a:lumOff val="40000"/>
              </a:schemeClr>
            </a:solidFill>
            <a:ln w="685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7D1B2C0-CBDB-49FB-A12C-997BA9245111}"/>
                </a:ext>
              </a:extLst>
            </p:cNvPr>
            <p:cNvSpPr/>
            <p:nvPr/>
          </p:nvSpPr>
          <p:spPr>
            <a:xfrm flipH="1">
              <a:off x="10857078" y="2444999"/>
              <a:ext cx="146580" cy="146580"/>
            </a:xfrm>
            <a:custGeom>
              <a:avLst/>
              <a:gdLst>
                <a:gd name="connsiteX0" fmla="*/ 64571 w 185166"/>
                <a:gd name="connsiteY0" fmla="*/ 1778 h 185166"/>
                <a:gd name="connsiteX1" fmla="*/ 135208 w 185166"/>
                <a:gd name="connsiteY1" fmla="*/ 14122 h 185166"/>
                <a:gd name="connsiteX2" fmla="*/ 183214 w 185166"/>
                <a:gd name="connsiteY2" fmla="*/ 116306 h 185166"/>
                <a:gd name="connsiteX3" fmla="*/ 95432 w 185166"/>
                <a:gd name="connsiteY3" fmla="*/ 189001 h 185166"/>
                <a:gd name="connsiteX4" fmla="*/ 3535 w 185166"/>
                <a:gd name="connsiteY4" fmla="*/ 121107 h 185166"/>
                <a:gd name="connsiteX5" fmla="*/ 47426 w 185166"/>
                <a:gd name="connsiteY5" fmla="*/ 12751 h 185166"/>
                <a:gd name="connsiteX6" fmla="*/ 64571 w 185166"/>
                <a:gd name="connsiteY6" fmla="*/ 1778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solidFill>
              <a:srgbClr val="0E0404"/>
            </a:solidFill>
            <a:ln w="685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A159B55-CDE4-4028-831D-5F52709FB160}"/>
                </a:ext>
              </a:extLst>
            </p:cNvPr>
            <p:cNvSpPr/>
            <p:nvPr/>
          </p:nvSpPr>
          <p:spPr>
            <a:xfrm flipH="1">
              <a:off x="10879795" y="2468655"/>
              <a:ext cx="103149" cy="103149"/>
            </a:xfrm>
            <a:custGeom>
              <a:avLst/>
              <a:gdLst>
                <a:gd name="connsiteX0" fmla="*/ 132359 w 130302"/>
                <a:gd name="connsiteY0" fmla="*/ 65163 h 130302"/>
                <a:gd name="connsiteX1" fmla="*/ 65151 w 130302"/>
                <a:gd name="connsiteY1" fmla="*/ 132371 h 130302"/>
                <a:gd name="connsiteX2" fmla="*/ 0 w 130302"/>
                <a:gd name="connsiteY2" fmla="*/ 66535 h 130302"/>
                <a:gd name="connsiteX3" fmla="*/ 64465 w 130302"/>
                <a:gd name="connsiteY3" fmla="*/ 12 h 130302"/>
                <a:gd name="connsiteX4" fmla="*/ 132359 w 130302"/>
                <a:gd name="connsiteY4" fmla="*/ 65163 h 13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 h="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bg1"/>
            </a:solidFill>
            <a:ln w="685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54D80F8-C514-441F-9DB3-40D5FF34B896}"/>
                </a:ext>
              </a:extLst>
            </p:cNvPr>
            <p:cNvSpPr/>
            <p:nvPr/>
          </p:nvSpPr>
          <p:spPr>
            <a:xfrm flipH="1">
              <a:off x="10931913" y="1811769"/>
              <a:ext cx="86862" cy="640609"/>
            </a:xfrm>
            <a:custGeom>
              <a:avLst/>
              <a:gdLst>
                <a:gd name="connsiteX0" fmla="*/ 95326 w 109728"/>
                <a:gd name="connsiteY0" fmla="*/ 43205 h 809244"/>
                <a:gd name="connsiteX1" fmla="*/ 66523 w 109728"/>
                <a:gd name="connsiteY1" fmla="*/ 86411 h 809244"/>
                <a:gd name="connsiteX2" fmla="*/ 28804 w 109728"/>
                <a:gd name="connsiteY2" fmla="*/ 237287 h 809244"/>
                <a:gd name="connsiteX3" fmla="*/ 65837 w 109728"/>
                <a:gd name="connsiteY3" fmla="*/ 595274 h 809244"/>
                <a:gd name="connsiteX4" fmla="*/ 111100 w 109728"/>
                <a:gd name="connsiteY4" fmla="*/ 800329 h 809244"/>
                <a:gd name="connsiteX5" fmla="*/ 80924 w 109728"/>
                <a:gd name="connsiteY5" fmla="*/ 801700 h 809244"/>
                <a:gd name="connsiteX6" fmla="*/ 0 w 109728"/>
                <a:gd name="connsiteY6" fmla="*/ 265405 h 809244"/>
                <a:gd name="connsiteX7" fmla="*/ 100813 w 109728"/>
                <a:gd name="connsiteY7" fmla="*/ 0 h 809244"/>
                <a:gd name="connsiteX8" fmla="*/ 95326 w 109728"/>
                <a:gd name="connsiteY8" fmla="*/ 43205 h 8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 h="809244">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tx1"/>
            </a:solidFill>
            <a:ln w="685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BD7A8EA-E8BB-411A-92F0-047CB83ED453}"/>
                </a:ext>
              </a:extLst>
            </p:cNvPr>
            <p:cNvSpPr/>
            <p:nvPr/>
          </p:nvSpPr>
          <p:spPr>
            <a:xfrm flipH="1">
              <a:off x="10306117" y="1923604"/>
              <a:ext cx="276874" cy="352878"/>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758" h="445770">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tx1"/>
            </a:solidFill>
            <a:ln w="6854" cap="flat">
              <a:noFill/>
              <a:prstDash val="solid"/>
              <a:miter/>
            </a:ln>
          </p:spPr>
          <p:txBody>
            <a:bodyPr rtlCol="0" anchor="ctr"/>
            <a:lstStyle/>
            <a:p>
              <a:endParaRPr lang="en-US"/>
            </a:p>
          </p:txBody>
        </p:sp>
      </p:grpSp>
      <p:sp>
        <p:nvSpPr>
          <p:cNvPr id="65" name="Rounded Rectangle 31">
            <a:extLst>
              <a:ext uri="{FF2B5EF4-FFF2-40B4-BE49-F238E27FC236}">
                <a16:creationId xmlns:a16="http://schemas.microsoft.com/office/drawing/2014/main" id="{3842D056-1440-4F63-91DA-B4C0EF3C283A}"/>
              </a:ext>
            </a:extLst>
          </p:cNvPr>
          <p:cNvSpPr>
            <a:spLocks noChangeAspect="1"/>
          </p:cNvSpPr>
          <p:nvPr/>
        </p:nvSpPr>
        <p:spPr>
          <a:xfrm>
            <a:off x="5127623" y="2458940"/>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67" name="Heart 17">
            <a:extLst>
              <a:ext uri="{FF2B5EF4-FFF2-40B4-BE49-F238E27FC236}">
                <a16:creationId xmlns:a16="http://schemas.microsoft.com/office/drawing/2014/main" id="{5184081B-B89A-43D0-B391-E8AD66DD2C3A}"/>
              </a:ext>
            </a:extLst>
          </p:cNvPr>
          <p:cNvSpPr/>
          <p:nvPr/>
        </p:nvSpPr>
        <p:spPr>
          <a:xfrm>
            <a:off x="5090698" y="957139"/>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68" name="Rounded Rectangle 25">
            <a:extLst>
              <a:ext uri="{FF2B5EF4-FFF2-40B4-BE49-F238E27FC236}">
                <a16:creationId xmlns:a16="http://schemas.microsoft.com/office/drawing/2014/main" id="{3A38539F-6112-4DD6-A5AE-DEE6EF7AB08F}"/>
              </a:ext>
            </a:extLst>
          </p:cNvPr>
          <p:cNvSpPr/>
          <p:nvPr/>
        </p:nvSpPr>
        <p:spPr>
          <a:xfrm>
            <a:off x="5127623" y="405796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70" name="Rounded Rectangle 40">
            <a:extLst>
              <a:ext uri="{FF2B5EF4-FFF2-40B4-BE49-F238E27FC236}">
                <a16:creationId xmlns:a16="http://schemas.microsoft.com/office/drawing/2014/main" id="{D041B74B-AFB5-4769-8635-8C3222C26B3E}"/>
              </a:ext>
            </a:extLst>
          </p:cNvPr>
          <p:cNvSpPr/>
          <p:nvPr/>
        </p:nvSpPr>
        <p:spPr>
          <a:xfrm rot="2942052">
            <a:off x="5158995" y="5678957"/>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AC351AF6-0A6D-8D31-6A18-3DDCAB348990}"/>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cs typeface="Arial" panose="020B0604020202020204" pitchFamily="34" charset="0"/>
              </a:rPr>
              <a:t>About </a:t>
            </a:r>
            <a:r>
              <a:rPr lang="it-IT" sz="2400" b="1" dirty="0" err="1">
                <a:cs typeface="Arial" panose="020B0604020202020204" pitchFamily="34" charset="0"/>
              </a:rPr>
              <a:t>our</a:t>
            </a:r>
            <a:r>
              <a:rPr lang="it-IT" sz="2400" b="1" dirty="0">
                <a:cs typeface="Arial" panose="020B0604020202020204" pitchFamily="34" charset="0"/>
              </a:rPr>
              <a:t> </a:t>
            </a:r>
            <a:r>
              <a:rPr lang="it-IT" sz="2400" b="1" dirty="0" err="1">
                <a:cs typeface="Arial" panose="020B0604020202020204" pitchFamily="34" charset="0"/>
              </a:rPr>
              <a:t>patient</a:t>
            </a:r>
            <a:endParaRPr lang="it-IT" sz="2400" b="1" dirty="0">
              <a:cs typeface="Arial" panose="020B0604020202020204" pitchFamily="34" charset="0"/>
            </a:endParaRPr>
          </a:p>
        </p:txBody>
      </p:sp>
    </p:spTree>
    <p:extLst>
      <p:ext uri="{BB962C8B-B14F-4D97-AF65-F5344CB8AC3E}">
        <p14:creationId xmlns:p14="http://schemas.microsoft.com/office/powerpoint/2010/main" val="323101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A570D25F-FBCE-D445-8DE3-E7E77B123422}"/>
              </a:ext>
            </a:extLst>
          </p:cNvPr>
          <p:cNvSpPr/>
          <p:nvPr/>
        </p:nvSpPr>
        <p:spPr>
          <a:xfrm>
            <a:off x="0" y="-5786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cs typeface="Arial" panose="020B0604020202020204" pitchFamily="34" charset="0"/>
              </a:rPr>
              <a:t>Oncological</a:t>
            </a:r>
            <a:r>
              <a:rPr lang="it-IT" sz="2400" b="1" dirty="0">
                <a:cs typeface="Arial" panose="020B0604020202020204" pitchFamily="34" charset="0"/>
              </a:rPr>
              <a:t> history</a:t>
            </a:r>
          </a:p>
        </p:txBody>
      </p:sp>
      <p:grpSp>
        <p:nvGrpSpPr>
          <p:cNvPr id="2" name="Gruppo 1">
            <a:extLst>
              <a:ext uri="{FF2B5EF4-FFF2-40B4-BE49-F238E27FC236}">
                <a16:creationId xmlns:a16="http://schemas.microsoft.com/office/drawing/2014/main" id="{CDC2F098-E5DF-4A3D-A344-35388DA797F6}"/>
              </a:ext>
            </a:extLst>
          </p:cNvPr>
          <p:cNvGrpSpPr/>
          <p:nvPr/>
        </p:nvGrpSpPr>
        <p:grpSpPr>
          <a:xfrm>
            <a:off x="705526" y="848362"/>
            <a:ext cx="10780947" cy="5433834"/>
            <a:chOff x="705526" y="848362"/>
            <a:chExt cx="10780947" cy="5433834"/>
          </a:xfrm>
        </p:grpSpPr>
        <p:cxnSp>
          <p:nvCxnSpPr>
            <p:cNvPr id="14" name="Straight Connector 13">
              <a:extLst>
                <a:ext uri="{FF2B5EF4-FFF2-40B4-BE49-F238E27FC236}">
                  <a16:creationId xmlns:a16="http://schemas.microsoft.com/office/drawing/2014/main" id="{FBE2F466-2870-48BB-BCBC-BD5C2BFF53D5}"/>
                </a:ext>
              </a:extLst>
            </p:cNvPr>
            <p:cNvCxnSpPr>
              <a:cxnSpLocks/>
            </p:cNvCxnSpPr>
            <p:nvPr/>
          </p:nvCxnSpPr>
          <p:spPr>
            <a:xfrm>
              <a:off x="2000291" y="3760455"/>
              <a:ext cx="8285552" cy="0"/>
            </a:xfrm>
            <a:prstGeom prst="line">
              <a:avLst/>
            </a:prstGeom>
            <a:ln w="25400">
              <a:solidFill>
                <a:schemeClr val="tx1">
                  <a:lumMod val="50000"/>
                  <a:lumOff val="50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98610C6-B446-464F-B3BC-46BAC86EC757}"/>
                </a:ext>
              </a:extLst>
            </p:cNvPr>
            <p:cNvGrpSpPr/>
            <p:nvPr/>
          </p:nvGrpSpPr>
          <p:grpSpPr>
            <a:xfrm>
              <a:off x="1712259" y="3605553"/>
              <a:ext cx="288032" cy="288032"/>
              <a:chOff x="611560" y="2851238"/>
              <a:chExt cx="288032" cy="288032"/>
            </a:xfrm>
            <a:solidFill>
              <a:schemeClr val="bg1"/>
            </a:solidFill>
          </p:grpSpPr>
          <p:sp>
            <p:nvSpPr>
              <p:cNvPr id="16" name="Oval 15">
                <a:extLst>
                  <a:ext uri="{FF2B5EF4-FFF2-40B4-BE49-F238E27FC236}">
                    <a16:creationId xmlns:a16="http://schemas.microsoft.com/office/drawing/2014/main" id="{05AB9494-9E62-4820-95BA-E4F727FCE2D4}"/>
                  </a:ext>
                </a:extLst>
              </p:cNvPr>
              <p:cNvSpPr/>
              <p:nvPr/>
            </p:nvSpPr>
            <p:spPr>
              <a:xfrm>
                <a:off x="611560" y="2851238"/>
                <a:ext cx="288032" cy="28803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173E9F4B-0B57-4C49-87E0-84D6DA35BE5E}"/>
                  </a:ext>
                </a:extLst>
              </p:cNvPr>
              <p:cNvSpPr/>
              <p:nvPr/>
            </p:nvSpPr>
            <p:spPr>
              <a:xfrm>
                <a:off x="683568" y="2923246"/>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9C26E2E1-A877-46F5-A176-A57F8AD78F6C}"/>
                </a:ext>
              </a:extLst>
            </p:cNvPr>
            <p:cNvGrpSpPr/>
            <p:nvPr/>
          </p:nvGrpSpPr>
          <p:grpSpPr>
            <a:xfrm>
              <a:off x="3837653" y="3594400"/>
              <a:ext cx="288032" cy="288032"/>
              <a:chOff x="611560" y="2851238"/>
              <a:chExt cx="288032" cy="288032"/>
            </a:xfrm>
            <a:solidFill>
              <a:schemeClr val="bg1"/>
            </a:solidFill>
          </p:grpSpPr>
          <p:sp>
            <p:nvSpPr>
              <p:cNvPr id="25" name="Oval 24">
                <a:extLst>
                  <a:ext uri="{FF2B5EF4-FFF2-40B4-BE49-F238E27FC236}">
                    <a16:creationId xmlns:a16="http://schemas.microsoft.com/office/drawing/2014/main" id="{4C081600-220B-443B-92AA-2CC03DC17A5C}"/>
                  </a:ext>
                </a:extLst>
              </p:cNvPr>
              <p:cNvSpPr/>
              <p:nvPr/>
            </p:nvSpPr>
            <p:spPr>
              <a:xfrm>
                <a:off x="611560" y="2851238"/>
                <a:ext cx="288032" cy="28803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A1B32EFA-C32B-44FE-98C2-58D163E76D18}"/>
                  </a:ext>
                </a:extLst>
              </p:cNvPr>
              <p:cNvSpPr/>
              <p:nvPr/>
            </p:nvSpPr>
            <p:spPr>
              <a:xfrm>
                <a:off x="683568" y="2923246"/>
                <a:ext cx="144016" cy="14401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BD274F7E-43EA-49CF-8B89-17BE7BD05813}"/>
                </a:ext>
              </a:extLst>
            </p:cNvPr>
            <p:cNvGrpSpPr/>
            <p:nvPr/>
          </p:nvGrpSpPr>
          <p:grpSpPr>
            <a:xfrm flipH="1">
              <a:off x="5027188" y="903720"/>
              <a:ext cx="2545277" cy="2495293"/>
              <a:chOff x="7184659" y="2064066"/>
              <a:chExt cx="1752794" cy="2495293"/>
            </a:xfrm>
          </p:grpSpPr>
          <p:sp>
            <p:nvSpPr>
              <p:cNvPr id="42" name="TextBox 41">
                <a:extLst>
                  <a:ext uri="{FF2B5EF4-FFF2-40B4-BE49-F238E27FC236}">
                    <a16:creationId xmlns:a16="http://schemas.microsoft.com/office/drawing/2014/main" id="{88C3824D-244C-4C2F-9847-903A2F6DEE93}"/>
                  </a:ext>
                </a:extLst>
              </p:cNvPr>
              <p:cNvSpPr txBox="1"/>
              <p:nvPr/>
            </p:nvSpPr>
            <p:spPr>
              <a:xfrm>
                <a:off x="7184659" y="2458262"/>
                <a:ext cx="1728000" cy="1754326"/>
              </a:xfrm>
              <a:prstGeom prst="rect">
                <a:avLst/>
              </a:prstGeom>
              <a:noFill/>
              <a:ln>
                <a:noFill/>
              </a:ln>
            </p:spPr>
            <p:txBody>
              <a:bodyPr wrap="square" rtlCol="0">
                <a:spAutoFit/>
              </a:bodyPr>
              <a:lstStyle/>
              <a:p>
                <a:pPr algn="ctr"/>
                <a:r>
                  <a:rPr lang="en-US" altLang="ko-KR" dirty="0">
                    <a:latin typeface="+mj-lt"/>
                    <a:cs typeface="Arial" panose="020B0604020202020204" pitchFamily="34" charset="0"/>
                  </a:rPr>
                  <a:t>CT-Scan</a:t>
                </a:r>
              </a:p>
              <a:p>
                <a:pPr algn="ctr"/>
                <a:r>
                  <a:rPr lang="en-US" altLang="ko-KR" dirty="0">
                    <a:latin typeface="+mj-lt"/>
                    <a:cs typeface="Arial" panose="020B0604020202020204" pitchFamily="34" charset="0"/>
                  </a:rPr>
                  <a:t>mixed cystic solid tumor (11 cm×6 cm) </a:t>
                </a:r>
              </a:p>
              <a:p>
                <a:pPr algn="ctr"/>
                <a:r>
                  <a:rPr lang="en-US" altLang="ko-KR" dirty="0">
                    <a:latin typeface="+mj-lt"/>
                    <a:cs typeface="Arial" panose="020B0604020202020204" pitchFamily="34" charset="0"/>
                  </a:rPr>
                  <a:t>in the pelvic cavity + lymph nodes (the major, </a:t>
                </a:r>
                <a:r>
                  <a:rPr lang="en-US" altLang="ko-KR" dirty="0" err="1">
                    <a:latin typeface="+mj-lt"/>
                    <a:cs typeface="Arial" panose="020B0604020202020204" pitchFamily="34" charset="0"/>
                  </a:rPr>
                  <a:t>paraorthic</a:t>
                </a:r>
                <a:r>
                  <a:rPr lang="en-US" altLang="ko-KR" dirty="0">
                    <a:latin typeface="+mj-lt"/>
                    <a:cs typeface="Arial" panose="020B0604020202020204" pitchFamily="34" charset="0"/>
                  </a:rPr>
                  <a:t> of 11x6 mm)</a:t>
                </a:r>
              </a:p>
            </p:txBody>
          </p:sp>
          <p:sp>
            <p:nvSpPr>
              <p:cNvPr id="43" name="TextBox 42">
                <a:extLst>
                  <a:ext uri="{FF2B5EF4-FFF2-40B4-BE49-F238E27FC236}">
                    <a16:creationId xmlns:a16="http://schemas.microsoft.com/office/drawing/2014/main" id="{B9F8D70E-7CF2-402E-BEA7-BD992DB162D7}"/>
                  </a:ext>
                </a:extLst>
              </p:cNvPr>
              <p:cNvSpPr txBox="1"/>
              <p:nvPr/>
            </p:nvSpPr>
            <p:spPr>
              <a:xfrm>
                <a:off x="7209453" y="2064066"/>
                <a:ext cx="1728000" cy="400110"/>
              </a:xfrm>
              <a:prstGeom prst="rect">
                <a:avLst/>
              </a:prstGeom>
              <a:solidFill>
                <a:srgbClr val="C00000"/>
              </a:solidFill>
              <a:ln>
                <a:solidFill>
                  <a:srgbClr val="C00000"/>
                </a:solidFill>
              </a:ln>
            </p:spPr>
            <p:txBody>
              <a:bodyPr wrap="square" rtlCol="0">
                <a:spAutoFit/>
              </a:bodyPr>
              <a:lstStyle/>
              <a:p>
                <a:pPr algn="ctr"/>
                <a:r>
                  <a:rPr lang="en-US" altLang="ko-KR" sz="2000" b="1" dirty="0">
                    <a:solidFill>
                      <a:schemeClr val="bg1"/>
                    </a:solidFill>
                    <a:latin typeface="+mj-lt"/>
                    <a:cs typeface="Arial" panose="020B0604020202020204" pitchFamily="34" charset="0"/>
                  </a:rPr>
                  <a:t>Sep 2020</a:t>
                </a:r>
                <a:endParaRPr lang="ko-KR" altLang="en-US" sz="2000" b="1" dirty="0">
                  <a:solidFill>
                    <a:schemeClr val="bg1"/>
                  </a:solidFill>
                  <a:latin typeface="+mj-lt"/>
                  <a:cs typeface="Arial" panose="020B0604020202020204" pitchFamily="34" charset="0"/>
                </a:endParaRPr>
              </a:p>
            </p:txBody>
          </p:sp>
          <p:cxnSp>
            <p:nvCxnSpPr>
              <p:cNvPr id="44" name="Straight Connector 43">
                <a:extLst>
                  <a:ext uri="{FF2B5EF4-FFF2-40B4-BE49-F238E27FC236}">
                    <a16:creationId xmlns:a16="http://schemas.microsoft.com/office/drawing/2014/main" id="{F14478A3-6EBB-4E18-8EF4-A0A18BFE012A}"/>
                  </a:ext>
                </a:extLst>
              </p:cNvPr>
              <p:cNvCxnSpPr/>
              <p:nvPr/>
            </p:nvCxnSpPr>
            <p:spPr>
              <a:xfrm>
                <a:off x="7209453" y="4551322"/>
                <a:ext cx="1728000" cy="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48">
              <a:extLst>
                <a:ext uri="{FF2B5EF4-FFF2-40B4-BE49-F238E27FC236}">
                  <a16:creationId xmlns:a16="http://schemas.microsoft.com/office/drawing/2014/main" id="{FBF1846C-9C10-C9EC-93F3-983F8B14F8B4}"/>
                </a:ext>
              </a:extLst>
            </p:cNvPr>
            <p:cNvGrpSpPr/>
            <p:nvPr/>
          </p:nvGrpSpPr>
          <p:grpSpPr>
            <a:xfrm flipH="1">
              <a:off x="705526" y="909482"/>
              <a:ext cx="2545276" cy="2499800"/>
              <a:chOff x="7184659" y="687959"/>
              <a:chExt cx="1752793" cy="2499800"/>
            </a:xfrm>
          </p:grpSpPr>
          <p:sp>
            <p:nvSpPr>
              <p:cNvPr id="8" name="TextBox 41">
                <a:extLst>
                  <a:ext uri="{FF2B5EF4-FFF2-40B4-BE49-F238E27FC236}">
                    <a16:creationId xmlns:a16="http://schemas.microsoft.com/office/drawing/2014/main" id="{F3AA0E8E-371D-6432-D00D-42F7F3D9262A}"/>
                  </a:ext>
                </a:extLst>
              </p:cNvPr>
              <p:cNvSpPr txBox="1"/>
              <p:nvPr/>
            </p:nvSpPr>
            <p:spPr>
              <a:xfrm>
                <a:off x="7184659" y="1310292"/>
                <a:ext cx="1728000" cy="646331"/>
              </a:xfrm>
              <a:prstGeom prst="rect">
                <a:avLst/>
              </a:prstGeom>
              <a:noFill/>
            </p:spPr>
            <p:txBody>
              <a:bodyPr wrap="square" rtlCol="0" anchor="ctr">
                <a:spAutoFit/>
              </a:bodyPr>
              <a:lstStyle/>
              <a:p>
                <a:pPr algn="ctr"/>
                <a:r>
                  <a:rPr lang="en-US" altLang="ko-KR" dirty="0">
                    <a:latin typeface="+mj-lt"/>
                    <a:cs typeface="Arial" panose="020B0604020202020204" pitchFamily="34" charset="0"/>
                  </a:rPr>
                  <a:t>Persistent abdominal pain</a:t>
                </a:r>
              </a:p>
            </p:txBody>
          </p:sp>
          <p:sp>
            <p:nvSpPr>
              <p:cNvPr id="9" name="TextBox 42">
                <a:extLst>
                  <a:ext uri="{FF2B5EF4-FFF2-40B4-BE49-F238E27FC236}">
                    <a16:creationId xmlns:a16="http://schemas.microsoft.com/office/drawing/2014/main" id="{A4B629FF-DE70-DD1B-8AE1-0B9AFEB9700A}"/>
                  </a:ext>
                </a:extLst>
              </p:cNvPr>
              <p:cNvSpPr txBox="1"/>
              <p:nvPr/>
            </p:nvSpPr>
            <p:spPr>
              <a:xfrm>
                <a:off x="7184659" y="687959"/>
                <a:ext cx="1728000" cy="400110"/>
              </a:xfrm>
              <a:prstGeom prst="rect">
                <a:avLst/>
              </a:prstGeom>
              <a:solidFill>
                <a:srgbClr val="C00000"/>
              </a:solidFill>
            </p:spPr>
            <p:txBody>
              <a:bodyPr wrap="square" rtlCol="0">
                <a:spAutoFit/>
              </a:bodyPr>
              <a:lstStyle/>
              <a:p>
                <a:pPr algn="ctr"/>
                <a:r>
                  <a:rPr lang="en-US" altLang="ko-KR" sz="2000" b="1" dirty="0">
                    <a:solidFill>
                      <a:schemeClr val="bg1"/>
                    </a:solidFill>
                    <a:latin typeface="+mj-lt"/>
                    <a:cs typeface="Arial" panose="020B0604020202020204" pitchFamily="34" charset="0"/>
                  </a:rPr>
                  <a:t>Mar - Aug 2020</a:t>
                </a:r>
                <a:endParaRPr lang="ko-KR" altLang="en-US" sz="2000" b="1" dirty="0">
                  <a:solidFill>
                    <a:schemeClr val="bg1"/>
                  </a:solidFill>
                  <a:latin typeface="+mj-lt"/>
                  <a:cs typeface="Arial" panose="020B0604020202020204" pitchFamily="34" charset="0"/>
                </a:endParaRPr>
              </a:p>
            </p:txBody>
          </p:sp>
          <p:cxnSp>
            <p:nvCxnSpPr>
              <p:cNvPr id="10" name="Straight Connector 43">
                <a:extLst>
                  <a:ext uri="{FF2B5EF4-FFF2-40B4-BE49-F238E27FC236}">
                    <a16:creationId xmlns:a16="http://schemas.microsoft.com/office/drawing/2014/main" id="{75D1DBFD-5C22-17E6-B816-0D9CAFF09F54}"/>
                  </a:ext>
                </a:extLst>
              </p:cNvPr>
              <p:cNvCxnSpPr/>
              <p:nvPr/>
            </p:nvCxnSpPr>
            <p:spPr>
              <a:xfrm>
                <a:off x="7209452" y="3179722"/>
                <a:ext cx="1728000" cy="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 name="Group 48">
              <a:extLst>
                <a:ext uri="{FF2B5EF4-FFF2-40B4-BE49-F238E27FC236}">
                  <a16:creationId xmlns:a16="http://schemas.microsoft.com/office/drawing/2014/main" id="{1C285ADA-E5EF-9274-D635-80B0DED0CE69}"/>
                </a:ext>
              </a:extLst>
            </p:cNvPr>
            <p:cNvGrpSpPr/>
            <p:nvPr/>
          </p:nvGrpSpPr>
          <p:grpSpPr>
            <a:xfrm flipH="1">
              <a:off x="2565014" y="4287648"/>
              <a:ext cx="2545277" cy="1994548"/>
              <a:chOff x="7184659" y="2064066"/>
              <a:chExt cx="1752794" cy="1994548"/>
            </a:xfrm>
          </p:grpSpPr>
          <p:sp>
            <p:nvSpPr>
              <p:cNvPr id="12" name="TextBox 41">
                <a:extLst>
                  <a:ext uri="{FF2B5EF4-FFF2-40B4-BE49-F238E27FC236}">
                    <a16:creationId xmlns:a16="http://schemas.microsoft.com/office/drawing/2014/main" id="{7BC99FCA-4899-ED9D-0548-692ADE911F1E}"/>
                  </a:ext>
                </a:extLst>
              </p:cNvPr>
              <p:cNvSpPr txBox="1"/>
              <p:nvPr/>
            </p:nvSpPr>
            <p:spPr>
              <a:xfrm>
                <a:off x="7184659" y="2458262"/>
                <a:ext cx="1728000" cy="1477328"/>
              </a:xfrm>
              <a:prstGeom prst="rect">
                <a:avLst/>
              </a:prstGeom>
              <a:noFill/>
            </p:spPr>
            <p:txBody>
              <a:bodyPr wrap="square" rtlCol="0">
                <a:spAutoFit/>
              </a:bodyPr>
              <a:lstStyle/>
              <a:p>
                <a:pPr algn="ctr"/>
                <a:r>
                  <a:rPr lang="en-US" altLang="ko-KR" dirty="0">
                    <a:latin typeface="+mj-lt"/>
                    <a:cs typeface="Arial" panose="020B0604020202020204" pitchFamily="34" charset="0"/>
                  </a:rPr>
                  <a:t>Gynecological examination revealed a large palpable, fixed, masses in the pelvic region (12*10*10cm)</a:t>
                </a:r>
              </a:p>
            </p:txBody>
          </p:sp>
          <p:sp>
            <p:nvSpPr>
              <p:cNvPr id="13" name="TextBox 42">
                <a:extLst>
                  <a:ext uri="{FF2B5EF4-FFF2-40B4-BE49-F238E27FC236}">
                    <a16:creationId xmlns:a16="http://schemas.microsoft.com/office/drawing/2014/main" id="{EA98393E-4019-EFCA-66DB-C1B53BD93128}"/>
                  </a:ext>
                </a:extLst>
              </p:cNvPr>
              <p:cNvSpPr txBox="1"/>
              <p:nvPr/>
            </p:nvSpPr>
            <p:spPr>
              <a:xfrm>
                <a:off x="7209453" y="2064066"/>
                <a:ext cx="1728000" cy="400110"/>
              </a:xfrm>
              <a:prstGeom prst="rect">
                <a:avLst/>
              </a:prstGeom>
              <a:solidFill>
                <a:schemeClr val="accent1">
                  <a:lumMod val="50000"/>
                </a:schemeClr>
              </a:solidFill>
            </p:spPr>
            <p:txBody>
              <a:bodyPr wrap="square" rtlCol="0">
                <a:spAutoFit/>
              </a:bodyPr>
              <a:lstStyle/>
              <a:p>
                <a:pPr algn="ctr"/>
                <a:r>
                  <a:rPr lang="en-US" altLang="ko-KR" sz="2000" b="1" dirty="0">
                    <a:solidFill>
                      <a:schemeClr val="bg1"/>
                    </a:solidFill>
                    <a:latin typeface="+mj-lt"/>
                    <a:cs typeface="Arial" panose="020B0604020202020204" pitchFamily="34" charset="0"/>
                  </a:rPr>
                  <a:t>Sep 2020</a:t>
                </a:r>
                <a:endParaRPr lang="ko-KR" altLang="en-US" sz="2000" b="1" dirty="0">
                  <a:solidFill>
                    <a:schemeClr val="bg1"/>
                  </a:solidFill>
                  <a:latin typeface="+mj-lt"/>
                  <a:cs typeface="Arial" panose="020B0604020202020204" pitchFamily="34" charset="0"/>
                </a:endParaRPr>
              </a:p>
            </p:txBody>
          </p:sp>
          <p:cxnSp>
            <p:nvCxnSpPr>
              <p:cNvPr id="27" name="Straight Connector 43">
                <a:extLst>
                  <a:ext uri="{FF2B5EF4-FFF2-40B4-BE49-F238E27FC236}">
                    <a16:creationId xmlns:a16="http://schemas.microsoft.com/office/drawing/2014/main" id="{2B96C3FD-766F-979C-C66F-1DB8C85EFBF6}"/>
                  </a:ext>
                </a:extLst>
              </p:cNvPr>
              <p:cNvCxnSpPr/>
              <p:nvPr/>
            </p:nvCxnSpPr>
            <p:spPr>
              <a:xfrm>
                <a:off x="7209453" y="4050577"/>
                <a:ext cx="1728000" cy="803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48">
              <a:extLst>
                <a:ext uri="{FF2B5EF4-FFF2-40B4-BE49-F238E27FC236}">
                  <a16:creationId xmlns:a16="http://schemas.microsoft.com/office/drawing/2014/main" id="{FB8D642E-34A8-F316-6BFB-4349F52D33AD}"/>
                </a:ext>
              </a:extLst>
            </p:cNvPr>
            <p:cNvGrpSpPr/>
            <p:nvPr/>
          </p:nvGrpSpPr>
          <p:grpSpPr>
            <a:xfrm flipH="1">
              <a:off x="7231608" y="4273366"/>
              <a:ext cx="2559935" cy="1995164"/>
              <a:chOff x="7174565" y="2064066"/>
              <a:chExt cx="1762888" cy="1995164"/>
            </a:xfrm>
          </p:grpSpPr>
          <p:sp>
            <p:nvSpPr>
              <p:cNvPr id="32" name="TextBox 41">
                <a:extLst>
                  <a:ext uri="{FF2B5EF4-FFF2-40B4-BE49-F238E27FC236}">
                    <a16:creationId xmlns:a16="http://schemas.microsoft.com/office/drawing/2014/main" id="{392B8914-9E62-52FA-16AB-2FDA7B604C97}"/>
                  </a:ext>
                </a:extLst>
              </p:cNvPr>
              <p:cNvSpPr txBox="1"/>
              <p:nvPr/>
            </p:nvSpPr>
            <p:spPr>
              <a:xfrm>
                <a:off x="7174565" y="2831251"/>
                <a:ext cx="1728000" cy="646331"/>
              </a:xfrm>
              <a:prstGeom prst="rect">
                <a:avLst/>
              </a:prstGeom>
              <a:noFill/>
            </p:spPr>
            <p:txBody>
              <a:bodyPr wrap="square" rtlCol="0">
                <a:spAutoFit/>
              </a:bodyPr>
              <a:lstStyle/>
              <a:p>
                <a:pPr algn="ctr"/>
                <a:r>
                  <a:rPr lang="en-US" altLang="ko-KR" dirty="0">
                    <a:latin typeface="+mj-lt"/>
                    <a:cs typeface="Arial" panose="020B0604020202020204" pitchFamily="34" charset="0"/>
                  </a:rPr>
                  <a:t>Primary cytoreductive surgery –R0</a:t>
                </a:r>
              </a:p>
            </p:txBody>
          </p:sp>
          <p:sp>
            <p:nvSpPr>
              <p:cNvPr id="55" name="TextBox 42">
                <a:extLst>
                  <a:ext uri="{FF2B5EF4-FFF2-40B4-BE49-F238E27FC236}">
                    <a16:creationId xmlns:a16="http://schemas.microsoft.com/office/drawing/2014/main" id="{C8F96598-B0A0-0F22-3DAB-D790AF7AA1EC}"/>
                  </a:ext>
                </a:extLst>
              </p:cNvPr>
              <p:cNvSpPr txBox="1"/>
              <p:nvPr/>
            </p:nvSpPr>
            <p:spPr>
              <a:xfrm>
                <a:off x="7209452" y="2064066"/>
                <a:ext cx="1728000" cy="4001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altLang="ko-KR" sz="2000" b="1" dirty="0">
                    <a:solidFill>
                      <a:schemeClr val="bg1"/>
                    </a:solidFill>
                    <a:latin typeface="+mj-lt"/>
                    <a:cs typeface="Arial" panose="020B0604020202020204" pitchFamily="34" charset="0"/>
                  </a:rPr>
                  <a:t>17</a:t>
                </a:r>
                <a:r>
                  <a:rPr lang="en-US" altLang="ko-KR" sz="2000" b="1" baseline="30000" dirty="0">
                    <a:solidFill>
                      <a:schemeClr val="bg1"/>
                    </a:solidFill>
                    <a:latin typeface="+mj-lt"/>
                    <a:cs typeface="Arial" panose="020B0604020202020204" pitchFamily="34" charset="0"/>
                  </a:rPr>
                  <a:t>th</a:t>
                </a:r>
                <a:r>
                  <a:rPr lang="en-US" altLang="ko-KR" sz="2000" b="1" dirty="0">
                    <a:solidFill>
                      <a:schemeClr val="bg1"/>
                    </a:solidFill>
                    <a:latin typeface="+mj-lt"/>
                    <a:cs typeface="Arial" panose="020B0604020202020204" pitchFamily="34" charset="0"/>
                  </a:rPr>
                  <a:t> Nov 2020</a:t>
                </a:r>
                <a:endParaRPr lang="ko-KR" altLang="en-US" sz="2000" b="1" dirty="0">
                  <a:solidFill>
                    <a:schemeClr val="bg1"/>
                  </a:solidFill>
                  <a:latin typeface="+mj-lt"/>
                  <a:cs typeface="Arial" panose="020B0604020202020204" pitchFamily="34" charset="0"/>
                </a:endParaRPr>
              </a:p>
            </p:txBody>
          </p:sp>
          <p:cxnSp>
            <p:nvCxnSpPr>
              <p:cNvPr id="59" name="Straight Connector 43">
                <a:extLst>
                  <a:ext uri="{FF2B5EF4-FFF2-40B4-BE49-F238E27FC236}">
                    <a16:creationId xmlns:a16="http://schemas.microsoft.com/office/drawing/2014/main" id="{5BAD800D-496C-8E1D-9295-165F2AA54B61}"/>
                  </a:ext>
                </a:extLst>
              </p:cNvPr>
              <p:cNvCxnSpPr/>
              <p:nvPr/>
            </p:nvCxnSpPr>
            <p:spPr>
              <a:xfrm>
                <a:off x="7209453" y="4051193"/>
                <a:ext cx="1728000" cy="803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48">
              <a:extLst>
                <a:ext uri="{FF2B5EF4-FFF2-40B4-BE49-F238E27FC236}">
                  <a16:creationId xmlns:a16="http://schemas.microsoft.com/office/drawing/2014/main" id="{5F21F0FB-91C4-32FB-71CC-DD96A67F5C62}"/>
                </a:ext>
              </a:extLst>
            </p:cNvPr>
            <p:cNvGrpSpPr/>
            <p:nvPr/>
          </p:nvGrpSpPr>
          <p:grpSpPr>
            <a:xfrm flipH="1">
              <a:off x="8941196" y="848362"/>
              <a:ext cx="2545277" cy="2495293"/>
              <a:chOff x="7184659" y="2064066"/>
              <a:chExt cx="1752794" cy="2495293"/>
            </a:xfrm>
          </p:grpSpPr>
          <p:sp>
            <p:nvSpPr>
              <p:cNvPr id="61" name="TextBox 41">
                <a:extLst>
                  <a:ext uri="{FF2B5EF4-FFF2-40B4-BE49-F238E27FC236}">
                    <a16:creationId xmlns:a16="http://schemas.microsoft.com/office/drawing/2014/main" id="{B73D8355-9E48-3A4A-2F4F-0938374F103B}"/>
                  </a:ext>
                </a:extLst>
              </p:cNvPr>
              <p:cNvSpPr txBox="1"/>
              <p:nvPr/>
            </p:nvSpPr>
            <p:spPr>
              <a:xfrm>
                <a:off x="7184659" y="2458262"/>
                <a:ext cx="1728000" cy="1754326"/>
              </a:xfrm>
              <a:prstGeom prst="rect">
                <a:avLst/>
              </a:prstGeom>
              <a:noFill/>
            </p:spPr>
            <p:txBody>
              <a:bodyPr wrap="square" rtlCol="0">
                <a:spAutoFit/>
              </a:bodyPr>
              <a:lstStyle/>
              <a:p>
                <a:pPr algn="ctr"/>
                <a:r>
                  <a:rPr lang="en-US" altLang="ko-KR" dirty="0">
                    <a:latin typeface="+mj-lt"/>
                    <a:cs typeface="Arial" panose="020B0604020202020204" pitchFamily="34" charset="0"/>
                  </a:rPr>
                  <a:t>Pathology report</a:t>
                </a:r>
              </a:p>
              <a:p>
                <a:pPr algn="ctr"/>
                <a:r>
                  <a:rPr lang="en-US" altLang="ko-KR" dirty="0">
                    <a:latin typeface="+mj-lt"/>
                    <a:cs typeface="Arial" panose="020B0604020202020204" pitchFamily="34" charset="0"/>
                  </a:rPr>
                  <a:t>High grade serous ovarian cancer</a:t>
                </a:r>
              </a:p>
              <a:p>
                <a:pPr algn="ctr"/>
                <a:r>
                  <a:rPr lang="en-US" altLang="ko-KR" dirty="0">
                    <a:latin typeface="+mj-lt"/>
                    <a:cs typeface="Arial" panose="020B0604020202020204" pitchFamily="34" charset="0"/>
                  </a:rPr>
                  <a:t>pT3c N1</a:t>
                </a:r>
              </a:p>
              <a:p>
                <a:pPr algn="ctr"/>
                <a:r>
                  <a:rPr lang="en-US" altLang="ko-KR" dirty="0">
                    <a:latin typeface="+mj-lt"/>
                    <a:cs typeface="Arial" panose="020B0604020202020204" pitchFamily="34" charset="0"/>
                  </a:rPr>
                  <a:t>(5/22 positive lymph nodes);  - FIGO IIIC</a:t>
                </a:r>
              </a:p>
            </p:txBody>
          </p:sp>
          <p:sp>
            <p:nvSpPr>
              <p:cNvPr id="62" name="TextBox 42">
                <a:extLst>
                  <a:ext uri="{FF2B5EF4-FFF2-40B4-BE49-F238E27FC236}">
                    <a16:creationId xmlns:a16="http://schemas.microsoft.com/office/drawing/2014/main" id="{5FFD89B2-6B30-7FC7-2830-67EDC72D2B3A}"/>
                  </a:ext>
                </a:extLst>
              </p:cNvPr>
              <p:cNvSpPr txBox="1"/>
              <p:nvPr/>
            </p:nvSpPr>
            <p:spPr>
              <a:xfrm>
                <a:off x="7209453" y="2064066"/>
                <a:ext cx="1728000" cy="400110"/>
              </a:xfrm>
              <a:prstGeom prst="rect">
                <a:avLst/>
              </a:prstGeom>
              <a:solidFill>
                <a:srgbClr val="C00000"/>
              </a:solidFill>
            </p:spPr>
            <p:txBody>
              <a:bodyPr wrap="square" rtlCol="0">
                <a:spAutoFit/>
              </a:bodyPr>
              <a:lstStyle/>
              <a:p>
                <a:pPr algn="ctr"/>
                <a:r>
                  <a:rPr lang="en-US" altLang="ko-KR" sz="2000" b="1" dirty="0">
                    <a:solidFill>
                      <a:schemeClr val="bg1"/>
                    </a:solidFill>
                    <a:latin typeface="+mj-lt"/>
                    <a:cs typeface="Arial" panose="020B0604020202020204" pitchFamily="34" charset="0"/>
                  </a:rPr>
                  <a:t>2020</a:t>
                </a:r>
                <a:endParaRPr lang="ko-KR" altLang="en-US" sz="2000" b="1" dirty="0">
                  <a:solidFill>
                    <a:schemeClr val="bg1"/>
                  </a:solidFill>
                  <a:latin typeface="+mj-lt"/>
                  <a:cs typeface="Arial" panose="020B0604020202020204" pitchFamily="34" charset="0"/>
                </a:endParaRPr>
              </a:p>
            </p:txBody>
          </p:sp>
          <p:cxnSp>
            <p:nvCxnSpPr>
              <p:cNvPr id="63" name="Straight Connector 43">
                <a:extLst>
                  <a:ext uri="{FF2B5EF4-FFF2-40B4-BE49-F238E27FC236}">
                    <a16:creationId xmlns:a16="http://schemas.microsoft.com/office/drawing/2014/main" id="{27F511F6-2CF8-C49A-BA89-214637663197}"/>
                  </a:ext>
                </a:extLst>
              </p:cNvPr>
              <p:cNvCxnSpPr/>
              <p:nvPr/>
            </p:nvCxnSpPr>
            <p:spPr>
              <a:xfrm>
                <a:off x="7209453" y="4551322"/>
                <a:ext cx="1728000" cy="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4" name="Group 14">
              <a:extLst>
                <a:ext uri="{FF2B5EF4-FFF2-40B4-BE49-F238E27FC236}">
                  <a16:creationId xmlns:a16="http://schemas.microsoft.com/office/drawing/2014/main" id="{F8ED0E90-E883-87EA-98BC-CC7D16BBB276}"/>
                </a:ext>
              </a:extLst>
            </p:cNvPr>
            <p:cNvGrpSpPr/>
            <p:nvPr/>
          </p:nvGrpSpPr>
          <p:grpSpPr>
            <a:xfrm>
              <a:off x="5980787" y="3605553"/>
              <a:ext cx="288032" cy="288032"/>
              <a:chOff x="611560" y="2851238"/>
              <a:chExt cx="288032" cy="288032"/>
            </a:xfrm>
            <a:solidFill>
              <a:schemeClr val="bg1"/>
            </a:solidFill>
          </p:grpSpPr>
          <p:sp>
            <p:nvSpPr>
              <p:cNvPr id="65" name="Oval 15">
                <a:extLst>
                  <a:ext uri="{FF2B5EF4-FFF2-40B4-BE49-F238E27FC236}">
                    <a16:creationId xmlns:a16="http://schemas.microsoft.com/office/drawing/2014/main" id="{0804A744-EACA-18F2-9BBF-3C97A23EA49B}"/>
                  </a:ext>
                </a:extLst>
              </p:cNvPr>
              <p:cNvSpPr/>
              <p:nvPr/>
            </p:nvSpPr>
            <p:spPr>
              <a:xfrm>
                <a:off x="611560" y="2851238"/>
                <a:ext cx="288032" cy="28803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6" name="Oval 16">
                <a:extLst>
                  <a:ext uri="{FF2B5EF4-FFF2-40B4-BE49-F238E27FC236}">
                    <a16:creationId xmlns:a16="http://schemas.microsoft.com/office/drawing/2014/main" id="{706A383D-19A3-207F-9C35-5972D7293411}"/>
                  </a:ext>
                </a:extLst>
              </p:cNvPr>
              <p:cNvSpPr/>
              <p:nvPr/>
            </p:nvSpPr>
            <p:spPr>
              <a:xfrm>
                <a:off x="683568" y="2923246"/>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7" name="Group 14">
              <a:extLst>
                <a:ext uri="{FF2B5EF4-FFF2-40B4-BE49-F238E27FC236}">
                  <a16:creationId xmlns:a16="http://schemas.microsoft.com/office/drawing/2014/main" id="{BE00ED96-0988-1696-B424-DFA8F1EADD5F}"/>
                </a:ext>
              </a:extLst>
            </p:cNvPr>
            <p:cNvGrpSpPr/>
            <p:nvPr/>
          </p:nvGrpSpPr>
          <p:grpSpPr>
            <a:xfrm>
              <a:off x="10191709" y="3594400"/>
              <a:ext cx="288032" cy="288032"/>
              <a:chOff x="611560" y="2851238"/>
              <a:chExt cx="288032" cy="288032"/>
            </a:xfrm>
            <a:solidFill>
              <a:schemeClr val="bg1"/>
            </a:solidFill>
          </p:grpSpPr>
          <p:sp>
            <p:nvSpPr>
              <p:cNvPr id="68" name="Oval 15">
                <a:extLst>
                  <a:ext uri="{FF2B5EF4-FFF2-40B4-BE49-F238E27FC236}">
                    <a16:creationId xmlns:a16="http://schemas.microsoft.com/office/drawing/2014/main" id="{12BE9CDD-689B-0A41-0547-30AFCE8C45AB}"/>
                  </a:ext>
                </a:extLst>
              </p:cNvPr>
              <p:cNvSpPr/>
              <p:nvPr/>
            </p:nvSpPr>
            <p:spPr>
              <a:xfrm>
                <a:off x="611560" y="2851238"/>
                <a:ext cx="288032" cy="28803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9" name="Oval 16">
                <a:extLst>
                  <a:ext uri="{FF2B5EF4-FFF2-40B4-BE49-F238E27FC236}">
                    <a16:creationId xmlns:a16="http://schemas.microsoft.com/office/drawing/2014/main" id="{8F097E0D-35BF-FCC7-1620-A482B73804A8}"/>
                  </a:ext>
                </a:extLst>
              </p:cNvPr>
              <p:cNvSpPr/>
              <p:nvPr/>
            </p:nvSpPr>
            <p:spPr>
              <a:xfrm>
                <a:off x="683568" y="2923246"/>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70" name="Group 23">
              <a:extLst>
                <a:ext uri="{FF2B5EF4-FFF2-40B4-BE49-F238E27FC236}">
                  <a16:creationId xmlns:a16="http://schemas.microsoft.com/office/drawing/2014/main" id="{B699A76F-83E2-5136-B268-ADE863E5921B}"/>
                </a:ext>
              </a:extLst>
            </p:cNvPr>
            <p:cNvGrpSpPr/>
            <p:nvPr/>
          </p:nvGrpSpPr>
          <p:grpSpPr>
            <a:xfrm>
              <a:off x="8095205" y="3594400"/>
              <a:ext cx="288032" cy="288032"/>
              <a:chOff x="611560" y="2851238"/>
              <a:chExt cx="288032" cy="288032"/>
            </a:xfrm>
            <a:solidFill>
              <a:schemeClr val="bg1"/>
            </a:solidFill>
          </p:grpSpPr>
          <p:sp>
            <p:nvSpPr>
              <p:cNvPr id="71" name="Oval 24">
                <a:extLst>
                  <a:ext uri="{FF2B5EF4-FFF2-40B4-BE49-F238E27FC236}">
                    <a16:creationId xmlns:a16="http://schemas.microsoft.com/office/drawing/2014/main" id="{1C3BF059-87D0-908C-DD90-83C8C83D3086}"/>
                  </a:ext>
                </a:extLst>
              </p:cNvPr>
              <p:cNvSpPr/>
              <p:nvPr/>
            </p:nvSpPr>
            <p:spPr>
              <a:xfrm>
                <a:off x="611560" y="2851238"/>
                <a:ext cx="288032" cy="28803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Oval 25">
                <a:extLst>
                  <a:ext uri="{FF2B5EF4-FFF2-40B4-BE49-F238E27FC236}">
                    <a16:creationId xmlns:a16="http://schemas.microsoft.com/office/drawing/2014/main" id="{B037A57A-2B77-7D18-E4D4-36E656BB75D2}"/>
                  </a:ext>
                </a:extLst>
              </p:cNvPr>
              <p:cNvSpPr/>
              <p:nvPr/>
            </p:nvSpPr>
            <p:spPr>
              <a:xfrm>
                <a:off x="683568" y="2923246"/>
                <a:ext cx="144016" cy="14401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78" name="Immagine 77">
              <a:extLst>
                <a:ext uri="{FF2B5EF4-FFF2-40B4-BE49-F238E27FC236}">
                  <a16:creationId xmlns:a16="http://schemas.microsoft.com/office/drawing/2014/main" id="{1F072F58-2DBA-B55A-5399-E82D07957FC0}"/>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4244" r="17522"/>
            <a:stretch/>
          </p:blipFill>
          <p:spPr>
            <a:xfrm>
              <a:off x="741529" y="2073885"/>
              <a:ext cx="891328" cy="1306280"/>
            </a:xfrm>
            <a:prstGeom prst="rect">
              <a:avLst/>
            </a:prstGeom>
          </p:spPr>
        </p:pic>
        <p:sp>
          <p:nvSpPr>
            <p:cNvPr id="79" name="Freeform 97">
              <a:extLst>
                <a:ext uri="{FF2B5EF4-FFF2-40B4-BE49-F238E27FC236}">
                  <a16:creationId xmlns:a16="http://schemas.microsoft.com/office/drawing/2014/main" id="{C910C81C-52D9-BC68-8E00-9DD438BB1BE8}"/>
                </a:ext>
              </a:extLst>
            </p:cNvPr>
            <p:cNvSpPr>
              <a:spLocks noChangeAspect="1"/>
            </p:cNvSpPr>
            <p:nvPr/>
          </p:nvSpPr>
          <p:spPr>
            <a:xfrm>
              <a:off x="9613421" y="5566391"/>
              <a:ext cx="833917" cy="62315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sp>
          <p:nvSpPr>
            <p:cNvPr id="45" name="Rettangolo con angoli arrotondati 44">
              <a:extLst>
                <a:ext uri="{FF2B5EF4-FFF2-40B4-BE49-F238E27FC236}">
                  <a16:creationId xmlns:a16="http://schemas.microsoft.com/office/drawing/2014/main" id="{6B20B2AD-ECA0-4C83-827B-FD488CF7588A}"/>
                </a:ext>
              </a:extLst>
            </p:cNvPr>
            <p:cNvSpPr/>
            <p:nvPr/>
          </p:nvSpPr>
          <p:spPr>
            <a:xfrm>
              <a:off x="5703305" y="4260730"/>
              <a:ext cx="1054847"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mj-lt"/>
                  <a:cs typeface="Arial" panose="020B0604020202020204" pitchFamily="34" charset="0"/>
                </a:rPr>
                <a:t>Ca125 </a:t>
              </a:r>
            </a:p>
            <a:p>
              <a:pPr algn="ctr" rtl="0">
                <a:spcBef>
                  <a:spcPts val="0"/>
                </a:spcBef>
                <a:spcAft>
                  <a:spcPts val="0"/>
                </a:spcAft>
              </a:pPr>
              <a:r>
                <a:rPr lang="it-IT" sz="1200" dirty="0">
                  <a:solidFill>
                    <a:srgbClr val="000000"/>
                  </a:solidFill>
                  <a:latin typeface="+mj-lt"/>
                  <a:cs typeface="Arial" panose="020B0604020202020204" pitchFamily="34" charset="0"/>
                </a:rPr>
                <a:t>168.3</a:t>
              </a:r>
              <a:r>
                <a:rPr lang="it-IT" sz="1200" b="0" i="0" u="none" strike="noStrike" dirty="0">
                  <a:solidFill>
                    <a:srgbClr val="000000"/>
                  </a:solidFill>
                  <a:effectLst/>
                  <a:latin typeface="+mj-lt"/>
                  <a:cs typeface="Arial" panose="020B0604020202020204" pitchFamily="34" charset="0"/>
                </a:rPr>
                <a:t> U/ml</a:t>
              </a:r>
              <a:endParaRPr lang="it-IT" sz="1200" dirty="0">
                <a:latin typeface="+mj-lt"/>
                <a:cs typeface="Arial" panose="020B0604020202020204" pitchFamily="34" charset="0"/>
              </a:endParaRPr>
            </a:p>
          </p:txBody>
        </p:sp>
      </p:grpSp>
    </p:spTree>
    <p:extLst>
      <p:ext uri="{BB962C8B-B14F-4D97-AF65-F5344CB8AC3E}">
        <p14:creationId xmlns:p14="http://schemas.microsoft.com/office/powerpoint/2010/main" val="286480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45BE2375-C427-B711-2D26-3060CD3CFB0B}"/>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cs typeface="Arial" panose="020B0604020202020204" pitchFamily="34" charset="0"/>
              </a:rPr>
              <a:t>First line treatment (</a:t>
            </a:r>
            <a:r>
              <a:rPr lang="it-IT" sz="2400" b="1" dirty="0" err="1">
                <a:cs typeface="Arial" panose="020B0604020202020204" pitchFamily="34" charset="0"/>
              </a:rPr>
              <a:t>Chemotherapy</a:t>
            </a:r>
            <a:r>
              <a:rPr lang="it-IT" sz="2400" b="1" dirty="0">
                <a:cs typeface="Arial" panose="020B0604020202020204" pitchFamily="34" charset="0"/>
              </a:rPr>
              <a:t>)</a:t>
            </a:r>
          </a:p>
        </p:txBody>
      </p:sp>
      <p:sp>
        <p:nvSpPr>
          <p:cNvPr id="8" name="Rounded Rectangle 6">
            <a:extLst>
              <a:ext uri="{FF2B5EF4-FFF2-40B4-BE49-F238E27FC236}">
                <a16:creationId xmlns:a16="http://schemas.microsoft.com/office/drawing/2014/main" id="{BEBD763C-6C5A-4E58-9926-2C597A94309A}"/>
              </a:ext>
            </a:extLst>
          </p:cNvPr>
          <p:cNvSpPr/>
          <p:nvPr/>
        </p:nvSpPr>
        <p:spPr>
          <a:xfrm rot="18900000">
            <a:off x="8866462" y="1264547"/>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30" name="TextBox 29">
            <a:extLst>
              <a:ext uri="{FF2B5EF4-FFF2-40B4-BE49-F238E27FC236}">
                <a16:creationId xmlns:a16="http://schemas.microsoft.com/office/drawing/2014/main" id="{02DAB6AA-4ED0-40CB-B50C-C762120A272E}"/>
              </a:ext>
            </a:extLst>
          </p:cNvPr>
          <p:cNvSpPr txBox="1"/>
          <p:nvPr/>
        </p:nvSpPr>
        <p:spPr>
          <a:xfrm>
            <a:off x="6472349" y="2058663"/>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31" name="TextBox 30">
            <a:extLst>
              <a:ext uri="{FF2B5EF4-FFF2-40B4-BE49-F238E27FC236}">
                <a16:creationId xmlns:a16="http://schemas.microsoft.com/office/drawing/2014/main" id="{D2059292-4AB8-4A12-B22F-634F000D31B2}"/>
              </a:ext>
            </a:extLst>
          </p:cNvPr>
          <p:cNvSpPr txBox="1"/>
          <p:nvPr/>
        </p:nvSpPr>
        <p:spPr>
          <a:xfrm>
            <a:off x="8026736" y="2058663"/>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5</a:t>
            </a:r>
          </a:p>
        </p:txBody>
      </p:sp>
      <p:sp>
        <p:nvSpPr>
          <p:cNvPr id="32" name="TextBox 31">
            <a:extLst>
              <a:ext uri="{FF2B5EF4-FFF2-40B4-BE49-F238E27FC236}">
                <a16:creationId xmlns:a16="http://schemas.microsoft.com/office/drawing/2014/main" id="{3BC7B5B6-43DB-4103-B403-58A19D557A80}"/>
              </a:ext>
            </a:extLst>
          </p:cNvPr>
          <p:cNvSpPr txBox="1"/>
          <p:nvPr/>
        </p:nvSpPr>
        <p:spPr>
          <a:xfrm>
            <a:off x="9581125" y="1769402"/>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6</a:t>
            </a:r>
          </a:p>
        </p:txBody>
      </p:sp>
      <p:sp>
        <p:nvSpPr>
          <p:cNvPr id="14" name="Rounded Rectangle 6">
            <a:extLst>
              <a:ext uri="{FF2B5EF4-FFF2-40B4-BE49-F238E27FC236}">
                <a16:creationId xmlns:a16="http://schemas.microsoft.com/office/drawing/2014/main" id="{FB750D70-0486-483E-827C-17CFFFCFD522}"/>
              </a:ext>
            </a:extLst>
          </p:cNvPr>
          <p:cNvSpPr/>
          <p:nvPr/>
        </p:nvSpPr>
        <p:spPr>
          <a:xfrm rot="18900000">
            <a:off x="5771012" y="1264547"/>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15" name="Rounded Rectangle 6">
            <a:extLst>
              <a:ext uri="{FF2B5EF4-FFF2-40B4-BE49-F238E27FC236}">
                <a16:creationId xmlns:a16="http://schemas.microsoft.com/office/drawing/2014/main" id="{BA8CC673-28F6-4721-AC22-F988ECE8B32D}"/>
              </a:ext>
            </a:extLst>
          </p:cNvPr>
          <p:cNvSpPr/>
          <p:nvPr/>
        </p:nvSpPr>
        <p:spPr>
          <a:xfrm rot="18900000">
            <a:off x="7318738" y="1264547"/>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mj-lt"/>
              <a:cs typeface="Arial" panose="020B0604020202020204" pitchFamily="34" charset="0"/>
            </a:endParaRPr>
          </a:p>
        </p:txBody>
      </p:sp>
      <p:sp>
        <p:nvSpPr>
          <p:cNvPr id="17" name="TextBox 30">
            <a:extLst>
              <a:ext uri="{FF2B5EF4-FFF2-40B4-BE49-F238E27FC236}">
                <a16:creationId xmlns:a16="http://schemas.microsoft.com/office/drawing/2014/main" id="{11594574-10E1-48BD-921C-EA1989B197D1}"/>
              </a:ext>
            </a:extLst>
          </p:cNvPr>
          <p:cNvSpPr txBox="1"/>
          <p:nvPr/>
        </p:nvSpPr>
        <p:spPr>
          <a:xfrm>
            <a:off x="8026736" y="1769402"/>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5</a:t>
            </a:r>
          </a:p>
        </p:txBody>
      </p:sp>
      <p:sp>
        <p:nvSpPr>
          <p:cNvPr id="23" name="Rounded Rectangle 6">
            <a:extLst>
              <a:ext uri="{FF2B5EF4-FFF2-40B4-BE49-F238E27FC236}">
                <a16:creationId xmlns:a16="http://schemas.microsoft.com/office/drawing/2014/main" id="{F423B26C-453E-470C-9524-E67D98AE5106}"/>
              </a:ext>
            </a:extLst>
          </p:cNvPr>
          <p:cNvSpPr/>
          <p:nvPr/>
        </p:nvSpPr>
        <p:spPr>
          <a:xfrm rot="18900000">
            <a:off x="1127834" y="1264547"/>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mj-lt"/>
              <a:cs typeface="Arial" panose="020B0604020202020204" pitchFamily="34" charset="0"/>
            </a:endParaRPr>
          </a:p>
        </p:txBody>
      </p:sp>
      <p:sp>
        <p:nvSpPr>
          <p:cNvPr id="24" name="Rounded Rectangle 6">
            <a:extLst>
              <a:ext uri="{FF2B5EF4-FFF2-40B4-BE49-F238E27FC236}">
                <a16:creationId xmlns:a16="http://schemas.microsoft.com/office/drawing/2014/main" id="{301E61D1-EA27-48D2-887F-1B4782822EA7}"/>
              </a:ext>
            </a:extLst>
          </p:cNvPr>
          <p:cNvSpPr/>
          <p:nvPr/>
        </p:nvSpPr>
        <p:spPr>
          <a:xfrm rot="18900000">
            <a:off x="2675560" y="1264547"/>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panose="020B0604020202020204" pitchFamily="34" charset="0"/>
            </a:endParaRPr>
          </a:p>
        </p:txBody>
      </p:sp>
      <p:sp>
        <p:nvSpPr>
          <p:cNvPr id="27" name="Rounded Rectangle 6">
            <a:extLst>
              <a:ext uri="{FF2B5EF4-FFF2-40B4-BE49-F238E27FC236}">
                <a16:creationId xmlns:a16="http://schemas.microsoft.com/office/drawing/2014/main" id="{EBB5CAF5-39A0-4545-98FE-5FA623ED3462}"/>
              </a:ext>
            </a:extLst>
          </p:cNvPr>
          <p:cNvSpPr/>
          <p:nvPr/>
        </p:nvSpPr>
        <p:spPr>
          <a:xfrm rot="18900000">
            <a:off x="4226875" y="1215756"/>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28" name="TextBox 9">
            <a:extLst>
              <a:ext uri="{FF2B5EF4-FFF2-40B4-BE49-F238E27FC236}">
                <a16:creationId xmlns:a16="http://schemas.microsoft.com/office/drawing/2014/main" id="{90B7497F-1732-41EE-8517-514E8D3DCF30}"/>
              </a:ext>
            </a:extLst>
          </p:cNvPr>
          <p:cNvSpPr txBox="1"/>
          <p:nvPr/>
        </p:nvSpPr>
        <p:spPr>
          <a:xfrm>
            <a:off x="641611" y="485198"/>
            <a:ext cx="2122436" cy="553998"/>
          </a:xfrm>
          <a:prstGeom prst="rect">
            <a:avLst/>
          </a:prstGeom>
          <a:noFill/>
        </p:spPr>
        <p:txBody>
          <a:bodyPr wrap="square" lIns="0" tIns="0" rIns="0" bIns="0" rtlCol="0">
            <a:spAutoFit/>
          </a:bodyPr>
          <a:lstStyle/>
          <a:p>
            <a:pPr algn="ctr"/>
            <a:r>
              <a:rPr lang="en-US" altLang="ko-KR" b="1" dirty="0">
                <a:solidFill>
                  <a:schemeClr val="tx1">
                    <a:lumMod val="75000"/>
                    <a:lumOff val="25000"/>
                  </a:schemeClr>
                </a:solidFill>
                <a:latin typeface="+mj-lt"/>
                <a:cs typeface="Arial" panose="020B0604020202020204" pitchFamily="34" charset="0"/>
              </a:rPr>
              <a:t>17/01/2021</a:t>
            </a:r>
          </a:p>
          <a:p>
            <a:pPr algn="ctr"/>
            <a:r>
              <a:rPr lang="en-US" altLang="ko-KR" b="1" dirty="0">
                <a:solidFill>
                  <a:schemeClr val="tx1">
                    <a:lumMod val="75000"/>
                    <a:lumOff val="25000"/>
                  </a:schemeClr>
                </a:solidFill>
                <a:latin typeface="+mj-lt"/>
                <a:cs typeface="Arial" panose="020B0604020202020204" pitchFamily="34" charset="0"/>
              </a:rPr>
              <a:t>Carboplatin + Paclitaxel</a:t>
            </a:r>
          </a:p>
        </p:txBody>
      </p:sp>
      <p:sp>
        <p:nvSpPr>
          <p:cNvPr id="29" name="TextBox 26">
            <a:extLst>
              <a:ext uri="{FF2B5EF4-FFF2-40B4-BE49-F238E27FC236}">
                <a16:creationId xmlns:a16="http://schemas.microsoft.com/office/drawing/2014/main" id="{ABBB12DE-7726-4401-A765-4BDD4104858E}"/>
              </a:ext>
            </a:extLst>
          </p:cNvPr>
          <p:cNvSpPr txBox="1"/>
          <p:nvPr/>
        </p:nvSpPr>
        <p:spPr>
          <a:xfrm>
            <a:off x="1809188" y="1769402"/>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1</a:t>
            </a:r>
          </a:p>
        </p:txBody>
      </p:sp>
      <p:sp>
        <p:nvSpPr>
          <p:cNvPr id="33" name="TextBox 27">
            <a:extLst>
              <a:ext uri="{FF2B5EF4-FFF2-40B4-BE49-F238E27FC236}">
                <a16:creationId xmlns:a16="http://schemas.microsoft.com/office/drawing/2014/main" id="{3985F44A-1D97-4101-9807-CA4262A286DE}"/>
              </a:ext>
            </a:extLst>
          </p:cNvPr>
          <p:cNvSpPr txBox="1"/>
          <p:nvPr/>
        </p:nvSpPr>
        <p:spPr>
          <a:xfrm>
            <a:off x="3363575" y="1769402"/>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2</a:t>
            </a:r>
          </a:p>
        </p:txBody>
      </p:sp>
      <p:sp>
        <p:nvSpPr>
          <p:cNvPr id="34" name="TextBox 28">
            <a:extLst>
              <a:ext uri="{FF2B5EF4-FFF2-40B4-BE49-F238E27FC236}">
                <a16:creationId xmlns:a16="http://schemas.microsoft.com/office/drawing/2014/main" id="{12846D10-BBE4-4E35-BEEF-CD0E4C877DD1}"/>
              </a:ext>
            </a:extLst>
          </p:cNvPr>
          <p:cNvSpPr txBox="1"/>
          <p:nvPr/>
        </p:nvSpPr>
        <p:spPr>
          <a:xfrm>
            <a:off x="4917962" y="1769402"/>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3</a:t>
            </a:r>
          </a:p>
        </p:txBody>
      </p:sp>
      <p:sp>
        <p:nvSpPr>
          <p:cNvPr id="35" name="TextBox 29">
            <a:extLst>
              <a:ext uri="{FF2B5EF4-FFF2-40B4-BE49-F238E27FC236}">
                <a16:creationId xmlns:a16="http://schemas.microsoft.com/office/drawing/2014/main" id="{4388838F-2CAA-4D49-AB76-6936401FB1E4}"/>
              </a:ext>
            </a:extLst>
          </p:cNvPr>
          <p:cNvSpPr txBox="1"/>
          <p:nvPr/>
        </p:nvSpPr>
        <p:spPr>
          <a:xfrm>
            <a:off x="6472349" y="1769402"/>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40" name="CasellaDiTesto 39">
            <a:extLst>
              <a:ext uri="{FF2B5EF4-FFF2-40B4-BE49-F238E27FC236}">
                <a16:creationId xmlns:a16="http://schemas.microsoft.com/office/drawing/2014/main" id="{22840CEF-58F4-44ED-ACA5-B6E563AAF195}"/>
              </a:ext>
            </a:extLst>
          </p:cNvPr>
          <p:cNvSpPr txBox="1"/>
          <p:nvPr/>
        </p:nvSpPr>
        <p:spPr>
          <a:xfrm>
            <a:off x="2621934" y="1677069"/>
            <a:ext cx="927813" cy="338554"/>
          </a:xfrm>
          <a:prstGeom prst="rect">
            <a:avLst/>
          </a:prstGeom>
          <a:noFill/>
        </p:spPr>
        <p:txBody>
          <a:bodyPr wrap="square" rtlCol="0">
            <a:spAutoFit/>
          </a:bodyPr>
          <a:lstStyle/>
          <a:p>
            <a:r>
              <a:rPr lang="it-IT" sz="1600" dirty="0">
                <a:latin typeface="+mj-lt"/>
                <a:cs typeface="Arial" panose="020B0604020202020204" pitchFamily="34" charset="0"/>
              </a:rPr>
              <a:t>q3w</a:t>
            </a:r>
          </a:p>
        </p:txBody>
      </p:sp>
      <p:sp>
        <p:nvSpPr>
          <p:cNvPr id="42" name="Rettangolo con angoli arrotondati 41">
            <a:extLst>
              <a:ext uri="{FF2B5EF4-FFF2-40B4-BE49-F238E27FC236}">
                <a16:creationId xmlns:a16="http://schemas.microsoft.com/office/drawing/2014/main" id="{13BDEA66-0D2E-44AA-BD7F-0DFE4579255E}"/>
              </a:ext>
            </a:extLst>
          </p:cNvPr>
          <p:cNvSpPr/>
          <p:nvPr/>
        </p:nvSpPr>
        <p:spPr>
          <a:xfrm>
            <a:off x="1369426" y="2905223"/>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mj-lt"/>
                <a:cs typeface="Arial" panose="020B0604020202020204" pitchFamily="34" charset="0"/>
              </a:rPr>
              <a:t>Ca125 </a:t>
            </a:r>
          </a:p>
          <a:p>
            <a:pPr algn="ctr" rtl="0">
              <a:spcBef>
                <a:spcPts val="0"/>
              </a:spcBef>
              <a:spcAft>
                <a:spcPts val="0"/>
              </a:spcAft>
            </a:pPr>
            <a:r>
              <a:rPr lang="it-IT" sz="1200" dirty="0">
                <a:solidFill>
                  <a:srgbClr val="000000"/>
                </a:solidFill>
                <a:latin typeface="+mj-lt"/>
                <a:cs typeface="Arial" panose="020B0604020202020204" pitchFamily="34" charset="0"/>
              </a:rPr>
              <a:t>234</a:t>
            </a:r>
            <a:r>
              <a:rPr lang="it-IT" sz="1200" b="0" i="0" u="none" strike="noStrike" dirty="0">
                <a:solidFill>
                  <a:srgbClr val="000000"/>
                </a:solidFill>
                <a:effectLst/>
                <a:latin typeface="+mj-lt"/>
                <a:cs typeface="Arial" panose="020B0604020202020204" pitchFamily="34" charset="0"/>
              </a:rPr>
              <a:t> U/ml</a:t>
            </a:r>
            <a:endParaRPr lang="it-IT" sz="1200" dirty="0">
              <a:latin typeface="+mj-lt"/>
              <a:cs typeface="Arial" panose="020B0604020202020204" pitchFamily="34" charset="0"/>
            </a:endParaRPr>
          </a:p>
        </p:txBody>
      </p:sp>
      <p:sp>
        <p:nvSpPr>
          <p:cNvPr id="43" name="Rettangolo con angoli arrotondati 42">
            <a:extLst>
              <a:ext uri="{FF2B5EF4-FFF2-40B4-BE49-F238E27FC236}">
                <a16:creationId xmlns:a16="http://schemas.microsoft.com/office/drawing/2014/main" id="{C40BE84C-BAEB-4D9A-A248-8A8C57824698}"/>
              </a:ext>
            </a:extLst>
          </p:cNvPr>
          <p:cNvSpPr/>
          <p:nvPr/>
        </p:nvSpPr>
        <p:spPr>
          <a:xfrm>
            <a:off x="9070057" y="2909888"/>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mj-lt"/>
                <a:cs typeface="Arial" panose="020B0604020202020204" pitchFamily="34" charset="0"/>
              </a:rPr>
              <a:t>Ca125 </a:t>
            </a:r>
          </a:p>
          <a:p>
            <a:pPr algn="ctr" rtl="0">
              <a:spcBef>
                <a:spcPts val="0"/>
              </a:spcBef>
              <a:spcAft>
                <a:spcPts val="0"/>
              </a:spcAft>
            </a:pPr>
            <a:r>
              <a:rPr lang="it-IT" sz="1200" dirty="0">
                <a:solidFill>
                  <a:srgbClr val="000000"/>
                </a:solidFill>
                <a:latin typeface="+mj-lt"/>
                <a:cs typeface="Arial" panose="020B0604020202020204" pitchFamily="34" charset="0"/>
              </a:rPr>
              <a:t>6</a:t>
            </a:r>
            <a:r>
              <a:rPr lang="it-IT" sz="1200" b="0" i="0" u="none" strike="noStrike" dirty="0">
                <a:solidFill>
                  <a:srgbClr val="000000"/>
                </a:solidFill>
                <a:effectLst/>
                <a:latin typeface="+mj-lt"/>
                <a:cs typeface="Arial" panose="020B0604020202020204" pitchFamily="34" charset="0"/>
              </a:rPr>
              <a:t> U/ml</a:t>
            </a:r>
            <a:endParaRPr lang="it-IT" sz="1200" dirty="0">
              <a:latin typeface="+mj-lt"/>
              <a:cs typeface="Arial" panose="020B0604020202020204" pitchFamily="34" charset="0"/>
            </a:endParaRPr>
          </a:p>
        </p:txBody>
      </p:sp>
      <p:pic>
        <p:nvPicPr>
          <p:cNvPr id="4" name="Immagine 3">
            <a:extLst>
              <a:ext uri="{FF2B5EF4-FFF2-40B4-BE49-F238E27FC236}">
                <a16:creationId xmlns:a16="http://schemas.microsoft.com/office/drawing/2014/main" id="{C78CE6E2-F9E8-4143-91D6-696A8A8C34C9}"/>
              </a:ext>
            </a:extLst>
          </p:cNvPr>
          <p:cNvPicPr>
            <a:picLocks noChangeAspect="1"/>
          </p:cNvPicPr>
          <p:nvPr/>
        </p:nvPicPr>
        <p:blipFill rotWithShape="1">
          <a:blip r:embed="rId3"/>
          <a:srcRect b="9212"/>
          <a:stretch/>
        </p:blipFill>
        <p:spPr>
          <a:xfrm>
            <a:off x="652202" y="3408752"/>
            <a:ext cx="2428875" cy="1643035"/>
          </a:xfrm>
          <a:prstGeom prst="rect">
            <a:avLst/>
          </a:prstGeom>
        </p:spPr>
      </p:pic>
      <p:pic>
        <p:nvPicPr>
          <p:cNvPr id="5" name="Immagine 4">
            <a:extLst>
              <a:ext uri="{FF2B5EF4-FFF2-40B4-BE49-F238E27FC236}">
                <a16:creationId xmlns:a16="http://schemas.microsoft.com/office/drawing/2014/main" id="{1129F5A7-9E29-41D2-9389-46C3DF5C30AC}"/>
              </a:ext>
            </a:extLst>
          </p:cNvPr>
          <p:cNvPicPr>
            <a:picLocks noChangeAspect="1"/>
          </p:cNvPicPr>
          <p:nvPr/>
        </p:nvPicPr>
        <p:blipFill rotWithShape="1">
          <a:blip r:embed="rId4"/>
          <a:srcRect b="16442"/>
          <a:stretch/>
        </p:blipFill>
        <p:spPr>
          <a:xfrm>
            <a:off x="652202" y="5106283"/>
            <a:ext cx="2438400" cy="1695230"/>
          </a:xfrm>
          <a:prstGeom prst="rect">
            <a:avLst/>
          </a:prstGeom>
        </p:spPr>
      </p:pic>
      <p:grpSp>
        <p:nvGrpSpPr>
          <p:cNvPr id="10" name="Gruppo 9">
            <a:extLst>
              <a:ext uri="{FF2B5EF4-FFF2-40B4-BE49-F238E27FC236}">
                <a16:creationId xmlns:a16="http://schemas.microsoft.com/office/drawing/2014/main" id="{D29C7158-9C30-4C54-B925-5CFDDAA3ED6A}"/>
              </a:ext>
            </a:extLst>
          </p:cNvPr>
          <p:cNvGrpSpPr/>
          <p:nvPr/>
        </p:nvGrpSpPr>
        <p:grpSpPr>
          <a:xfrm>
            <a:off x="8428931" y="3476292"/>
            <a:ext cx="2536644" cy="3302873"/>
            <a:chOff x="8428931" y="3476292"/>
            <a:chExt cx="2536644" cy="3302873"/>
          </a:xfrm>
        </p:grpSpPr>
        <p:pic>
          <p:nvPicPr>
            <p:cNvPr id="6" name="Immagine 5">
              <a:extLst>
                <a:ext uri="{FF2B5EF4-FFF2-40B4-BE49-F238E27FC236}">
                  <a16:creationId xmlns:a16="http://schemas.microsoft.com/office/drawing/2014/main" id="{7B63B94D-B77E-42A9-BAFE-0217EF3BE366}"/>
                </a:ext>
              </a:extLst>
            </p:cNvPr>
            <p:cNvPicPr>
              <a:picLocks noChangeAspect="1"/>
            </p:cNvPicPr>
            <p:nvPr/>
          </p:nvPicPr>
          <p:blipFill>
            <a:blip r:embed="rId5"/>
            <a:stretch>
              <a:fillRect/>
            </a:stretch>
          </p:blipFill>
          <p:spPr>
            <a:xfrm>
              <a:off x="8428931" y="3476292"/>
              <a:ext cx="2536644" cy="1643035"/>
            </a:xfrm>
            <a:prstGeom prst="rect">
              <a:avLst/>
            </a:prstGeom>
          </p:spPr>
        </p:pic>
        <p:pic>
          <p:nvPicPr>
            <p:cNvPr id="49" name="Immagine 48" descr="Immagine che contiene testo, nero, occhiali&#10;&#10;Descrizione generata automaticamente">
              <a:extLst>
                <a:ext uri="{FF2B5EF4-FFF2-40B4-BE49-F238E27FC236}">
                  <a16:creationId xmlns:a16="http://schemas.microsoft.com/office/drawing/2014/main" id="{83EC0346-C9E0-4E37-86AC-949526D6BE81}"/>
                </a:ext>
              </a:extLst>
            </p:cNvPr>
            <p:cNvPicPr>
              <a:picLocks noChangeAspect="1"/>
            </p:cNvPicPr>
            <p:nvPr/>
          </p:nvPicPr>
          <p:blipFill rotWithShape="1">
            <a:blip r:embed="rId6"/>
            <a:srcRect b="10329"/>
            <a:stretch/>
          </p:blipFill>
          <p:spPr>
            <a:xfrm>
              <a:off x="8428931" y="5192811"/>
              <a:ext cx="2536644" cy="1586354"/>
            </a:xfrm>
            <a:prstGeom prst="rect">
              <a:avLst/>
            </a:prstGeom>
          </p:spPr>
        </p:pic>
        <p:sp>
          <p:nvSpPr>
            <p:cNvPr id="7" name="Ovale 6">
              <a:extLst>
                <a:ext uri="{FF2B5EF4-FFF2-40B4-BE49-F238E27FC236}">
                  <a16:creationId xmlns:a16="http://schemas.microsoft.com/office/drawing/2014/main" id="{BE430C64-7EAE-4281-A86C-4BAAF84A2914}"/>
                </a:ext>
              </a:extLst>
            </p:cNvPr>
            <p:cNvSpPr/>
            <p:nvPr/>
          </p:nvSpPr>
          <p:spPr>
            <a:xfrm>
              <a:off x="9871788" y="5878286"/>
              <a:ext cx="298579" cy="33590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238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p:bldP spid="14" grpId="0" animBg="1"/>
      <p:bldP spid="15" grpId="0" animBg="1"/>
      <p:bldP spid="17" grpId="0"/>
      <p:bldP spid="24" grpId="0" animBg="1"/>
      <p:bldP spid="27" grpId="0" animBg="1"/>
      <p:bldP spid="33" grpId="0"/>
      <p:bldP spid="34" grpId="0"/>
      <p:bldP spid="35" grpId="0"/>
      <p:bldP spid="40"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211AA68-AC73-44D6-BC4B-9A4E48CC050F}"/>
              </a:ext>
            </a:extLst>
          </p:cNvPr>
          <p:cNvPicPr>
            <a:picLocks noChangeAspect="1"/>
          </p:cNvPicPr>
          <p:nvPr/>
        </p:nvPicPr>
        <p:blipFill>
          <a:blip r:embed="rId2"/>
          <a:stretch>
            <a:fillRect/>
          </a:stretch>
        </p:blipFill>
        <p:spPr>
          <a:xfrm>
            <a:off x="2715152" y="3181739"/>
            <a:ext cx="6761695" cy="3676261"/>
          </a:xfrm>
          <a:prstGeom prst="rect">
            <a:avLst/>
          </a:prstGeom>
        </p:spPr>
      </p:pic>
      <p:grpSp>
        <p:nvGrpSpPr>
          <p:cNvPr id="10" name="Gruppo 9">
            <a:extLst>
              <a:ext uri="{FF2B5EF4-FFF2-40B4-BE49-F238E27FC236}">
                <a16:creationId xmlns:a16="http://schemas.microsoft.com/office/drawing/2014/main" id="{17E55EB2-318E-43C9-B828-F05E2D7FADB9}"/>
              </a:ext>
            </a:extLst>
          </p:cNvPr>
          <p:cNvGrpSpPr/>
          <p:nvPr/>
        </p:nvGrpSpPr>
        <p:grpSpPr>
          <a:xfrm>
            <a:off x="2757779" y="139959"/>
            <a:ext cx="6676442" cy="2800368"/>
            <a:chOff x="209550" y="158620"/>
            <a:chExt cx="7091266" cy="3033634"/>
          </a:xfrm>
        </p:grpSpPr>
        <p:pic>
          <p:nvPicPr>
            <p:cNvPr id="6" name="Immagine 5">
              <a:extLst>
                <a:ext uri="{FF2B5EF4-FFF2-40B4-BE49-F238E27FC236}">
                  <a16:creationId xmlns:a16="http://schemas.microsoft.com/office/drawing/2014/main" id="{A2606DE1-63A5-4030-BE6F-8A8051E0250A}"/>
                </a:ext>
              </a:extLst>
            </p:cNvPr>
            <p:cNvPicPr>
              <a:picLocks noChangeAspect="1"/>
            </p:cNvPicPr>
            <p:nvPr/>
          </p:nvPicPr>
          <p:blipFill rotWithShape="1">
            <a:blip r:embed="rId3"/>
            <a:srcRect t="563"/>
            <a:stretch/>
          </p:blipFill>
          <p:spPr>
            <a:xfrm>
              <a:off x="209550" y="228600"/>
              <a:ext cx="7091266" cy="2963654"/>
            </a:xfrm>
            <a:prstGeom prst="rect">
              <a:avLst/>
            </a:prstGeom>
          </p:spPr>
        </p:pic>
        <p:sp>
          <p:nvSpPr>
            <p:cNvPr id="8" name="Ovale 7">
              <a:extLst>
                <a:ext uri="{FF2B5EF4-FFF2-40B4-BE49-F238E27FC236}">
                  <a16:creationId xmlns:a16="http://schemas.microsoft.com/office/drawing/2014/main" id="{D03D0AA3-7A82-4215-80F4-DE803A840DF6}"/>
                </a:ext>
              </a:extLst>
            </p:cNvPr>
            <p:cNvSpPr/>
            <p:nvPr/>
          </p:nvSpPr>
          <p:spPr>
            <a:xfrm>
              <a:off x="727788" y="158620"/>
              <a:ext cx="1343608" cy="39188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94FC2970-B264-44B0-A4C2-3AF4A9BBF38E}"/>
                </a:ext>
              </a:extLst>
            </p:cNvPr>
            <p:cNvSpPr/>
            <p:nvPr/>
          </p:nvSpPr>
          <p:spPr>
            <a:xfrm>
              <a:off x="3172408" y="2696547"/>
              <a:ext cx="653143" cy="2146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79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B0027D-72EC-4936-901B-6418DF2DAD5B}"/>
              </a:ext>
            </a:extLst>
          </p:cNvPr>
          <p:cNvPicPr>
            <a:picLocks noChangeAspect="1"/>
          </p:cNvPicPr>
          <p:nvPr/>
        </p:nvPicPr>
        <p:blipFill>
          <a:blip r:embed="rId2"/>
          <a:stretch>
            <a:fillRect/>
          </a:stretch>
        </p:blipFill>
        <p:spPr>
          <a:xfrm>
            <a:off x="385762" y="385762"/>
            <a:ext cx="11420475" cy="6086475"/>
          </a:xfrm>
          <a:prstGeom prst="rect">
            <a:avLst/>
          </a:prstGeom>
        </p:spPr>
      </p:pic>
    </p:spTree>
    <p:extLst>
      <p:ext uri="{BB962C8B-B14F-4D97-AF65-F5344CB8AC3E}">
        <p14:creationId xmlns:p14="http://schemas.microsoft.com/office/powerpoint/2010/main" val="78852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338C7FC-347E-484D-B99A-5C4BEAFF5861}"/>
              </a:ext>
            </a:extLst>
          </p:cNvPr>
          <p:cNvPicPr>
            <a:picLocks noChangeAspect="1"/>
          </p:cNvPicPr>
          <p:nvPr/>
        </p:nvPicPr>
        <p:blipFill>
          <a:blip r:embed="rId2"/>
          <a:stretch>
            <a:fillRect/>
          </a:stretch>
        </p:blipFill>
        <p:spPr>
          <a:xfrm>
            <a:off x="300037" y="323850"/>
            <a:ext cx="11591925" cy="6210300"/>
          </a:xfrm>
          <a:prstGeom prst="rect">
            <a:avLst/>
          </a:prstGeom>
        </p:spPr>
      </p:pic>
    </p:spTree>
    <p:extLst>
      <p:ext uri="{BB962C8B-B14F-4D97-AF65-F5344CB8AC3E}">
        <p14:creationId xmlns:p14="http://schemas.microsoft.com/office/powerpoint/2010/main" val="260943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51">
            <a:extLst>
              <a:ext uri="{FF2B5EF4-FFF2-40B4-BE49-F238E27FC236}">
                <a16:creationId xmlns:a16="http://schemas.microsoft.com/office/drawing/2014/main" id="{BE2C3AE2-F1FF-4A30-B0BA-50E34986DEC8}"/>
              </a:ext>
            </a:extLst>
          </p:cNvPr>
          <p:cNvSpPr txBox="1"/>
          <p:nvPr/>
        </p:nvSpPr>
        <p:spPr>
          <a:xfrm>
            <a:off x="2064179" y="6654165"/>
            <a:ext cx="10100113" cy="174407"/>
          </a:xfrm>
          <a:prstGeom prst="rect">
            <a:avLst/>
          </a:prstGeom>
        </p:spPr>
        <p:txBody>
          <a:bodyPr vert="horz" wrap="square" lIns="0" tIns="12700" rIns="0" bIns="0" rtlCol="0">
            <a:spAutoFit/>
          </a:bodyPr>
          <a:lstStyle/>
          <a:p>
            <a:pPr marL="12700" algn="r">
              <a:lnSpc>
                <a:spcPct val="100000"/>
              </a:lnSpc>
              <a:spcBef>
                <a:spcPts val="100"/>
              </a:spcBef>
            </a:pPr>
            <a:r>
              <a:rPr lang="it-IT" sz="1050" spc="-10" dirty="0" err="1">
                <a:solidFill>
                  <a:schemeClr val="bg1">
                    <a:lumMod val="65000"/>
                  </a:schemeClr>
                </a:solidFill>
                <a:latin typeface="+mj-lt"/>
              </a:rPr>
              <a:t>DiSilvestro</a:t>
            </a:r>
            <a:r>
              <a:rPr lang="it-IT" sz="1050" spc="-10" dirty="0">
                <a:solidFill>
                  <a:schemeClr val="bg1">
                    <a:lumMod val="65000"/>
                  </a:schemeClr>
                </a:solidFill>
                <a:latin typeface="+mj-lt"/>
              </a:rPr>
              <a:t> P, et al. </a:t>
            </a:r>
            <a:r>
              <a:rPr lang="it-IT" sz="1050" spc="-10" dirty="0" err="1">
                <a:solidFill>
                  <a:schemeClr val="bg1">
                    <a:lumMod val="65000"/>
                  </a:schemeClr>
                </a:solidFill>
                <a:latin typeface="+mj-lt"/>
              </a:rPr>
              <a:t>Presented</a:t>
            </a:r>
            <a:r>
              <a:rPr lang="it-IT" sz="1050" spc="-10" dirty="0">
                <a:solidFill>
                  <a:schemeClr val="bg1">
                    <a:lumMod val="65000"/>
                  </a:schemeClr>
                </a:solidFill>
                <a:latin typeface="+mj-lt"/>
              </a:rPr>
              <a:t> </a:t>
            </a:r>
            <a:r>
              <a:rPr lang="it-IT" sz="1050" spc="-10" dirty="0" err="1">
                <a:solidFill>
                  <a:schemeClr val="bg1">
                    <a:lumMod val="65000"/>
                  </a:schemeClr>
                </a:solidFill>
                <a:latin typeface="+mj-lt"/>
              </a:rPr>
              <a:t>at</a:t>
            </a:r>
            <a:r>
              <a:rPr lang="it-IT" sz="1050" spc="-10" dirty="0">
                <a:solidFill>
                  <a:schemeClr val="bg1">
                    <a:lumMod val="65000"/>
                  </a:schemeClr>
                </a:solidFill>
                <a:latin typeface="+mj-lt"/>
              </a:rPr>
              <a:t> ESMO </a:t>
            </a:r>
            <a:r>
              <a:rPr lang="it-IT" sz="1050" spc="-10" dirty="0" err="1">
                <a:solidFill>
                  <a:schemeClr val="bg1">
                    <a:lumMod val="65000"/>
                  </a:schemeClr>
                </a:solidFill>
                <a:latin typeface="+mj-lt"/>
              </a:rPr>
              <a:t>Congress</a:t>
            </a:r>
            <a:r>
              <a:rPr lang="it-IT" sz="1050" spc="-10" dirty="0">
                <a:solidFill>
                  <a:schemeClr val="bg1">
                    <a:lumMod val="65000"/>
                  </a:schemeClr>
                </a:solidFill>
                <a:latin typeface="+mj-lt"/>
              </a:rPr>
              <a:t> 2022</a:t>
            </a:r>
          </a:p>
        </p:txBody>
      </p:sp>
      <p:grpSp>
        <p:nvGrpSpPr>
          <p:cNvPr id="13" name="Gruppo 12">
            <a:extLst>
              <a:ext uri="{FF2B5EF4-FFF2-40B4-BE49-F238E27FC236}">
                <a16:creationId xmlns:a16="http://schemas.microsoft.com/office/drawing/2014/main" id="{D2A609E8-C2CE-45F5-976B-C73F9D1DF028}"/>
              </a:ext>
            </a:extLst>
          </p:cNvPr>
          <p:cNvGrpSpPr/>
          <p:nvPr/>
        </p:nvGrpSpPr>
        <p:grpSpPr>
          <a:xfrm>
            <a:off x="102641" y="1252675"/>
            <a:ext cx="5653945" cy="3239065"/>
            <a:chOff x="552106" y="2050585"/>
            <a:chExt cx="6287797" cy="3511842"/>
          </a:xfrm>
        </p:grpSpPr>
        <p:sp>
          <p:nvSpPr>
            <p:cNvPr id="17" name="Freeform 128">
              <a:extLst>
                <a:ext uri="{FF2B5EF4-FFF2-40B4-BE49-F238E27FC236}">
                  <a16:creationId xmlns:a16="http://schemas.microsoft.com/office/drawing/2014/main" id="{314C8CF8-CA82-451B-BE3F-6C218B3F7157}"/>
                </a:ext>
              </a:extLst>
            </p:cNvPr>
            <p:cNvSpPr>
              <a:spLocks/>
            </p:cNvSpPr>
            <p:nvPr/>
          </p:nvSpPr>
          <p:spPr bwMode="auto">
            <a:xfrm>
              <a:off x="1412744" y="2140165"/>
              <a:ext cx="5099873" cy="1645373"/>
            </a:xfrm>
            <a:custGeom>
              <a:avLst/>
              <a:gdLst>
                <a:gd name="T0" fmla="*/ 148 w 4473"/>
                <a:gd name="T1" fmla="*/ 10 h 906"/>
                <a:gd name="T2" fmla="*/ 401 w 4473"/>
                <a:gd name="T3" fmla="*/ 27 h 906"/>
                <a:gd name="T4" fmla="*/ 442 w 4473"/>
                <a:gd name="T5" fmla="*/ 54 h 906"/>
                <a:gd name="T6" fmla="*/ 607 w 4473"/>
                <a:gd name="T7" fmla="*/ 71 h 906"/>
                <a:gd name="T8" fmla="*/ 631 w 4473"/>
                <a:gd name="T9" fmla="*/ 88 h 906"/>
                <a:gd name="T10" fmla="*/ 725 w 4473"/>
                <a:gd name="T11" fmla="*/ 105 h 906"/>
                <a:gd name="T12" fmla="*/ 732 w 4473"/>
                <a:gd name="T13" fmla="*/ 132 h 906"/>
                <a:gd name="T14" fmla="*/ 837 w 4473"/>
                <a:gd name="T15" fmla="*/ 138 h 906"/>
                <a:gd name="T16" fmla="*/ 844 w 4473"/>
                <a:gd name="T17" fmla="*/ 155 h 906"/>
                <a:gd name="T18" fmla="*/ 931 w 4473"/>
                <a:gd name="T19" fmla="*/ 165 h 906"/>
                <a:gd name="T20" fmla="*/ 955 w 4473"/>
                <a:gd name="T21" fmla="*/ 189 h 906"/>
                <a:gd name="T22" fmla="*/ 999 w 4473"/>
                <a:gd name="T23" fmla="*/ 199 h 906"/>
                <a:gd name="T24" fmla="*/ 1050 w 4473"/>
                <a:gd name="T25" fmla="*/ 216 h 906"/>
                <a:gd name="T26" fmla="*/ 1178 w 4473"/>
                <a:gd name="T27" fmla="*/ 226 h 906"/>
                <a:gd name="T28" fmla="*/ 1188 w 4473"/>
                <a:gd name="T29" fmla="*/ 257 h 906"/>
                <a:gd name="T30" fmla="*/ 1239 w 4473"/>
                <a:gd name="T31" fmla="*/ 267 h 906"/>
                <a:gd name="T32" fmla="*/ 1266 w 4473"/>
                <a:gd name="T33" fmla="*/ 291 h 906"/>
                <a:gd name="T34" fmla="*/ 1384 w 4473"/>
                <a:gd name="T35" fmla="*/ 301 h 906"/>
                <a:gd name="T36" fmla="*/ 1428 w 4473"/>
                <a:gd name="T37" fmla="*/ 335 h 906"/>
                <a:gd name="T38" fmla="*/ 1512 w 4473"/>
                <a:gd name="T39" fmla="*/ 345 h 906"/>
                <a:gd name="T40" fmla="*/ 1546 w 4473"/>
                <a:gd name="T41" fmla="*/ 368 h 906"/>
                <a:gd name="T42" fmla="*/ 1617 w 4473"/>
                <a:gd name="T43" fmla="*/ 395 h 906"/>
                <a:gd name="T44" fmla="*/ 1640 w 4473"/>
                <a:gd name="T45" fmla="*/ 412 h 906"/>
                <a:gd name="T46" fmla="*/ 1657 w 4473"/>
                <a:gd name="T47" fmla="*/ 419 h 906"/>
                <a:gd name="T48" fmla="*/ 1684 w 4473"/>
                <a:gd name="T49" fmla="*/ 436 h 906"/>
                <a:gd name="T50" fmla="*/ 1735 w 4473"/>
                <a:gd name="T51" fmla="*/ 456 h 906"/>
                <a:gd name="T52" fmla="*/ 1786 w 4473"/>
                <a:gd name="T53" fmla="*/ 473 h 906"/>
                <a:gd name="T54" fmla="*/ 1830 w 4473"/>
                <a:gd name="T55" fmla="*/ 480 h 906"/>
                <a:gd name="T56" fmla="*/ 1914 w 4473"/>
                <a:gd name="T57" fmla="*/ 497 h 906"/>
                <a:gd name="T58" fmla="*/ 2046 w 4473"/>
                <a:gd name="T59" fmla="*/ 514 h 906"/>
                <a:gd name="T60" fmla="*/ 2069 w 4473"/>
                <a:gd name="T61" fmla="*/ 531 h 906"/>
                <a:gd name="T62" fmla="*/ 2147 w 4473"/>
                <a:gd name="T63" fmla="*/ 548 h 906"/>
                <a:gd name="T64" fmla="*/ 2174 w 4473"/>
                <a:gd name="T65" fmla="*/ 575 h 906"/>
                <a:gd name="T66" fmla="*/ 2353 w 4473"/>
                <a:gd name="T67" fmla="*/ 581 h 906"/>
                <a:gd name="T68" fmla="*/ 2387 w 4473"/>
                <a:gd name="T69" fmla="*/ 615 h 906"/>
                <a:gd name="T70" fmla="*/ 2549 w 4473"/>
                <a:gd name="T71" fmla="*/ 632 h 906"/>
                <a:gd name="T72" fmla="*/ 2633 w 4473"/>
                <a:gd name="T73" fmla="*/ 649 h 906"/>
                <a:gd name="T74" fmla="*/ 2876 w 4473"/>
                <a:gd name="T75" fmla="*/ 669 h 906"/>
                <a:gd name="T76" fmla="*/ 2900 w 4473"/>
                <a:gd name="T77" fmla="*/ 693 h 906"/>
                <a:gd name="T78" fmla="*/ 3123 w 4473"/>
                <a:gd name="T79" fmla="*/ 700 h 906"/>
                <a:gd name="T80" fmla="*/ 3173 w 4473"/>
                <a:gd name="T81" fmla="*/ 727 h 906"/>
                <a:gd name="T82" fmla="*/ 3423 w 4473"/>
                <a:gd name="T83" fmla="*/ 737 h 906"/>
                <a:gd name="T84" fmla="*/ 3507 w 4473"/>
                <a:gd name="T85" fmla="*/ 754 h 906"/>
                <a:gd name="T86" fmla="*/ 3548 w 4473"/>
                <a:gd name="T87" fmla="*/ 771 h 906"/>
                <a:gd name="T88" fmla="*/ 3592 w 4473"/>
                <a:gd name="T89" fmla="*/ 784 h 906"/>
                <a:gd name="T90" fmla="*/ 3960 w 4473"/>
                <a:gd name="T91" fmla="*/ 794 h 906"/>
                <a:gd name="T92" fmla="*/ 3970 w 4473"/>
                <a:gd name="T93" fmla="*/ 811 h 906"/>
                <a:gd name="T94" fmla="*/ 4193 w 4473"/>
                <a:gd name="T95" fmla="*/ 832 h 906"/>
                <a:gd name="T96" fmla="*/ 4243 w 4473"/>
                <a:gd name="T97" fmla="*/ 906 h 906"/>
                <a:gd name="connsiteX0" fmla="*/ 0 w 10035"/>
                <a:gd name="connsiteY0" fmla="*/ 0 h 10136"/>
                <a:gd name="connsiteX1" fmla="*/ 331 w 10035"/>
                <a:gd name="connsiteY1" fmla="*/ 0 h 10136"/>
                <a:gd name="connsiteX2" fmla="*/ 331 w 10035"/>
                <a:gd name="connsiteY2" fmla="*/ 110 h 10136"/>
                <a:gd name="connsiteX3" fmla="*/ 858 w 10035"/>
                <a:gd name="connsiteY3" fmla="*/ 110 h 10136"/>
                <a:gd name="connsiteX4" fmla="*/ 858 w 10035"/>
                <a:gd name="connsiteY4" fmla="*/ 298 h 10136"/>
                <a:gd name="connsiteX5" fmla="*/ 896 w 10035"/>
                <a:gd name="connsiteY5" fmla="*/ 298 h 10136"/>
                <a:gd name="connsiteX6" fmla="*/ 896 w 10035"/>
                <a:gd name="connsiteY6" fmla="*/ 486 h 10136"/>
                <a:gd name="connsiteX7" fmla="*/ 988 w 10035"/>
                <a:gd name="connsiteY7" fmla="*/ 486 h 10136"/>
                <a:gd name="connsiteX8" fmla="*/ 988 w 10035"/>
                <a:gd name="connsiteY8" fmla="*/ 596 h 10136"/>
                <a:gd name="connsiteX9" fmla="*/ 1274 w 10035"/>
                <a:gd name="connsiteY9" fmla="*/ 596 h 10136"/>
                <a:gd name="connsiteX10" fmla="*/ 1274 w 10035"/>
                <a:gd name="connsiteY10" fmla="*/ 784 h 10136"/>
                <a:gd name="connsiteX11" fmla="*/ 1357 w 10035"/>
                <a:gd name="connsiteY11" fmla="*/ 784 h 10136"/>
                <a:gd name="connsiteX12" fmla="*/ 1357 w 10035"/>
                <a:gd name="connsiteY12" fmla="*/ 861 h 10136"/>
                <a:gd name="connsiteX13" fmla="*/ 1411 w 10035"/>
                <a:gd name="connsiteY13" fmla="*/ 861 h 10136"/>
                <a:gd name="connsiteX14" fmla="*/ 1411 w 10035"/>
                <a:gd name="connsiteY14" fmla="*/ 971 h 10136"/>
                <a:gd name="connsiteX15" fmla="*/ 1585 w 10035"/>
                <a:gd name="connsiteY15" fmla="*/ 971 h 10136"/>
                <a:gd name="connsiteX16" fmla="*/ 1585 w 10035"/>
                <a:gd name="connsiteY16" fmla="*/ 1159 h 10136"/>
                <a:gd name="connsiteX17" fmla="*/ 1621 w 10035"/>
                <a:gd name="connsiteY17" fmla="*/ 1159 h 10136"/>
                <a:gd name="connsiteX18" fmla="*/ 1621 w 10035"/>
                <a:gd name="connsiteY18" fmla="*/ 1269 h 10136"/>
                <a:gd name="connsiteX19" fmla="*/ 1636 w 10035"/>
                <a:gd name="connsiteY19" fmla="*/ 1269 h 10136"/>
                <a:gd name="connsiteX20" fmla="*/ 1636 w 10035"/>
                <a:gd name="connsiteY20" fmla="*/ 1457 h 10136"/>
                <a:gd name="connsiteX21" fmla="*/ 1697 w 10035"/>
                <a:gd name="connsiteY21" fmla="*/ 1457 h 10136"/>
                <a:gd name="connsiteX22" fmla="*/ 1697 w 10035"/>
                <a:gd name="connsiteY22" fmla="*/ 1523 h 10136"/>
                <a:gd name="connsiteX23" fmla="*/ 1871 w 10035"/>
                <a:gd name="connsiteY23" fmla="*/ 1523 h 10136"/>
                <a:gd name="connsiteX24" fmla="*/ 1871 w 10035"/>
                <a:gd name="connsiteY24" fmla="*/ 1600 h 10136"/>
                <a:gd name="connsiteX25" fmla="*/ 1887 w 10035"/>
                <a:gd name="connsiteY25" fmla="*/ 1600 h 10136"/>
                <a:gd name="connsiteX26" fmla="*/ 1887 w 10035"/>
                <a:gd name="connsiteY26" fmla="*/ 1711 h 10136"/>
                <a:gd name="connsiteX27" fmla="*/ 2021 w 10035"/>
                <a:gd name="connsiteY27" fmla="*/ 1711 h 10136"/>
                <a:gd name="connsiteX28" fmla="*/ 2021 w 10035"/>
                <a:gd name="connsiteY28" fmla="*/ 1821 h 10136"/>
                <a:gd name="connsiteX29" fmla="*/ 2081 w 10035"/>
                <a:gd name="connsiteY29" fmla="*/ 1821 h 10136"/>
                <a:gd name="connsiteX30" fmla="*/ 2081 w 10035"/>
                <a:gd name="connsiteY30" fmla="*/ 2009 h 10136"/>
                <a:gd name="connsiteX31" fmla="*/ 2135 w 10035"/>
                <a:gd name="connsiteY31" fmla="*/ 2009 h 10136"/>
                <a:gd name="connsiteX32" fmla="*/ 2135 w 10035"/>
                <a:gd name="connsiteY32" fmla="*/ 2086 h 10136"/>
                <a:gd name="connsiteX33" fmla="*/ 2180 w 10035"/>
                <a:gd name="connsiteY33" fmla="*/ 2086 h 10136"/>
                <a:gd name="connsiteX34" fmla="*/ 2180 w 10035"/>
                <a:gd name="connsiteY34" fmla="*/ 2196 h 10136"/>
                <a:gd name="connsiteX35" fmla="*/ 2233 w 10035"/>
                <a:gd name="connsiteY35" fmla="*/ 2196 h 10136"/>
                <a:gd name="connsiteX36" fmla="*/ 2233 w 10035"/>
                <a:gd name="connsiteY36" fmla="*/ 2274 h 10136"/>
                <a:gd name="connsiteX37" fmla="*/ 2347 w 10035"/>
                <a:gd name="connsiteY37" fmla="*/ 2274 h 10136"/>
                <a:gd name="connsiteX38" fmla="*/ 2347 w 10035"/>
                <a:gd name="connsiteY38" fmla="*/ 2384 h 10136"/>
                <a:gd name="connsiteX39" fmla="*/ 2520 w 10035"/>
                <a:gd name="connsiteY39" fmla="*/ 2384 h 10136"/>
                <a:gd name="connsiteX40" fmla="*/ 2520 w 10035"/>
                <a:gd name="connsiteY40" fmla="*/ 2494 h 10136"/>
                <a:gd name="connsiteX41" fmla="*/ 2634 w 10035"/>
                <a:gd name="connsiteY41" fmla="*/ 2494 h 10136"/>
                <a:gd name="connsiteX42" fmla="*/ 2634 w 10035"/>
                <a:gd name="connsiteY42" fmla="*/ 2649 h 10136"/>
                <a:gd name="connsiteX43" fmla="*/ 2656 w 10035"/>
                <a:gd name="connsiteY43" fmla="*/ 2649 h 10136"/>
                <a:gd name="connsiteX44" fmla="*/ 2656 w 10035"/>
                <a:gd name="connsiteY44" fmla="*/ 2837 h 10136"/>
                <a:gd name="connsiteX45" fmla="*/ 2732 w 10035"/>
                <a:gd name="connsiteY45" fmla="*/ 2837 h 10136"/>
                <a:gd name="connsiteX46" fmla="*/ 2732 w 10035"/>
                <a:gd name="connsiteY46" fmla="*/ 2947 h 10136"/>
                <a:gd name="connsiteX47" fmla="*/ 2770 w 10035"/>
                <a:gd name="connsiteY47" fmla="*/ 2947 h 10136"/>
                <a:gd name="connsiteX48" fmla="*/ 2770 w 10035"/>
                <a:gd name="connsiteY48" fmla="*/ 3135 h 10136"/>
                <a:gd name="connsiteX49" fmla="*/ 2830 w 10035"/>
                <a:gd name="connsiteY49" fmla="*/ 3135 h 10136"/>
                <a:gd name="connsiteX50" fmla="*/ 2830 w 10035"/>
                <a:gd name="connsiteY50" fmla="*/ 3212 h 10136"/>
                <a:gd name="connsiteX51" fmla="*/ 2844 w 10035"/>
                <a:gd name="connsiteY51" fmla="*/ 3212 h 10136"/>
                <a:gd name="connsiteX52" fmla="*/ 2844 w 10035"/>
                <a:gd name="connsiteY52" fmla="*/ 3322 h 10136"/>
                <a:gd name="connsiteX53" fmla="*/ 3094 w 10035"/>
                <a:gd name="connsiteY53" fmla="*/ 3322 h 10136"/>
                <a:gd name="connsiteX54" fmla="*/ 3094 w 10035"/>
                <a:gd name="connsiteY54" fmla="*/ 3620 h 10136"/>
                <a:gd name="connsiteX55" fmla="*/ 3192 w 10035"/>
                <a:gd name="connsiteY55" fmla="*/ 3620 h 10136"/>
                <a:gd name="connsiteX56" fmla="*/ 3192 w 10035"/>
                <a:gd name="connsiteY56" fmla="*/ 3698 h 10136"/>
                <a:gd name="connsiteX57" fmla="*/ 3365 w 10035"/>
                <a:gd name="connsiteY57" fmla="*/ 3698 h 10136"/>
                <a:gd name="connsiteX58" fmla="*/ 3365 w 10035"/>
                <a:gd name="connsiteY58" fmla="*/ 3808 h 10136"/>
                <a:gd name="connsiteX59" fmla="*/ 3380 w 10035"/>
                <a:gd name="connsiteY59" fmla="*/ 3808 h 10136"/>
                <a:gd name="connsiteX60" fmla="*/ 3380 w 10035"/>
                <a:gd name="connsiteY60" fmla="*/ 3951 h 10136"/>
                <a:gd name="connsiteX61" fmla="*/ 3456 w 10035"/>
                <a:gd name="connsiteY61" fmla="*/ 3951 h 10136"/>
                <a:gd name="connsiteX62" fmla="*/ 3456 w 10035"/>
                <a:gd name="connsiteY62" fmla="*/ 4062 h 10136"/>
                <a:gd name="connsiteX63" fmla="*/ 3593 w 10035"/>
                <a:gd name="connsiteY63" fmla="*/ 4062 h 10136"/>
                <a:gd name="connsiteX64" fmla="*/ 3593 w 10035"/>
                <a:gd name="connsiteY64" fmla="*/ 4360 h 10136"/>
                <a:gd name="connsiteX65" fmla="*/ 3615 w 10035"/>
                <a:gd name="connsiteY65" fmla="*/ 4360 h 10136"/>
                <a:gd name="connsiteX66" fmla="*/ 3615 w 10035"/>
                <a:gd name="connsiteY66" fmla="*/ 4437 h 10136"/>
                <a:gd name="connsiteX67" fmla="*/ 3666 w 10035"/>
                <a:gd name="connsiteY67" fmla="*/ 4437 h 10136"/>
                <a:gd name="connsiteX68" fmla="*/ 3666 w 10035"/>
                <a:gd name="connsiteY68" fmla="*/ 4547 h 10136"/>
                <a:gd name="connsiteX69" fmla="*/ 3691 w 10035"/>
                <a:gd name="connsiteY69" fmla="*/ 4547 h 10136"/>
                <a:gd name="connsiteX70" fmla="*/ 3691 w 10035"/>
                <a:gd name="connsiteY70" fmla="*/ 4625 h 10136"/>
                <a:gd name="connsiteX71" fmla="*/ 3704 w 10035"/>
                <a:gd name="connsiteY71" fmla="*/ 4625 h 10136"/>
                <a:gd name="connsiteX72" fmla="*/ 3704 w 10035"/>
                <a:gd name="connsiteY72" fmla="*/ 4735 h 10136"/>
                <a:gd name="connsiteX73" fmla="*/ 3765 w 10035"/>
                <a:gd name="connsiteY73" fmla="*/ 4735 h 10136"/>
                <a:gd name="connsiteX74" fmla="*/ 3765 w 10035"/>
                <a:gd name="connsiteY74" fmla="*/ 4812 h 10136"/>
                <a:gd name="connsiteX75" fmla="*/ 3803 w 10035"/>
                <a:gd name="connsiteY75" fmla="*/ 4812 h 10136"/>
                <a:gd name="connsiteX76" fmla="*/ 3803 w 10035"/>
                <a:gd name="connsiteY76" fmla="*/ 5033 h 10136"/>
                <a:gd name="connsiteX77" fmla="*/ 3879 w 10035"/>
                <a:gd name="connsiteY77" fmla="*/ 5033 h 10136"/>
                <a:gd name="connsiteX78" fmla="*/ 3879 w 10035"/>
                <a:gd name="connsiteY78" fmla="*/ 5110 h 10136"/>
                <a:gd name="connsiteX79" fmla="*/ 3993 w 10035"/>
                <a:gd name="connsiteY79" fmla="*/ 5110 h 10136"/>
                <a:gd name="connsiteX80" fmla="*/ 3993 w 10035"/>
                <a:gd name="connsiteY80" fmla="*/ 5221 h 10136"/>
                <a:gd name="connsiteX81" fmla="*/ 4053 w 10035"/>
                <a:gd name="connsiteY81" fmla="*/ 5221 h 10136"/>
                <a:gd name="connsiteX82" fmla="*/ 4053 w 10035"/>
                <a:gd name="connsiteY82" fmla="*/ 5298 h 10136"/>
                <a:gd name="connsiteX83" fmla="*/ 4091 w 10035"/>
                <a:gd name="connsiteY83" fmla="*/ 5298 h 10136"/>
                <a:gd name="connsiteX84" fmla="*/ 4091 w 10035"/>
                <a:gd name="connsiteY84" fmla="*/ 5375 h 10136"/>
                <a:gd name="connsiteX85" fmla="*/ 4279 w 10035"/>
                <a:gd name="connsiteY85" fmla="*/ 5375 h 10136"/>
                <a:gd name="connsiteX86" fmla="*/ 4279 w 10035"/>
                <a:gd name="connsiteY86" fmla="*/ 5486 h 10136"/>
                <a:gd name="connsiteX87" fmla="*/ 4415 w 10035"/>
                <a:gd name="connsiteY87" fmla="*/ 5486 h 10136"/>
                <a:gd name="connsiteX88" fmla="*/ 4415 w 10035"/>
                <a:gd name="connsiteY88" fmla="*/ 5673 h 10136"/>
                <a:gd name="connsiteX89" fmla="*/ 4574 w 10035"/>
                <a:gd name="connsiteY89" fmla="*/ 5673 h 10136"/>
                <a:gd name="connsiteX90" fmla="*/ 4574 w 10035"/>
                <a:gd name="connsiteY90" fmla="*/ 5784 h 10136"/>
                <a:gd name="connsiteX91" fmla="*/ 4626 w 10035"/>
                <a:gd name="connsiteY91" fmla="*/ 5784 h 10136"/>
                <a:gd name="connsiteX92" fmla="*/ 4626 w 10035"/>
                <a:gd name="connsiteY92" fmla="*/ 5861 h 10136"/>
                <a:gd name="connsiteX93" fmla="*/ 4724 w 10035"/>
                <a:gd name="connsiteY93" fmla="*/ 5861 h 10136"/>
                <a:gd name="connsiteX94" fmla="*/ 4724 w 10035"/>
                <a:gd name="connsiteY94" fmla="*/ 6049 h 10136"/>
                <a:gd name="connsiteX95" fmla="*/ 4800 w 10035"/>
                <a:gd name="connsiteY95" fmla="*/ 6049 h 10136"/>
                <a:gd name="connsiteX96" fmla="*/ 4800 w 10035"/>
                <a:gd name="connsiteY96" fmla="*/ 6236 h 10136"/>
                <a:gd name="connsiteX97" fmla="*/ 4860 w 10035"/>
                <a:gd name="connsiteY97" fmla="*/ 6236 h 10136"/>
                <a:gd name="connsiteX98" fmla="*/ 4860 w 10035"/>
                <a:gd name="connsiteY98" fmla="*/ 6347 h 10136"/>
                <a:gd name="connsiteX99" fmla="*/ 5041 w 10035"/>
                <a:gd name="connsiteY99" fmla="*/ 6347 h 10136"/>
                <a:gd name="connsiteX100" fmla="*/ 5041 w 10035"/>
                <a:gd name="connsiteY100" fmla="*/ 6413 h 10136"/>
                <a:gd name="connsiteX101" fmla="*/ 5260 w 10035"/>
                <a:gd name="connsiteY101" fmla="*/ 6413 h 10136"/>
                <a:gd name="connsiteX102" fmla="*/ 5260 w 10035"/>
                <a:gd name="connsiteY102" fmla="*/ 6600 h 10136"/>
                <a:gd name="connsiteX103" fmla="*/ 5336 w 10035"/>
                <a:gd name="connsiteY103" fmla="*/ 6600 h 10136"/>
                <a:gd name="connsiteX104" fmla="*/ 5336 w 10035"/>
                <a:gd name="connsiteY104" fmla="*/ 6788 h 10136"/>
                <a:gd name="connsiteX105" fmla="*/ 5638 w 10035"/>
                <a:gd name="connsiteY105" fmla="*/ 6788 h 10136"/>
                <a:gd name="connsiteX106" fmla="*/ 5638 w 10035"/>
                <a:gd name="connsiteY106" fmla="*/ 6976 h 10136"/>
                <a:gd name="connsiteX107" fmla="*/ 5699 w 10035"/>
                <a:gd name="connsiteY107" fmla="*/ 6976 h 10136"/>
                <a:gd name="connsiteX108" fmla="*/ 5699 w 10035"/>
                <a:gd name="connsiteY108" fmla="*/ 7086 h 10136"/>
                <a:gd name="connsiteX109" fmla="*/ 5886 w 10035"/>
                <a:gd name="connsiteY109" fmla="*/ 7086 h 10136"/>
                <a:gd name="connsiteX110" fmla="*/ 5886 w 10035"/>
                <a:gd name="connsiteY110" fmla="*/ 7163 h 10136"/>
                <a:gd name="connsiteX111" fmla="*/ 6083 w 10035"/>
                <a:gd name="connsiteY111" fmla="*/ 7163 h 10136"/>
                <a:gd name="connsiteX112" fmla="*/ 6083 w 10035"/>
                <a:gd name="connsiteY112" fmla="*/ 7384 h 10136"/>
                <a:gd name="connsiteX113" fmla="*/ 6430 w 10035"/>
                <a:gd name="connsiteY113" fmla="*/ 7384 h 10136"/>
                <a:gd name="connsiteX114" fmla="*/ 6430 w 10035"/>
                <a:gd name="connsiteY114" fmla="*/ 7539 h 10136"/>
                <a:gd name="connsiteX115" fmla="*/ 6483 w 10035"/>
                <a:gd name="connsiteY115" fmla="*/ 7539 h 10136"/>
                <a:gd name="connsiteX116" fmla="*/ 6483 w 10035"/>
                <a:gd name="connsiteY116" fmla="*/ 7649 h 10136"/>
                <a:gd name="connsiteX117" fmla="*/ 6846 w 10035"/>
                <a:gd name="connsiteY117" fmla="*/ 7649 h 10136"/>
                <a:gd name="connsiteX118" fmla="*/ 6846 w 10035"/>
                <a:gd name="connsiteY118" fmla="*/ 7726 h 10136"/>
                <a:gd name="connsiteX119" fmla="*/ 6982 w 10035"/>
                <a:gd name="connsiteY119" fmla="*/ 7726 h 10136"/>
                <a:gd name="connsiteX120" fmla="*/ 6982 w 10035"/>
                <a:gd name="connsiteY120" fmla="*/ 7914 h 10136"/>
                <a:gd name="connsiteX121" fmla="*/ 7094 w 10035"/>
                <a:gd name="connsiteY121" fmla="*/ 7914 h 10136"/>
                <a:gd name="connsiteX122" fmla="*/ 7094 w 10035"/>
                <a:gd name="connsiteY122" fmla="*/ 8024 h 10136"/>
                <a:gd name="connsiteX123" fmla="*/ 7230 w 10035"/>
                <a:gd name="connsiteY123" fmla="*/ 8024 h 10136"/>
                <a:gd name="connsiteX124" fmla="*/ 7230 w 10035"/>
                <a:gd name="connsiteY124" fmla="*/ 8135 h 10136"/>
                <a:gd name="connsiteX125" fmla="*/ 7653 w 10035"/>
                <a:gd name="connsiteY125" fmla="*/ 8135 h 10136"/>
                <a:gd name="connsiteX126" fmla="*/ 7653 w 10035"/>
                <a:gd name="connsiteY126" fmla="*/ 8212 h 10136"/>
                <a:gd name="connsiteX127" fmla="*/ 7840 w 10035"/>
                <a:gd name="connsiteY127" fmla="*/ 8212 h 10136"/>
                <a:gd name="connsiteX128" fmla="*/ 7840 w 10035"/>
                <a:gd name="connsiteY128" fmla="*/ 8322 h 10136"/>
                <a:gd name="connsiteX129" fmla="*/ 7894 w 10035"/>
                <a:gd name="connsiteY129" fmla="*/ 8322 h 10136"/>
                <a:gd name="connsiteX130" fmla="*/ 7894 w 10035"/>
                <a:gd name="connsiteY130" fmla="*/ 8510 h 10136"/>
                <a:gd name="connsiteX131" fmla="*/ 7932 w 10035"/>
                <a:gd name="connsiteY131" fmla="*/ 8510 h 10136"/>
                <a:gd name="connsiteX132" fmla="*/ 7932 w 10035"/>
                <a:gd name="connsiteY132" fmla="*/ 8587 h 10136"/>
                <a:gd name="connsiteX133" fmla="*/ 8030 w 10035"/>
                <a:gd name="connsiteY133" fmla="*/ 8587 h 10136"/>
                <a:gd name="connsiteX134" fmla="*/ 8030 w 10035"/>
                <a:gd name="connsiteY134" fmla="*/ 8653 h 10136"/>
                <a:gd name="connsiteX135" fmla="*/ 8068 w 10035"/>
                <a:gd name="connsiteY135" fmla="*/ 8653 h 10136"/>
                <a:gd name="connsiteX136" fmla="*/ 8068 w 10035"/>
                <a:gd name="connsiteY136" fmla="*/ 8764 h 10136"/>
                <a:gd name="connsiteX137" fmla="*/ 8853 w 10035"/>
                <a:gd name="connsiteY137" fmla="*/ 8764 h 10136"/>
                <a:gd name="connsiteX138" fmla="*/ 8853 w 10035"/>
                <a:gd name="connsiteY138" fmla="*/ 8885 h 10136"/>
                <a:gd name="connsiteX139" fmla="*/ 8875 w 10035"/>
                <a:gd name="connsiteY139" fmla="*/ 8885 h 10136"/>
                <a:gd name="connsiteX140" fmla="*/ 8875 w 10035"/>
                <a:gd name="connsiteY140" fmla="*/ 8951 h 10136"/>
                <a:gd name="connsiteX141" fmla="*/ 8936 w 10035"/>
                <a:gd name="connsiteY141" fmla="*/ 8951 h 10136"/>
                <a:gd name="connsiteX142" fmla="*/ 8936 w 10035"/>
                <a:gd name="connsiteY142" fmla="*/ 9183 h 10136"/>
                <a:gd name="connsiteX143" fmla="*/ 9374 w 10035"/>
                <a:gd name="connsiteY143" fmla="*/ 9183 h 10136"/>
                <a:gd name="connsiteX144" fmla="*/ 9374 w 10035"/>
                <a:gd name="connsiteY144" fmla="*/ 9514 h 10136"/>
                <a:gd name="connsiteX145" fmla="*/ 9486 w 10035"/>
                <a:gd name="connsiteY145" fmla="*/ 9514 h 10136"/>
                <a:gd name="connsiteX146" fmla="*/ 9486 w 10035"/>
                <a:gd name="connsiteY146" fmla="*/ 10000 h 10136"/>
                <a:gd name="connsiteX147" fmla="*/ 10000 w 10035"/>
                <a:gd name="connsiteY147" fmla="*/ 10000 h 10136"/>
                <a:gd name="connsiteX148" fmla="*/ 9991 w 10035"/>
                <a:gd name="connsiteY148" fmla="*/ 10136 h 10136"/>
                <a:gd name="connsiteX0" fmla="*/ 0 w 10049"/>
                <a:gd name="connsiteY0" fmla="*/ 0 h 16484"/>
                <a:gd name="connsiteX1" fmla="*/ 331 w 10049"/>
                <a:gd name="connsiteY1" fmla="*/ 0 h 16484"/>
                <a:gd name="connsiteX2" fmla="*/ 331 w 10049"/>
                <a:gd name="connsiteY2" fmla="*/ 110 h 16484"/>
                <a:gd name="connsiteX3" fmla="*/ 858 w 10049"/>
                <a:gd name="connsiteY3" fmla="*/ 110 h 16484"/>
                <a:gd name="connsiteX4" fmla="*/ 858 w 10049"/>
                <a:gd name="connsiteY4" fmla="*/ 298 h 16484"/>
                <a:gd name="connsiteX5" fmla="*/ 896 w 10049"/>
                <a:gd name="connsiteY5" fmla="*/ 298 h 16484"/>
                <a:gd name="connsiteX6" fmla="*/ 896 w 10049"/>
                <a:gd name="connsiteY6" fmla="*/ 486 h 16484"/>
                <a:gd name="connsiteX7" fmla="*/ 988 w 10049"/>
                <a:gd name="connsiteY7" fmla="*/ 486 h 16484"/>
                <a:gd name="connsiteX8" fmla="*/ 988 w 10049"/>
                <a:gd name="connsiteY8" fmla="*/ 596 h 16484"/>
                <a:gd name="connsiteX9" fmla="*/ 1274 w 10049"/>
                <a:gd name="connsiteY9" fmla="*/ 596 h 16484"/>
                <a:gd name="connsiteX10" fmla="*/ 1274 w 10049"/>
                <a:gd name="connsiteY10" fmla="*/ 784 h 16484"/>
                <a:gd name="connsiteX11" fmla="*/ 1357 w 10049"/>
                <a:gd name="connsiteY11" fmla="*/ 784 h 16484"/>
                <a:gd name="connsiteX12" fmla="*/ 1357 w 10049"/>
                <a:gd name="connsiteY12" fmla="*/ 861 h 16484"/>
                <a:gd name="connsiteX13" fmla="*/ 1411 w 10049"/>
                <a:gd name="connsiteY13" fmla="*/ 861 h 16484"/>
                <a:gd name="connsiteX14" fmla="*/ 1411 w 10049"/>
                <a:gd name="connsiteY14" fmla="*/ 971 h 16484"/>
                <a:gd name="connsiteX15" fmla="*/ 1585 w 10049"/>
                <a:gd name="connsiteY15" fmla="*/ 971 h 16484"/>
                <a:gd name="connsiteX16" fmla="*/ 1585 w 10049"/>
                <a:gd name="connsiteY16" fmla="*/ 1159 h 16484"/>
                <a:gd name="connsiteX17" fmla="*/ 1621 w 10049"/>
                <a:gd name="connsiteY17" fmla="*/ 1159 h 16484"/>
                <a:gd name="connsiteX18" fmla="*/ 1621 w 10049"/>
                <a:gd name="connsiteY18" fmla="*/ 1269 h 16484"/>
                <a:gd name="connsiteX19" fmla="*/ 1636 w 10049"/>
                <a:gd name="connsiteY19" fmla="*/ 1269 h 16484"/>
                <a:gd name="connsiteX20" fmla="*/ 1636 w 10049"/>
                <a:gd name="connsiteY20" fmla="*/ 1457 h 16484"/>
                <a:gd name="connsiteX21" fmla="*/ 1697 w 10049"/>
                <a:gd name="connsiteY21" fmla="*/ 1457 h 16484"/>
                <a:gd name="connsiteX22" fmla="*/ 1697 w 10049"/>
                <a:gd name="connsiteY22" fmla="*/ 1523 h 16484"/>
                <a:gd name="connsiteX23" fmla="*/ 1871 w 10049"/>
                <a:gd name="connsiteY23" fmla="*/ 1523 h 16484"/>
                <a:gd name="connsiteX24" fmla="*/ 1871 w 10049"/>
                <a:gd name="connsiteY24" fmla="*/ 1600 h 16484"/>
                <a:gd name="connsiteX25" fmla="*/ 1887 w 10049"/>
                <a:gd name="connsiteY25" fmla="*/ 1600 h 16484"/>
                <a:gd name="connsiteX26" fmla="*/ 1887 w 10049"/>
                <a:gd name="connsiteY26" fmla="*/ 1711 h 16484"/>
                <a:gd name="connsiteX27" fmla="*/ 2021 w 10049"/>
                <a:gd name="connsiteY27" fmla="*/ 1711 h 16484"/>
                <a:gd name="connsiteX28" fmla="*/ 2021 w 10049"/>
                <a:gd name="connsiteY28" fmla="*/ 1821 h 16484"/>
                <a:gd name="connsiteX29" fmla="*/ 2081 w 10049"/>
                <a:gd name="connsiteY29" fmla="*/ 1821 h 16484"/>
                <a:gd name="connsiteX30" fmla="*/ 2081 w 10049"/>
                <a:gd name="connsiteY30" fmla="*/ 2009 h 16484"/>
                <a:gd name="connsiteX31" fmla="*/ 2135 w 10049"/>
                <a:gd name="connsiteY31" fmla="*/ 2009 h 16484"/>
                <a:gd name="connsiteX32" fmla="*/ 2135 w 10049"/>
                <a:gd name="connsiteY32" fmla="*/ 2086 h 16484"/>
                <a:gd name="connsiteX33" fmla="*/ 2180 w 10049"/>
                <a:gd name="connsiteY33" fmla="*/ 2086 h 16484"/>
                <a:gd name="connsiteX34" fmla="*/ 2180 w 10049"/>
                <a:gd name="connsiteY34" fmla="*/ 2196 h 16484"/>
                <a:gd name="connsiteX35" fmla="*/ 2233 w 10049"/>
                <a:gd name="connsiteY35" fmla="*/ 2196 h 16484"/>
                <a:gd name="connsiteX36" fmla="*/ 2233 w 10049"/>
                <a:gd name="connsiteY36" fmla="*/ 2274 h 16484"/>
                <a:gd name="connsiteX37" fmla="*/ 2347 w 10049"/>
                <a:gd name="connsiteY37" fmla="*/ 2274 h 16484"/>
                <a:gd name="connsiteX38" fmla="*/ 2347 w 10049"/>
                <a:gd name="connsiteY38" fmla="*/ 2384 h 16484"/>
                <a:gd name="connsiteX39" fmla="*/ 2520 w 10049"/>
                <a:gd name="connsiteY39" fmla="*/ 2384 h 16484"/>
                <a:gd name="connsiteX40" fmla="*/ 2520 w 10049"/>
                <a:gd name="connsiteY40" fmla="*/ 2494 h 16484"/>
                <a:gd name="connsiteX41" fmla="*/ 2634 w 10049"/>
                <a:gd name="connsiteY41" fmla="*/ 2494 h 16484"/>
                <a:gd name="connsiteX42" fmla="*/ 2634 w 10049"/>
                <a:gd name="connsiteY42" fmla="*/ 2649 h 16484"/>
                <a:gd name="connsiteX43" fmla="*/ 2656 w 10049"/>
                <a:gd name="connsiteY43" fmla="*/ 2649 h 16484"/>
                <a:gd name="connsiteX44" fmla="*/ 2656 w 10049"/>
                <a:gd name="connsiteY44" fmla="*/ 2837 h 16484"/>
                <a:gd name="connsiteX45" fmla="*/ 2732 w 10049"/>
                <a:gd name="connsiteY45" fmla="*/ 2837 h 16484"/>
                <a:gd name="connsiteX46" fmla="*/ 2732 w 10049"/>
                <a:gd name="connsiteY46" fmla="*/ 2947 h 16484"/>
                <a:gd name="connsiteX47" fmla="*/ 2770 w 10049"/>
                <a:gd name="connsiteY47" fmla="*/ 2947 h 16484"/>
                <a:gd name="connsiteX48" fmla="*/ 2770 w 10049"/>
                <a:gd name="connsiteY48" fmla="*/ 3135 h 16484"/>
                <a:gd name="connsiteX49" fmla="*/ 2830 w 10049"/>
                <a:gd name="connsiteY49" fmla="*/ 3135 h 16484"/>
                <a:gd name="connsiteX50" fmla="*/ 2830 w 10049"/>
                <a:gd name="connsiteY50" fmla="*/ 3212 h 16484"/>
                <a:gd name="connsiteX51" fmla="*/ 2844 w 10049"/>
                <a:gd name="connsiteY51" fmla="*/ 3212 h 16484"/>
                <a:gd name="connsiteX52" fmla="*/ 2844 w 10049"/>
                <a:gd name="connsiteY52" fmla="*/ 3322 h 16484"/>
                <a:gd name="connsiteX53" fmla="*/ 3094 w 10049"/>
                <a:gd name="connsiteY53" fmla="*/ 3322 h 16484"/>
                <a:gd name="connsiteX54" fmla="*/ 3094 w 10049"/>
                <a:gd name="connsiteY54" fmla="*/ 3620 h 16484"/>
                <a:gd name="connsiteX55" fmla="*/ 3192 w 10049"/>
                <a:gd name="connsiteY55" fmla="*/ 3620 h 16484"/>
                <a:gd name="connsiteX56" fmla="*/ 3192 w 10049"/>
                <a:gd name="connsiteY56" fmla="*/ 3698 h 16484"/>
                <a:gd name="connsiteX57" fmla="*/ 3365 w 10049"/>
                <a:gd name="connsiteY57" fmla="*/ 3698 h 16484"/>
                <a:gd name="connsiteX58" fmla="*/ 3365 w 10049"/>
                <a:gd name="connsiteY58" fmla="*/ 3808 h 16484"/>
                <a:gd name="connsiteX59" fmla="*/ 3380 w 10049"/>
                <a:gd name="connsiteY59" fmla="*/ 3808 h 16484"/>
                <a:gd name="connsiteX60" fmla="*/ 3380 w 10049"/>
                <a:gd name="connsiteY60" fmla="*/ 3951 h 16484"/>
                <a:gd name="connsiteX61" fmla="*/ 3456 w 10049"/>
                <a:gd name="connsiteY61" fmla="*/ 3951 h 16484"/>
                <a:gd name="connsiteX62" fmla="*/ 3456 w 10049"/>
                <a:gd name="connsiteY62" fmla="*/ 4062 h 16484"/>
                <a:gd name="connsiteX63" fmla="*/ 3593 w 10049"/>
                <a:gd name="connsiteY63" fmla="*/ 4062 h 16484"/>
                <a:gd name="connsiteX64" fmla="*/ 3593 w 10049"/>
                <a:gd name="connsiteY64" fmla="*/ 4360 h 16484"/>
                <a:gd name="connsiteX65" fmla="*/ 3615 w 10049"/>
                <a:gd name="connsiteY65" fmla="*/ 4360 h 16484"/>
                <a:gd name="connsiteX66" fmla="*/ 3615 w 10049"/>
                <a:gd name="connsiteY66" fmla="*/ 4437 h 16484"/>
                <a:gd name="connsiteX67" fmla="*/ 3666 w 10049"/>
                <a:gd name="connsiteY67" fmla="*/ 4437 h 16484"/>
                <a:gd name="connsiteX68" fmla="*/ 3666 w 10049"/>
                <a:gd name="connsiteY68" fmla="*/ 4547 h 16484"/>
                <a:gd name="connsiteX69" fmla="*/ 3691 w 10049"/>
                <a:gd name="connsiteY69" fmla="*/ 4547 h 16484"/>
                <a:gd name="connsiteX70" fmla="*/ 3691 w 10049"/>
                <a:gd name="connsiteY70" fmla="*/ 4625 h 16484"/>
                <a:gd name="connsiteX71" fmla="*/ 3704 w 10049"/>
                <a:gd name="connsiteY71" fmla="*/ 4625 h 16484"/>
                <a:gd name="connsiteX72" fmla="*/ 3704 w 10049"/>
                <a:gd name="connsiteY72" fmla="*/ 4735 h 16484"/>
                <a:gd name="connsiteX73" fmla="*/ 3765 w 10049"/>
                <a:gd name="connsiteY73" fmla="*/ 4735 h 16484"/>
                <a:gd name="connsiteX74" fmla="*/ 3765 w 10049"/>
                <a:gd name="connsiteY74" fmla="*/ 4812 h 16484"/>
                <a:gd name="connsiteX75" fmla="*/ 3803 w 10049"/>
                <a:gd name="connsiteY75" fmla="*/ 4812 h 16484"/>
                <a:gd name="connsiteX76" fmla="*/ 3803 w 10049"/>
                <a:gd name="connsiteY76" fmla="*/ 5033 h 16484"/>
                <a:gd name="connsiteX77" fmla="*/ 3879 w 10049"/>
                <a:gd name="connsiteY77" fmla="*/ 5033 h 16484"/>
                <a:gd name="connsiteX78" fmla="*/ 3879 w 10049"/>
                <a:gd name="connsiteY78" fmla="*/ 5110 h 16484"/>
                <a:gd name="connsiteX79" fmla="*/ 3993 w 10049"/>
                <a:gd name="connsiteY79" fmla="*/ 5110 h 16484"/>
                <a:gd name="connsiteX80" fmla="*/ 3993 w 10049"/>
                <a:gd name="connsiteY80" fmla="*/ 5221 h 16484"/>
                <a:gd name="connsiteX81" fmla="*/ 4053 w 10049"/>
                <a:gd name="connsiteY81" fmla="*/ 5221 h 16484"/>
                <a:gd name="connsiteX82" fmla="*/ 4053 w 10049"/>
                <a:gd name="connsiteY82" fmla="*/ 5298 h 16484"/>
                <a:gd name="connsiteX83" fmla="*/ 4091 w 10049"/>
                <a:gd name="connsiteY83" fmla="*/ 5298 h 16484"/>
                <a:gd name="connsiteX84" fmla="*/ 4091 w 10049"/>
                <a:gd name="connsiteY84" fmla="*/ 5375 h 16484"/>
                <a:gd name="connsiteX85" fmla="*/ 4279 w 10049"/>
                <a:gd name="connsiteY85" fmla="*/ 5375 h 16484"/>
                <a:gd name="connsiteX86" fmla="*/ 4279 w 10049"/>
                <a:gd name="connsiteY86" fmla="*/ 5486 h 16484"/>
                <a:gd name="connsiteX87" fmla="*/ 4415 w 10049"/>
                <a:gd name="connsiteY87" fmla="*/ 5486 h 16484"/>
                <a:gd name="connsiteX88" fmla="*/ 4415 w 10049"/>
                <a:gd name="connsiteY88" fmla="*/ 5673 h 16484"/>
                <a:gd name="connsiteX89" fmla="*/ 4574 w 10049"/>
                <a:gd name="connsiteY89" fmla="*/ 5673 h 16484"/>
                <a:gd name="connsiteX90" fmla="*/ 4574 w 10049"/>
                <a:gd name="connsiteY90" fmla="*/ 5784 h 16484"/>
                <a:gd name="connsiteX91" fmla="*/ 4626 w 10049"/>
                <a:gd name="connsiteY91" fmla="*/ 5784 h 16484"/>
                <a:gd name="connsiteX92" fmla="*/ 4626 w 10049"/>
                <a:gd name="connsiteY92" fmla="*/ 5861 h 16484"/>
                <a:gd name="connsiteX93" fmla="*/ 4724 w 10049"/>
                <a:gd name="connsiteY93" fmla="*/ 5861 h 16484"/>
                <a:gd name="connsiteX94" fmla="*/ 4724 w 10049"/>
                <a:gd name="connsiteY94" fmla="*/ 6049 h 16484"/>
                <a:gd name="connsiteX95" fmla="*/ 4800 w 10049"/>
                <a:gd name="connsiteY95" fmla="*/ 6049 h 16484"/>
                <a:gd name="connsiteX96" fmla="*/ 4800 w 10049"/>
                <a:gd name="connsiteY96" fmla="*/ 6236 h 16484"/>
                <a:gd name="connsiteX97" fmla="*/ 4860 w 10049"/>
                <a:gd name="connsiteY97" fmla="*/ 6236 h 16484"/>
                <a:gd name="connsiteX98" fmla="*/ 4860 w 10049"/>
                <a:gd name="connsiteY98" fmla="*/ 6347 h 16484"/>
                <a:gd name="connsiteX99" fmla="*/ 5041 w 10049"/>
                <a:gd name="connsiteY99" fmla="*/ 6347 h 16484"/>
                <a:gd name="connsiteX100" fmla="*/ 5041 w 10049"/>
                <a:gd name="connsiteY100" fmla="*/ 6413 h 16484"/>
                <a:gd name="connsiteX101" fmla="*/ 5260 w 10049"/>
                <a:gd name="connsiteY101" fmla="*/ 6413 h 16484"/>
                <a:gd name="connsiteX102" fmla="*/ 5260 w 10049"/>
                <a:gd name="connsiteY102" fmla="*/ 6600 h 16484"/>
                <a:gd name="connsiteX103" fmla="*/ 5336 w 10049"/>
                <a:gd name="connsiteY103" fmla="*/ 6600 h 16484"/>
                <a:gd name="connsiteX104" fmla="*/ 5336 w 10049"/>
                <a:gd name="connsiteY104" fmla="*/ 6788 h 16484"/>
                <a:gd name="connsiteX105" fmla="*/ 5638 w 10049"/>
                <a:gd name="connsiteY105" fmla="*/ 6788 h 16484"/>
                <a:gd name="connsiteX106" fmla="*/ 5638 w 10049"/>
                <a:gd name="connsiteY106" fmla="*/ 6976 h 16484"/>
                <a:gd name="connsiteX107" fmla="*/ 5699 w 10049"/>
                <a:gd name="connsiteY107" fmla="*/ 6976 h 16484"/>
                <a:gd name="connsiteX108" fmla="*/ 5699 w 10049"/>
                <a:gd name="connsiteY108" fmla="*/ 7086 h 16484"/>
                <a:gd name="connsiteX109" fmla="*/ 5886 w 10049"/>
                <a:gd name="connsiteY109" fmla="*/ 7086 h 16484"/>
                <a:gd name="connsiteX110" fmla="*/ 5886 w 10049"/>
                <a:gd name="connsiteY110" fmla="*/ 7163 h 16484"/>
                <a:gd name="connsiteX111" fmla="*/ 6083 w 10049"/>
                <a:gd name="connsiteY111" fmla="*/ 7163 h 16484"/>
                <a:gd name="connsiteX112" fmla="*/ 6083 w 10049"/>
                <a:gd name="connsiteY112" fmla="*/ 7384 h 16484"/>
                <a:gd name="connsiteX113" fmla="*/ 6430 w 10049"/>
                <a:gd name="connsiteY113" fmla="*/ 7384 h 16484"/>
                <a:gd name="connsiteX114" fmla="*/ 6430 w 10049"/>
                <a:gd name="connsiteY114" fmla="*/ 7539 h 16484"/>
                <a:gd name="connsiteX115" fmla="*/ 6483 w 10049"/>
                <a:gd name="connsiteY115" fmla="*/ 7539 h 16484"/>
                <a:gd name="connsiteX116" fmla="*/ 6483 w 10049"/>
                <a:gd name="connsiteY116" fmla="*/ 7649 h 16484"/>
                <a:gd name="connsiteX117" fmla="*/ 6846 w 10049"/>
                <a:gd name="connsiteY117" fmla="*/ 7649 h 16484"/>
                <a:gd name="connsiteX118" fmla="*/ 6846 w 10049"/>
                <a:gd name="connsiteY118" fmla="*/ 7726 h 16484"/>
                <a:gd name="connsiteX119" fmla="*/ 6982 w 10049"/>
                <a:gd name="connsiteY119" fmla="*/ 7726 h 16484"/>
                <a:gd name="connsiteX120" fmla="*/ 6982 w 10049"/>
                <a:gd name="connsiteY120" fmla="*/ 7914 h 16484"/>
                <a:gd name="connsiteX121" fmla="*/ 7094 w 10049"/>
                <a:gd name="connsiteY121" fmla="*/ 7914 h 16484"/>
                <a:gd name="connsiteX122" fmla="*/ 7094 w 10049"/>
                <a:gd name="connsiteY122" fmla="*/ 8024 h 16484"/>
                <a:gd name="connsiteX123" fmla="*/ 7230 w 10049"/>
                <a:gd name="connsiteY123" fmla="*/ 8024 h 16484"/>
                <a:gd name="connsiteX124" fmla="*/ 7230 w 10049"/>
                <a:gd name="connsiteY124" fmla="*/ 8135 h 16484"/>
                <a:gd name="connsiteX125" fmla="*/ 7653 w 10049"/>
                <a:gd name="connsiteY125" fmla="*/ 8135 h 16484"/>
                <a:gd name="connsiteX126" fmla="*/ 7653 w 10049"/>
                <a:gd name="connsiteY126" fmla="*/ 8212 h 16484"/>
                <a:gd name="connsiteX127" fmla="*/ 7840 w 10049"/>
                <a:gd name="connsiteY127" fmla="*/ 8212 h 16484"/>
                <a:gd name="connsiteX128" fmla="*/ 7840 w 10049"/>
                <a:gd name="connsiteY128" fmla="*/ 8322 h 16484"/>
                <a:gd name="connsiteX129" fmla="*/ 7894 w 10049"/>
                <a:gd name="connsiteY129" fmla="*/ 8322 h 16484"/>
                <a:gd name="connsiteX130" fmla="*/ 7894 w 10049"/>
                <a:gd name="connsiteY130" fmla="*/ 8510 h 16484"/>
                <a:gd name="connsiteX131" fmla="*/ 7932 w 10049"/>
                <a:gd name="connsiteY131" fmla="*/ 8510 h 16484"/>
                <a:gd name="connsiteX132" fmla="*/ 7932 w 10049"/>
                <a:gd name="connsiteY132" fmla="*/ 8587 h 16484"/>
                <a:gd name="connsiteX133" fmla="*/ 8030 w 10049"/>
                <a:gd name="connsiteY133" fmla="*/ 8587 h 16484"/>
                <a:gd name="connsiteX134" fmla="*/ 8030 w 10049"/>
                <a:gd name="connsiteY134" fmla="*/ 8653 h 16484"/>
                <a:gd name="connsiteX135" fmla="*/ 8068 w 10049"/>
                <a:gd name="connsiteY135" fmla="*/ 8653 h 16484"/>
                <a:gd name="connsiteX136" fmla="*/ 8068 w 10049"/>
                <a:gd name="connsiteY136" fmla="*/ 8764 h 16484"/>
                <a:gd name="connsiteX137" fmla="*/ 8853 w 10049"/>
                <a:gd name="connsiteY137" fmla="*/ 8764 h 16484"/>
                <a:gd name="connsiteX138" fmla="*/ 8853 w 10049"/>
                <a:gd name="connsiteY138" fmla="*/ 8885 h 16484"/>
                <a:gd name="connsiteX139" fmla="*/ 8875 w 10049"/>
                <a:gd name="connsiteY139" fmla="*/ 8885 h 16484"/>
                <a:gd name="connsiteX140" fmla="*/ 8875 w 10049"/>
                <a:gd name="connsiteY140" fmla="*/ 8951 h 16484"/>
                <a:gd name="connsiteX141" fmla="*/ 8936 w 10049"/>
                <a:gd name="connsiteY141" fmla="*/ 8951 h 16484"/>
                <a:gd name="connsiteX142" fmla="*/ 8936 w 10049"/>
                <a:gd name="connsiteY142" fmla="*/ 9183 h 16484"/>
                <a:gd name="connsiteX143" fmla="*/ 9374 w 10049"/>
                <a:gd name="connsiteY143" fmla="*/ 9183 h 16484"/>
                <a:gd name="connsiteX144" fmla="*/ 9374 w 10049"/>
                <a:gd name="connsiteY144" fmla="*/ 9514 h 16484"/>
                <a:gd name="connsiteX145" fmla="*/ 9486 w 10049"/>
                <a:gd name="connsiteY145" fmla="*/ 9514 h 16484"/>
                <a:gd name="connsiteX146" fmla="*/ 9486 w 10049"/>
                <a:gd name="connsiteY146" fmla="*/ 10000 h 16484"/>
                <a:gd name="connsiteX147" fmla="*/ 10000 w 10049"/>
                <a:gd name="connsiteY147" fmla="*/ 10000 h 16484"/>
                <a:gd name="connsiteX148" fmla="*/ 10034 w 10049"/>
                <a:gd name="connsiteY148" fmla="*/ 16484 h 16484"/>
                <a:gd name="connsiteX0" fmla="*/ 0 w 10043"/>
                <a:gd name="connsiteY0" fmla="*/ 0 h 17849"/>
                <a:gd name="connsiteX1" fmla="*/ 331 w 10043"/>
                <a:gd name="connsiteY1" fmla="*/ 0 h 17849"/>
                <a:gd name="connsiteX2" fmla="*/ 331 w 10043"/>
                <a:gd name="connsiteY2" fmla="*/ 110 h 17849"/>
                <a:gd name="connsiteX3" fmla="*/ 858 w 10043"/>
                <a:gd name="connsiteY3" fmla="*/ 110 h 17849"/>
                <a:gd name="connsiteX4" fmla="*/ 858 w 10043"/>
                <a:gd name="connsiteY4" fmla="*/ 298 h 17849"/>
                <a:gd name="connsiteX5" fmla="*/ 896 w 10043"/>
                <a:gd name="connsiteY5" fmla="*/ 298 h 17849"/>
                <a:gd name="connsiteX6" fmla="*/ 896 w 10043"/>
                <a:gd name="connsiteY6" fmla="*/ 486 h 17849"/>
                <a:gd name="connsiteX7" fmla="*/ 988 w 10043"/>
                <a:gd name="connsiteY7" fmla="*/ 486 h 17849"/>
                <a:gd name="connsiteX8" fmla="*/ 988 w 10043"/>
                <a:gd name="connsiteY8" fmla="*/ 596 h 17849"/>
                <a:gd name="connsiteX9" fmla="*/ 1274 w 10043"/>
                <a:gd name="connsiteY9" fmla="*/ 596 h 17849"/>
                <a:gd name="connsiteX10" fmla="*/ 1274 w 10043"/>
                <a:gd name="connsiteY10" fmla="*/ 784 h 17849"/>
                <a:gd name="connsiteX11" fmla="*/ 1357 w 10043"/>
                <a:gd name="connsiteY11" fmla="*/ 784 h 17849"/>
                <a:gd name="connsiteX12" fmla="*/ 1357 w 10043"/>
                <a:gd name="connsiteY12" fmla="*/ 861 h 17849"/>
                <a:gd name="connsiteX13" fmla="*/ 1411 w 10043"/>
                <a:gd name="connsiteY13" fmla="*/ 861 h 17849"/>
                <a:gd name="connsiteX14" fmla="*/ 1411 w 10043"/>
                <a:gd name="connsiteY14" fmla="*/ 971 h 17849"/>
                <a:gd name="connsiteX15" fmla="*/ 1585 w 10043"/>
                <a:gd name="connsiteY15" fmla="*/ 971 h 17849"/>
                <a:gd name="connsiteX16" fmla="*/ 1585 w 10043"/>
                <a:gd name="connsiteY16" fmla="*/ 1159 h 17849"/>
                <a:gd name="connsiteX17" fmla="*/ 1621 w 10043"/>
                <a:gd name="connsiteY17" fmla="*/ 1159 h 17849"/>
                <a:gd name="connsiteX18" fmla="*/ 1621 w 10043"/>
                <a:gd name="connsiteY18" fmla="*/ 1269 h 17849"/>
                <a:gd name="connsiteX19" fmla="*/ 1636 w 10043"/>
                <a:gd name="connsiteY19" fmla="*/ 1269 h 17849"/>
                <a:gd name="connsiteX20" fmla="*/ 1636 w 10043"/>
                <a:gd name="connsiteY20" fmla="*/ 1457 h 17849"/>
                <a:gd name="connsiteX21" fmla="*/ 1697 w 10043"/>
                <a:gd name="connsiteY21" fmla="*/ 1457 h 17849"/>
                <a:gd name="connsiteX22" fmla="*/ 1697 w 10043"/>
                <a:gd name="connsiteY22" fmla="*/ 1523 h 17849"/>
                <a:gd name="connsiteX23" fmla="*/ 1871 w 10043"/>
                <a:gd name="connsiteY23" fmla="*/ 1523 h 17849"/>
                <a:gd name="connsiteX24" fmla="*/ 1871 w 10043"/>
                <a:gd name="connsiteY24" fmla="*/ 1600 h 17849"/>
                <a:gd name="connsiteX25" fmla="*/ 1887 w 10043"/>
                <a:gd name="connsiteY25" fmla="*/ 1600 h 17849"/>
                <a:gd name="connsiteX26" fmla="*/ 1887 w 10043"/>
                <a:gd name="connsiteY26" fmla="*/ 1711 h 17849"/>
                <a:gd name="connsiteX27" fmla="*/ 2021 w 10043"/>
                <a:gd name="connsiteY27" fmla="*/ 1711 h 17849"/>
                <a:gd name="connsiteX28" fmla="*/ 2021 w 10043"/>
                <a:gd name="connsiteY28" fmla="*/ 1821 h 17849"/>
                <a:gd name="connsiteX29" fmla="*/ 2081 w 10043"/>
                <a:gd name="connsiteY29" fmla="*/ 1821 h 17849"/>
                <a:gd name="connsiteX30" fmla="*/ 2081 w 10043"/>
                <a:gd name="connsiteY30" fmla="*/ 2009 h 17849"/>
                <a:gd name="connsiteX31" fmla="*/ 2135 w 10043"/>
                <a:gd name="connsiteY31" fmla="*/ 2009 h 17849"/>
                <a:gd name="connsiteX32" fmla="*/ 2135 w 10043"/>
                <a:gd name="connsiteY32" fmla="*/ 2086 h 17849"/>
                <a:gd name="connsiteX33" fmla="*/ 2180 w 10043"/>
                <a:gd name="connsiteY33" fmla="*/ 2086 h 17849"/>
                <a:gd name="connsiteX34" fmla="*/ 2180 w 10043"/>
                <a:gd name="connsiteY34" fmla="*/ 2196 h 17849"/>
                <a:gd name="connsiteX35" fmla="*/ 2233 w 10043"/>
                <a:gd name="connsiteY35" fmla="*/ 2196 h 17849"/>
                <a:gd name="connsiteX36" fmla="*/ 2233 w 10043"/>
                <a:gd name="connsiteY36" fmla="*/ 2274 h 17849"/>
                <a:gd name="connsiteX37" fmla="*/ 2347 w 10043"/>
                <a:gd name="connsiteY37" fmla="*/ 2274 h 17849"/>
                <a:gd name="connsiteX38" fmla="*/ 2347 w 10043"/>
                <a:gd name="connsiteY38" fmla="*/ 2384 h 17849"/>
                <a:gd name="connsiteX39" fmla="*/ 2520 w 10043"/>
                <a:gd name="connsiteY39" fmla="*/ 2384 h 17849"/>
                <a:gd name="connsiteX40" fmla="*/ 2520 w 10043"/>
                <a:gd name="connsiteY40" fmla="*/ 2494 h 17849"/>
                <a:gd name="connsiteX41" fmla="*/ 2634 w 10043"/>
                <a:gd name="connsiteY41" fmla="*/ 2494 h 17849"/>
                <a:gd name="connsiteX42" fmla="*/ 2634 w 10043"/>
                <a:gd name="connsiteY42" fmla="*/ 2649 h 17849"/>
                <a:gd name="connsiteX43" fmla="*/ 2656 w 10043"/>
                <a:gd name="connsiteY43" fmla="*/ 2649 h 17849"/>
                <a:gd name="connsiteX44" fmla="*/ 2656 w 10043"/>
                <a:gd name="connsiteY44" fmla="*/ 2837 h 17849"/>
                <a:gd name="connsiteX45" fmla="*/ 2732 w 10043"/>
                <a:gd name="connsiteY45" fmla="*/ 2837 h 17849"/>
                <a:gd name="connsiteX46" fmla="*/ 2732 w 10043"/>
                <a:gd name="connsiteY46" fmla="*/ 2947 h 17849"/>
                <a:gd name="connsiteX47" fmla="*/ 2770 w 10043"/>
                <a:gd name="connsiteY47" fmla="*/ 2947 h 17849"/>
                <a:gd name="connsiteX48" fmla="*/ 2770 w 10043"/>
                <a:gd name="connsiteY48" fmla="*/ 3135 h 17849"/>
                <a:gd name="connsiteX49" fmla="*/ 2830 w 10043"/>
                <a:gd name="connsiteY49" fmla="*/ 3135 h 17849"/>
                <a:gd name="connsiteX50" fmla="*/ 2830 w 10043"/>
                <a:gd name="connsiteY50" fmla="*/ 3212 h 17849"/>
                <a:gd name="connsiteX51" fmla="*/ 2844 w 10043"/>
                <a:gd name="connsiteY51" fmla="*/ 3212 h 17849"/>
                <a:gd name="connsiteX52" fmla="*/ 2844 w 10043"/>
                <a:gd name="connsiteY52" fmla="*/ 3322 h 17849"/>
                <a:gd name="connsiteX53" fmla="*/ 3094 w 10043"/>
                <a:gd name="connsiteY53" fmla="*/ 3322 h 17849"/>
                <a:gd name="connsiteX54" fmla="*/ 3094 w 10043"/>
                <a:gd name="connsiteY54" fmla="*/ 3620 h 17849"/>
                <a:gd name="connsiteX55" fmla="*/ 3192 w 10043"/>
                <a:gd name="connsiteY55" fmla="*/ 3620 h 17849"/>
                <a:gd name="connsiteX56" fmla="*/ 3192 w 10043"/>
                <a:gd name="connsiteY56" fmla="*/ 3698 h 17849"/>
                <a:gd name="connsiteX57" fmla="*/ 3365 w 10043"/>
                <a:gd name="connsiteY57" fmla="*/ 3698 h 17849"/>
                <a:gd name="connsiteX58" fmla="*/ 3365 w 10043"/>
                <a:gd name="connsiteY58" fmla="*/ 3808 h 17849"/>
                <a:gd name="connsiteX59" fmla="*/ 3380 w 10043"/>
                <a:gd name="connsiteY59" fmla="*/ 3808 h 17849"/>
                <a:gd name="connsiteX60" fmla="*/ 3380 w 10043"/>
                <a:gd name="connsiteY60" fmla="*/ 3951 h 17849"/>
                <a:gd name="connsiteX61" fmla="*/ 3456 w 10043"/>
                <a:gd name="connsiteY61" fmla="*/ 3951 h 17849"/>
                <a:gd name="connsiteX62" fmla="*/ 3456 w 10043"/>
                <a:gd name="connsiteY62" fmla="*/ 4062 h 17849"/>
                <a:gd name="connsiteX63" fmla="*/ 3593 w 10043"/>
                <a:gd name="connsiteY63" fmla="*/ 4062 h 17849"/>
                <a:gd name="connsiteX64" fmla="*/ 3593 w 10043"/>
                <a:gd name="connsiteY64" fmla="*/ 4360 h 17849"/>
                <a:gd name="connsiteX65" fmla="*/ 3615 w 10043"/>
                <a:gd name="connsiteY65" fmla="*/ 4360 h 17849"/>
                <a:gd name="connsiteX66" fmla="*/ 3615 w 10043"/>
                <a:gd name="connsiteY66" fmla="*/ 4437 h 17849"/>
                <a:gd name="connsiteX67" fmla="*/ 3666 w 10043"/>
                <a:gd name="connsiteY67" fmla="*/ 4437 h 17849"/>
                <a:gd name="connsiteX68" fmla="*/ 3666 w 10043"/>
                <a:gd name="connsiteY68" fmla="*/ 4547 h 17849"/>
                <a:gd name="connsiteX69" fmla="*/ 3691 w 10043"/>
                <a:gd name="connsiteY69" fmla="*/ 4547 h 17849"/>
                <a:gd name="connsiteX70" fmla="*/ 3691 w 10043"/>
                <a:gd name="connsiteY70" fmla="*/ 4625 h 17849"/>
                <a:gd name="connsiteX71" fmla="*/ 3704 w 10043"/>
                <a:gd name="connsiteY71" fmla="*/ 4625 h 17849"/>
                <a:gd name="connsiteX72" fmla="*/ 3704 w 10043"/>
                <a:gd name="connsiteY72" fmla="*/ 4735 h 17849"/>
                <a:gd name="connsiteX73" fmla="*/ 3765 w 10043"/>
                <a:gd name="connsiteY73" fmla="*/ 4735 h 17849"/>
                <a:gd name="connsiteX74" fmla="*/ 3765 w 10043"/>
                <a:gd name="connsiteY74" fmla="*/ 4812 h 17849"/>
                <a:gd name="connsiteX75" fmla="*/ 3803 w 10043"/>
                <a:gd name="connsiteY75" fmla="*/ 4812 h 17849"/>
                <a:gd name="connsiteX76" fmla="*/ 3803 w 10043"/>
                <a:gd name="connsiteY76" fmla="*/ 5033 h 17849"/>
                <a:gd name="connsiteX77" fmla="*/ 3879 w 10043"/>
                <a:gd name="connsiteY77" fmla="*/ 5033 h 17849"/>
                <a:gd name="connsiteX78" fmla="*/ 3879 w 10043"/>
                <a:gd name="connsiteY78" fmla="*/ 5110 h 17849"/>
                <a:gd name="connsiteX79" fmla="*/ 3993 w 10043"/>
                <a:gd name="connsiteY79" fmla="*/ 5110 h 17849"/>
                <a:gd name="connsiteX80" fmla="*/ 3993 w 10043"/>
                <a:gd name="connsiteY80" fmla="*/ 5221 h 17849"/>
                <a:gd name="connsiteX81" fmla="*/ 4053 w 10043"/>
                <a:gd name="connsiteY81" fmla="*/ 5221 h 17849"/>
                <a:gd name="connsiteX82" fmla="*/ 4053 w 10043"/>
                <a:gd name="connsiteY82" fmla="*/ 5298 h 17849"/>
                <a:gd name="connsiteX83" fmla="*/ 4091 w 10043"/>
                <a:gd name="connsiteY83" fmla="*/ 5298 h 17849"/>
                <a:gd name="connsiteX84" fmla="*/ 4091 w 10043"/>
                <a:gd name="connsiteY84" fmla="*/ 5375 h 17849"/>
                <a:gd name="connsiteX85" fmla="*/ 4279 w 10043"/>
                <a:gd name="connsiteY85" fmla="*/ 5375 h 17849"/>
                <a:gd name="connsiteX86" fmla="*/ 4279 w 10043"/>
                <a:gd name="connsiteY86" fmla="*/ 5486 h 17849"/>
                <a:gd name="connsiteX87" fmla="*/ 4415 w 10043"/>
                <a:gd name="connsiteY87" fmla="*/ 5486 h 17849"/>
                <a:gd name="connsiteX88" fmla="*/ 4415 w 10043"/>
                <a:gd name="connsiteY88" fmla="*/ 5673 h 17849"/>
                <a:gd name="connsiteX89" fmla="*/ 4574 w 10043"/>
                <a:gd name="connsiteY89" fmla="*/ 5673 h 17849"/>
                <a:gd name="connsiteX90" fmla="*/ 4574 w 10043"/>
                <a:gd name="connsiteY90" fmla="*/ 5784 h 17849"/>
                <a:gd name="connsiteX91" fmla="*/ 4626 w 10043"/>
                <a:gd name="connsiteY91" fmla="*/ 5784 h 17849"/>
                <a:gd name="connsiteX92" fmla="*/ 4626 w 10043"/>
                <a:gd name="connsiteY92" fmla="*/ 5861 h 17849"/>
                <a:gd name="connsiteX93" fmla="*/ 4724 w 10043"/>
                <a:gd name="connsiteY93" fmla="*/ 5861 h 17849"/>
                <a:gd name="connsiteX94" fmla="*/ 4724 w 10043"/>
                <a:gd name="connsiteY94" fmla="*/ 6049 h 17849"/>
                <a:gd name="connsiteX95" fmla="*/ 4800 w 10043"/>
                <a:gd name="connsiteY95" fmla="*/ 6049 h 17849"/>
                <a:gd name="connsiteX96" fmla="*/ 4800 w 10043"/>
                <a:gd name="connsiteY96" fmla="*/ 6236 h 17849"/>
                <a:gd name="connsiteX97" fmla="*/ 4860 w 10043"/>
                <a:gd name="connsiteY97" fmla="*/ 6236 h 17849"/>
                <a:gd name="connsiteX98" fmla="*/ 4860 w 10043"/>
                <a:gd name="connsiteY98" fmla="*/ 6347 h 17849"/>
                <a:gd name="connsiteX99" fmla="*/ 5041 w 10043"/>
                <a:gd name="connsiteY99" fmla="*/ 6347 h 17849"/>
                <a:gd name="connsiteX100" fmla="*/ 5041 w 10043"/>
                <a:gd name="connsiteY100" fmla="*/ 6413 h 17849"/>
                <a:gd name="connsiteX101" fmla="*/ 5260 w 10043"/>
                <a:gd name="connsiteY101" fmla="*/ 6413 h 17849"/>
                <a:gd name="connsiteX102" fmla="*/ 5260 w 10043"/>
                <a:gd name="connsiteY102" fmla="*/ 6600 h 17849"/>
                <a:gd name="connsiteX103" fmla="*/ 5336 w 10043"/>
                <a:gd name="connsiteY103" fmla="*/ 6600 h 17849"/>
                <a:gd name="connsiteX104" fmla="*/ 5336 w 10043"/>
                <a:gd name="connsiteY104" fmla="*/ 6788 h 17849"/>
                <a:gd name="connsiteX105" fmla="*/ 5638 w 10043"/>
                <a:gd name="connsiteY105" fmla="*/ 6788 h 17849"/>
                <a:gd name="connsiteX106" fmla="*/ 5638 w 10043"/>
                <a:gd name="connsiteY106" fmla="*/ 6976 h 17849"/>
                <a:gd name="connsiteX107" fmla="*/ 5699 w 10043"/>
                <a:gd name="connsiteY107" fmla="*/ 6976 h 17849"/>
                <a:gd name="connsiteX108" fmla="*/ 5699 w 10043"/>
                <a:gd name="connsiteY108" fmla="*/ 7086 h 17849"/>
                <a:gd name="connsiteX109" fmla="*/ 5886 w 10043"/>
                <a:gd name="connsiteY109" fmla="*/ 7086 h 17849"/>
                <a:gd name="connsiteX110" fmla="*/ 5886 w 10043"/>
                <a:gd name="connsiteY110" fmla="*/ 7163 h 17849"/>
                <a:gd name="connsiteX111" fmla="*/ 6083 w 10043"/>
                <a:gd name="connsiteY111" fmla="*/ 7163 h 17849"/>
                <a:gd name="connsiteX112" fmla="*/ 6083 w 10043"/>
                <a:gd name="connsiteY112" fmla="*/ 7384 h 17849"/>
                <a:gd name="connsiteX113" fmla="*/ 6430 w 10043"/>
                <a:gd name="connsiteY113" fmla="*/ 7384 h 17849"/>
                <a:gd name="connsiteX114" fmla="*/ 6430 w 10043"/>
                <a:gd name="connsiteY114" fmla="*/ 7539 h 17849"/>
                <a:gd name="connsiteX115" fmla="*/ 6483 w 10043"/>
                <a:gd name="connsiteY115" fmla="*/ 7539 h 17849"/>
                <a:gd name="connsiteX116" fmla="*/ 6483 w 10043"/>
                <a:gd name="connsiteY116" fmla="*/ 7649 h 17849"/>
                <a:gd name="connsiteX117" fmla="*/ 6846 w 10043"/>
                <a:gd name="connsiteY117" fmla="*/ 7649 h 17849"/>
                <a:gd name="connsiteX118" fmla="*/ 6846 w 10043"/>
                <a:gd name="connsiteY118" fmla="*/ 7726 h 17849"/>
                <a:gd name="connsiteX119" fmla="*/ 6982 w 10043"/>
                <a:gd name="connsiteY119" fmla="*/ 7726 h 17849"/>
                <a:gd name="connsiteX120" fmla="*/ 6982 w 10043"/>
                <a:gd name="connsiteY120" fmla="*/ 7914 h 17849"/>
                <a:gd name="connsiteX121" fmla="*/ 7094 w 10043"/>
                <a:gd name="connsiteY121" fmla="*/ 7914 h 17849"/>
                <a:gd name="connsiteX122" fmla="*/ 7094 w 10043"/>
                <a:gd name="connsiteY122" fmla="*/ 8024 h 17849"/>
                <a:gd name="connsiteX123" fmla="*/ 7230 w 10043"/>
                <a:gd name="connsiteY123" fmla="*/ 8024 h 17849"/>
                <a:gd name="connsiteX124" fmla="*/ 7230 w 10043"/>
                <a:gd name="connsiteY124" fmla="*/ 8135 h 17849"/>
                <a:gd name="connsiteX125" fmla="*/ 7653 w 10043"/>
                <a:gd name="connsiteY125" fmla="*/ 8135 h 17849"/>
                <a:gd name="connsiteX126" fmla="*/ 7653 w 10043"/>
                <a:gd name="connsiteY126" fmla="*/ 8212 h 17849"/>
                <a:gd name="connsiteX127" fmla="*/ 7840 w 10043"/>
                <a:gd name="connsiteY127" fmla="*/ 8212 h 17849"/>
                <a:gd name="connsiteX128" fmla="*/ 7840 w 10043"/>
                <a:gd name="connsiteY128" fmla="*/ 8322 h 17849"/>
                <a:gd name="connsiteX129" fmla="*/ 7894 w 10043"/>
                <a:gd name="connsiteY129" fmla="*/ 8322 h 17849"/>
                <a:gd name="connsiteX130" fmla="*/ 7894 w 10043"/>
                <a:gd name="connsiteY130" fmla="*/ 8510 h 17849"/>
                <a:gd name="connsiteX131" fmla="*/ 7932 w 10043"/>
                <a:gd name="connsiteY131" fmla="*/ 8510 h 17849"/>
                <a:gd name="connsiteX132" fmla="*/ 7932 w 10043"/>
                <a:gd name="connsiteY132" fmla="*/ 8587 h 17849"/>
                <a:gd name="connsiteX133" fmla="*/ 8030 w 10043"/>
                <a:gd name="connsiteY133" fmla="*/ 8587 h 17849"/>
                <a:gd name="connsiteX134" fmla="*/ 8030 w 10043"/>
                <a:gd name="connsiteY134" fmla="*/ 8653 h 17849"/>
                <a:gd name="connsiteX135" fmla="*/ 8068 w 10043"/>
                <a:gd name="connsiteY135" fmla="*/ 8653 h 17849"/>
                <a:gd name="connsiteX136" fmla="*/ 8068 w 10043"/>
                <a:gd name="connsiteY136" fmla="*/ 8764 h 17849"/>
                <a:gd name="connsiteX137" fmla="*/ 8853 w 10043"/>
                <a:gd name="connsiteY137" fmla="*/ 8764 h 17849"/>
                <a:gd name="connsiteX138" fmla="*/ 8853 w 10043"/>
                <a:gd name="connsiteY138" fmla="*/ 8885 h 17849"/>
                <a:gd name="connsiteX139" fmla="*/ 8875 w 10043"/>
                <a:gd name="connsiteY139" fmla="*/ 8885 h 17849"/>
                <a:gd name="connsiteX140" fmla="*/ 8875 w 10043"/>
                <a:gd name="connsiteY140" fmla="*/ 8951 h 17849"/>
                <a:gd name="connsiteX141" fmla="*/ 8936 w 10043"/>
                <a:gd name="connsiteY141" fmla="*/ 8951 h 17849"/>
                <a:gd name="connsiteX142" fmla="*/ 8936 w 10043"/>
                <a:gd name="connsiteY142" fmla="*/ 9183 h 17849"/>
                <a:gd name="connsiteX143" fmla="*/ 9374 w 10043"/>
                <a:gd name="connsiteY143" fmla="*/ 9183 h 17849"/>
                <a:gd name="connsiteX144" fmla="*/ 9374 w 10043"/>
                <a:gd name="connsiteY144" fmla="*/ 9514 h 17849"/>
                <a:gd name="connsiteX145" fmla="*/ 9486 w 10043"/>
                <a:gd name="connsiteY145" fmla="*/ 9514 h 17849"/>
                <a:gd name="connsiteX146" fmla="*/ 9486 w 10043"/>
                <a:gd name="connsiteY146" fmla="*/ 10000 h 17849"/>
                <a:gd name="connsiteX147" fmla="*/ 10000 w 10043"/>
                <a:gd name="connsiteY147" fmla="*/ 10000 h 17849"/>
                <a:gd name="connsiteX148" fmla="*/ 10018 w 10043"/>
                <a:gd name="connsiteY148" fmla="*/ 17849 h 17849"/>
                <a:gd name="connsiteX0" fmla="*/ 0 w 10018"/>
                <a:gd name="connsiteY0" fmla="*/ 0 h 17849"/>
                <a:gd name="connsiteX1" fmla="*/ 331 w 10018"/>
                <a:gd name="connsiteY1" fmla="*/ 0 h 17849"/>
                <a:gd name="connsiteX2" fmla="*/ 331 w 10018"/>
                <a:gd name="connsiteY2" fmla="*/ 110 h 17849"/>
                <a:gd name="connsiteX3" fmla="*/ 858 w 10018"/>
                <a:gd name="connsiteY3" fmla="*/ 110 h 17849"/>
                <a:gd name="connsiteX4" fmla="*/ 858 w 10018"/>
                <a:gd name="connsiteY4" fmla="*/ 298 h 17849"/>
                <a:gd name="connsiteX5" fmla="*/ 896 w 10018"/>
                <a:gd name="connsiteY5" fmla="*/ 298 h 17849"/>
                <a:gd name="connsiteX6" fmla="*/ 896 w 10018"/>
                <a:gd name="connsiteY6" fmla="*/ 486 h 17849"/>
                <a:gd name="connsiteX7" fmla="*/ 988 w 10018"/>
                <a:gd name="connsiteY7" fmla="*/ 486 h 17849"/>
                <a:gd name="connsiteX8" fmla="*/ 988 w 10018"/>
                <a:gd name="connsiteY8" fmla="*/ 596 h 17849"/>
                <a:gd name="connsiteX9" fmla="*/ 1274 w 10018"/>
                <a:gd name="connsiteY9" fmla="*/ 596 h 17849"/>
                <a:gd name="connsiteX10" fmla="*/ 1274 w 10018"/>
                <a:gd name="connsiteY10" fmla="*/ 784 h 17849"/>
                <a:gd name="connsiteX11" fmla="*/ 1357 w 10018"/>
                <a:gd name="connsiteY11" fmla="*/ 784 h 17849"/>
                <a:gd name="connsiteX12" fmla="*/ 1357 w 10018"/>
                <a:gd name="connsiteY12" fmla="*/ 861 h 17849"/>
                <a:gd name="connsiteX13" fmla="*/ 1411 w 10018"/>
                <a:gd name="connsiteY13" fmla="*/ 861 h 17849"/>
                <a:gd name="connsiteX14" fmla="*/ 1411 w 10018"/>
                <a:gd name="connsiteY14" fmla="*/ 971 h 17849"/>
                <a:gd name="connsiteX15" fmla="*/ 1585 w 10018"/>
                <a:gd name="connsiteY15" fmla="*/ 971 h 17849"/>
                <a:gd name="connsiteX16" fmla="*/ 1585 w 10018"/>
                <a:gd name="connsiteY16" fmla="*/ 1159 h 17849"/>
                <a:gd name="connsiteX17" fmla="*/ 1621 w 10018"/>
                <a:gd name="connsiteY17" fmla="*/ 1159 h 17849"/>
                <a:gd name="connsiteX18" fmla="*/ 1621 w 10018"/>
                <a:gd name="connsiteY18" fmla="*/ 1269 h 17849"/>
                <a:gd name="connsiteX19" fmla="*/ 1636 w 10018"/>
                <a:gd name="connsiteY19" fmla="*/ 1269 h 17849"/>
                <a:gd name="connsiteX20" fmla="*/ 1636 w 10018"/>
                <a:gd name="connsiteY20" fmla="*/ 1457 h 17849"/>
                <a:gd name="connsiteX21" fmla="*/ 1697 w 10018"/>
                <a:gd name="connsiteY21" fmla="*/ 1457 h 17849"/>
                <a:gd name="connsiteX22" fmla="*/ 1697 w 10018"/>
                <a:gd name="connsiteY22" fmla="*/ 1523 h 17849"/>
                <a:gd name="connsiteX23" fmla="*/ 1871 w 10018"/>
                <a:gd name="connsiteY23" fmla="*/ 1523 h 17849"/>
                <a:gd name="connsiteX24" fmla="*/ 1871 w 10018"/>
                <a:gd name="connsiteY24" fmla="*/ 1600 h 17849"/>
                <a:gd name="connsiteX25" fmla="*/ 1887 w 10018"/>
                <a:gd name="connsiteY25" fmla="*/ 1600 h 17849"/>
                <a:gd name="connsiteX26" fmla="*/ 1887 w 10018"/>
                <a:gd name="connsiteY26" fmla="*/ 1711 h 17849"/>
                <a:gd name="connsiteX27" fmla="*/ 2021 w 10018"/>
                <a:gd name="connsiteY27" fmla="*/ 1711 h 17849"/>
                <a:gd name="connsiteX28" fmla="*/ 2021 w 10018"/>
                <a:gd name="connsiteY28" fmla="*/ 1821 h 17849"/>
                <a:gd name="connsiteX29" fmla="*/ 2081 w 10018"/>
                <a:gd name="connsiteY29" fmla="*/ 1821 h 17849"/>
                <a:gd name="connsiteX30" fmla="*/ 2081 w 10018"/>
                <a:gd name="connsiteY30" fmla="*/ 2009 h 17849"/>
                <a:gd name="connsiteX31" fmla="*/ 2135 w 10018"/>
                <a:gd name="connsiteY31" fmla="*/ 2009 h 17849"/>
                <a:gd name="connsiteX32" fmla="*/ 2135 w 10018"/>
                <a:gd name="connsiteY32" fmla="*/ 2086 h 17849"/>
                <a:gd name="connsiteX33" fmla="*/ 2180 w 10018"/>
                <a:gd name="connsiteY33" fmla="*/ 2086 h 17849"/>
                <a:gd name="connsiteX34" fmla="*/ 2180 w 10018"/>
                <a:gd name="connsiteY34" fmla="*/ 2196 h 17849"/>
                <a:gd name="connsiteX35" fmla="*/ 2233 w 10018"/>
                <a:gd name="connsiteY35" fmla="*/ 2196 h 17849"/>
                <a:gd name="connsiteX36" fmla="*/ 2233 w 10018"/>
                <a:gd name="connsiteY36" fmla="*/ 2274 h 17849"/>
                <a:gd name="connsiteX37" fmla="*/ 2347 w 10018"/>
                <a:gd name="connsiteY37" fmla="*/ 2274 h 17849"/>
                <a:gd name="connsiteX38" fmla="*/ 2347 w 10018"/>
                <a:gd name="connsiteY38" fmla="*/ 2384 h 17849"/>
                <a:gd name="connsiteX39" fmla="*/ 2520 w 10018"/>
                <a:gd name="connsiteY39" fmla="*/ 2384 h 17849"/>
                <a:gd name="connsiteX40" fmla="*/ 2520 w 10018"/>
                <a:gd name="connsiteY40" fmla="*/ 2494 h 17849"/>
                <a:gd name="connsiteX41" fmla="*/ 2634 w 10018"/>
                <a:gd name="connsiteY41" fmla="*/ 2494 h 17849"/>
                <a:gd name="connsiteX42" fmla="*/ 2634 w 10018"/>
                <a:gd name="connsiteY42" fmla="*/ 2649 h 17849"/>
                <a:gd name="connsiteX43" fmla="*/ 2656 w 10018"/>
                <a:gd name="connsiteY43" fmla="*/ 2649 h 17849"/>
                <a:gd name="connsiteX44" fmla="*/ 2656 w 10018"/>
                <a:gd name="connsiteY44" fmla="*/ 2837 h 17849"/>
                <a:gd name="connsiteX45" fmla="*/ 2732 w 10018"/>
                <a:gd name="connsiteY45" fmla="*/ 2837 h 17849"/>
                <a:gd name="connsiteX46" fmla="*/ 2732 w 10018"/>
                <a:gd name="connsiteY46" fmla="*/ 2947 h 17849"/>
                <a:gd name="connsiteX47" fmla="*/ 2770 w 10018"/>
                <a:gd name="connsiteY47" fmla="*/ 2947 h 17849"/>
                <a:gd name="connsiteX48" fmla="*/ 2770 w 10018"/>
                <a:gd name="connsiteY48" fmla="*/ 3135 h 17849"/>
                <a:gd name="connsiteX49" fmla="*/ 2830 w 10018"/>
                <a:gd name="connsiteY49" fmla="*/ 3135 h 17849"/>
                <a:gd name="connsiteX50" fmla="*/ 2830 w 10018"/>
                <a:gd name="connsiteY50" fmla="*/ 3212 h 17849"/>
                <a:gd name="connsiteX51" fmla="*/ 2844 w 10018"/>
                <a:gd name="connsiteY51" fmla="*/ 3212 h 17849"/>
                <a:gd name="connsiteX52" fmla="*/ 2844 w 10018"/>
                <a:gd name="connsiteY52" fmla="*/ 3322 h 17849"/>
                <a:gd name="connsiteX53" fmla="*/ 3094 w 10018"/>
                <a:gd name="connsiteY53" fmla="*/ 3322 h 17849"/>
                <a:gd name="connsiteX54" fmla="*/ 3094 w 10018"/>
                <a:gd name="connsiteY54" fmla="*/ 3620 h 17849"/>
                <a:gd name="connsiteX55" fmla="*/ 3192 w 10018"/>
                <a:gd name="connsiteY55" fmla="*/ 3620 h 17849"/>
                <a:gd name="connsiteX56" fmla="*/ 3192 w 10018"/>
                <a:gd name="connsiteY56" fmla="*/ 3698 h 17849"/>
                <a:gd name="connsiteX57" fmla="*/ 3365 w 10018"/>
                <a:gd name="connsiteY57" fmla="*/ 3698 h 17849"/>
                <a:gd name="connsiteX58" fmla="*/ 3365 w 10018"/>
                <a:gd name="connsiteY58" fmla="*/ 3808 h 17849"/>
                <a:gd name="connsiteX59" fmla="*/ 3380 w 10018"/>
                <a:gd name="connsiteY59" fmla="*/ 3808 h 17849"/>
                <a:gd name="connsiteX60" fmla="*/ 3380 w 10018"/>
                <a:gd name="connsiteY60" fmla="*/ 3951 h 17849"/>
                <a:gd name="connsiteX61" fmla="*/ 3456 w 10018"/>
                <a:gd name="connsiteY61" fmla="*/ 3951 h 17849"/>
                <a:gd name="connsiteX62" fmla="*/ 3456 w 10018"/>
                <a:gd name="connsiteY62" fmla="*/ 4062 h 17849"/>
                <a:gd name="connsiteX63" fmla="*/ 3593 w 10018"/>
                <a:gd name="connsiteY63" fmla="*/ 4062 h 17849"/>
                <a:gd name="connsiteX64" fmla="*/ 3593 w 10018"/>
                <a:gd name="connsiteY64" fmla="*/ 4360 h 17849"/>
                <a:gd name="connsiteX65" fmla="*/ 3615 w 10018"/>
                <a:gd name="connsiteY65" fmla="*/ 4360 h 17849"/>
                <a:gd name="connsiteX66" fmla="*/ 3615 w 10018"/>
                <a:gd name="connsiteY66" fmla="*/ 4437 h 17849"/>
                <a:gd name="connsiteX67" fmla="*/ 3666 w 10018"/>
                <a:gd name="connsiteY67" fmla="*/ 4437 h 17849"/>
                <a:gd name="connsiteX68" fmla="*/ 3666 w 10018"/>
                <a:gd name="connsiteY68" fmla="*/ 4547 h 17849"/>
                <a:gd name="connsiteX69" fmla="*/ 3691 w 10018"/>
                <a:gd name="connsiteY69" fmla="*/ 4547 h 17849"/>
                <a:gd name="connsiteX70" fmla="*/ 3691 w 10018"/>
                <a:gd name="connsiteY70" fmla="*/ 4625 h 17849"/>
                <a:gd name="connsiteX71" fmla="*/ 3704 w 10018"/>
                <a:gd name="connsiteY71" fmla="*/ 4625 h 17849"/>
                <a:gd name="connsiteX72" fmla="*/ 3704 w 10018"/>
                <a:gd name="connsiteY72" fmla="*/ 4735 h 17849"/>
                <a:gd name="connsiteX73" fmla="*/ 3765 w 10018"/>
                <a:gd name="connsiteY73" fmla="*/ 4735 h 17849"/>
                <a:gd name="connsiteX74" fmla="*/ 3765 w 10018"/>
                <a:gd name="connsiteY74" fmla="*/ 4812 h 17849"/>
                <a:gd name="connsiteX75" fmla="*/ 3803 w 10018"/>
                <a:gd name="connsiteY75" fmla="*/ 4812 h 17849"/>
                <a:gd name="connsiteX76" fmla="*/ 3803 w 10018"/>
                <a:gd name="connsiteY76" fmla="*/ 5033 h 17849"/>
                <a:gd name="connsiteX77" fmla="*/ 3879 w 10018"/>
                <a:gd name="connsiteY77" fmla="*/ 5033 h 17849"/>
                <a:gd name="connsiteX78" fmla="*/ 3879 w 10018"/>
                <a:gd name="connsiteY78" fmla="*/ 5110 h 17849"/>
                <a:gd name="connsiteX79" fmla="*/ 3993 w 10018"/>
                <a:gd name="connsiteY79" fmla="*/ 5110 h 17849"/>
                <a:gd name="connsiteX80" fmla="*/ 3993 w 10018"/>
                <a:gd name="connsiteY80" fmla="*/ 5221 h 17849"/>
                <a:gd name="connsiteX81" fmla="*/ 4053 w 10018"/>
                <a:gd name="connsiteY81" fmla="*/ 5221 h 17849"/>
                <a:gd name="connsiteX82" fmla="*/ 4053 w 10018"/>
                <a:gd name="connsiteY82" fmla="*/ 5298 h 17849"/>
                <a:gd name="connsiteX83" fmla="*/ 4091 w 10018"/>
                <a:gd name="connsiteY83" fmla="*/ 5298 h 17849"/>
                <a:gd name="connsiteX84" fmla="*/ 4091 w 10018"/>
                <a:gd name="connsiteY84" fmla="*/ 5375 h 17849"/>
                <a:gd name="connsiteX85" fmla="*/ 4279 w 10018"/>
                <a:gd name="connsiteY85" fmla="*/ 5375 h 17849"/>
                <a:gd name="connsiteX86" fmla="*/ 4279 w 10018"/>
                <a:gd name="connsiteY86" fmla="*/ 5486 h 17849"/>
                <a:gd name="connsiteX87" fmla="*/ 4415 w 10018"/>
                <a:gd name="connsiteY87" fmla="*/ 5486 h 17849"/>
                <a:gd name="connsiteX88" fmla="*/ 4415 w 10018"/>
                <a:gd name="connsiteY88" fmla="*/ 5673 h 17849"/>
                <a:gd name="connsiteX89" fmla="*/ 4574 w 10018"/>
                <a:gd name="connsiteY89" fmla="*/ 5673 h 17849"/>
                <a:gd name="connsiteX90" fmla="*/ 4574 w 10018"/>
                <a:gd name="connsiteY90" fmla="*/ 5784 h 17849"/>
                <a:gd name="connsiteX91" fmla="*/ 4626 w 10018"/>
                <a:gd name="connsiteY91" fmla="*/ 5784 h 17849"/>
                <a:gd name="connsiteX92" fmla="*/ 4626 w 10018"/>
                <a:gd name="connsiteY92" fmla="*/ 5861 h 17849"/>
                <a:gd name="connsiteX93" fmla="*/ 4724 w 10018"/>
                <a:gd name="connsiteY93" fmla="*/ 5861 h 17849"/>
                <a:gd name="connsiteX94" fmla="*/ 4724 w 10018"/>
                <a:gd name="connsiteY94" fmla="*/ 6049 h 17849"/>
                <a:gd name="connsiteX95" fmla="*/ 4800 w 10018"/>
                <a:gd name="connsiteY95" fmla="*/ 6049 h 17849"/>
                <a:gd name="connsiteX96" fmla="*/ 4800 w 10018"/>
                <a:gd name="connsiteY96" fmla="*/ 6236 h 17849"/>
                <a:gd name="connsiteX97" fmla="*/ 4860 w 10018"/>
                <a:gd name="connsiteY97" fmla="*/ 6236 h 17849"/>
                <a:gd name="connsiteX98" fmla="*/ 4860 w 10018"/>
                <a:gd name="connsiteY98" fmla="*/ 6347 h 17849"/>
                <a:gd name="connsiteX99" fmla="*/ 5041 w 10018"/>
                <a:gd name="connsiteY99" fmla="*/ 6347 h 17849"/>
                <a:gd name="connsiteX100" fmla="*/ 5041 w 10018"/>
                <a:gd name="connsiteY100" fmla="*/ 6413 h 17849"/>
                <a:gd name="connsiteX101" fmla="*/ 5260 w 10018"/>
                <a:gd name="connsiteY101" fmla="*/ 6413 h 17849"/>
                <a:gd name="connsiteX102" fmla="*/ 5260 w 10018"/>
                <a:gd name="connsiteY102" fmla="*/ 6600 h 17849"/>
                <a:gd name="connsiteX103" fmla="*/ 5336 w 10018"/>
                <a:gd name="connsiteY103" fmla="*/ 6600 h 17849"/>
                <a:gd name="connsiteX104" fmla="*/ 5336 w 10018"/>
                <a:gd name="connsiteY104" fmla="*/ 6788 h 17849"/>
                <a:gd name="connsiteX105" fmla="*/ 5638 w 10018"/>
                <a:gd name="connsiteY105" fmla="*/ 6788 h 17849"/>
                <a:gd name="connsiteX106" fmla="*/ 5638 w 10018"/>
                <a:gd name="connsiteY106" fmla="*/ 6976 h 17849"/>
                <a:gd name="connsiteX107" fmla="*/ 5699 w 10018"/>
                <a:gd name="connsiteY107" fmla="*/ 6976 h 17849"/>
                <a:gd name="connsiteX108" fmla="*/ 5699 w 10018"/>
                <a:gd name="connsiteY108" fmla="*/ 7086 h 17849"/>
                <a:gd name="connsiteX109" fmla="*/ 5886 w 10018"/>
                <a:gd name="connsiteY109" fmla="*/ 7086 h 17849"/>
                <a:gd name="connsiteX110" fmla="*/ 5886 w 10018"/>
                <a:gd name="connsiteY110" fmla="*/ 7163 h 17849"/>
                <a:gd name="connsiteX111" fmla="*/ 6083 w 10018"/>
                <a:gd name="connsiteY111" fmla="*/ 7163 h 17849"/>
                <a:gd name="connsiteX112" fmla="*/ 6083 w 10018"/>
                <a:gd name="connsiteY112" fmla="*/ 7384 h 17849"/>
                <a:gd name="connsiteX113" fmla="*/ 6430 w 10018"/>
                <a:gd name="connsiteY113" fmla="*/ 7384 h 17849"/>
                <a:gd name="connsiteX114" fmla="*/ 6430 w 10018"/>
                <a:gd name="connsiteY114" fmla="*/ 7539 h 17849"/>
                <a:gd name="connsiteX115" fmla="*/ 6483 w 10018"/>
                <a:gd name="connsiteY115" fmla="*/ 7539 h 17849"/>
                <a:gd name="connsiteX116" fmla="*/ 6483 w 10018"/>
                <a:gd name="connsiteY116" fmla="*/ 7649 h 17849"/>
                <a:gd name="connsiteX117" fmla="*/ 6846 w 10018"/>
                <a:gd name="connsiteY117" fmla="*/ 7649 h 17849"/>
                <a:gd name="connsiteX118" fmla="*/ 6846 w 10018"/>
                <a:gd name="connsiteY118" fmla="*/ 7726 h 17849"/>
                <a:gd name="connsiteX119" fmla="*/ 6982 w 10018"/>
                <a:gd name="connsiteY119" fmla="*/ 7726 h 17849"/>
                <a:gd name="connsiteX120" fmla="*/ 6982 w 10018"/>
                <a:gd name="connsiteY120" fmla="*/ 7914 h 17849"/>
                <a:gd name="connsiteX121" fmla="*/ 7094 w 10018"/>
                <a:gd name="connsiteY121" fmla="*/ 7914 h 17849"/>
                <a:gd name="connsiteX122" fmla="*/ 7094 w 10018"/>
                <a:gd name="connsiteY122" fmla="*/ 8024 h 17849"/>
                <a:gd name="connsiteX123" fmla="*/ 7230 w 10018"/>
                <a:gd name="connsiteY123" fmla="*/ 8024 h 17849"/>
                <a:gd name="connsiteX124" fmla="*/ 7230 w 10018"/>
                <a:gd name="connsiteY124" fmla="*/ 8135 h 17849"/>
                <a:gd name="connsiteX125" fmla="*/ 7653 w 10018"/>
                <a:gd name="connsiteY125" fmla="*/ 8135 h 17849"/>
                <a:gd name="connsiteX126" fmla="*/ 7653 w 10018"/>
                <a:gd name="connsiteY126" fmla="*/ 8212 h 17849"/>
                <a:gd name="connsiteX127" fmla="*/ 7840 w 10018"/>
                <a:gd name="connsiteY127" fmla="*/ 8212 h 17849"/>
                <a:gd name="connsiteX128" fmla="*/ 7840 w 10018"/>
                <a:gd name="connsiteY128" fmla="*/ 8322 h 17849"/>
                <a:gd name="connsiteX129" fmla="*/ 7894 w 10018"/>
                <a:gd name="connsiteY129" fmla="*/ 8322 h 17849"/>
                <a:gd name="connsiteX130" fmla="*/ 7894 w 10018"/>
                <a:gd name="connsiteY130" fmla="*/ 8510 h 17849"/>
                <a:gd name="connsiteX131" fmla="*/ 7932 w 10018"/>
                <a:gd name="connsiteY131" fmla="*/ 8510 h 17849"/>
                <a:gd name="connsiteX132" fmla="*/ 7932 w 10018"/>
                <a:gd name="connsiteY132" fmla="*/ 8587 h 17849"/>
                <a:gd name="connsiteX133" fmla="*/ 8030 w 10018"/>
                <a:gd name="connsiteY133" fmla="*/ 8587 h 17849"/>
                <a:gd name="connsiteX134" fmla="*/ 8030 w 10018"/>
                <a:gd name="connsiteY134" fmla="*/ 8653 h 17849"/>
                <a:gd name="connsiteX135" fmla="*/ 8068 w 10018"/>
                <a:gd name="connsiteY135" fmla="*/ 8653 h 17849"/>
                <a:gd name="connsiteX136" fmla="*/ 8068 w 10018"/>
                <a:gd name="connsiteY136" fmla="*/ 8764 h 17849"/>
                <a:gd name="connsiteX137" fmla="*/ 8853 w 10018"/>
                <a:gd name="connsiteY137" fmla="*/ 8764 h 17849"/>
                <a:gd name="connsiteX138" fmla="*/ 8853 w 10018"/>
                <a:gd name="connsiteY138" fmla="*/ 8885 h 17849"/>
                <a:gd name="connsiteX139" fmla="*/ 8875 w 10018"/>
                <a:gd name="connsiteY139" fmla="*/ 8885 h 17849"/>
                <a:gd name="connsiteX140" fmla="*/ 8875 w 10018"/>
                <a:gd name="connsiteY140" fmla="*/ 8951 h 17849"/>
                <a:gd name="connsiteX141" fmla="*/ 8936 w 10018"/>
                <a:gd name="connsiteY141" fmla="*/ 8951 h 17849"/>
                <a:gd name="connsiteX142" fmla="*/ 8936 w 10018"/>
                <a:gd name="connsiteY142" fmla="*/ 9183 h 17849"/>
                <a:gd name="connsiteX143" fmla="*/ 9374 w 10018"/>
                <a:gd name="connsiteY143" fmla="*/ 9183 h 17849"/>
                <a:gd name="connsiteX144" fmla="*/ 9374 w 10018"/>
                <a:gd name="connsiteY144" fmla="*/ 9514 h 17849"/>
                <a:gd name="connsiteX145" fmla="*/ 9486 w 10018"/>
                <a:gd name="connsiteY145" fmla="*/ 9514 h 17849"/>
                <a:gd name="connsiteX146" fmla="*/ 9486 w 10018"/>
                <a:gd name="connsiteY146" fmla="*/ 10000 h 17849"/>
                <a:gd name="connsiteX147" fmla="*/ 10000 w 10018"/>
                <a:gd name="connsiteY147" fmla="*/ 10000 h 17849"/>
                <a:gd name="connsiteX148" fmla="*/ 10018 w 10018"/>
                <a:gd name="connsiteY148" fmla="*/ 17849 h 17849"/>
                <a:gd name="connsiteX0" fmla="*/ 0 w 10000"/>
                <a:gd name="connsiteY0" fmla="*/ 0 h 17671"/>
                <a:gd name="connsiteX1" fmla="*/ 331 w 10000"/>
                <a:gd name="connsiteY1" fmla="*/ 0 h 17671"/>
                <a:gd name="connsiteX2" fmla="*/ 331 w 10000"/>
                <a:gd name="connsiteY2" fmla="*/ 110 h 17671"/>
                <a:gd name="connsiteX3" fmla="*/ 858 w 10000"/>
                <a:gd name="connsiteY3" fmla="*/ 110 h 17671"/>
                <a:gd name="connsiteX4" fmla="*/ 858 w 10000"/>
                <a:gd name="connsiteY4" fmla="*/ 298 h 17671"/>
                <a:gd name="connsiteX5" fmla="*/ 896 w 10000"/>
                <a:gd name="connsiteY5" fmla="*/ 298 h 17671"/>
                <a:gd name="connsiteX6" fmla="*/ 896 w 10000"/>
                <a:gd name="connsiteY6" fmla="*/ 486 h 17671"/>
                <a:gd name="connsiteX7" fmla="*/ 988 w 10000"/>
                <a:gd name="connsiteY7" fmla="*/ 486 h 17671"/>
                <a:gd name="connsiteX8" fmla="*/ 988 w 10000"/>
                <a:gd name="connsiteY8" fmla="*/ 596 h 17671"/>
                <a:gd name="connsiteX9" fmla="*/ 1274 w 10000"/>
                <a:gd name="connsiteY9" fmla="*/ 596 h 17671"/>
                <a:gd name="connsiteX10" fmla="*/ 1274 w 10000"/>
                <a:gd name="connsiteY10" fmla="*/ 784 h 17671"/>
                <a:gd name="connsiteX11" fmla="*/ 1357 w 10000"/>
                <a:gd name="connsiteY11" fmla="*/ 784 h 17671"/>
                <a:gd name="connsiteX12" fmla="*/ 1357 w 10000"/>
                <a:gd name="connsiteY12" fmla="*/ 861 h 17671"/>
                <a:gd name="connsiteX13" fmla="*/ 1411 w 10000"/>
                <a:gd name="connsiteY13" fmla="*/ 861 h 17671"/>
                <a:gd name="connsiteX14" fmla="*/ 1411 w 10000"/>
                <a:gd name="connsiteY14" fmla="*/ 971 h 17671"/>
                <a:gd name="connsiteX15" fmla="*/ 1585 w 10000"/>
                <a:gd name="connsiteY15" fmla="*/ 971 h 17671"/>
                <a:gd name="connsiteX16" fmla="*/ 1585 w 10000"/>
                <a:gd name="connsiteY16" fmla="*/ 1159 h 17671"/>
                <a:gd name="connsiteX17" fmla="*/ 1621 w 10000"/>
                <a:gd name="connsiteY17" fmla="*/ 1159 h 17671"/>
                <a:gd name="connsiteX18" fmla="*/ 1621 w 10000"/>
                <a:gd name="connsiteY18" fmla="*/ 1269 h 17671"/>
                <a:gd name="connsiteX19" fmla="*/ 1636 w 10000"/>
                <a:gd name="connsiteY19" fmla="*/ 1269 h 17671"/>
                <a:gd name="connsiteX20" fmla="*/ 1636 w 10000"/>
                <a:gd name="connsiteY20" fmla="*/ 1457 h 17671"/>
                <a:gd name="connsiteX21" fmla="*/ 1697 w 10000"/>
                <a:gd name="connsiteY21" fmla="*/ 1457 h 17671"/>
                <a:gd name="connsiteX22" fmla="*/ 1697 w 10000"/>
                <a:gd name="connsiteY22" fmla="*/ 1523 h 17671"/>
                <a:gd name="connsiteX23" fmla="*/ 1871 w 10000"/>
                <a:gd name="connsiteY23" fmla="*/ 1523 h 17671"/>
                <a:gd name="connsiteX24" fmla="*/ 1871 w 10000"/>
                <a:gd name="connsiteY24" fmla="*/ 1600 h 17671"/>
                <a:gd name="connsiteX25" fmla="*/ 1887 w 10000"/>
                <a:gd name="connsiteY25" fmla="*/ 1600 h 17671"/>
                <a:gd name="connsiteX26" fmla="*/ 1887 w 10000"/>
                <a:gd name="connsiteY26" fmla="*/ 1711 h 17671"/>
                <a:gd name="connsiteX27" fmla="*/ 2021 w 10000"/>
                <a:gd name="connsiteY27" fmla="*/ 1711 h 17671"/>
                <a:gd name="connsiteX28" fmla="*/ 2021 w 10000"/>
                <a:gd name="connsiteY28" fmla="*/ 1821 h 17671"/>
                <a:gd name="connsiteX29" fmla="*/ 2081 w 10000"/>
                <a:gd name="connsiteY29" fmla="*/ 1821 h 17671"/>
                <a:gd name="connsiteX30" fmla="*/ 2081 w 10000"/>
                <a:gd name="connsiteY30" fmla="*/ 2009 h 17671"/>
                <a:gd name="connsiteX31" fmla="*/ 2135 w 10000"/>
                <a:gd name="connsiteY31" fmla="*/ 2009 h 17671"/>
                <a:gd name="connsiteX32" fmla="*/ 2135 w 10000"/>
                <a:gd name="connsiteY32" fmla="*/ 2086 h 17671"/>
                <a:gd name="connsiteX33" fmla="*/ 2180 w 10000"/>
                <a:gd name="connsiteY33" fmla="*/ 2086 h 17671"/>
                <a:gd name="connsiteX34" fmla="*/ 2180 w 10000"/>
                <a:gd name="connsiteY34" fmla="*/ 2196 h 17671"/>
                <a:gd name="connsiteX35" fmla="*/ 2233 w 10000"/>
                <a:gd name="connsiteY35" fmla="*/ 2196 h 17671"/>
                <a:gd name="connsiteX36" fmla="*/ 2233 w 10000"/>
                <a:gd name="connsiteY36" fmla="*/ 2274 h 17671"/>
                <a:gd name="connsiteX37" fmla="*/ 2347 w 10000"/>
                <a:gd name="connsiteY37" fmla="*/ 2274 h 17671"/>
                <a:gd name="connsiteX38" fmla="*/ 2347 w 10000"/>
                <a:gd name="connsiteY38" fmla="*/ 2384 h 17671"/>
                <a:gd name="connsiteX39" fmla="*/ 2520 w 10000"/>
                <a:gd name="connsiteY39" fmla="*/ 2384 h 17671"/>
                <a:gd name="connsiteX40" fmla="*/ 2520 w 10000"/>
                <a:gd name="connsiteY40" fmla="*/ 2494 h 17671"/>
                <a:gd name="connsiteX41" fmla="*/ 2634 w 10000"/>
                <a:gd name="connsiteY41" fmla="*/ 2494 h 17671"/>
                <a:gd name="connsiteX42" fmla="*/ 2634 w 10000"/>
                <a:gd name="connsiteY42" fmla="*/ 2649 h 17671"/>
                <a:gd name="connsiteX43" fmla="*/ 2656 w 10000"/>
                <a:gd name="connsiteY43" fmla="*/ 2649 h 17671"/>
                <a:gd name="connsiteX44" fmla="*/ 2656 w 10000"/>
                <a:gd name="connsiteY44" fmla="*/ 2837 h 17671"/>
                <a:gd name="connsiteX45" fmla="*/ 2732 w 10000"/>
                <a:gd name="connsiteY45" fmla="*/ 2837 h 17671"/>
                <a:gd name="connsiteX46" fmla="*/ 2732 w 10000"/>
                <a:gd name="connsiteY46" fmla="*/ 2947 h 17671"/>
                <a:gd name="connsiteX47" fmla="*/ 2770 w 10000"/>
                <a:gd name="connsiteY47" fmla="*/ 2947 h 17671"/>
                <a:gd name="connsiteX48" fmla="*/ 2770 w 10000"/>
                <a:gd name="connsiteY48" fmla="*/ 3135 h 17671"/>
                <a:gd name="connsiteX49" fmla="*/ 2830 w 10000"/>
                <a:gd name="connsiteY49" fmla="*/ 3135 h 17671"/>
                <a:gd name="connsiteX50" fmla="*/ 2830 w 10000"/>
                <a:gd name="connsiteY50" fmla="*/ 3212 h 17671"/>
                <a:gd name="connsiteX51" fmla="*/ 2844 w 10000"/>
                <a:gd name="connsiteY51" fmla="*/ 3212 h 17671"/>
                <a:gd name="connsiteX52" fmla="*/ 2844 w 10000"/>
                <a:gd name="connsiteY52" fmla="*/ 3322 h 17671"/>
                <a:gd name="connsiteX53" fmla="*/ 3094 w 10000"/>
                <a:gd name="connsiteY53" fmla="*/ 3322 h 17671"/>
                <a:gd name="connsiteX54" fmla="*/ 3094 w 10000"/>
                <a:gd name="connsiteY54" fmla="*/ 3620 h 17671"/>
                <a:gd name="connsiteX55" fmla="*/ 3192 w 10000"/>
                <a:gd name="connsiteY55" fmla="*/ 3620 h 17671"/>
                <a:gd name="connsiteX56" fmla="*/ 3192 w 10000"/>
                <a:gd name="connsiteY56" fmla="*/ 3698 h 17671"/>
                <a:gd name="connsiteX57" fmla="*/ 3365 w 10000"/>
                <a:gd name="connsiteY57" fmla="*/ 3698 h 17671"/>
                <a:gd name="connsiteX58" fmla="*/ 3365 w 10000"/>
                <a:gd name="connsiteY58" fmla="*/ 3808 h 17671"/>
                <a:gd name="connsiteX59" fmla="*/ 3380 w 10000"/>
                <a:gd name="connsiteY59" fmla="*/ 3808 h 17671"/>
                <a:gd name="connsiteX60" fmla="*/ 3380 w 10000"/>
                <a:gd name="connsiteY60" fmla="*/ 3951 h 17671"/>
                <a:gd name="connsiteX61" fmla="*/ 3456 w 10000"/>
                <a:gd name="connsiteY61" fmla="*/ 3951 h 17671"/>
                <a:gd name="connsiteX62" fmla="*/ 3456 w 10000"/>
                <a:gd name="connsiteY62" fmla="*/ 4062 h 17671"/>
                <a:gd name="connsiteX63" fmla="*/ 3593 w 10000"/>
                <a:gd name="connsiteY63" fmla="*/ 4062 h 17671"/>
                <a:gd name="connsiteX64" fmla="*/ 3593 w 10000"/>
                <a:gd name="connsiteY64" fmla="*/ 4360 h 17671"/>
                <a:gd name="connsiteX65" fmla="*/ 3615 w 10000"/>
                <a:gd name="connsiteY65" fmla="*/ 4360 h 17671"/>
                <a:gd name="connsiteX66" fmla="*/ 3615 w 10000"/>
                <a:gd name="connsiteY66" fmla="*/ 4437 h 17671"/>
                <a:gd name="connsiteX67" fmla="*/ 3666 w 10000"/>
                <a:gd name="connsiteY67" fmla="*/ 4437 h 17671"/>
                <a:gd name="connsiteX68" fmla="*/ 3666 w 10000"/>
                <a:gd name="connsiteY68" fmla="*/ 4547 h 17671"/>
                <a:gd name="connsiteX69" fmla="*/ 3691 w 10000"/>
                <a:gd name="connsiteY69" fmla="*/ 4547 h 17671"/>
                <a:gd name="connsiteX70" fmla="*/ 3691 w 10000"/>
                <a:gd name="connsiteY70" fmla="*/ 4625 h 17671"/>
                <a:gd name="connsiteX71" fmla="*/ 3704 w 10000"/>
                <a:gd name="connsiteY71" fmla="*/ 4625 h 17671"/>
                <a:gd name="connsiteX72" fmla="*/ 3704 w 10000"/>
                <a:gd name="connsiteY72" fmla="*/ 4735 h 17671"/>
                <a:gd name="connsiteX73" fmla="*/ 3765 w 10000"/>
                <a:gd name="connsiteY73" fmla="*/ 4735 h 17671"/>
                <a:gd name="connsiteX74" fmla="*/ 3765 w 10000"/>
                <a:gd name="connsiteY74" fmla="*/ 4812 h 17671"/>
                <a:gd name="connsiteX75" fmla="*/ 3803 w 10000"/>
                <a:gd name="connsiteY75" fmla="*/ 4812 h 17671"/>
                <a:gd name="connsiteX76" fmla="*/ 3803 w 10000"/>
                <a:gd name="connsiteY76" fmla="*/ 5033 h 17671"/>
                <a:gd name="connsiteX77" fmla="*/ 3879 w 10000"/>
                <a:gd name="connsiteY77" fmla="*/ 5033 h 17671"/>
                <a:gd name="connsiteX78" fmla="*/ 3879 w 10000"/>
                <a:gd name="connsiteY78" fmla="*/ 5110 h 17671"/>
                <a:gd name="connsiteX79" fmla="*/ 3993 w 10000"/>
                <a:gd name="connsiteY79" fmla="*/ 5110 h 17671"/>
                <a:gd name="connsiteX80" fmla="*/ 3993 w 10000"/>
                <a:gd name="connsiteY80" fmla="*/ 5221 h 17671"/>
                <a:gd name="connsiteX81" fmla="*/ 4053 w 10000"/>
                <a:gd name="connsiteY81" fmla="*/ 5221 h 17671"/>
                <a:gd name="connsiteX82" fmla="*/ 4053 w 10000"/>
                <a:gd name="connsiteY82" fmla="*/ 5298 h 17671"/>
                <a:gd name="connsiteX83" fmla="*/ 4091 w 10000"/>
                <a:gd name="connsiteY83" fmla="*/ 5298 h 17671"/>
                <a:gd name="connsiteX84" fmla="*/ 4091 w 10000"/>
                <a:gd name="connsiteY84" fmla="*/ 5375 h 17671"/>
                <a:gd name="connsiteX85" fmla="*/ 4279 w 10000"/>
                <a:gd name="connsiteY85" fmla="*/ 5375 h 17671"/>
                <a:gd name="connsiteX86" fmla="*/ 4279 w 10000"/>
                <a:gd name="connsiteY86" fmla="*/ 5486 h 17671"/>
                <a:gd name="connsiteX87" fmla="*/ 4415 w 10000"/>
                <a:gd name="connsiteY87" fmla="*/ 5486 h 17671"/>
                <a:gd name="connsiteX88" fmla="*/ 4415 w 10000"/>
                <a:gd name="connsiteY88" fmla="*/ 5673 h 17671"/>
                <a:gd name="connsiteX89" fmla="*/ 4574 w 10000"/>
                <a:gd name="connsiteY89" fmla="*/ 5673 h 17671"/>
                <a:gd name="connsiteX90" fmla="*/ 4574 w 10000"/>
                <a:gd name="connsiteY90" fmla="*/ 5784 h 17671"/>
                <a:gd name="connsiteX91" fmla="*/ 4626 w 10000"/>
                <a:gd name="connsiteY91" fmla="*/ 5784 h 17671"/>
                <a:gd name="connsiteX92" fmla="*/ 4626 w 10000"/>
                <a:gd name="connsiteY92" fmla="*/ 5861 h 17671"/>
                <a:gd name="connsiteX93" fmla="*/ 4724 w 10000"/>
                <a:gd name="connsiteY93" fmla="*/ 5861 h 17671"/>
                <a:gd name="connsiteX94" fmla="*/ 4724 w 10000"/>
                <a:gd name="connsiteY94" fmla="*/ 6049 h 17671"/>
                <a:gd name="connsiteX95" fmla="*/ 4800 w 10000"/>
                <a:gd name="connsiteY95" fmla="*/ 6049 h 17671"/>
                <a:gd name="connsiteX96" fmla="*/ 4800 w 10000"/>
                <a:gd name="connsiteY96" fmla="*/ 6236 h 17671"/>
                <a:gd name="connsiteX97" fmla="*/ 4860 w 10000"/>
                <a:gd name="connsiteY97" fmla="*/ 6236 h 17671"/>
                <a:gd name="connsiteX98" fmla="*/ 4860 w 10000"/>
                <a:gd name="connsiteY98" fmla="*/ 6347 h 17671"/>
                <a:gd name="connsiteX99" fmla="*/ 5041 w 10000"/>
                <a:gd name="connsiteY99" fmla="*/ 6347 h 17671"/>
                <a:gd name="connsiteX100" fmla="*/ 5041 w 10000"/>
                <a:gd name="connsiteY100" fmla="*/ 6413 h 17671"/>
                <a:gd name="connsiteX101" fmla="*/ 5260 w 10000"/>
                <a:gd name="connsiteY101" fmla="*/ 6413 h 17671"/>
                <a:gd name="connsiteX102" fmla="*/ 5260 w 10000"/>
                <a:gd name="connsiteY102" fmla="*/ 6600 h 17671"/>
                <a:gd name="connsiteX103" fmla="*/ 5336 w 10000"/>
                <a:gd name="connsiteY103" fmla="*/ 6600 h 17671"/>
                <a:gd name="connsiteX104" fmla="*/ 5336 w 10000"/>
                <a:gd name="connsiteY104" fmla="*/ 6788 h 17671"/>
                <a:gd name="connsiteX105" fmla="*/ 5638 w 10000"/>
                <a:gd name="connsiteY105" fmla="*/ 6788 h 17671"/>
                <a:gd name="connsiteX106" fmla="*/ 5638 w 10000"/>
                <a:gd name="connsiteY106" fmla="*/ 6976 h 17671"/>
                <a:gd name="connsiteX107" fmla="*/ 5699 w 10000"/>
                <a:gd name="connsiteY107" fmla="*/ 6976 h 17671"/>
                <a:gd name="connsiteX108" fmla="*/ 5699 w 10000"/>
                <a:gd name="connsiteY108" fmla="*/ 7086 h 17671"/>
                <a:gd name="connsiteX109" fmla="*/ 5886 w 10000"/>
                <a:gd name="connsiteY109" fmla="*/ 7086 h 17671"/>
                <a:gd name="connsiteX110" fmla="*/ 5886 w 10000"/>
                <a:gd name="connsiteY110" fmla="*/ 7163 h 17671"/>
                <a:gd name="connsiteX111" fmla="*/ 6083 w 10000"/>
                <a:gd name="connsiteY111" fmla="*/ 7163 h 17671"/>
                <a:gd name="connsiteX112" fmla="*/ 6083 w 10000"/>
                <a:gd name="connsiteY112" fmla="*/ 7384 h 17671"/>
                <a:gd name="connsiteX113" fmla="*/ 6430 w 10000"/>
                <a:gd name="connsiteY113" fmla="*/ 7384 h 17671"/>
                <a:gd name="connsiteX114" fmla="*/ 6430 w 10000"/>
                <a:gd name="connsiteY114" fmla="*/ 7539 h 17671"/>
                <a:gd name="connsiteX115" fmla="*/ 6483 w 10000"/>
                <a:gd name="connsiteY115" fmla="*/ 7539 h 17671"/>
                <a:gd name="connsiteX116" fmla="*/ 6483 w 10000"/>
                <a:gd name="connsiteY116" fmla="*/ 7649 h 17671"/>
                <a:gd name="connsiteX117" fmla="*/ 6846 w 10000"/>
                <a:gd name="connsiteY117" fmla="*/ 7649 h 17671"/>
                <a:gd name="connsiteX118" fmla="*/ 6846 w 10000"/>
                <a:gd name="connsiteY118" fmla="*/ 7726 h 17671"/>
                <a:gd name="connsiteX119" fmla="*/ 6982 w 10000"/>
                <a:gd name="connsiteY119" fmla="*/ 7726 h 17671"/>
                <a:gd name="connsiteX120" fmla="*/ 6982 w 10000"/>
                <a:gd name="connsiteY120" fmla="*/ 7914 h 17671"/>
                <a:gd name="connsiteX121" fmla="*/ 7094 w 10000"/>
                <a:gd name="connsiteY121" fmla="*/ 7914 h 17671"/>
                <a:gd name="connsiteX122" fmla="*/ 7094 w 10000"/>
                <a:gd name="connsiteY122" fmla="*/ 8024 h 17671"/>
                <a:gd name="connsiteX123" fmla="*/ 7230 w 10000"/>
                <a:gd name="connsiteY123" fmla="*/ 8024 h 17671"/>
                <a:gd name="connsiteX124" fmla="*/ 7230 w 10000"/>
                <a:gd name="connsiteY124" fmla="*/ 8135 h 17671"/>
                <a:gd name="connsiteX125" fmla="*/ 7653 w 10000"/>
                <a:gd name="connsiteY125" fmla="*/ 8135 h 17671"/>
                <a:gd name="connsiteX126" fmla="*/ 7653 w 10000"/>
                <a:gd name="connsiteY126" fmla="*/ 8212 h 17671"/>
                <a:gd name="connsiteX127" fmla="*/ 7840 w 10000"/>
                <a:gd name="connsiteY127" fmla="*/ 8212 h 17671"/>
                <a:gd name="connsiteX128" fmla="*/ 7840 w 10000"/>
                <a:gd name="connsiteY128" fmla="*/ 8322 h 17671"/>
                <a:gd name="connsiteX129" fmla="*/ 7894 w 10000"/>
                <a:gd name="connsiteY129" fmla="*/ 8322 h 17671"/>
                <a:gd name="connsiteX130" fmla="*/ 7894 w 10000"/>
                <a:gd name="connsiteY130" fmla="*/ 8510 h 17671"/>
                <a:gd name="connsiteX131" fmla="*/ 7932 w 10000"/>
                <a:gd name="connsiteY131" fmla="*/ 8510 h 17671"/>
                <a:gd name="connsiteX132" fmla="*/ 7932 w 10000"/>
                <a:gd name="connsiteY132" fmla="*/ 8587 h 17671"/>
                <a:gd name="connsiteX133" fmla="*/ 8030 w 10000"/>
                <a:gd name="connsiteY133" fmla="*/ 8587 h 17671"/>
                <a:gd name="connsiteX134" fmla="*/ 8030 w 10000"/>
                <a:gd name="connsiteY134" fmla="*/ 8653 h 17671"/>
                <a:gd name="connsiteX135" fmla="*/ 8068 w 10000"/>
                <a:gd name="connsiteY135" fmla="*/ 8653 h 17671"/>
                <a:gd name="connsiteX136" fmla="*/ 8068 w 10000"/>
                <a:gd name="connsiteY136" fmla="*/ 8764 h 17671"/>
                <a:gd name="connsiteX137" fmla="*/ 8853 w 10000"/>
                <a:gd name="connsiteY137" fmla="*/ 8764 h 17671"/>
                <a:gd name="connsiteX138" fmla="*/ 8853 w 10000"/>
                <a:gd name="connsiteY138" fmla="*/ 8885 h 17671"/>
                <a:gd name="connsiteX139" fmla="*/ 8875 w 10000"/>
                <a:gd name="connsiteY139" fmla="*/ 8885 h 17671"/>
                <a:gd name="connsiteX140" fmla="*/ 8875 w 10000"/>
                <a:gd name="connsiteY140" fmla="*/ 8951 h 17671"/>
                <a:gd name="connsiteX141" fmla="*/ 8936 w 10000"/>
                <a:gd name="connsiteY141" fmla="*/ 8951 h 17671"/>
                <a:gd name="connsiteX142" fmla="*/ 8936 w 10000"/>
                <a:gd name="connsiteY142" fmla="*/ 9183 h 17671"/>
                <a:gd name="connsiteX143" fmla="*/ 9374 w 10000"/>
                <a:gd name="connsiteY143" fmla="*/ 9183 h 17671"/>
                <a:gd name="connsiteX144" fmla="*/ 9374 w 10000"/>
                <a:gd name="connsiteY144" fmla="*/ 9514 h 17671"/>
                <a:gd name="connsiteX145" fmla="*/ 9486 w 10000"/>
                <a:gd name="connsiteY145" fmla="*/ 9514 h 17671"/>
                <a:gd name="connsiteX146" fmla="*/ 9486 w 10000"/>
                <a:gd name="connsiteY146" fmla="*/ 10000 h 17671"/>
                <a:gd name="connsiteX147" fmla="*/ 10000 w 10000"/>
                <a:gd name="connsiteY147" fmla="*/ 10000 h 17671"/>
                <a:gd name="connsiteX148" fmla="*/ 9996 w 10000"/>
                <a:gd name="connsiteY148" fmla="*/ 17671 h 17671"/>
                <a:gd name="connsiteX0" fmla="*/ 0 w 10000"/>
                <a:gd name="connsiteY0" fmla="*/ 0 h 17671"/>
                <a:gd name="connsiteX1" fmla="*/ 331 w 10000"/>
                <a:gd name="connsiteY1" fmla="*/ 0 h 17671"/>
                <a:gd name="connsiteX2" fmla="*/ 331 w 10000"/>
                <a:gd name="connsiteY2" fmla="*/ 110 h 17671"/>
                <a:gd name="connsiteX3" fmla="*/ 858 w 10000"/>
                <a:gd name="connsiteY3" fmla="*/ 110 h 17671"/>
                <a:gd name="connsiteX4" fmla="*/ 858 w 10000"/>
                <a:gd name="connsiteY4" fmla="*/ 298 h 17671"/>
                <a:gd name="connsiteX5" fmla="*/ 896 w 10000"/>
                <a:gd name="connsiteY5" fmla="*/ 298 h 17671"/>
                <a:gd name="connsiteX6" fmla="*/ 896 w 10000"/>
                <a:gd name="connsiteY6" fmla="*/ 486 h 17671"/>
                <a:gd name="connsiteX7" fmla="*/ 988 w 10000"/>
                <a:gd name="connsiteY7" fmla="*/ 486 h 17671"/>
                <a:gd name="connsiteX8" fmla="*/ 988 w 10000"/>
                <a:gd name="connsiteY8" fmla="*/ 596 h 17671"/>
                <a:gd name="connsiteX9" fmla="*/ 1274 w 10000"/>
                <a:gd name="connsiteY9" fmla="*/ 596 h 17671"/>
                <a:gd name="connsiteX10" fmla="*/ 1274 w 10000"/>
                <a:gd name="connsiteY10" fmla="*/ 784 h 17671"/>
                <a:gd name="connsiteX11" fmla="*/ 1357 w 10000"/>
                <a:gd name="connsiteY11" fmla="*/ 784 h 17671"/>
                <a:gd name="connsiteX12" fmla="*/ 1357 w 10000"/>
                <a:gd name="connsiteY12" fmla="*/ 861 h 17671"/>
                <a:gd name="connsiteX13" fmla="*/ 1411 w 10000"/>
                <a:gd name="connsiteY13" fmla="*/ 861 h 17671"/>
                <a:gd name="connsiteX14" fmla="*/ 1411 w 10000"/>
                <a:gd name="connsiteY14" fmla="*/ 971 h 17671"/>
                <a:gd name="connsiteX15" fmla="*/ 1585 w 10000"/>
                <a:gd name="connsiteY15" fmla="*/ 971 h 17671"/>
                <a:gd name="connsiteX16" fmla="*/ 1585 w 10000"/>
                <a:gd name="connsiteY16" fmla="*/ 1159 h 17671"/>
                <a:gd name="connsiteX17" fmla="*/ 1621 w 10000"/>
                <a:gd name="connsiteY17" fmla="*/ 1159 h 17671"/>
                <a:gd name="connsiteX18" fmla="*/ 1621 w 10000"/>
                <a:gd name="connsiteY18" fmla="*/ 1269 h 17671"/>
                <a:gd name="connsiteX19" fmla="*/ 1636 w 10000"/>
                <a:gd name="connsiteY19" fmla="*/ 1269 h 17671"/>
                <a:gd name="connsiteX20" fmla="*/ 1636 w 10000"/>
                <a:gd name="connsiteY20" fmla="*/ 1457 h 17671"/>
                <a:gd name="connsiteX21" fmla="*/ 1697 w 10000"/>
                <a:gd name="connsiteY21" fmla="*/ 1457 h 17671"/>
                <a:gd name="connsiteX22" fmla="*/ 1697 w 10000"/>
                <a:gd name="connsiteY22" fmla="*/ 1523 h 17671"/>
                <a:gd name="connsiteX23" fmla="*/ 1871 w 10000"/>
                <a:gd name="connsiteY23" fmla="*/ 1523 h 17671"/>
                <a:gd name="connsiteX24" fmla="*/ 1871 w 10000"/>
                <a:gd name="connsiteY24" fmla="*/ 1600 h 17671"/>
                <a:gd name="connsiteX25" fmla="*/ 1887 w 10000"/>
                <a:gd name="connsiteY25" fmla="*/ 1600 h 17671"/>
                <a:gd name="connsiteX26" fmla="*/ 1887 w 10000"/>
                <a:gd name="connsiteY26" fmla="*/ 1711 h 17671"/>
                <a:gd name="connsiteX27" fmla="*/ 2021 w 10000"/>
                <a:gd name="connsiteY27" fmla="*/ 1711 h 17671"/>
                <a:gd name="connsiteX28" fmla="*/ 2021 w 10000"/>
                <a:gd name="connsiteY28" fmla="*/ 1821 h 17671"/>
                <a:gd name="connsiteX29" fmla="*/ 2081 w 10000"/>
                <a:gd name="connsiteY29" fmla="*/ 1821 h 17671"/>
                <a:gd name="connsiteX30" fmla="*/ 2081 w 10000"/>
                <a:gd name="connsiteY30" fmla="*/ 2009 h 17671"/>
                <a:gd name="connsiteX31" fmla="*/ 2135 w 10000"/>
                <a:gd name="connsiteY31" fmla="*/ 2009 h 17671"/>
                <a:gd name="connsiteX32" fmla="*/ 2135 w 10000"/>
                <a:gd name="connsiteY32" fmla="*/ 2086 h 17671"/>
                <a:gd name="connsiteX33" fmla="*/ 2180 w 10000"/>
                <a:gd name="connsiteY33" fmla="*/ 2086 h 17671"/>
                <a:gd name="connsiteX34" fmla="*/ 2180 w 10000"/>
                <a:gd name="connsiteY34" fmla="*/ 2196 h 17671"/>
                <a:gd name="connsiteX35" fmla="*/ 2233 w 10000"/>
                <a:gd name="connsiteY35" fmla="*/ 2196 h 17671"/>
                <a:gd name="connsiteX36" fmla="*/ 2233 w 10000"/>
                <a:gd name="connsiteY36" fmla="*/ 2274 h 17671"/>
                <a:gd name="connsiteX37" fmla="*/ 2347 w 10000"/>
                <a:gd name="connsiteY37" fmla="*/ 2274 h 17671"/>
                <a:gd name="connsiteX38" fmla="*/ 2347 w 10000"/>
                <a:gd name="connsiteY38" fmla="*/ 2384 h 17671"/>
                <a:gd name="connsiteX39" fmla="*/ 2520 w 10000"/>
                <a:gd name="connsiteY39" fmla="*/ 2384 h 17671"/>
                <a:gd name="connsiteX40" fmla="*/ 2520 w 10000"/>
                <a:gd name="connsiteY40" fmla="*/ 2494 h 17671"/>
                <a:gd name="connsiteX41" fmla="*/ 2634 w 10000"/>
                <a:gd name="connsiteY41" fmla="*/ 2494 h 17671"/>
                <a:gd name="connsiteX42" fmla="*/ 2634 w 10000"/>
                <a:gd name="connsiteY42" fmla="*/ 2649 h 17671"/>
                <a:gd name="connsiteX43" fmla="*/ 2656 w 10000"/>
                <a:gd name="connsiteY43" fmla="*/ 2649 h 17671"/>
                <a:gd name="connsiteX44" fmla="*/ 2656 w 10000"/>
                <a:gd name="connsiteY44" fmla="*/ 2837 h 17671"/>
                <a:gd name="connsiteX45" fmla="*/ 2732 w 10000"/>
                <a:gd name="connsiteY45" fmla="*/ 2837 h 17671"/>
                <a:gd name="connsiteX46" fmla="*/ 2732 w 10000"/>
                <a:gd name="connsiteY46" fmla="*/ 2947 h 17671"/>
                <a:gd name="connsiteX47" fmla="*/ 2770 w 10000"/>
                <a:gd name="connsiteY47" fmla="*/ 2947 h 17671"/>
                <a:gd name="connsiteX48" fmla="*/ 2770 w 10000"/>
                <a:gd name="connsiteY48" fmla="*/ 3135 h 17671"/>
                <a:gd name="connsiteX49" fmla="*/ 2830 w 10000"/>
                <a:gd name="connsiteY49" fmla="*/ 3135 h 17671"/>
                <a:gd name="connsiteX50" fmla="*/ 2830 w 10000"/>
                <a:gd name="connsiteY50" fmla="*/ 3212 h 17671"/>
                <a:gd name="connsiteX51" fmla="*/ 2844 w 10000"/>
                <a:gd name="connsiteY51" fmla="*/ 3212 h 17671"/>
                <a:gd name="connsiteX52" fmla="*/ 2844 w 10000"/>
                <a:gd name="connsiteY52" fmla="*/ 3322 h 17671"/>
                <a:gd name="connsiteX53" fmla="*/ 3094 w 10000"/>
                <a:gd name="connsiteY53" fmla="*/ 3322 h 17671"/>
                <a:gd name="connsiteX54" fmla="*/ 3094 w 10000"/>
                <a:gd name="connsiteY54" fmla="*/ 3620 h 17671"/>
                <a:gd name="connsiteX55" fmla="*/ 3192 w 10000"/>
                <a:gd name="connsiteY55" fmla="*/ 3620 h 17671"/>
                <a:gd name="connsiteX56" fmla="*/ 3192 w 10000"/>
                <a:gd name="connsiteY56" fmla="*/ 3698 h 17671"/>
                <a:gd name="connsiteX57" fmla="*/ 3365 w 10000"/>
                <a:gd name="connsiteY57" fmla="*/ 3698 h 17671"/>
                <a:gd name="connsiteX58" fmla="*/ 3365 w 10000"/>
                <a:gd name="connsiteY58" fmla="*/ 3808 h 17671"/>
                <a:gd name="connsiteX59" fmla="*/ 3380 w 10000"/>
                <a:gd name="connsiteY59" fmla="*/ 3808 h 17671"/>
                <a:gd name="connsiteX60" fmla="*/ 3380 w 10000"/>
                <a:gd name="connsiteY60" fmla="*/ 3951 h 17671"/>
                <a:gd name="connsiteX61" fmla="*/ 3456 w 10000"/>
                <a:gd name="connsiteY61" fmla="*/ 3951 h 17671"/>
                <a:gd name="connsiteX62" fmla="*/ 3456 w 10000"/>
                <a:gd name="connsiteY62" fmla="*/ 4062 h 17671"/>
                <a:gd name="connsiteX63" fmla="*/ 3593 w 10000"/>
                <a:gd name="connsiteY63" fmla="*/ 4062 h 17671"/>
                <a:gd name="connsiteX64" fmla="*/ 3593 w 10000"/>
                <a:gd name="connsiteY64" fmla="*/ 4360 h 17671"/>
                <a:gd name="connsiteX65" fmla="*/ 3615 w 10000"/>
                <a:gd name="connsiteY65" fmla="*/ 4360 h 17671"/>
                <a:gd name="connsiteX66" fmla="*/ 3615 w 10000"/>
                <a:gd name="connsiteY66" fmla="*/ 4437 h 17671"/>
                <a:gd name="connsiteX67" fmla="*/ 3666 w 10000"/>
                <a:gd name="connsiteY67" fmla="*/ 4437 h 17671"/>
                <a:gd name="connsiteX68" fmla="*/ 3666 w 10000"/>
                <a:gd name="connsiteY68" fmla="*/ 4547 h 17671"/>
                <a:gd name="connsiteX69" fmla="*/ 3691 w 10000"/>
                <a:gd name="connsiteY69" fmla="*/ 4547 h 17671"/>
                <a:gd name="connsiteX70" fmla="*/ 3691 w 10000"/>
                <a:gd name="connsiteY70" fmla="*/ 4625 h 17671"/>
                <a:gd name="connsiteX71" fmla="*/ 3704 w 10000"/>
                <a:gd name="connsiteY71" fmla="*/ 4625 h 17671"/>
                <a:gd name="connsiteX72" fmla="*/ 3704 w 10000"/>
                <a:gd name="connsiteY72" fmla="*/ 4735 h 17671"/>
                <a:gd name="connsiteX73" fmla="*/ 3765 w 10000"/>
                <a:gd name="connsiteY73" fmla="*/ 4735 h 17671"/>
                <a:gd name="connsiteX74" fmla="*/ 3765 w 10000"/>
                <a:gd name="connsiteY74" fmla="*/ 4812 h 17671"/>
                <a:gd name="connsiteX75" fmla="*/ 3803 w 10000"/>
                <a:gd name="connsiteY75" fmla="*/ 4812 h 17671"/>
                <a:gd name="connsiteX76" fmla="*/ 3803 w 10000"/>
                <a:gd name="connsiteY76" fmla="*/ 5033 h 17671"/>
                <a:gd name="connsiteX77" fmla="*/ 3879 w 10000"/>
                <a:gd name="connsiteY77" fmla="*/ 5033 h 17671"/>
                <a:gd name="connsiteX78" fmla="*/ 3879 w 10000"/>
                <a:gd name="connsiteY78" fmla="*/ 5110 h 17671"/>
                <a:gd name="connsiteX79" fmla="*/ 3993 w 10000"/>
                <a:gd name="connsiteY79" fmla="*/ 5110 h 17671"/>
                <a:gd name="connsiteX80" fmla="*/ 3993 w 10000"/>
                <a:gd name="connsiteY80" fmla="*/ 5221 h 17671"/>
                <a:gd name="connsiteX81" fmla="*/ 4053 w 10000"/>
                <a:gd name="connsiteY81" fmla="*/ 5221 h 17671"/>
                <a:gd name="connsiteX82" fmla="*/ 4053 w 10000"/>
                <a:gd name="connsiteY82" fmla="*/ 5298 h 17671"/>
                <a:gd name="connsiteX83" fmla="*/ 4091 w 10000"/>
                <a:gd name="connsiteY83" fmla="*/ 5298 h 17671"/>
                <a:gd name="connsiteX84" fmla="*/ 4091 w 10000"/>
                <a:gd name="connsiteY84" fmla="*/ 5375 h 17671"/>
                <a:gd name="connsiteX85" fmla="*/ 4279 w 10000"/>
                <a:gd name="connsiteY85" fmla="*/ 5375 h 17671"/>
                <a:gd name="connsiteX86" fmla="*/ 4279 w 10000"/>
                <a:gd name="connsiteY86" fmla="*/ 5486 h 17671"/>
                <a:gd name="connsiteX87" fmla="*/ 4415 w 10000"/>
                <a:gd name="connsiteY87" fmla="*/ 5486 h 17671"/>
                <a:gd name="connsiteX88" fmla="*/ 4415 w 10000"/>
                <a:gd name="connsiteY88" fmla="*/ 5673 h 17671"/>
                <a:gd name="connsiteX89" fmla="*/ 4574 w 10000"/>
                <a:gd name="connsiteY89" fmla="*/ 5673 h 17671"/>
                <a:gd name="connsiteX90" fmla="*/ 4574 w 10000"/>
                <a:gd name="connsiteY90" fmla="*/ 5784 h 17671"/>
                <a:gd name="connsiteX91" fmla="*/ 4626 w 10000"/>
                <a:gd name="connsiteY91" fmla="*/ 5784 h 17671"/>
                <a:gd name="connsiteX92" fmla="*/ 4626 w 10000"/>
                <a:gd name="connsiteY92" fmla="*/ 5861 h 17671"/>
                <a:gd name="connsiteX93" fmla="*/ 4724 w 10000"/>
                <a:gd name="connsiteY93" fmla="*/ 5861 h 17671"/>
                <a:gd name="connsiteX94" fmla="*/ 4724 w 10000"/>
                <a:gd name="connsiteY94" fmla="*/ 6049 h 17671"/>
                <a:gd name="connsiteX95" fmla="*/ 4800 w 10000"/>
                <a:gd name="connsiteY95" fmla="*/ 6049 h 17671"/>
                <a:gd name="connsiteX96" fmla="*/ 4800 w 10000"/>
                <a:gd name="connsiteY96" fmla="*/ 6236 h 17671"/>
                <a:gd name="connsiteX97" fmla="*/ 4860 w 10000"/>
                <a:gd name="connsiteY97" fmla="*/ 6236 h 17671"/>
                <a:gd name="connsiteX98" fmla="*/ 4860 w 10000"/>
                <a:gd name="connsiteY98" fmla="*/ 6347 h 17671"/>
                <a:gd name="connsiteX99" fmla="*/ 5041 w 10000"/>
                <a:gd name="connsiteY99" fmla="*/ 6347 h 17671"/>
                <a:gd name="connsiteX100" fmla="*/ 5041 w 10000"/>
                <a:gd name="connsiteY100" fmla="*/ 6413 h 17671"/>
                <a:gd name="connsiteX101" fmla="*/ 5260 w 10000"/>
                <a:gd name="connsiteY101" fmla="*/ 6413 h 17671"/>
                <a:gd name="connsiteX102" fmla="*/ 5260 w 10000"/>
                <a:gd name="connsiteY102" fmla="*/ 6600 h 17671"/>
                <a:gd name="connsiteX103" fmla="*/ 5336 w 10000"/>
                <a:gd name="connsiteY103" fmla="*/ 6600 h 17671"/>
                <a:gd name="connsiteX104" fmla="*/ 5336 w 10000"/>
                <a:gd name="connsiteY104" fmla="*/ 6788 h 17671"/>
                <a:gd name="connsiteX105" fmla="*/ 5638 w 10000"/>
                <a:gd name="connsiteY105" fmla="*/ 6788 h 17671"/>
                <a:gd name="connsiteX106" fmla="*/ 5638 w 10000"/>
                <a:gd name="connsiteY106" fmla="*/ 6976 h 17671"/>
                <a:gd name="connsiteX107" fmla="*/ 5699 w 10000"/>
                <a:gd name="connsiteY107" fmla="*/ 6976 h 17671"/>
                <a:gd name="connsiteX108" fmla="*/ 5699 w 10000"/>
                <a:gd name="connsiteY108" fmla="*/ 7086 h 17671"/>
                <a:gd name="connsiteX109" fmla="*/ 5886 w 10000"/>
                <a:gd name="connsiteY109" fmla="*/ 7086 h 17671"/>
                <a:gd name="connsiteX110" fmla="*/ 5886 w 10000"/>
                <a:gd name="connsiteY110" fmla="*/ 7163 h 17671"/>
                <a:gd name="connsiteX111" fmla="*/ 6083 w 10000"/>
                <a:gd name="connsiteY111" fmla="*/ 7163 h 17671"/>
                <a:gd name="connsiteX112" fmla="*/ 6083 w 10000"/>
                <a:gd name="connsiteY112" fmla="*/ 7384 h 17671"/>
                <a:gd name="connsiteX113" fmla="*/ 6430 w 10000"/>
                <a:gd name="connsiteY113" fmla="*/ 7384 h 17671"/>
                <a:gd name="connsiteX114" fmla="*/ 6430 w 10000"/>
                <a:gd name="connsiteY114" fmla="*/ 7539 h 17671"/>
                <a:gd name="connsiteX115" fmla="*/ 6483 w 10000"/>
                <a:gd name="connsiteY115" fmla="*/ 7539 h 17671"/>
                <a:gd name="connsiteX116" fmla="*/ 6483 w 10000"/>
                <a:gd name="connsiteY116" fmla="*/ 7649 h 17671"/>
                <a:gd name="connsiteX117" fmla="*/ 6846 w 10000"/>
                <a:gd name="connsiteY117" fmla="*/ 7649 h 17671"/>
                <a:gd name="connsiteX118" fmla="*/ 6846 w 10000"/>
                <a:gd name="connsiteY118" fmla="*/ 7726 h 17671"/>
                <a:gd name="connsiteX119" fmla="*/ 6982 w 10000"/>
                <a:gd name="connsiteY119" fmla="*/ 7726 h 17671"/>
                <a:gd name="connsiteX120" fmla="*/ 6982 w 10000"/>
                <a:gd name="connsiteY120" fmla="*/ 7914 h 17671"/>
                <a:gd name="connsiteX121" fmla="*/ 7094 w 10000"/>
                <a:gd name="connsiteY121" fmla="*/ 7914 h 17671"/>
                <a:gd name="connsiteX122" fmla="*/ 7094 w 10000"/>
                <a:gd name="connsiteY122" fmla="*/ 8024 h 17671"/>
                <a:gd name="connsiteX123" fmla="*/ 7230 w 10000"/>
                <a:gd name="connsiteY123" fmla="*/ 8024 h 17671"/>
                <a:gd name="connsiteX124" fmla="*/ 7230 w 10000"/>
                <a:gd name="connsiteY124" fmla="*/ 8135 h 17671"/>
                <a:gd name="connsiteX125" fmla="*/ 7653 w 10000"/>
                <a:gd name="connsiteY125" fmla="*/ 8135 h 17671"/>
                <a:gd name="connsiteX126" fmla="*/ 7653 w 10000"/>
                <a:gd name="connsiteY126" fmla="*/ 8212 h 17671"/>
                <a:gd name="connsiteX127" fmla="*/ 7840 w 10000"/>
                <a:gd name="connsiteY127" fmla="*/ 8212 h 17671"/>
                <a:gd name="connsiteX128" fmla="*/ 7840 w 10000"/>
                <a:gd name="connsiteY128" fmla="*/ 8322 h 17671"/>
                <a:gd name="connsiteX129" fmla="*/ 7894 w 10000"/>
                <a:gd name="connsiteY129" fmla="*/ 8322 h 17671"/>
                <a:gd name="connsiteX130" fmla="*/ 7894 w 10000"/>
                <a:gd name="connsiteY130" fmla="*/ 8510 h 17671"/>
                <a:gd name="connsiteX131" fmla="*/ 7932 w 10000"/>
                <a:gd name="connsiteY131" fmla="*/ 8510 h 17671"/>
                <a:gd name="connsiteX132" fmla="*/ 7932 w 10000"/>
                <a:gd name="connsiteY132" fmla="*/ 8587 h 17671"/>
                <a:gd name="connsiteX133" fmla="*/ 8030 w 10000"/>
                <a:gd name="connsiteY133" fmla="*/ 8587 h 17671"/>
                <a:gd name="connsiteX134" fmla="*/ 8030 w 10000"/>
                <a:gd name="connsiteY134" fmla="*/ 8653 h 17671"/>
                <a:gd name="connsiteX135" fmla="*/ 8068 w 10000"/>
                <a:gd name="connsiteY135" fmla="*/ 8653 h 17671"/>
                <a:gd name="connsiteX136" fmla="*/ 8068 w 10000"/>
                <a:gd name="connsiteY136" fmla="*/ 8764 h 17671"/>
                <a:gd name="connsiteX137" fmla="*/ 8853 w 10000"/>
                <a:gd name="connsiteY137" fmla="*/ 8764 h 17671"/>
                <a:gd name="connsiteX138" fmla="*/ 8853 w 10000"/>
                <a:gd name="connsiteY138" fmla="*/ 8885 h 17671"/>
                <a:gd name="connsiteX139" fmla="*/ 8875 w 10000"/>
                <a:gd name="connsiteY139" fmla="*/ 8885 h 17671"/>
                <a:gd name="connsiteX140" fmla="*/ 8875 w 10000"/>
                <a:gd name="connsiteY140" fmla="*/ 8951 h 17671"/>
                <a:gd name="connsiteX141" fmla="*/ 8936 w 10000"/>
                <a:gd name="connsiteY141" fmla="*/ 8951 h 17671"/>
                <a:gd name="connsiteX142" fmla="*/ 8936 w 10000"/>
                <a:gd name="connsiteY142" fmla="*/ 9183 h 17671"/>
                <a:gd name="connsiteX143" fmla="*/ 9374 w 10000"/>
                <a:gd name="connsiteY143" fmla="*/ 9183 h 17671"/>
                <a:gd name="connsiteX144" fmla="*/ 9374 w 10000"/>
                <a:gd name="connsiteY144" fmla="*/ 9514 h 17671"/>
                <a:gd name="connsiteX145" fmla="*/ 9486 w 10000"/>
                <a:gd name="connsiteY145" fmla="*/ 9514 h 17671"/>
                <a:gd name="connsiteX146" fmla="*/ 9486 w 10000"/>
                <a:gd name="connsiteY146" fmla="*/ 10000 h 17671"/>
                <a:gd name="connsiteX147" fmla="*/ 10000 w 10000"/>
                <a:gd name="connsiteY147" fmla="*/ 10000 h 17671"/>
                <a:gd name="connsiteX148" fmla="*/ 9996 w 10000"/>
                <a:gd name="connsiteY148" fmla="*/ 17671 h 17671"/>
                <a:gd name="connsiteX149" fmla="*/ 0 w 10000"/>
                <a:gd name="connsiteY149" fmla="*/ 0 h 17671"/>
                <a:gd name="connsiteX0" fmla="*/ 0 w 10000"/>
                <a:gd name="connsiteY0" fmla="*/ 0 h 17671"/>
                <a:gd name="connsiteX1" fmla="*/ 331 w 10000"/>
                <a:gd name="connsiteY1" fmla="*/ 0 h 17671"/>
                <a:gd name="connsiteX2" fmla="*/ 331 w 10000"/>
                <a:gd name="connsiteY2" fmla="*/ 110 h 17671"/>
                <a:gd name="connsiteX3" fmla="*/ 858 w 10000"/>
                <a:gd name="connsiteY3" fmla="*/ 110 h 17671"/>
                <a:gd name="connsiteX4" fmla="*/ 858 w 10000"/>
                <a:gd name="connsiteY4" fmla="*/ 298 h 17671"/>
                <a:gd name="connsiteX5" fmla="*/ 896 w 10000"/>
                <a:gd name="connsiteY5" fmla="*/ 298 h 17671"/>
                <a:gd name="connsiteX6" fmla="*/ 896 w 10000"/>
                <a:gd name="connsiteY6" fmla="*/ 486 h 17671"/>
                <a:gd name="connsiteX7" fmla="*/ 988 w 10000"/>
                <a:gd name="connsiteY7" fmla="*/ 486 h 17671"/>
                <a:gd name="connsiteX8" fmla="*/ 988 w 10000"/>
                <a:gd name="connsiteY8" fmla="*/ 596 h 17671"/>
                <a:gd name="connsiteX9" fmla="*/ 1274 w 10000"/>
                <a:gd name="connsiteY9" fmla="*/ 596 h 17671"/>
                <a:gd name="connsiteX10" fmla="*/ 1274 w 10000"/>
                <a:gd name="connsiteY10" fmla="*/ 784 h 17671"/>
                <a:gd name="connsiteX11" fmla="*/ 1357 w 10000"/>
                <a:gd name="connsiteY11" fmla="*/ 784 h 17671"/>
                <a:gd name="connsiteX12" fmla="*/ 1357 w 10000"/>
                <a:gd name="connsiteY12" fmla="*/ 861 h 17671"/>
                <a:gd name="connsiteX13" fmla="*/ 1411 w 10000"/>
                <a:gd name="connsiteY13" fmla="*/ 861 h 17671"/>
                <a:gd name="connsiteX14" fmla="*/ 1411 w 10000"/>
                <a:gd name="connsiteY14" fmla="*/ 971 h 17671"/>
                <a:gd name="connsiteX15" fmla="*/ 1585 w 10000"/>
                <a:gd name="connsiteY15" fmla="*/ 971 h 17671"/>
                <a:gd name="connsiteX16" fmla="*/ 1585 w 10000"/>
                <a:gd name="connsiteY16" fmla="*/ 1159 h 17671"/>
                <a:gd name="connsiteX17" fmla="*/ 1621 w 10000"/>
                <a:gd name="connsiteY17" fmla="*/ 1159 h 17671"/>
                <a:gd name="connsiteX18" fmla="*/ 1621 w 10000"/>
                <a:gd name="connsiteY18" fmla="*/ 1269 h 17671"/>
                <a:gd name="connsiteX19" fmla="*/ 1636 w 10000"/>
                <a:gd name="connsiteY19" fmla="*/ 1269 h 17671"/>
                <a:gd name="connsiteX20" fmla="*/ 1636 w 10000"/>
                <a:gd name="connsiteY20" fmla="*/ 1457 h 17671"/>
                <a:gd name="connsiteX21" fmla="*/ 1697 w 10000"/>
                <a:gd name="connsiteY21" fmla="*/ 1457 h 17671"/>
                <a:gd name="connsiteX22" fmla="*/ 1697 w 10000"/>
                <a:gd name="connsiteY22" fmla="*/ 1523 h 17671"/>
                <a:gd name="connsiteX23" fmla="*/ 1871 w 10000"/>
                <a:gd name="connsiteY23" fmla="*/ 1523 h 17671"/>
                <a:gd name="connsiteX24" fmla="*/ 1871 w 10000"/>
                <a:gd name="connsiteY24" fmla="*/ 1600 h 17671"/>
                <a:gd name="connsiteX25" fmla="*/ 1887 w 10000"/>
                <a:gd name="connsiteY25" fmla="*/ 1600 h 17671"/>
                <a:gd name="connsiteX26" fmla="*/ 1887 w 10000"/>
                <a:gd name="connsiteY26" fmla="*/ 1711 h 17671"/>
                <a:gd name="connsiteX27" fmla="*/ 2021 w 10000"/>
                <a:gd name="connsiteY27" fmla="*/ 1711 h 17671"/>
                <a:gd name="connsiteX28" fmla="*/ 2021 w 10000"/>
                <a:gd name="connsiteY28" fmla="*/ 1821 h 17671"/>
                <a:gd name="connsiteX29" fmla="*/ 2081 w 10000"/>
                <a:gd name="connsiteY29" fmla="*/ 1821 h 17671"/>
                <a:gd name="connsiteX30" fmla="*/ 2081 w 10000"/>
                <a:gd name="connsiteY30" fmla="*/ 2009 h 17671"/>
                <a:gd name="connsiteX31" fmla="*/ 2135 w 10000"/>
                <a:gd name="connsiteY31" fmla="*/ 2009 h 17671"/>
                <a:gd name="connsiteX32" fmla="*/ 2135 w 10000"/>
                <a:gd name="connsiteY32" fmla="*/ 2086 h 17671"/>
                <a:gd name="connsiteX33" fmla="*/ 2180 w 10000"/>
                <a:gd name="connsiteY33" fmla="*/ 2086 h 17671"/>
                <a:gd name="connsiteX34" fmla="*/ 2180 w 10000"/>
                <a:gd name="connsiteY34" fmla="*/ 2196 h 17671"/>
                <a:gd name="connsiteX35" fmla="*/ 2233 w 10000"/>
                <a:gd name="connsiteY35" fmla="*/ 2196 h 17671"/>
                <a:gd name="connsiteX36" fmla="*/ 2233 w 10000"/>
                <a:gd name="connsiteY36" fmla="*/ 2274 h 17671"/>
                <a:gd name="connsiteX37" fmla="*/ 2347 w 10000"/>
                <a:gd name="connsiteY37" fmla="*/ 2274 h 17671"/>
                <a:gd name="connsiteX38" fmla="*/ 2347 w 10000"/>
                <a:gd name="connsiteY38" fmla="*/ 2384 h 17671"/>
                <a:gd name="connsiteX39" fmla="*/ 2520 w 10000"/>
                <a:gd name="connsiteY39" fmla="*/ 2384 h 17671"/>
                <a:gd name="connsiteX40" fmla="*/ 2520 w 10000"/>
                <a:gd name="connsiteY40" fmla="*/ 2494 h 17671"/>
                <a:gd name="connsiteX41" fmla="*/ 2634 w 10000"/>
                <a:gd name="connsiteY41" fmla="*/ 2494 h 17671"/>
                <a:gd name="connsiteX42" fmla="*/ 2634 w 10000"/>
                <a:gd name="connsiteY42" fmla="*/ 2649 h 17671"/>
                <a:gd name="connsiteX43" fmla="*/ 2656 w 10000"/>
                <a:gd name="connsiteY43" fmla="*/ 2649 h 17671"/>
                <a:gd name="connsiteX44" fmla="*/ 2656 w 10000"/>
                <a:gd name="connsiteY44" fmla="*/ 2837 h 17671"/>
                <a:gd name="connsiteX45" fmla="*/ 2732 w 10000"/>
                <a:gd name="connsiteY45" fmla="*/ 2837 h 17671"/>
                <a:gd name="connsiteX46" fmla="*/ 2732 w 10000"/>
                <a:gd name="connsiteY46" fmla="*/ 2947 h 17671"/>
                <a:gd name="connsiteX47" fmla="*/ 2770 w 10000"/>
                <a:gd name="connsiteY47" fmla="*/ 2947 h 17671"/>
                <a:gd name="connsiteX48" fmla="*/ 2770 w 10000"/>
                <a:gd name="connsiteY48" fmla="*/ 3135 h 17671"/>
                <a:gd name="connsiteX49" fmla="*/ 2830 w 10000"/>
                <a:gd name="connsiteY49" fmla="*/ 3135 h 17671"/>
                <a:gd name="connsiteX50" fmla="*/ 2830 w 10000"/>
                <a:gd name="connsiteY50" fmla="*/ 3212 h 17671"/>
                <a:gd name="connsiteX51" fmla="*/ 2844 w 10000"/>
                <a:gd name="connsiteY51" fmla="*/ 3212 h 17671"/>
                <a:gd name="connsiteX52" fmla="*/ 2844 w 10000"/>
                <a:gd name="connsiteY52" fmla="*/ 3322 h 17671"/>
                <a:gd name="connsiteX53" fmla="*/ 3094 w 10000"/>
                <a:gd name="connsiteY53" fmla="*/ 3322 h 17671"/>
                <a:gd name="connsiteX54" fmla="*/ 3094 w 10000"/>
                <a:gd name="connsiteY54" fmla="*/ 3620 h 17671"/>
                <a:gd name="connsiteX55" fmla="*/ 3192 w 10000"/>
                <a:gd name="connsiteY55" fmla="*/ 3620 h 17671"/>
                <a:gd name="connsiteX56" fmla="*/ 3192 w 10000"/>
                <a:gd name="connsiteY56" fmla="*/ 3698 h 17671"/>
                <a:gd name="connsiteX57" fmla="*/ 3365 w 10000"/>
                <a:gd name="connsiteY57" fmla="*/ 3698 h 17671"/>
                <a:gd name="connsiteX58" fmla="*/ 3365 w 10000"/>
                <a:gd name="connsiteY58" fmla="*/ 3808 h 17671"/>
                <a:gd name="connsiteX59" fmla="*/ 3380 w 10000"/>
                <a:gd name="connsiteY59" fmla="*/ 3808 h 17671"/>
                <a:gd name="connsiteX60" fmla="*/ 3380 w 10000"/>
                <a:gd name="connsiteY60" fmla="*/ 3951 h 17671"/>
                <a:gd name="connsiteX61" fmla="*/ 3456 w 10000"/>
                <a:gd name="connsiteY61" fmla="*/ 3951 h 17671"/>
                <a:gd name="connsiteX62" fmla="*/ 3456 w 10000"/>
                <a:gd name="connsiteY62" fmla="*/ 4062 h 17671"/>
                <a:gd name="connsiteX63" fmla="*/ 3593 w 10000"/>
                <a:gd name="connsiteY63" fmla="*/ 4062 h 17671"/>
                <a:gd name="connsiteX64" fmla="*/ 3593 w 10000"/>
                <a:gd name="connsiteY64" fmla="*/ 4360 h 17671"/>
                <a:gd name="connsiteX65" fmla="*/ 3615 w 10000"/>
                <a:gd name="connsiteY65" fmla="*/ 4360 h 17671"/>
                <a:gd name="connsiteX66" fmla="*/ 3615 w 10000"/>
                <a:gd name="connsiteY66" fmla="*/ 4437 h 17671"/>
                <a:gd name="connsiteX67" fmla="*/ 3666 w 10000"/>
                <a:gd name="connsiteY67" fmla="*/ 4437 h 17671"/>
                <a:gd name="connsiteX68" fmla="*/ 3666 w 10000"/>
                <a:gd name="connsiteY68" fmla="*/ 4547 h 17671"/>
                <a:gd name="connsiteX69" fmla="*/ 3691 w 10000"/>
                <a:gd name="connsiteY69" fmla="*/ 4547 h 17671"/>
                <a:gd name="connsiteX70" fmla="*/ 3691 w 10000"/>
                <a:gd name="connsiteY70" fmla="*/ 4625 h 17671"/>
                <a:gd name="connsiteX71" fmla="*/ 3704 w 10000"/>
                <a:gd name="connsiteY71" fmla="*/ 4625 h 17671"/>
                <a:gd name="connsiteX72" fmla="*/ 3704 w 10000"/>
                <a:gd name="connsiteY72" fmla="*/ 4735 h 17671"/>
                <a:gd name="connsiteX73" fmla="*/ 3765 w 10000"/>
                <a:gd name="connsiteY73" fmla="*/ 4735 h 17671"/>
                <a:gd name="connsiteX74" fmla="*/ 3765 w 10000"/>
                <a:gd name="connsiteY74" fmla="*/ 4812 h 17671"/>
                <a:gd name="connsiteX75" fmla="*/ 3803 w 10000"/>
                <a:gd name="connsiteY75" fmla="*/ 4812 h 17671"/>
                <a:gd name="connsiteX76" fmla="*/ 3803 w 10000"/>
                <a:gd name="connsiteY76" fmla="*/ 5033 h 17671"/>
                <a:gd name="connsiteX77" fmla="*/ 3879 w 10000"/>
                <a:gd name="connsiteY77" fmla="*/ 5033 h 17671"/>
                <a:gd name="connsiteX78" fmla="*/ 3879 w 10000"/>
                <a:gd name="connsiteY78" fmla="*/ 5110 h 17671"/>
                <a:gd name="connsiteX79" fmla="*/ 3993 w 10000"/>
                <a:gd name="connsiteY79" fmla="*/ 5110 h 17671"/>
                <a:gd name="connsiteX80" fmla="*/ 3993 w 10000"/>
                <a:gd name="connsiteY80" fmla="*/ 5221 h 17671"/>
                <a:gd name="connsiteX81" fmla="*/ 4053 w 10000"/>
                <a:gd name="connsiteY81" fmla="*/ 5221 h 17671"/>
                <a:gd name="connsiteX82" fmla="*/ 4053 w 10000"/>
                <a:gd name="connsiteY82" fmla="*/ 5298 h 17671"/>
                <a:gd name="connsiteX83" fmla="*/ 4091 w 10000"/>
                <a:gd name="connsiteY83" fmla="*/ 5298 h 17671"/>
                <a:gd name="connsiteX84" fmla="*/ 4091 w 10000"/>
                <a:gd name="connsiteY84" fmla="*/ 5375 h 17671"/>
                <a:gd name="connsiteX85" fmla="*/ 4279 w 10000"/>
                <a:gd name="connsiteY85" fmla="*/ 5375 h 17671"/>
                <a:gd name="connsiteX86" fmla="*/ 4279 w 10000"/>
                <a:gd name="connsiteY86" fmla="*/ 5486 h 17671"/>
                <a:gd name="connsiteX87" fmla="*/ 4415 w 10000"/>
                <a:gd name="connsiteY87" fmla="*/ 5486 h 17671"/>
                <a:gd name="connsiteX88" fmla="*/ 4415 w 10000"/>
                <a:gd name="connsiteY88" fmla="*/ 5673 h 17671"/>
                <a:gd name="connsiteX89" fmla="*/ 4574 w 10000"/>
                <a:gd name="connsiteY89" fmla="*/ 5673 h 17671"/>
                <a:gd name="connsiteX90" fmla="*/ 4574 w 10000"/>
                <a:gd name="connsiteY90" fmla="*/ 5784 h 17671"/>
                <a:gd name="connsiteX91" fmla="*/ 4626 w 10000"/>
                <a:gd name="connsiteY91" fmla="*/ 5784 h 17671"/>
                <a:gd name="connsiteX92" fmla="*/ 4626 w 10000"/>
                <a:gd name="connsiteY92" fmla="*/ 5861 h 17671"/>
                <a:gd name="connsiteX93" fmla="*/ 4724 w 10000"/>
                <a:gd name="connsiteY93" fmla="*/ 5861 h 17671"/>
                <a:gd name="connsiteX94" fmla="*/ 4724 w 10000"/>
                <a:gd name="connsiteY94" fmla="*/ 6049 h 17671"/>
                <a:gd name="connsiteX95" fmla="*/ 4800 w 10000"/>
                <a:gd name="connsiteY95" fmla="*/ 6049 h 17671"/>
                <a:gd name="connsiteX96" fmla="*/ 4800 w 10000"/>
                <a:gd name="connsiteY96" fmla="*/ 6236 h 17671"/>
                <a:gd name="connsiteX97" fmla="*/ 4860 w 10000"/>
                <a:gd name="connsiteY97" fmla="*/ 6236 h 17671"/>
                <a:gd name="connsiteX98" fmla="*/ 4860 w 10000"/>
                <a:gd name="connsiteY98" fmla="*/ 6347 h 17671"/>
                <a:gd name="connsiteX99" fmla="*/ 5041 w 10000"/>
                <a:gd name="connsiteY99" fmla="*/ 6347 h 17671"/>
                <a:gd name="connsiteX100" fmla="*/ 5041 w 10000"/>
                <a:gd name="connsiteY100" fmla="*/ 6413 h 17671"/>
                <a:gd name="connsiteX101" fmla="*/ 5260 w 10000"/>
                <a:gd name="connsiteY101" fmla="*/ 6413 h 17671"/>
                <a:gd name="connsiteX102" fmla="*/ 5260 w 10000"/>
                <a:gd name="connsiteY102" fmla="*/ 6600 h 17671"/>
                <a:gd name="connsiteX103" fmla="*/ 5336 w 10000"/>
                <a:gd name="connsiteY103" fmla="*/ 6600 h 17671"/>
                <a:gd name="connsiteX104" fmla="*/ 5336 w 10000"/>
                <a:gd name="connsiteY104" fmla="*/ 6788 h 17671"/>
                <a:gd name="connsiteX105" fmla="*/ 5638 w 10000"/>
                <a:gd name="connsiteY105" fmla="*/ 6788 h 17671"/>
                <a:gd name="connsiteX106" fmla="*/ 5638 w 10000"/>
                <a:gd name="connsiteY106" fmla="*/ 6976 h 17671"/>
                <a:gd name="connsiteX107" fmla="*/ 5699 w 10000"/>
                <a:gd name="connsiteY107" fmla="*/ 6976 h 17671"/>
                <a:gd name="connsiteX108" fmla="*/ 5699 w 10000"/>
                <a:gd name="connsiteY108" fmla="*/ 7086 h 17671"/>
                <a:gd name="connsiteX109" fmla="*/ 5886 w 10000"/>
                <a:gd name="connsiteY109" fmla="*/ 7086 h 17671"/>
                <a:gd name="connsiteX110" fmla="*/ 5886 w 10000"/>
                <a:gd name="connsiteY110" fmla="*/ 7163 h 17671"/>
                <a:gd name="connsiteX111" fmla="*/ 6083 w 10000"/>
                <a:gd name="connsiteY111" fmla="*/ 7163 h 17671"/>
                <a:gd name="connsiteX112" fmla="*/ 6083 w 10000"/>
                <a:gd name="connsiteY112" fmla="*/ 7384 h 17671"/>
                <a:gd name="connsiteX113" fmla="*/ 6430 w 10000"/>
                <a:gd name="connsiteY113" fmla="*/ 7384 h 17671"/>
                <a:gd name="connsiteX114" fmla="*/ 6430 w 10000"/>
                <a:gd name="connsiteY114" fmla="*/ 7539 h 17671"/>
                <a:gd name="connsiteX115" fmla="*/ 6483 w 10000"/>
                <a:gd name="connsiteY115" fmla="*/ 7539 h 17671"/>
                <a:gd name="connsiteX116" fmla="*/ 6483 w 10000"/>
                <a:gd name="connsiteY116" fmla="*/ 7649 h 17671"/>
                <a:gd name="connsiteX117" fmla="*/ 6846 w 10000"/>
                <a:gd name="connsiteY117" fmla="*/ 7649 h 17671"/>
                <a:gd name="connsiteX118" fmla="*/ 6846 w 10000"/>
                <a:gd name="connsiteY118" fmla="*/ 7726 h 17671"/>
                <a:gd name="connsiteX119" fmla="*/ 6982 w 10000"/>
                <a:gd name="connsiteY119" fmla="*/ 7726 h 17671"/>
                <a:gd name="connsiteX120" fmla="*/ 6982 w 10000"/>
                <a:gd name="connsiteY120" fmla="*/ 7914 h 17671"/>
                <a:gd name="connsiteX121" fmla="*/ 7094 w 10000"/>
                <a:gd name="connsiteY121" fmla="*/ 7914 h 17671"/>
                <a:gd name="connsiteX122" fmla="*/ 7094 w 10000"/>
                <a:gd name="connsiteY122" fmla="*/ 8024 h 17671"/>
                <a:gd name="connsiteX123" fmla="*/ 7230 w 10000"/>
                <a:gd name="connsiteY123" fmla="*/ 8024 h 17671"/>
                <a:gd name="connsiteX124" fmla="*/ 7230 w 10000"/>
                <a:gd name="connsiteY124" fmla="*/ 8135 h 17671"/>
                <a:gd name="connsiteX125" fmla="*/ 7653 w 10000"/>
                <a:gd name="connsiteY125" fmla="*/ 8135 h 17671"/>
                <a:gd name="connsiteX126" fmla="*/ 7653 w 10000"/>
                <a:gd name="connsiteY126" fmla="*/ 8212 h 17671"/>
                <a:gd name="connsiteX127" fmla="*/ 7840 w 10000"/>
                <a:gd name="connsiteY127" fmla="*/ 8212 h 17671"/>
                <a:gd name="connsiteX128" fmla="*/ 7840 w 10000"/>
                <a:gd name="connsiteY128" fmla="*/ 8322 h 17671"/>
                <a:gd name="connsiteX129" fmla="*/ 7894 w 10000"/>
                <a:gd name="connsiteY129" fmla="*/ 8322 h 17671"/>
                <a:gd name="connsiteX130" fmla="*/ 7894 w 10000"/>
                <a:gd name="connsiteY130" fmla="*/ 8510 h 17671"/>
                <a:gd name="connsiteX131" fmla="*/ 7932 w 10000"/>
                <a:gd name="connsiteY131" fmla="*/ 8510 h 17671"/>
                <a:gd name="connsiteX132" fmla="*/ 7932 w 10000"/>
                <a:gd name="connsiteY132" fmla="*/ 8587 h 17671"/>
                <a:gd name="connsiteX133" fmla="*/ 8030 w 10000"/>
                <a:gd name="connsiteY133" fmla="*/ 8587 h 17671"/>
                <a:gd name="connsiteX134" fmla="*/ 8030 w 10000"/>
                <a:gd name="connsiteY134" fmla="*/ 8653 h 17671"/>
                <a:gd name="connsiteX135" fmla="*/ 8068 w 10000"/>
                <a:gd name="connsiteY135" fmla="*/ 8653 h 17671"/>
                <a:gd name="connsiteX136" fmla="*/ 8068 w 10000"/>
                <a:gd name="connsiteY136" fmla="*/ 8764 h 17671"/>
                <a:gd name="connsiteX137" fmla="*/ 8853 w 10000"/>
                <a:gd name="connsiteY137" fmla="*/ 8764 h 17671"/>
                <a:gd name="connsiteX138" fmla="*/ 8853 w 10000"/>
                <a:gd name="connsiteY138" fmla="*/ 8885 h 17671"/>
                <a:gd name="connsiteX139" fmla="*/ 8875 w 10000"/>
                <a:gd name="connsiteY139" fmla="*/ 8885 h 17671"/>
                <a:gd name="connsiteX140" fmla="*/ 8875 w 10000"/>
                <a:gd name="connsiteY140" fmla="*/ 8951 h 17671"/>
                <a:gd name="connsiteX141" fmla="*/ 8936 w 10000"/>
                <a:gd name="connsiteY141" fmla="*/ 8951 h 17671"/>
                <a:gd name="connsiteX142" fmla="*/ 8936 w 10000"/>
                <a:gd name="connsiteY142" fmla="*/ 9183 h 17671"/>
                <a:gd name="connsiteX143" fmla="*/ 9374 w 10000"/>
                <a:gd name="connsiteY143" fmla="*/ 9183 h 17671"/>
                <a:gd name="connsiteX144" fmla="*/ 9374 w 10000"/>
                <a:gd name="connsiteY144" fmla="*/ 9514 h 17671"/>
                <a:gd name="connsiteX145" fmla="*/ 9486 w 10000"/>
                <a:gd name="connsiteY145" fmla="*/ 9514 h 17671"/>
                <a:gd name="connsiteX146" fmla="*/ 9486 w 10000"/>
                <a:gd name="connsiteY146" fmla="*/ 10000 h 17671"/>
                <a:gd name="connsiteX147" fmla="*/ 10000 w 10000"/>
                <a:gd name="connsiteY147" fmla="*/ 10000 h 17671"/>
                <a:gd name="connsiteX148" fmla="*/ 9996 w 10000"/>
                <a:gd name="connsiteY148" fmla="*/ 17671 h 17671"/>
                <a:gd name="connsiteX149" fmla="*/ 9804 w 10000"/>
                <a:gd name="connsiteY149" fmla="*/ 14699 h 17671"/>
                <a:gd name="connsiteX150" fmla="*/ 0 w 10000"/>
                <a:gd name="connsiteY150" fmla="*/ 0 h 17671"/>
                <a:gd name="connsiteX0" fmla="*/ 0 w 10528"/>
                <a:gd name="connsiteY0" fmla="*/ 0 h 18280"/>
                <a:gd name="connsiteX1" fmla="*/ 331 w 10528"/>
                <a:gd name="connsiteY1" fmla="*/ 0 h 18280"/>
                <a:gd name="connsiteX2" fmla="*/ 331 w 10528"/>
                <a:gd name="connsiteY2" fmla="*/ 110 h 18280"/>
                <a:gd name="connsiteX3" fmla="*/ 858 w 10528"/>
                <a:gd name="connsiteY3" fmla="*/ 110 h 18280"/>
                <a:gd name="connsiteX4" fmla="*/ 858 w 10528"/>
                <a:gd name="connsiteY4" fmla="*/ 298 h 18280"/>
                <a:gd name="connsiteX5" fmla="*/ 896 w 10528"/>
                <a:gd name="connsiteY5" fmla="*/ 298 h 18280"/>
                <a:gd name="connsiteX6" fmla="*/ 896 w 10528"/>
                <a:gd name="connsiteY6" fmla="*/ 486 h 18280"/>
                <a:gd name="connsiteX7" fmla="*/ 988 w 10528"/>
                <a:gd name="connsiteY7" fmla="*/ 486 h 18280"/>
                <a:gd name="connsiteX8" fmla="*/ 988 w 10528"/>
                <a:gd name="connsiteY8" fmla="*/ 596 h 18280"/>
                <a:gd name="connsiteX9" fmla="*/ 1274 w 10528"/>
                <a:gd name="connsiteY9" fmla="*/ 596 h 18280"/>
                <a:gd name="connsiteX10" fmla="*/ 1274 w 10528"/>
                <a:gd name="connsiteY10" fmla="*/ 784 h 18280"/>
                <a:gd name="connsiteX11" fmla="*/ 1357 w 10528"/>
                <a:gd name="connsiteY11" fmla="*/ 784 h 18280"/>
                <a:gd name="connsiteX12" fmla="*/ 1357 w 10528"/>
                <a:gd name="connsiteY12" fmla="*/ 861 h 18280"/>
                <a:gd name="connsiteX13" fmla="*/ 1411 w 10528"/>
                <a:gd name="connsiteY13" fmla="*/ 861 h 18280"/>
                <a:gd name="connsiteX14" fmla="*/ 1411 w 10528"/>
                <a:gd name="connsiteY14" fmla="*/ 971 h 18280"/>
                <a:gd name="connsiteX15" fmla="*/ 1585 w 10528"/>
                <a:gd name="connsiteY15" fmla="*/ 971 h 18280"/>
                <a:gd name="connsiteX16" fmla="*/ 1585 w 10528"/>
                <a:gd name="connsiteY16" fmla="*/ 1159 h 18280"/>
                <a:gd name="connsiteX17" fmla="*/ 1621 w 10528"/>
                <a:gd name="connsiteY17" fmla="*/ 1159 h 18280"/>
                <a:gd name="connsiteX18" fmla="*/ 1621 w 10528"/>
                <a:gd name="connsiteY18" fmla="*/ 1269 h 18280"/>
                <a:gd name="connsiteX19" fmla="*/ 1636 w 10528"/>
                <a:gd name="connsiteY19" fmla="*/ 1269 h 18280"/>
                <a:gd name="connsiteX20" fmla="*/ 1636 w 10528"/>
                <a:gd name="connsiteY20" fmla="*/ 1457 h 18280"/>
                <a:gd name="connsiteX21" fmla="*/ 1697 w 10528"/>
                <a:gd name="connsiteY21" fmla="*/ 1457 h 18280"/>
                <a:gd name="connsiteX22" fmla="*/ 1697 w 10528"/>
                <a:gd name="connsiteY22" fmla="*/ 1523 h 18280"/>
                <a:gd name="connsiteX23" fmla="*/ 1871 w 10528"/>
                <a:gd name="connsiteY23" fmla="*/ 1523 h 18280"/>
                <a:gd name="connsiteX24" fmla="*/ 1871 w 10528"/>
                <a:gd name="connsiteY24" fmla="*/ 1600 h 18280"/>
                <a:gd name="connsiteX25" fmla="*/ 1887 w 10528"/>
                <a:gd name="connsiteY25" fmla="*/ 1600 h 18280"/>
                <a:gd name="connsiteX26" fmla="*/ 1887 w 10528"/>
                <a:gd name="connsiteY26" fmla="*/ 1711 h 18280"/>
                <a:gd name="connsiteX27" fmla="*/ 2021 w 10528"/>
                <a:gd name="connsiteY27" fmla="*/ 1711 h 18280"/>
                <a:gd name="connsiteX28" fmla="*/ 2021 w 10528"/>
                <a:gd name="connsiteY28" fmla="*/ 1821 h 18280"/>
                <a:gd name="connsiteX29" fmla="*/ 2081 w 10528"/>
                <a:gd name="connsiteY29" fmla="*/ 1821 h 18280"/>
                <a:gd name="connsiteX30" fmla="*/ 2081 w 10528"/>
                <a:gd name="connsiteY30" fmla="*/ 2009 h 18280"/>
                <a:gd name="connsiteX31" fmla="*/ 2135 w 10528"/>
                <a:gd name="connsiteY31" fmla="*/ 2009 h 18280"/>
                <a:gd name="connsiteX32" fmla="*/ 2135 w 10528"/>
                <a:gd name="connsiteY32" fmla="*/ 2086 h 18280"/>
                <a:gd name="connsiteX33" fmla="*/ 2180 w 10528"/>
                <a:gd name="connsiteY33" fmla="*/ 2086 h 18280"/>
                <a:gd name="connsiteX34" fmla="*/ 2180 w 10528"/>
                <a:gd name="connsiteY34" fmla="*/ 2196 h 18280"/>
                <a:gd name="connsiteX35" fmla="*/ 2233 w 10528"/>
                <a:gd name="connsiteY35" fmla="*/ 2196 h 18280"/>
                <a:gd name="connsiteX36" fmla="*/ 2233 w 10528"/>
                <a:gd name="connsiteY36" fmla="*/ 2274 h 18280"/>
                <a:gd name="connsiteX37" fmla="*/ 2347 w 10528"/>
                <a:gd name="connsiteY37" fmla="*/ 2274 h 18280"/>
                <a:gd name="connsiteX38" fmla="*/ 2347 w 10528"/>
                <a:gd name="connsiteY38" fmla="*/ 2384 h 18280"/>
                <a:gd name="connsiteX39" fmla="*/ 2520 w 10528"/>
                <a:gd name="connsiteY39" fmla="*/ 2384 h 18280"/>
                <a:gd name="connsiteX40" fmla="*/ 2520 w 10528"/>
                <a:gd name="connsiteY40" fmla="*/ 2494 h 18280"/>
                <a:gd name="connsiteX41" fmla="*/ 2634 w 10528"/>
                <a:gd name="connsiteY41" fmla="*/ 2494 h 18280"/>
                <a:gd name="connsiteX42" fmla="*/ 2634 w 10528"/>
                <a:gd name="connsiteY42" fmla="*/ 2649 h 18280"/>
                <a:gd name="connsiteX43" fmla="*/ 2656 w 10528"/>
                <a:gd name="connsiteY43" fmla="*/ 2649 h 18280"/>
                <a:gd name="connsiteX44" fmla="*/ 2656 w 10528"/>
                <a:gd name="connsiteY44" fmla="*/ 2837 h 18280"/>
                <a:gd name="connsiteX45" fmla="*/ 2732 w 10528"/>
                <a:gd name="connsiteY45" fmla="*/ 2837 h 18280"/>
                <a:gd name="connsiteX46" fmla="*/ 2732 w 10528"/>
                <a:gd name="connsiteY46" fmla="*/ 2947 h 18280"/>
                <a:gd name="connsiteX47" fmla="*/ 2770 w 10528"/>
                <a:gd name="connsiteY47" fmla="*/ 2947 h 18280"/>
                <a:gd name="connsiteX48" fmla="*/ 2770 w 10528"/>
                <a:gd name="connsiteY48" fmla="*/ 3135 h 18280"/>
                <a:gd name="connsiteX49" fmla="*/ 2830 w 10528"/>
                <a:gd name="connsiteY49" fmla="*/ 3135 h 18280"/>
                <a:gd name="connsiteX50" fmla="*/ 2830 w 10528"/>
                <a:gd name="connsiteY50" fmla="*/ 3212 h 18280"/>
                <a:gd name="connsiteX51" fmla="*/ 2844 w 10528"/>
                <a:gd name="connsiteY51" fmla="*/ 3212 h 18280"/>
                <a:gd name="connsiteX52" fmla="*/ 2844 w 10528"/>
                <a:gd name="connsiteY52" fmla="*/ 3322 h 18280"/>
                <a:gd name="connsiteX53" fmla="*/ 3094 w 10528"/>
                <a:gd name="connsiteY53" fmla="*/ 3322 h 18280"/>
                <a:gd name="connsiteX54" fmla="*/ 3094 w 10528"/>
                <a:gd name="connsiteY54" fmla="*/ 3620 h 18280"/>
                <a:gd name="connsiteX55" fmla="*/ 3192 w 10528"/>
                <a:gd name="connsiteY55" fmla="*/ 3620 h 18280"/>
                <a:gd name="connsiteX56" fmla="*/ 3192 w 10528"/>
                <a:gd name="connsiteY56" fmla="*/ 3698 h 18280"/>
                <a:gd name="connsiteX57" fmla="*/ 3365 w 10528"/>
                <a:gd name="connsiteY57" fmla="*/ 3698 h 18280"/>
                <a:gd name="connsiteX58" fmla="*/ 3365 w 10528"/>
                <a:gd name="connsiteY58" fmla="*/ 3808 h 18280"/>
                <a:gd name="connsiteX59" fmla="*/ 3380 w 10528"/>
                <a:gd name="connsiteY59" fmla="*/ 3808 h 18280"/>
                <a:gd name="connsiteX60" fmla="*/ 3380 w 10528"/>
                <a:gd name="connsiteY60" fmla="*/ 3951 h 18280"/>
                <a:gd name="connsiteX61" fmla="*/ 3456 w 10528"/>
                <a:gd name="connsiteY61" fmla="*/ 3951 h 18280"/>
                <a:gd name="connsiteX62" fmla="*/ 3456 w 10528"/>
                <a:gd name="connsiteY62" fmla="*/ 4062 h 18280"/>
                <a:gd name="connsiteX63" fmla="*/ 3593 w 10528"/>
                <a:gd name="connsiteY63" fmla="*/ 4062 h 18280"/>
                <a:gd name="connsiteX64" fmla="*/ 3593 w 10528"/>
                <a:gd name="connsiteY64" fmla="*/ 4360 h 18280"/>
                <a:gd name="connsiteX65" fmla="*/ 3615 w 10528"/>
                <a:gd name="connsiteY65" fmla="*/ 4360 h 18280"/>
                <a:gd name="connsiteX66" fmla="*/ 3615 w 10528"/>
                <a:gd name="connsiteY66" fmla="*/ 4437 h 18280"/>
                <a:gd name="connsiteX67" fmla="*/ 3666 w 10528"/>
                <a:gd name="connsiteY67" fmla="*/ 4437 h 18280"/>
                <a:gd name="connsiteX68" fmla="*/ 3666 w 10528"/>
                <a:gd name="connsiteY68" fmla="*/ 4547 h 18280"/>
                <a:gd name="connsiteX69" fmla="*/ 3691 w 10528"/>
                <a:gd name="connsiteY69" fmla="*/ 4547 h 18280"/>
                <a:gd name="connsiteX70" fmla="*/ 3691 w 10528"/>
                <a:gd name="connsiteY70" fmla="*/ 4625 h 18280"/>
                <a:gd name="connsiteX71" fmla="*/ 3704 w 10528"/>
                <a:gd name="connsiteY71" fmla="*/ 4625 h 18280"/>
                <a:gd name="connsiteX72" fmla="*/ 3704 w 10528"/>
                <a:gd name="connsiteY72" fmla="*/ 4735 h 18280"/>
                <a:gd name="connsiteX73" fmla="*/ 3765 w 10528"/>
                <a:gd name="connsiteY73" fmla="*/ 4735 h 18280"/>
                <a:gd name="connsiteX74" fmla="*/ 3765 w 10528"/>
                <a:gd name="connsiteY74" fmla="*/ 4812 h 18280"/>
                <a:gd name="connsiteX75" fmla="*/ 3803 w 10528"/>
                <a:gd name="connsiteY75" fmla="*/ 4812 h 18280"/>
                <a:gd name="connsiteX76" fmla="*/ 3803 w 10528"/>
                <a:gd name="connsiteY76" fmla="*/ 5033 h 18280"/>
                <a:gd name="connsiteX77" fmla="*/ 3879 w 10528"/>
                <a:gd name="connsiteY77" fmla="*/ 5033 h 18280"/>
                <a:gd name="connsiteX78" fmla="*/ 3879 w 10528"/>
                <a:gd name="connsiteY78" fmla="*/ 5110 h 18280"/>
                <a:gd name="connsiteX79" fmla="*/ 3993 w 10528"/>
                <a:gd name="connsiteY79" fmla="*/ 5110 h 18280"/>
                <a:gd name="connsiteX80" fmla="*/ 3993 w 10528"/>
                <a:gd name="connsiteY80" fmla="*/ 5221 h 18280"/>
                <a:gd name="connsiteX81" fmla="*/ 4053 w 10528"/>
                <a:gd name="connsiteY81" fmla="*/ 5221 h 18280"/>
                <a:gd name="connsiteX82" fmla="*/ 4053 w 10528"/>
                <a:gd name="connsiteY82" fmla="*/ 5298 h 18280"/>
                <a:gd name="connsiteX83" fmla="*/ 4091 w 10528"/>
                <a:gd name="connsiteY83" fmla="*/ 5298 h 18280"/>
                <a:gd name="connsiteX84" fmla="*/ 4091 w 10528"/>
                <a:gd name="connsiteY84" fmla="*/ 5375 h 18280"/>
                <a:gd name="connsiteX85" fmla="*/ 4279 w 10528"/>
                <a:gd name="connsiteY85" fmla="*/ 5375 h 18280"/>
                <a:gd name="connsiteX86" fmla="*/ 4279 w 10528"/>
                <a:gd name="connsiteY86" fmla="*/ 5486 h 18280"/>
                <a:gd name="connsiteX87" fmla="*/ 4415 w 10528"/>
                <a:gd name="connsiteY87" fmla="*/ 5486 h 18280"/>
                <a:gd name="connsiteX88" fmla="*/ 4415 w 10528"/>
                <a:gd name="connsiteY88" fmla="*/ 5673 h 18280"/>
                <a:gd name="connsiteX89" fmla="*/ 4574 w 10528"/>
                <a:gd name="connsiteY89" fmla="*/ 5673 h 18280"/>
                <a:gd name="connsiteX90" fmla="*/ 4574 w 10528"/>
                <a:gd name="connsiteY90" fmla="*/ 5784 h 18280"/>
                <a:gd name="connsiteX91" fmla="*/ 4626 w 10528"/>
                <a:gd name="connsiteY91" fmla="*/ 5784 h 18280"/>
                <a:gd name="connsiteX92" fmla="*/ 4626 w 10528"/>
                <a:gd name="connsiteY92" fmla="*/ 5861 h 18280"/>
                <a:gd name="connsiteX93" fmla="*/ 4724 w 10528"/>
                <a:gd name="connsiteY93" fmla="*/ 5861 h 18280"/>
                <a:gd name="connsiteX94" fmla="*/ 4724 w 10528"/>
                <a:gd name="connsiteY94" fmla="*/ 6049 h 18280"/>
                <a:gd name="connsiteX95" fmla="*/ 4800 w 10528"/>
                <a:gd name="connsiteY95" fmla="*/ 6049 h 18280"/>
                <a:gd name="connsiteX96" fmla="*/ 4800 w 10528"/>
                <a:gd name="connsiteY96" fmla="*/ 6236 h 18280"/>
                <a:gd name="connsiteX97" fmla="*/ 4860 w 10528"/>
                <a:gd name="connsiteY97" fmla="*/ 6236 h 18280"/>
                <a:gd name="connsiteX98" fmla="*/ 4860 w 10528"/>
                <a:gd name="connsiteY98" fmla="*/ 6347 h 18280"/>
                <a:gd name="connsiteX99" fmla="*/ 5041 w 10528"/>
                <a:gd name="connsiteY99" fmla="*/ 6347 h 18280"/>
                <a:gd name="connsiteX100" fmla="*/ 5041 w 10528"/>
                <a:gd name="connsiteY100" fmla="*/ 6413 h 18280"/>
                <a:gd name="connsiteX101" fmla="*/ 5260 w 10528"/>
                <a:gd name="connsiteY101" fmla="*/ 6413 h 18280"/>
                <a:gd name="connsiteX102" fmla="*/ 5260 w 10528"/>
                <a:gd name="connsiteY102" fmla="*/ 6600 h 18280"/>
                <a:gd name="connsiteX103" fmla="*/ 5336 w 10528"/>
                <a:gd name="connsiteY103" fmla="*/ 6600 h 18280"/>
                <a:gd name="connsiteX104" fmla="*/ 5336 w 10528"/>
                <a:gd name="connsiteY104" fmla="*/ 6788 h 18280"/>
                <a:gd name="connsiteX105" fmla="*/ 5638 w 10528"/>
                <a:gd name="connsiteY105" fmla="*/ 6788 h 18280"/>
                <a:gd name="connsiteX106" fmla="*/ 5638 w 10528"/>
                <a:gd name="connsiteY106" fmla="*/ 6976 h 18280"/>
                <a:gd name="connsiteX107" fmla="*/ 5699 w 10528"/>
                <a:gd name="connsiteY107" fmla="*/ 6976 h 18280"/>
                <a:gd name="connsiteX108" fmla="*/ 5699 w 10528"/>
                <a:gd name="connsiteY108" fmla="*/ 7086 h 18280"/>
                <a:gd name="connsiteX109" fmla="*/ 5886 w 10528"/>
                <a:gd name="connsiteY109" fmla="*/ 7086 h 18280"/>
                <a:gd name="connsiteX110" fmla="*/ 5886 w 10528"/>
                <a:gd name="connsiteY110" fmla="*/ 7163 h 18280"/>
                <a:gd name="connsiteX111" fmla="*/ 6083 w 10528"/>
                <a:gd name="connsiteY111" fmla="*/ 7163 h 18280"/>
                <a:gd name="connsiteX112" fmla="*/ 6083 w 10528"/>
                <a:gd name="connsiteY112" fmla="*/ 7384 h 18280"/>
                <a:gd name="connsiteX113" fmla="*/ 6430 w 10528"/>
                <a:gd name="connsiteY113" fmla="*/ 7384 h 18280"/>
                <a:gd name="connsiteX114" fmla="*/ 6430 w 10528"/>
                <a:gd name="connsiteY114" fmla="*/ 7539 h 18280"/>
                <a:gd name="connsiteX115" fmla="*/ 6483 w 10528"/>
                <a:gd name="connsiteY115" fmla="*/ 7539 h 18280"/>
                <a:gd name="connsiteX116" fmla="*/ 6483 w 10528"/>
                <a:gd name="connsiteY116" fmla="*/ 7649 h 18280"/>
                <a:gd name="connsiteX117" fmla="*/ 6846 w 10528"/>
                <a:gd name="connsiteY117" fmla="*/ 7649 h 18280"/>
                <a:gd name="connsiteX118" fmla="*/ 6846 w 10528"/>
                <a:gd name="connsiteY118" fmla="*/ 7726 h 18280"/>
                <a:gd name="connsiteX119" fmla="*/ 6982 w 10528"/>
                <a:gd name="connsiteY119" fmla="*/ 7726 h 18280"/>
                <a:gd name="connsiteX120" fmla="*/ 6982 w 10528"/>
                <a:gd name="connsiteY120" fmla="*/ 7914 h 18280"/>
                <a:gd name="connsiteX121" fmla="*/ 7094 w 10528"/>
                <a:gd name="connsiteY121" fmla="*/ 7914 h 18280"/>
                <a:gd name="connsiteX122" fmla="*/ 7094 w 10528"/>
                <a:gd name="connsiteY122" fmla="*/ 8024 h 18280"/>
                <a:gd name="connsiteX123" fmla="*/ 7230 w 10528"/>
                <a:gd name="connsiteY123" fmla="*/ 8024 h 18280"/>
                <a:gd name="connsiteX124" fmla="*/ 7230 w 10528"/>
                <a:gd name="connsiteY124" fmla="*/ 8135 h 18280"/>
                <a:gd name="connsiteX125" fmla="*/ 7653 w 10528"/>
                <a:gd name="connsiteY125" fmla="*/ 8135 h 18280"/>
                <a:gd name="connsiteX126" fmla="*/ 7653 w 10528"/>
                <a:gd name="connsiteY126" fmla="*/ 8212 h 18280"/>
                <a:gd name="connsiteX127" fmla="*/ 7840 w 10528"/>
                <a:gd name="connsiteY127" fmla="*/ 8212 h 18280"/>
                <a:gd name="connsiteX128" fmla="*/ 7840 w 10528"/>
                <a:gd name="connsiteY128" fmla="*/ 8322 h 18280"/>
                <a:gd name="connsiteX129" fmla="*/ 7894 w 10528"/>
                <a:gd name="connsiteY129" fmla="*/ 8322 h 18280"/>
                <a:gd name="connsiteX130" fmla="*/ 7894 w 10528"/>
                <a:gd name="connsiteY130" fmla="*/ 8510 h 18280"/>
                <a:gd name="connsiteX131" fmla="*/ 7932 w 10528"/>
                <a:gd name="connsiteY131" fmla="*/ 8510 h 18280"/>
                <a:gd name="connsiteX132" fmla="*/ 7932 w 10528"/>
                <a:gd name="connsiteY132" fmla="*/ 8587 h 18280"/>
                <a:gd name="connsiteX133" fmla="*/ 8030 w 10528"/>
                <a:gd name="connsiteY133" fmla="*/ 8587 h 18280"/>
                <a:gd name="connsiteX134" fmla="*/ 8030 w 10528"/>
                <a:gd name="connsiteY134" fmla="*/ 8653 h 18280"/>
                <a:gd name="connsiteX135" fmla="*/ 8068 w 10528"/>
                <a:gd name="connsiteY135" fmla="*/ 8653 h 18280"/>
                <a:gd name="connsiteX136" fmla="*/ 8068 w 10528"/>
                <a:gd name="connsiteY136" fmla="*/ 8764 h 18280"/>
                <a:gd name="connsiteX137" fmla="*/ 8853 w 10528"/>
                <a:gd name="connsiteY137" fmla="*/ 8764 h 18280"/>
                <a:gd name="connsiteX138" fmla="*/ 8853 w 10528"/>
                <a:gd name="connsiteY138" fmla="*/ 8885 h 18280"/>
                <a:gd name="connsiteX139" fmla="*/ 8875 w 10528"/>
                <a:gd name="connsiteY139" fmla="*/ 8885 h 18280"/>
                <a:gd name="connsiteX140" fmla="*/ 8875 w 10528"/>
                <a:gd name="connsiteY140" fmla="*/ 8951 h 18280"/>
                <a:gd name="connsiteX141" fmla="*/ 8936 w 10528"/>
                <a:gd name="connsiteY141" fmla="*/ 8951 h 18280"/>
                <a:gd name="connsiteX142" fmla="*/ 8936 w 10528"/>
                <a:gd name="connsiteY142" fmla="*/ 9183 h 18280"/>
                <a:gd name="connsiteX143" fmla="*/ 9374 w 10528"/>
                <a:gd name="connsiteY143" fmla="*/ 9183 h 18280"/>
                <a:gd name="connsiteX144" fmla="*/ 9374 w 10528"/>
                <a:gd name="connsiteY144" fmla="*/ 9514 h 18280"/>
                <a:gd name="connsiteX145" fmla="*/ 9486 w 10528"/>
                <a:gd name="connsiteY145" fmla="*/ 9514 h 18280"/>
                <a:gd name="connsiteX146" fmla="*/ 9486 w 10528"/>
                <a:gd name="connsiteY146" fmla="*/ 10000 h 18280"/>
                <a:gd name="connsiteX147" fmla="*/ 10000 w 10528"/>
                <a:gd name="connsiteY147" fmla="*/ 10000 h 18280"/>
                <a:gd name="connsiteX148" fmla="*/ 9996 w 10528"/>
                <a:gd name="connsiteY148" fmla="*/ 17671 h 18280"/>
                <a:gd name="connsiteX149" fmla="*/ 9797 w 10528"/>
                <a:gd name="connsiteY149" fmla="*/ 17712 h 18280"/>
                <a:gd name="connsiteX150" fmla="*/ 9804 w 10528"/>
                <a:gd name="connsiteY150" fmla="*/ 14699 h 18280"/>
                <a:gd name="connsiteX151" fmla="*/ 0 w 10528"/>
                <a:gd name="connsiteY151" fmla="*/ 0 h 18280"/>
                <a:gd name="connsiteX0" fmla="*/ 0 w 10528"/>
                <a:gd name="connsiteY0" fmla="*/ 0 h 18152"/>
                <a:gd name="connsiteX1" fmla="*/ 331 w 10528"/>
                <a:gd name="connsiteY1" fmla="*/ 0 h 18152"/>
                <a:gd name="connsiteX2" fmla="*/ 331 w 10528"/>
                <a:gd name="connsiteY2" fmla="*/ 110 h 18152"/>
                <a:gd name="connsiteX3" fmla="*/ 858 w 10528"/>
                <a:gd name="connsiteY3" fmla="*/ 110 h 18152"/>
                <a:gd name="connsiteX4" fmla="*/ 858 w 10528"/>
                <a:gd name="connsiteY4" fmla="*/ 298 h 18152"/>
                <a:gd name="connsiteX5" fmla="*/ 896 w 10528"/>
                <a:gd name="connsiteY5" fmla="*/ 298 h 18152"/>
                <a:gd name="connsiteX6" fmla="*/ 896 w 10528"/>
                <a:gd name="connsiteY6" fmla="*/ 486 h 18152"/>
                <a:gd name="connsiteX7" fmla="*/ 988 w 10528"/>
                <a:gd name="connsiteY7" fmla="*/ 486 h 18152"/>
                <a:gd name="connsiteX8" fmla="*/ 988 w 10528"/>
                <a:gd name="connsiteY8" fmla="*/ 596 h 18152"/>
                <a:gd name="connsiteX9" fmla="*/ 1274 w 10528"/>
                <a:gd name="connsiteY9" fmla="*/ 596 h 18152"/>
                <a:gd name="connsiteX10" fmla="*/ 1274 w 10528"/>
                <a:gd name="connsiteY10" fmla="*/ 784 h 18152"/>
                <a:gd name="connsiteX11" fmla="*/ 1357 w 10528"/>
                <a:gd name="connsiteY11" fmla="*/ 784 h 18152"/>
                <a:gd name="connsiteX12" fmla="*/ 1357 w 10528"/>
                <a:gd name="connsiteY12" fmla="*/ 861 h 18152"/>
                <a:gd name="connsiteX13" fmla="*/ 1411 w 10528"/>
                <a:gd name="connsiteY13" fmla="*/ 861 h 18152"/>
                <a:gd name="connsiteX14" fmla="*/ 1411 w 10528"/>
                <a:gd name="connsiteY14" fmla="*/ 971 h 18152"/>
                <a:gd name="connsiteX15" fmla="*/ 1585 w 10528"/>
                <a:gd name="connsiteY15" fmla="*/ 971 h 18152"/>
                <a:gd name="connsiteX16" fmla="*/ 1585 w 10528"/>
                <a:gd name="connsiteY16" fmla="*/ 1159 h 18152"/>
                <a:gd name="connsiteX17" fmla="*/ 1621 w 10528"/>
                <a:gd name="connsiteY17" fmla="*/ 1159 h 18152"/>
                <a:gd name="connsiteX18" fmla="*/ 1621 w 10528"/>
                <a:gd name="connsiteY18" fmla="*/ 1269 h 18152"/>
                <a:gd name="connsiteX19" fmla="*/ 1636 w 10528"/>
                <a:gd name="connsiteY19" fmla="*/ 1269 h 18152"/>
                <a:gd name="connsiteX20" fmla="*/ 1636 w 10528"/>
                <a:gd name="connsiteY20" fmla="*/ 1457 h 18152"/>
                <a:gd name="connsiteX21" fmla="*/ 1697 w 10528"/>
                <a:gd name="connsiteY21" fmla="*/ 1457 h 18152"/>
                <a:gd name="connsiteX22" fmla="*/ 1697 w 10528"/>
                <a:gd name="connsiteY22" fmla="*/ 1523 h 18152"/>
                <a:gd name="connsiteX23" fmla="*/ 1871 w 10528"/>
                <a:gd name="connsiteY23" fmla="*/ 1523 h 18152"/>
                <a:gd name="connsiteX24" fmla="*/ 1871 w 10528"/>
                <a:gd name="connsiteY24" fmla="*/ 1600 h 18152"/>
                <a:gd name="connsiteX25" fmla="*/ 1887 w 10528"/>
                <a:gd name="connsiteY25" fmla="*/ 1600 h 18152"/>
                <a:gd name="connsiteX26" fmla="*/ 1887 w 10528"/>
                <a:gd name="connsiteY26" fmla="*/ 1711 h 18152"/>
                <a:gd name="connsiteX27" fmla="*/ 2021 w 10528"/>
                <a:gd name="connsiteY27" fmla="*/ 1711 h 18152"/>
                <a:gd name="connsiteX28" fmla="*/ 2021 w 10528"/>
                <a:gd name="connsiteY28" fmla="*/ 1821 h 18152"/>
                <a:gd name="connsiteX29" fmla="*/ 2081 w 10528"/>
                <a:gd name="connsiteY29" fmla="*/ 1821 h 18152"/>
                <a:gd name="connsiteX30" fmla="*/ 2081 w 10528"/>
                <a:gd name="connsiteY30" fmla="*/ 2009 h 18152"/>
                <a:gd name="connsiteX31" fmla="*/ 2135 w 10528"/>
                <a:gd name="connsiteY31" fmla="*/ 2009 h 18152"/>
                <a:gd name="connsiteX32" fmla="*/ 2135 w 10528"/>
                <a:gd name="connsiteY32" fmla="*/ 2086 h 18152"/>
                <a:gd name="connsiteX33" fmla="*/ 2180 w 10528"/>
                <a:gd name="connsiteY33" fmla="*/ 2086 h 18152"/>
                <a:gd name="connsiteX34" fmla="*/ 2180 w 10528"/>
                <a:gd name="connsiteY34" fmla="*/ 2196 h 18152"/>
                <a:gd name="connsiteX35" fmla="*/ 2233 w 10528"/>
                <a:gd name="connsiteY35" fmla="*/ 2196 h 18152"/>
                <a:gd name="connsiteX36" fmla="*/ 2233 w 10528"/>
                <a:gd name="connsiteY36" fmla="*/ 2274 h 18152"/>
                <a:gd name="connsiteX37" fmla="*/ 2347 w 10528"/>
                <a:gd name="connsiteY37" fmla="*/ 2274 h 18152"/>
                <a:gd name="connsiteX38" fmla="*/ 2347 w 10528"/>
                <a:gd name="connsiteY38" fmla="*/ 2384 h 18152"/>
                <a:gd name="connsiteX39" fmla="*/ 2520 w 10528"/>
                <a:gd name="connsiteY39" fmla="*/ 2384 h 18152"/>
                <a:gd name="connsiteX40" fmla="*/ 2520 w 10528"/>
                <a:gd name="connsiteY40" fmla="*/ 2494 h 18152"/>
                <a:gd name="connsiteX41" fmla="*/ 2634 w 10528"/>
                <a:gd name="connsiteY41" fmla="*/ 2494 h 18152"/>
                <a:gd name="connsiteX42" fmla="*/ 2634 w 10528"/>
                <a:gd name="connsiteY42" fmla="*/ 2649 h 18152"/>
                <a:gd name="connsiteX43" fmla="*/ 2656 w 10528"/>
                <a:gd name="connsiteY43" fmla="*/ 2649 h 18152"/>
                <a:gd name="connsiteX44" fmla="*/ 2656 w 10528"/>
                <a:gd name="connsiteY44" fmla="*/ 2837 h 18152"/>
                <a:gd name="connsiteX45" fmla="*/ 2732 w 10528"/>
                <a:gd name="connsiteY45" fmla="*/ 2837 h 18152"/>
                <a:gd name="connsiteX46" fmla="*/ 2732 w 10528"/>
                <a:gd name="connsiteY46" fmla="*/ 2947 h 18152"/>
                <a:gd name="connsiteX47" fmla="*/ 2770 w 10528"/>
                <a:gd name="connsiteY47" fmla="*/ 2947 h 18152"/>
                <a:gd name="connsiteX48" fmla="*/ 2770 w 10528"/>
                <a:gd name="connsiteY48" fmla="*/ 3135 h 18152"/>
                <a:gd name="connsiteX49" fmla="*/ 2830 w 10528"/>
                <a:gd name="connsiteY49" fmla="*/ 3135 h 18152"/>
                <a:gd name="connsiteX50" fmla="*/ 2830 w 10528"/>
                <a:gd name="connsiteY50" fmla="*/ 3212 h 18152"/>
                <a:gd name="connsiteX51" fmla="*/ 2844 w 10528"/>
                <a:gd name="connsiteY51" fmla="*/ 3212 h 18152"/>
                <a:gd name="connsiteX52" fmla="*/ 2844 w 10528"/>
                <a:gd name="connsiteY52" fmla="*/ 3322 h 18152"/>
                <a:gd name="connsiteX53" fmla="*/ 3094 w 10528"/>
                <a:gd name="connsiteY53" fmla="*/ 3322 h 18152"/>
                <a:gd name="connsiteX54" fmla="*/ 3094 w 10528"/>
                <a:gd name="connsiteY54" fmla="*/ 3620 h 18152"/>
                <a:gd name="connsiteX55" fmla="*/ 3192 w 10528"/>
                <a:gd name="connsiteY55" fmla="*/ 3620 h 18152"/>
                <a:gd name="connsiteX56" fmla="*/ 3192 w 10528"/>
                <a:gd name="connsiteY56" fmla="*/ 3698 h 18152"/>
                <a:gd name="connsiteX57" fmla="*/ 3365 w 10528"/>
                <a:gd name="connsiteY57" fmla="*/ 3698 h 18152"/>
                <a:gd name="connsiteX58" fmla="*/ 3365 w 10528"/>
                <a:gd name="connsiteY58" fmla="*/ 3808 h 18152"/>
                <a:gd name="connsiteX59" fmla="*/ 3380 w 10528"/>
                <a:gd name="connsiteY59" fmla="*/ 3808 h 18152"/>
                <a:gd name="connsiteX60" fmla="*/ 3380 w 10528"/>
                <a:gd name="connsiteY60" fmla="*/ 3951 h 18152"/>
                <a:gd name="connsiteX61" fmla="*/ 3456 w 10528"/>
                <a:gd name="connsiteY61" fmla="*/ 3951 h 18152"/>
                <a:gd name="connsiteX62" fmla="*/ 3456 w 10528"/>
                <a:gd name="connsiteY62" fmla="*/ 4062 h 18152"/>
                <a:gd name="connsiteX63" fmla="*/ 3593 w 10528"/>
                <a:gd name="connsiteY63" fmla="*/ 4062 h 18152"/>
                <a:gd name="connsiteX64" fmla="*/ 3593 w 10528"/>
                <a:gd name="connsiteY64" fmla="*/ 4360 h 18152"/>
                <a:gd name="connsiteX65" fmla="*/ 3615 w 10528"/>
                <a:gd name="connsiteY65" fmla="*/ 4360 h 18152"/>
                <a:gd name="connsiteX66" fmla="*/ 3615 w 10528"/>
                <a:gd name="connsiteY66" fmla="*/ 4437 h 18152"/>
                <a:gd name="connsiteX67" fmla="*/ 3666 w 10528"/>
                <a:gd name="connsiteY67" fmla="*/ 4437 h 18152"/>
                <a:gd name="connsiteX68" fmla="*/ 3666 w 10528"/>
                <a:gd name="connsiteY68" fmla="*/ 4547 h 18152"/>
                <a:gd name="connsiteX69" fmla="*/ 3691 w 10528"/>
                <a:gd name="connsiteY69" fmla="*/ 4547 h 18152"/>
                <a:gd name="connsiteX70" fmla="*/ 3691 w 10528"/>
                <a:gd name="connsiteY70" fmla="*/ 4625 h 18152"/>
                <a:gd name="connsiteX71" fmla="*/ 3704 w 10528"/>
                <a:gd name="connsiteY71" fmla="*/ 4625 h 18152"/>
                <a:gd name="connsiteX72" fmla="*/ 3704 w 10528"/>
                <a:gd name="connsiteY72" fmla="*/ 4735 h 18152"/>
                <a:gd name="connsiteX73" fmla="*/ 3765 w 10528"/>
                <a:gd name="connsiteY73" fmla="*/ 4735 h 18152"/>
                <a:gd name="connsiteX74" fmla="*/ 3765 w 10528"/>
                <a:gd name="connsiteY74" fmla="*/ 4812 h 18152"/>
                <a:gd name="connsiteX75" fmla="*/ 3803 w 10528"/>
                <a:gd name="connsiteY75" fmla="*/ 4812 h 18152"/>
                <a:gd name="connsiteX76" fmla="*/ 3803 w 10528"/>
                <a:gd name="connsiteY76" fmla="*/ 5033 h 18152"/>
                <a:gd name="connsiteX77" fmla="*/ 3879 w 10528"/>
                <a:gd name="connsiteY77" fmla="*/ 5033 h 18152"/>
                <a:gd name="connsiteX78" fmla="*/ 3879 w 10528"/>
                <a:gd name="connsiteY78" fmla="*/ 5110 h 18152"/>
                <a:gd name="connsiteX79" fmla="*/ 3993 w 10528"/>
                <a:gd name="connsiteY79" fmla="*/ 5110 h 18152"/>
                <a:gd name="connsiteX80" fmla="*/ 3993 w 10528"/>
                <a:gd name="connsiteY80" fmla="*/ 5221 h 18152"/>
                <a:gd name="connsiteX81" fmla="*/ 4053 w 10528"/>
                <a:gd name="connsiteY81" fmla="*/ 5221 h 18152"/>
                <a:gd name="connsiteX82" fmla="*/ 4053 w 10528"/>
                <a:gd name="connsiteY82" fmla="*/ 5298 h 18152"/>
                <a:gd name="connsiteX83" fmla="*/ 4091 w 10528"/>
                <a:gd name="connsiteY83" fmla="*/ 5298 h 18152"/>
                <a:gd name="connsiteX84" fmla="*/ 4091 w 10528"/>
                <a:gd name="connsiteY84" fmla="*/ 5375 h 18152"/>
                <a:gd name="connsiteX85" fmla="*/ 4279 w 10528"/>
                <a:gd name="connsiteY85" fmla="*/ 5375 h 18152"/>
                <a:gd name="connsiteX86" fmla="*/ 4279 w 10528"/>
                <a:gd name="connsiteY86" fmla="*/ 5486 h 18152"/>
                <a:gd name="connsiteX87" fmla="*/ 4415 w 10528"/>
                <a:gd name="connsiteY87" fmla="*/ 5486 h 18152"/>
                <a:gd name="connsiteX88" fmla="*/ 4415 w 10528"/>
                <a:gd name="connsiteY88" fmla="*/ 5673 h 18152"/>
                <a:gd name="connsiteX89" fmla="*/ 4574 w 10528"/>
                <a:gd name="connsiteY89" fmla="*/ 5673 h 18152"/>
                <a:gd name="connsiteX90" fmla="*/ 4574 w 10528"/>
                <a:gd name="connsiteY90" fmla="*/ 5784 h 18152"/>
                <a:gd name="connsiteX91" fmla="*/ 4626 w 10528"/>
                <a:gd name="connsiteY91" fmla="*/ 5784 h 18152"/>
                <a:gd name="connsiteX92" fmla="*/ 4626 w 10528"/>
                <a:gd name="connsiteY92" fmla="*/ 5861 h 18152"/>
                <a:gd name="connsiteX93" fmla="*/ 4724 w 10528"/>
                <a:gd name="connsiteY93" fmla="*/ 5861 h 18152"/>
                <a:gd name="connsiteX94" fmla="*/ 4724 w 10528"/>
                <a:gd name="connsiteY94" fmla="*/ 6049 h 18152"/>
                <a:gd name="connsiteX95" fmla="*/ 4800 w 10528"/>
                <a:gd name="connsiteY95" fmla="*/ 6049 h 18152"/>
                <a:gd name="connsiteX96" fmla="*/ 4800 w 10528"/>
                <a:gd name="connsiteY96" fmla="*/ 6236 h 18152"/>
                <a:gd name="connsiteX97" fmla="*/ 4860 w 10528"/>
                <a:gd name="connsiteY97" fmla="*/ 6236 h 18152"/>
                <a:gd name="connsiteX98" fmla="*/ 4860 w 10528"/>
                <a:gd name="connsiteY98" fmla="*/ 6347 h 18152"/>
                <a:gd name="connsiteX99" fmla="*/ 5041 w 10528"/>
                <a:gd name="connsiteY99" fmla="*/ 6347 h 18152"/>
                <a:gd name="connsiteX100" fmla="*/ 5041 w 10528"/>
                <a:gd name="connsiteY100" fmla="*/ 6413 h 18152"/>
                <a:gd name="connsiteX101" fmla="*/ 5260 w 10528"/>
                <a:gd name="connsiteY101" fmla="*/ 6413 h 18152"/>
                <a:gd name="connsiteX102" fmla="*/ 5260 w 10528"/>
                <a:gd name="connsiteY102" fmla="*/ 6600 h 18152"/>
                <a:gd name="connsiteX103" fmla="*/ 5336 w 10528"/>
                <a:gd name="connsiteY103" fmla="*/ 6600 h 18152"/>
                <a:gd name="connsiteX104" fmla="*/ 5336 w 10528"/>
                <a:gd name="connsiteY104" fmla="*/ 6788 h 18152"/>
                <a:gd name="connsiteX105" fmla="*/ 5638 w 10528"/>
                <a:gd name="connsiteY105" fmla="*/ 6788 h 18152"/>
                <a:gd name="connsiteX106" fmla="*/ 5638 w 10528"/>
                <a:gd name="connsiteY106" fmla="*/ 6976 h 18152"/>
                <a:gd name="connsiteX107" fmla="*/ 5699 w 10528"/>
                <a:gd name="connsiteY107" fmla="*/ 6976 h 18152"/>
                <a:gd name="connsiteX108" fmla="*/ 5699 w 10528"/>
                <a:gd name="connsiteY108" fmla="*/ 7086 h 18152"/>
                <a:gd name="connsiteX109" fmla="*/ 5886 w 10528"/>
                <a:gd name="connsiteY109" fmla="*/ 7086 h 18152"/>
                <a:gd name="connsiteX110" fmla="*/ 5886 w 10528"/>
                <a:gd name="connsiteY110" fmla="*/ 7163 h 18152"/>
                <a:gd name="connsiteX111" fmla="*/ 6083 w 10528"/>
                <a:gd name="connsiteY111" fmla="*/ 7163 h 18152"/>
                <a:gd name="connsiteX112" fmla="*/ 6083 w 10528"/>
                <a:gd name="connsiteY112" fmla="*/ 7384 h 18152"/>
                <a:gd name="connsiteX113" fmla="*/ 6430 w 10528"/>
                <a:gd name="connsiteY113" fmla="*/ 7384 h 18152"/>
                <a:gd name="connsiteX114" fmla="*/ 6430 w 10528"/>
                <a:gd name="connsiteY114" fmla="*/ 7539 h 18152"/>
                <a:gd name="connsiteX115" fmla="*/ 6483 w 10528"/>
                <a:gd name="connsiteY115" fmla="*/ 7539 h 18152"/>
                <a:gd name="connsiteX116" fmla="*/ 6483 w 10528"/>
                <a:gd name="connsiteY116" fmla="*/ 7649 h 18152"/>
                <a:gd name="connsiteX117" fmla="*/ 6846 w 10528"/>
                <a:gd name="connsiteY117" fmla="*/ 7649 h 18152"/>
                <a:gd name="connsiteX118" fmla="*/ 6846 w 10528"/>
                <a:gd name="connsiteY118" fmla="*/ 7726 h 18152"/>
                <a:gd name="connsiteX119" fmla="*/ 6982 w 10528"/>
                <a:gd name="connsiteY119" fmla="*/ 7726 h 18152"/>
                <a:gd name="connsiteX120" fmla="*/ 6982 w 10528"/>
                <a:gd name="connsiteY120" fmla="*/ 7914 h 18152"/>
                <a:gd name="connsiteX121" fmla="*/ 7094 w 10528"/>
                <a:gd name="connsiteY121" fmla="*/ 7914 h 18152"/>
                <a:gd name="connsiteX122" fmla="*/ 7094 w 10528"/>
                <a:gd name="connsiteY122" fmla="*/ 8024 h 18152"/>
                <a:gd name="connsiteX123" fmla="*/ 7230 w 10528"/>
                <a:gd name="connsiteY123" fmla="*/ 8024 h 18152"/>
                <a:gd name="connsiteX124" fmla="*/ 7230 w 10528"/>
                <a:gd name="connsiteY124" fmla="*/ 8135 h 18152"/>
                <a:gd name="connsiteX125" fmla="*/ 7653 w 10528"/>
                <a:gd name="connsiteY125" fmla="*/ 8135 h 18152"/>
                <a:gd name="connsiteX126" fmla="*/ 7653 w 10528"/>
                <a:gd name="connsiteY126" fmla="*/ 8212 h 18152"/>
                <a:gd name="connsiteX127" fmla="*/ 7840 w 10528"/>
                <a:gd name="connsiteY127" fmla="*/ 8212 h 18152"/>
                <a:gd name="connsiteX128" fmla="*/ 7840 w 10528"/>
                <a:gd name="connsiteY128" fmla="*/ 8322 h 18152"/>
                <a:gd name="connsiteX129" fmla="*/ 7894 w 10528"/>
                <a:gd name="connsiteY129" fmla="*/ 8322 h 18152"/>
                <a:gd name="connsiteX130" fmla="*/ 7894 w 10528"/>
                <a:gd name="connsiteY130" fmla="*/ 8510 h 18152"/>
                <a:gd name="connsiteX131" fmla="*/ 7932 w 10528"/>
                <a:gd name="connsiteY131" fmla="*/ 8510 h 18152"/>
                <a:gd name="connsiteX132" fmla="*/ 7932 w 10528"/>
                <a:gd name="connsiteY132" fmla="*/ 8587 h 18152"/>
                <a:gd name="connsiteX133" fmla="*/ 8030 w 10528"/>
                <a:gd name="connsiteY133" fmla="*/ 8587 h 18152"/>
                <a:gd name="connsiteX134" fmla="*/ 8030 w 10528"/>
                <a:gd name="connsiteY134" fmla="*/ 8653 h 18152"/>
                <a:gd name="connsiteX135" fmla="*/ 8068 w 10528"/>
                <a:gd name="connsiteY135" fmla="*/ 8653 h 18152"/>
                <a:gd name="connsiteX136" fmla="*/ 8068 w 10528"/>
                <a:gd name="connsiteY136" fmla="*/ 8764 h 18152"/>
                <a:gd name="connsiteX137" fmla="*/ 8853 w 10528"/>
                <a:gd name="connsiteY137" fmla="*/ 8764 h 18152"/>
                <a:gd name="connsiteX138" fmla="*/ 8853 w 10528"/>
                <a:gd name="connsiteY138" fmla="*/ 8885 h 18152"/>
                <a:gd name="connsiteX139" fmla="*/ 8875 w 10528"/>
                <a:gd name="connsiteY139" fmla="*/ 8885 h 18152"/>
                <a:gd name="connsiteX140" fmla="*/ 8875 w 10528"/>
                <a:gd name="connsiteY140" fmla="*/ 8951 h 18152"/>
                <a:gd name="connsiteX141" fmla="*/ 8936 w 10528"/>
                <a:gd name="connsiteY141" fmla="*/ 8951 h 18152"/>
                <a:gd name="connsiteX142" fmla="*/ 8936 w 10528"/>
                <a:gd name="connsiteY142" fmla="*/ 9183 h 18152"/>
                <a:gd name="connsiteX143" fmla="*/ 9374 w 10528"/>
                <a:gd name="connsiteY143" fmla="*/ 9183 h 18152"/>
                <a:gd name="connsiteX144" fmla="*/ 9374 w 10528"/>
                <a:gd name="connsiteY144" fmla="*/ 9514 h 18152"/>
                <a:gd name="connsiteX145" fmla="*/ 9486 w 10528"/>
                <a:gd name="connsiteY145" fmla="*/ 9514 h 18152"/>
                <a:gd name="connsiteX146" fmla="*/ 9486 w 10528"/>
                <a:gd name="connsiteY146" fmla="*/ 10000 h 18152"/>
                <a:gd name="connsiteX147" fmla="*/ 10000 w 10528"/>
                <a:gd name="connsiteY147" fmla="*/ 10000 h 18152"/>
                <a:gd name="connsiteX148" fmla="*/ 9996 w 10528"/>
                <a:gd name="connsiteY148" fmla="*/ 17671 h 18152"/>
                <a:gd name="connsiteX149" fmla="*/ 9797 w 10528"/>
                <a:gd name="connsiteY149" fmla="*/ 17712 h 18152"/>
                <a:gd name="connsiteX150" fmla="*/ 9804 w 10528"/>
                <a:gd name="connsiteY150" fmla="*/ 14699 h 18152"/>
                <a:gd name="connsiteX151" fmla="*/ 0 w 10528"/>
                <a:gd name="connsiteY151" fmla="*/ 0 h 18152"/>
                <a:gd name="connsiteX0" fmla="*/ 0 w 10528"/>
                <a:gd name="connsiteY0" fmla="*/ 0 h 17721"/>
                <a:gd name="connsiteX1" fmla="*/ 331 w 10528"/>
                <a:gd name="connsiteY1" fmla="*/ 0 h 17721"/>
                <a:gd name="connsiteX2" fmla="*/ 331 w 10528"/>
                <a:gd name="connsiteY2" fmla="*/ 110 h 17721"/>
                <a:gd name="connsiteX3" fmla="*/ 858 w 10528"/>
                <a:gd name="connsiteY3" fmla="*/ 110 h 17721"/>
                <a:gd name="connsiteX4" fmla="*/ 858 w 10528"/>
                <a:gd name="connsiteY4" fmla="*/ 298 h 17721"/>
                <a:gd name="connsiteX5" fmla="*/ 896 w 10528"/>
                <a:gd name="connsiteY5" fmla="*/ 298 h 17721"/>
                <a:gd name="connsiteX6" fmla="*/ 896 w 10528"/>
                <a:gd name="connsiteY6" fmla="*/ 486 h 17721"/>
                <a:gd name="connsiteX7" fmla="*/ 988 w 10528"/>
                <a:gd name="connsiteY7" fmla="*/ 486 h 17721"/>
                <a:gd name="connsiteX8" fmla="*/ 988 w 10528"/>
                <a:gd name="connsiteY8" fmla="*/ 596 h 17721"/>
                <a:gd name="connsiteX9" fmla="*/ 1274 w 10528"/>
                <a:gd name="connsiteY9" fmla="*/ 596 h 17721"/>
                <a:gd name="connsiteX10" fmla="*/ 1274 w 10528"/>
                <a:gd name="connsiteY10" fmla="*/ 784 h 17721"/>
                <a:gd name="connsiteX11" fmla="*/ 1357 w 10528"/>
                <a:gd name="connsiteY11" fmla="*/ 784 h 17721"/>
                <a:gd name="connsiteX12" fmla="*/ 1357 w 10528"/>
                <a:gd name="connsiteY12" fmla="*/ 861 h 17721"/>
                <a:gd name="connsiteX13" fmla="*/ 1411 w 10528"/>
                <a:gd name="connsiteY13" fmla="*/ 861 h 17721"/>
                <a:gd name="connsiteX14" fmla="*/ 1411 w 10528"/>
                <a:gd name="connsiteY14" fmla="*/ 971 h 17721"/>
                <a:gd name="connsiteX15" fmla="*/ 1585 w 10528"/>
                <a:gd name="connsiteY15" fmla="*/ 971 h 17721"/>
                <a:gd name="connsiteX16" fmla="*/ 1585 w 10528"/>
                <a:gd name="connsiteY16" fmla="*/ 1159 h 17721"/>
                <a:gd name="connsiteX17" fmla="*/ 1621 w 10528"/>
                <a:gd name="connsiteY17" fmla="*/ 1159 h 17721"/>
                <a:gd name="connsiteX18" fmla="*/ 1621 w 10528"/>
                <a:gd name="connsiteY18" fmla="*/ 1269 h 17721"/>
                <a:gd name="connsiteX19" fmla="*/ 1636 w 10528"/>
                <a:gd name="connsiteY19" fmla="*/ 1269 h 17721"/>
                <a:gd name="connsiteX20" fmla="*/ 1636 w 10528"/>
                <a:gd name="connsiteY20" fmla="*/ 1457 h 17721"/>
                <a:gd name="connsiteX21" fmla="*/ 1697 w 10528"/>
                <a:gd name="connsiteY21" fmla="*/ 1457 h 17721"/>
                <a:gd name="connsiteX22" fmla="*/ 1697 w 10528"/>
                <a:gd name="connsiteY22" fmla="*/ 1523 h 17721"/>
                <a:gd name="connsiteX23" fmla="*/ 1871 w 10528"/>
                <a:gd name="connsiteY23" fmla="*/ 1523 h 17721"/>
                <a:gd name="connsiteX24" fmla="*/ 1871 w 10528"/>
                <a:gd name="connsiteY24" fmla="*/ 1600 h 17721"/>
                <a:gd name="connsiteX25" fmla="*/ 1887 w 10528"/>
                <a:gd name="connsiteY25" fmla="*/ 1600 h 17721"/>
                <a:gd name="connsiteX26" fmla="*/ 1887 w 10528"/>
                <a:gd name="connsiteY26" fmla="*/ 1711 h 17721"/>
                <a:gd name="connsiteX27" fmla="*/ 2021 w 10528"/>
                <a:gd name="connsiteY27" fmla="*/ 1711 h 17721"/>
                <a:gd name="connsiteX28" fmla="*/ 2021 w 10528"/>
                <a:gd name="connsiteY28" fmla="*/ 1821 h 17721"/>
                <a:gd name="connsiteX29" fmla="*/ 2081 w 10528"/>
                <a:gd name="connsiteY29" fmla="*/ 1821 h 17721"/>
                <a:gd name="connsiteX30" fmla="*/ 2081 w 10528"/>
                <a:gd name="connsiteY30" fmla="*/ 2009 h 17721"/>
                <a:gd name="connsiteX31" fmla="*/ 2135 w 10528"/>
                <a:gd name="connsiteY31" fmla="*/ 2009 h 17721"/>
                <a:gd name="connsiteX32" fmla="*/ 2135 w 10528"/>
                <a:gd name="connsiteY32" fmla="*/ 2086 h 17721"/>
                <a:gd name="connsiteX33" fmla="*/ 2180 w 10528"/>
                <a:gd name="connsiteY33" fmla="*/ 2086 h 17721"/>
                <a:gd name="connsiteX34" fmla="*/ 2180 w 10528"/>
                <a:gd name="connsiteY34" fmla="*/ 2196 h 17721"/>
                <a:gd name="connsiteX35" fmla="*/ 2233 w 10528"/>
                <a:gd name="connsiteY35" fmla="*/ 2196 h 17721"/>
                <a:gd name="connsiteX36" fmla="*/ 2233 w 10528"/>
                <a:gd name="connsiteY36" fmla="*/ 2274 h 17721"/>
                <a:gd name="connsiteX37" fmla="*/ 2347 w 10528"/>
                <a:gd name="connsiteY37" fmla="*/ 2274 h 17721"/>
                <a:gd name="connsiteX38" fmla="*/ 2347 w 10528"/>
                <a:gd name="connsiteY38" fmla="*/ 2384 h 17721"/>
                <a:gd name="connsiteX39" fmla="*/ 2520 w 10528"/>
                <a:gd name="connsiteY39" fmla="*/ 2384 h 17721"/>
                <a:gd name="connsiteX40" fmla="*/ 2520 w 10528"/>
                <a:gd name="connsiteY40" fmla="*/ 2494 h 17721"/>
                <a:gd name="connsiteX41" fmla="*/ 2634 w 10528"/>
                <a:gd name="connsiteY41" fmla="*/ 2494 h 17721"/>
                <a:gd name="connsiteX42" fmla="*/ 2634 w 10528"/>
                <a:gd name="connsiteY42" fmla="*/ 2649 h 17721"/>
                <a:gd name="connsiteX43" fmla="*/ 2656 w 10528"/>
                <a:gd name="connsiteY43" fmla="*/ 2649 h 17721"/>
                <a:gd name="connsiteX44" fmla="*/ 2656 w 10528"/>
                <a:gd name="connsiteY44" fmla="*/ 2837 h 17721"/>
                <a:gd name="connsiteX45" fmla="*/ 2732 w 10528"/>
                <a:gd name="connsiteY45" fmla="*/ 2837 h 17721"/>
                <a:gd name="connsiteX46" fmla="*/ 2732 w 10528"/>
                <a:gd name="connsiteY46" fmla="*/ 2947 h 17721"/>
                <a:gd name="connsiteX47" fmla="*/ 2770 w 10528"/>
                <a:gd name="connsiteY47" fmla="*/ 2947 h 17721"/>
                <a:gd name="connsiteX48" fmla="*/ 2770 w 10528"/>
                <a:gd name="connsiteY48" fmla="*/ 3135 h 17721"/>
                <a:gd name="connsiteX49" fmla="*/ 2830 w 10528"/>
                <a:gd name="connsiteY49" fmla="*/ 3135 h 17721"/>
                <a:gd name="connsiteX50" fmla="*/ 2830 w 10528"/>
                <a:gd name="connsiteY50" fmla="*/ 3212 h 17721"/>
                <a:gd name="connsiteX51" fmla="*/ 2844 w 10528"/>
                <a:gd name="connsiteY51" fmla="*/ 3212 h 17721"/>
                <a:gd name="connsiteX52" fmla="*/ 2844 w 10528"/>
                <a:gd name="connsiteY52" fmla="*/ 3322 h 17721"/>
                <a:gd name="connsiteX53" fmla="*/ 3094 w 10528"/>
                <a:gd name="connsiteY53" fmla="*/ 3322 h 17721"/>
                <a:gd name="connsiteX54" fmla="*/ 3094 w 10528"/>
                <a:gd name="connsiteY54" fmla="*/ 3620 h 17721"/>
                <a:gd name="connsiteX55" fmla="*/ 3192 w 10528"/>
                <a:gd name="connsiteY55" fmla="*/ 3620 h 17721"/>
                <a:gd name="connsiteX56" fmla="*/ 3192 w 10528"/>
                <a:gd name="connsiteY56" fmla="*/ 3698 h 17721"/>
                <a:gd name="connsiteX57" fmla="*/ 3365 w 10528"/>
                <a:gd name="connsiteY57" fmla="*/ 3698 h 17721"/>
                <a:gd name="connsiteX58" fmla="*/ 3365 w 10528"/>
                <a:gd name="connsiteY58" fmla="*/ 3808 h 17721"/>
                <a:gd name="connsiteX59" fmla="*/ 3380 w 10528"/>
                <a:gd name="connsiteY59" fmla="*/ 3808 h 17721"/>
                <a:gd name="connsiteX60" fmla="*/ 3380 w 10528"/>
                <a:gd name="connsiteY60" fmla="*/ 3951 h 17721"/>
                <a:gd name="connsiteX61" fmla="*/ 3456 w 10528"/>
                <a:gd name="connsiteY61" fmla="*/ 3951 h 17721"/>
                <a:gd name="connsiteX62" fmla="*/ 3456 w 10528"/>
                <a:gd name="connsiteY62" fmla="*/ 4062 h 17721"/>
                <a:gd name="connsiteX63" fmla="*/ 3593 w 10528"/>
                <a:gd name="connsiteY63" fmla="*/ 4062 h 17721"/>
                <a:gd name="connsiteX64" fmla="*/ 3593 w 10528"/>
                <a:gd name="connsiteY64" fmla="*/ 4360 h 17721"/>
                <a:gd name="connsiteX65" fmla="*/ 3615 w 10528"/>
                <a:gd name="connsiteY65" fmla="*/ 4360 h 17721"/>
                <a:gd name="connsiteX66" fmla="*/ 3615 w 10528"/>
                <a:gd name="connsiteY66" fmla="*/ 4437 h 17721"/>
                <a:gd name="connsiteX67" fmla="*/ 3666 w 10528"/>
                <a:gd name="connsiteY67" fmla="*/ 4437 h 17721"/>
                <a:gd name="connsiteX68" fmla="*/ 3666 w 10528"/>
                <a:gd name="connsiteY68" fmla="*/ 4547 h 17721"/>
                <a:gd name="connsiteX69" fmla="*/ 3691 w 10528"/>
                <a:gd name="connsiteY69" fmla="*/ 4547 h 17721"/>
                <a:gd name="connsiteX70" fmla="*/ 3691 w 10528"/>
                <a:gd name="connsiteY70" fmla="*/ 4625 h 17721"/>
                <a:gd name="connsiteX71" fmla="*/ 3704 w 10528"/>
                <a:gd name="connsiteY71" fmla="*/ 4625 h 17721"/>
                <a:gd name="connsiteX72" fmla="*/ 3704 w 10528"/>
                <a:gd name="connsiteY72" fmla="*/ 4735 h 17721"/>
                <a:gd name="connsiteX73" fmla="*/ 3765 w 10528"/>
                <a:gd name="connsiteY73" fmla="*/ 4735 h 17721"/>
                <a:gd name="connsiteX74" fmla="*/ 3765 w 10528"/>
                <a:gd name="connsiteY74" fmla="*/ 4812 h 17721"/>
                <a:gd name="connsiteX75" fmla="*/ 3803 w 10528"/>
                <a:gd name="connsiteY75" fmla="*/ 4812 h 17721"/>
                <a:gd name="connsiteX76" fmla="*/ 3803 w 10528"/>
                <a:gd name="connsiteY76" fmla="*/ 5033 h 17721"/>
                <a:gd name="connsiteX77" fmla="*/ 3879 w 10528"/>
                <a:gd name="connsiteY77" fmla="*/ 5033 h 17721"/>
                <a:gd name="connsiteX78" fmla="*/ 3879 w 10528"/>
                <a:gd name="connsiteY78" fmla="*/ 5110 h 17721"/>
                <a:gd name="connsiteX79" fmla="*/ 3993 w 10528"/>
                <a:gd name="connsiteY79" fmla="*/ 5110 h 17721"/>
                <a:gd name="connsiteX80" fmla="*/ 3993 w 10528"/>
                <a:gd name="connsiteY80" fmla="*/ 5221 h 17721"/>
                <a:gd name="connsiteX81" fmla="*/ 4053 w 10528"/>
                <a:gd name="connsiteY81" fmla="*/ 5221 h 17721"/>
                <a:gd name="connsiteX82" fmla="*/ 4053 w 10528"/>
                <a:gd name="connsiteY82" fmla="*/ 5298 h 17721"/>
                <a:gd name="connsiteX83" fmla="*/ 4091 w 10528"/>
                <a:gd name="connsiteY83" fmla="*/ 5298 h 17721"/>
                <a:gd name="connsiteX84" fmla="*/ 4091 w 10528"/>
                <a:gd name="connsiteY84" fmla="*/ 5375 h 17721"/>
                <a:gd name="connsiteX85" fmla="*/ 4279 w 10528"/>
                <a:gd name="connsiteY85" fmla="*/ 5375 h 17721"/>
                <a:gd name="connsiteX86" fmla="*/ 4279 w 10528"/>
                <a:gd name="connsiteY86" fmla="*/ 5486 h 17721"/>
                <a:gd name="connsiteX87" fmla="*/ 4415 w 10528"/>
                <a:gd name="connsiteY87" fmla="*/ 5486 h 17721"/>
                <a:gd name="connsiteX88" fmla="*/ 4415 w 10528"/>
                <a:gd name="connsiteY88" fmla="*/ 5673 h 17721"/>
                <a:gd name="connsiteX89" fmla="*/ 4574 w 10528"/>
                <a:gd name="connsiteY89" fmla="*/ 5673 h 17721"/>
                <a:gd name="connsiteX90" fmla="*/ 4574 w 10528"/>
                <a:gd name="connsiteY90" fmla="*/ 5784 h 17721"/>
                <a:gd name="connsiteX91" fmla="*/ 4626 w 10528"/>
                <a:gd name="connsiteY91" fmla="*/ 5784 h 17721"/>
                <a:gd name="connsiteX92" fmla="*/ 4626 w 10528"/>
                <a:gd name="connsiteY92" fmla="*/ 5861 h 17721"/>
                <a:gd name="connsiteX93" fmla="*/ 4724 w 10528"/>
                <a:gd name="connsiteY93" fmla="*/ 5861 h 17721"/>
                <a:gd name="connsiteX94" fmla="*/ 4724 w 10528"/>
                <a:gd name="connsiteY94" fmla="*/ 6049 h 17721"/>
                <a:gd name="connsiteX95" fmla="*/ 4800 w 10528"/>
                <a:gd name="connsiteY95" fmla="*/ 6049 h 17721"/>
                <a:gd name="connsiteX96" fmla="*/ 4800 w 10528"/>
                <a:gd name="connsiteY96" fmla="*/ 6236 h 17721"/>
                <a:gd name="connsiteX97" fmla="*/ 4860 w 10528"/>
                <a:gd name="connsiteY97" fmla="*/ 6236 h 17721"/>
                <a:gd name="connsiteX98" fmla="*/ 4860 w 10528"/>
                <a:gd name="connsiteY98" fmla="*/ 6347 h 17721"/>
                <a:gd name="connsiteX99" fmla="*/ 5041 w 10528"/>
                <a:gd name="connsiteY99" fmla="*/ 6347 h 17721"/>
                <a:gd name="connsiteX100" fmla="*/ 5041 w 10528"/>
                <a:gd name="connsiteY100" fmla="*/ 6413 h 17721"/>
                <a:gd name="connsiteX101" fmla="*/ 5260 w 10528"/>
                <a:gd name="connsiteY101" fmla="*/ 6413 h 17721"/>
                <a:gd name="connsiteX102" fmla="*/ 5260 w 10528"/>
                <a:gd name="connsiteY102" fmla="*/ 6600 h 17721"/>
                <a:gd name="connsiteX103" fmla="*/ 5336 w 10528"/>
                <a:gd name="connsiteY103" fmla="*/ 6600 h 17721"/>
                <a:gd name="connsiteX104" fmla="*/ 5336 w 10528"/>
                <a:gd name="connsiteY104" fmla="*/ 6788 h 17721"/>
                <a:gd name="connsiteX105" fmla="*/ 5638 w 10528"/>
                <a:gd name="connsiteY105" fmla="*/ 6788 h 17721"/>
                <a:gd name="connsiteX106" fmla="*/ 5638 w 10528"/>
                <a:gd name="connsiteY106" fmla="*/ 6976 h 17721"/>
                <a:gd name="connsiteX107" fmla="*/ 5699 w 10528"/>
                <a:gd name="connsiteY107" fmla="*/ 6976 h 17721"/>
                <a:gd name="connsiteX108" fmla="*/ 5699 w 10528"/>
                <a:gd name="connsiteY108" fmla="*/ 7086 h 17721"/>
                <a:gd name="connsiteX109" fmla="*/ 5886 w 10528"/>
                <a:gd name="connsiteY109" fmla="*/ 7086 h 17721"/>
                <a:gd name="connsiteX110" fmla="*/ 5886 w 10528"/>
                <a:gd name="connsiteY110" fmla="*/ 7163 h 17721"/>
                <a:gd name="connsiteX111" fmla="*/ 6083 w 10528"/>
                <a:gd name="connsiteY111" fmla="*/ 7163 h 17721"/>
                <a:gd name="connsiteX112" fmla="*/ 6083 w 10528"/>
                <a:gd name="connsiteY112" fmla="*/ 7384 h 17721"/>
                <a:gd name="connsiteX113" fmla="*/ 6430 w 10528"/>
                <a:gd name="connsiteY113" fmla="*/ 7384 h 17721"/>
                <a:gd name="connsiteX114" fmla="*/ 6430 w 10528"/>
                <a:gd name="connsiteY114" fmla="*/ 7539 h 17721"/>
                <a:gd name="connsiteX115" fmla="*/ 6483 w 10528"/>
                <a:gd name="connsiteY115" fmla="*/ 7539 h 17721"/>
                <a:gd name="connsiteX116" fmla="*/ 6483 w 10528"/>
                <a:gd name="connsiteY116" fmla="*/ 7649 h 17721"/>
                <a:gd name="connsiteX117" fmla="*/ 6846 w 10528"/>
                <a:gd name="connsiteY117" fmla="*/ 7649 h 17721"/>
                <a:gd name="connsiteX118" fmla="*/ 6846 w 10528"/>
                <a:gd name="connsiteY118" fmla="*/ 7726 h 17721"/>
                <a:gd name="connsiteX119" fmla="*/ 6982 w 10528"/>
                <a:gd name="connsiteY119" fmla="*/ 7726 h 17721"/>
                <a:gd name="connsiteX120" fmla="*/ 6982 w 10528"/>
                <a:gd name="connsiteY120" fmla="*/ 7914 h 17721"/>
                <a:gd name="connsiteX121" fmla="*/ 7094 w 10528"/>
                <a:gd name="connsiteY121" fmla="*/ 7914 h 17721"/>
                <a:gd name="connsiteX122" fmla="*/ 7094 w 10528"/>
                <a:gd name="connsiteY122" fmla="*/ 8024 h 17721"/>
                <a:gd name="connsiteX123" fmla="*/ 7230 w 10528"/>
                <a:gd name="connsiteY123" fmla="*/ 8024 h 17721"/>
                <a:gd name="connsiteX124" fmla="*/ 7230 w 10528"/>
                <a:gd name="connsiteY124" fmla="*/ 8135 h 17721"/>
                <a:gd name="connsiteX125" fmla="*/ 7653 w 10528"/>
                <a:gd name="connsiteY125" fmla="*/ 8135 h 17721"/>
                <a:gd name="connsiteX126" fmla="*/ 7653 w 10528"/>
                <a:gd name="connsiteY126" fmla="*/ 8212 h 17721"/>
                <a:gd name="connsiteX127" fmla="*/ 7840 w 10528"/>
                <a:gd name="connsiteY127" fmla="*/ 8212 h 17721"/>
                <a:gd name="connsiteX128" fmla="*/ 7840 w 10528"/>
                <a:gd name="connsiteY128" fmla="*/ 8322 h 17721"/>
                <a:gd name="connsiteX129" fmla="*/ 7894 w 10528"/>
                <a:gd name="connsiteY129" fmla="*/ 8322 h 17721"/>
                <a:gd name="connsiteX130" fmla="*/ 7894 w 10528"/>
                <a:gd name="connsiteY130" fmla="*/ 8510 h 17721"/>
                <a:gd name="connsiteX131" fmla="*/ 7932 w 10528"/>
                <a:gd name="connsiteY131" fmla="*/ 8510 h 17721"/>
                <a:gd name="connsiteX132" fmla="*/ 7932 w 10528"/>
                <a:gd name="connsiteY132" fmla="*/ 8587 h 17721"/>
                <a:gd name="connsiteX133" fmla="*/ 8030 w 10528"/>
                <a:gd name="connsiteY133" fmla="*/ 8587 h 17721"/>
                <a:gd name="connsiteX134" fmla="*/ 8030 w 10528"/>
                <a:gd name="connsiteY134" fmla="*/ 8653 h 17721"/>
                <a:gd name="connsiteX135" fmla="*/ 8068 w 10528"/>
                <a:gd name="connsiteY135" fmla="*/ 8653 h 17721"/>
                <a:gd name="connsiteX136" fmla="*/ 8068 w 10528"/>
                <a:gd name="connsiteY136" fmla="*/ 8764 h 17721"/>
                <a:gd name="connsiteX137" fmla="*/ 8853 w 10528"/>
                <a:gd name="connsiteY137" fmla="*/ 8764 h 17721"/>
                <a:gd name="connsiteX138" fmla="*/ 8853 w 10528"/>
                <a:gd name="connsiteY138" fmla="*/ 8885 h 17721"/>
                <a:gd name="connsiteX139" fmla="*/ 8875 w 10528"/>
                <a:gd name="connsiteY139" fmla="*/ 8885 h 17721"/>
                <a:gd name="connsiteX140" fmla="*/ 8875 w 10528"/>
                <a:gd name="connsiteY140" fmla="*/ 8951 h 17721"/>
                <a:gd name="connsiteX141" fmla="*/ 8936 w 10528"/>
                <a:gd name="connsiteY141" fmla="*/ 8951 h 17721"/>
                <a:gd name="connsiteX142" fmla="*/ 8936 w 10528"/>
                <a:gd name="connsiteY142" fmla="*/ 9183 h 17721"/>
                <a:gd name="connsiteX143" fmla="*/ 9374 w 10528"/>
                <a:gd name="connsiteY143" fmla="*/ 9183 h 17721"/>
                <a:gd name="connsiteX144" fmla="*/ 9374 w 10528"/>
                <a:gd name="connsiteY144" fmla="*/ 9514 h 17721"/>
                <a:gd name="connsiteX145" fmla="*/ 9486 w 10528"/>
                <a:gd name="connsiteY145" fmla="*/ 9514 h 17721"/>
                <a:gd name="connsiteX146" fmla="*/ 9486 w 10528"/>
                <a:gd name="connsiteY146" fmla="*/ 10000 h 17721"/>
                <a:gd name="connsiteX147" fmla="*/ 10000 w 10528"/>
                <a:gd name="connsiteY147" fmla="*/ 10000 h 17721"/>
                <a:gd name="connsiteX148" fmla="*/ 9996 w 10528"/>
                <a:gd name="connsiteY148" fmla="*/ 17671 h 17721"/>
                <a:gd name="connsiteX149" fmla="*/ 9797 w 10528"/>
                <a:gd name="connsiteY149" fmla="*/ 17712 h 17721"/>
                <a:gd name="connsiteX150" fmla="*/ 9804 w 10528"/>
                <a:gd name="connsiteY150" fmla="*/ 14699 h 17721"/>
                <a:gd name="connsiteX151" fmla="*/ 0 w 10528"/>
                <a:gd name="connsiteY15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0 w 10000"/>
                <a:gd name="connsiteY15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0 w 10000"/>
                <a:gd name="connsiteY15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0 w 10000"/>
                <a:gd name="connsiteY15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0 w 10000"/>
                <a:gd name="connsiteY15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0 w 10000"/>
                <a:gd name="connsiteY154"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0 w 10000"/>
                <a:gd name="connsiteY15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425 w 10000"/>
                <a:gd name="connsiteY155" fmla="*/ 12557 h 17721"/>
                <a:gd name="connsiteX156" fmla="*/ 0 w 10000"/>
                <a:gd name="connsiteY156"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25 w 10000"/>
                <a:gd name="connsiteY156" fmla="*/ 12557 h 17721"/>
                <a:gd name="connsiteX157" fmla="*/ 0 w 10000"/>
                <a:gd name="connsiteY15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25 w 10000"/>
                <a:gd name="connsiteY156" fmla="*/ 12557 h 17721"/>
                <a:gd name="connsiteX157" fmla="*/ 0 w 10000"/>
                <a:gd name="connsiteY15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25 w 10000"/>
                <a:gd name="connsiteY156" fmla="*/ 12557 h 17721"/>
                <a:gd name="connsiteX157" fmla="*/ 0 w 10000"/>
                <a:gd name="connsiteY15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0 w 10000"/>
                <a:gd name="connsiteY15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0 w 10000"/>
                <a:gd name="connsiteY15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0 w 10000"/>
                <a:gd name="connsiteY15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0 w 10000"/>
                <a:gd name="connsiteY16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0 w 10000"/>
                <a:gd name="connsiteY16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0 w 10000"/>
                <a:gd name="connsiteY16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0 w 10000"/>
                <a:gd name="connsiteY16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0 w 10000"/>
                <a:gd name="connsiteY164"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0 w 10000"/>
                <a:gd name="connsiteY16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0 w 10000"/>
                <a:gd name="connsiteY166"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0 w 10000"/>
                <a:gd name="connsiteY16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0 w 10000"/>
                <a:gd name="connsiteY16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5859 w 10000"/>
                <a:gd name="connsiteY167" fmla="*/ 8621 h 17721"/>
                <a:gd name="connsiteX168" fmla="*/ 0 w 10000"/>
                <a:gd name="connsiteY16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5859 w 10000"/>
                <a:gd name="connsiteY167" fmla="*/ 8621 h 17721"/>
                <a:gd name="connsiteX168" fmla="*/ 0 w 10000"/>
                <a:gd name="connsiteY16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59 w 10000"/>
                <a:gd name="connsiteY168" fmla="*/ 8621 h 17721"/>
                <a:gd name="connsiteX169" fmla="*/ 0 w 10000"/>
                <a:gd name="connsiteY16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59 w 10000"/>
                <a:gd name="connsiteY168" fmla="*/ 8621 h 17721"/>
                <a:gd name="connsiteX169" fmla="*/ 0 w 10000"/>
                <a:gd name="connsiteY16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0 w 10000"/>
                <a:gd name="connsiteY17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0 w 10000"/>
                <a:gd name="connsiteY17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0 w 10000"/>
                <a:gd name="connsiteY17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0 w 10000"/>
                <a:gd name="connsiteY17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0 w 10000"/>
                <a:gd name="connsiteY17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0 w 10000"/>
                <a:gd name="connsiteY174"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0 w 10000"/>
                <a:gd name="connsiteY17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0 w 10000"/>
                <a:gd name="connsiteY176"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0 w 10000"/>
                <a:gd name="connsiteY17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0 w 10000"/>
                <a:gd name="connsiteY17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0 w 10000"/>
                <a:gd name="connsiteY17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0 w 10000"/>
                <a:gd name="connsiteY17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20 w 10000"/>
                <a:gd name="connsiteY179" fmla="*/ 6620 h 17721"/>
                <a:gd name="connsiteX180" fmla="*/ 0 w 10000"/>
                <a:gd name="connsiteY18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20 w 10000"/>
                <a:gd name="connsiteY179" fmla="*/ 6620 h 17721"/>
                <a:gd name="connsiteX180" fmla="*/ 0 w 10000"/>
                <a:gd name="connsiteY18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20 w 10000"/>
                <a:gd name="connsiteY179" fmla="*/ 6620 h 17721"/>
                <a:gd name="connsiteX180" fmla="*/ 4556 w 10000"/>
                <a:gd name="connsiteY180" fmla="*/ 6171 h 17721"/>
                <a:gd name="connsiteX181" fmla="*/ 0 w 10000"/>
                <a:gd name="connsiteY18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20 w 10000"/>
                <a:gd name="connsiteY179" fmla="*/ 6620 h 17721"/>
                <a:gd name="connsiteX180" fmla="*/ 4556 w 10000"/>
                <a:gd name="connsiteY180" fmla="*/ 6171 h 17721"/>
                <a:gd name="connsiteX181" fmla="*/ 0 w 10000"/>
                <a:gd name="connsiteY18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13 w 10000"/>
                <a:gd name="connsiteY179" fmla="*/ 6492 h 17721"/>
                <a:gd name="connsiteX180" fmla="*/ 4556 w 10000"/>
                <a:gd name="connsiteY180" fmla="*/ 6171 h 17721"/>
                <a:gd name="connsiteX181" fmla="*/ 0 w 10000"/>
                <a:gd name="connsiteY18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11 w 10000"/>
                <a:gd name="connsiteY179" fmla="*/ 6672 h 17721"/>
                <a:gd name="connsiteX180" fmla="*/ 4556 w 10000"/>
                <a:gd name="connsiteY180" fmla="*/ 6171 h 17721"/>
                <a:gd name="connsiteX181" fmla="*/ 0 w 10000"/>
                <a:gd name="connsiteY18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0 w 10000"/>
                <a:gd name="connsiteY18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0 w 10000"/>
                <a:gd name="connsiteY18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0 w 10000"/>
                <a:gd name="connsiteY18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0 w 10000"/>
                <a:gd name="connsiteY18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0 w 10000"/>
                <a:gd name="connsiteY18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0 w 10000"/>
                <a:gd name="connsiteY184"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0 w 10000"/>
                <a:gd name="connsiteY184"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0 w 10000"/>
                <a:gd name="connsiteY18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0 w 10000"/>
                <a:gd name="connsiteY186"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0 w 10000"/>
                <a:gd name="connsiteY18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0 w 10000"/>
                <a:gd name="connsiteY18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0 w 10000"/>
                <a:gd name="connsiteY18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0 w 10000"/>
                <a:gd name="connsiteY18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0 w 10000"/>
                <a:gd name="connsiteY18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0 w 10000"/>
                <a:gd name="connsiteY19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03 w 10000"/>
                <a:gd name="connsiteY190" fmla="*/ 1260 h 17721"/>
                <a:gd name="connsiteX191" fmla="*/ 0 w 10000"/>
                <a:gd name="connsiteY19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03 w 10000"/>
                <a:gd name="connsiteY190" fmla="*/ 1260 h 17721"/>
                <a:gd name="connsiteX191" fmla="*/ 0 w 10000"/>
                <a:gd name="connsiteY19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0 w 10000"/>
                <a:gd name="connsiteY19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988 w 10000"/>
                <a:gd name="connsiteY8" fmla="*/ 596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0 w 10000"/>
                <a:gd name="connsiteY19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74 w 10000"/>
                <a:gd name="connsiteY9" fmla="*/ 596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0 w 10000"/>
                <a:gd name="connsiteY19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274 w 10000"/>
                <a:gd name="connsiteY10" fmla="*/ 784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0 w 10000"/>
                <a:gd name="connsiteY19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357 w 10000"/>
                <a:gd name="connsiteY12" fmla="*/ 861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0 w 10000"/>
                <a:gd name="connsiteY19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0 w 10000"/>
                <a:gd name="connsiteY192"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1098 w 10000"/>
                <a:gd name="connsiteY192" fmla="*/ 647 h 17721"/>
                <a:gd name="connsiteX193" fmla="*/ 0 w 10000"/>
                <a:gd name="connsiteY19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1098 w 10000"/>
                <a:gd name="connsiteY192" fmla="*/ 647 h 17721"/>
                <a:gd name="connsiteX193" fmla="*/ 0 w 10000"/>
                <a:gd name="connsiteY19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680 w 10000"/>
                <a:gd name="connsiteY190" fmla="*/ 1555 h 17721"/>
                <a:gd name="connsiteX191" fmla="*/ 1603 w 10000"/>
                <a:gd name="connsiteY191" fmla="*/ 1260 h 17721"/>
                <a:gd name="connsiteX192" fmla="*/ 1098 w 10000"/>
                <a:gd name="connsiteY192" fmla="*/ 647 h 17721"/>
                <a:gd name="connsiteX193" fmla="*/ 0 w 10000"/>
                <a:gd name="connsiteY193"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009 w 10000"/>
                <a:gd name="connsiteY188" fmla="*/ 2645 h 17721"/>
                <a:gd name="connsiteX189" fmla="*/ 1841 w 10000"/>
                <a:gd name="connsiteY189" fmla="*/ 2247 h 17721"/>
                <a:gd name="connsiteX190" fmla="*/ 1733 w 10000"/>
                <a:gd name="connsiteY190" fmla="*/ 2173 h 17721"/>
                <a:gd name="connsiteX191" fmla="*/ 1680 w 10000"/>
                <a:gd name="connsiteY191" fmla="*/ 1555 h 17721"/>
                <a:gd name="connsiteX192" fmla="*/ 1603 w 10000"/>
                <a:gd name="connsiteY192" fmla="*/ 1260 h 17721"/>
                <a:gd name="connsiteX193" fmla="*/ 1098 w 10000"/>
                <a:gd name="connsiteY193" fmla="*/ 647 h 17721"/>
                <a:gd name="connsiteX194" fmla="*/ 0 w 10000"/>
                <a:gd name="connsiteY194"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109 w 10000"/>
                <a:gd name="connsiteY188" fmla="*/ 2840 h 17721"/>
                <a:gd name="connsiteX189" fmla="*/ 2009 w 10000"/>
                <a:gd name="connsiteY189" fmla="*/ 2645 h 17721"/>
                <a:gd name="connsiteX190" fmla="*/ 1841 w 10000"/>
                <a:gd name="connsiteY190" fmla="*/ 2247 h 17721"/>
                <a:gd name="connsiteX191" fmla="*/ 1733 w 10000"/>
                <a:gd name="connsiteY191" fmla="*/ 2173 h 17721"/>
                <a:gd name="connsiteX192" fmla="*/ 1680 w 10000"/>
                <a:gd name="connsiteY192" fmla="*/ 1555 h 17721"/>
                <a:gd name="connsiteX193" fmla="*/ 1603 w 10000"/>
                <a:gd name="connsiteY193" fmla="*/ 1260 h 17721"/>
                <a:gd name="connsiteX194" fmla="*/ 1098 w 10000"/>
                <a:gd name="connsiteY194" fmla="*/ 647 h 17721"/>
                <a:gd name="connsiteX195" fmla="*/ 0 w 10000"/>
                <a:gd name="connsiteY19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109 w 10000"/>
                <a:gd name="connsiteY188" fmla="*/ 2840 h 17721"/>
                <a:gd name="connsiteX189" fmla="*/ 2009 w 10000"/>
                <a:gd name="connsiteY189" fmla="*/ 2645 h 17721"/>
                <a:gd name="connsiteX190" fmla="*/ 1841 w 10000"/>
                <a:gd name="connsiteY190" fmla="*/ 2247 h 17721"/>
                <a:gd name="connsiteX191" fmla="*/ 1733 w 10000"/>
                <a:gd name="connsiteY191" fmla="*/ 2173 h 17721"/>
                <a:gd name="connsiteX192" fmla="*/ 1680 w 10000"/>
                <a:gd name="connsiteY192" fmla="*/ 1555 h 17721"/>
                <a:gd name="connsiteX193" fmla="*/ 1603 w 10000"/>
                <a:gd name="connsiteY193" fmla="*/ 1260 h 17721"/>
                <a:gd name="connsiteX194" fmla="*/ 1098 w 10000"/>
                <a:gd name="connsiteY194" fmla="*/ 647 h 17721"/>
                <a:gd name="connsiteX195" fmla="*/ 0 w 10000"/>
                <a:gd name="connsiteY19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898 w 10000"/>
                <a:gd name="connsiteY168" fmla="*/ 9210 h 17721"/>
                <a:gd name="connsiteX169" fmla="*/ 5859 w 10000"/>
                <a:gd name="connsiteY169" fmla="*/ 8621 h 17721"/>
                <a:gd name="connsiteX170" fmla="*/ 5669 w 10000"/>
                <a:gd name="connsiteY170" fmla="*/ 8556 h 17721"/>
                <a:gd name="connsiteX171" fmla="*/ 5637 w 10000"/>
                <a:gd name="connsiteY171" fmla="*/ 8185 h 17721"/>
                <a:gd name="connsiteX172" fmla="*/ 5410 w 10000"/>
                <a:gd name="connsiteY172" fmla="*/ 8185 h 17721"/>
                <a:gd name="connsiteX173" fmla="*/ 5364 w 10000"/>
                <a:gd name="connsiteY173" fmla="*/ 7466 h 17721"/>
                <a:gd name="connsiteX174" fmla="*/ 5224 w 10000"/>
                <a:gd name="connsiteY174" fmla="*/ 7390 h 17721"/>
                <a:gd name="connsiteX175" fmla="*/ 5212 w 10000"/>
                <a:gd name="connsiteY175" fmla="*/ 7236 h 17721"/>
                <a:gd name="connsiteX176" fmla="*/ 5105 w 10000"/>
                <a:gd name="connsiteY176" fmla="*/ 7261 h 17721"/>
                <a:gd name="connsiteX177" fmla="*/ 5093 w 10000"/>
                <a:gd name="connsiteY177" fmla="*/ 7005 h 17721"/>
                <a:gd name="connsiteX178" fmla="*/ 5011 w 10000"/>
                <a:gd name="connsiteY178" fmla="*/ 6774 h 17721"/>
                <a:gd name="connsiteX179" fmla="*/ 4804 w 10000"/>
                <a:gd name="connsiteY179" fmla="*/ 6557 h 17721"/>
                <a:gd name="connsiteX180" fmla="*/ 4556 w 10000"/>
                <a:gd name="connsiteY180" fmla="*/ 6171 h 17721"/>
                <a:gd name="connsiteX181" fmla="*/ 4418 w 10000"/>
                <a:gd name="connsiteY181" fmla="*/ 5761 h 17721"/>
                <a:gd name="connsiteX182" fmla="*/ 3174 w 10000"/>
                <a:gd name="connsiteY182" fmla="*/ 5158 h 17721"/>
                <a:gd name="connsiteX183" fmla="*/ 3010 w 10000"/>
                <a:gd name="connsiteY183" fmla="*/ 4517 h 17721"/>
                <a:gd name="connsiteX184" fmla="*/ 2875 w 10000"/>
                <a:gd name="connsiteY184" fmla="*/ 4466 h 17721"/>
                <a:gd name="connsiteX185" fmla="*/ 2796 w 10000"/>
                <a:gd name="connsiteY185" fmla="*/ 4094 h 17721"/>
                <a:gd name="connsiteX186" fmla="*/ 2550 w 10000"/>
                <a:gd name="connsiteY186" fmla="*/ 3299 h 17721"/>
                <a:gd name="connsiteX187" fmla="*/ 2361 w 10000"/>
                <a:gd name="connsiteY187" fmla="*/ 2824 h 17721"/>
                <a:gd name="connsiteX188" fmla="*/ 2109 w 10000"/>
                <a:gd name="connsiteY188" fmla="*/ 2840 h 17721"/>
                <a:gd name="connsiteX189" fmla="*/ 2009 w 10000"/>
                <a:gd name="connsiteY189" fmla="*/ 2645 h 17721"/>
                <a:gd name="connsiteX190" fmla="*/ 1841 w 10000"/>
                <a:gd name="connsiteY190" fmla="*/ 2247 h 17721"/>
                <a:gd name="connsiteX191" fmla="*/ 1733 w 10000"/>
                <a:gd name="connsiteY191" fmla="*/ 2173 h 17721"/>
                <a:gd name="connsiteX192" fmla="*/ 1680 w 10000"/>
                <a:gd name="connsiteY192" fmla="*/ 1555 h 17721"/>
                <a:gd name="connsiteX193" fmla="*/ 1603 w 10000"/>
                <a:gd name="connsiteY193" fmla="*/ 1260 h 17721"/>
                <a:gd name="connsiteX194" fmla="*/ 1098 w 10000"/>
                <a:gd name="connsiteY194" fmla="*/ 647 h 17721"/>
                <a:gd name="connsiteX195" fmla="*/ 0 w 10000"/>
                <a:gd name="connsiteY195"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06 w 10000"/>
                <a:gd name="connsiteY163" fmla="*/ 10942 h 17721"/>
                <a:gd name="connsiteX164" fmla="*/ 6501 w 10000"/>
                <a:gd name="connsiteY164" fmla="*/ 10493 h 17721"/>
                <a:gd name="connsiteX165" fmla="*/ 6192 w 10000"/>
                <a:gd name="connsiteY165" fmla="*/ 10416 h 17721"/>
                <a:gd name="connsiteX166" fmla="*/ 6118 w 10000"/>
                <a:gd name="connsiteY166" fmla="*/ 9826 h 17721"/>
                <a:gd name="connsiteX167" fmla="*/ 6015 w 10000"/>
                <a:gd name="connsiteY167" fmla="*/ 9813 h 17721"/>
                <a:gd name="connsiteX168" fmla="*/ 5975 w 10000"/>
                <a:gd name="connsiteY168" fmla="*/ 9406 h 17721"/>
                <a:gd name="connsiteX169" fmla="*/ 5898 w 10000"/>
                <a:gd name="connsiteY169" fmla="*/ 9210 h 17721"/>
                <a:gd name="connsiteX170" fmla="*/ 5859 w 10000"/>
                <a:gd name="connsiteY170" fmla="*/ 8621 h 17721"/>
                <a:gd name="connsiteX171" fmla="*/ 5669 w 10000"/>
                <a:gd name="connsiteY171" fmla="*/ 8556 h 17721"/>
                <a:gd name="connsiteX172" fmla="*/ 5637 w 10000"/>
                <a:gd name="connsiteY172" fmla="*/ 8185 h 17721"/>
                <a:gd name="connsiteX173" fmla="*/ 5410 w 10000"/>
                <a:gd name="connsiteY173" fmla="*/ 8185 h 17721"/>
                <a:gd name="connsiteX174" fmla="*/ 5364 w 10000"/>
                <a:gd name="connsiteY174" fmla="*/ 7466 h 17721"/>
                <a:gd name="connsiteX175" fmla="*/ 5224 w 10000"/>
                <a:gd name="connsiteY175" fmla="*/ 7390 h 17721"/>
                <a:gd name="connsiteX176" fmla="*/ 5212 w 10000"/>
                <a:gd name="connsiteY176" fmla="*/ 7236 h 17721"/>
                <a:gd name="connsiteX177" fmla="*/ 5105 w 10000"/>
                <a:gd name="connsiteY177" fmla="*/ 7261 h 17721"/>
                <a:gd name="connsiteX178" fmla="*/ 5093 w 10000"/>
                <a:gd name="connsiteY178" fmla="*/ 7005 h 17721"/>
                <a:gd name="connsiteX179" fmla="*/ 5011 w 10000"/>
                <a:gd name="connsiteY179" fmla="*/ 6774 h 17721"/>
                <a:gd name="connsiteX180" fmla="*/ 4804 w 10000"/>
                <a:gd name="connsiteY180" fmla="*/ 6557 h 17721"/>
                <a:gd name="connsiteX181" fmla="*/ 4556 w 10000"/>
                <a:gd name="connsiteY181" fmla="*/ 6171 h 17721"/>
                <a:gd name="connsiteX182" fmla="*/ 4418 w 10000"/>
                <a:gd name="connsiteY182" fmla="*/ 5761 h 17721"/>
                <a:gd name="connsiteX183" fmla="*/ 3174 w 10000"/>
                <a:gd name="connsiteY183" fmla="*/ 5158 h 17721"/>
                <a:gd name="connsiteX184" fmla="*/ 3010 w 10000"/>
                <a:gd name="connsiteY184" fmla="*/ 4517 h 17721"/>
                <a:gd name="connsiteX185" fmla="*/ 2875 w 10000"/>
                <a:gd name="connsiteY185" fmla="*/ 4466 h 17721"/>
                <a:gd name="connsiteX186" fmla="*/ 2796 w 10000"/>
                <a:gd name="connsiteY186" fmla="*/ 4094 h 17721"/>
                <a:gd name="connsiteX187" fmla="*/ 2550 w 10000"/>
                <a:gd name="connsiteY187" fmla="*/ 3299 h 17721"/>
                <a:gd name="connsiteX188" fmla="*/ 2361 w 10000"/>
                <a:gd name="connsiteY188" fmla="*/ 2824 h 17721"/>
                <a:gd name="connsiteX189" fmla="*/ 2109 w 10000"/>
                <a:gd name="connsiteY189" fmla="*/ 2840 h 17721"/>
                <a:gd name="connsiteX190" fmla="*/ 2009 w 10000"/>
                <a:gd name="connsiteY190" fmla="*/ 2645 h 17721"/>
                <a:gd name="connsiteX191" fmla="*/ 1841 w 10000"/>
                <a:gd name="connsiteY191" fmla="*/ 2247 h 17721"/>
                <a:gd name="connsiteX192" fmla="*/ 1733 w 10000"/>
                <a:gd name="connsiteY192" fmla="*/ 2173 h 17721"/>
                <a:gd name="connsiteX193" fmla="*/ 1680 w 10000"/>
                <a:gd name="connsiteY193" fmla="*/ 1555 h 17721"/>
                <a:gd name="connsiteX194" fmla="*/ 1603 w 10000"/>
                <a:gd name="connsiteY194" fmla="*/ 1260 h 17721"/>
                <a:gd name="connsiteX195" fmla="*/ 1098 w 10000"/>
                <a:gd name="connsiteY195" fmla="*/ 647 h 17721"/>
                <a:gd name="connsiteX196" fmla="*/ 0 w 10000"/>
                <a:gd name="connsiteY196"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52 w 10000"/>
                <a:gd name="connsiteY163" fmla="*/ 11086 h 17721"/>
                <a:gd name="connsiteX164" fmla="*/ 6606 w 10000"/>
                <a:gd name="connsiteY164" fmla="*/ 10942 h 17721"/>
                <a:gd name="connsiteX165" fmla="*/ 6501 w 10000"/>
                <a:gd name="connsiteY165" fmla="*/ 10493 h 17721"/>
                <a:gd name="connsiteX166" fmla="*/ 6192 w 10000"/>
                <a:gd name="connsiteY166" fmla="*/ 10416 h 17721"/>
                <a:gd name="connsiteX167" fmla="*/ 6118 w 10000"/>
                <a:gd name="connsiteY167" fmla="*/ 9826 h 17721"/>
                <a:gd name="connsiteX168" fmla="*/ 6015 w 10000"/>
                <a:gd name="connsiteY168" fmla="*/ 9813 h 17721"/>
                <a:gd name="connsiteX169" fmla="*/ 5975 w 10000"/>
                <a:gd name="connsiteY169" fmla="*/ 9406 h 17721"/>
                <a:gd name="connsiteX170" fmla="*/ 5898 w 10000"/>
                <a:gd name="connsiteY170" fmla="*/ 9210 h 17721"/>
                <a:gd name="connsiteX171" fmla="*/ 5859 w 10000"/>
                <a:gd name="connsiteY171" fmla="*/ 8621 h 17721"/>
                <a:gd name="connsiteX172" fmla="*/ 5669 w 10000"/>
                <a:gd name="connsiteY172" fmla="*/ 8556 h 17721"/>
                <a:gd name="connsiteX173" fmla="*/ 5637 w 10000"/>
                <a:gd name="connsiteY173" fmla="*/ 8185 h 17721"/>
                <a:gd name="connsiteX174" fmla="*/ 5410 w 10000"/>
                <a:gd name="connsiteY174" fmla="*/ 8185 h 17721"/>
                <a:gd name="connsiteX175" fmla="*/ 5364 w 10000"/>
                <a:gd name="connsiteY175" fmla="*/ 7466 h 17721"/>
                <a:gd name="connsiteX176" fmla="*/ 5224 w 10000"/>
                <a:gd name="connsiteY176" fmla="*/ 7390 h 17721"/>
                <a:gd name="connsiteX177" fmla="*/ 5212 w 10000"/>
                <a:gd name="connsiteY177" fmla="*/ 7236 h 17721"/>
                <a:gd name="connsiteX178" fmla="*/ 5105 w 10000"/>
                <a:gd name="connsiteY178" fmla="*/ 7261 h 17721"/>
                <a:gd name="connsiteX179" fmla="*/ 5093 w 10000"/>
                <a:gd name="connsiteY179" fmla="*/ 7005 h 17721"/>
                <a:gd name="connsiteX180" fmla="*/ 5011 w 10000"/>
                <a:gd name="connsiteY180" fmla="*/ 6774 h 17721"/>
                <a:gd name="connsiteX181" fmla="*/ 4804 w 10000"/>
                <a:gd name="connsiteY181" fmla="*/ 6557 h 17721"/>
                <a:gd name="connsiteX182" fmla="*/ 4556 w 10000"/>
                <a:gd name="connsiteY182" fmla="*/ 6171 h 17721"/>
                <a:gd name="connsiteX183" fmla="*/ 4418 w 10000"/>
                <a:gd name="connsiteY183" fmla="*/ 5761 h 17721"/>
                <a:gd name="connsiteX184" fmla="*/ 3174 w 10000"/>
                <a:gd name="connsiteY184" fmla="*/ 5158 h 17721"/>
                <a:gd name="connsiteX185" fmla="*/ 3010 w 10000"/>
                <a:gd name="connsiteY185" fmla="*/ 4517 h 17721"/>
                <a:gd name="connsiteX186" fmla="*/ 2875 w 10000"/>
                <a:gd name="connsiteY186" fmla="*/ 4466 h 17721"/>
                <a:gd name="connsiteX187" fmla="*/ 2796 w 10000"/>
                <a:gd name="connsiteY187" fmla="*/ 4094 h 17721"/>
                <a:gd name="connsiteX188" fmla="*/ 2550 w 10000"/>
                <a:gd name="connsiteY188" fmla="*/ 3299 h 17721"/>
                <a:gd name="connsiteX189" fmla="*/ 2361 w 10000"/>
                <a:gd name="connsiteY189" fmla="*/ 2824 h 17721"/>
                <a:gd name="connsiteX190" fmla="*/ 2109 w 10000"/>
                <a:gd name="connsiteY190" fmla="*/ 2840 h 17721"/>
                <a:gd name="connsiteX191" fmla="*/ 2009 w 10000"/>
                <a:gd name="connsiteY191" fmla="*/ 2645 h 17721"/>
                <a:gd name="connsiteX192" fmla="*/ 1841 w 10000"/>
                <a:gd name="connsiteY192" fmla="*/ 2247 h 17721"/>
                <a:gd name="connsiteX193" fmla="*/ 1733 w 10000"/>
                <a:gd name="connsiteY193" fmla="*/ 2173 h 17721"/>
                <a:gd name="connsiteX194" fmla="*/ 1680 w 10000"/>
                <a:gd name="connsiteY194" fmla="*/ 1555 h 17721"/>
                <a:gd name="connsiteX195" fmla="*/ 1603 w 10000"/>
                <a:gd name="connsiteY195" fmla="*/ 1260 h 17721"/>
                <a:gd name="connsiteX196" fmla="*/ 1098 w 10000"/>
                <a:gd name="connsiteY196" fmla="*/ 647 h 17721"/>
                <a:gd name="connsiteX197" fmla="*/ 0 w 10000"/>
                <a:gd name="connsiteY19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598 w 10000"/>
                <a:gd name="connsiteY155" fmla="*/ 13327 h 17721"/>
                <a:gd name="connsiteX156" fmla="*/ 7430 w 10000"/>
                <a:gd name="connsiteY156" fmla="*/ 12891 h 17721"/>
                <a:gd name="connsiteX157" fmla="*/ 7425 w 10000"/>
                <a:gd name="connsiteY157" fmla="*/ 12557 h 17721"/>
                <a:gd name="connsiteX158" fmla="*/ 7262 w 10000"/>
                <a:gd name="connsiteY158" fmla="*/ 12493 h 17721"/>
                <a:gd name="connsiteX159" fmla="*/ 6914 w 10000"/>
                <a:gd name="connsiteY159" fmla="*/ 12275 h 17721"/>
                <a:gd name="connsiteX160" fmla="*/ 6851 w 10000"/>
                <a:gd name="connsiteY160" fmla="*/ 11493 h 17721"/>
                <a:gd name="connsiteX161" fmla="*/ 6788 w 10000"/>
                <a:gd name="connsiteY161" fmla="*/ 11544 h 17721"/>
                <a:gd name="connsiteX162" fmla="*/ 6781 w 10000"/>
                <a:gd name="connsiteY162" fmla="*/ 11070 h 17721"/>
                <a:gd name="connsiteX163" fmla="*/ 6652 w 10000"/>
                <a:gd name="connsiteY163" fmla="*/ 11086 h 17721"/>
                <a:gd name="connsiteX164" fmla="*/ 6606 w 10000"/>
                <a:gd name="connsiteY164" fmla="*/ 10942 h 17721"/>
                <a:gd name="connsiteX165" fmla="*/ 6501 w 10000"/>
                <a:gd name="connsiteY165" fmla="*/ 10493 h 17721"/>
                <a:gd name="connsiteX166" fmla="*/ 6192 w 10000"/>
                <a:gd name="connsiteY166" fmla="*/ 10416 h 17721"/>
                <a:gd name="connsiteX167" fmla="*/ 6118 w 10000"/>
                <a:gd name="connsiteY167" fmla="*/ 9826 h 17721"/>
                <a:gd name="connsiteX168" fmla="*/ 6015 w 10000"/>
                <a:gd name="connsiteY168" fmla="*/ 9813 h 17721"/>
                <a:gd name="connsiteX169" fmla="*/ 5975 w 10000"/>
                <a:gd name="connsiteY169" fmla="*/ 9406 h 17721"/>
                <a:gd name="connsiteX170" fmla="*/ 5898 w 10000"/>
                <a:gd name="connsiteY170" fmla="*/ 9210 h 17721"/>
                <a:gd name="connsiteX171" fmla="*/ 5859 w 10000"/>
                <a:gd name="connsiteY171" fmla="*/ 8621 h 17721"/>
                <a:gd name="connsiteX172" fmla="*/ 5669 w 10000"/>
                <a:gd name="connsiteY172" fmla="*/ 8556 h 17721"/>
                <a:gd name="connsiteX173" fmla="*/ 5637 w 10000"/>
                <a:gd name="connsiteY173" fmla="*/ 8185 h 17721"/>
                <a:gd name="connsiteX174" fmla="*/ 5410 w 10000"/>
                <a:gd name="connsiteY174" fmla="*/ 8185 h 17721"/>
                <a:gd name="connsiteX175" fmla="*/ 5364 w 10000"/>
                <a:gd name="connsiteY175" fmla="*/ 7466 h 17721"/>
                <a:gd name="connsiteX176" fmla="*/ 5224 w 10000"/>
                <a:gd name="connsiteY176" fmla="*/ 7390 h 17721"/>
                <a:gd name="connsiteX177" fmla="*/ 5212 w 10000"/>
                <a:gd name="connsiteY177" fmla="*/ 7236 h 17721"/>
                <a:gd name="connsiteX178" fmla="*/ 5105 w 10000"/>
                <a:gd name="connsiteY178" fmla="*/ 7261 h 17721"/>
                <a:gd name="connsiteX179" fmla="*/ 5093 w 10000"/>
                <a:gd name="connsiteY179" fmla="*/ 7005 h 17721"/>
                <a:gd name="connsiteX180" fmla="*/ 5011 w 10000"/>
                <a:gd name="connsiteY180" fmla="*/ 6774 h 17721"/>
                <a:gd name="connsiteX181" fmla="*/ 4804 w 10000"/>
                <a:gd name="connsiteY181" fmla="*/ 6557 h 17721"/>
                <a:gd name="connsiteX182" fmla="*/ 4556 w 10000"/>
                <a:gd name="connsiteY182" fmla="*/ 6171 h 17721"/>
                <a:gd name="connsiteX183" fmla="*/ 4418 w 10000"/>
                <a:gd name="connsiteY183" fmla="*/ 5761 h 17721"/>
                <a:gd name="connsiteX184" fmla="*/ 3174 w 10000"/>
                <a:gd name="connsiteY184" fmla="*/ 5158 h 17721"/>
                <a:gd name="connsiteX185" fmla="*/ 3010 w 10000"/>
                <a:gd name="connsiteY185" fmla="*/ 4517 h 17721"/>
                <a:gd name="connsiteX186" fmla="*/ 2875 w 10000"/>
                <a:gd name="connsiteY186" fmla="*/ 4466 h 17721"/>
                <a:gd name="connsiteX187" fmla="*/ 2796 w 10000"/>
                <a:gd name="connsiteY187" fmla="*/ 4094 h 17721"/>
                <a:gd name="connsiteX188" fmla="*/ 2550 w 10000"/>
                <a:gd name="connsiteY188" fmla="*/ 3299 h 17721"/>
                <a:gd name="connsiteX189" fmla="*/ 2361 w 10000"/>
                <a:gd name="connsiteY189" fmla="*/ 2824 h 17721"/>
                <a:gd name="connsiteX190" fmla="*/ 2109 w 10000"/>
                <a:gd name="connsiteY190" fmla="*/ 2840 h 17721"/>
                <a:gd name="connsiteX191" fmla="*/ 2009 w 10000"/>
                <a:gd name="connsiteY191" fmla="*/ 2645 h 17721"/>
                <a:gd name="connsiteX192" fmla="*/ 1841 w 10000"/>
                <a:gd name="connsiteY192" fmla="*/ 2247 h 17721"/>
                <a:gd name="connsiteX193" fmla="*/ 1733 w 10000"/>
                <a:gd name="connsiteY193" fmla="*/ 2173 h 17721"/>
                <a:gd name="connsiteX194" fmla="*/ 1680 w 10000"/>
                <a:gd name="connsiteY194" fmla="*/ 1555 h 17721"/>
                <a:gd name="connsiteX195" fmla="*/ 1603 w 10000"/>
                <a:gd name="connsiteY195" fmla="*/ 1260 h 17721"/>
                <a:gd name="connsiteX196" fmla="*/ 1098 w 10000"/>
                <a:gd name="connsiteY196" fmla="*/ 647 h 17721"/>
                <a:gd name="connsiteX197" fmla="*/ 0 w 10000"/>
                <a:gd name="connsiteY197"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738 w 10000"/>
                <a:gd name="connsiteY155" fmla="*/ 13522 h 17721"/>
                <a:gd name="connsiteX156" fmla="*/ 7598 w 10000"/>
                <a:gd name="connsiteY156" fmla="*/ 13327 h 17721"/>
                <a:gd name="connsiteX157" fmla="*/ 7430 w 10000"/>
                <a:gd name="connsiteY157" fmla="*/ 12891 h 17721"/>
                <a:gd name="connsiteX158" fmla="*/ 7425 w 10000"/>
                <a:gd name="connsiteY158" fmla="*/ 12557 h 17721"/>
                <a:gd name="connsiteX159" fmla="*/ 7262 w 10000"/>
                <a:gd name="connsiteY159" fmla="*/ 12493 h 17721"/>
                <a:gd name="connsiteX160" fmla="*/ 6914 w 10000"/>
                <a:gd name="connsiteY160" fmla="*/ 12275 h 17721"/>
                <a:gd name="connsiteX161" fmla="*/ 6851 w 10000"/>
                <a:gd name="connsiteY161" fmla="*/ 11493 h 17721"/>
                <a:gd name="connsiteX162" fmla="*/ 6788 w 10000"/>
                <a:gd name="connsiteY162" fmla="*/ 11544 h 17721"/>
                <a:gd name="connsiteX163" fmla="*/ 6781 w 10000"/>
                <a:gd name="connsiteY163" fmla="*/ 11070 h 17721"/>
                <a:gd name="connsiteX164" fmla="*/ 6652 w 10000"/>
                <a:gd name="connsiteY164" fmla="*/ 11086 h 17721"/>
                <a:gd name="connsiteX165" fmla="*/ 6606 w 10000"/>
                <a:gd name="connsiteY165" fmla="*/ 10942 h 17721"/>
                <a:gd name="connsiteX166" fmla="*/ 6501 w 10000"/>
                <a:gd name="connsiteY166" fmla="*/ 10493 h 17721"/>
                <a:gd name="connsiteX167" fmla="*/ 6192 w 10000"/>
                <a:gd name="connsiteY167" fmla="*/ 10416 h 17721"/>
                <a:gd name="connsiteX168" fmla="*/ 6118 w 10000"/>
                <a:gd name="connsiteY168" fmla="*/ 9826 h 17721"/>
                <a:gd name="connsiteX169" fmla="*/ 6015 w 10000"/>
                <a:gd name="connsiteY169" fmla="*/ 9813 h 17721"/>
                <a:gd name="connsiteX170" fmla="*/ 5975 w 10000"/>
                <a:gd name="connsiteY170" fmla="*/ 9406 h 17721"/>
                <a:gd name="connsiteX171" fmla="*/ 5898 w 10000"/>
                <a:gd name="connsiteY171" fmla="*/ 9210 h 17721"/>
                <a:gd name="connsiteX172" fmla="*/ 5859 w 10000"/>
                <a:gd name="connsiteY172" fmla="*/ 8621 h 17721"/>
                <a:gd name="connsiteX173" fmla="*/ 5669 w 10000"/>
                <a:gd name="connsiteY173" fmla="*/ 8556 h 17721"/>
                <a:gd name="connsiteX174" fmla="*/ 5637 w 10000"/>
                <a:gd name="connsiteY174" fmla="*/ 8185 h 17721"/>
                <a:gd name="connsiteX175" fmla="*/ 5410 w 10000"/>
                <a:gd name="connsiteY175" fmla="*/ 8185 h 17721"/>
                <a:gd name="connsiteX176" fmla="*/ 5364 w 10000"/>
                <a:gd name="connsiteY176" fmla="*/ 7466 h 17721"/>
                <a:gd name="connsiteX177" fmla="*/ 5224 w 10000"/>
                <a:gd name="connsiteY177" fmla="*/ 7390 h 17721"/>
                <a:gd name="connsiteX178" fmla="*/ 5212 w 10000"/>
                <a:gd name="connsiteY178" fmla="*/ 7236 h 17721"/>
                <a:gd name="connsiteX179" fmla="*/ 5105 w 10000"/>
                <a:gd name="connsiteY179" fmla="*/ 7261 h 17721"/>
                <a:gd name="connsiteX180" fmla="*/ 5093 w 10000"/>
                <a:gd name="connsiteY180" fmla="*/ 7005 h 17721"/>
                <a:gd name="connsiteX181" fmla="*/ 5011 w 10000"/>
                <a:gd name="connsiteY181" fmla="*/ 6774 h 17721"/>
                <a:gd name="connsiteX182" fmla="*/ 4804 w 10000"/>
                <a:gd name="connsiteY182" fmla="*/ 6557 h 17721"/>
                <a:gd name="connsiteX183" fmla="*/ 4556 w 10000"/>
                <a:gd name="connsiteY183" fmla="*/ 6171 h 17721"/>
                <a:gd name="connsiteX184" fmla="*/ 4418 w 10000"/>
                <a:gd name="connsiteY184" fmla="*/ 5761 h 17721"/>
                <a:gd name="connsiteX185" fmla="*/ 3174 w 10000"/>
                <a:gd name="connsiteY185" fmla="*/ 5158 h 17721"/>
                <a:gd name="connsiteX186" fmla="*/ 3010 w 10000"/>
                <a:gd name="connsiteY186" fmla="*/ 4517 h 17721"/>
                <a:gd name="connsiteX187" fmla="*/ 2875 w 10000"/>
                <a:gd name="connsiteY187" fmla="*/ 4466 h 17721"/>
                <a:gd name="connsiteX188" fmla="*/ 2796 w 10000"/>
                <a:gd name="connsiteY188" fmla="*/ 4094 h 17721"/>
                <a:gd name="connsiteX189" fmla="*/ 2550 w 10000"/>
                <a:gd name="connsiteY189" fmla="*/ 3299 h 17721"/>
                <a:gd name="connsiteX190" fmla="*/ 2361 w 10000"/>
                <a:gd name="connsiteY190" fmla="*/ 2824 h 17721"/>
                <a:gd name="connsiteX191" fmla="*/ 2109 w 10000"/>
                <a:gd name="connsiteY191" fmla="*/ 2840 h 17721"/>
                <a:gd name="connsiteX192" fmla="*/ 2009 w 10000"/>
                <a:gd name="connsiteY192" fmla="*/ 2645 h 17721"/>
                <a:gd name="connsiteX193" fmla="*/ 1841 w 10000"/>
                <a:gd name="connsiteY193" fmla="*/ 2247 h 17721"/>
                <a:gd name="connsiteX194" fmla="*/ 1733 w 10000"/>
                <a:gd name="connsiteY194" fmla="*/ 2173 h 17721"/>
                <a:gd name="connsiteX195" fmla="*/ 1680 w 10000"/>
                <a:gd name="connsiteY195" fmla="*/ 1555 h 17721"/>
                <a:gd name="connsiteX196" fmla="*/ 1603 w 10000"/>
                <a:gd name="connsiteY196" fmla="*/ 1260 h 17721"/>
                <a:gd name="connsiteX197" fmla="*/ 1098 w 10000"/>
                <a:gd name="connsiteY197" fmla="*/ 647 h 17721"/>
                <a:gd name="connsiteX198" fmla="*/ 0 w 10000"/>
                <a:gd name="connsiteY198"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880 w 10000"/>
                <a:gd name="connsiteY155" fmla="*/ 13804 h 17721"/>
                <a:gd name="connsiteX156" fmla="*/ 7738 w 10000"/>
                <a:gd name="connsiteY156" fmla="*/ 13522 h 17721"/>
                <a:gd name="connsiteX157" fmla="*/ 7598 w 10000"/>
                <a:gd name="connsiteY157" fmla="*/ 13327 h 17721"/>
                <a:gd name="connsiteX158" fmla="*/ 7430 w 10000"/>
                <a:gd name="connsiteY158" fmla="*/ 12891 h 17721"/>
                <a:gd name="connsiteX159" fmla="*/ 7425 w 10000"/>
                <a:gd name="connsiteY159" fmla="*/ 12557 h 17721"/>
                <a:gd name="connsiteX160" fmla="*/ 7262 w 10000"/>
                <a:gd name="connsiteY160" fmla="*/ 12493 h 17721"/>
                <a:gd name="connsiteX161" fmla="*/ 6914 w 10000"/>
                <a:gd name="connsiteY161" fmla="*/ 12275 h 17721"/>
                <a:gd name="connsiteX162" fmla="*/ 6851 w 10000"/>
                <a:gd name="connsiteY162" fmla="*/ 11493 h 17721"/>
                <a:gd name="connsiteX163" fmla="*/ 6788 w 10000"/>
                <a:gd name="connsiteY163" fmla="*/ 11544 h 17721"/>
                <a:gd name="connsiteX164" fmla="*/ 6781 w 10000"/>
                <a:gd name="connsiteY164" fmla="*/ 11070 h 17721"/>
                <a:gd name="connsiteX165" fmla="*/ 6652 w 10000"/>
                <a:gd name="connsiteY165" fmla="*/ 11086 h 17721"/>
                <a:gd name="connsiteX166" fmla="*/ 6606 w 10000"/>
                <a:gd name="connsiteY166" fmla="*/ 10942 h 17721"/>
                <a:gd name="connsiteX167" fmla="*/ 6501 w 10000"/>
                <a:gd name="connsiteY167" fmla="*/ 10493 h 17721"/>
                <a:gd name="connsiteX168" fmla="*/ 6192 w 10000"/>
                <a:gd name="connsiteY168" fmla="*/ 10416 h 17721"/>
                <a:gd name="connsiteX169" fmla="*/ 6118 w 10000"/>
                <a:gd name="connsiteY169" fmla="*/ 9826 h 17721"/>
                <a:gd name="connsiteX170" fmla="*/ 6015 w 10000"/>
                <a:gd name="connsiteY170" fmla="*/ 9813 h 17721"/>
                <a:gd name="connsiteX171" fmla="*/ 5975 w 10000"/>
                <a:gd name="connsiteY171" fmla="*/ 9406 h 17721"/>
                <a:gd name="connsiteX172" fmla="*/ 5898 w 10000"/>
                <a:gd name="connsiteY172" fmla="*/ 9210 h 17721"/>
                <a:gd name="connsiteX173" fmla="*/ 5859 w 10000"/>
                <a:gd name="connsiteY173" fmla="*/ 8621 h 17721"/>
                <a:gd name="connsiteX174" fmla="*/ 5669 w 10000"/>
                <a:gd name="connsiteY174" fmla="*/ 8556 h 17721"/>
                <a:gd name="connsiteX175" fmla="*/ 5637 w 10000"/>
                <a:gd name="connsiteY175" fmla="*/ 8185 h 17721"/>
                <a:gd name="connsiteX176" fmla="*/ 5410 w 10000"/>
                <a:gd name="connsiteY176" fmla="*/ 8185 h 17721"/>
                <a:gd name="connsiteX177" fmla="*/ 5364 w 10000"/>
                <a:gd name="connsiteY177" fmla="*/ 7466 h 17721"/>
                <a:gd name="connsiteX178" fmla="*/ 5224 w 10000"/>
                <a:gd name="connsiteY178" fmla="*/ 7390 h 17721"/>
                <a:gd name="connsiteX179" fmla="*/ 5212 w 10000"/>
                <a:gd name="connsiteY179" fmla="*/ 7236 h 17721"/>
                <a:gd name="connsiteX180" fmla="*/ 5105 w 10000"/>
                <a:gd name="connsiteY180" fmla="*/ 7261 h 17721"/>
                <a:gd name="connsiteX181" fmla="*/ 5093 w 10000"/>
                <a:gd name="connsiteY181" fmla="*/ 7005 h 17721"/>
                <a:gd name="connsiteX182" fmla="*/ 5011 w 10000"/>
                <a:gd name="connsiteY182" fmla="*/ 6774 h 17721"/>
                <a:gd name="connsiteX183" fmla="*/ 4804 w 10000"/>
                <a:gd name="connsiteY183" fmla="*/ 6557 h 17721"/>
                <a:gd name="connsiteX184" fmla="*/ 4556 w 10000"/>
                <a:gd name="connsiteY184" fmla="*/ 6171 h 17721"/>
                <a:gd name="connsiteX185" fmla="*/ 4418 w 10000"/>
                <a:gd name="connsiteY185" fmla="*/ 5761 h 17721"/>
                <a:gd name="connsiteX186" fmla="*/ 3174 w 10000"/>
                <a:gd name="connsiteY186" fmla="*/ 5158 h 17721"/>
                <a:gd name="connsiteX187" fmla="*/ 3010 w 10000"/>
                <a:gd name="connsiteY187" fmla="*/ 4517 h 17721"/>
                <a:gd name="connsiteX188" fmla="*/ 2875 w 10000"/>
                <a:gd name="connsiteY188" fmla="*/ 4466 h 17721"/>
                <a:gd name="connsiteX189" fmla="*/ 2796 w 10000"/>
                <a:gd name="connsiteY189" fmla="*/ 4094 h 17721"/>
                <a:gd name="connsiteX190" fmla="*/ 2550 w 10000"/>
                <a:gd name="connsiteY190" fmla="*/ 3299 h 17721"/>
                <a:gd name="connsiteX191" fmla="*/ 2361 w 10000"/>
                <a:gd name="connsiteY191" fmla="*/ 2824 h 17721"/>
                <a:gd name="connsiteX192" fmla="*/ 2109 w 10000"/>
                <a:gd name="connsiteY192" fmla="*/ 2840 h 17721"/>
                <a:gd name="connsiteX193" fmla="*/ 2009 w 10000"/>
                <a:gd name="connsiteY193" fmla="*/ 2645 h 17721"/>
                <a:gd name="connsiteX194" fmla="*/ 1841 w 10000"/>
                <a:gd name="connsiteY194" fmla="*/ 2247 h 17721"/>
                <a:gd name="connsiteX195" fmla="*/ 1733 w 10000"/>
                <a:gd name="connsiteY195" fmla="*/ 2173 h 17721"/>
                <a:gd name="connsiteX196" fmla="*/ 1680 w 10000"/>
                <a:gd name="connsiteY196" fmla="*/ 1555 h 17721"/>
                <a:gd name="connsiteX197" fmla="*/ 1603 w 10000"/>
                <a:gd name="connsiteY197" fmla="*/ 1260 h 17721"/>
                <a:gd name="connsiteX198" fmla="*/ 1098 w 10000"/>
                <a:gd name="connsiteY198" fmla="*/ 647 h 17721"/>
                <a:gd name="connsiteX199" fmla="*/ 0 w 10000"/>
                <a:gd name="connsiteY19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880 w 10000"/>
                <a:gd name="connsiteY155" fmla="*/ 13804 h 17721"/>
                <a:gd name="connsiteX156" fmla="*/ 7738 w 10000"/>
                <a:gd name="connsiteY156" fmla="*/ 13522 h 17721"/>
                <a:gd name="connsiteX157" fmla="*/ 7598 w 10000"/>
                <a:gd name="connsiteY157" fmla="*/ 13327 h 17721"/>
                <a:gd name="connsiteX158" fmla="*/ 7430 w 10000"/>
                <a:gd name="connsiteY158" fmla="*/ 12891 h 17721"/>
                <a:gd name="connsiteX159" fmla="*/ 7425 w 10000"/>
                <a:gd name="connsiteY159" fmla="*/ 12557 h 17721"/>
                <a:gd name="connsiteX160" fmla="*/ 7262 w 10000"/>
                <a:gd name="connsiteY160" fmla="*/ 12493 h 17721"/>
                <a:gd name="connsiteX161" fmla="*/ 6914 w 10000"/>
                <a:gd name="connsiteY161" fmla="*/ 12275 h 17721"/>
                <a:gd name="connsiteX162" fmla="*/ 6851 w 10000"/>
                <a:gd name="connsiteY162" fmla="*/ 11493 h 17721"/>
                <a:gd name="connsiteX163" fmla="*/ 6788 w 10000"/>
                <a:gd name="connsiteY163" fmla="*/ 11544 h 17721"/>
                <a:gd name="connsiteX164" fmla="*/ 6781 w 10000"/>
                <a:gd name="connsiteY164" fmla="*/ 11070 h 17721"/>
                <a:gd name="connsiteX165" fmla="*/ 6652 w 10000"/>
                <a:gd name="connsiteY165" fmla="*/ 11086 h 17721"/>
                <a:gd name="connsiteX166" fmla="*/ 6606 w 10000"/>
                <a:gd name="connsiteY166" fmla="*/ 10942 h 17721"/>
                <a:gd name="connsiteX167" fmla="*/ 6501 w 10000"/>
                <a:gd name="connsiteY167" fmla="*/ 10493 h 17721"/>
                <a:gd name="connsiteX168" fmla="*/ 6192 w 10000"/>
                <a:gd name="connsiteY168" fmla="*/ 10416 h 17721"/>
                <a:gd name="connsiteX169" fmla="*/ 6118 w 10000"/>
                <a:gd name="connsiteY169" fmla="*/ 9826 h 17721"/>
                <a:gd name="connsiteX170" fmla="*/ 6015 w 10000"/>
                <a:gd name="connsiteY170" fmla="*/ 9813 h 17721"/>
                <a:gd name="connsiteX171" fmla="*/ 5975 w 10000"/>
                <a:gd name="connsiteY171" fmla="*/ 9406 h 17721"/>
                <a:gd name="connsiteX172" fmla="*/ 5898 w 10000"/>
                <a:gd name="connsiteY172" fmla="*/ 9210 h 17721"/>
                <a:gd name="connsiteX173" fmla="*/ 5859 w 10000"/>
                <a:gd name="connsiteY173" fmla="*/ 8621 h 17721"/>
                <a:gd name="connsiteX174" fmla="*/ 5669 w 10000"/>
                <a:gd name="connsiteY174" fmla="*/ 8556 h 17721"/>
                <a:gd name="connsiteX175" fmla="*/ 5637 w 10000"/>
                <a:gd name="connsiteY175" fmla="*/ 8185 h 17721"/>
                <a:gd name="connsiteX176" fmla="*/ 5410 w 10000"/>
                <a:gd name="connsiteY176" fmla="*/ 8185 h 17721"/>
                <a:gd name="connsiteX177" fmla="*/ 5364 w 10000"/>
                <a:gd name="connsiteY177" fmla="*/ 7466 h 17721"/>
                <a:gd name="connsiteX178" fmla="*/ 5224 w 10000"/>
                <a:gd name="connsiteY178" fmla="*/ 7390 h 17721"/>
                <a:gd name="connsiteX179" fmla="*/ 5212 w 10000"/>
                <a:gd name="connsiteY179" fmla="*/ 7236 h 17721"/>
                <a:gd name="connsiteX180" fmla="*/ 5105 w 10000"/>
                <a:gd name="connsiteY180" fmla="*/ 7261 h 17721"/>
                <a:gd name="connsiteX181" fmla="*/ 5093 w 10000"/>
                <a:gd name="connsiteY181" fmla="*/ 7005 h 17721"/>
                <a:gd name="connsiteX182" fmla="*/ 5011 w 10000"/>
                <a:gd name="connsiteY182" fmla="*/ 6774 h 17721"/>
                <a:gd name="connsiteX183" fmla="*/ 4804 w 10000"/>
                <a:gd name="connsiteY183" fmla="*/ 6557 h 17721"/>
                <a:gd name="connsiteX184" fmla="*/ 4556 w 10000"/>
                <a:gd name="connsiteY184" fmla="*/ 6171 h 17721"/>
                <a:gd name="connsiteX185" fmla="*/ 4418 w 10000"/>
                <a:gd name="connsiteY185" fmla="*/ 5761 h 17721"/>
                <a:gd name="connsiteX186" fmla="*/ 3174 w 10000"/>
                <a:gd name="connsiteY186" fmla="*/ 5158 h 17721"/>
                <a:gd name="connsiteX187" fmla="*/ 3010 w 10000"/>
                <a:gd name="connsiteY187" fmla="*/ 4517 h 17721"/>
                <a:gd name="connsiteX188" fmla="*/ 2875 w 10000"/>
                <a:gd name="connsiteY188" fmla="*/ 4466 h 17721"/>
                <a:gd name="connsiteX189" fmla="*/ 2796 w 10000"/>
                <a:gd name="connsiteY189" fmla="*/ 4094 h 17721"/>
                <a:gd name="connsiteX190" fmla="*/ 2550 w 10000"/>
                <a:gd name="connsiteY190" fmla="*/ 3299 h 17721"/>
                <a:gd name="connsiteX191" fmla="*/ 2361 w 10000"/>
                <a:gd name="connsiteY191" fmla="*/ 2824 h 17721"/>
                <a:gd name="connsiteX192" fmla="*/ 2109 w 10000"/>
                <a:gd name="connsiteY192" fmla="*/ 2840 h 17721"/>
                <a:gd name="connsiteX193" fmla="*/ 2009 w 10000"/>
                <a:gd name="connsiteY193" fmla="*/ 2645 h 17721"/>
                <a:gd name="connsiteX194" fmla="*/ 1841 w 10000"/>
                <a:gd name="connsiteY194" fmla="*/ 2247 h 17721"/>
                <a:gd name="connsiteX195" fmla="*/ 1733 w 10000"/>
                <a:gd name="connsiteY195" fmla="*/ 2173 h 17721"/>
                <a:gd name="connsiteX196" fmla="*/ 1680 w 10000"/>
                <a:gd name="connsiteY196" fmla="*/ 1555 h 17721"/>
                <a:gd name="connsiteX197" fmla="*/ 1603 w 10000"/>
                <a:gd name="connsiteY197" fmla="*/ 1260 h 17721"/>
                <a:gd name="connsiteX198" fmla="*/ 1098 w 10000"/>
                <a:gd name="connsiteY198" fmla="*/ 647 h 17721"/>
                <a:gd name="connsiteX199" fmla="*/ 0 w 10000"/>
                <a:gd name="connsiteY199"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880 w 10000"/>
                <a:gd name="connsiteY155" fmla="*/ 13804 h 17721"/>
                <a:gd name="connsiteX156" fmla="*/ 7738 w 10000"/>
                <a:gd name="connsiteY156" fmla="*/ 13522 h 17721"/>
                <a:gd name="connsiteX157" fmla="*/ 7598 w 10000"/>
                <a:gd name="connsiteY157" fmla="*/ 13327 h 17721"/>
                <a:gd name="connsiteX158" fmla="*/ 7542 w 10000"/>
                <a:gd name="connsiteY158" fmla="*/ 13047 h 17721"/>
                <a:gd name="connsiteX159" fmla="*/ 7430 w 10000"/>
                <a:gd name="connsiteY159" fmla="*/ 12891 h 17721"/>
                <a:gd name="connsiteX160" fmla="*/ 7425 w 10000"/>
                <a:gd name="connsiteY160" fmla="*/ 12557 h 17721"/>
                <a:gd name="connsiteX161" fmla="*/ 7262 w 10000"/>
                <a:gd name="connsiteY161" fmla="*/ 12493 h 17721"/>
                <a:gd name="connsiteX162" fmla="*/ 6914 w 10000"/>
                <a:gd name="connsiteY162" fmla="*/ 12275 h 17721"/>
                <a:gd name="connsiteX163" fmla="*/ 6851 w 10000"/>
                <a:gd name="connsiteY163" fmla="*/ 11493 h 17721"/>
                <a:gd name="connsiteX164" fmla="*/ 6788 w 10000"/>
                <a:gd name="connsiteY164" fmla="*/ 11544 h 17721"/>
                <a:gd name="connsiteX165" fmla="*/ 6781 w 10000"/>
                <a:gd name="connsiteY165" fmla="*/ 11070 h 17721"/>
                <a:gd name="connsiteX166" fmla="*/ 6652 w 10000"/>
                <a:gd name="connsiteY166" fmla="*/ 11086 h 17721"/>
                <a:gd name="connsiteX167" fmla="*/ 6606 w 10000"/>
                <a:gd name="connsiteY167" fmla="*/ 10942 h 17721"/>
                <a:gd name="connsiteX168" fmla="*/ 6501 w 10000"/>
                <a:gd name="connsiteY168" fmla="*/ 10493 h 17721"/>
                <a:gd name="connsiteX169" fmla="*/ 6192 w 10000"/>
                <a:gd name="connsiteY169" fmla="*/ 10416 h 17721"/>
                <a:gd name="connsiteX170" fmla="*/ 6118 w 10000"/>
                <a:gd name="connsiteY170" fmla="*/ 9826 h 17721"/>
                <a:gd name="connsiteX171" fmla="*/ 6015 w 10000"/>
                <a:gd name="connsiteY171" fmla="*/ 9813 h 17721"/>
                <a:gd name="connsiteX172" fmla="*/ 5975 w 10000"/>
                <a:gd name="connsiteY172" fmla="*/ 9406 h 17721"/>
                <a:gd name="connsiteX173" fmla="*/ 5898 w 10000"/>
                <a:gd name="connsiteY173" fmla="*/ 9210 h 17721"/>
                <a:gd name="connsiteX174" fmla="*/ 5859 w 10000"/>
                <a:gd name="connsiteY174" fmla="*/ 8621 h 17721"/>
                <a:gd name="connsiteX175" fmla="*/ 5669 w 10000"/>
                <a:gd name="connsiteY175" fmla="*/ 8556 h 17721"/>
                <a:gd name="connsiteX176" fmla="*/ 5637 w 10000"/>
                <a:gd name="connsiteY176" fmla="*/ 8185 h 17721"/>
                <a:gd name="connsiteX177" fmla="*/ 5410 w 10000"/>
                <a:gd name="connsiteY177" fmla="*/ 8185 h 17721"/>
                <a:gd name="connsiteX178" fmla="*/ 5364 w 10000"/>
                <a:gd name="connsiteY178" fmla="*/ 7466 h 17721"/>
                <a:gd name="connsiteX179" fmla="*/ 5224 w 10000"/>
                <a:gd name="connsiteY179" fmla="*/ 7390 h 17721"/>
                <a:gd name="connsiteX180" fmla="*/ 5212 w 10000"/>
                <a:gd name="connsiteY180" fmla="*/ 7236 h 17721"/>
                <a:gd name="connsiteX181" fmla="*/ 5105 w 10000"/>
                <a:gd name="connsiteY181" fmla="*/ 7261 h 17721"/>
                <a:gd name="connsiteX182" fmla="*/ 5093 w 10000"/>
                <a:gd name="connsiteY182" fmla="*/ 7005 h 17721"/>
                <a:gd name="connsiteX183" fmla="*/ 5011 w 10000"/>
                <a:gd name="connsiteY183" fmla="*/ 6774 h 17721"/>
                <a:gd name="connsiteX184" fmla="*/ 4804 w 10000"/>
                <a:gd name="connsiteY184" fmla="*/ 6557 h 17721"/>
                <a:gd name="connsiteX185" fmla="*/ 4556 w 10000"/>
                <a:gd name="connsiteY185" fmla="*/ 6171 h 17721"/>
                <a:gd name="connsiteX186" fmla="*/ 4418 w 10000"/>
                <a:gd name="connsiteY186" fmla="*/ 5761 h 17721"/>
                <a:gd name="connsiteX187" fmla="*/ 3174 w 10000"/>
                <a:gd name="connsiteY187" fmla="*/ 5158 h 17721"/>
                <a:gd name="connsiteX188" fmla="*/ 3010 w 10000"/>
                <a:gd name="connsiteY188" fmla="*/ 4517 h 17721"/>
                <a:gd name="connsiteX189" fmla="*/ 2875 w 10000"/>
                <a:gd name="connsiteY189" fmla="*/ 4466 h 17721"/>
                <a:gd name="connsiteX190" fmla="*/ 2796 w 10000"/>
                <a:gd name="connsiteY190" fmla="*/ 4094 h 17721"/>
                <a:gd name="connsiteX191" fmla="*/ 2550 w 10000"/>
                <a:gd name="connsiteY191" fmla="*/ 3299 h 17721"/>
                <a:gd name="connsiteX192" fmla="*/ 2361 w 10000"/>
                <a:gd name="connsiteY192" fmla="*/ 2824 h 17721"/>
                <a:gd name="connsiteX193" fmla="*/ 2109 w 10000"/>
                <a:gd name="connsiteY193" fmla="*/ 2840 h 17721"/>
                <a:gd name="connsiteX194" fmla="*/ 2009 w 10000"/>
                <a:gd name="connsiteY194" fmla="*/ 2645 h 17721"/>
                <a:gd name="connsiteX195" fmla="*/ 1841 w 10000"/>
                <a:gd name="connsiteY195" fmla="*/ 2247 h 17721"/>
                <a:gd name="connsiteX196" fmla="*/ 1733 w 10000"/>
                <a:gd name="connsiteY196" fmla="*/ 2173 h 17721"/>
                <a:gd name="connsiteX197" fmla="*/ 1680 w 10000"/>
                <a:gd name="connsiteY197" fmla="*/ 1555 h 17721"/>
                <a:gd name="connsiteX198" fmla="*/ 1603 w 10000"/>
                <a:gd name="connsiteY198" fmla="*/ 1260 h 17721"/>
                <a:gd name="connsiteX199" fmla="*/ 1098 w 10000"/>
                <a:gd name="connsiteY199" fmla="*/ 647 h 17721"/>
                <a:gd name="connsiteX200" fmla="*/ 0 w 10000"/>
                <a:gd name="connsiteY20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8922 w 10000"/>
                <a:gd name="connsiteY151" fmla="*/ 14724 h 17721"/>
                <a:gd name="connsiteX152" fmla="*/ 8901 w 10000"/>
                <a:gd name="connsiteY152" fmla="*/ 14173 h 17721"/>
                <a:gd name="connsiteX153" fmla="*/ 8203 w 10000"/>
                <a:gd name="connsiteY153" fmla="*/ 14199 h 17721"/>
                <a:gd name="connsiteX154" fmla="*/ 7918 w 10000"/>
                <a:gd name="connsiteY154" fmla="*/ 14019 h 17721"/>
                <a:gd name="connsiteX155" fmla="*/ 7880 w 10000"/>
                <a:gd name="connsiteY155" fmla="*/ 13804 h 17721"/>
                <a:gd name="connsiteX156" fmla="*/ 7738 w 10000"/>
                <a:gd name="connsiteY156" fmla="*/ 13522 h 17721"/>
                <a:gd name="connsiteX157" fmla="*/ 7589 w 10000"/>
                <a:gd name="connsiteY157" fmla="*/ 13519 h 17721"/>
                <a:gd name="connsiteX158" fmla="*/ 7542 w 10000"/>
                <a:gd name="connsiteY158" fmla="*/ 13047 h 17721"/>
                <a:gd name="connsiteX159" fmla="*/ 7430 w 10000"/>
                <a:gd name="connsiteY159" fmla="*/ 12891 h 17721"/>
                <a:gd name="connsiteX160" fmla="*/ 7425 w 10000"/>
                <a:gd name="connsiteY160" fmla="*/ 12557 h 17721"/>
                <a:gd name="connsiteX161" fmla="*/ 7262 w 10000"/>
                <a:gd name="connsiteY161" fmla="*/ 12493 h 17721"/>
                <a:gd name="connsiteX162" fmla="*/ 6914 w 10000"/>
                <a:gd name="connsiteY162" fmla="*/ 12275 h 17721"/>
                <a:gd name="connsiteX163" fmla="*/ 6851 w 10000"/>
                <a:gd name="connsiteY163" fmla="*/ 11493 h 17721"/>
                <a:gd name="connsiteX164" fmla="*/ 6788 w 10000"/>
                <a:gd name="connsiteY164" fmla="*/ 11544 h 17721"/>
                <a:gd name="connsiteX165" fmla="*/ 6781 w 10000"/>
                <a:gd name="connsiteY165" fmla="*/ 11070 h 17721"/>
                <a:gd name="connsiteX166" fmla="*/ 6652 w 10000"/>
                <a:gd name="connsiteY166" fmla="*/ 11086 h 17721"/>
                <a:gd name="connsiteX167" fmla="*/ 6606 w 10000"/>
                <a:gd name="connsiteY167" fmla="*/ 10942 h 17721"/>
                <a:gd name="connsiteX168" fmla="*/ 6501 w 10000"/>
                <a:gd name="connsiteY168" fmla="*/ 10493 h 17721"/>
                <a:gd name="connsiteX169" fmla="*/ 6192 w 10000"/>
                <a:gd name="connsiteY169" fmla="*/ 10416 h 17721"/>
                <a:gd name="connsiteX170" fmla="*/ 6118 w 10000"/>
                <a:gd name="connsiteY170" fmla="*/ 9826 h 17721"/>
                <a:gd name="connsiteX171" fmla="*/ 6015 w 10000"/>
                <a:gd name="connsiteY171" fmla="*/ 9813 h 17721"/>
                <a:gd name="connsiteX172" fmla="*/ 5975 w 10000"/>
                <a:gd name="connsiteY172" fmla="*/ 9406 h 17721"/>
                <a:gd name="connsiteX173" fmla="*/ 5898 w 10000"/>
                <a:gd name="connsiteY173" fmla="*/ 9210 h 17721"/>
                <a:gd name="connsiteX174" fmla="*/ 5859 w 10000"/>
                <a:gd name="connsiteY174" fmla="*/ 8621 h 17721"/>
                <a:gd name="connsiteX175" fmla="*/ 5669 w 10000"/>
                <a:gd name="connsiteY175" fmla="*/ 8556 h 17721"/>
                <a:gd name="connsiteX176" fmla="*/ 5637 w 10000"/>
                <a:gd name="connsiteY176" fmla="*/ 8185 h 17721"/>
                <a:gd name="connsiteX177" fmla="*/ 5410 w 10000"/>
                <a:gd name="connsiteY177" fmla="*/ 8185 h 17721"/>
                <a:gd name="connsiteX178" fmla="*/ 5364 w 10000"/>
                <a:gd name="connsiteY178" fmla="*/ 7466 h 17721"/>
                <a:gd name="connsiteX179" fmla="*/ 5224 w 10000"/>
                <a:gd name="connsiteY179" fmla="*/ 7390 h 17721"/>
                <a:gd name="connsiteX180" fmla="*/ 5212 w 10000"/>
                <a:gd name="connsiteY180" fmla="*/ 7236 h 17721"/>
                <a:gd name="connsiteX181" fmla="*/ 5105 w 10000"/>
                <a:gd name="connsiteY181" fmla="*/ 7261 h 17721"/>
                <a:gd name="connsiteX182" fmla="*/ 5093 w 10000"/>
                <a:gd name="connsiteY182" fmla="*/ 7005 h 17721"/>
                <a:gd name="connsiteX183" fmla="*/ 5011 w 10000"/>
                <a:gd name="connsiteY183" fmla="*/ 6774 h 17721"/>
                <a:gd name="connsiteX184" fmla="*/ 4804 w 10000"/>
                <a:gd name="connsiteY184" fmla="*/ 6557 h 17721"/>
                <a:gd name="connsiteX185" fmla="*/ 4556 w 10000"/>
                <a:gd name="connsiteY185" fmla="*/ 6171 h 17721"/>
                <a:gd name="connsiteX186" fmla="*/ 4418 w 10000"/>
                <a:gd name="connsiteY186" fmla="*/ 5761 h 17721"/>
                <a:gd name="connsiteX187" fmla="*/ 3174 w 10000"/>
                <a:gd name="connsiteY187" fmla="*/ 5158 h 17721"/>
                <a:gd name="connsiteX188" fmla="*/ 3010 w 10000"/>
                <a:gd name="connsiteY188" fmla="*/ 4517 h 17721"/>
                <a:gd name="connsiteX189" fmla="*/ 2875 w 10000"/>
                <a:gd name="connsiteY189" fmla="*/ 4466 h 17721"/>
                <a:gd name="connsiteX190" fmla="*/ 2796 w 10000"/>
                <a:gd name="connsiteY190" fmla="*/ 4094 h 17721"/>
                <a:gd name="connsiteX191" fmla="*/ 2550 w 10000"/>
                <a:gd name="connsiteY191" fmla="*/ 3299 h 17721"/>
                <a:gd name="connsiteX192" fmla="*/ 2361 w 10000"/>
                <a:gd name="connsiteY192" fmla="*/ 2824 h 17721"/>
                <a:gd name="connsiteX193" fmla="*/ 2109 w 10000"/>
                <a:gd name="connsiteY193" fmla="*/ 2840 h 17721"/>
                <a:gd name="connsiteX194" fmla="*/ 2009 w 10000"/>
                <a:gd name="connsiteY194" fmla="*/ 2645 h 17721"/>
                <a:gd name="connsiteX195" fmla="*/ 1841 w 10000"/>
                <a:gd name="connsiteY195" fmla="*/ 2247 h 17721"/>
                <a:gd name="connsiteX196" fmla="*/ 1733 w 10000"/>
                <a:gd name="connsiteY196" fmla="*/ 2173 h 17721"/>
                <a:gd name="connsiteX197" fmla="*/ 1680 w 10000"/>
                <a:gd name="connsiteY197" fmla="*/ 1555 h 17721"/>
                <a:gd name="connsiteX198" fmla="*/ 1603 w 10000"/>
                <a:gd name="connsiteY198" fmla="*/ 1260 h 17721"/>
                <a:gd name="connsiteX199" fmla="*/ 1098 w 10000"/>
                <a:gd name="connsiteY199" fmla="*/ 647 h 17721"/>
                <a:gd name="connsiteX200" fmla="*/ 0 w 10000"/>
                <a:gd name="connsiteY200"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9592 w 10000"/>
                <a:gd name="connsiteY151" fmla="*/ 14676 h 17721"/>
                <a:gd name="connsiteX152" fmla="*/ 8922 w 10000"/>
                <a:gd name="connsiteY152" fmla="*/ 14724 h 17721"/>
                <a:gd name="connsiteX153" fmla="*/ 8901 w 10000"/>
                <a:gd name="connsiteY153" fmla="*/ 14173 h 17721"/>
                <a:gd name="connsiteX154" fmla="*/ 8203 w 10000"/>
                <a:gd name="connsiteY154" fmla="*/ 14199 h 17721"/>
                <a:gd name="connsiteX155" fmla="*/ 7918 w 10000"/>
                <a:gd name="connsiteY155" fmla="*/ 14019 h 17721"/>
                <a:gd name="connsiteX156" fmla="*/ 7880 w 10000"/>
                <a:gd name="connsiteY156" fmla="*/ 13804 h 17721"/>
                <a:gd name="connsiteX157" fmla="*/ 7738 w 10000"/>
                <a:gd name="connsiteY157" fmla="*/ 13522 h 17721"/>
                <a:gd name="connsiteX158" fmla="*/ 7589 w 10000"/>
                <a:gd name="connsiteY158" fmla="*/ 13519 h 17721"/>
                <a:gd name="connsiteX159" fmla="*/ 7542 w 10000"/>
                <a:gd name="connsiteY159" fmla="*/ 13047 h 17721"/>
                <a:gd name="connsiteX160" fmla="*/ 7430 w 10000"/>
                <a:gd name="connsiteY160" fmla="*/ 12891 h 17721"/>
                <a:gd name="connsiteX161" fmla="*/ 7425 w 10000"/>
                <a:gd name="connsiteY161" fmla="*/ 12557 h 17721"/>
                <a:gd name="connsiteX162" fmla="*/ 7262 w 10000"/>
                <a:gd name="connsiteY162" fmla="*/ 12493 h 17721"/>
                <a:gd name="connsiteX163" fmla="*/ 6914 w 10000"/>
                <a:gd name="connsiteY163" fmla="*/ 12275 h 17721"/>
                <a:gd name="connsiteX164" fmla="*/ 6851 w 10000"/>
                <a:gd name="connsiteY164" fmla="*/ 11493 h 17721"/>
                <a:gd name="connsiteX165" fmla="*/ 6788 w 10000"/>
                <a:gd name="connsiteY165" fmla="*/ 11544 h 17721"/>
                <a:gd name="connsiteX166" fmla="*/ 6781 w 10000"/>
                <a:gd name="connsiteY166" fmla="*/ 11070 h 17721"/>
                <a:gd name="connsiteX167" fmla="*/ 6652 w 10000"/>
                <a:gd name="connsiteY167" fmla="*/ 11086 h 17721"/>
                <a:gd name="connsiteX168" fmla="*/ 6606 w 10000"/>
                <a:gd name="connsiteY168" fmla="*/ 10942 h 17721"/>
                <a:gd name="connsiteX169" fmla="*/ 6501 w 10000"/>
                <a:gd name="connsiteY169" fmla="*/ 10493 h 17721"/>
                <a:gd name="connsiteX170" fmla="*/ 6192 w 10000"/>
                <a:gd name="connsiteY170" fmla="*/ 10416 h 17721"/>
                <a:gd name="connsiteX171" fmla="*/ 6118 w 10000"/>
                <a:gd name="connsiteY171" fmla="*/ 9826 h 17721"/>
                <a:gd name="connsiteX172" fmla="*/ 6015 w 10000"/>
                <a:gd name="connsiteY172" fmla="*/ 9813 h 17721"/>
                <a:gd name="connsiteX173" fmla="*/ 5975 w 10000"/>
                <a:gd name="connsiteY173" fmla="*/ 9406 h 17721"/>
                <a:gd name="connsiteX174" fmla="*/ 5898 w 10000"/>
                <a:gd name="connsiteY174" fmla="*/ 9210 h 17721"/>
                <a:gd name="connsiteX175" fmla="*/ 5859 w 10000"/>
                <a:gd name="connsiteY175" fmla="*/ 8621 h 17721"/>
                <a:gd name="connsiteX176" fmla="*/ 5669 w 10000"/>
                <a:gd name="connsiteY176" fmla="*/ 8556 h 17721"/>
                <a:gd name="connsiteX177" fmla="*/ 5637 w 10000"/>
                <a:gd name="connsiteY177" fmla="*/ 8185 h 17721"/>
                <a:gd name="connsiteX178" fmla="*/ 5410 w 10000"/>
                <a:gd name="connsiteY178" fmla="*/ 8185 h 17721"/>
                <a:gd name="connsiteX179" fmla="*/ 5364 w 10000"/>
                <a:gd name="connsiteY179" fmla="*/ 7466 h 17721"/>
                <a:gd name="connsiteX180" fmla="*/ 5224 w 10000"/>
                <a:gd name="connsiteY180" fmla="*/ 7390 h 17721"/>
                <a:gd name="connsiteX181" fmla="*/ 5212 w 10000"/>
                <a:gd name="connsiteY181" fmla="*/ 7236 h 17721"/>
                <a:gd name="connsiteX182" fmla="*/ 5105 w 10000"/>
                <a:gd name="connsiteY182" fmla="*/ 7261 h 17721"/>
                <a:gd name="connsiteX183" fmla="*/ 5093 w 10000"/>
                <a:gd name="connsiteY183" fmla="*/ 7005 h 17721"/>
                <a:gd name="connsiteX184" fmla="*/ 5011 w 10000"/>
                <a:gd name="connsiteY184" fmla="*/ 6774 h 17721"/>
                <a:gd name="connsiteX185" fmla="*/ 4804 w 10000"/>
                <a:gd name="connsiteY185" fmla="*/ 6557 h 17721"/>
                <a:gd name="connsiteX186" fmla="*/ 4556 w 10000"/>
                <a:gd name="connsiteY186" fmla="*/ 6171 h 17721"/>
                <a:gd name="connsiteX187" fmla="*/ 4418 w 10000"/>
                <a:gd name="connsiteY187" fmla="*/ 5761 h 17721"/>
                <a:gd name="connsiteX188" fmla="*/ 3174 w 10000"/>
                <a:gd name="connsiteY188" fmla="*/ 5158 h 17721"/>
                <a:gd name="connsiteX189" fmla="*/ 3010 w 10000"/>
                <a:gd name="connsiteY189" fmla="*/ 4517 h 17721"/>
                <a:gd name="connsiteX190" fmla="*/ 2875 w 10000"/>
                <a:gd name="connsiteY190" fmla="*/ 4466 h 17721"/>
                <a:gd name="connsiteX191" fmla="*/ 2796 w 10000"/>
                <a:gd name="connsiteY191" fmla="*/ 4094 h 17721"/>
                <a:gd name="connsiteX192" fmla="*/ 2550 w 10000"/>
                <a:gd name="connsiteY192" fmla="*/ 3299 h 17721"/>
                <a:gd name="connsiteX193" fmla="*/ 2361 w 10000"/>
                <a:gd name="connsiteY193" fmla="*/ 2824 h 17721"/>
                <a:gd name="connsiteX194" fmla="*/ 2109 w 10000"/>
                <a:gd name="connsiteY194" fmla="*/ 2840 h 17721"/>
                <a:gd name="connsiteX195" fmla="*/ 2009 w 10000"/>
                <a:gd name="connsiteY195" fmla="*/ 2645 h 17721"/>
                <a:gd name="connsiteX196" fmla="*/ 1841 w 10000"/>
                <a:gd name="connsiteY196" fmla="*/ 2247 h 17721"/>
                <a:gd name="connsiteX197" fmla="*/ 1733 w 10000"/>
                <a:gd name="connsiteY197" fmla="*/ 2173 h 17721"/>
                <a:gd name="connsiteX198" fmla="*/ 1680 w 10000"/>
                <a:gd name="connsiteY198" fmla="*/ 1555 h 17721"/>
                <a:gd name="connsiteX199" fmla="*/ 1603 w 10000"/>
                <a:gd name="connsiteY199" fmla="*/ 1260 h 17721"/>
                <a:gd name="connsiteX200" fmla="*/ 1098 w 10000"/>
                <a:gd name="connsiteY200" fmla="*/ 647 h 17721"/>
                <a:gd name="connsiteX201" fmla="*/ 0 w 10000"/>
                <a:gd name="connsiteY20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9592 w 10000"/>
                <a:gd name="connsiteY151" fmla="*/ 14676 h 17721"/>
                <a:gd name="connsiteX152" fmla="*/ 8922 w 10000"/>
                <a:gd name="connsiteY152" fmla="*/ 14724 h 17721"/>
                <a:gd name="connsiteX153" fmla="*/ 8901 w 10000"/>
                <a:gd name="connsiteY153" fmla="*/ 14173 h 17721"/>
                <a:gd name="connsiteX154" fmla="*/ 8203 w 10000"/>
                <a:gd name="connsiteY154" fmla="*/ 14199 h 17721"/>
                <a:gd name="connsiteX155" fmla="*/ 7918 w 10000"/>
                <a:gd name="connsiteY155" fmla="*/ 14019 h 17721"/>
                <a:gd name="connsiteX156" fmla="*/ 7880 w 10000"/>
                <a:gd name="connsiteY156" fmla="*/ 13804 h 17721"/>
                <a:gd name="connsiteX157" fmla="*/ 7738 w 10000"/>
                <a:gd name="connsiteY157" fmla="*/ 13522 h 17721"/>
                <a:gd name="connsiteX158" fmla="*/ 7589 w 10000"/>
                <a:gd name="connsiteY158" fmla="*/ 13519 h 17721"/>
                <a:gd name="connsiteX159" fmla="*/ 7542 w 10000"/>
                <a:gd name="connsiteY159" fmla="*/ 13047 h 17721"/>
                <a:gd name="connsiteX160" fmla="*/ 7430 w 10000"/>
                <a:gd name="connsiteY160" fmla="*/ 12891 h 17721"/>
                <a:gd name="connsiteX161" fmla="*/ 7425 w 10000"/>
                <a:gd name="connsiteY161" fmla="*/ 12557 h 17721"/>
                <a:gd name="connsiteX162" fmla="*/ 7262 w 10000"/>
                <a:gd name="connsiteY162" fmla="*/ 12493 h 17721"/>
                <a:gd name="connsiteX163" fmla="*/ 6914 w 10000"/>
                <a:gd name="connsiteY163" fmla="*/ 12275 h 17721"/>
                <a:gd name="connsiteX164" fmla="*/ 6851 w 10000"/>
                <a:gd name="connsiteY164" fmla="*/ 11493 h 17721"/>
                <a:gd name="connsiteX165" fmla="*/ 6788 w 10000"/>
                <a:gd name="connsiteY165" fmla="*/ 11544 h 17721"/>
                <a:gd name="connsiteX166" fmla="*/ 6781 w 10000"/>
                <a:gd name="connsiteY166" fmla="*/ 11070 h 17721"/>
                <a:gd name="connsiteX167" fmla="*/ 6652 w 10000"/>
                <a:gd name="connsiteY167" fmla="*/ 11086 h 17721"/>
                <a:gd name="connsiteX168" fmla="*/ 6606 w 10000"/>
                <a:gd name="connsiteY168" fmla="*/ 10942 h 17721"/>
                <a:gd name="connsiteX169" fmla="*/ 6501 w 10000"/>
                <a:gd name="connsiteY169" fmla="*/ 10493 h 17721"/>
                <a:gd name="connsiteX170" fmla="*/ 6192 w 10000"/>
                <a:gd name="connsiteY170" fmla="*/ 10416 h 17721"/>
                <a:gd name="connsiteX171" fmla="*/ 6118 w 10000"/>
                <a:gd name="connsiteY171" fmla="*/ 9826 h 17721"/>
                <a:gd name="connsiteX172" fmla="*/ 6015 w 10000"/>
                <a:gd name="connsiteY172" fmla="*/ 9813 h 17721"/>
                <a:gd name="connsiteX173" fmla="*/ 5975 w 10000"/>
                <a:gd name="connsiteY173" fmla="*/ 9406 h 17721"/>
                <a:gd name="connsiteX174" fmla="*/ 5898 w 10000"/>
                <a:gd name="connsiteY174" fmla="*/ 9210 h 17721"/>
                <a:gd name="connsiteX175" fmla="*/ 5859 w 10000"/>
                <a:gd name="connsiteY175" fmla="*/ 8621 h 17721"/>
                <a:gd name="connsiteX176" fmla="*/ 5669 w 10000"/>
                <a:gd name="connsiteY176" fmla="*/ 8556 h 17721"/>
                <a:gd name="connsiteX177" fmla="*/ 5637 w 10000"/>
                <a:gd name="connsiteY177" fmla="*/ 8185 h 17721"/>
                <a:gd name="connsiteX178" fmla="*/ 5410 w 10000"/>
                <a:gd name="connsiteY178" fmla="*/ 8185 h 17721"/>
                <a:gd name="connsiteX179" fmla="*/ 5364 w 10000"/>
                <a:gd name="connsiteY179" fmla="*/ 7466 h 17721"/>
                <a:gd name="connsiteX180" fmla="*/ 5224 w 10000"/>
                <a:gd name="connsiteY180" fmla="*/ 7390 h 17721"/>
                <a:gd name="connsiteX181" fmla="*/ 5212 w 10000"/>
                <a:gd name="connsiteY181" fmla="*/ 7236 h 17721"/>
                <a:gd name="connsiteX182" fmla="*/ 5105 w 10000"/>
                <a:gd name="connsiteY182" fmla="*/ 7261 h 17721"/>
                <a:gd name="connsiteX183" fmla="*/ 5093 w 10000"/>
                <a:gd name="connsiteY183" fmla="*/ 7005 h 17721"/>
                <a:gd name="connsiteX184" fmla="*/ 5011 w 10000"/>
                <a:gd name="connsiteY184" fmla="*/ 6774 h 17721"/>
                <a:gd name="connsiteX185" fmla="*/ 4804 w 10000"/>
                <a:gd name="connsiteY185" fmla="*/ 6557 h 17721"/>
                <a:gd name="connsiteX186" fmla="*/ 4556 w 10000"/>
                <a:gd name="connsiteY186" fmla="*/ 6171 h 17721"/>
                <a:gd name="connsiteX187" fmla="*/ 4418 w 10000"/>
                <a:gd name="connsiteY187" fmla="*/ 5761 h 17721"/>
                <a:gd name="connsiteX188" fmla="*/ 3174 w 10000"/>
                <a:gd name="connsiteY188" fmla="*/ 5158 h 17721"/>
                <a:gd name="connsiteX189" fmla="*/ 3010 w 10000"/>
                <a:gd name="connsiteY189" fmla="*/ 4517 h 17721"/>
                <a:gd name="connsiteX190" fmla="*/ 2875 w 10000"/>
                <a:gd name="connsiteY190" fmla="*/ 4466 h 17721"/>
                <a:gd name="connsiteX191" fmla="*/ 2796 w 10000"/>
                <a:gd name="connsiteY191" fmla="*/ 4094 h 17721"/>
                <a:gd name="connsiteX192" fmla="*/ 2550 w 10000"/>
                <a:gd name="connsiteY192" fmla="*/ 3299 h 17721"/>
                <a:gd name="connsiteX193" fmla="*/ 2361 w 10000"/>
                <a:gd name="connsiteY193" fmla="*/ 2824 h 17721"/>
                <a:gd name="connsiteX194" fmla="*/ 2109 w 10000"/>
                <a:gd name="connsiteY194" fmla="*/ 2840 h 17721"/>
                <a:gd name="connsiteX195" fmla="*/ 2009 w 10000"/>
                <a:gd name="connsiteY195" fmla="*/ 2645 h 17721"/>
                <a:gd name="connsiteX196" fmla="*/ 1841 w 10000"/>
                <a:gd name="connsiteY196" fmla="*/ 2247 h 17721"/>
                <a:gd name="connsiteX197" fmla="*/ 1733 w 10000"/>
                <a:gd name="connsiteY197" fmla="*/ 2173 h 17721"/>
                <a:gd name="connsiteX198" fmla="*/ 1680 w 10000"/>
                <a:gd name="connsiteY198" fmla="*/ 1555 h 17721"/>
                <a:gd name="connsiteX199" fmla="*/ 1603 w 10000"/>
                <a:gd name="connsiteY199" fmla="*/ 1260 h 17721"/>
                <a:gd name="connsiteX200" fmla="*/ 1098 w 10000"/>
                <a:gd name="connsiteY200" fmla="*/ 647 h 17721"/>
                <a:gd name="connsiteX201" fmla="*/ 0 w 10000"/>
                <a:gd name="connsiteY201" fmla="*/ 0 h 17721"/>
                <a:gd name="connsiteX0" fmla="*/ 0 w 10000"/>
                <a:gd name="connsiteY0" fmla="*/ 0 h 17721"/>
                <a:gd name="connsiteX1" fmla="*/ 331 w 10000"/>
                <a:gd name="connsiteY1" fmla="*/ 0 h 17721"/>
                <a:gd name="connsiteX2" fmla="*/ 331 w 10000"/>
                <a:gd name="connsiteY2" fmla="*/ 110 h 17721"/>
                <a:gd name="connsiteX3" fmla="*/ 858 w 10000"/>
                <a:gd name="connsiteY3" fmla="*/ 110 h 17721"/>
                <a:gd name="connsiteX4" fmla="*/ 858 w 10000"/>
                <a:gd name="connsiteY4" fmla="*/ 298 h 17721"/>
                <a:gd name="connsiteX5" fmla="*/ 896 w 10000"/>
                <a:gd name="connsiteY5" fmla="*/ 298 h 17721"/>
                <a:gd name="connsiteX6" fmla="*/ 896 w 10000"/>
                <a:gd name="connsiteY6" fmla="*/ 486 h 17721"/>
                <a:gd name="connsiteX7" fmla="*/ 988 w 10000"/>
                <a:gd name="connsiteY7" fmla="*/ 486 h 17721"/>
                <a:gd name="connsiteX8" fmla="*/ 1072 w 10000"/>
                <a:gd name="connsiteY8" fmla="*/ 365 h 17721"/>
                <a:gd name="connsiteX9" fmla="*/ 1281 w 10000"/>
                <a:gd name="connsiteY9" fmla="*/ 301 h 17721"/>
                <a:gd name="connsiteX10" fmla="*/ 1363 w 10000"/>
                <a:gd name="connsiteY10" fmla="*/ 528 h 17721"/>
                <a:gd name="connsiteX11" fmla="*/ 1357 w 10000"/>
                <a:gd name="connsiteY11" fmla="*/ 784 h 17721"/>
                <a:gd name="connsiteX12" fmla="*/ 1422 w 10000"/>
                <a:gd name="connsiteY12" fmla="*/ 489 h 17721"/>
                <a:gd name="connsiteX13" fmla="*/ 1411 w 10000"/>
                <a:gd name="connsiteY13" fmla="*/ 861 h 17721"/>
                <a:gd name="connsiteX14" fmla="*/ 1411 w 10000"/>
                <a:gd name="connsiteY14" fmla="*/ 971 h 17721"/>
                <a:gd name="connsiteX15" fmla="*/ 1585 w 10000"/>
                <a:gd name="connsiteY15" fmla="*/ 971 h 17721"/>
                <a:gd name="connsiteX16" fmla="*/ 1585 w 10000"/>
                <a:gd name="connsiteY16" fmla="*/ 1159 h 17721"/>
                <a:gd name="connsiteX17" fmla="*/ 1621 w 10000"/>
                <a:gd name="connsiteY17" fmla="*/ 1159 h 17721"/>
                <a:gd name="connsiteX18" fmla="*/ 1621 w 10000"/>
                <a:gd name="connsiteY18" fmla="*/ 1269 h 17721"/>
                <a:gd name="connsiteX19" fmla="*/ 1636 w 10000"/>
                <a:gd name="connsiteY19" fmla="*/ 1269 h 17721"/>
                <a:gd name="connsiteX20" fmla="*/ 1636 w 10000"/>
                <a:gd name="connsiteY20" fmla="*/ 1457 h 17721"/>
                <a:gd name="connsiteX21" fmla="*/ 1697 w 10000"/>
                <a:gd name="connsiteY21" fmla="*/ 1457 h 17721"/>
                <a:gd name="connsiteX22" fmla="*/ 1697 w 10000"/>
                <a:gd name="connsiteY22" fmla="*/ 1523 h 17721"/>
                <a:gd name="connsiteX23" fmla="*/ 1871 w 10000"/>
                <a:gd name="connsiteY23" fmla="*/ 1523 h 17721"/>
                <a:gd name="connsiteX24" fmla="*/ 1871 w 10000"/>
                <a:gd name="connsiteY24" fmla="*/ 1600 h 17721"/>
                <a:gd name="connsiteX25" fmla="*/ 1887 w 10000"/>
                <a:gd name="connsiteY25" fmla="*/ 1600 h 17721"/>
                <a:gd name="connsiteX26" fmla="*/ 1887 w 10000"/>
                <a:gd name="connsiteY26" fmla="*/ 1711 h 17721"/>
                <a:gd name="connsiteX27" fmla="*/ 2021 w 10000"/>
                <a:gd name="connsiteY27" fmla="*/ 1711 h 17721"/>
                <a:gd name="connsiteX28" fmla="*/ 2021 w 10000"/>
                <a:gd name="connsiteY28" fmla="*/ 1821 h 17721"/>
                <a:gd name="connsiteX29" fmla="*/ 2081 w 10000"/>
                <a:gd name="connsiteY29" fmla="*/ 1821 h 17721"/>
                <a:gd name="connsiteX30" fmla="*/ 2081 w 10000"/>
                <a:gd name="connsiteY30" fmla="*/ 2009 h 17721"/>
                <a:gd name="connsiteX31" fmla="*/ 2135 w 10000"/>
                <a:gd name="connsiteY31" fmla="*/ 2009 h 17721"/>
                <a:gd name="connsiteX32" fmla="*/ 2135 w 10000"/>
                <a:gd name="connsiteY32" fmla="*/ 2086 h 17721"/>
                <a:gd name="connsiteX33" fmla="*/ 2180 w 10000"/>
                <a:gd name="connsiteY33" fmla="*/ 2086 h 17721"/>
                <a:gd name="connsiteX34" fmla="*/ 2180 w 10000"/>
                <a:gd name="connsiteY34" fmla="*/ 2196 h 17721"/>
                <a:gd name="connsiteX35" fmla="*/ 2233 w 10000"/>
                <a:gd name="connsiteY35" fmla="*/ 2196 h 17721"/>
                <a:gd name="connsiteX36" fmla="*/ 2233 w 10000"/>
                <a:gd name="connsiteY36" fmla="*/ 2274 h 17721"/>
                <a:gd name="connsiteX37" fmla="*/ 2347 w 10000"/>
                <a:gd name="connsiteY37" fmla="*/ 2274 h 17721"/>
                <a:gd name="connsiteX38" fmla="*/ 2347 w 10000"/>
                <a:gd name="connsiteY38" fmla="*/ 2384 h 17721"/>
                <a:gd name="connsiteX39" fmla="*/ 2520 w 10000"/>
                <a:gd name="connsiteY39" fmla="*/ 2384 h 17721"/>
                <a:gd name="connsiteX40" fmla="*/ 2520 w 10000"/>
                <a:gd name="connsiteY40" fmla="*/ 2494 h 17721"/>
                <a:gd name="connsiteX41" fmla="*/ 2634 w 10000"/>
                <a:gd name="connsiteY41" fmla="*/ 2494 h 17721"/>
                <a:gd name="connsiteX42" fmla="*/ 2634 w 10000"/>
                <a:gd name="connsiteY42" fmla="*/ 2649 h 17721"/>
                <a:gd name="connsiteX43" fmla="*/ 2656 w 10000"/>
                <a:gd name="connsiteY43" fmla="*/ 2649 h 17721"/>
                <a:gd name="connsiteX44" fmla="*/ 2656 w 10000"/>
                <a:gd name="connsiteY44" fmla="*/ 2837 h 17721"/>
                <a:gd name="connsiteX45" fmla="*/ 2732 w 10000"/>
                <a:gd name="connsiteY45" fmla="*/ 2837 h 17721"/>
                <a:gd name="connsiteX46" fmla="*/ 2732 w 10000"/>
                <a:gd name="connsiteY46" fmla="*/ 2947 h 17721"/>
                <a:gd name="connsiteX47" fmla="*/ 2770 w 10000"/>
                <a:gd name="connsiteY47" fmla="*/ 2947 h 17721"/>
                <a:gd name="connsiteX48" fmla="*/ 2770 w 10000"/>
                <a:gd name="connsiteY48" fmla="*/ 3135 h 17721"/>
                <a:gd name="connsiteX49" fmla="*/ 2830 w 10000"/>
                <a:gd name="connsiteY49" fmla="*/ 3135 h 17721"/>
                <a:gd name="connsiteX50" fmla="*/ 2830 w 10000"/>
                <a:gd name="connsiteY50" fmla="*/ 3212 h 17721"/>
                <a:gd name="connsiteX51" fmla="*/ 2844 w 10000"/>
                <a:gd name="connsiteY51" fmla="*/ 3212 h 17721"/>
                <a:gd name="connsiteX52" fmla="*/ 2844 w 10000"/>
                <a:gd name="connsiteY52" fmla="*/ 3322 h 17721"/>
                <a:gd name="connsiteX53" fmla="*/ 3094 w 10000"/>
                <a:gd name="connsiteY53" fmla="*/ 3322 h 17721"/>
                <a:gd name="connsiteX54" fmla="*/ 3094 w 10000"/>
                <a:gd name="connsiteY54" fmla="*/ 3620 h 17721"/>
                <a:gd name="connsiteX55" fmla="*/ 3192 w 10000"/>
                <a:gd name="connsiteY55" fmla="*/ 3620 h 17721"/>
                <a:gd name="connsiteX56" fmla="*/ 3192 w 10000"/>
                <a:gd name="connsiteY56" fmla="*/ 3698 h 17721"/>
                <a:gd name="connsiteX57" fmla="*/ 3365 w 10000"/>
                <a:gd name="connsiteY57" fmla="*/ 3698 h 17721"/>
                <a:gd name="connsiteX58" fmla="*/ 3365 w 10000"/>
                <a:gd name="connsiteY58" fmla="*/ 3808 h 17721"/>
                <a:gd name="connsiteX59" fmla="*/ 3380 w 10000"/>
                <a:gd name="connsiteY59" fmla="*/ 3808 h 17721"/>
                <a:gd name="connsiteX60" fmla="*/ 3380 w 10000"/>
                <a:gd name="connsiteY60" fmla="*/ 3951 h 17721"/>
                <a:gd name="connsiteX61" fmla="*/ 3456 w 10000"/>
                <a:gd name="connsiteY61" fmla="*/ 3951 h 17721"/>
                <a:gd name="connsiteX62" fmla="*/ 3456 w 10000"/>
                <a:gd name="connsiteY62" fmla="*/ 4062 h 17721"/>
                <a:gd name="connsiteX63" fmla="*/ 3593 w 10000"/>
                <a:gd name="connsiteY63" fmla="*/ 4062 h 17721"/>
                <a:gd name="connsiteX64" fmla="*/ 3593 w 10000"/>
                <a:gd name="connsiteY64" fmla="*/ 4360 h 17721"/>
                <a:gd name="connsiteX65" fmla="*/ 3615 w 10000"/>
                <a:gd name="connsiteY65" fmla="*/ 4360 h 17721"/>
                <a:gd name="connsiteX66" fmla="*/ 3615 w 10000"/>
                <a:gd name="connsiteY66" fmla="*/ 4437 h 17721"/>
                <a:gd name="connsiteX67" fmla="*/ 3666 w 10000"/>
                <a:gd name="connsiteY67" fmla="*/ 4437 h 17721"/>
                <a:gd name="connsiteX68" fmla="*/ 3666 w 10000"/>
                <a:gd name="connsiteY68" fmla="*/ 4547 h 17721"/>
                <a:gd name="connsiteX69" fmla="*/ 3691 w 10000"/>
                <a:gd name="connsiteY69" fmla="*/ 4547 h 17721"/>
                <a:gd name="connsiteX70" fmla="*/ 3691 w 10000"/>
                <a:gd name="connsiteY70" fmla="*/ 4625 h 17721"/>
                <a:gd name="connsiteX71" fmla="*/ 3704 w 10000"/>
                <a:gd name="connsiteY71" fmla="*/ 4625 h 17721"/>
                <a:gd name="connsiteX72" fmla="*/ 3704 w 10000"/>
                <a:gd name="connsiteY72" fmla="*/ 4735 h 17721"/>
                <a:gd name="connsiteX73" fmla="*/ 3765 w 10000"/>
                <a:gd name="connsiteY73" fmla="*/ 4735 h 17721"/>
                <a:gd name="connsiteX74" fmla="*/ 3765 w 10000"/>
                <a:gd name="connsiteY74" fmla="*/ 4812 h 17721"/>
                <a:gd name="connsiteX75" fmla="*/ 3803 w 10000"/>
                <a:gd name="connsiteY75" fmla="*/ 4812 h 17721"/>
                <a:gd name="connsiteX76" fmla="*/ 3803 w 10000"/>
                <a:gd name="connsiteY76" fmla="*/ 5033 h 17721"/>
                <a:gd name="connsiteX77" fmla="*/ 3879 w 10000"/>
                <a:gd name="connsiteY77" fmla="*/ 5033 h 17721"/>
                <a:gd name="connsiteX78" fmla="*/ 3879 w 10000"/>
                <a:gd name="connsiteY78" fmla="*/ 5110 h 17721"/>
                <a:gd name="connsiteX79" fmla="*/ 3993 w 10000"/>
                <a:gd name="connsiteY79" fmla="*/ 5110 h 17721"/>
                <a:gd name="connsiteX80" fmla="*/ 3993 w 10000"/>
                <a:gd name="connsiteY80" fmla="*/ 5221 h 17721"/>
                <a:gd name="connsiteX81" fmla="*/ 4053 w 10000"/>
                <a:gd name="connsiteY81" fmla="*/ 5221 h 17721"/>
                <a:gd name="connsiteX82" fmla="*/ 4053 w 10000"/>
                <a:gd name="connsiteY82" fmla="*/ 5298 h 17721"/>
                <a:gd name="connsiteX83" fmla="*/ 4091 w 10000"/>
                <a:gd name="connsiteY83" fmla="*/ 5298 h 17721"/>
                <a:gd name="connsiteX84" fmla="*/ 4091 w 10000"/>
                <a:gd name="connsiteY84" fmla="*/ 5375 h 17721"/>
                <a:gd name="connsiteX85" fmla="*/ 4279 w 10000"/>
                <a:gd name="connsiteY85" fmla="*/ 5375 h 17721"/>
                <a:gd name="connsiteX86" fmla="*/ 4279 w 10000"/>
                <a:gd name="connsiteY86" fmla="*/ 5486 h 17721"/>
                <a:gd name="connsiteX87" fmla="*/ 4415 w 10000"/>
                <a:gd name="connsiteY87" fmla="*/ 5486 h 17721"/>
                <a:gd name="connsiteX88" fmla="*/ 4415 w 10000"/>
                <a:gd name="connsiteY88" fmla="*/ 5673 h 17721"/>
                <a:gd name="connsiteX89" fmla="*/ 4574 w 10000"/>
                <a:gd name="connsiteY89" fmla="*/ 5673 h 17721"/>
                <a:gd name="connsiteX90" fmla="*/ 4574 w 10000"/>
                <a:gd name="connsiteY90" fmla="*/ 5784 h 17721"/>
                <a:gd name="connsiteX91" fmla="*/ 4626 w 10000"/>
                <a:gd name="connsiteY91" fmla="*/ 5784 h 17721"/>
                <a:gd name="connsiteX92" fmla="*/ 4626 w 10000"/>
                <a:gd name="connsiteY92" fmla="*/ 5861 h 17721"/>
                <a:gd name="connsiteX93" fmla="*/ 4724 w 10000"/>
                <a:gd name="connsiteY93" fmla="*/ 5861 h 17721"/>
                <a:gd name="connsiteX94" fmla="*/ 4724 w 10000"/>
                <a:gd name="connsiteY94" fmla="*/ 6049 h 17721"/>
                <a:gd name="connsiteX95" fmla="*/ 4800 w 10000"/>
                <a:gd name="connsiteY95" fmla="*/ 6049 h 17721"/>
                <a:gd name="connsiteX96" fmla="*/ 4800 w 10000"/>
                <a:gd name="connsiteY96" fmla="*/ 6236 h 17721"/>
                <a:gd name="connsiteX97" fmla="*/ 4860 w 10000"/>
                <a:gd name="connsiteY97" fmla="*/ 6236 h 17721"/>
                <a:gd name="connsiteX98" fmla="*/ 4860 w 10000"/>
                <a:gd name="connsiteY98" fmla="*/ 6347 h 17721"/>
                <a:gd name="connsiteX99" fmla="*/ 5041 w 10000"/>
                <a:gd name="connsiteY99" fmla="*/ 6347 h 17721"/>
                <a:gd name="connsiteX100" fmla="*/ 5041 w 10000"/>
                <a:gd name="connsiteY100" fmla="*/ 6413 h 17721"/>
                <a:gd name="connsiteX101" fmla="*/ 5260 w 10000"/>
                <a:gd name="connsiteY101" fmla="*/ 6413 h 17721"/>
                <a:gd name="connsiteX102" fmla="*/ 5260 w 10000"/>
                <a:gd name="connsiteY102" fmla="*/ 6600 h 17721"/>
                <a:gd name="connsiteX103" fmla="*/ 5336 w 10000"/>
                <a:gd name="connsiteY103" fmla="*/ 6600 h 17721"/>
                <a:gd name="connsiteX104" fmla="*/ 5336 w 10000"/>
                <a:gd name="connsiteY104" fmla="*/ 6788 h 17721"/>
                <a:gd name="connsiteX105" fmla="*/ 5638 w 10000"/>
                <a:gd name="connsiteY105" fmla="*/ 6788 h 17721"/>
                <a:gd name="connsiteX106" fmla="*/ 5638 w 10000"/>
                <a:gd name="connsiteY106" fmla="*/ 6976 h 17721"/>
                <a:gd name="connsiteX107" fmla="*/ 5699 w 10000"/>
                <a:gd name="connsiteY107" fmla="*/ 6976 h 17721"/>
                <a:gd name="connsiteX108" fmla="*/ 5699 w 10000"/>
                <a:gd name="connsiteY108" fmla="*/ 7086 h 17721"/>
                <a:gd name="connsiteX109" fmla="*/ 5886 w 10000"/>
                <a:gd name="connsiteY109" fmla="*/ 7086 h 17721"/>
                <a:gd name="connsiteX110" fmla="*/ 5886 w 10000"/>
                <a:gd name="connsiteY110" fmla="*/ 7163 h 17721"/>
                <a:gd name="connsiteX111" fmla="*/ 6083 w 10000"/>
                <a:gd name="connsiteY111" fmla="*/ 7163 h 17721"/>
                <a:gd name="connsiteX112" fmla="*/ 6083 w 10000"/>
                <a:gd name="connsiteY112" fmla="*/ 7384 h 17721"/>
                <a:gd name="connsiteX113" fmla="*/ 6430 w 10000"/>
                <a:gd name="connsiteY113" fmla="*/ 7384 h 17721"/>
                <a:gd name="connsiteX114" fmla="*/ 6430 w 10000"/>
                <a:gd name="connsiteY114" fmla="*/ 7539 h 17721"/>
                <a:gd name="connsiteX115" fmla="*/ 6483 w 10000"/>
                <a:gd name="connsiteY115" fmla="*/ 7539 h 17721"/>
                <a:gd name="connsiteX116" fmla="*/ 6483 w 10000"/>
                <a:gd name="connsiteY116" fmla="*/ 7649 h 17721"/>
                <a:gd name="connsiteX117" fmla="*/ 6846 w 10000"/>
                <a:gd name="connsiteY117" fmla="*/ 7649 h 17721"/>
                <a:gd name="connsiteX118" fmla="*/ 6846 w 10000"/>
                <a:gd name="connsiteY118" fmla="*/ 7726 h 17721"/>
                <a:gd name="connsiteX119" fmla="*/ 6982 w 10000"/>
                <a:gd name="connsiteY119" fmla="*/ 7726 h 17721"/>
                <a:gd name="connsiteX120" fmla="*/ 6982 w 10000"/>
                <a:gd name="connsiteY120" fmla="*/ 7914 h 17721"/>
                <a:gd name="connsiteX121" fmla="*/ 7094 w 10000"/>
                <a:gd name="connsiteY121" fmla="*/ 7914 h 17721"/>
                <a:gd name="connsiteX122" fmla="*/ 7094 w 10000"/>
                <a:gd name="connsiteY122" fmla="*/ 8024 h 17721"/>
                <a:gd name="connsiteX123" fmla="*/ 7230 w 10000"/>
                <a:gd name="connsiteY123" fmla="*/ 8024 h 17721"/>
                <a:gd name="connsiteX124" fmla="*/ 7230 w 10000"/>
                <a:gd name="connsiteY124" fmla="*/ 8135 h 17721"/>
                <a:gd name="connsiteX125" fmla="*/ 7653 w 10000"/>
                <a:gd name="connsiteY125" fmla="*/ 8135 h 17721"/>
                <a:gd name="connsiteX126" fmla="*/ 7653 w 10000"/>
                <a:gd name="connsiteY126" fmla="*/ 8212 h 17721"/>
                <a:gd name="connsiteX127" fmla="*/ 7840 w 10000"/>
                <a:gd name="connsiteY127" fmla="*/ 8212 h 17721"/>
                <a:gd name="connsiteX128" fmla="*/ 7840 w 10000"/>
                <a:gd name="connsiteY128" fmla="*/ 8322 h 17721"/>
                <a:gd name="connsiteX129" fmla="*/ 7894 w 10000"/>
                <a:gd name="connsiteY129" fmla="*/ 8322 h 17721"/>
                <a:gd name="connsiteX130" fmla="*/ 7894 w 10000"/>
                <a:gd name="connsiteY130" fmla="*/ 8510 h 17721"/>
                <a:gd name="connsiteX131" fmla="*/ 7932 w 10000"/>
                <a:gd name="connsiteY131" fmla="*/ 8510 h 17721"/>
                <a:gd name="connsiteX132" fmla="*/ 7932 w 10000"/>
                <a:gd name="connsiteY132" fmla="*/ 8587 h 17721"/>
                <a:gd name="connsiteX133" fmla="*/ 8030 w 10000"/>
                <a:gd name="connsiteY133" fmla="*/ 8587 h 17721"/>
                <a:gd name="connsiteX134" fmla="*/ 8030 w 10000"/>
                <a:gd name="connsiteY134" fmla="*/ 8653 h 17721"/>
                <a:gd name="connsiteX135" fmla="*/ 8068 w 10000"/>
                <a:gd name="connsiteY135" fmla="*/ 8653 h 17721"/>
                <a:gd name="connsiteX136" fmla="*/ 8068 w 10000"/>
                <a:gd name="connsiteY136" fmla="*/ 8764 h 17721"/>
                <a:gd name="connsiteX137" fmla="*/ 8853 w 10000"/>
                <a:gd name="connsiteY137" fmla="*/ 8764 h 17721"/>
                <a:gd name="connsiteX138" fmla="*/ 8853 w 10000"/>
                <a:gd name="connsiteY138" fmla="*/ 8885 h 17721"/>
                <a:gd name="connsiteX139" fmla="*/ 8875 w 10000"/>
                <a:gd name="connsiteY139" fmla="*/ 8885 h 17721"/>
                <a:gd name="connsiteX140" fmla="*/ 8875 w 10000"/>
                <a:gd name="connsiteY140" fmla="*/ 8951 h 17721"/>
                <a:gd name="connsiteX141" fmla="*/ 8936 w 10000"/>
                <a:gd name="connsiteY141" fmla="*/ 8951 h 17721"/>
                <a:gd name="connsiteX142" fmla="*/ 8936 w 10000"/>
                <a:gd name="connsiteY142" fmla="*/ 9183 h 17721"/>
                <a:gd name="connsiteX143" fmla="*/ 9374 w 10000"/>
                <a:gd name="connsiteY143" fmla="*/ 9183 h 17721"/>
                <a:gd name="connsiteX144" fmla="*/ 9374 w 10000"/>
                <a:gd name="connsiteY144" fmla="*/ 9514 h 17721"/>
                <a:gd name="connsiteX145" fmla="*/ 9486 w 10000"/>
                <a:gd name="connsiteY145" fmla="*/ 9514 h 17721"/>
                <a:gd name="connsiteX146" fmla="*/ 9486 w 10000"/>
                <a:gd name="connsiteY146" fmla="*/ 10000 h 17721"/>
                <a:gd name="connsiteX147" fmla="*/ 10000 w 10000"/>
                <a:gd name="connsiteY147" fmla="*/ 10000 h 17721"/>
                <a:gd name="connsiteX148" fmla="*/ 9996 w 10000"/>
                <a:gd name="connsiteY148" fmla="*/ 17671 h 17721"/>
                <a:gd name="connsiteX149" fmla="*/ 9797 w 10000"/>
                <a:gd name="connsiteY149" fmla="*/ 17712 h 17721"/>
                <a:gd name="connsiteX150" fmla="*/ 9804 w 10000"/>
                <a:gd name="connsiteY150" fmla="*/ 14699 h 17721"/>
                <a:gd name="connsiteX151" fmla="*/ 9592 w 10000"/>
                <a:gd name="connsiteY151" fmla="*/ 14676 h 17721"/>
                <a:gd name="connsiteX152" fmla="*/ 8922 w 10000"/>
                <a:gd name="connsiteY152" fmla="*/ 14724 h 17721"/>
                <a:gd name="connsiteX153" fmla="*/ 8901 w 10000"/>
                <a:gd name="connsiteY153" fmla="*/ 14173 h 17721"/>
                <a:gd name="connsiteX154" fmla="*/ 8203 w 10000"/>
                <a:gd name="connsiteY154" fmla="*/ 14199 h 17721"/>
                <a:gd name="connsiteX155" fmla="*/ 7918 w 10000"/>
                <a:gd name="connsiteY155" fmla="*/ 14019 h 17721"/>
                <a:gd name="connsiteX156" fmla="*/ 7880 w 10000"/>
                <a:gd name="connsiteY156" fmla="*/ 13804 h 17721"/>
                <a:gd name="connsiteX157" fmla="*/ 7738 w 10000"/>
                <a:gd name="connsiteY157" fmla="*/ 13522 h 17721"/>
                <a:gd name="connsiteX158" fmla="*/ 7589 w 10000"/>
                <a:gd name="connsiteY158" fmla="*/ 13519 h 17721"/>
                <a:gd name="connsiteX159" fmla="*/ 7542 w 10000"/>
                <a:gd name="connsiteY159" fmla="*/ 13047 h 17721"/>
                <a:gd name="connsiteX160" fmla="*/ 7430 w 10000"/>
                <a:gd name="connsiteY160" fmla="*/ 12891 h 17721"/>
                <a:gd name="connsiteX161" fmla="*/ 7425 w 10000"/>
                <a:gd name="connsiteY161" fmla="*/ 12557 h 17721"/>
                <a:gd name="connsiteX162" fmla="*/ 7262 w 10000"/>
                <a:gd name="connsiteY162" fmla="*/ 12493 h 17721"/>
                <a:gd name="connsiteX163" fmla="*/ 6914 w 10000"/>
                <a:gd name="connsiteY163" fmla="*/ 12275 h 17721"/>
                <a:gd name="connsiteX164" fmla="*/ 6851 w 10000"/>
                <a:gd name="connsiteY164" fmla="*/ 11493 h 17721"/>
                <a:gd name="connsiteX165" fmla="*/ 6788 w 10000"/>
                <a:gd name="connsiteY165" fmla="*/ 11544 h 17721"/>
                <a:gd name="connsiteX166" fmla="*/ 6781 w 10000"/>
                <a:gd name="connsiteY166" fmla="*/ 11070 h 17721"/>
                <a:gd name="connsiteX167" fmla="*/ 6652 w 10000"/>
                <a:gd name="connsiteY167" fmla="*/ 11086 h 17721"/>
                <a:gd name="connsiteX168" fmla="*/ 6606 w 10000"/>
                <a:gd name="connsiteY168" fmla="*/ 10942 h 17721"/>
                <a:gd name="connsiteX169" fmla="*/ 6501 w 10000"/>
                <a:gd name="connsiteY169" fmla="*/ 10493 h 17721"/>
                <a:gd name="connsiteX170" fmla="*/ 6192 w 10000"/>
                <a:gd name="connsiteY170" fmla="*/ 10416 h 17721"/>
                <a:gd name="connsiteX171" fmla="*/ 6118 w 10000"/>
                <a:gd name="connsiteY171" fmla="*/ 9826 h 17721"/>
                <a:gd name="connsiteX172" fmla="*/ 6015 w 10000"/>
                <a:gd name="connsiteY172" fmla="*/ 9813 h 17721"/>
                <a:gd name="connsiteX173" fmla="*/ 5975 w 10000"/>
                <a:gd name="connsiteY173" fmla="*/ 9406 h 17721"/>
                <a:gd name="connsiteX174" fmla="*/ 5898 w 10000"/>
                <a:gd name="connsiteY174" fmla="*/ 9210 h 17721"/>
                <a:gd name="connsiteX175" fmla="*/ 5859 w 10000"/>
                <a:gd name="connsiteY175" fmla="*/ 8621 h 17721"/>
                <a:gd name="connsiteX176" fmla="*/ 5669 w 10000"/>
                <a:gd name="connsiteY176" fmla="*/ 8556 h 17721"/>
                <a:gd name="connsiteX177" fmla="*/ 5637 w 10000"/>
                <a:gd name="connsiteY177" fmla="*/ 8185 h 17721"/>
                <a:gd name="connsiteX178" fmla="*/ 5410 w 10000"/>
                <a:gd name="connsiteY178" fmla="*/ 8185 h 17721"/>
                <a:gd name="connsiteX179" fmla="*/ 5364 w 10000"/>
                <a:gd name="connsiteY179" fmla="*/ 7466 h 17721"/>
                <a:gd name="connsiteX180" fmla="*/ 5224 w 10000"/>
                <a:gd name="connsiteY180" fmla="*/ 7390 h 17721"/>
                <a:gd name="connsiteX181" fmla="*/ 5212 w 10000"/>
                <a:gd name="connsiteY181" fmla="*/ 7236 h 17721"/>
                <a:gd name="connsiteX182" fmla="*/ 5105 w 10000"/>
                <a:gd name="connsiteY182" fmla="*/ 7261 h 17721"/>
                <a:gd name="connsiteX183" fmla="*/ 5093 w 10000"/>
                <a:gd name="connsiteY183" fmla="*/ 7005 h 17721"/>
                <a:gd name="connsiteX184" fmla="*/ 5011 w 10000"/>
                <a:gd name="connsiteY184" fmla="*/ 6774 h 17721"/>
                <a:gd name="connsiteX185" fmla="*/ 4804 w 10000"/>
                <a:gd name="connsiteY185" fmla="*/ 6557 h 17721"/>
                <a:gd name="connsiteX186" fmla="*/ 4556 w 10000"/>
                <a:gd name="connsiteY186" fmla="*/ 6171 h 17721"/>
                <a:gd name="connsiteX187" fmla="*/ 4418 w 10000"/>
                <a:gd name="connsiteY187" fmla="*/ 5761 h 17721"/>
                <a:gd name="connsiteX188" fmla="*/ 3174 w 10000"/>
                <a:gd name="connsiteY188" fmla="*/ 5158 h 17721"/>
                <a:gd name="connsiteX189" fmla="*/ 3010 w 10000"/>
                <a:gd name="connsiteY189" fmla="*/ 4517 h 17721"/>
                <a:gd name="connsiteX190" fmla="*/ 2875 w 10000"/>
                <a:gd name="connsiteY190" fmla="*/ 4466 h 17721"/>
                <a:gd name="connsiteX191" fmla="*/ 2796 w 10000"/>
                <a:gd name="connsiteY191" fmla="*/ 4094 h 17721"/>
                <a:gd name="connsiteX192" fmla="*/ 2550 w 10000"/>
                <a:gd name="connsiteY192" fmla="*/ 3299 h 17721"/>
                <a:gd name="connsiteX193" fmla="*/ 2361 w 10000"/>
                <a:gd name="connsiteY193" fmla="*/ 2824 h 17721"/>
                <a:gd name="connsiteX194" fmla="*/ 2109 w 10000"/>
                <a:gd name="connsiteY194" fmla="*/ 2840 h 17721"/>
                <a:gd name="connsiteX195" fmla="*/ 2009 w 10000"/>
                <a:gd name="connsiteY195" fmla="*/ 2645 h 17721"/>
                <a:gd name="connsiteX196" fmla="*/ 1841 w 10000"/>
                <a:gd name="connsiteY196" fmla="*/ 2247 h 17721"/>
                <a:gd name="connsiteX197" fmla="*/ 1733 w 10000"/>
                <a:gd name="connsiteY197" fmla="*/ 2173 h 17721"/>
                <a:gd name="connsiteX198" fmla="*/ 1680 w 10000"/>
                <a:gd name="connsiteY198" fmla="*/ 1555 h 17721"/>
                <a:gd name="connsiteX199" fmla="*/ 1603 w 10000"/>
                <a:gd name="connsiteY199" fmla="*/ 1260 h 17721"/>
                <a:gd name="connsiteX200" fmla="*/ 1098 w 10000"/>
                <a:gd name="connsiteY200" fmla="*/ 647 h 17721"/>
                <a:gd name="connsiteX201" fmla="*/ 0 w 10000"/>
                <a:gd name="connsiteY201" fmla="*/ 0 h 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0000" h="17721">
                  <a:moveTo>
                    <a:pt x="0" y="0"/>
                  </a:moveTo>
                  <a:lnTo>
                    <a:pt x="331" y="0"/>
                  </a:lnTo>
                  <a:lnTo>
                    <a:pt x="331" y="110"/>
                  </a:lnTo>
                  <a:lnTo>
                    <a:pt x="858" y="110"/>
                  </a:lnTo>
                  <a:lnTo>
                    <a:pt x="858" y="298"/>
                  </a:lnTo>
                  <a:lnTo>
                    <a:pt x="896" y="298"/>
                  </a:lnTo>
                  <a:lnTo>
                    <a:pt x="896" y="486"/>
                  </a:lnTo>
                  <a:lnTo>
                    <a:pt x="988" y="486"/>
                  </a:lnTo>
                  <a:cubicBezTo>
                    <a:pt x="1016" y="446"/>
                    <a:pt x="1044" y="405"/>
                    <a:pt x="1072" y="365"/>
                  </a:cubicBezTo>
                  <a:lnTo>
                    <a:pt x="1281" y="301"/>
                  </a:lnTo>
                  <a:cubicBezTo>
                    <a:pt x="1279" y="462"/>
                    <a:pt x="1365" y="367"/>
                    <a:pt x="1363" y="528"/>
                  </a:cubicBezTo>
                  <a:cubicBezTo>
                    <a:pt x="1361" y="613"/>
                    <a:pt x="1359" y="699"/>
                    <a:pt x="1357" y="784"/>
                  </a:cubicBezTo>
                  <a:cubicBezTo>
                    <a:pt x="1379" y="686"/>
                    <a:pt x="1400" y="587"/>
                    <a:pt x="1422" y="489"/>
                  </a:cubicBezTo>
                  <a:cubicBezTo>
                    <a:pt x="1418" y="613"/>
                    <a:pt x="1415" y="737"/>
                    <a:pt x="1411" y="861"/>
                  </a:cubicBezTo>
                  <a:lnTo>
                    <a:pt x="1411" y="971"/>
                  </a:lnTo>
                  <a:lnTo>
                    <a:pt x="1585" y="971"/>
                  </a:lnTo>
                  <a:lnTo>
                    <a:pt x="1585" y="1159"/>
                  </a:lnTo>
                  <a:lnTo>
                    <a:pt x="1621" y="1159"/>
                  </a:lnTo>
                  <a:lnTo>
                    <a:pt x="1621" y="1269"/>
                  </a:lnTo>
                  <a:lnTo>
                    <a:pt x="1636" y="1269"/>
                  </a:lnTo>
                  <a:lnTo>
                    <a:pt x="1636" y="1457"/>
                  </a:lnTo>
                  <a:lnTo>
                    <a:pt x="1697" y="1457"/>
                  </a:lnTo>
                  <a:lnTo>
                    <a:pt x="1697" y="1523"/>
                  </a:lnTo>
                  <a:lnTo>
                    <a:pt x="1871" y="1523"/>
                  </a:lnTo>
                  <a:lnTo>
                    <a:pt x="1871" y="1600"/>
                  </a:lnTo>
                  <a:lnTo>
                    <a:pt x="1887" y="1600"/>
                  </a:lnTo>
                  <a:lnTo>
                    <a:pt x="1887" y="1711"/>
                  </a:lnTo>
                  <a:lnTo>
                    <a:pt x="2021" y="1711"/>
                  </a:lnTo>
                  <a:lnTo>
                    <a:pt x="2021" y="1821"/>
                  </a:lnTo>
                  <a:lnTo>
                    <a:pt x="2081" y="1821"/>
                  </a:lnTo>
                  <a:lnTo>
                    <a:pt x="2081" y="2009"/>
                  </a:lnTo>
                  <a:lnTo>
                    <a:pt x="2135" y="2009"/>
                  </a:lnTo>
                  <a:lnTo>
                    <a:pt x="2135" y="2086"/>
                  </a:lnTo>
                  <a:lnTo>
                    <a:pt x="2180" y="2086"/>
                  </a:lnTo>
                  <a:lnTo>
                    <a:pt x="2180" y="2196"/>
                  </a:lnTo>
                  <a:lnTo>
                    <a:pt x="2233" y="2196"/>
                  </a:lnTo>
                  <a:lnTo>
                    <a:pt x="2233" y="2274"/>
                  </a:lnTo>
                  <a:lnTo>
                    <a:pt x="2347" y="2274"/>
                  </a:lnTo>
                  <a:lnTo>
                    <a:pt x="2347" y="2384"/>
                  </a:lnTo>
                  <a:lnTo>
                    <a:pt x="2520" y="2384"/>
                  </a:lnTo>
                  <a:lnTo>
                    <a:pt x="2520" y="2494"/>
                  </a:lnTo>
                  <a:lnTo>
                    <a:pt x="2634" y="2494"/>
                  </a:lnTo>
                  <a:lnTo>
                    <a:pt x="2634" y="2649"/>
                  </a:lnTo>
                  <a:lnTo>
                    <a:pt x="2656" y="2649"/>
                  </a:lnTo>
                  <a:lnTo>
                    <a:pt x="2656" y="2837"/>
                  </a:lnTo>
                  <a:lnTo>
                    <a:pt x="2732" y="2837"/>
                  </a:lnTo>
                  <a:lnTo>
                    <a:pt x="2732" y="2947"/>
                  </a:lnTo>
                  <a:lnTo>
                    <a:pt x="2770" y="2947"/>
                  </a:lnTo>
                  <a:lnTo>
                    <a:pt x="2770" y="3135"/>
                  </a:lnTo>
                  <a:lnTo>
                    <a:pt x="2830" y="3135"/>
                  </a:lnTo>
                  <a:lnTo>
                    <a:pt x="2830" y="3212"/>
                  </a:lnTo>
                  <a:lnTo>
                    <a:pt x="2844" y="3212"/>
                  </a:lnTo>
                  <a:lnTo>
                    <a:pt x="2844" y="3322"/>
                  </a:lnTo>
                  <a:lnTo>
                    <a:pt x="3094" y="3322"/>
                  </a:lnTo>
                  <a:lnTo>
                    <a:pt x="3094" y="3620"/>
                  </a:lnTo>
                  <a:lnTo>
                    <a:pt x="3192" y="3620"/>
                  </a:lnTo>
                  <a:lnTo>
                    <a:pt x="3192" y="3698"/>
                  </a:lnTo>
                  <a:lnTo>
                    <a:pt x="3365" y="3698"/>
                  </a:lnTo>
                  <a:lnTo>
                    <a:pt x="3365" y="3808"/>
                  </a:lnTo>
                  <a:lnTo>
                    <a:pt x="3380" y="3808"/>
                  </a:lnTo>
                  <a:lnTo>
                    <a:pt x="3380" y="3951"/>
                  </a:lnTo>
                  <a:lnTo>
                    <a:pt x="3456" y="3951"/>
                  </a:lnTo>
                  <a:lnTo>
                    <a:pt x="3456" y="4062"/>
                  </a:lnTo>
                  <a:lnTo>
                    <a:pt x="3593" y="4062"/>
                  </a:lnTo>
                  <a:lnTo>
                    <a:pt x="3593" y="4360"/>
                  </a:lnTo>
                  <a:lnTo>
                    <a:pt x="3615" y="4360"/>
                  </a:lnTo>
                  <a:lnTo>
                    <a:pt x="3615" y="4437"/>
                  </a:lnTo>
                  <a:lnTo>
                    <a:pt x="3666" y="4437"/>
                  </a:lnTo>
                  <a:lnTo>
                    <a:pt x="3666" y="4547"/>
                  </a:lnTo>
                  <a:lnTo>
                    <a:pt x="3691" y="4547"/>
                  </a:lnTo>
                  <a:lnTo>
                    <a:pt x="3691" y="4625"/>
                  </a:lnTo>
                  <a:lnTo>
                    <a:pt x="3704" y="4625"/>
                  </a:lnTo>
                  <a:lnTo>
                    <a:pt x="3704" y="4735"/>
                  </a:lnTo>
                  <a:lnTo>
                    <a:pt x="3765" y="4735"/>
                  </a:lnTo>
                  <a:lnTo>
                    <a:pt x="3765" y="4812"/>
                  </a:lnTo>
                  <a:lnTo>
                    <a:pt x="3803" y="4812"/>
                  </a:lnTo>
                  <a:lnTo>
                    <a:pt x="3803" y="5033"/>
                  </a:lnTo>
                  <a:lnTo>
                    <a:pt x="3879" y="5033"/>
                  </a:lnTo>
                  <a:lnTo>
                    <a:pt x="3879" y="5110"/>
                  </a:lnTo>
                  <a:lnTo>
                    <a:pt x="3993" y="5110"/>
                  </a:lnTo>
                  <a:lnTo>
                    <a:pt x="3993" y="5221"/>
                  </a:lnTo>
                  <a:lnTo>
                    <a:pt x="4053" y="5221"/>
                  </a:lnTo>
                  <a:lnTo>
                    <a:pt x="4053" y="5298"/>
                  </a:lnTo>
                  <a:lnTo>
                    <a:pt x="4091" y="5298"/>
                  </a:lnTo>
                  <a:lnTo>
                    <a:pt x="4091" y="5375"/>
                  </a:lnTo>
                  <a:lnTo>
                    <a:pt x="4279" y="5375"/>
                  </a:lnTo>
                  <a:lnTo>
                    <a:pt x="4279" y="5486"/>
                  </a:lnTo>
                  <a:lnTo>
                    <a:pt x="4415" y="5486"/>
                  </a:lnTo>
                  <a:lnTo>
                    <a:pt x="4415" y="5673"/>
                  </a:lnTo>
                  <a:lnTo>
                    <a:pt x="4574" y="5673"/>
                  </a:lnTo>
                  <a:lnTo>
                    <a:pt x="4574" y="5784"/>
                  </a:lnTo>
                  <a:lnTo>
                    <a:pt x="4626" y="5784"/>
                  </a:lnTo>
                  <a:lnTo>
                    <a:pt x="4626" y="5861"/>
                  </a:lnTo>
                  <a:lnTo>
                    <a:pt x="4724" y="5861"/>
                  </a:lnTo>
                  <a:lnTo>
                    <a:pt x="4724" y="6049"/>
                  </a:lnTo>
                  <a:lnTo>
                    <a:pt x="4800" y="6049"/>
                  </a:lnTo>
                  <a:lnTo>
                    <a:pt x="4800" y="6236"/>
                  </a:lnTo>
                  <a:lnTo>
                    <a:pt x="4860" y="6236"/>
                  </a:lnTo>
                  <a:lnTo>
                    <a:pt x="4860" y="6347"/>
                  </a:lnTo>
                  <a:lnTo>
                    <a:pt x="5041" y="6347"/>
                  </a:lnTo>
                  <a:lnTo>
                    <a:pt x="5041" y="6413"/>
                  </a:lnTo>
                  <a:lnTo>
                    <a:pt x="5260" y="6413"/>
                  </a:lnTo>
                  <a:lnTo>
                    <a:pt x="5260" y="6600"/>
                  </a:lnTo>
                  <a:lnTo>
                    <a:pt x="5336" y="6600"/>
                  </a:lnTo>
                  <a:lnTo>
                    <a:pt x="5336" y="6788"/>
                  </a:lnTo>
                  <a:lnTo>
                    <a:pt x="5638" y="6788"/>
                  </a:lnTo>
                  <a:lnTo>
                    <a:pt x="5638" y="6976"/>
                  </a:lnTo>
                  <a:lnTo>
                    <a:pt x="5699" y="6976"/>
                  </a:lnTo>
                  <a:lnTo>
                    <a:pt x="5699" y="7086"/>
                  </a:lnTo>
                  <a:lnTo>
                    <a:pt x="5886" y="7086"/>
                  </a:lnTo>
                  <a:lnTo>
                    <a:pt x="5886" y="7163"/>
                  </a:lnTo>
                  <a:lnTo>
                    <a:pt x="6083" y="7163"/>
                  </a:lnTo>
                  <a:lnTo>
                    <a:pt x="6083" y="7384"/>
                  </a:lnTo>
                  <a:lnTo>
                    <a:pt x="6430" y="7384"/>
                  </a:lnTo>
                  <a:lnTo>
                    <a:pt x="6430" y="7539"/>
                  </a:lnTo>
                  <a:lnTo>
                    <a:pt x="6483" y="7539"/>
                  </a:lnTo>
                  <a:lnTo>
                    <a:pt x="6483" y="7649"/>
                  </a:lnTo>
                  <a:lnTo>
                    <a:pt x="6846" y="7649"/>
                  </a:lnTo>
                  <a:lnTo>
                    <a:pt x="6846" y="7726"/>
                  </a:lnTo>
                  <a:lnTo>
                    <a:pt x="6982" y="7726"/>
                  </a:lnTo>
                  <a:lnTo>
                    <a:pt x="6982" y="7914"/>
                  </a:lnTo>
                  <a:lnTo>
                    <a:pt x="7094" y="7914"/>
                  </a:lnTo>
                  <a:lnTo>
                    <a:pt x="7094" y="8024"/>
                  </a:lnTo>
                  <a:lnTo>
                    <a:pt x="7230" y="8024"/>
                  </a:lnTo>
                  <a:lnTo>
                    <a:pt x="7230" y="8135"/>
                  </a:lnTo>
                  <a:lnTo>
                    <a:pt x="7653" y="8135"/>
                  </a:lnTo>
                  <a:lnTo>
                    <a:pt x="7653" y="8212"/>
                  </a:lnTo>
                  <a:lnTo>
                    <a:pt x="7840" y="8212"/>
                  </a:lnTo>
                  <a:lnTo>
                    <a:pt x="7840" y="8322"/>
                  </a:lnTo>
                  <a:lnTo>
                    <a:pt x="7894" y="8322"/>
                  </a:lnTo>
                  <a:lnTo>
                    <a:pt x="7894" y="8510"/>
                  </a:lnTo>
                  <a:lnTo>
                    <a:pt x="7932" y="8510"/>
                  </a:lnTo>
                  <a:lnTo>
                    <a:pt x="7932" y="8587"/>
                  </a:lnTo>
                  <a:lnTo>
                    <a:pt x="8030" y="8587"/>
                  </a:lnTo>
                  <a:lnTo>
                    <a:pt x="8030" y="8653"/>
                  </a:lnTo>
                  <a:lnTo>
                    <a:pt x="8068" y="8653"/>
                  </a:lnTo>
                  <a:lnTo>
                    <a:pt x="8068" y="8764"/>
                  </a:lnTo>
                  <a:lnTo>
                    <a:pt x="8853" y="8764"/>
                  </a:lnTo>
                  <a:lnTo>
                    <a:pt x="8853" y="8885"/>
                  </a:lnTo>
                  <a:lnTo>
                    <a:pt x="8875" y="8885"/>
                  </a:lnTo>
                  <a:lnTo>
                    <a:pt x="8875" y="8951"/>
                  </a:lnTo>
                  <a:lnTo>
                    <a:pt x="8936" y="8951"/>
                  </a:lnTo>
                  <a:lnTo>
                    <a:pt x="8936" y="9183"/>
                  </a:lnTo>
                  <a:lnTo>
                    <a:pt x="9374" y="9183"/>
                  </a:lnTo>
                  <a:lnTo>
                    <a:pt x="9374" y="9514"/>
                  </a:lnTo>
                  <a:lnTo>
                    <a:pt x="9486" y="9514"/>
                  </a:lnTo>
                  <a:lnTo>
                    <a:pt x="9486" y="10000"/>
                  </a:lnTo>
                  <a:lnTo>
                    <a:pt x="10000" y="10000"/>
                  </a:lnTo>
                  <a:cubicBezTo>
                    <a:pt x="10003" y="10023"/>
                    <a:pt x="9998" y="17643"/>
                    <a:pt x="9996" y="17671"/>
                  </a:cubicBezTo>
                  <a:cubicBezTo>
                    <a:pt x="9994" y="17687"/>
                    <a:pt x="9878" y="17745"/>
                    <a:pt x="9797" y="17712"/>
                  </a:cubicBezTo>
                  <a:cubicBezTo>
                    <a:pt x="9793" y="17230"/>
                    <a:pt x="9810" y="14778"/>
                    <a:pt x="9804" y="14699"/>
                  </a:cubicBezTo>
                  <a:cubicBezTo>
                    <a:pt x="9784" y="14648"/>
                    <a:pt x="9676" y="14736"/>
                    <a:pt x="9592" y="14676"/>
                  </a:cubicBezTo>
                  <a:cubicBezTo>
                    <a:pt x="9445" y="14680"/>
                    <a:pt x="9037" y="14789"/>
                    <a:pt x="8922" y="14724"/>
                  </a:cubicBezTo>
                  <a:cubicBezTo>
                    <a:pt x="8881" y="14647"/>
                    <a:pt x="8942" y="14250"/>
                    <a:pt x="8901" y="14173"/>
                  </a:cubicBezTo>
                  <a:cubicBezTo>
                    <a:pt x="8692" y="13840"/>
                    <a:pt x="8412" y="14532"/>
                    <a:pt x="8203" y="14199"/>
                  </a:cubicBezTo>
                  <a:cubicBezTo>
                    <a:pt x="8107" y="14036"/>
                    <a:pt x="8014" y="14182"/>
                    <a:pt x="7918" y="14019"/>
                  </a:cubicBezTo>
                  <a:cubicBezTo>
                    <a:pt x="7863" y="13975"/>
                    <a:pt x="7910" y="13887"/>
                    <a:pt x="7880" y="13804"/>
                  </a:cubicBezTo>
                  <a:cubicBezTo>
                    <a:pt x="7745" y="13785"/>
                    <a:pt x="7784" y="13623"/>
                    <a:pt x="7738" y="13522"/>
                  </a:cubicBezTo>
                  <a:cubicBezTo>
                    <a:pt x="7692" y="13421"/>
                    <a:pt x="7624" y="13577"/>
                    <a:pt x="7589" y="13519"/>
                  </a:cubicBezTo>
                  <a:cubicBezTo>
                    <a:pt x="7554" y="13461"/>
                    <a:pt x="7570" y="13120"/>
                    <a:pt x="7542" y="13047"/>
                  </a:cubicBezTo>
                  <a:cubicBezTo>
                    <a:pt x="7514" y="12974"/>
                    <a:pt x="7447" y="12994"/>
                    <a:pt x="7430" y="12891"/>
                  </a:cubicBezTo>
                  <a:cubicBezTo>
                    <a:pt x="7413" y="12788"/>
                    <a:pt x="7448" y="12651"/>
                    <a:pt x="7425" y="12557"/>
                  </a:cubicBezTo>
                  <a:cubicBezTo>
                    <a:pt x="7381" y="12480"/>
                    <a:pt x="7306" y="12570"/>
                    <a:pt x="7262" y="12493"/>
                  </a:cubicBezTo>
                  <a:cubicBezTo>
                    <a:pt x="7170" y="12335"/>
                    <a:pt x="7006" y="12433"/>
                    <a:pt x="6914" y="12275"/>
                  </a:cubicBezTo>
                  <a:cubicBezTo>
                    <a:pt x="6870" y="12185"/>
                    <a:pt x="6895" y="11583"/>
                    <a:pt x="6851" y="11493"/>
                  </a:cubicBezTo>
                  <a:cubicBezTo>
                    <a:pt x="6834" y="11455"/>
                    <a:pt x="6805" y="11582"/>
                    <a:pt x="6788" y="11544"/>
                  </a:cubicBezTo>
                  <a:cubicBezTo>
                    <a:pt x="6755" y="11497"/>
                    <a:pt x="6814" y="11117"/>
                    <a:pt x="6781" y="11070"/>
                  </a:cubicBezTo>
                  <a:cubicBezTo>
                    <a:pt x="6761" y="10977"/>
                    <a:pt x="6681" y="11107"/>
                    <a:pt x="6652" y="11086"/>
                  </a:cubicBezTo>
                  <a:cubicBezTo>
                    <a:pt x="6623" y="11065"/>
                    <a:pt x="6634" y="11024"/>
                    <a:pt x="6606" y="10942"/>
                  </a:cubicBezTo>
                  <a:cubicBezTo>
                    <a:pt x="6556" y="10861"/>
                    <a:pt x="6514" y="10702"/>
                    <a:pt x="6501" y="10493"/>
                  </a:cubicBezTo>
                  <a:cubicBezTo>
                    <a:pt x="6404" y="10343"/>
                    <a:pt x="6289" y="10566"/>
                    <a:pt x="6192" y="10416"/>
                  </a:cubicBezTo>
                  <a:cubicBezTo>
                    <a:pt x="6143" y="10322"/>
                    <a:pt x="6137" y="10279"/>
                    <a:pt x="6118" y="9826"/>
                  </a:cubicBezTo>
                  <a:cubicBezTo>
                    <a:pt x="6089" y="9691"/>
                    <a:pt x="6058" y="10014"/>
                    <a:pt x="6015" y="9813"/>
                  </a:cubicBezTo>
                  <a:cubicBezTo>
                    <a:pt x="5989" y="9773"/>
                    <a:pt x="5994" y="9506"/>
                    <a:pt x="5975" y="9406"/>
                  </a:cubicBezTo>
                  <a:cubicBezTo>
                    <a:pt x="5956" y="9306"/>
                    <a:pt x="5915" y="9371"/>
                    <a:pt x="5898" y="9210"/>
                  </a:cubicBezTo>
                  <a:cubicBezTo>
                    <a:pt x="5881" y="9049"/>
                    <a:pt x="5895" y="8762"/>
                    <a:pt x="5859" y="8621"/>
                  </a:cubicBezTo>
                  <a:cubicBezTo>
                    <a:pt x="5800" y="8535"/>
                    <a:pt x="5728" y="8642"/>
                    <a:pt x="5669" y="8556"/>
                  </a:cubicBezTo>
                  <a:cubicBezTo>
                    <a:pt x="5646" y="8522"/>
                    <a:pt x="5660" y="8219"/>
                    <a:pt x="5637" y="8185"/>
                  </a:cubicBezTo>
                  <a:cubicBezTo>
                    <a:pt x="5600" y="8125"/>
                    <a:pt x="5447" y="8245"/>
                    <a:pt x="5410" y="8185"/>
                  </a:cubicBezTo>
                  <a:cubicBezTo>
                    <a:pt x="5367" y="8125"/>
                    <a:pt x="5407" y="7526"/>
                    <a:pt x="5364" y="7466"/>
                  </a:cubicBezTo>
                  <a:cubicBezTo>
                    <a:pt x="5318" y="7406"/>
                    <a:pt x="5270" y="7450"/>
                    <a:pt x="5224" y="7390"/>
                  </a:cubicBezTo>
                  <a:cubicBezTo>
                    <a:pt x="5187" y="7339"/>
                    <a:pt x="5249" y="7287"/>
                    <a:pt x="5212" y="7236"/>
                  </a:cubicBezTo>
                  <a:cubicBezTo>
                    <a:pt x="5188" y="7202"/>
                    <a:pt x="5129" y="7295"/>
                    <a:pt x="5105" y="7261"/>
                  </a:cubicBezTo>
                  <a:cubicBezTo>
                    <a:pt x="5070" y="7214"/>
                    <a:pt x="5128" y="7052"/>
                    <a:pt x="5093" y="7005"/>
                  </a:cubicBezTo>
                  <a:cubicBezTo>
                    <a:pt x="5049" y="6937"/>
                    <a:pt x="5020" y="6983"/>
                    <a:pt x="5011" y="6774"/>
                  </a:cubicBezTo>
                  <a:cubicBezTo>
                    <a:pt x="4960" y="6693"/>
                    <a:pt x="4820" y="6843"/>
                    <a:pt x="4804" y="6557"/>
                  </a:cubicBezTo>
                  <a:cubicBezTo>
                    <a:pt x="4722" y="6454"/>
                    <a:pt x="4524" y="6646"/>
                    <a:pt x="4556" y="6171"/>
                  </a:cubicBezTo>
                  <a:cubicBezTo>
                    <a:pt x="4488" y="6069"/>
                    <a:pt x="4456" y="6171"/>
                    <a:pt x="4418" y="5761"/>
                  </a:cubicBezTo>
                  <a:cubicBezTo>
                    <a:pt x="4041" y="5274"/>
                    <a:pt x="3605" y="5196"/>
                    <a:pt x="3174" y="5158"/>
                  </a:cubicBezTo>
                  <a:cubicBezTo>
                    <a:pt x="3098" y="5030"/>
                    <a:pt x="3028" y="5030"/>
                    <a:pt x="3010" y="4517"/>
                  </a:cubicBezTo>
                  <a:cubicBezTo>
                    <a:pt x="2967" y="4461"/>
                    <a:pt x="2918" y="4522"/>
                    <a:pt x="2875" y="4466"/>
                  </a:cubicBezTo>
                  <a:cubicBezTo>
                    <a:pt x="2831" y="4402"/>
                    <a:pt x="2840" y="4158"/>
                    <a:pt x="2796" y="4094"/>
                  </a:cubicBezTo>
                  <a:cubicBezTo>
                    <a:pt x="2692" y="3940"/>
                    <a:pt x="2568" y="3825"/>
                    <a:pt x="2550" y="3299"/>
                  </a:cubicBezTo>
                  <a:cubicBezTo>
                    <a:pt x="2482" y="3209"/>
                    <a:pt x="2354" y="3363"/>
                    <a:pt x="2361" y="2824"/>
                  </a:cubicBezTo>
                  <a:cubicBezTo>
                    <a:pt x="2291" y="2724"/>
                    <a:pt x="2168" y="2870"/>
                    <a:pt x="2109" y="2840"/>
                  </a:cubicBezTo>
                  <a:cubicBezTo>
                    <a:pt x="2050" y="2810"/>
                    <a:pt x="2057" y="2720"/>
                    <a:pt x="2009" y="2645"/>
                  </a:cubicBezTo>
                  <a:cubicBezTo>
                    <a:pt x="1944" y="2559"/>
                    <a:pt x="1906" y="2333"/>
                    <a:pt x="1841" y="2247"/>
                  </a:cubicBezTo>
                  <a:cubicBezTo>
                    <a:pt x="1796" y="2156"/>
                    <a:pt x="1760" y="2288"/>
                    <a:pt x="1733" y="2173"/>
                  </a:cubicBezTo>
                  <a:cubicBezTo>
                    <a:pt x="1706" y="2058"/>
                    <a:pt x="1702" y="1694"/>
                    <a:pt x="1680" y="1555"/>
                  </a:cubicBezTo>
                  <a:cubicBezTo>
                    <a:pt x="1640" y="1391"/>
                    <a:pt x="1880" y="1545"/>
                    <a:pt x="1603" y="1260"/>
                  </a:cubicBezTo>
                  <a:cubicBezTo>
                    <a:pt x="1421" y="1111"/>
                    <a:pt x="1306" y="552"/>
                    <a:pt x="1098" y="647"/>
                  </a:cubicBezTo>
                  <a:cubicBezTo>
                    <a:pt x="769" y="46"/>
                    <a:pt x="366" y="216"/>
                    <a:pt x="0" y="0"/>
                  </a:cubicBezTo>
                  <a:close/>
                </a:path>
              </a:pathLst>
            </a:custGeom>
            <a:gradFill>
              <a:gsLst>
                <a:gs pos="66000">
                  <a:srgbClr val="F6EFF3"/>
                </a:gs>
                <a:gs pos="0">
                  <a:srgbClr val="ECDFE6"/>
                </a:gs>
                <a:gs pos="100000">
                  <a:schemeClr val="bg1"/>
                </a:gs>
              </a:gsLst>
              <a:lin ang="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TextBox 6">
              <a:extLst>
                <a:ext uri="{FF2B5EF4-FFF2-40B4-BE49-F238E27FC236}">
                  <a16:creationId xmlns:a16="http://schemas.microsoft.com/office/drawing/2014/main" id="{37E976AB-69D4-4EF4-8BD2-61785B322F78}"/>
                </a:ext>
              </a:extLst>
            </p:cNvPr>
            <p:cNvSpPr txBox="1"/>
            <p:nvPr/>
          </p:nvSpPr>
          <p:spPr>
            <a:xfrm>
              <a:off x="3973776" y="2499764"/>
              <a:ext cx="648513" cy="276999"/>
            </a:xfrm>
            <a:prstGeom prst="rect">
              <a:avLst/>
            </a:prstGeom>
            <a:noFill/>
          </p:spPr>
          <p:txBody>
            <a:bodyPr wrap="square" rtlCol="0">
              <a:spAutoFit/>
            </a:bodyPr>
            <a:lstStyle/>
            <a:p>
              <a:pPr algn="ctr"/>
              <a:r>
                <a:rPr lang="en-US" sz="1200" dirty="0">
                  <a:solidFill>
                    <a:srgbClr val="830051"/>
                  </a:solidFill>
                  <a:cs typeface="Arial" panose="020B0604020202020204" pitchFamily="34" charset="0"/>
                </a:rPr>
                <a:t>73.1%</a:t>
              </a:r>
              <a:endParaRPr lang="en-GB" sz="1200" dirty="0">
                <a:solidFill>
                  <a:srgbClr val="830051"/>
                </a:solidFill>
                <a:cs typeface="Arial" panose="020B0604020202020204" pitchFamily="34" charset="0"/>
              </a:endParaRPr>
            </a:p>
          </p:txBody>
        </p:sp>
        <p:sp>
          <p:nvSpPr>
            <p:cNvPr id="19" name="TextBox 7">
              <a:extLst>
                <a:ext uri="{FF2B5EF4-FFF2-40B4-BE49-F238E27FC236}">
                  <a16:creationId xmlns:a16="http://schemas.microsoft.com/office/drawing/2014/main" id="{82433B67-5E99-462E-A624-06E2E08BB5A6}"/>
                </a:ext>
              </a:extLst>
            </p:cNvPr>
            <p:cNvSpPr txBox="1"/>
            <p:nvPr/>
          </p:nvSpPr>
          <p:spPr>
            <a:xfrm>
              <a:off x="3975614" y="2988449"/>
              <a:ext cx="616360" cy="276999"/>
            </a:xfrm>
            <a:prstGeom prst="rect">
              <a:avLst/>
            </a:prstGeom>
            <a:noFill/>
          </p:spPr>
          <p:txBody>
            <a:bodyPr wrap="square" rtlCol="0">
              <a:spAutoFit/>
            </a:bodyPr>
            <a:lstStyle/>
            <a:p>
              <a:pPr algn="ctr"/>
              <a:r>
                <a:rPr lang="en-US" sz="1200" dirty="0">
                  <a:solidFill>
                    <a:schemeClr val="bg1">
                      <a:lumMod val="50000"/>
                    </a:schemeClr>
                  </a:solidFill>
                  <a:cs typeface="Arial" panose="020B0604020202020204" pitchFamily="34" charset="0"/>
                </a:rPr>
                <a:t>63.4%</a:t>
              </a:r>
              <a:endParaRPr lang="en-GB" sz="1200" dirty="0">
                <a:solidFill>
                  <a:schemeClr val="bg1">
                    <a:lumMod val="50000"/>
                  </a:schemeClr>
                </a:solidFill>
                <a:cs typeface="Arial" panose="020B0604020202020204" pitchFamily="34" charset="0"/>
              </a:endParaRPr>
            </a:p>
          </p:txBody>
        </p:sp>
        <p:sp>
          <p:nvSpPr>
            <p:cNvPr id="20" name="TextBox 8">
              <a:extLst>
                <a:ext uri="{FF2B5EF4-FFF2-40B4-BE49-F238E27FC236}">
                  <a16:creationId xmlns:a16="http://schemas.microsoft.com/office/drawing/2014/main" id="{0053FA4E-43C5-41AA-BB22-B9AC0CB5B234}"/>
                </a:ext>
              </a:extLst>
            </p:cNvPr>
            <p:cNvSpPr txBox="1"/>
            <p:nvPr/>
          </p:nvSpPr>
          <p:spPr>
            <a:xfrm>
              <a:off x="5192758" y="3434725"/>
              <a:ext cx="640102" cy="276999"/>
            </a:xfrm>
            <a:prstGeom prst="rect">
              <a:avLst/>
            </a:prstGeom>
            <a:noFill/>
          </p:spPr>
          <p:txBody>
            <a:bodyPr wrap="square" rtlCol="0">
              <a:spAutoFit/>
            </a:bodyPr>
            <a:lstStyle/>
            <a:p>
              <a:pPr algn="ctr"/>
              <a:r>
                <a:rPr lang="en-US" sz="1200" dirty="0">
                  <a:solidFill>
                    <a:schemeClr val="bg1">
                      <a:lumMod val="50000"/>
                    </a:schemeClr>
                  </a:solidFill>
                  <a:cs typeface="Arial" panose="020B0604020202020204" pitchFamily="34" charset="0"/>
                </a:rPr>
                <a:t>46.5%</a:t>
              </a:r>
              <a:endParaRPr lang="en-GB" sz="1200" dirty="0">
                <a:solidFill>
                  <a:schemeClr val="bg1">
                    <a:lumMod val="50000"/>
                  </a:schemeClr>
                </a:solidFill>
                <a:cs typeface="Arial" panose="020B0604020202020204" pitchFamily="34" charset="0"/>
              </a:endParaRPr>
            </a:p>
          </p:txBody>
        </p:sp>
        <p:sp>
          <p:nvSpPr>
            <p:cNvPr id="21" name="TextBox 9">
              <a:extLst>
                <a:ext uri="{FF2B5EF4-FFF2-40B4-BE49-F238E27FC236}">
                  <a16:creationId xmlns:a16="http://schemas.microsoft.com/office/drawing/2014/main" id="{C0833975-85E4-4C88-A758-5F97F8777DDC}"/>
                </a:ext>
              </a:extLst>
            </p:cNvPr>
            <p:cNvSpPr txBox="1"/>
            <p:nvPr/>
          </p:nvSpPr>
          <p:spPr>
            <a:xfrm>
              <a:off x="5227736" y="2663366"/>
              <a:ext cx="627005" cy="276999"/>
            </a:xfrm>
            <a:prstGeom prst="rect">
              <a:avLst/>
            </a:prstGeom>
            <a:noFill/>
          </p:spPr>
          <p:txBody>
            <a:bodyPr wrap="square" rtlCol="0">
              <a:spAutoFit/>
            </a:bodyPr>
            <a:lstStyle/>
            <a:p>
              <a:pPr algn="ctr"/>
              <a:r>
                <a:rPr lang="en-US" sz="1200" dirty="0">
                  <a:solidFill>
                    <a:srgbClr val="830051"/>
                  </a:solidFill>
                  <a:cs typeface="Arial" panose="020B0604020202020204" pitchFamily="34" charset="0"/>
                </a:rPr>
                <a:t>67.0%</a:t>
              </a:r>
              <a:endParaRPr lang="en-GB" sz="1200" dirty="0">
                <a:solidFill>
                  <a:srgbClr val="830051"/>
                </a:solidFill>
                <a:cs typeface="Arial" panose="020B0604020202020204" pitchFamily="34" charset="0"/>
              </a:endParaRPr>
            </a:p>
          </p:txBody>
        </p:sp>
        <p:sp>
          <p:nvSpPr>
            <p:cNvPr id="22" name="TextBox 10">
              <a:extLst>
                <a:ext uri="{FF2B5EF4-FFF2-40B4-BE49-F238E27FC236}">
                  <a16:creationId xmlns:a16="http://schemas.microsoft.com/office/drawing/2014/main" id="{346D3EC2-7E13-492D-8063-C4A2B4B8959B}"/>
                </a:ext>
              </a:extLst>
            </p:cNvPr>
            <p:cNvSpPr txBox="1"/>
            <p:nvPr/>
          </p:nvSpPr>
          <p:spPr>
            <a:xfrm>
              <a:off x="5822680" y="3089753"/>
              <a:ext cx="985490" cy="276275"/>
            </a:xfrm>
            <a:prstGeom prst="rect">
              <a:avLst/>
            </a:prstGeom>
            <a:noFill/>
          </p:spPr>
          <p:txBody>
            <a:bodyPr wrap="square" rtlCol="0">
              <a:spAutoFit/>
            </a:bodyPr>
            <a:lstStyle/>
            <a:p>
              <a:pPr algn="r"/>
              <a:r>
                <a:rPr lang="en-US" sz="1200" dirty="0">
                  <a:solidFill>
                    <a:srgbClr val="830051"/>
                  </a:solidFill>
                  <a:cs typeface="Arial" panose="020B0604020202020204" pitchFamily="34" charset="0"/>
                </a:rPr>
                <a:t>Olaparib</a:t>
              </a:r>
              <a:endParaRPr lang="en-GB" sz="1200" dirty="0">
                <a:solidFill>
                  <a:srgbClr val="830051"/>
                </a:solidFill>
                <a:cs typeface="Arial" panose="020B0604020202020204" pitchFamily="34" charset="0"/>
              </a:endParaRPr>
            </a:p>
          </p:txBody>
        </p:sp>
        <p:sp>
          <p:nvSpPr>
            <p:cNvPr id="23" name="TextBox 11">
              <a:extLst>
                <a:ext uri="{FF2B5EF4-FFF2-40B4-BE49-F238E27FC236}">
                  <a16:creationId xmlns:a16="http://schemas.microsoft.com/office/drawing/2014/main" id="{135836CD-C4C9-40A5-A052-B8176317B4D9}"/>
                </a:ext>
              </a:extLst>
            </p:cNvPr>
            <p:cNvSpPr txBox="1"/>
            <p:nvPr/>
          </p:nvSpPr>
          <p:spPr>
            <a:xfrm>
              <a:off x="5822680" y="3806163"/>
              <a:ext cx="985490" cy="276275"/>
            </a:xfrm>
            <a:prstGeom prst="rect">
              <a:avLst/>
            </a:prstGeom>
            <a:noFill/>
          </p:spPr>
          <p:txBody>
            <a:bodyPr wrap="square" rtlCol="0">
              <a:spAutoFit/>
            </a:bodyPr>
            <a:lstStyle/>
            <a:p>
              <a:pPr algn="r"/>
              <a:r>
                <a:rPr lang="en-US" sz="1200" dirty="0">
                  <a:solidFill>
                    <a:schemeClr val="bg1">
                      <a:lumMod val="50000"/>
                    </a:schemeClr>
                  </a:solidFill>
                  <a:cs typeface="Arial" panose="020B0604020202020204" pitchFamily="34" charset="0"/>
                </a:rPr>
                <a:t>Placebo</a:t>
              </a:r>
              <a:endParaRPr lang="en-GB" sz="1200" dirty="0">
                <a:solidFill>
                  <a:schemeClr val="bg1">
                    <a:lumMod val="50000"/>
                  </a:schemeClr>
                </a:solidFill>
                <a:cs typeface="Arial" panose="020B0604020202020204" pitchFamily="34" charset="0"/>
              </a:endParaRPr>
            </a:p>
          </p:txBody>
        </p:sp>
        <p:sp>
          <p:nvSpPr>
            <p:cNvPr id="24" name="Line 5">
              <a:extLst>
                <a:ext uri="{FF2B5EF4-FFF2-40B4-BE49-F238E27FC236}">
                  <a16:creationId xmlns:a16="http://schemas.microsoft.com/office/drawing/2014/main" id="{13CC7EA0-5163-45E1-8308-F329C7E8262C}"/>
                </a:ext>
              </a:extLst>
            </p:cNvPr>
            <p:cNvSpPr>
              <a:spLocks noChangeShapeType="1"/>
            </p:cNvSpPr>
            <p:nvPr/>
          </p:nvSpPr>
          <p:spPr bwMode="auto">
            <a:xfrm flipV="1">
              <a:off x="4487717" y="2805559"/>
              <a:ext cx="0" cy="1798560"/>
            </a:xfrm>
            <a:prstGeom prst="line">
              <a:avLst/>
            </a:prstGeom>
            <a:noFill/>
            <a:ln w="10160" cap="sq">
              <a:solidFill>
                <a:srgbClr val="80808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6">
              <a:extLst>
                <a:ext uri="{FF2B5EF4-FFF2-40B4-BE49-F238E27FC236}">
                  <a16:creationId xmlns:a16="http://schemas.microsoft.com/office/drawing/2014/main" id="{0B587839-4670-437D-A798-E5F1B8322EC9}"/>
                </a:ext>
              </a:extLst>
            </p:cNvPr>
            <p:cNvSpPr>
              <a:spLocks noChangeShapeType="1"/>
            </p:cNvSpPr>
            <p:nvPr/>
          </p:nvSpPr>
          <p:spPr bwMode="auto">
            <a:xfrm flipV="1">
              <a:off x="5715655" y="2965432"/>
              <a:ext cx="0" cy="1638688"/>
            </a:xfrm>
            <a:prstGeom prst="line">
              <a:avLst/>
            </a:prstGeom>
            <a:noFill/>
            <a:ln w="10160" cap="sq">
              <a:solidFill>
                <a:srgbClr val="80808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7">
              <a:extLst>
                <a:ext uri="{FF2B5EF4-FFF2-40B4-BE49-F238E27FC236}">
                  <a16:creationId xmlns:a16="http://schemas.microsoft.com/office/drawing/2014/main" id="{45CCCE17-13DD-4831-8913-971BB00C997F}"/>
                </a:ext>
              </a:extLst>
            </p:cNvPr>
            <p:cNvSpPr>
              <a:spLocks/>
            </p:cNvSpPr>
            <p:nvPr/>
          </p:nvSpPr>
          <p:spPr bwMode="auto">
            <a:xfrm>
              <a:off x="1412744" y="2140451"/>
              <a:ext cx="5107854" cy="1645862"/>
            </a:xfrm>
            <a:custGeom>
              <a:avLst/>
              <a:gdLst>
                <a:gd name="T0" fmla="*/ 374 w 4480"/>
                <a:gd name="T1" fmla="*/ 0 h 1606"/>
                <a:gd name="T2" fmla="*/ 384 w 4480"/>
                <a:gd name="T3" fmla="*/ 10 h 1606"/>
                <a:gd name="T4" fmla="*/ 391 w 4480"/>
                <a:gd name="T5" fmla="*/ 20 h 1606"/>
                <a:gd name="T6" fmla="*/ 408 w 4480"/>
                <a:gd name="T7" fmla="*/ 27 h 1606"/>
                <a:gd name="T8" fmla="*/ 574 w 4480"/>
                <a:gd name="T9" fmla="*/ 44 h 1606"/>
                <a:gd name="T10" fmla="*/ 631 w 4480"/>
                <a:gd name="T11" fmla="*/ 61 h 1606"/>
                <a:gd name="T12" fmla="*/ 648 w 4480"/>
                <a:gd name="T13" fmla="*/ 81 h 1606"/>
                <a:gd name="T14" fmla="*/ 682 w 4480"/>
                <a:gd name="T15" fmla="*/ 88 h 1606"/>
                <a:gd name="T16" fmla="*/ 709 w 4480"/>
                <a:gd name="T17" fmla="*/ 98 h 1606"/>
                <a:gd name="T18" fmla="*/ 715 w 4480"/>
                <a:gd name="T19" fmla="*/ 105 h 1606"/>
                <a:gd name="T20" fmla="*/ 725 w 4480"/>
                <a:gd name="T21" fmla="*/ 122 h 1606"/>
                <a:gd name="T22" fmla="*/ 736 w 4480"/>
                <a:gd name="T23" fmla="*/ 128 h 1606"/>
                <a:gd name="T24" fmla="*/ 753 w 4480"/>
                <a:gd name="T25" fmla="*/ 182 h 1606"/>
                <a:gd name="T26" fmla="*/ 769 w 4480"/>
                <a:gd name="T27" fmla="*/ 199 h 1606"/>
                <a:gd name="T28" fmla="*/ 827 w 4480"/>
                <a:gd name="T29" fmla="*/ 216 h 1606"/>
                <a:gd name="T30" fmla="*/ 864 w 4480"/>
                <a:gd name="T31" fmla="*/ 240 h 1606"/>
                <a:gd name="T32" fmla="*/ 908 w 4480"/>
                <a:gd name="T33" fmla="*/ 257 h 1606"/>
                <a:gd name="T34" fmla="*/ 1060 w 4480"/>
                <a:gd name="T35" fmla="*/ 294 h 1606"/>
                <a:gd name="T36" fmla="*/ 1144 w 4480"/>
                <a:gd name="T37" fmla="*/ 335 h 1606"/>
                <a:gd name="T38" fmla="*/ 1164 w 4480"/>
                <a:gd name="T39" fmla="*/ 351 h 1606"/>
                <a:gd name="T40" fmla="*/ 1195 w 4480"/>
                <a:gd name="T41" fmla="*/ 368 h 1606"/>
                <a:gd name="T42" fmla="*/ 1259 w 4480"/>
                <a:gd name="T43" fmla="*/ 392 h 1606"/>
                <a:gd name="T44" fmla="*/ 1283 w 4480"/>
                <a:gd name="T45" fmla="*/ 412 h 1606"/>
                <a:gd name="T46" fmla="*/ 1350 w 4480"/>
                <a:gd name="T47" fmla="*/ 446 h 1606"/>
                <a:gd name="T48" fmla="*/ 1360 w 4480"/>
                <a:gd name="T49" fmla="*/ 456 h 1606"/>
                <a:gd name="T50" fmla="*/ 1411 w 4480"/>
                <a:gd name="T51" fmla="*/ 470 h 1606"/>
                <a:gd name="T52" fmla="*/ 1711 w 4480"/>
                <a:gd name="T53" fmla="*/ 490 h 1606"/>
                <a:gd name="T54" fmla="*/ 1863 w 4480"/>
                <a:gd name="T55" fmla="*/ 510 h 1606"/>
                <a:gd name="T56" fmla="*/ 1897 w 4480"/>
                <a:gd name="T57" fmla="*/ 514 h 1606"/>
                <a:gd name="T58" fmla="*/ 1975 w 4480"/>
                <a:gd name="T59" fmla="*/ 531 h 1606"/>
                <a:gd name="T60" fmla="*/ 1992 w 4480"/>
                <a:gd name="T61" fmla="*/ 558 h 1606"/>
                <a:gd name="T62" fmla="*/ 2035 w 4480"/>
                <a:gd name="T63" fmla="*/ 575 h 1606"/>
                <a:gd name="T64" fmla="*/ 2042 w 4480"/>
                <a:gd name="T65" fmla="*/ 592 h 1606"/>
                <a:gd name="T66" fmla="*/ 2154 w 4480"/>
                <a:gd name="T67" fmla="*/ 615 h 1606"/>
                <a:gd name="T68" fmla="*/ 2241 w 4480"/>
                <a:gd name="T69" fmla="*/ 632 h 1606"/>
                <a:gd name="T70" fmla="*/ 2282 w 4480"/>
                <a:gd name="T71" fmla="*/ 659 h 1606"/>
                <a:gd name="T72" fmla="*/ 2333 w 4480"/>
                <a:gd name="T73" fmla="*/ 676 h 1606"/>
                <a:gd name="T74" fmla="*/ 2403 w 4480"/>
                <a:gd name="T75" fmla="*/ 693 h 1606"/>
                <a:gd name="T76" fmla="*/ 2410 w 4480"/>
                <a:gd name="T77" fmla="*/ 744 h 1606"/>
                <a:gd name="T78" fmla="*/ 2522 w 4480"/>
                <a:gd name="T79" fmla="*/ 761 h 1606"/>
                <a:gd name="T80" fmla="*/ 2532 w 4480"/>
                <a:gd name="T81" fmla="*/ 778 h 1606"/>
                <a:gd name="T82" fmla="*/ 2626 w 4480"/>
                <a:gd name="T83" fmla="*/ 822 h 1606"/>
                <a:gd name="T84" fmla="*/ 2633 w 4480"/>
                <a:gd name="T85" fmla="*/ 845 h 1606"/>
                <a:gd name="T86" fmla="*/ 2677 w 4480"/>
                <a:gd name="T87" fmla="*/ 872 h 1606"/>
                <a:gd name="T88" fmla="*/ 2684 w 4480"/>
                <a:gd name="T89" fmla="*/ 889 h 1606"/>
                <a:gd name="T90" fmla="*/ 2738 w 4480"/>
                <a:gd name="T91" fmla="*/ 940 h 1606"/>
                <a:gd name="T92" fmla="*/ 2768 w 4480"/>
                <a:gd name="T93" fmla="*/ 950 h 1606"/>
                <a:gd name="T94" fmla="*/ 2913 w 4480"/>
                <a:gd name="T95" fmla="*/ 974 h 1606"/>
                <a:gd name="T96" fmla="*/ 2940 w 4480"/>
                <a:gd name="T97" fmla="*/ 991 h 1606"/>
                <a:gd name="T98" fmla="*/ 2974 w 4480"/>
                <a:gd name="T99" fmla="*/ 1008 h 1606"/>
                <a:gd name="T100" fmla="*/ 3035 w 4480"/>
                <a:gd name="T101" fmla="*/ 1052 h 1606"/>
                <a:gd name="T102" fmla="*/ 3069 w 4480"/>
                <a:gd name="T103" fmla="*/ 1079 h 1606"/>
                <a:gd name="T104" fmla="*/ 3079 w 4480"/>
                <a:gd name="T105" fmla="*/ 1095 h 1606"/>
                <a:gd name="T106" fmla="*/ 3085 w 4480"/>
                <a:gd name="T107" fmla="*/ 1119 h 1606"/>
                <a:gd name="T108" fmla="*/ 3248 w 4480"/>
                <a:gd name="T109" fmla="*/ 1136 h 1606"/>
                <a:gd name="T110" fmla="*/ 3325 w 4480"/>
                <a:gd name="T111" fmla="*/ 1177 h 1606"/>
                <a:gd name="T112" fmla="*/ 3379 w 4480"/>
                <a:gd name="T113" fmla="*/ 1207 h 1606"/>
                <a:gd name="T114" fmla="*/ 3393 w 4480"/>
                <a:gd name="T115" fmla="*/ 1221 h 1606"/>
                <a:gd name="T116" fmla="*/ 3464 w 4480"/>
                <a:gd name="T117" fmla="*/ 1248 h 1606"/>
                <a:gd name="T118" fmla="*/ 3538 w 4480"/>
                <a:gd name="T119" fmla="*/ 1275 h 1606"/>
                <a:gd name="T120" fmla="*/ 3666 w 4480"/>
                <a:gd name="T121" fmla="*/ 1288 h 1606"/>
                <a:gd name="T122" fmla="*/ 3984 w 4480"/>
                <a:gd name="T123" fmla="*/ 1332 h 1606"/>
                <a:gd name="T124" fmla="*/ 4385 w 4480"/>
                <a:gd name="T125" fmla="*/ 1606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0" h="1606">
                  <a:moveTo>
                    <a:pt x="0" y="0"/>
                  </a:moveTo>
                  <a:lnTo>
                    <a:pt x="374" y="0"/>
                  </a:lnTo>
                  <a:lnTo>
                    <a:pt x="374" y="10"/>
                  </a:lnTo>
                  <a:lnTo>
                    <a:pt x="384" y="10"/>
                  </a:lnTo>
                  <a:lnTo>
                    <a:pt x="384" y="20"/>
                  </a:lnTo>
                  <a:lnTo>
                    <a:pt x="391" y="20"/>
                  </a:lnTo>
                  <a:lnTo>
                    <a:pt x="391" y="27"/>
                  </a:lnTo>
                  <a:lnTo>
                    <a:pt x="408" y="27"/>
                  </a:lnTo>
                  <a:lnTo>
                    <a:pt x="574" y="27"/>
                  </a:lnTo>
                  <a:lnTo>
                    <a:pt x="574" y="44"/>
                  </a:lnTo>
                  <a:lnTo>
                    <a:pt x="631" y="44"/>
                  </a:lnTo>
                  <a:lnTo>
                    <a:pt x="631" y="61"/>
                  </a:lnTo>
                  <a:lnTo>
                    <a:pt x="648" y="61"/>
                  </a:lnTo>
                  <a:lnTo>
                    <a:pt x="648" y="81"/>
                  </a:lnTo>
                  <a:lnTo>
                    <a:pt x="682" y="81"/>
                  </a:lnTo>
                  <a:lnTo>
                    <a:pt x="682" y="88"/>
                  </a:lnTo>
                  <a:lnTo>
                    <a:pt x="709" y="88"/>
                  </a:lnTo>
                  <a:lnTo>
                    <a:pt x="709" y="98"/>
                  </a:lnTo>
                  <a:lnTo>
                    <a:pt x="715" y="98"/>
                  </a:lnTo>
                  <a:lnTo>
                    <a:pt x="715" y="105"/>
                  </a:lnTo>
                  <a:lnTo>
                    <a:pt x="725" y="105"/>
                  </a:lnTo>
                  <a:lnTo>
                    <a:pt x="725" y="122"/>
                  </a:lnTo>
                  <a:lnTo>
                    <a:pt x="736" y="122"/>
                  </a:lnTo>
                  <a:lnTo>
                    <a:pt x="736" y="128"/>
                  </a:lnTo>
                  <a:lnTo>
                    <a:pt x="753" y="128"/>
                  </a:lnTo>
                  <a:lnTo>
                    <a:pt x="753" y="182"/>
                  </a:lnTo>
                  <a:lnTo>
                    <a:pt x="769" y="182"/>
                  </a:lnTo>
                  <a:lnTo>
                    <a:pt x="769" y="199"/>
                  </a:lnTo>
                  <a:lnTo>
                    <a:pt x="827" y="199"/>
                  </a:lnTo>
                  <a:lnTo>
                    <a:pt x="827" y="216"/>
                  </a:lnTo>
                  <a:lnTo>
                    <a:pt x="864" y="216"/>
                  </a:lnTo>
                  <a:lnTo>
                    <a:pt x="864" y="240"/>
                  </a:lnTo>
                  <a:lnTo>
                    <a:pt x="908" y="240"/>
                  </a:lnTo>
                  <a:lnTo>
                    <a:pt x="908" y="257"/>
                  </a:lnTo>
                  <a:lnTo>
                    <a:pt x="1060" y="257"/>
                  </a:lnTo>
                  <a:lnTo>
                    <a:pt x="1060" y="294"/>
                  </a:lnTo>
                  <a:lnTo>
                    <a:pt x="1144" y="294"/>
                  </a:lnTo>
                  <a:lnTo>
                    <a:pt x="1144" y="335"/>
                  </a:lnTo>
                  <a:lnTo>
                    <a:pt x="1164" y="335"/>
                  </a:lnTo>
                  <a:lnTo>
                    <a:pt x="1164" y="351"/>
                  </a:lnTo>
                  <a:lnTo>
                    <a:pt x="1195" y="351"/>
                  </a:lnTo>
                  <a:lnTo>
                    <a:pt x="1195" y="368"/>
                  </a:lnTo>
                  <a:lnTo>
                    <a:pt x="1259" y="368"/>
                  </a:lnTo>
                  <a:lnTo>
                    <a:pt x="1259" y="392"/>
                  </a:lnTo>
                  <a:lnTo>
                    <a:pt x="1283" y="392"/>
                  </a:lnTo>
                  <a:lnTo>
                    <a:pt x="1283" y="412"/>
                  </a:lnTo>
                  <a:lnTo>
                    <a:pt x="1350" y="412"/>
                  </a:lnTo>
                  <a:lnTo>
                    <a:pt x="1350" y="446"/>
                  </a:lnTo>
                  <a:lnTo>
                    <a:pt x="1360" y="446"/>
                  </a:lnTo>
                  <a:lnTo>
                    <a:pt x="1360" y="456"/>
                  </a:lnTo>
                  <a:lnTo>
                    <a:pt x="1411" y="456"/>
                  </a:lnTo>
                  <a:lnTo>
                    <a:pt x="1411" y="470"/>
                  </a:lnTo>
                  <a:lnTo>
                    <a:pt x="1711" y="470"/>
                  </a:lnTo>
                  <a:lnTo>
                    <a:pt x="1711" y="490"/>
                  </a:lnTo>
                  <a:lnTo>
                    <a:pt x="1863" y="490"/>
                  </a:lnTo>
                  <a:lnTo>
                    <a:pt x="1863" y="510"/>
                  </a:lnTo>
                  <a:lnTo>
                    <a:pt x="1897" y="510"/>
                  </a:lnTo>
                  <a:lnTo>
                    <a:pt x="1897" y="514"/>
                  </a:lnTo>
                  <a:lnTo>
                    <a:pt x="1975" y="514"/>
                  </a:lnTo>
                  <a:lnTo>
                    <a:pt x="1975" y="531"/>
                  </a:lnTo>
                  <a:lnTo>
                    <a:pt x="1992" y="531"/>
                  </a:lnTo>
                  <a:lnTo>
                    <a:pt x="1992" y="558"/>
                  </a:lnTo>
                  <a:lnTo>
                    <a:pt x="2035" y="558"/>
                  </a:lnTo>
                  <a:lnTo>
                    <a:pt x="2035" y="575"/>
                  </a:lnTo>
                  <a:lnTo>
                    <a:pt x="2042" y="575"/>
                  </a:lnTo>
                  <a:lnTo>
                    <a:pt x="2042" y="592"/>
                  </a:lnTo>
                  <a:lnTo>
                    <a:pt x="2154" y="592"/>
                  </a:lnTo>
                  <a:lnTo>
                    <a:pt x="2154" y="615"/>
                  </a:lnTo>
                  <a:lnTo>
                    <a:pt x="2241" y="615"/>
                  </a:lnTo>
                  <a:lnTo>
                    <a:pt x="2241" y="632"/>
                  </a:lnTo>
                  <a:lnTo>
                    <a:pt x="2282" y="632"/>
                  </a:lnTo>
                  <a:lnTo>
                    <a:pt x="2282" y="659"/>
                  </a:lnTo>
                  <a:lnTo>
                    <a:pt x="2333" y="659"/>
                  </a:lnTo>
                  <a:lnTo>
                    <a:pt x="2333" y="676"/>
                  </a:lnTo>
                  <a:lnTo>
                    <a:pt x="2403" y="676"/>
                  </a:lnTo>
                  <a:lnTo>
                    <a:pt x="2403" y="693"/>
                  </a:lnTo>
                  <a:lnTo>
                    <a:pt x="2410" y="693"/>
                  </a:lnTo>
                  <a:lnTo>
                    <a:pt x="2410" y="744"/>
                  </a:lnTo>
                  <a:lnTo>
                    <a:pt x="2522" y="744"/>
                  </a:lnTo>
                  <a:lnTo>
                    <a:pt x="2522" y="761"/>
                  </a:lnTo>
                  <a:lnTo>
                    <a:pt x="2532" y="761"/>
                  </a:lnTo>
                  <a:lnTo>
                    <a:pt x="2532" y="778"/>
                  </a:lnTo>
                  <a:lnTo>
                    <a:pt x="2626" y="778"/>
                  </a:lnTo>
                  <a:lnTo>
                    <a:pt x="2626" y="822"/>
                  </a:lnTo>
                  <a:lnTo>
                    <a:pt x="2633" y="822"/>
                  </a:lnTo>
                  <a:lnTo>
                    <a:pt x="2633" y="845"/>
                  </a:lnTo>
                  <a:lnTo>
                    <a:pt x="2677" y="845"/>
                  </a:lnTo>
                  <a:lnTo>
                    <a:pt x="2677" y="872"/>
                  </a:lnTo>
                  <a:lnTo>
                    <a:pt x="2684" y="872"/>
                  </a:lnTo>
                  <a:lnTo>
                    <a:pt x="2684" y="889"/>
                  </a:lnTo>
                  <a:lnTo>
                    <a:pt x="2738" y="889"/>
                  </a:lnTo>
                  <a:lnTo>
                    <a:pt x="2738" y="940"/>
                  </a:lnTo>
                  <a:lnTo>
                    <a:pt x="2768" y="940"/>
                  </a:lnTo>
                  <a:lnTo>
                    <a:pt x="2768" y="950"/>
                  </a:lnTo>
                  <a:lnTo>
                    <a:pt x="2913" y="950"/>
                  </a:lnTo>
                  <a:lnTo>
                    <a:pt x="2913" y="974"/>
                  </a:lnTo>
                  <a:lnTo>
                    <a:pt x="2940" y="974"/>
                  </a:lnTo>
                  <a:lnTo>
                    <a:pt x="2940" y="991"/>
                  </a:lnTo>
                  <a:lnTo>
                    <a:pt x="2974" y="991"/>
                  </a:lnTo>
                  <a:lnTo>
                    <a:pt x="2974" y="1008"/>
                  </a:lnTo>
                  <a:lnTo>
                    <a:pt x="3035" y="1008"/>
                  </a:lnTo>
                  <a:lnTo>
                    <a:pt x="3035" y="1052"/>
                  </a:lnTo>
                  <a:lnTo>
                    <a:pt x="3069" y="1052"/>
                  </a:lnTo>
                  <a:lnTo>
                    <a:pt x="3069" y="1079"/>
                  </a:lnTo>
                  <a:lnTo>
                    <a:pt x="3079" y="1079"/>
                  </a:lnTo>
                  <a:lnTo>
                    <a:pt x="3079" y="1095"/>
                  </a:lnTo>
                  <a:lnTo>
                    <a:pt x="3085" y="1095"/>
                  </a:lnTo>
                  <a:lnTo>
                    <a:pt x="3085" y="1119"/>
                  </a:lnTo>
                  <a:lnTo>
                    <a:pt x="3248" y="1119"/>
                  </a:lnTo>
                  <a:lnTo>
                    <a:pt x="3248" y="1136"/>
                  </a:lnTo>
                  <a:lnTo>
                    <a:pt x="3325" y="1136"/>
                  </a:lnTo>
                  <a:lnTo>
                    <a:pt x="3325" y="1177"/>
                  </a:lnTo>
                  <a:lnTo>
                    <a:pt x="3379" y="1177"/>
                  </a:lnTo>
                  <a:lnTo>
                    <a:pt x="3379" y="1207"/>
                  </a:lnTo>
                  <a:lnTo>
                    <a:pt x="3393" y="1207"/>
                  </a:lnTo>
                  <a:lnTo>
                    <a:pt x="3393" y="1221"/>
                  </a:lnTo>
                  <a:lnTo>
                    <a:pt x="3464" y="1221"/>
                  </a:lnTo>
                  <a:lnTo>
                    <a:pt x="3464" y="1248"/>
                  </a:lnTo>
                  <a:lnTo>
                    <a:pt x="3538" y="1248"/>
                  </a:lnTo>
                  <a:lnTo>
                    <a:pt x="3538" y="1275"/>
                  </a:lnTo>
                  <a:lnTo>
                    <a:pt x="3666" y="1275"/>
                  </a:lnTo>
                  <a:lnTo>
                    <a:pt x="3666" y="1288"/>
                  </a:lnTo>
                  <a:lnTo>
                    <a:pt x="3984" y="1288"/>
                  </a:lnTo>
                  <a:lnTo>
                    <a:pt x="3984" y="1332"/>
                  </a:lnTo>
                  <a:lnTo>
                    <a:pt x="4385" y="1332"/>
                  </a:lnTo>
                  <a:lnTo>
                    <a:pt x="4385" y="1606"/>
                  </a:lnTo>
                  <a:lnTo>
                    <a:pt x="4480" y="1606"/>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8">
              <a:extLst>
                <a:ext uri="{FF2B5EF4-FFF2-40B4-BE49-F238E27FC236}">
                  <a16:creationId xmlns:a16="http://schemas.microsoft.com/office/drawing/2014/main" id="{B96542FE-C28E-44E6-A027-3749C3C9A4B5}"/>
                </a:ext>
              </a:extLst>
            </p:cNvPr>
            <p:cNvSpPr>
              <a:spLocks noChangeShapeType="1"/>
            </p:cNvSpPr>
            <p:nvPr/>
          </p:nvSpPr>
          <p:spPr bwMode="auto">
            <a:xfrm>
              <a:off x="6516037" y="3765816"/>
              <a:ext cx="0" cy="4099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9">
              <a:extLst>
                <a:ext uri="{FF2B5EF4-FFF2-40B4-BE49-F238E27FC236}">
                  <a16:creationId xmlns:a16="http://schemas.microsoft.com/office/drawing/2014/main" id="{2E6DCB0E-5103-47A8-8600-9CD2CDBF6EC6}"/>
                </a:ext>
              </a:extLst>
            </p:cNvPr>
            <p:cNvSpPr>
              <a:spLocks noChangeShapeType="1"/>
            </p:cNvSpPr>
            <p:nvPr/>
          </p:nvSpPr>
          <p:spPr bwMode="auto">
            <a:xfrm flipH="1">
              <a:off x="6493234" y="3786313"/>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0">
              <a:extLst>
                <a:ext uri="{FF2B5EF4-FFF2-40B4-BE49-F238E27FC236}">
                  <a16:creationId xmlns:a16="http://schemas.microsoft.com/office/drawing/2014/main" id="{080824E8-8F49-4C66-B8EA-ADC44BC81D10}"/>
                </a:ext>
              </a:extLst>
            </p:cNvPr>
            <p:cNvSpPr>
              <a:spLocks noChangeShapeType="1"/>
            </p:cNvSpPr>
            <p:nvPr/>
          </p:nvSpPr>
          <p:spPr bwMode="auto">
            <a:xfrm>
              <a:off x="6412283" y="3765816"/>
              <a:ext cx="0" cy="4099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1">
              <a:extLst>
                <a:ext uri="{FF2B5EF4-FFF2-40B4-BE49-F238E27FC236}">
                  <a16:creationId xmlns:a16="http://schemas.microsoft.com/office/drawing/2014/main" id="{1625295A-585B-4A59-BFA2-CBBDF0D3DB4E}"/>
                </a:ext>
              </a:extLst>
            </p:cNvPr>
            <p:cNvSpPr>
              <a:spLocks noChangeShapeType="1"/>
            </p:cNvSpPr>
            <p:nvPr/>
          </p:nvSpPr>
          <p:spPr bwMode="auto">
            <a:xfrm flipH="1">
              <a:off x="6392901" y="3786313"/>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2">
              <a:extLst>
                <a:ext uri="{FF2B5EF4-FFF2-40B4-BE49-F238E27FC236}">
                  <a16:creationId xmlns:a16="http://schemas.microsoft.com/office/drawing/2014/main" id="{EF5D189A-DC0E-4CD3-83A1-B5C2DDE993F1}"/>
                </a:ext>
              </a:extLst>
            </p:cNvPr>
            <p:cNvSpPr>
              <a:spLocks noChangeShapeType="1"/>
            </p:cNvSpPr>
            <p:nvPr/>
          </p:nvSpPr>
          <p:spPr bwMode="auto">
            <a:xfrm>
              <a:off x="6381499"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3">
              <a:extLst>
                <a:ext uri="{FF2B5EF4-FFF2-40B4-BE49-F238E27FC236}">
                  <a16:creationId xmlns:a16="http://schemas.microsoft.com/office/drawing/2014/main" id="{5068E1BA-0233-4EE8-88DA-019E8BA8549E}"/>
                </a:ext>
              </a:extLst>
            </p:cNvPr>
            <p:cNvSpPr>
              <a:spLocks noChangeShapeType="1"/>
            </p:cNvSpPr>
            <p:nvPr/>
          </p:nvSpPr>
          <p:spPr bwMode="auto">
            <a:xfrm flipH="1">
              <a:off x="6358696" y="3505512"/>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
              <a:extLst>
                <a:ext uri="{FF2B5EF4-FFF2-40B4-BE49-F238E27FC236}">
                  <a16:creationId xmlns:a16="http://schemas.microsoft.com/office/drawing/2014/main" id="{28D5C602-F680-4C8E-A9D0-ED2AE6D07CCC}"/>
                </a:ext>
              </a:extLst>
            </p:cNvPr>
            <p:cNvSpPr>
              <a:spLocks noChangeShapeType="1"/>
            </p:cNvSpPr>
            <p:nvPr/>
          </p:nvSpPr>
          <p:spPr bwMode="auto">
            <a:xfrm>
              <a:off x="6339314"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5">
              <a:extLst>
                <a:ext uri="{FF2B5EF4-FFF2-40B4-BE49-F238E27FC236}">
                  <a16:creationId xmlns:a16="http://schemas.microsoft.com/office/drawing/2014/main" id="{C38BB878-9F51-4F26-A591-02E4A4605F2F}"/>
                </a:ext>
              </a:extLst>
            </p:cNvPr>
            <p:cNvSpPr>
              <a:spLocks noChangeShapeType="1"/>
            </p:cNvSpPr>
            <p:nvPr/>
          </p:nvSpPr>
          <p:spPr bwMode="auto">
            <a:xfrm flipH="1">
              <a:off x="6316511"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6">
              <a:extLst>
                <a:ext uri="{FF2B5EF4-FFF2-40B4-BE49-F238E27FC236}">
                  <a16:creationId xmlns:a16="http://schemas.microsoft.com/office/drawing/2014/main" id="{DBACCDA0-5F18-4194-8F76-108E71E19CA3}"/>
                </a:ext>
              </a:extLst>
            </p:cNvPr>
            <p:cNvSpPr>
              <a:spLocks noChangeShapeType="1"/>
            </p:cNvSpPr>
            <p:nvPr/>
          </p:nvSpPr>
          <p:spPr bwMode="auto">
            <a:xfrm>
              <a:off x="6254943"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7">
              <a:extLst>
                <a:ext uri="{FF2B5EF4-FFF2-40B4-BE49-F238E27FC236}">
                  <a16:creationId xmlns:a16="http://schemas.microsoft.com/office/drawing/2014/main" id="{305BA2FC-8F05-49FA-B585-6FFB081C91D3}"/>
                </a:ext>
              </a:extLst>
            </p:cNvPr>
            <p:cNvSpPr>
              <a:spLocks noChangeShapeType="1"/>
            </p:cNvSpPr>
            <p:nvPr/>
          </p:nvSpPr>
          <p:spPr bwMode="auto">
            <a:xfrm flipH="1">
              <a:off x="6235561"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8">
              <a:extLst>
                <a:ext uri="{FF2B5EF4-FFF2-40B4-BE49-F238E27FC236}">
                  <a16:creationId xmlns:a16="http://schemas.microsoft.com/office/drawing/2014/main" id="{935AC7DD-FED5-453E-9CC4-F6A7A5E0F32C}"/>
                </a:ext>
              </a:extLst>
            </p:cNvPr>
            <p:cNvSpPr>
              <a:spLocks noChangeShapeType="1"/>
            </p:cNvSpPr>
            <p:nvPr/>
          </p:nvSpPr>
          <p:spPr bwMode="auto">
            <a:xfrm>
              <a:off x="6212758"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9">
              <a:extLst>
                <a:ext uri="{FF2B5EF4-FFF2-40B4-BE49-F238E27FC236}">
                  <a16:creationId xmlns:a16="http://schemas.microsoft.com/office/drawing/2014/main" id="{6E7DD63F-7841-4E71-8609-1B11EA0A5E59}"/>
                </a:ext>
              </a:extLst>
            </p:cNvPr>
            <p:cNvSpPr>
              <a:spLocks noChangeShapeType="1"/>
            </p:cNvSpPr>
            <p:nvPr/>
          </p:nvSpPr>
          <p:spPr bwMode="auto">
            <a:xfrm flipH="1">
              <a:off x="6188815" y="3505512"/>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0">
              <a:extLst>
                <a:ext uri="{FF2B5EF4-FFF2-40B4-BE49-F238E27FC236}">
                  <a16:creationId xmlns:a16="http://schemas.microsoft.com/office/drawing/2014/main" id="{32CA077C-A4B9-4221-A85B-F1F757E55633}"/>
                </a:ext>
              </a:extLst>
            </p:cNvPr>
            <p:cNvSpPr>
              <a:spLocks noChangeShapeType="1"/>
            </p:cNvSpPr>
            <p:nvPr/>
          </p:nvSpPr>
          <p:spPr bwMode="auto">
            <a:xfrm>
              <a:off x="6193376"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1">
              <a:extLst>
                <a:ext uri="{FF2B5EF4-FFF2-40B4-BE49-F238E27FC236}">
                  <a16:creationId xmlns:a16="http://schemas.microsoft.com/office/drawing/2014/main" id="{E21565C1-8687-4131-BA83-CF342ECD14E3}"/>
                </a:ext>
              </a:extLst>
            </p:cNvPr>
            <p:cNvSpPr>
              <a:spLocks noChangeShapeType="1"/>
            </p:cNvSpPr>
            <p:nvPr/>
          </p:nvSpPr>
          <p:spPr bwMode="auto">
            <a:xfrm flipH="1">
              <a:off x="6170573"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2">
              <a:extLst>
                <a:ext uri="{FF2B5EF4-FFF2-40B4-BE49-F238E27FC236}">
                  <a16:creationId xmlns:a16="http://schemas.microsoft.com/office/drawing/2014/main" id="{630A51A8-DF97-4D57-8903-8F44C37C01D7}"/>
                </a:ext>
              </a:extLst>
            </p:cNvPr>
            <p:cNvSpPr>
              <a:spLocks noChangeShapeType="1"/>
            </p:cNvSpPr>
            <p:nvPr/>
          </p:nvSpPr>
          <p:spPr bwMode="auto">
            <a:xfrm>
              <a:off x="6181974"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3">
              <a:extLst>
                <a:ext uri="{FF2B5EF4-FFF2-40B4-BE49-F238E27FC236}">
                  <a16:creationId xmlns:a16="http://schemas.microsoft.com/office/drawing/2014/main" id="{78FB48BC-AF91-4F70-A2A3-8E71BA79F370}"/>
                </a:ext>
              </a:extLst>
            </p:cNvPr>
            <p:cNvSpPr>
              <a:spLocks noChangeShapeType="1"/>
            </p:cNvSpPr>
            <p:nvPr/>
          </p:nvSpPr>
          <p:spPr bwMode="auto">
            <a:xfrm flipH="1">
              <a:off x="6158031" y="3505512"/>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24">
              <a:extLst>
                <a:ext uri="{FF2B5EF4-FFF2-40B4-BE49-F238E27FC236}">
                  <a16:creationId xmlns:a16="http://schemas.microsoft.com/office/drawing/2014/main" id="{24FEAAC9-AF28-4A5C-8663-5C775122BBB4}"/>
                </a:ext>
              </a:extLst>
            </p:cNvPr>
            <p:cNvSpPr>
              <a:spLocks noChangeShapeType="1"/>
            </p:cNvSpPr>
            <p:nvPr/>
          </p:nvSpPr>
          <p:spPr bwMode="auto">
            <a:xfrm>
              <a:off x="6227580"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5">
              <a:extLst>
                <a:ext uri="{FF2B5EF4-FFF2-40B4-BE49-F238E27FC236}">
                  <a16:creationId xmlns:a16="http://schemas.microsoft.com/office/drawing/2014/main" id="{97AE9813-0FA3-493F-9A15-905F07DE76DA}"/>
                </a:ext>
              </a:extLst>
            </p:cNvPr>
            <p:cNvSpPr>
              <a:spLocks noChangeShapeType="1"/>
            </p:cNvSpPr>
            <p:nvPr/>
          </p:nvSpPr>
          <p:spPr bwMode="auto">
            <a:xfrm flipH="1">
              <a:off x="6204777"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6">
              <a:extLst>
                <a:ext uri="{FF2B5EF4-FFF2-40B4-BE49-F238E27FC236}">
                  <a16:creationId xmlns:a16="http://schemas.microsoft.com/office/drawing/2014/main" id="{C97BD1C4-B326-4D6A-B734-A9EE7E36984B}"/>
                </a:ext>
              </a:extLst>
            </p:cNvPr>
            <p:cNvSpPr>
              <a:spLocks noChangeShapeType="1"/>
            </p:cNvSpPr>
            <p:nvPr/>
          </p:nvSpPr>
          <p:spPr bwMode="auto">
            <a:xfrm>
              <a:off x="6238981"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7">
              <a:extLst>
                <a:ext uri="{FF2B5EF4-FFF2-40B4-BE49-F238E27FC236}">
                  <a16:creationId xmlns:a16="http://schemas.microsoft.com/office/drawing/2014/main" id="{05C2E3BA-26EB-470A-9C48-CA636F0BF0A9}"/>
                </a:ext>
              </a:extLst>
            </p:cNvPr>
            <p:cNvSpPr>
              <a:spLocks noChangeShapeType="1"/>
            </p:cNvSpPr>
            <p:nvPr/>
          </p:nvSpPr>
          <p:spPr bwMode="auto">
            <a:xfrm flipH="1">
              <a:off x="6219598" y="3505512"/>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8">
              <a:extLst>
                <a:ext uri="{FF2B5EF4-FFF2-40B4-BE49-F238E27FC236}">
                  <a16:creationId xmlns:a16="http://schemas.microsoft.com/office/drawing/2014/main" id="{7F6A9F16-3FF0-4D76-A719-FC3EF38EEC2D}"/>
                </a:ext>
              </a:extLst>
            </p:cNvPr>
            <p:cNvSpPr>
              <a:spLocks noChangeShapeType="1"/>
            </p:cNvSpPr>
            <p:nvPr/>
          </p:nvSpPr>
          <p:spPr bwMode="auto">
            <a:xfrm>
              <a:off x="6158031"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9">
              <a:extLst>
                <a:ext uri="{FF2B5EF4-FFF2-40B4-BE49-F238E27FC236}">
                  <a16:creationId xmlns:a16="http://schemas.microsoft.com/office/drawing/2014/main" id="{E404C3CC-E817-4FBC-B17E-D21365020BF4}"/>
                </a:ext>
              </a:extLst>
            </p:cNvPr>
            <p:cNvSpPr>
              <a:spLocks noChangeShapeType="1"/>
            </p:cNvSpPr>
            <p:nvPr/>
          </p:nvSpPr>
          <p:spPr bwMode="auto">
            <a:xfrm flipH="1">
              <a:off x="6139789"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30">
              <a:extLst>
                <a:ext uri="{FF2B5EF4-FFF2-40B4-BE49-F238E27FC236}">
                  <a16:creationId xmlns:a16="http://schemas.microsoft.com/office/drawing/2014/main" id="{862BC1C5-C12B-41E6-8925-D1A4A15A8FEF}"/>
                </a:ext>
              </a:extLst>
            </p:cNvPr>
            <p:cNvSpPr>
              <a:spLocks noChangeShapeType="1"/>
            </p:cNvSpPr>
            <p:nvPr/>
          </p:nvSpPr>
          <p:spPr bwMode="auto">
            <a:xfrm>
              <a:off x="6104444"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31">
              <a:extLst>
                <a:ext uri="{FF2B5EF4-FFF2-40B4-BE49-F238E27FC236}">
                  <a16:creationId xmlns:a16="http://schemas.microsoft.com/office/drawing/2014/main" id="{80B9A4E5-ACF0-41B1-94FD-8E710EBC059A}"/>
                </a:ext>
              </a:extLst>
            </p:cNvPr>
            <p:cNvSpPr>
              <a:spLocks noChangeShapeType="1"/>
            </p:cNvSpPr>
            <p:nvPr/>
          </p:nvSpPr>
          <p:spPr bwMode="auto">
            <a:xfrm flipH="1">
              <a:off x="6085061"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32">
              <a:extLst>
                <a:ext uri="{FF2B5EF4-FFF2-40B4-BE49-F238E27FC236}">
                  <a16:creationId xmlns:a16="http://schemas.microsoft.com/office/drawing/2014/main" id="{6333372C-3936-4A78-AC85-3EDD383C87E5}"/>
                </a:ext>
              </a:extLst>
            </p:cNvPr>
            <p:cNvSpPr>
              <a:spLocks noChangeShapeType="1"/>
            </p:cNvSpPr>
            <p:nvPr/>
          </p:nvSpPr>
          <p:spPr bwMode="auto">
            <a:xfrm>
              <a:off x="6120406"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33">
              <a:extLst>
                <a:ext uri="{FF2B5EF4-FFF2-40B4-BE49-F238E27FC236}">
                  <a16:creationId xmlns:a16="http://schemas.microsoft.com/office/drawing/2014/main" id="{73D3968C-044D-492B-B4C8-068B955DF367}"/>
                </a:ext>
              </a:extLst>
            </p:cNvPr>
            <p:cNvSpPr>
              <a:spLocks noChangeShapeType="1"/>
            </p:cNvSpPr>
            <p:nvPr/>
          </p:nvSpPr>
          <p:spPr bwMode="auto">
            <a:xfrm flipH="1">
              <a:off x="6096463" y="3505512"/>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34">
              <a:extLst>
                <a:ext uri="{FF2B5EF4-FFF2-40B4-BE49-F238E27FC236}">
                  <a16:creationId xmlns:a16="http://schemas.microsoft.com/office/drawing/2014/main" id="{4BADE4B8-2437-4B9C-84F2-C3CAC7416440}"/>
                </a:ext>
              </a:extLst>
            </p:cNvPr>
            <p:cNvSpPr>
              <a:spLocks noChangeShapeType="1"/>
            </p:cNvSpPr>
            <p:nvPr/>
          </p:nvSpPr>
          <p:spPr bwMode="auto">
            <a:xfrm>
              <a:off x="6135228"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35">
              <a:extLst>
                <a:ext uri="{FF2B5EF4-FFF2-40B4-BE49-F238E27FC236}">
                  <a16:creationId xmlns:a16="http://schemas.microsoft.com/office/drawing/2014/main" id="{ACA4D45B-4701-4764-8BEB-6FD7C629B6F3}"/>
                </a:ext>
              </a:extLst>
            </p:cNvPr>
            <p:cNvSpPr>
              <a:spLocks noChangeShapeType="1"/>
            </p:cNvSpPr>
            <p:nvPr/>
          </p:nvSpPr>
          <p:spPr bwMode="auto">
            <a:xfrm flipH="1">
              <a:off x="6112425"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36">
              <a:extLst>
                <a:ext uri="{FF2B5EF4-FFF2-40B4-BE49-F238E27FC236}">
                  <a16:creationId xmlns:a16="http://schemas.microsoft.com/office/drawing/2014/main" id="{E27BA728-B91F-49DF-A8CF-85AE5E82BC9F}"/>
                </a:ext>
              </a:extLst>
            </p:cNvPr>
            <p:cNvSpPr>
              <a:spLocks noChangeShapeType="1"/>
            </p:cNvSpPr>
            <p:nvPr/>
          </p:nvSpPr>
          <p:spPr bwMode="auto">
            <a:xfrm>
              <a:off x="6146629"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37">
              <a:extLst>
                <a:ext uri="{FF2B5EF4-FFF2-40B4-BE49-F238E27FC236}">
                  <a16:creationId xmlns:a16="http://schemas.microsoft.com/office/drawing/2014/main" id="{0A722223-952A-4DD7-8F0D-6ECBD1D3BF27}"/>
                </a:ext>
              </a:extLst>
            </p:cNvPr>
            <p:cNvSpPr>
              <a:spLocks noChangeShapeType="1"/>
            </p:cNvSpPr>
            <p:nvPr/>
          </p:nvSpPr>
          <p:spPr bwMode="auto">
            <a:xfrm flipH="1">
              <a:off x="6123827"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38">
              <a:extLst>
                <a:ext uri="{FF2B5EF4-FFF2-40B4-BE49-F238E27FC236}">
                  <a16:creationId xmlns:a16="http://schemas.microsoft.com/office/drawing/2014/main" id="{4BB7D292-DE27-467D-9BE3-B53DDE0AB48B}"/>
                </a:ext>
              </a:extLst>
            </p:cNvPr>
            <p:cNvSpPr>
              <a:spLocks noChangeShapeType="1"/>
            </p:cNvSpPr>
            <p:nvPr/>
          </p:nvSpPr>
          <p:spPr bwMode="auto">
            <a:xfrm>
              <a:off x="6085061"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39">
              <a:extLst>
                <a:ext uri="{FF2B5EF4-FFF2-40B4-BE49-F238E27FC236}">
                  <a16:creationId xmlns:a16="http://schemas.microsoft.com/office/drawing/2014/main" id="{8FA9A172-99AE-4950-A56C-39EA2286DD01}"/>
                </a:ext>
              </a:extLst>
            </p:cNvPr>
            <p:cNvSpPr>
              <a:spLocks noChangeShapeType="1"/>
            </p:cNvSpPr>
            <p:nvPr/>
          </p:nvSpPr>
          <p:spPr bwMode="auto">
            <a:xfrm flipH="1">
              <a:off x="6062259"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0">
              <a:extLst>
                <a:ext uri="{FF2B5EF4-FFF2-40B4-BE49-F238E27FC236}">
                  <a16:creationId xmlns:a16="http://schemas.microsoft.com/office/drawing/2014/main" id="{E7CEA377-9EC1-49E8-A5B4-BFB04912C4F4}"/>
                </a:ext>
              </a:extLst>
            </p:cNvPr>
            <p:cNvSpPr>
              <a:spLocks noChangeShapeType="1"/>
            </p:cNvSpPr>
            <p:nvPr/>
          </p:nvSpPr>
          <p:spPr bwMode="auto">
            <a:xfrm>
              <a:off x="6073660"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41">
              <a:extLst>
                <a:ext uri="{FF2B5EF4-FFF2-40B4-BE49-F238E27FC236}">
                  <a16:creationId xmlns:a16="http://schemas.microsoft.com/office/drawing/2014/main" id="{9E15919E-88BF-4FED-AFC6-D1C27225DEF5}"/>
                </a:ext>
              </a:extLst>
            </p:cNvPr>
            <p:cNvSpPr>
              <a:spLocks noChangeShapeType="1"/>
            </p:cNvSpPr>
            <p:nvPr/>
          </p:nvSpPr>
          <p:spPr bwMode="auto">
            <a:xfrm flipH="1">
              <a:off x="6050857"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2">
              <a:extLst>
                <a:ext uri="{FF2B5EF4-FFF2-40B4-BE49-F238E27FC236}">
                  <a16:creationId xmlns:a16="http://schemas.microsoft.com/office/drawing/2014/main" id="{C9057310-CD31-4685-815F-447979102198}"/>
                </a:ext>
              </a:extLst>
            </p:cNvPr>
            <p:cNvSpPr>
              <a:spLocks noChangeShapeType="1"/>
            </p:cNvSpPr>
            <p:nvPr/>
          </p:nvSpPr>
          <p:spPr bwMode="auto">
            <a:xfrm>
              <a:off x="6062259"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43">
              <a:extLst>
                <a:ext uri="{FF2B5EF4-FFF2-40B4-BE49-F238E27FC236}">
                  <a16:creationId xmlns:a16="http://schemas.microsoft.com/office/drawing/2014/main" id="{50EB68F1-D0DB-41E6-AAB3-6CAE445092FE}"/>
                </a:ext>
              </a:extLst>
            </p:cNvPr>
            <p:cNvSpPr>
              <a:spLocks noChangeShapeType="1"/>
            </p:cNvSpPr>
            <p:nvPr/>
          </p:nvSpPr>
          <p:spPr bwMode="auto">
            <a:xfrm flipH="1">
              <a:off x="6039456" y="3505512"/>
              <a:ext cx="4560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4">
              <a:extLst>
                <a:ext uri="{FF2B5EF4-FFF2-40B4-BE49-F238E27FC236}">
                  <a16:creationId xmlns:a16="http://schemas.microsoft.com/office/drawing/2014/main" id="{2745939B-AD68-4EE3-9518-BF9C208DED38}"/>
                </a:ext>
              </a:extLst>
            </p:cNvPr>
            <p:cNvSpPr>
              <a:spLocks noChangeShapeType="1"/>
            </p:cNvSpPr>
            <p:nvPr/>
          </p:nvSpPr>
          <p:spPr bwMode="auto">
            <a:xfrm>
              <a:off x="6031475"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5">
              <a:extLst>
                <a:ext uri="{FF2B5EF4-FFF2-40B4-BE49-F238E27FC236}">
                  <a16:creationId xmlns:a16="http://schemas.microsoft.com/office/drawing/2014/main" id="{95F98741-D328-4334-BDF3-79EA1916E8BE}"/>
                </a:ext>
              </a:extLst>
            </p:cNvPr>
            <p:cNvSpPr>
              <a:spLocks noChangeShapeType="1"/>
            </p:cNvSpPr>
            <p:nvPr/>
          </p:nvSpPr>
          <p:spPr bwMode="auto">
            <a:xfrm flipH="1">
              <a:off x="6008672"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46">
              <a:extLst>
                <a:ext uri="{FF2B5EF4-FFF2-40B4-BE49-F238E27FC236}">
                  <a16:creationId xmlns:a16="http://schemas.microsoft.com/office/drawing/2014/main" id="{25B3E18A-04EC-47C1-821E-70619DE90EE8}"/>
                </a:ext>
              </a:extLst>
            </p:cNvPr>
            <p:cNvSpPr>
              <a:spLocks noChangeShapeType="1"/>
            </p:cNvSpPr>
            <p:nvPr/>
          </p:nvSpPr>
          <p:spPr bwMode="auto">
            <a:xfrm>
              <a:off x="5966487"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47">
              <a:extLst>
                <a:ext uri="{FF2B5EF4-FFF2-40B4-BE49-F238E27FC236}">
                  <a16:creationId xmlns:a16="http://schemas.microsoft.com/office/drawing/2014/main" id="{10B620A0-4CF1-4F9B-BF42-77C828B70845}"/>
                </a:ext>
              </a:extLst>
            </p:cNvPr>
            <p:cNvSpPr>
              <a:spLocks noChangeShapeType="1"/>
            </p:cNvSpPr>
            <p:nvPr/>
          </p:nvSpPr>
          <p:spPr bwMode="auto">
            <a:xfrm flipH="1">
              <a:off x="5947104"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48">
              <a:extLst>
                <a:ext uri="{FF2B5EF4-FFF2-40B4-BE49-F238E27FC236}">
                  <a16:creationId xmlns:a16="http://schemas.microsoft.com/office/drawing/2014/main" id="{466E1D61-48F6-4128-9FD0-EBA3E584A28B}"/>
                </a:ext>
              </a:extLst>
            </p:cNvPr>
            <p:cNvSpPr>
              <a:spLocks noChangeShapeType="1"/>
            </p:cNvSpPr>
            <p:nvPr/>
          </p:nvSpPr>
          <p:spPr bwMode="auto">
            <a:xfrm>
              <a:off x="5981308"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49">
              <a:extLst>
                <a:ext uri="{FF2B5EF4-FFF2-40B4-BE49-F238E27FC236}">
                  <a16:creationId xmlns:a16="http://schemas.microsoft.com/office/drawing/2014/main" id="{A14FC7AB-A10A-4360-BA22-E2137A6BFCB8}"/>
                </a:ext>
              </a:extLst>
            </p:cNvPr>
            <p:cNvSpPr>
              <a:spLocks noChangeShapeType="1"/>
            </p:cNvSpPr>
            <p:nvPr/>
          </p:nvSpPr>
          <p:spPr bwMode="auto">
            <a:xfrm flipH="1">
              <a:off x="5958506"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50">
              <a:extLst>
                <a:ext uri="{FF2B5EF4-FFF2-40B4-BE49-F238E27FC236}">
                  <a16:creationId xmlns:a16="http://schemas.microsoft.com/office/drawing/2014/main" id="{9AB629B1-0E10-49ED-AD58-0F37A2AB3A92}"/>
                </a:ext>
              </a:extLst>
            </p:cNvPr>
            <p:cNvSpPr>
              <a:spLocks noChangeShapeType="1"/>
            </p:cNvSpPr>
            <p:nvPr/>
          </p:nvSpPr>
          <p:spPr bwMode="auto">
            <a:xfrm>
              <a:off x="5992710"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51">
              <a:extLst>
                <a:ext uri="{FF2B5EF4-FFF2-40B4-BE49-F238E27FC236}">
                  <a16:creationId xmlns:a16="http://schemas.microsoft.com/office/drawing/2014/main" id="{4DFCA008-8246-4AD7-8BF9-DFEA823B7AF7}"/>
                </a:ext>
              </a:extLst>
            </p:cNvPr>
            <p:cNvSpPr>
              <a:spLocks noChangeShapeType="1"/>
            </p:cNvSpPr>
            <p:nvPr/>
          </p:nvSpPr>
          <p:spPr bwMode="auto">
            <a:xfrm flipH="1">
              <a:off x="5973327" y="3505512"/>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52">
              <a:extLst>
                <a:ext uri="{FF2B5EF4-FFF2-40B4-BE49-F238E27FC236}">
                  <a16:creationId xmlns:a16="http://schemas.microsoft.com/office/drawing/2014/main" id="{1A79C4BF-D0AC-40FB-894B-CB97F46DB35D}"/>
                </a:ext>
              </a:extLst>
            </p:cNvPr>
            <p:cNvSpPr>
              <a:spLocks noChangeShapeType="1"/>
            </p:cNvSpPr>
            <p:nvPr/>
          </p:nvSpPr>
          <p:spPr bwMode="auto">
            <a:xfrm>
              <a:off x="6008672"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53">
              <a:extLst>
                <a:ext uri="{FF2B5EF4-FFF2-40B4-BE49-F238E27FC236}">
                  <a16:creationId xmlns:a16="http://schemas.microsoft.com/office/drawing/2014/main" id="{3AAFF53E-C3E4-4BAC-AB85-F94E22A1FA80}"/>
                </a:ext>
              </a:extLst>
            </p:cNvPr>
            <p:cNvSpPr>
              <a:spLocks noChangeShapeType="1"/>
            </p:cNvSpPr>
            <p:nvPr/>
          </p:nvSpPr>
          <p:spPr bwMode="auto">
            <a:xfrm flipH="1">
              <a:off x="5985869" y="3505512"/>
              <a:ext cx="4560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54">
              <a:extLst>
                <a:ext uri="{FF2B5EF4-FFF2-40B4-BE49-F238E27FC236}">
                  <a16:creationId xmlns:a16="http://schemas.microsoft.com/office/drawing/2014/main" id="{62FD0716-E966-44B2-BA9C-3078EB6D3227}"/>
                </a:ext>
              </a:extLst>
            </p:cNvPr>
            <p:cNvSpPr>
              <a:spLocks noChangeShapeType="1"/>
            </p:cNvSpPr>
            <p:nvPr/>
          </p:nvSpPr>
          <p:spPr bwMode="auto">
            <a:xfrm>
              <a:off x="6020074"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55">
              <a:extLst>
                <a:ext uri="{FF2B5EF4-FFF2-40B4-BE49-F238E27FC236}">
                  <a16:creationId xmlns:a16="http://schemas.microsoft.com/office/drawing/2014/main" id="{B768DFB3-7218-4335-B092-7A34992F7AA6}"/>
                </a:ext>
              </a:extLst>
            </p:cNvPr>
            <p:cNvSpPr>
              <a:spLocks noChangeShapeType="1"/>
            </p:cNvSpPr>
            <p:nvPr/>
          </p:nvSpPr>
          <p:spPr bwMode="auto">
            <a:xfrm flipH="1">
              <a:off x="5997271"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56">
              <a:extLst>
                <a:ext uri="{FF2B5EF4-FFF2-40B4-BE49-F238E27FC236}">
                  <a16:creationId xmlns:a16="http://schemas.microsoft.com/office/drawing/2014/main" id="{CBA10D0A-331A-4D78-A910-DC14EDE01749}"/>
                </a:ext>
              </a:extLst>
            </p:cNvPr>
            <p:cNvSpPr>
              <a:spLocks noChangeShapeType="1"/>
            </p:cNvSpPr>
            <p:nvPr/>
          </p:nvSpPr>
          <p:spPr bwMode="auto">
            <a:xfrm>
              <a:off x="6347295"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57">
              <a:extLst>
                <a:ext uri="{FF2B5EF4-FFF2-40B4-BE49-F238E27FC236}">
                  <a16:creationId xmlns:a16="http://schemas.microsoft.com/office/drawing/2014/main" id="{F580B3A8-4608-42D6-8D64-C589AB3D313E}"/>
                </a:ext>
              </a:extLst>
            </p:cNvPr>
            <p:cNvSpPr>
              <a:spLocks noChangeShapeType="1"/>
            </p:cNvSpPr>
            <p:nvPr/>
          </p:nvSpPr>
          <p:spPr bwMode="auto">
            <a:xfrm flipH="1">
              <a:off x="6324492" y="3505512"/>
              <a:ext cx="4560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58">
              <a:extLst>
                <a:ext uri="{FF2B5EF4-FFF2-40B4-BE49-F238E27FC236}">
                  <a16:creationId xmlns:a16="http://schemas.microsoft.com/office/drawing/2014/main" id="{8796B3EF-3F25-468D-AD3B-5C414C496F38}"/>
                </a:ext>
              </a:extLst>
            </p:cNvPr>
            <p:cNvSpPr>
              <a:spLocks noChangeShapeType="1"/>
            </p:cNvSpPr>
            <p:nvPr/>
          </p:nvSpPr>
          <p:spPr bwMode="auto">
            <a:xfrm>
              <a:off x="6370098" y="3488090"/>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59">
              <a:extLst>
                <a:ext uri="{FF2B5EF4-FFF2-40B4-BE49-F238E27FC236}">
                  <a16:creationId xmlns:a16="http://schemas.microsoft.com/office/drawing/2014/main" id="{D1072A1E-879E-4B26-BC56-836209613FDC}"/>
                </a:ext>
              </a:extLst>
            </p:cNvPr>
            <p:cNvSpPr>
              <a:spLocks noChangeShapeType="1"/>
            </p:cNvSpPr>
            <p:nvPr/>
          </p:nvSpPr>
          <p:spPr bwMode="auto">
            <a:xfrm flipH="1">
              <a:off x="6347295" y="3505512"/>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60">
              <a:extLst>
                <a:ext uri="{FF2B5EF4-FFF2-40B4-BE49-F238E27FC236}">
                  <a16:creationId xmlns:a16="http://schemas.microsoft.com/office/drawing/2014/main" id="{0226EA4A-D659-4A26-A46A-C50565CF9FB7}"/>
                </a:ext>
              </a:extLst>
            </p:cNvPr>
            <p:cNvSpPr>
              <a:spLocks noChangeShapeType="1"/>
            </p:cNvSpPr>
            <p:nvPr/>
          </p:nvSpPr>
          <p:spPr bwMode="auto">
            <a:xfrm>
              <a:off x="5942543"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61">
              <a:extLst>
                <a:ext uri="{FF2B5EF4-FFF2-40B4-BE49-F238E27FC236}">
                  <a16:creationId xmlns:a16="http://schemas.microsoft.com/office/drawing/2014/main" id="{99E23380-4F87-4B50-B859-66EDD75B3274}"/>
                </a:ext>
              </a:extLst>
            </p:cNvPr>
            <p:cNvSpPr>
              <a:spLocks noChangeShapeType="1"/>
            </p:cNvSpPr>
            <p:nvPr/>
          </p:nvSpPr>
          <p:spPr bwMode="auto">
            <a:xfrm flipH="1">
              <a:off x="5919741" y="3460420"/>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62">
              <a:extLst>
                <a:ext uri="{FF2B5EF4-FFF2-40B4-BE49-F238E27FC236}">
                  <a16:creationId xmlns:a16="http://schemas.microsoft.com/office/drawing/2014/main" id="{AA617AD6-411C-4F9E-9E00-AF0640D2229D}"/>
                </a:ext>
              </a:extLst>
            </p:cNvPr>
            <p:cNvSpPr>
              <a:spLocks noChangeShapeType="1"/>
            </p:cNvSpPr>
            <p:nvPr/>
          </p:nvSpPr>
          <p:spPr bwMode="auto">
            <a:xfrm>
              <a:off x="5804586"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63">
              <a:extLst>
                <a:ext uri="{FF2B5EF4-FFF2-40B4-BE49-F238E27FC236}">
                  <a16:creationId xmlns:a16="http://schemas.microsoft.com/office/drawing/2014/main" id="{21B6591F-E885-4CB7-A5C4-623DC394C9D3}"/>
                </a:ext>
              </a:extLst>
            </p:cNvPr>
            <p:cNvSpPr>
              <a:spLocks noChangeShapeType="1"/>
            </p:cNvSpPr>
            <p:nvPr/>
          </p:nvSpPr>
          <p:spPr bwMode="auto">
            <a:xfrm flipH="1">
              <a:off x="5781783"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64">
              <a:extLst>
                <a:ext uri="{FF2B5EF4-FFF2-40B4-BE49-F238E27FC236}">
                  <a16:creationId xmlns:a16="http://schemas.microsoft.com/office/drawing/2014/main" id="{E0C33A44-0DD0-414B-B6E8-907CBB4B90CF}"/>
                </a:ext>
              </a:extLst>
            </p:cNvPr>
            <p:cNvSpPr>
              <a:spLocks noChangeShapeType="1"/>
            </p:cNvSpPr>
            <p:nvPr/>
          </p:nvSpPr>
          <p:spPr bwMode="auto">
            <a:xfrm>
              <a:off x="5781783"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65">
              <a:extLst>
                <a:ext uri="{FF2B5EF4-FFF2-40B4-BE49-F238E27FC236}">
                  <a16:creationId xmlns:a16="http://schemas.microsoft.com/office/drawing/2014/main" id="{2D552FC6-3EE5-4770-8A34-FBE64AE31896}"/>
                </a:ext>
              </a:extLst>
            </p:cNvPr>
            <p:cNvSpPr>
              <a:spLocks noChangeShapeType="1"/>
            </p:cNvSpPr>
            <p:nvPr/>
          </p:nvSpPr>
          <p:spPr bwMode="auto">
            <a:xfrm flipH="1">
              <a:off x="5757840" y="3460420"/>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66">
              <a:extLst>
                <a:ext uri="{FF2B5EF4-FFF2-40B4-BE49-F238E27FC236}">
                  <a16:creationId xmlns:a16="http://schemas.microsoft.com/office/drawing/2014/main" id="{CE563B69-84FF-43BE-B9B2-AB846AEFD13D}"/>
                </a:ext>
              </a:extLst>
            </p:cNvPr>
            <p:cNvSpPr>
              <a:spLocks noChangeShapeType="1"/>
            </p:cNvSpPr>
            <p:nvPr/>
          </p:nvSpPr>
          <p:spPr bwMode="auto">
            <a:xfrm>
              <a:off x="5735037"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67">
              <a:extLst>
                <a:ext uri="{FF2B5EF4-FFF2-40B4-BE49-F238E27FC236}">
                  <a16:creationId xmlns:a16="http://schemas.microsoft.com/office/drawing/2014/main" id="{B17C4915-655D-4F56-83F5-5AE82477C352}"/>
                </a:ext>
              </a:extLst>
            </p:cNvPr>
            <p:cNvSpPr>
              <a:spLocks noChangeShapeType="1"/>
            </p:cNvSpPr>
            <p:nvPr/>
          </p:nvSpPr>
          <p:spPr bwMode="auto">
            <a:xfrm flipH="1">
              <a:off x="5712234"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68">
              <a:extLst>
                <a:ext uri="{FF2B5EF4-FFF2-40B4-BE49-F238E27FC236}">
                  <a16:creationId xmlns:a16="http://schemas.microsoft.com/office/drawing/2014/main" id="{6694C912-AED6-4646-BA90-92DB59D31A39}"/>
                </a:ext>
              </a:extLst>
            </p:cNvPr>
            <p:cNvSpPr>
              <a:spLocks noChangeShapeType="1"/>
            </p:cNvSpPr>
            <p:nvPr/>
          </p:nvSpPr>
          <p:spPr bwMode="auto">
            <a:xfrm>
              <a:off x="5746439"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69">
              <a:extLst>
                <a:ext uri="{FF2B5EF4-FFF2-40B4-BE49-F238E27FC236}">
                  <a16:creationId xmlns:a16="http://schemas.microsoft.com/office/drawing/2014/main" id="{F00F8CF8-8740-4CAD-BB28-F7F5762C2BF8}"/>
                </a:ext>
              </a:extLst>
            </p:cNvPr>
            <p:cNvSpPr>
              <a:spLocks noChangeShapeType="1"/>
            </p:cNvSpPr>
            <p:nvPr/>
          </p:nvSpPr>
          <p:spPr bwMode="auto">
            <a:xfrm flipH="1">
              <a:off x="5727056"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70">
              <a:extLst>
                <a:ext uri="{FF2B5EF4-FFF2-40B4-BE49-F238E27FC236}">
                  <a16:creationId xmlns:a16="http://schemas.microsoft.com/office/drawing/2014/main" id="{9D0305AA-1B5A-464C-BEBD-36612B0E48A6}"/>
                </a:ext>
              </a:extLst>
            </p:cNvPr>
            <p:cNvSpPr>
              <a:spLocks noChangeShapeType="1"/>
            </p:cNvSpPr>
            <p:nvPr/>
          </p:nvSpPr>
          <p:spPr bwMode="auto">
            <a:xfrm>
              <a:off x="5757840"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71">
              <a:extLst>
                <a:ext uri="{FF2B5EF4-FFF2-40B4-BE49-F238E27FC236}">
                  <a16:creationId xmlns:a16="http://schemas.microsoft.com/office/drawing/2014/main" id="{C427C96F-8B4E-4606-865B-46D60DD0ABB5}"/>
                </a:ext>
              </a:extLst>
            </p:cNvPr>
            <p:cNvSpPr>
              <a:spLocks noChangeShapeType="1"/>
            </p:cNvSpPr>
            <p:nvPr/>
          </p:nvSpPr>
          <p:spPr bwMode="auto">
            <a:xfrm flipH="1">
              <a:off x="5738457" y="3460420"/>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72">
              <a:extLst>
                <a:ext uri="{FF2B5EF4-FFF2-40B4-BE49-F238E27FC236}">
                  <a16:creationId xmlns:a16="http://schemas.microsoft.com/office/drawing/2014/main" id="{508DC796-9B61-403E-AE8C-0875ED36790F}"/>
                </a:ext>
              </a:extLst>
            </p:cNvPr>
            <p:cNvSpPr>
              <a:spLocks noChangeShapeType="1"/>
            </p:cNvSpPr>
            <p:nvPr/>
          </p:nvSpPr>
          <p:spPr bwMode="auto">
            <a:xfrm>
              <a:off x="5769241"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73">
              <a:extLst>
                <a:ext uri="{FF2B5EF4-FFF2-40B4-BE49-F238E27FC236}">
                  <a16:creationId xmlns:a16="http://schemas.microsoft.com/office/drawing/2014/main" id="{BE6F718C-315A-422C-9970-CA18C878495C}"/>
                </a:ext>
              </a:extLst>
            </p:cNvPr>
            <p:cNvSpPr>
              <a:spLocks noChangeShapeType="1"/>
            </p:cNvSpPr>
            <p:nvPr/>
          </p:nvSpPr>
          <p:spPr bwMode="auto">
            <a:xfrm flipH="1">
              <a:off x="5746439"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74">
              <a:extLst>
                <a:ext uri="{FF2B5EF4-FFF2-40B4-BE49-F238E27FC236}">
                  <a16:creationId xmlns:a16="http://schemas.microsoft.com/office/drawing/2014/main" id="{32CBC761-EF05-43F1-AEE5-1E065AEEDA87}"/>
                </a:ext>
              </a:extLst>
            </p:cNvPr>
            <p:cNvSpPr>
              <a:spLocks noChangeShapeType="1"/>
            </p:cNvSpPr>
            <p:nvPr/>
          </p:nvSpPr>
          <p:spPr bwMode="auto">
            <a:xfrm>
              <a:off x="5815988"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75">
              <a:extLst>
                <a:ext uri="{FF2B5EF4-FFF2-40B4-BE49-F238E27FC236}">
                  <a16:creationId xmlns:a16="http://schemas.microsoft.com/office/drawing/2014/main" id="{CD7DB186-0204-4379-B21C-7C01CBB1D6E5}"/>
                </a:ext>
              </a:extLst>
            </p:cNvPr>
            <p:cNvSpPr>
              <a:spLocks noChangeShapeType="1"/>
            </p:cNvSpPr>
            <p:nvPr/>
          </p:nvSpPr>
          <p:spPr bwMode="auto">
            <a:xfrm flipH="1">
              <a:off x="5796605"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76">
              <a:extLst>
                <a:ext uri="{FF2B5EF4-FFF2-40B4-BE49-F238E27FC236}">
                  <a16:creationId xmlns:a16="http://schemas.microsoft.com/office/drawing/2014/main" id="{1434A75A-C406-4BFE-AC31-867F9B56AF43}"/>
                </a:ext>
              </a:extLst>
            </p:cNvPr>
            <p:cNvSpPr>
              <a:spLocks noChangeShapeType="1"/>
            </p:cNvSpPr>
            <p:nvPr/>
          </p:nvSpPr>
          <p:spPr bwMode="auto">
            <a:xfrm>
              <a:off x="5830809"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77">
              <a:extLst>
                <a:ext uri="{FF2B5EF4-FFF2-40B4-BE49-F238E27FC236}">
                  <a16:creationId xmlns:a16="http://schemas.microsoft.com/office/drawing/2014/main" id="{B735CB57-0DE3-4E01-BFA3-C6E48D37E9FF}"/>
                </a:ext>
              </a:extLst>
            </p:cNvPr>
            <p:cNvSpPr>
              <a:spLocks noChangeShapeType="1"/>
            </p:cNvSpPr>
            <p:nvPr/>
          </p:nvSpPr>
          <p:spPr bwMode="auto">
            <a:xfrm flipH="1">
              <a:off x="5808006"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78">
              <a:extLst>
                <a:ext uri="{FF2B5EF4-FFF2-40B4-BE49-F238E27FC236}">
                  <a16:creationId xmlns:a16="http://schemas.microsoft.com/office/drawing/2014/main" id="{A5D28C36-1DA1-4EE4-8123-9B0AAD98D9B9}"/>
                </a:ext>
              </a:extLst>
            </p:cNvPr>
            <p:cNvSpPr>
              <a:spLocks noChangeShapeType="1"/>
            </p:cNvSpPr>
            <p:nvPr/>
          </p:nvSpPr>
          <p:spPr bwMode="auto">
            <a:xfrm>
              <a:off x="5843351"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79">
              <a:extLst>
                <a:ext uri="{FF2B5EF4-FFF2-40B4-BE49-F238E27FC236}">
                  <a16:creationId xmlns:a16="http://schemas.microsoft.com/office/drawing/2014/main" id="{E85B4844-0C51-4AF0-8ED9-28075C5C4408}"/>
                </a:ext>
              </a:extLst>
            </p:cNvPr>
            <p:cNvSpPr>
              <a:spLocks noChangeShapeType="1"/>
            </p:cNvSpPr>
            <p:nvPr/>
          </p:nvSpPr>
          <p:spPr bwMode="auto">
            <a:xfrm flipH="1">
              <a:off x="5823968"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80">
              <a:extLst>
                <a:ext uri="{FF2B5EF4-FFF2-40B4-BE49-F238E27FC236}">
                  <a16:creationId xmlns:a16="http://schemas.microsoft.com/office/drawing/2014/main" id="{A8EC354C-E9E4-4DE3-8E36-681ADE1CC930}"/>
                </a:ext>
              </a:extLst>
            </p:cNvPr>
            <p:cNvSpPr>
              <a:spLocks noChangeShapeType="1"/>
            </p:cNvSpPr>
            <p:nvPr/>
          </p:nvSpPr>
          <p:spPr bwMode="auto">
            <a:xfrm>
              <a:off x="5858173"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81">
              <a:extLst>
                <a:ext uri="{FF2B5EF4-FFF2-40B4-BE49-F238E27FC236}">
                  <a16:creationId xmlns:a16="http://schemas.microsoft.com/office/drawing/2014/main" id="{EE8AED0F-9B7E-441F-A874-73E6BA17E522}"/>
                </a:ext>
              </a:extLst>
            </p:cNvPr>
            <p:cNvSpPr>
              <a:spLocks noChangeShapeType="1"/>
            </p:cNvSpPr>
            <p:nvPr/>
          </p:nvSpPr>
          <p:spPr bwMode="auto">
            <a:xfrm flipH="1">
              <a:off x="5835370" y="3460420"/>
              <a:ext cx="4560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82">
              <a:extLst>
                <a:ext uri="{FF2B5EF4-FFF2-40B4-BE49-F238E27FC236}">
                  <a16:creationId xmlns:a16="http://schemas.microsoft.com/office/drawing/2014/main" id="{442C4C5C-F91E-494D-A418-548BD0309358}"/>
                </a:ext>
              </a:extLst>
            </p:cNvPr>
            <p:cNvSpPr>
              <a:spLocks noChangeShapeType="1"/>
            </p:cNvSpPr>
            <p:nvPr/>
          </p:nvSpPr>
          <p:spPr bwMode="auto">
            <a:xfrm>
              <a:off x="5874135"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83">
              <a:extLst>
                <a:ext uri="{FF2B5EF4-FFF2-40B4-BE49-F238E27FC236}">
                  <a16:creationId xmlns:a16="http://schemas.microsoft.com/office/drawing/2014/main" id="{25FC356D-7034-4B37-9E14-E7B483716BE1}"/>
                </a:ext>
              </a:extLst>
            </p:cNvPr>
            <p:cNvSpPr>
              <a:spLocks noChangeShapeType="1"/>
            </p:cNvSpPr>
            <p:nvPr/>
          </p:nvSpPr>
          <p:spPr bwMode="auto">
            <a:xfrm flipH="1">
              <a:off x="5850192"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84">
              <a:extLst>
                <a:ext uri="{FF2B5EF4-FFF2-40B4-BE49-F238E27FC236}">
                  <a16:creationId xmlns:a16="http://schemas.microsoft.com/office/drawing/2014/main" id="{1A53DC25-2457-4197-B577-B5EDA6539540}"/>
                </a:ext>
              </a:extLst>
            </p:cNvPr>
            <p:cNvSpPr>
              <a:spLocks noChangeShapeType="1"/>
            </p:cNvSpPr>
            <p:nvPr/>
          </p:nvSpPr>
          <p:spPr bwMode="auto">
            <a:xfrm>
              <a:off x="5885536"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85">
              <a:extLst>
                <a:ext uri="{FF2B5EF4-FFF2-40B4-BE49-F238E27FC236}">
                  <a16:creationId xmlns:a16="http://schemas.microsoft.com/office/drawing/2014/main" id="{A2B0363E-29B4-4BBD-A93F-770C5E75E8E2}"/>
                </a:ext>
              </a:extLst>
            </p:cNvPr>
            <p:cNvSpPr>
              <a:spLocks noChangeShapeType="1"/>
            </p:cNvSpPr>
            <p:nvPr/>
          </p:nvSpPr>
          <p:spPr bwMode="auto">
            <a:xfrm flipH="1">
              <a:off x="5861593" y="3460420"/>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86">
              <a:extLst>
                <a:ext uri="{FF2B5EF4-FFF2-40B4-BE49-F238E27FC236}">
                  <a16:creationId xmlns:a16="http://schemas.microsoft.com/office/drawing/2014/main" id="{D8BADF5D-62F1-4562-B36A-7C64A9078F0B}"/>
                </a:ext>
              </a:extLst>
            </p:cNvPr>
            <p:cNvSpPr>
              <a:spLocks noChangeShapeType="1"/>
            </p:cNvSpPr>
            <p:nvPr/>
          </p:nvSpPr>
          <p:spPr bwMode="auto">
            <a:xfrm>
              <a:off x="5900358"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87">
              <a:extLst>
                <a:ext uri="{FF2B5EF4-FFF2-40B4-BE49-F238E27FC236}">
                  <a16:creationId xmlns:a16="http://schemas.microsoft.com/office/drawing/2014/main" id="{02B94F30-14D7-468A-AD6F-0368C8D0A3C8}"/>
                </a:ext>
              </a:extLst>
            </p:cNvPr>
            <p:cNvSpPr>
              <a:spLocks noChangeShapeType="1"/>
            </p:cNvSpPr>
            <p:nvPr/>
          </p:nvSpPr>
          <p:spPr bwMode="auto">
            <a:xfrm flipH="1">
              <a:off x="5877555"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88">
              <a:extLst>
                <a:ext uri="{FF2B5EF4-FFF2-40B4-BE49-F238E27FC236}">
                  <a16:creationId xmlns:a16="http://schemas.microsoft.com/office/drawing/2014/main" id="{3827B88B-C850-40A9-80BC-E5017A084E44}"/>
                </a:ext>
              </a:extLst>
            </p:cNvPr>
            <p:cNvSpPr>
              <a:spLocks noChangeShapeType="1"/>
            </p:cNvSpPr>
            <p:nvPr/>
          </p:nvSpPr>
          <p:spPr bwMode="auto">
            <a:xfrm>
              <a:off x="5911759"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89">
              <a:extLst>
                <a:ext uri="{FF2B5EF4-FFF2-40B4-BE49-F238E27FC236}">
                  <a16:creationId xmlns:a16="http://schemas.microsoft.com/office/drawing/2014/main" id="{28DB5C62-3F71-4FE4-B49E-6555B7A7505B}"/>
                </a:ext>
              </a:extLst>
            </p:cNvPr>
            <p:cNvSpPr>
              <a:spLocks noChangeShapeType="1"/>
            </p:cNvSpPr>
            <p:nvPr/>
          </p:nvSpPr>
          <p:spPr bwMode="auto">
            <a:xfrm flipH="1">
              <a:off x="5892377" y="3460420"/>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90">
              <a:extLst>
                <a:ext uri="{FF2B5EF4-FFF2-40B4-BE49-F238E27FC236}">
                  <a16:creationId xmlns:a16="http://schemas.microsoft.com/office/drawing/2014/main" id="{D0F12F8A-9314-4B04-BF78-5DA16EC208D7}"/>
                </a:ext>
              </a:extLst>
            </p:cNvPr>
            <p:cNvSpPr>
              <a:spLocks noChangeShapeType="1"/>
            </p:cNvSpPr>
            <p:nvPr/>
          </p:nvSpPr>
          <p:spPr bwMode="auto">
            <a:xfrm>
              <a:off x="5927722" y="3442998"/>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91">
              <a:extLst>
                <a:ext uri="{FF2B5EF4-FFF2-40B4-BE49-F238E27FC236}">
                  <a16:creationId xmlns:a16="http://schemas.microsoft.com/office/drawing/2014/main" id="{C90D3C3E-C143-48C4-9161-A7D1C8F9F4F7}"/>
                </a:ext>
              </a:extLst>
            </p:cNvPr>
            <p:cNvSpPr>
              <a:spLocks noChangeShapeType="1"/>
            </p:cNvSpPr>
            <p:nvPr/>
          </p:nvSpPr>
          <p:spPr bwMode="auto">
            <a:xfrm flipH="1">
              <a:off x="5908339" y="346042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92">
              <a:extLst>
                <a:ext uri="{FF2B5EF4-FFF2-40B4-BE49-F238E27FC236}">
                  <a16:creationId xmlns:a16="http://schemas.microsoft.com/office/drawing/2014/main" id="{EED579B8-7690-440F-853A-8F5991533991}"/>
                </a:ext>
              </a:extLst>
            </p:cNvPr>
            <p:cNvSpPr>
              <a:spLocks noChangeShapeType="1"/>
            </p:cNvSpPr>
            <p:nvPr/>
          </p:nvSpPr>
          <p:spPr bwMode="auto">
            <a:xfrm>
              <a:off x="4534463" y="3072013"/>
              <a:ext cx="0" cy="3894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93">
              <a:extLst>
                <a:ext uri="{FF2B5EF4-FFF2-40B4-BE49-F238E27FC236}">
                  <a16:creationId xmlns:a16="http://schemas.microsoft.com/office/drawing/2014/main" id="{6B12BC96-4613-4794-B6E7-A246004F8E91}"/>
                </a:ext>
              </a:extLst>
            </p:cNvPr>
            <p:cNvSpPr>
              <a:spLocks noChangeShapeType="1"/>
            </p:cNvSpPr>
            <p:nvPr/>
          </p:nvSpPr>
          <p:spPr bwMode="auto">
            <a:xfrm flipH="1">
              <a:off x="4510520" y="3089435"/>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94">
              <a:extLst>
                <a:ext uri="{FF2B5EF4-FFF2-40B4-BE49-F238E27FC236}">
                  <a16:creationId xmlns:a16="http://schemas.microsoft.com/office/drawing/2014/main" id="{5AE0F4E7-513E-4A9F-A6B5-72059D70AF5E}"/>
                </a:ext>
              </a:extLst>
            </p:cNvPr>
            <p:cNvSpPr>
              <a:spLocks noChangeShapeType="1"/>
            </p:cNvSpPr>
            <p:nvPr/>
          </p:nvSpPr>
          <p:spPr bwMode="auto">
            <a:xfrm>
              <a:off x="4980260" y="3266729"/>
              <a:ext cx="0" cy="4099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95">
              <a:extLst>
                <a:ext uri="{FF2B5EF4-FFF2-40B4-BE49-F238E27FC236}">
                  <a16:creationId xmlns:a16="http://schemas.microsoft.com/office/drawing/2014/main" id="{4B11814C-DA92-4C7B-8013-8635C46BF163}"/>
                </a:ext>
              </a:extLst>
            </p:cNvPr>
            <p:cNvSpPr>
              <a:spLocks noChangeShapeType="1"/>
            </p:cNvSpPr>
            <p:nvPr/>
          </p:nvSpPr>
          <p:spPr bwMode="auto">
            <a:xfrm flipH="1">
              <a:off x="4960878" y="3287225"/>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96">
              <a:extLst>
                <a:ext uri="{FF2B5EF4-FFF2-40B4-BE49-F238E27FC236}">
                  <a16:creationId xmlns:a16="http://schemas.microsoft.com/office/drawing/2014/main" id="{B9CFE311-64B4-45C5-A1C6-FCA886CBFCAD}"/>
                </a:ext>
              </a:extLst>
            </p:cNvPr>
            <p:cNvSpPr>
              <a:spLocks noChangeShapeType="1"/>
            </p:cNvSpPr>
            <p:nvPr/>
          </p:nvSpPr>
          <p:spPr bwMode="auto">
            <a:xfrm>
              <a:off x="3560779" y="2642613"/>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97">
              <a:extLst>
                <a:ext uri="{FF2B5EF4-FFF2-40B4-BE49-F238E27FC236}">
                  <a16:creationId xmlns:a16="http://schemas.microsoft.com/office/drawing/2014/main" id="{CB8EC6AA-7040-42EA-ADDF-0AF88F3F1471}"/>
                </a:ext>
              </a:extLst>
            </p:cNvPr>
            <p:cNvSpPr>
              <a:spLocks noChangeShapeType="1"/>
            </p:cNvSpPr>
            <p:nvPr/>
          </p:nvSpPr>
          <p:spPr bwMode="auto">
            <a:xfrm flipH="1">
              <a:off x="3541396" y="266311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98">
              <a:extLst>
                <a:ext uri="{FF2B5EF4-FFF2-40B4-BE49-F238E27FC236}">
                  <a16:creationId xmlns:a16="http://schemas.microsoft.com/office/drawing/2014/main" id="{51974F8F-F459-4389-94DE-7644E134CB8F}"/>
                </a:ext>
              </a:extLst>
            </p:cNvPr>
            <p:cNvSpPr>
              <a:spLocks noChangeShapeType="1"/>
            </p:cNvSpPr>
            <p:nvPr/>
          </p:nvSpPr>
          <p:spPr bwMode="auto">
            <a:xfrm>
              <a:off x="3536836" y="2642613"/>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99">
              <a:extLst>
                <a:ext uri="{FF2B5EF4-FFF2-40B4-BE49-F238E27FC236}">
                  <a16:creationId xmlns:a16="http://schemas.microsoft.com/office/drawing/2014/main" id="{A5473851-FCBA-4DE4-8A47-E6F890D4458D}"/>
                </a:ext>
              </a:extLst>
            </p:cNvPr>
            <p:cNvSpPr>
              <a:spLocks noChangeShapeType="1"/>
            </p:cNvSpPr>
            <p:nvPr/>
          </p:nvSpPr>
          <p:spPr bwMode="auto">
            <a:xfrm flipH="1">
              <a:off x="3514033" y="2663110"/>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00">
              <a:extLst>
                <a:ext uri="{FF2B5EF4-FFF2-40B4-BE49-F238E27FC236}">
                  <a16:creationId xmlns:a16="http://schemas.microsoft.com/office/drawing/2014/main" id="{43300B9C-6573-4A9C-A8EB-F5647E3A5F61}"/>
                </a:ext>
              </a:extLst>
            </p:cNvPr>
            <p:cNvSpPr>
              <a:spLocks noChangeShapeType="1"/>
            </p:cNvSpPr>
            <p:nvPr/>
          </p:nvSpPr>
          <p:spPr bwMode="auto">
            <a:xfrm>
              <a:off x="4137692" y="2812733"/>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101">
              <a:extLst>
                <a:ext uri="{FF2B5EF4-FFF2-40B4-BE49-F238E27FC236}">
                  <a16:creationId xmlns:a16="http://schemas.microsoft.com/office/drawing/2014/main" id="{2813BB10-C24C-4A28-B30D-B26487EBD755}"/>
                </a:ext>
              </a:extLst>
            </p:cNvPr>
            <p:cNvSpPr>
              <a:spLocks noChangeShapeType="1"/>
            </p:cNvSpPr>
            <p:nvPr/>
          </p:nvSpPr>
          <p:spPr bwMode="auto">
            <a:xfrm flipH="1">
              <a:off x="4118310" y="283323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102">
              <a:extLst>
                <a:ext uri="{FF2B5EF4-FFF2-40B4-BE49-F238E27FC236}">
                  <a16:creationId xmlns:a16="http://schemas.microsoft.com/office/drawing/2014/main" id="{7ADDD9BA-0E2A-4200-99E5-20B6CC55A8CB}"/>
                </a:ext>
              </a:extLst>
            </p:cNvPr>
            <p:cNvSpPr>
              <a:spLocks noChangeShapeType="1"/>
            </p:cNvSpPr>
            <p:nvPr/>
          </p:nvSpPr>
          <p:spPr bwMode="auto">
            <a:xfrm>
              <a:off x="3279163" y="2604695"/>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03">
              <a:extLst>
                <a:ext uri="{FF2B5EF4-FFF2-40B4-BE49-F238E27FC236}">
                  <a16:creationId xmlns:a16="http://schemas.microsoft.com/office/drawing/2014/main" id="{3FEDF35F-B0FD-4C1A-B4EA-64A115DC006C}"/>
                </a:ext>
              </a:extLst>
            </p:cNvPr>
            <p:cNvSpPr>
              <a:spLocks noChangeShapeType="1"/>
            </p:cNvSpPr>
            <p:nvPr/>
          </p:nvSpPr>
          <p:spPr bwMode="auto">
            <a:xfrm flipH="1">
              <a:off x="3256360" y="2622116"/>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04">
              <a:extLst>
                <a:ext uri="{FF2B5EF4-FFF2-40B4-BE49-F238E27FC236}">
                  <a16:creationId xmlns:a16="http://schemas.microsoft.com/office/drawing/2014/main" id="{FA76C24C-9FB0-45E9-98BB-2B853DBD3A66}"/>
                </a:ext>
              </a:extLst>
            </p:cNvPr>
            <p:cNvSpPr>
              <a:spLocks noChangeShapeType="1"/>
            </p:cNvSpPr>
            <p:nvPr/>
          </p:nvSpPr>
          <p:spPr bwMode="auto">
            <a:xfrm>
              <a:off x="2974744" y="2587272"/>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05">
              <a:extLst>
                <a:ext uri="{FF2B5EF4-FFF2-40B4-BE49-F238E27FC236}">
                  <a16:creationId xmlns:a16="http://schemas.microsoft.com/office/drawing/2014/main" id="{49E3ECE7-9B25-480B-AC50-3A1515353288}"/>
                </a:ext>
              </a:extLst>
            </p:cNvPr>
            <p:cNvSpPr>
              <a:spLocks noChangeShapeType="1"/>
            </p:cNvSpPr>
            <p:nvPr/>
          </p:nvSpPr>
          <p:spPr bwMode="auto">
            <a:xfrm flipH="1">
              <a:off x="2955361" y="2607769"/>
              <a:ext cx="433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06">
              <a:extLst>
                <a:ext uri="{FF2B5EF4-FFF2-40B4-BE49-F238E27FC236}">
                  <a16:creationId xmlns:a16="http://schemas.microsoft.com/office/drawing/2014/main" id="{4B13E4B8-D0F6-4BFE-BF4D-E03FEF32A987}"/>
                </a:ext>
              </a:extLst>
            </p:cNvPr>
            <p:cNvSpPr>
              <a:spLocks noChangeShapeType="1"/>
            </p:cNvSpPr>
            <p:nvPr/>
          </p:nvSpPr>
          <p:spPr bwMode="auto">
            <a:xfrm>
              <a:off x="2809423" y="2497088"/>
              <a:ext cx="0" cy="420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07">
              <a:extLst>
                <a:ext uri="{FF2B5EF4-FFF2-40B4-BE49-F238E27FC236}">
                  <a16:creationId xmlns:a16="http://schemas.microsoft.com/office/drawing/2014/main" id="{037D5E07-C1EA-4FA5-88AF-B5ED23D3A74D}"/>
                </a:ext>
              </a:extLst>
            </p:cNvPr>
            <p:cNvSpPr>
              <a:spLocks noChangeShapeType="1"/>
            </p:cNvSpPr>
            <p:nvPr/>
          </p:nvSpPr>
          <p:spPr bwMode="auto">
            <a:xfrm flipH="1">
              <a:off x="2786620" y="2517585"/>
              <a:ext cx="4560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08">
              <a:extLst>
                <a:ext uri="{FF2B5EF4-FFF2-40B4-BE49-F238E27FC236}">
                  <a16:creationId xmlns:a16="http://schemas.microsoft.com/office/drawing/2014/main" id="{4A09316E-5BA8-4D03-B748-798771592936}"/>
                </a:ext>
              </a:extLst>
            </p:cNvPr>
            <p:cNvSpPr>
              <a:spLocks noChangeShapeType="1"/>
            </p:cNvSpPr>
            <p:nvPr/>
          </p:nvSpPr>
          <p:spPr bwMode="auto">
            <a:xfrm>
              <a:off x="2397830" y="2361812"/>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09">
              <a:extLst>
                <a:ext uri="{FF2B5EF4-FFF2-40B4-BE49-F238E27FC236}">
                  <a16:creationId xmlns:a16="http://schemas.microsoft.com/office/drawing/2014/main" id="{141EA83B-48C3-4789-8DB5-A63B4E58F4A3}"/>
                </a:ext>
              </a:extLst>
            </p:cNvPr>
            <p:cNvSpPr>
              <a:spLocks noChangeShapeType="1"/>
            </p:cNvSpPr>
            <p:nvPr/>
          </p:nvSpPr>
          <p:spPr bwMode="auto">
            <a:xfrm flipH="1">
              <a:off x="2375027" y="2383333"/>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10">
              <a:extLst>
                <a:ext uri="{FF2B5EF4-FFF2-40B4-BE49-F238E27FC236}">
                  <a16:creationId xmlns:a16="http://schemas.microsoft.com/office/drawing/2014/main" id="{20391819-A817-4596-9674-2631871F289F}"/>
                </a:ext>
              </a:extLst>
            </p:cNvPr>
            <p:cNvSpPr>
              <a:spLocks noChangeShapeType="1"/>
            </p:cNvSpPr>
            <p:nvPr/>
          </p:nvSpPr>
          <p:spPr bwMode="auto">
            <a:xfrm>
              <a:off x="2332841" y="2323894"/>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1">
              <a:extLst>
                <a:ext uri="{FF2B5EF4-FFF2-40B4-BE49-F238E27FC236}">
                  <a16:creationId xmlns:a16="http://schemas.microsoft.com/office/drawing/2014/main" id="{18469777-F89B-494E-9651-3AFDA86C48CF}"/>
                </a:ext>
              </a:extLst>
            </p:cNvPr>
            <p:cNvSpPr>
              <a:spLocks noChangeShapeType="1"/>
            </p:cNvSpPr>
            <p:nvPr/>
          </p:nvSpPr>
          <p:spPr bwMode="auto">
            <a:xfrm flipH="1">
              <a:off x="2308898" y="2344390"/>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12">
              <a:extLst>
                <a:ext uri="{FF2B5EF4-FFF2-40B4-BE49-F238E27FC236}">
                  <a16:creationId xmlns:a16="http://schemas.microsoft.com/office/drawing/2014/main" id="{4ACA086B-86B2-4D11-8115-25D0B1B998CE}"/>
                </a:ext>
              </a:extLst>
            </p:cNvPr>
            <p:cNvSpPr>
              <a:spLocks noChangeShapeType="1"/>
            </p:cNvSpPr>
            <p:nvPr/>
          </p:nvSpPr>
          <p:spPr bwMode="auto">
            <a:xfrm>
              <a:off x="2324860" y="2323894"/>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13">
              <a:extLst>
                <a:ext uri="{FF2B5EF4-FFF2-40B4-BE49-F238E27FC236}">
                  <a16:creationId xmlns:a16="http://schemas.microsoft.com/office/drawing/2014/main" id="{6682411D-0404-4536-B254-CAC2D70F7D2A}"/>
                </a:ext>
              </a:extLst>
            </p:cNvPr>
            <p:cNvSpPr>
              <a:spLocks noChangeShapeType="1"/>
            </p:cNvSpPr>
            <p:nvPr/>
          </p:nvSpPr>
          <p:spPr bwMode="auto">
            <a:xfrm flipH="1">
              <a:off x="2302057" y="2344390"/>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14">
              <a:extLst>
                <a:ext uri="{FF2B5EF4-FFF2-40B4-BE49-F238E27FC236}">
                  <a16:creationId xmlns:a16="http://schemas.microsoft.com/office/drawing/2014/main" id="{D9EF090E-A48A-4132-8547-7A16F100D0A4}"/>
                </a:ext>
              </a:extLst>
            </p:cNvPr>
            <p:cNvSpPr>
              <a:spLocks noChangeShapeType="1"/>
            </p:cNvSpPr>
            <p:nvPr/>
          </p:nvSpPr>
          <p:spPr bwMode="auto">
            <a:xfrm>
              <a:off x="2243910" y="2243958"/>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15">
              <a:extLst>
                <a:ext uri="{FF2B5EF4-FFF2-40B4-BE49-F238E27FC236}">
                  <a16:creationId xmlns:a16="http://schemas.microsoft.com/office/drawing/2014/main" id="{CD117FC0-62A3-4F98-9BD8-A80DF7A7FD3A}"/>
                </a:ext>
              </a:extLst>
            </p:cNvPr>
            <p:cNvSpPr>
              <a:spLocks noChangeShapeType="1"/>
            </p:cNvSpPr>
            <p:nvPr/>
          </p:nvSpPr>
          <p:spPr bwMode="auto">
            <a:xfrm flipH="1">
              <a:off x="2221107" y="2265479"/>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16">
              <a:extLst>
                <a:ext uri="{FF2B5EF4-FFF2-40B4-BE49-F238E27FC236}">
                  <a16:creationId xmlns:a16="http://schemas.microsoft.com/office/drawing/2014/main" id="{A5E75FBE-84FE-413F-8804-39D37854543F}"/>
                </a:ext>
              </a:extLst>
            </p:cNvPr>
            <p:cNvSpPr>
              <a:spLocks noChangeShapeType="1"/>
            </p:cNvSpPr>
            <p:nvPr/>
          </p:nvSpPr>
          <p:spPr bwMode="auto">
            <a:xfrm>
              <a:off x="2159539" y="2202965"/>
              <a:ext cx="0" cy="37918"/>
            </a:xfrm>
            <a:prstGeom prst="line">
              <a:avLst/>
            </a:prstGeom>
            <a:noFill/>
            <a:ln w="12700" cap="flat">
              <a:solidFill>
                <a:srgbClr val="00386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17">
              <a:extLst>
                <a:ext uri="{FF2B5EF4-FFF2-40B4-BE49-F238E27FC236}">
                  <a16:creationId xmlns:a16="http://schemas.microsoft.com/office/drawing/2014/main" id="{B042FADD-345A-4D73-94ED-64FDBE848F1B}"/>
                </a:ext>
              </a:extLst>
            </p:cNvPr>
            <p:cNvSpPr>
              <a:spLocks noChangeShapeType="1"/>
            </p:cNvSpPr>
            <p:nvPr/>
          </p:nvSpPr>
          <p:spPr bwMode="auto">
            <a:xfrm flipH="1">
              <a:off x="2135596" y="2220387"/>
              <a:ext cx="46746" cy="0"/>
            </a:xfrm>
            <a:prstGeom prst="line">
              <a:avLst/>
            </a:prstGeom>
            <a:noFill/>
            <a:ln w="12700" cap="flat">
              <a:solidFill>
                <a:srgbClr val="00386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18">
              <a:extLst>
                <a:ext uri="{FF2B5EF4-FFF2-40B4-BE49-F238E27FC236}">
                  <a16:creationId xmlns:a16="http://schemas.microsoft.com/office/drawing/2014/main" id="{8BC6F693-17F8-464A-B6DF-33B6867336AA}"/>
                </a:ext>
              </a:extLst>
            </p:cNvPr>
            <p:cNvSpPr>
              <a:spLocks noChangeShapeType="1"/>
            </p:cNvSpPr>
            <p:nvPr/>
          </p:nvSpPr>
          <p:spPr bwMode="auto">
            <a:xfrm>
              <a:off x="1913268" y="2150699"/>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19">
              <a:extLst>
                <a:ext uri="{FF2B5EF4-FFF2-40B4-BE49-F238E27FC236}">
                  <a16:creationId xmlns:a16="http://schemas.microsoft.com/office/drawing/2014/main" id="{7926A4BD-815E-4D7C-A843-66240C6675BD}"/>
                </a:ext>
              </a:extLst>
            </p:cNvPr>
            <p:cNvSpPr>
              <a:spLocks noChangeShapeType="1"/>
            </p:cNvSpPr>
            <p:nvPr/>
          </p:nvSpPr>
          <p:spPr bwMode="auto">
            <a:xfrm flipH="1">
              <a:off x="1889324" y="2171195"/>
              <a:ext cx="467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20">
              <a:extLst>
                <a:ext uri="{FF2B5EF4-FFF2-40B4-BE49-F238E27FC236}">
                  <a16:creationId xmlns:a16="http://schemas.microsoft.com/office/drawing/2014/main" id="{5775C901-6C51-4445-AFBB-BE6B4BBEF1F9}"/>
                </a:ext>
              </a:extLst>
            </p:cNvPr>
            <p:cNvSpPr>
              <a:spLocks noChangeShapeType="1"/>
            </p:cNvSpPr>
            <p:nvPr/>
          </p:nvSpPr>
          <p:spPr bwMode="auto">
            <a:xfrm>
              <a:off x="1804954" y="2123029"/>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21">
              <a:extLst>
                <a:ext uri="{FF2B5EF4-FFF2-40B4-BE49-F238E27FC236}">
                  <a16:creationId xmlns:a16="http://schemas.microsoft.com/office/drawing/2014/main" id="{B0FAB2D3-7352-418D-8317-E562908B3FA6}"/>
                </a:ext>
              </a:extLst>
            </p:cNvPr>
            <p:cNvSpPr>
              <a:spLocks noChangeShapeType="1"/>
            </p:cNvSpPr>
            <p:nvPr/>
          </p:nvSpPr>
          <p:spPr bwMode="auto">
            <a:xfrm flipH="1">
              <a:off x="1782151" y="2140451"/>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22">
              <a:extLst>
                <a:ext uri="{FF2B5EF4-FFF2-40B4-BE49-F238E27FC236}">
                  <a16:creationId xmlns:a16="http://schemas.microsoft.com/office/drawing/2014/main" id="{83BC47DF-D017-4B8A-903B-6CC08FAA4F23}"/>
                </a:ext>
              </a:extLst>
            </p:cNvPr>
            <p:cNvSpPr>
              <a:spLocks noChangeShapeType="1"/>
            </p:cNvSpPr>
            <p:nvPr/>
          </p:nvSpPr>
          <p:spPr bwMode="auto">
            <a:xfrm>
              <a:off x="1701201" y="2123029"/>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23">
              <a:extLst>
                <a:ext uri="{FF2B5EF4-FFF2-40B4-BE49-F238E27FC236}">
                  <a16:creationId xmlns:a16="http://schemas.microsoft.com/office/drawing/2014/main" id="{3C7B22F3-501B-48CF-A1EB-183010634216}"/>
                </a:ext>
              </a:extLst>
            </p:cNvPr>
            <p:cNvSpPr>
              <a:spLocks noChangeShapeType="1"/>
            </p:cNvSpPr>
            <p:nvPr/>
          </p:nvSpPr>
          <p:spPr bwMode="auto">
            <a:xfrm flipH="1">
              <a:off x="1678398" y="2140451"/>
              <a:ext cx="4218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24">
              <a:extLst>
                <a:ext uri="{FF2B5EF4-FFF2-40B4-BE49-F238E27FC236}">
                  <a16:creationId xmlns:a16="http://schemas.microsoft.com/office/drawing/2014/main" id="{962C5B29-D0EA-42D4-B8F5-352C23F4234B}"/>
                </a:ext>
              </a:extLst>
            </p:cNvPr>
            <p:cNvSpPr>
              <a:spLocks noChangeShapeType="1"/>
            </p:cNvSpPr>
            <p:nvPr/>
          </p:nvSpPr>
          <p:spPr bwMode="auto">
            <a:xfrm>
              <a:off x="1527899" y="2123029"/>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25">
              <a:extLst>
                <a:ext uri="{FF2B5EF4-FFF2-40B4-BE49-F238E27FC236}">
                  <a16:creationId xmlns:a16="http://schemas.microsoft.com/office/drawing/2014/main" id="{5A68AB50-370F-4676-927B-EC79F3BE2832}"/>
                </a:ext>
              </a:extLst>
            </p:cNvPr>
            <p:cNvSpPr>
              <a:spLocks noChangeShapeType="1"/>
            </p:cNvSpPr>
            <p:nvPr/>
          </p:nvSpPr>
          <p:spPr bwMode="auto">
            <a:xfrm flipH="1">
              <a:off x="1508516" y="2140451"/>
              <a:ext cx="42185" cy="0"/>
            </a:xfrm>
            <a:prstGeom prst="line">
              <a:avLst/>
            </a:prstGeom>
            <a:noFill/>
            <a:ln w="12700" cap="flat">
              <a:solidFill>
                <a:srgbClr val="00386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26">
              <a:extLst>
                <a:ext uri="{FF2B5EF4-FFF2-40B4-BE49-F238E27FC236}">
                  <a16:creationId xmlns:a16="http://schemas.microsoft.com/office/drawing/2014/main" id="{5F12EF56-27A0-4F80-B879-B8CC40178691}"/>
                </a:ext>
              </a:extLst>
            </p:cNvPr>
            <p:cNvSpPr>
              <a:spLocks noChangeShapeType="1"/>
            </p:cNvSpPr>
            <p:nvPr/>
          </p:nvSpPr>
          <p:spPr bwMode="auto">
            <a:xfrm>
              <a:off x="1454929" y="2123029"/>
              <a:ext cx="0" cy="3791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27">
              <a:extLst>
                <a:ext uri="{FF2B5EF4-FFF2-40B4-BE49-F238E27FC236}">
                  <a16:creationId xmlns:a16="http://schemas.microsoft.com/office/drawing/2014/main" id="{99780EA0-392B-4AAD-ACEF-0A4A340F5E91}"/>
                </a:ext>
              </a:extLst>
            </p:cNvPr>
            <p:cNvSpPr>
              <a:spLocks noChangeShapeType="1"/>
            </p:cNvSpPr>
            <p:nvPr/>
          </p:nvSpPr>
          <p:spPr bwMode="auto">
            <a:xfrm flipH="1">
              <a:off x="1430986" y="2140451"/>
              <a:ext cx="46746" cy="0"/>
            </a:xfrm>
            <a:prstGeom prst="line">
              <a:avLst/>
            </a:prstGeom>
            <a:noFill/>
            <a:ln w="12700" cap="flat">
              <a:solidFill>
                <a:srgbClr val="00386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Freeform 128">
              <a:extLst>
                <a:ext uri="{FF2B5EF4-FFF2-40B4-BE49-F238E27FC236}">
                  <a16:creationId xmlns:a16="http://schemas.microsoft.com/office/drawing/2014/main" id="{D0B5E08A-8489-4895-A738-AF24A36EFA3F}"/>
                </a:ext>
              </a:extLst>
            </p:cNvPr>
            <p:cNvSpPr>
              <a:spLocks/>
            </p:cNvSpPr>
            <p:nvPr/>
          </p:nvSpPr>
          <p:spPr bwMode="auto">
            <a:xfrm>
              <a:off x="1412744" y="2140451"/>
              <a:ext cx="5099873" cy="928488"/>
            </a:xfrm>
            <a:custGeom>
              <a:avLst/>
              <a:gdLst>
                <a:gd name="T0" fmla="*/ 148 w 4473"/>
                <a:gd name="T1" fmla="*/ 10 h 906"/>
                <a:gd name="T2" fmla="*/ 401 w 4473"/>
                <a:gd name="T3" fmla="*/ 27 h 906"/>
                <a:gd name="T4" fmla="*/ 442 w 4473"/>
                <a:gd name="T5" fmla="*/ 54 h 906"/>
                <a:gd name="T6" fmla="*/ 607 w 4473"/>
                <a:gd name="T7" fmla="*/ 71 h 906"/>
                <a:gd name="T8" fmla="*/ 631 w 4473"/>
                <a:gd name="T9" fmla="*/ 88 h 906"/>
                <a:gd name="T10" fmla="*/ 725 w 4473"/>
                <a:gd name="T11" fmla="*/ 105 h 906"/>
                <a:gd name="T12" fmla="*/ 732 w 4473"/>
                <a:gd name="T13" fmla="*/ 132 h 906"/>
                <a:gd name="T14" fmla="*/ 837 w 4473"/>
                <a:gd name="T15" fmla="*/ 138 h 906"/>
                <a:gd name="T16" fmla="*/ 844 w 4473"/>
                <a:gd name="T17" fmla="*/ 155 h 906"/>
                <a:gd name="T18" fmla="*/ 931 w 4473"/>
                <a:gd name="T19" fmla="*/ 165 h 906"/>
                <a:gd name="T20" fmla="*/ 955 w 4473"/>
                <a:gd name="T21" fmla="*/ 189 h 906"/>
                <a:gd name="T22" fmla="*/ 999 w 4473"/>
                <a:gd name="T23" fmla="*/ 199 h 906"/>
                <a:gd name="T24" fmla="*/ 1050 w 4473"/>
                <a:gd name="T25" fmla="*/ 216 h 906"/>
                <a:gd name="T26" fmla="*/ 1178 w 4473"/>
                <a:gd name="T27" fmla="*/ 226 h 906"/>
                <a:gd name="T28" fmla="*/ 1188 w 4473"/>
                <a:gd name="T29" fmla="*/ 257 h 906"/>
                <a:gd name="T30" fmla="*/ 1239 w 4473"/>
                <a:gd name="T31" fmla="*/ 267 h 906"/>
                <a:gd name="T32" fmla="*/ 1266 w 4473"/>
                <a:gd name="T33" fmla="*/ 291 h 906"/>
                <a:gd name="T34" fmla="*/ 1384 w 4473"/>
                <a:gd name="T35" fmla="*/ 301 h 906"/>
                <a:gd name="T36" fmla="*/ 1428 w 4473"/>
                <a:gd name="T37" fmla="*/ 335 h 906"/>
                <a:gd name="T38" fmla="*/ 1512 w 4473"/>
                <a:gd name="T39" fmla="*/ 345 h 906"/>
                <a:gd name="T40" fmla="*/ 1546 w 4473"/>
                <a:gd name="T41" fmla="*/ 368 h 906"/>
                <a:gd name="T42" fmla="*/ 1617 w 4473"/>
                <a:gd name="T43" fmla="*/ 395 h 906"/>
                <a:gd name="T44" fmla="*/ 1640 w 4473"/>
                <a:gd name="T45" fmla="*/ 412 h 906"/>
                <a:gd name="T46" fmla="*/ 1657 w 4473"/>
                <a:gd name="T47" fmla="*/ 419 h 906"/>
                <a:gd name="T48" fmla="*/ 1684 w 4473"/>
                <a:gd name="T49" fmla="*/ 436 h 906"/>
                <a:gd name="T50" fmla="*/ 1735 w 4473"/>
                <a:gd name="T51" fmla="*/ 456 h 906"/>
                <a:gd name="T52" fmla="*/ 1786 w 4473"/>
                <a:gd name="T53" fmla="*/ 473 h 906"/>
                <a:gd name="T54" fmla="*/ 1830 w 4473"/>
                <a:gd name="T55" fmla="*/ 480 h 906"/>
                <a:gd name="T56" fmla="*/ 1914 w 4473"/>
                <a:gd name="T57" fmla="*/ 497 h 906"/>
                <a:gd name="T58" fmla="*/ 2046 w 4473"/>
                <a:gd name="T59" fmla="*/ 514 h 906"/>
                <a:gd name="T60" fmla="*/ 2069 w 4473"/>
                <a:gd name="T61" fmla="*/ 531 h 906"/>
                <a:gd name="T62" fmla="*/ 2147 w 4473"/>
                <a:gd name="T63" fmla="*/ 548 h 906"/>
                <a:gd name="T64" fmla="*/ 2174 w 4473"/>
                <a:gd name="T65" fmla="*/ 575 h 906"/>
                <a:gd name="T66" fmla="*/ 2353 w 4473"/>
                <a:gd name="T67" fmla="*/ 581 h 906"/>
                <a:gd name="T68" fmla="*/ 2387 w 4473"/>
                <a:gd name="T69" fmla="*/ 615 h 906"/>
                <a:gd name="T70" fmla="*/ 2549 w 4473"/>
                <a:gd name="T71" fmla="*/ 632 h 906"/>
                <a:gd name="T72" fmla="*/ 2633 w 4473"/>
                <a:gd name="T73" fmla="*/ 649 h 906"/>
                <a:gd name="T74" fmla="*/ 2876 w 4473"/>
                <a:gd name="T75" fmla="*/ 669 h 906"/>
                <a:gd name="T76" fmla="*/ 2900 w 4473"/>
                <a:gd name="T77" fmla="*/ 693 h 906"/>
                <a:gd name="T78" fmla="*/ 3123 w 4473"/>
                <a:gd name="T79" fmla="*/ 700 h 906"/>
                <a:gd name="T80" fmla="*/ 3173 w 4473"/>
                <a:gd name="T81" fmla="*/ 727 h 906"/>
                <a:gd name="T82" fmla="*/ 3423 w 4473"/>
                <a:gd name="T83" fmla="*/ 737 h 906"/>
                <a:gd name="T84" fmla="*/ 3507 w 4473"/>
                <a:gd name="T85" fmla="*/ 754 h 906"/>
                <a:gd name="T86" fmla="*/ 3548 w 4473"/>
                <a:gd name="T87" fmla="*/ 771 h 906"/>
                <a:gd name="T88" fmla="*/ 3592 w 4473"/>
                <a:gd name="T89" fmla="*/ 784 h 906"/>
                <a:gd name="T90" fmla="*/ 3960 w 4473"/>
                <a:gd name="T91" fmla="*/ 794 h 906"/>
                <a:gd name="T92" fmla="*/ 3970 w 4473"/>
                <a:gd name="T93" fmla="*/ 811 h 906"/>
                <a:gd name="T94" fmla="*/ 4193 w 4473"/>
                <a:gd name="T95" fmla="*/ 832 h 906"/>
                <a:gd name="T96" fmla="*/ 4243 w 4473"/>
                <a:gd name="T97"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73" h="906">
                  <a:moveTo>
                    <a:pt x="0" y="0"/>
                  </a:moveTo>
                  <a:lnTo>
                    <a:pt x="148" y="0"/>
                  </a:lnTo>
                  <a:lnTo>
                    <a:pt x="148" y="10"/>
                  </a:lnTo>
                  <a:lnTo>
                    <a:pt x="384" y="10"/>
                  </a:lnTo>
                  <a:lnTo>
                    <a:pt x="384" y="27"/>
                  </a:lnTo>
                  <a:lnTo>
                    <a:pt x="401" y="27"/>
                  </a:lnTo>
                  <a:lnTo>
                    <a:pt x="401" y="44"/>
                  </a:lnTo>
                  <a:lnTo>
                    <a:pt x="442" y="44"/>
                  </a:lnTo>
                  <a:lnTo>
                    <a:pt x="442" y="54"/>
                  </a:lnTo>
                  <a:lnTo>
                    <a:pt x="570" y="54"/>
                  </a:lnTo>
                  <a:lnTo>
                    <a:pt x="570" y="71"/>
                  </a:lnTo>
                  <a:lnTo>
                    <a:pt x="607" y="71"/>
                  </a:lnTo>
                  <a:lnTo>
                    <a:pt x="607" y="78"/>
                  </a:lnTo>
                  <a:lnTo>
                    <a:pt x="631" y="78"/>
                  </a:lnTo>
                  <a:lnTo>
                    <a:pt x="631" y="88"/>
                  </a:lnTo>
                  <a:lnTo>
                    <a:pt x="709" y="88"/>
                  </a:lnTo>
                  <a:lnTo>
                    <a:pt x="709" y="105"/>
                  </a:lnTo>
                  <a:lnTo>
                    <a:pt x="725" y="105"/>
                  </a:lnTo>
                  <a:lnTo>
                    <a:pt x="725" y="115"/>
                  </a:lnTo>
                  <a:lnTo>
                    <a:pt x="732" y="115"/>
                  </a:lnTo>
                  <a:lnTo>
                    <a:pt x="732" y="132"/>
                  </a:lnTo>
                  <a:lnTo>
                    <a:pt x="759" y="132"/>
                  </a:lnTo>
                  <a:lnTo>
                    <a:pt x="759" y="138"/>
                  </a:lnTo>
                  <a:lnTo>
                    <a:pt x="837" y="138"/>
                  </a:lnTo>
                  <a:lnTo>
                    <a:pt x="837" y="145"/>
                  </a:lnTo>
                  <a:lnTo>
                    <a:pt x="844" y="145"/>
                  </a:lnTo>
                  <a:lnTo>
                    <a:pt x="844" y="155"/>
                  </a:lnTo>
                  <a:lnTo>
                    <a:pt x="904" y="155"/>
                  </a:lnTo>
                  <a:lnTo>
                    <a:pt x="904" y="165"/>
                  </a:lnTo>
                  <a:lnTo>
                    <a:pt x="931" y="165"/>
                  </a:lnTo>
                  <a:lnTo>
                    <a:pt x="931" y="182"/>
                  </a:lnTo>
                  <a:lnTo>
                    <a:pt x="955" y="182"/>
                  </a:lnTo>
                  <a:lnTo>
                    <a:pt x="955" y="189"/>
                  </a:lnTo>
                  <a:lnTo>
                    <a:pt x="975" y="189"/>
                  </a:lnTo>
                  <a:lnTo>
                    <a:pt x="975" y="199"/>
                  </a:lnTo>
                  <a:lnTo>
                    <a:pt x="999" y="199"/>
                  </a:lnTo>
                  <a:lnTo>
                    <a:pt x="999" y="206"/>
                  </a:lnTo>
                  <a:lnTo>
                    <a:pt x="1050" y="206"/>
                  </a:lnTo>
                  <a:lnTo>
                    <a:pt x="1050" y="216"/>
                  </a:lnTo>
                  <a:lnTo>
                    <a:pt x="1127" y="216"/>
                  </a:lnTo>
                  <a:lnTo>
                    <a:pt x="1127" y="226"/>
                  </a:lnTo>
                  <a:lnTo>
                    <a:pt x="1178" y="226"/>
                  </a:lnTo>
                  <a:lnTo>
                    <a:pt x="1178" y="240"/>
                  </a:lnTo>
                  <a:lnTo>
                    <a:pt x="1188" y="240"/>
                  </a:lnTo>
                  <a:lnTo>
                    <a:pt x="1188" y="257"/>
                  </a:lnTo>
                  <a:lnTo>
                    <a:pt x="1222" y="257"/>
                  </a:lnTo>
                  <a:lnTo>
                    <a:pt x="1222" y="267"/>
                  </a:lnTo>
                  <a:lnTo>
                    <a:pt x="1239" y="267"/>
                  </a:lnTo>
                  <a:lnTo>
                    <a:pt x="1239" y="284"/>
                  </a:lnTo>
                  <a:lnTo>
                    <a:pt x="1266" y="284"/>
                  </a:lnTo>
                  <a:lnTo>
                    <a:pt x="1266" y="291"/>
                  </a:lnTo>
                  <a:lnTo>
                    <a:pt x="1272" y="291"/>
                  </a:lnTo>
                  <a:lnTo>
                    <a:pt x="1272" y="301"/>
                  </a:lnTo>
                  <a:lnTo>
                    <a:pt x="1384" y="301"/>
                  </a:lnTo>
                  <a:lnTo>
                    <a:pt x="1384" y="328"/>
                  </a:lnTo>
                  <a:lnTo>
                    <a:pt x="1428" y="328"/>
                  </a:lnTo>
                  <a:lnTo>
                    <a:pt x="1428" y="335"/>
                  </a:lnTo>
                  <a:lnTo>
                    <a:pt x="1505" y="335"/>
                  </a:lnTo>
                  <a:lnTo>
                    <a:pt x="1505" y="345"/>
                  </a:lnTo>
                  <a:lnTo>
                    <a:pt x="1512" y="345"/>
                  </a:lnTo>
                  <a:lnTo>
                    <a:pt x="1512" y="358"/>
                  </a:lnTo>
                  <a:lnTo>
                    <a:pt x="1546" y="358"/>
                  </a:lnTo>
                  <a:lnTo>
                    <a:pt x="1546" y="368"/>
                  </a:lnTo>
                  <a:lnTo>
                    <a:pt x="1607" y="368"/>
                  </a:lnTo>
                  <a:lnTo>
                    <a:pt x="1607" y="395"/>
                  </a:lnTo>
                  <a:lnTo>
                    <a:pt x="1617" y="395"/>
                  </a:lnTo>
                  <a:lnTo>
                    <a:pt x="1617" y="402"/>
                  </a:lnTo>
                  <a:lnTo>
                    <a:pt x="1640" y="402"/>
                  </a:lnTo>
                  <a:lnTo>
                    <a:pt x="1640" y="412"/>
                  </a:lnTo>
                  <a:lnTo>
                    <a:pt x="1651" y="412"/>
                  </a:lnTo>
                  <a:lnTo>
                    <a:pt x="1651" y="419"/>
                  </a:lnTo>
                  <a:lnTo>
                    <a:pt x="1657" y="419"/>
                  </a:lnTo>
                  <a:lnTo>
                    <a:pt x="1657" y="429"/>
                  </a:lnTo>
                  <a:lnTo>
                    <a:pt x="1684" y="429"/>
                  </a:lnTo>
                  <a:lnTo>
                    <a:pt x="1684" y="436"/>
                  </a:lnTo>
                  <a:lnTo>
                    <a:pt x="1701" y="436"/>
                  </a:lnTo>
                  <a:lnTo>
                    <a:pt x="1701" y="456"/>
                  </a:lnTo>
                  <a:lnTo>
                    <a:pt x="1735" y="456"/>
                  </a:lnTo>
                  <a:lnTo>
                    <a:pt x="1735" y="463"/>
                  </a:lnTo>
                  <a:lnTo>
                    <a:pt x="1786" y="463"/>
                  </a:lnTo>
                  <a:lnTo>
                    <a:pt x="1786" y="473"/>
                  </a:lnTo>
                  <a:lnTo>
                    <a:pt x="1813" y="473"/>
                  </a:lnTo>
                  <a:lnTo>
                    <a:pt x="1813" y="480"/>
                  </a:lnTo>
                  <a:lnTo>
                    <a:pt x="1830" y="480"/>
                  </a:lnTo>
                  <a:lnTo>
                    <a:pt x="1830" y="487"/>
                  </a:lnTo>
                  <a:lnTo>
                    <a:pt x="1914" y="487"/>
                  </a:lnTo>
                  <a:lnTo>
                    <a:pt x="1914" y="497"/>
                  </a:lnTo>
                  <a:lnTo>
                    <a:pt x="1975" y="497"/>
                  </a:lnTo>
                  <a:lnTo>
                    <a:pt x="1975" y="514"/>
                  </a:lnTo>
                  <a:lnTo>
                    <a:pt x="2046" y="514"/>
                  </a:lnTo>
                  <a:lnTo>
                    <a:pt x="2046" y="524"/>
                  </a:lnTo>
                  <a:lnTo>
                    <a:pt x="2069" y="524"/>
                  </a:lnTo>
                  <a:lnTo>
                    <a:pt x="2069" y="531"/>
                  </a:lnTo>
                  <a:lnTo>
                    <a:pt x="2113" y="531"/>
                  </a:lnTo>
                  <a:lnTo>
                    <a:pt x="2113" y="548"/>
                  </a:lnTo>
                  <a:lnTo>
                    <a:pt x="2147" y="548"/>
                  </a:lnTo>
                  <a:lnTo>
                    <a:pt x="2147" y="565"/>
                  </a:lnTo>
                  <a:lnTo>
                    <a:pt x="2174" y="565"/>
                  </a:lnTo>
                  <a:lnTo>
                    <a:pt x="2174" y="575"/>
                  </a:lnTo>
                  <a:lnTo>
                    <a:pt x="2255" y="575"/>
                  </a:lnTo>
                  <a:lnTo>
                    <a:pt x="2255" y="581"/>
                  </a:lnTo>
                  <a:lnTo>
                    <a:pt x="2353" y="581"/>
                  </a:lnTo>
                  <a:lnTo>
                    <a:pt x="2353" y="598"/>
                  </a:lnTo>
                  <a:lnTo>
                    <a:pt x="2387" y="598"/>
                  </a:lnTo>
                  <a:lnTo>
                    <a:pt x="2387" y="615"/>
                  </a:lnTo>
                  <a:lnTo>
                    <a:pt x="2522" y="615"/>
                  </a:lnTo>
                  <a:lnTo>
                    <a:pt x="2522" y="632"/>
                  </a:lnTo>
                  <a:lnTo>
                    <a:pt x="2549" y="632"/>
                  </a:lnTo>
                  <a:lnTo>
                    <a:pt x="2549" y="642"/>
                  </a:lnTo>
                  <a:lnTo>
                    <a:pt x="2633" y="642"/>
                  </a:lnTo>
                  <a:lnTo>
                    <a:pt x="2633" y="649"/>
                  </a:lnTo>
                  <a:lnTo>
                    <a:pt x="2721" y="649"/>
                  </a:lnTo>
                  <a:lnTo>
                    <a:pt x="2721" y="669"/>
                  </a:lnTo>
                  <a:lnTo>
                    <a:pt x="2876" y="669"/>
                  </a:lnTo>
                  <a:lnTo>
                    <a:pt x="2876" y="683"/>
                  </a:lnTo>
                  <a:lnTo>
                    <a:pt x="2900" y="683"/>
                  </a:lnTo>
                  <a:lnTo>
                    <a:pt x="2900" y="693"/>
                  </a:lnTo>
                  <a:lnTo>
                    <a:pt x="3062" y="693"/>
                  </a:lnTo>
                  <a:lnTo>
                    <a:pt x="3062" y="700"/>
                  </a:lnTo>
                  <a:lnTo>
                    <a:pt x="3123" y="700"/>
                  </a:lnTo>
                  <a:lnTo>
                    <a:pt x="3123" y="717"/>
                  </a:lnTo>
                  <a:lnTo>
                    <a:pt x="3173" y="717"/>
                  </a:lnTo>
                  <a:lnTo>
                    <a:pt x="3173" y="727"/>
                  </a:lnTo>
                  <a:lnTo>
                    <a:pt x="3234" y="727"/>
                  </a:lnTo>
                  <a:lnTo>
                    <a:pt x="3234" y="737"/>
                  </a:lnTo>
                  <a:lnTo>
                    <a:pt x="3423" y="737"/>
                  </a:lnTo>
                  <a:lnTo>
                    <a:pt x="3423" y="744"/>
                  </a:lnTo>
                  <a:lnTo>
                    <a:pt x="3507" y="744"/>
                  </a:lnTo>
                  <a:lnTo>
                    <a:pt x="3507" y="754"/>
                  </a:lnTo>
                  <a:lnTo>
                    <a:pt x="3531" y="754"/>
                  </a:lnTo>
                  <a:lnTo>
                    <a:pt x="3531" y="771"/>
                  </a:lnTo>
                  <a:lnTo>
                    <a:pt x="3548" y="771"/>
                  </a:lnTo>
                  <a:lnTo>
                    <a:pt x="3548" y="778"/>
                  </a:lnTo>
                  <a:lnTo>
                    <a:pt x="3592" y="778"/>
                  </a:lnTo>
                  <a:lnTo>
                    <a:pt x="3592" y="784"/>
                  </a:lnTo>
                  <a:lnTo>
                    <a:pt x="3609" y="784"/>
                  </a:lnTo>
                  <a:lnTo>
                    <a:pt x="3609" y="794"/>
                  </a:lnTo>
                  <a:lnTo>
                    <a:pt x="3960" y="794"/>
                  </a:lnTo>
                  <a:lnTo>
                    <a:pt x="3960" y="805"/>
                  </a:lnTo>
                  <a:lnTo>
                    <a:pt x="3970" y="805"/>
                  </a:lnTo>
                  <a:lnTo>
                    <a:pt x="3970" y="811"/>
                  </a:lnTo>
                  <a:lnTo>
                    <a:pt x="3997" y="811"/>
                  </a:lnTo>
                  <a:lnTo>
                    <a:pt x="3997" y="832"/>
                  </a:lnTo>
                  <a:lnTo>
                    <a:pt x="4193" y="832"/>
                  </a:lnTo>
                  <a:lnTo>
                    <a:pt x="4193" y="862"/>
                  </a:lnTo>
                  <a:lnTo>
                    <a:pt x="4243" y="862"/>
                  </a:lnTo>
                  <a:lnTo>
                    <a:pt x="4243" y="906"/>
                  </a:lnTo>
                  <a:lnTo>
                    <a:pt x="4473" y="906"/>
                  </a:lnTo>
                </a:path>
              </a:pathLst>
            </a:custGeom>
            <a:noFill/>
            <a:ln w="12700" cap="flat">
              <a:solidFill>
                <a:srgbClr val="8300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29">
              <a:extLst>
                <a:ext uri="{FF2B5EF4-FFF2-40B4-BE49-F238E27FC236}">
                  <a16:creationId xmlns:a16="http://schemas.microsoft.com/office/drawing/2014/main" id="{9D4123DB-AB7A-4025-9F3A-6EE2103A2055}"/>
                </a:ext>
              </a:extLst>
            </p:cNvPr>
            <p:cNvSpPr>
              <a:spLocks noChangeShapeType="1"/>
            </p:cNvSpPr>
            <p:nvPr/>
          </p:nvSpPr>
          <p:spPr bwMode="auto">
            <a:xfrm>
              <a:off x="6512616"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30">
              <a:extLst>
                <a:ext uri="{FF2B5EF4-FFF2-40B4-BE49-F238E27FC236}">
                  <a16:creationId xmlns:a16="http://schemas.microsoft.com/office/drawing/2014/main" id="{F2656C68-C0A8-4999-89FE-FA2D81816259}"/>
                </a:ext>
              </a:extLst>
            </p:cNvPr>
            <p:cNvSpPr>
              <a:spLocks noChangeShapeType="1"/>
            </p:cNvSpPr>
            <p:nvPr/>
          </p:nvSpPr>
          <p:spPr bwMode="auto">
            <a:xfrm flipH="1">
              <a:off x="6493234"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31">
              <a:extLst>
                <a:ext uri="{FF2B5EF4-FFF2-40B4-BE49-F238E27FC236}">
                  <a16:creationId xmlns:a16="http://schemas.microsoft.com/office/drawing/2014/main" id="{8C7EA908-9E16-4E3A-B3B0-181F0C3A3315}"/>
                </a:ext>
              </a:extLst>
            </p:cNvPr>
            <p:cNvSpPr>
              <a:spLocks noChangeShapeType="1"/>
            </p:cNvSpPr>
            <p:nvPr/>
          </p:nvSpPr>
          <p:spPr bwMode="auto">
            <a:xfrm>
              <a:off x="6485253"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32">
              <a:extLst>
                <a:ext uri="{FF2B5EF4-FFF2-40B4-BE49-F238E27FC236}">
                  <a16:creationId xmlns:a16="http://schemas.microsoft.com/office/drawing/2014/main" id="{9A659497-7C16-4DFE-A4D5-F271A4D5744D}"/>
                </a:ext>
              </a:extLst>
            </p:cNvPr>
            <p:cNvSpPr>
              <a:spLocks noChangeShapeType="1"/>
            </p:cNvSpPr>
            <p:nvPr/>
          </p:nvSpPr>
          <p:spPr bwMode="auto">
            <a:xfrm flipH="1">
              <a:off x="6462450"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33">
              <a:extLst>
                <a:ext uri="{FF2B5EF4-FFF2-40B4-BE49-F238E27FC236}">
                  <a16:creationId xmlns:a16="http://schemas.microsoft.com/office/drawing/2014/main" id="{B8644E85-3E01-42D9-8DCA-5BCB827752A4}"/>
                </a:ext>
              </a:extLst>
            </p:cNvPr>
            <p:cNvSpPr>
              <a:spLocks noChangeShapeType="1"/>
            </p:cNvSpPr>
            <p:nvPr/>
          </p:nvSpPr>
          <p:spPr bwMode="auto">
            <a:xfrm>
              <a:off x="6497794"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34">
              <a:extLst>
                <a:ext uri="{FF2B5EF4-FFF2-40B4-BE49-F238E27FC236}">
                  <a16:creationId xmlns:a16="http://schemas.microsoft.com/office/drawing/2014/main" id="{40BB3303-0303-4E2D-BA6D-10C649D33362}"/>
                </a:ext>
              </a:extLst>
            </p:cNvPr>
            <p:cNvSpPr>
              <a:spLocks noChangeShapeType="1"/>
            </p:cNvSpPr>
            <p:nvPr/>
          </p:nvSpPr>
          <p:spPr bwMode="auto">
            <a:xfrm flipH="1">
              <a:off x="6478412"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35">
              <a:extLst>
                <a:ext uri="{FF2B5EF4-FFF2-40B4-BE49-F238E27FC236}">
                  <a16:creationId xmlns:a16="http://schemas.microsoft.com/office/drawing/2014/main" id="{5FCBDAA7-B070-4DFF-B49A-94B56C826FC2}"/>
                </a:ext>
              </a:extLst>
            </p:cNvPr>
            <p:cNvSpPr>
              <a:spLocks noChangeShapeType="1"/>
            </p:cNvSpPr>
            <p:nvPr/>
          </p:nvSpPr>
          <p:spPr bwMode="auto">
            <a:xfrm>
              <a:off x="6485253"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36">
              <a:extLst>
                <a:ext uri="{FF2B5EF4-FFF2-40B4-BE49-F238E27FC236}">
                  <a16:creationId xmlns:a16="http://schemas.microsoft.com/office/drawing/2014/main" id="{0F1C1619-683D-4D00-BBA4-B742992465A7}"/>
                </a:ext>
              </a:extLst>
            </p:cNvPr>
            <p:cNvSpPr>
              <a:spLocks noChangeShapeType="1"/>
            </p:cNvSpPr>
            <p:nvPr/>
          </p:nvSpPr>
          <p:spPr bwMode="auto">
            <a:xfrm flipH="1">
              <a:off x="6462450"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37">
              <a:extLst>
                <a:ext uri="{FF2B5EF4-FFF2-40B4-BE49-F238E27FC236}">
                  <a16:creationId xmlns:a16="http://schemas.microsoft.com/office/drawing/2014/main" id="{A7978871-9336-445E-B806-3CEC35F8246E}"/>
                </a:ext>
              </a:extLst>
            </p:cNvPr>
            <p:cNvSpPr>
              <a:spLocks noChangeShapeType="1"/>
            </p:cNvSpPr>
            <p:nvPr/>
          </p:nvSpPr>
          <p:spPr bwMode="auto">
            <a:xfrm>
              <a:off x="6462450"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38">
              <a:extLst>
                <a:ext uri="{FF2B5EF4-FFF2-40B4-BE49-F238E27FC236}">
                  <a16:creationId xmlns:a16="http://schemas.microsoft.com/office/drawing/2014/main" id="{1A6F4986-CDCA-4E4E-B4F2-A0539B728537}"/>
                </a:ext>
              </a:extLst>
            </p:cNvPr>
            <p:cNvSpPr>
              <a:spLocks noChangeShapeType="1"/>
            </p:cNvSpPr>
            <p:nvPr/>
          </p:nvSpPr>
          <p:spPr bwMode="auto">
            <a:xfrm flipH="1">
              <a:off x="6439647"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39">
              <a:extLst>
                <a:ext uri="{FF2B5EF4-FFF2-40B4-BE49-F238E27FC236}">
                  <a16:creationId xmlns:a16="http://schemas.microsoft.com/office/drawing/2014/main" id="{6FDC420E-3D42-41D9-9E40-82408A4D69C6}"/>
                </a:ext>
              </a:extLst>
            </p:cNvPr>
            <p:cNvSpPr>
              <a:spLocks noChangeShapeType="1"/>
            </p:cNvSpPr>
            <p:nvPr/>
          </p:nvSpPr>
          <p:spPr bwMode="auto">
            <a:xfrm>
              <a:off x="6436227"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40">
              <a:extLst>
                <a:ext uri="{FF2B5EF4-FFF2-40B4-BE49-F238E27FC236}">
                  <a16:creationId xmlns:a16="http://schemas.microsoft.com/office/drawing/2014/main" id="{21F877BE-17B9-4CB2-B495-6FF206EB750F}"/>
                </a:ext>
              </a:extLst>
            </p:cNvPr>
            <p:cNvSpPr>
              <a:spLocks noChangeShapeType="1"/>
            </p:cNvSpPr>
            <p:nvPr/>
          </p:nvSpPr>
          <p:spPr bwMode="auto">
            <a:xfrm flipH="1">
              <a:off x="6412283" y="3068938"/>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41">
              <a:extLst>
                <a:ext uri="{FF2B5EF4-FFF2-40B4-BE49-F238E27FC236}">
                  <a16:creationId xmlns:a16="http://schemas.microsoft.com/office/drawing/2014/main" id="{FFBFF3CC-250E-47FC-874C-5DA2699E5DF6}"/>
                </a:ext>
              </a:extLst>
            </p:cNvPr>
            <p:cNvSpPr>
              <a:spLocks noChangeShapeType="1"/>
            </p:cNvSpPr>
            <p:nvPr/>
          </p:nvSpPr>
          <p:spPr bwMode="auto">
            <a:xfrm>
              <a:off x="6389480"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42">
              <a:extLst>
                <a:ext uri="{FF2B5EF4-FFF2-40B4-BE49-F238E27FC236}">
                  <a16:creationId xmlns:a16="http://schemas.microsoft.com/office/drawing/2014/main" id="{026A6BD4-539F-4A42-9A77-81004B8B5575}"/>
                </a:ext>
              </a:extLst>
            </p:cNvPr>
            <p:cNvSpPr>
              <a:spLocks noChangeShapeType="1"/>
            </p:cNvSpPr>
            <p:nvPr/>
          </p:nvSpPr>
          <p:spPr bwMode="auto">
            <a:xfrm flipH="1">
              <a:off x="6370098"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43">
              <a:extLst>
                <a:ext uri="{FF2B5EF4-FFF2-40B4-BE49-F238E27FC236}">
                  <a16:creationId xmlns:a16="http://schemas.microsoft.com/office/drawing/2014/main" id="{6BEF41BD-5F1C-4CCD-8034-34F5CE5F2F50}"/>
                </a:ext>
              </a:extLst>
            </p:cNvPr>
            <p:cNvSpPr>
              <a:spLocks noChangeShapeType="1"/>
            </p:cNvSpPr>
            <p:nvPr/>
          </p:nvSpPr>
          <p:spPr bwMode="auto">
            <a:xfrm>
              <a:off x="6405443"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44">
              <a:extLst>
                <a:ext uri="{FF2B5EF4-FFF2-40B4-BE49-F238E27FC236}">
                  <a16:creationId xmlns:a16="http://schemas.microsoft.com/office/drawing/2014/main" id="{F27BF122-DBD4-4084-901A-03E9C2C5BF97}"/>
                </a:ext>
              </a:extLst>
            </p:cNvPr>
            <p:cNvSpPr>
              <a:spLocks noChangeShapeType="1"/>
            </p:cNvSpPr>
            <p:nvPr/>
          </p:nvSpPr>
          <p:spPr bwMode="auto">
            <a:xfrm flipH="1">
              <a:off x="6381499" y="3068938"/>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45">
              <a:extLst>
                <a:ext uri="{FF2B5EF4-FFF2-40B4-BE49-F238E27FC236}">
                  <a16:creationId xmlns:a16="http://schemas.microsoft.com/office/drawing/2014/main" id="{268A4B2E-FDB1-449C-A2E2-57FBD2A04CE6}"/>
                </a:ext>
              </a:extLst>
            </p:cNvPr>
            <p:cNvSpPr>
              <a:spLocks noChangeShapeType="1"/>
            </p:cNvSpPr>
            <p:nvPr/>
          </p:nvSpPr>
          <p:spPr bwMode="auto">
            <a:xfrm>
              <a:off x="6420264"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46">
              <a:extLst>
                <a:ext uri="{FF2B5EF4-FFF2-40B4-BE49-F238E27FC236}">
                  <a16:creationId xmlns:a16="http://schemas.microsoft.com/office/drawing/2014/main" id="{738475EC-B846-4876-A383-3447E22005EB}"/>
                </a:ext>
              </a:extLst>
            </p:cNvPr>
            <p:cNvSpPr>
              <a:spLocks noChangeShapeType="1"/>
            </p:cNvSpPr>
            <p:nvPr/>
          </p:nvSpPr>
          <p:spPr bwMode="auto">
            <a:xfrm flipH="1">
              <a:off x="6397461" y="3068938"/>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47">
              <a:extLst>
                <a:ext uri="{FF2B5EF4-FFF2-40B4-BE49-F238E27FC236}">
                  <a16:creationId xmlns:a16="http://schemas.microsoft.com/office/drawing/2014/main" id="{C06BD51D-4680-46FE-B77A-681D7890C206}"/>
                </a:ext>
              </a:extLst>
            </p:cNvPr>
            <p:cNvSpPr>
              <a:spLocks noChangeShapeType="1"/>
            </p:cNvSpPr>
            <p:nvPr/>
          </p:nvSpPr>
          <p:spPr bwMode="auto">
            <a:xfrm>
              <a:off x="6362117"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48">
              <a:extLst>
                <a:ext uri="{FF2B5EF4-FFF2-40B4-BE49-F238E27FC236}">
                  <a16:creationId xmlns:a16="http://schemas.microsoft.com/office/drawing/2014/main" id="{DC538CA8-D0A0-4A3F-B4A7-0BA57FEA6127}"/>
                </a:ext>
              </a:extLst>
            </p:cNvPr>
            <p:cNvSpPr>
              <a:spLocks noChangeShapeType="1"/>
            </p:cNvSpPr>
            <p:nvPr/>
          </p:nvSpPr>
          <p:spPr bwMode="auto">
            <a:xfrm flipH="1">
              <a:off x="6339314"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49">
              <a:extLst>
                <a:ext uri="{FF2B5EF4-FFF2-40B4-BE49-F238E27FC236}">
                  <a16:creationId xmlns:a16="http://schemas.microsoft.com/office/drawing/2014/main" id="{ED09B14E-1079-499A-A74A-58D947FABFFD}"/>
                </a:ext>
              </a:extLst>
            </p:cNvPr>
            <p:cNvSpPr>
              <a:spLocks noChangeShapeType="1"/>
            </p:cNvSpPr>
            <p:nvPr/>
          </p:nvSpPr>
          <p:spPr bwMode="auto">
            <a:xfrm>
              <a:off x="6316511"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50">
              <a:extLst>
                <a:ext uri="{FF2B5EF4-FFF2-40B4-BE49-F238E27FC236}">
                  <a16:creationId xmlns:a16="http://schemas.microsoft.com/office/drawing/2014/main" id="{71C5FC07-CA1F-4D77-85E4-B75027761006}"/>
                </a:ext>
              </a:extLst>
            </p:cNvPr>
            <p:cNvSpPr>
              <a:spLocks noChangeShapeType="1"/>
            </p:cNvSpPr>
            <p:nvPr/>
          </p:nvSpPr>
          <p:spPr bwMode="auto">
            <a:xfrm flipH="1">
              <a:off x="6293708"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51">
              <a:extLst>
                <a:ext uri="{FF2B5EF4-FFF2-40B4-BE49-F238E27FC236}">
                  <a16:creationId xmlns:a16="http://schemas.microsoft.com/office/drawing/2014/main" id="{D93CC19F-6D1D-4DA3-91E2-92690FAD4161}"/>
                </a:ext>
              </a:extLst>
            </p:cNvPr>
            <p:cNvSpPr>
              <a:spLocks noChangeShapeType="1"/>
            </p:cNvSpPr>
            <p:nvPr/>
          </p:nvSpPr>
          <p:spPr bwMode="auto">
            <a:xfrm>
              <a:off x="6331333"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52">
              <a:extLst>
                <a:ext uri="{FF2B5EF4-FFF2-40B4-BE49-F238E27FC236}">
                  <a16:creationId xmlns:a16="http://schemas.microsoft.com/office/drawing/2014/main" id="{5D3BD188-2D97-45E7-91D3-052698A67A60}"/>
                </a:ext>
              </a:extLst>
            </p:cNvPr>
            <p:cNvSpPr>
              <a:spLocks noChangeShapeType="1"/>
            </p:cNvSpPr>
            <p:nvPr/>
          </p:nvSpPr>
          <p:spPr bwMode="auto">
            <a:xfrm flipH="1">
              <a:off x="6308530"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53">
              <a:extLst>
                <a:ext uri="{FF2B5EF4-FFF2-40B4-BE49-F238E27FC236}">
                  <a16:creationId xmlns:a16="http://schemas.microsoft.com/office/drawing/2014/main" id="{0C469582-9819-4A95-ACAF-AA4253E884F3}"/>
                </a:ext>
              </a:extLst>
            </p:cNvPr>
            <p:cNvSpPr>
              <a:spLocks noChangeShapeType="1"/>
            </p:cNvSpPr>
            <p:nvPr/>
          </p:nvSpPr>
          <p:spPr bwMode="auto">
            <a:xfrm>
              <a:off x="6347295"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54">
              <a:extLst>
                <a:ext uri="{FF2B5EF4-FFF2-40B4-BE49-F238E27FC236}">
                  <a16:creationId xmlns:a16="http://schemas.microsoft.com/office/drawing/2014/main" id="{9F1DC68F-C1B9-4964-BE2D-79F00B1E568C}"/>
                </a:ext>
              </a:extLst>
            </p:cNvPr>
            <p:cNvSpPr>
              <a:spLocks noChangeShapeType="1"/>
            </p:cNvSpPr>
            <p:nvPr/>
          </p:nvSpPr>
          <p:spPr bwMode="auto">
            <a:xfrm flipH="1">
              <a:off x="6324492"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55">
              <a:extLst>
                <a:ext uri="{FF2B5EF4-FFF2-40B4-BE49-F238E27FC236}">
                  <a16:creationId xmlns:a16="http://schemas.microsoft.com/office/drawing/2014/main" id="{AC56C631-3E28-42DC-9AA5-F57D08333E5E}"/>
                </a:ext>
              </a:extLst>
            </p:cNvPr>
            <p:cNvSpPr>
              <a:spLocks noChangeShapeType="1"/>
            </p:cNvSpPr>
            <p:nvPr/>
          </p:nvSpPr>
          <p:spPr bwMode="auto">
            <a:xfrm>
              <a:off x="6297129"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56">
              <a:extLst>
                <a:ext uri="{FF2B5EF4-FFF2-40B4-BE49-F238E27FC236}">
                  <a16:creationId xmlns:a16="http://schemas.microsoft.com/office/drawing/2014/main" id="{CD21D3CE-77EE-4232-BBCA-B7A7B4D5505F}"/>
                </a:ext>
              </a:extLst>
            </p:cNvPr>
            <p:cNvSpPr>
              <a:spLocks noChangeShapeType="1"/>
            </p:cNvSpPr>
            <p:nvPr/>
          </p:nvSpPr>
          <p:spPr bwMode="auto">
            <a:xfrm flipH="1">
              <a:off x="6274326"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57">
              <a:extLst>
                <a:ext uri="{FF2B5EF4-FFF2-40B4-BE49-F238E27FC236}">
                  <a16:creationId xmlns:a16="http://schemas.microsoft.com/office/drawing/2014/main" id="{B167F089-2946-4647-83C2-2FA19686B0D7}"/>
                </a:ext>
              </a:extLst>
            </p:cNvPr>
            <p:cNvSpPr>
              <a:spLocks noChangeShapeType="1"/>
            </p:cNvSpPr>
            <p:nvPr/>
          </p:nvSpPr>
          <p:spPr bwMode="auto">
            <a:xfrm>
              <a:off x="6250382"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58">
              <a:extLst>
                <a:ext uri="{FF2B5EF4-FFF2-40B4-BE49-F238E27FC236}">
                  <a16:creationId xmlns:a16="http://schemas.microsoft.com/office/drawing/2014/main" id="{0BC3C1BF-61FE-41A9-86A8-4D32AAC53DE9}"/>
                </a:ext>
              </a:extLst>
            </p:cNvPr>
            <p:cNvSpPr>
              <a:spLocks noChangeShapeType="1"/>
            </p:cNvSpPr>
            <p:nvPr/>
          </p:nvSpPr>
          <p:spPr bwMode="auto">
            <a:xfrm flipH="1">
              <a:off x="6227580"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59">
              <a:extLst>
                <a:ext uri="{FF2B5EF4-FFF2-40B4-BE49-F238E27FC236}">
                  <a16:creationId xmlns:a16="http://schemas.microsoft.com/office/drawing/2014/main" id="{6F03BF65-7042-49A8-8ADA-AEA519888E33}"/>
                </a:ext>
              </a:extLst>
            </p:cNvPr>
            <p:cNvSpPr>
              <a:spLocks noChangeShapeType="1"/>
            </p:cNvSpPr>
            <p:nvPr/>
          </p:nvSpPr>
          <p:spPr bwMode="auto">
            <a:xfrm>
              <a:off x="6266345"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60">
              <a:extLst>
                <a:ext uri="{FF2B5EF4-FFF2-40B4-BE49-F238E27FC236}">
                  <a16:creationId xmlns:a16="http://schemas.microsoft.com/office/drawing/2014/main" id="{58F36BD3-BE29-4A65-AD94-F009B8B6B1AE}"/>
                </a:ext>
              </a:extLst>
            </p:cNvPr>
            <p:cNvSpPr>
              <a:spLocks noChangeShapeType="1"/>
            </p:cNvSpPr>
            <p:nvPr/>
          </p:nvSpPr>
          <p:spPr bwMode="auto">
            <a:xfrm flipH="1">
              <a:off x="6243542"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61">
              <a:extLst>
                <a:ext uri="{FF2B5EF4-FFF2-40B4-BE49-F238E27FC236}">
                  <a16:creationId xmlns:a16="http://schemas.microsoft.com/office/drawing/2014/main" id="{05B81B74-6103-49E3-BCFE-A08FF706322A}"/>
                </a:ext>
              </a:extLst>
            </p:cNvPr>
            <p:cNvSpPr>
              <a:spLocks noChangeShapeType="1"/>
            </p:cNvSpPr>
            <p:nvPr/>
          </p:nvSpPr>
          <p:spPr bwMode="auto">
            <a:xfrm>
              <a:off x="6281166" y="30484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62">
              <a:extLst>
                <a:ext uri="{FF2B5EF4-FFF2-40B4-BE49-F238E27FC236}">
                  <a16:creationId xmlns:a16="http://schemas.microsoft.com/office/drawing/2014/main" id="{582E29C0-1379-4418-86C6-B9F2AEE8E2BB}"/>
                </a:ext>
              </a:extLst>
            </p:cNvPr>
            <p:cNvSpPr>
              <a:spLocks noChangeShapeType="1"/>
            </p:cNvSpPr>
            <p:nvPr/>
          </p:nvSpPr>
          <p:spPr bwMode="auto">
            <a:xfrm flipH="1">
              <a:off x="6258364" y="3068938"/>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63">
              <a:extLst>
                <a:ext uri="{FF2B5EF4-FFF2-40B4-BE49-F238E27FC236}">
                  <a16:creationId xmlns:a16="http://schemas.microsoft.com/office/drawing/2014/main" id="{25C97279-09DB-43B5-B2A6-60A7FFD26E79}"/>
                </a:ext>
              </a:extLst>
            </p:cNvPr>
            <p:cNvSpPr>
              <a:spLocks noChangeShapeType="1"/>
            </p:cNvSpPr>
            <p:nvPr/>
          </p:nvSpPr>
          <p:spPr bwMode="auto">
            <a:xfrm>
              <a:off x="6238981" y="3006424"/>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64">
              <a:extLst>
                <a:ext uri="{FF2B5EF4-FFF2-40B4-BE49-F238E27FC236}">
                  <a16:creationId xmlns:a16="http://schemas.microsoft.com/office/drawing/2014/main" id="{6E5F0665-AA49-40B7-90EF-00369FA5AE92}"/>
                </a:ext>
              </a:extLst>
            </p:cNvPr>
            <p:cNvSpPr>
              <a:spLocks noChangeShapeType="1"/>
            </p:cNvSpPr>
            <p:nvPr/>
          </p:nvSpPr>
          <p:spPr bwMode="auto">
            <a:xfrm flipH="1">
              <a:off x="6216178" y="3023846"/>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65">
              <a:extLst>
                <a:ext uri="{FF2B5EF4-FFF2-40B4-BE49-F238E27FC236}">
                  <a16:creationId xmlns:a16="http://schemas.microsoft.com/office/drawing/2014/main" id="{5A0161B1-4D40-4960-9DE0-034BBD060A63}"/>
                </a:ext>
              </a:extLst>
            </p:cNvPr>
            <p:cNvSpPr>
              <a:spLocks noChangeShapeType="1"/>
            </p:cNvSpPr>
            <p:nvPr/>
          </p:nvSpPr>
          <p:spPr bwMode="auto">
            <a:xfrm>
              <a:off x="6193376" y="3006424"/>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66">
              <a:extLst>
                <a:ext uri="{FF2B5EF4-FFF2-40B4-BE49-F238E27FC236}">
                  <a16:creationId xmlns:a16="http://schemas.microsoft.com/office/drawing/2014/main" id="{51EC7C8A-B9D1-41FE-91E1-C053F32797A2}"/>
                </a:ext>
              </a:extLst>
            </p:cNvPr>
            <p:cNvSpPr>
              <a:spLocks noChangeShapeType="1"/>
            </p:cNvSpPr>
            <p:nvPr/>
          </p:nvSpPr>
          <p:spPr bwMode="auto">
            <a:xfrm flipH="1">
              <a:off x="6173993" y="3023846"/>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67">
              <a:extLst>
                <a:ext uri="{FF2B5EF4-FFF2-40B4-BE49-F238E27FC236}">
                  <a16:creationId xmlns:a16="http://schemas.microsoft.com/office/drawing/2014/main" id="{A376CC58-39FD-4A44-B5D3-64EA4BE69D79}"/>
                </a:ext>
              </a:extLst>
            </p:cNvPr>
            <p:cNvSpPr>
              <a:spLocks noChangeShapeType="1"/>
            </p:cNvSpPr>
            <p:nvPr/>
          </p:nvSpPr>
          <p:spPr bwMode="auto">
            <a:xfrm>
              <a:off x="6208197" y="3006424"/>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68">
              <a:extLst>
                <a:ext uri="{FF2B5EF4-FFF2-40B4-BE49-F238E27FC236}">
                  <a16:creationId xmlns:a16="http://schemas.microsoft.com/office/drawing/2014/main" id="{76CBB3A9-E0C2-4566-8874-F8D4533316E9}"/>
                </a:ext>
              </a:extLst>
            </p:cNvPr>
            <p:cNvSpPr>
              <a:spLocks noChangeShapeType="1"/>
            </p:cNvSpPr>
            <p:nvPr/>
          </p:nvSpPr>
          <p:spPr bwMode="auto">
            <a:xfrm flipH="1">
              <a:off x="6188815" y="3023846"/>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69">
              <a:extLst>
                <a:ext uri="{FF2B5EF4-FFF2-40B4-BE49-F238E27FC236}">
                  <a16:creationId xmlns:a16="http://schemas.microsoft.com/office/drawing/2014/main" id="{B5B459C7-E134-45D5-9F83-0CA5D79B5484}"/>
                </a:ext>
              </a:extLst>
            </p:cNvPr>
            <p:cNvSpPr>
              <a:spLocks noChangeShapeType="1"/>
            </p:cNvSpPr>
            <p:nvPr/>
          </p:nvSpPr>
          <p:spPr bwMode="auto">
            <a:xfrm>
              <a:off x="6224159" y="3006424"/>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70">
              <a:extLst>
                <a:ext uri="{FF2B5EF4-FFF2-40B4-BE49-F238E27FC236}">
                  <a16:creationId xmlns:a16="http://schemas.microsoft.com/office/drawing/2014/main" id="{BC1A406F-0144-427D-9B39-149387891F60}"/>
                </a:ext>
              </a:extLst>
            </p:cNvPr>
            <p:cNvSpPr>
              <a:spLocks noChangeShapeType="1"/>
            </p:cNvSpPr>
            <p:nvPr/>
          </p:nvSpPr>
          <p:spPr bwMode="auto">
            <a:xfrm flipH="1">
              <a:off x="6201357" y="3023846"/>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71">
              <a:extLst>
                <a:ext uri="{FF2B5EF4-FFF2-40B4-BE49-F238E27FC236}">
                  <a16:creationId xmlns:a16="http://schemas.microsoft.com/office/drawing/2014/main" id="{70493BC4-32B5-4318-86F6-AE0480F1D60E}"/>
                </a:ext>
              </a:extLst>
            </p:cNvPr>
            <p:cNvSpPr>
              <a:spLocks noChangeShapeType="1"/>
            </p:cNvSpPr>
            <p:nvPr/>
          </p:nvSpPr>
          <p:spPr bwMode="auto">
            <a:xfrm>
              <a:off x="6181974"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72">
              <a:extLst>
                <a:ext uri="{FF2B5EF4-FFF2-40B4-BE49-F238E27FC236}">
                  <a16:creationId xmlns:a16="http://schemas.microsoft.com/office/drawing/2014/main" id="{4F119652-D780-4663-BE1F-ECFFDEFD3F90}"/>
                </a:ext>
              </a:extLst>
            </p:cNvPr>
            <p:cNvSpPr>
              <a:spLocks noChangeShapeType="1"/>
            </p:cNvSpPr>
            <p:nvPr/>
          </p:nvSpPr>
          <p:spPr bwMode="auto">
            <a:xfrm flipH="1">
              <a:off x="6162592"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73">
              <a:extLst>
                <a:ext uri="{FF2B5EF4-FFF2-40B4-BE49-F238E27FC236}">
                  <a16:creationId xmlns:a16="http://schemas.microsoft.com/office/drawing/2014/main" id="{F197D9B2-FA37-4041-A84F-BB6BFB45FBA8}"/>
                </a:ext>
              </a:extLst>
            </p:cNvPr>
            <p:cNvSpPr>
              <a:spLocks noChangeShapeType="1"/>
            </p:cNvSpPr>
            <p:nvPr/>
          </p:nvSpPr>
          <p:spPr bwMode="auto">
            <a:xfrm>
              <a:off x="6135228"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74">
              <a:extLst>
                <a:ext uri="{FF2B5EF4-FFF2-40B4-BE49-F238E27FC236}">
                  <a16:creationId xmlns:a16="http://schemas.microsoft.com/office/drawing/2014/main" id="{74ED4D94-A216-445F-B9F9-B4B14F29A11B}"/>
                </a:ext>
              </a:extLst>
            </p:cNvPr>
            <p:cNvSpPr>
              <a:spLocks noChangeShapeType="1"/>
            </p:cNvSpPr>
            <p:nvPr/>
          </p:nvSpPr>
          <p:spPr bwMode="auto">
            <a:xfrm flipH="1">
              <a:off x="6115845"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75">
              <a:extLst>
                <a:ext uri="{FF2B5EF4-FFF2-40B4-BE49-F238E27FC236}">
                  <a16:creationId xmlns:a16="http://schemas.microsoft.com/office/drawing/2014/main" id="{84B6E8EA-2ACE-45A8-AA10-C42EA1E36D23}"/>
                </a:ext>
              </a:extLst>
            </p:cNvPr>
            <p:cNvSpPr>
              <a:spLocks noChangeShapeType="1"/>
            </p:cNvSpPr>
            <p:nvPr/>
          </p:nvSpPr>
          <p:spPr bwMode="auto">
            <a:xfrm>
              <a:off x="6151190"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76">
              <a:extLst>
                <a:ext uri="{FF2B5EF4-FFF2-40B4-BE49-F238E27FC236}">
                  <a16:creationId xmlns:a16="http://schemas.microsoft.com/office/drawing/2014/main" id="{33263D58-9E90-4210-AFF9-F3314B1B68AC}"/>
                </a:ext>
              </a:extLst>
            </p:cNvPr>
            <p:cNvSpPr>
              <a:spLocks noChangeShapeType="1"/>
            </p:cNvSpPr>
            <p:nvPr/>
          </p:nvSpPr>
          <p:spPr bwMode="auto">
            <a:xfrm flipH="1">
              <a:off x="6131808"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77">
              <a:extLst>
                <a:ext uri="{FF2B5EF4-FFF2-40B4-BE49-F238E27FC236}">
                  <a16:creationId xmlns:a16="http://schemas.microsoft.com/office/drawing/2014/main" id="{3523A888-797A-412D-A1A5-79408B904C4D}"/>
                </a:ext>
              </a:extLst>
            </p:cNvPr>
            <p:cNvSpPr>
              <a:spLocks noChangeShapeType="1"/>
            </p:cNvSpPr>
            <p:nvPr/>
          </p:nvSpPr>
          <p:spPr bwMode="auto">
            <a:xfrm>
              <a:off x="6166012"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78">
              <a:extLst>
                <a:ext uri="{FF2B5EF4-FFF2-40B4-BE49-F238E27FC236}">
                  <a16:creationId xmlns:a16="http://schemas.microsoft.com/office/drawing/2014/main" id="{0E717A1B-BD6F-4A17-A905-F8E0D7193A00}"/>
                </a:ext>
              </a:extLst>
            </p:cNvPr>
            <p:cNvSpPr>
              <a:spLocks noChangeShapeType="1"/>
            </p:cNvSpPr>
            <p:nvPr/>
          </p:nvSpPr>
          <p:spPr bwMode="auto">
            <a:xfrm flipH="1">
              <a:off x="6146629"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79">
              <a:extLst>
                <a:ext uri="{FF2B5EF4-FFF2-40B4-BE49-F238E27FC236}">
                  <a16:creationId xmlns:a16="http://schemas.microsoft.com/office/drawing/2014/main" id="{E9CF1A21-0EF6-4796-BB77-040849144ACE}"/>
                </a:ext>
              </a:extLst>
            </p:cNvPr>
            <p:cNvSpPr>
              <a:spLocks noChangeShapeType="1"/>
            </p:cNvSpPr>
            <p:nvPr/>
          </p:nvSpPr>
          <p:spPr bwMode="auto">
            <a:xfrm>
              <a:off x="6123827"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80">
              <a:extLst>
                <a:ext uri="{FF2B5EF4-FFF2-40B4-BE49-F238E27FC236}">
                  <a16:creationId xmlns:a16="http://schemas.microsoft.com/office/drawing/2014/main" id="{76756436-49F9-4112-99A0-19B8A50E62C6}"/>
                </a:ext>
              </a:extLst>
            </p:cNvPr>
            <p:cNvSpPr>
              <a:spLocks noChangeShapeType="1"/>
            </p:cNvSpPr>
            <p:nvPr/>
          </p:nvSpPr>
          <p:spPr bwMode="auto">
            <a:xfrm flipH="1">
              <a:off x="6101024"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81">
              <a:extLst>
                <a:ext uri="{FF2B5EF4-FFF2-40B4-BE49-F238E27FC236}">
                  <a16:creationId xmlns:a16="http://schemas.microsoft.com/office/drawing/2014/main" id="{91342CB5-351B-450C-BBA7-370B424E6125}"/>
                </a:ext>
              </a:extLst>
            </p:cNvPr>
            <p:cNvSpPr>
              <a:spLocks noChangeShapeType="1"/>
            </p:cNvSpPr>
            <p:nvPr/>
          </p:nvSpPr>
          <p:spPr bwMode="auto">
            <a:xfrm>
              <a:off x="6078221"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82">
              <a:extLst>
                <a:ext uri="{FF2B5EF4-FFF2-40B4-BE49-F238E27FC236}">
                  <a16:creationId xmlns:a16="http://schemas.microsoft.com/office/drawing/2014/main" id="{79C02211-E602-4125-892B-60811D8827ED}"/>
                </a:ext>
              </a:extLst>
            </p:cNvPr>
            <p:cNvSpPr>
              <a:spLocks noChangeShapeType="1"/>
            </p:cNvSpPr>
            <p:nvPr/>
          </p:nvSpPr>
          <p:spPr bwMode="auto">
            <a:xfrm flipH="1">
              <a:off x="6054278" y="2993101"/>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83">
              <a:extLst>
                <a:ext uri="{FF2B5EF4-FFF2-40B4-BE49-F238E27FC236}">
                  <a16:creationId xmlns:a16="http://schemas.microsoft.com/office/drawing/2014/main" id="{F145431E-606E-4E3A-B3E7-9D70F2910EEC}"/>
                </a:ext>
              </a:extLst>
            </p:cNvPr>
            <p:cNvSpPr>
              <a:spLocks noChangeShapeType="1"/>
            </p:cNvSpPr>
            <p:nvPr/>
          </p:nvSpPr>
          <p:spPr bwMode="auto">
            <a:xfrm>
              <a:off x="6093043"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84">
              <a:extLst>
                <a:ext uri="{FF2B5EF4-FFF2-40B4-BE49-F238E27FC236}">
                  <a16:creationId xmlns:a16="http://schemas.microsoft.com/office/drawing/2014/main" id="{EB0199BF-F425-4F9E-B1FE-A90CD58DEF76}"/>
                </a:ext>
              </a:extLst>
            </p:cNvPr>
            <p:cNvSpPr>
              <a:spLocks noChangeShapeType="1"/>
            </p:cNvSpPr>
            <p:nvPr/>
          </p:nvSpPr>
          <p:spPr bwMode="auto">
            <a:xfrm flipH="1">
              <a:off x="6070240" y="2993101"/>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85">
              <a:extLst>
                <a:ext uri="{FF2B5EF4-FFF2-40B4-BE49-F238E27FC236}">
                  <a16:creationId xmlns:a16="http://schemas.microsoft.com/office/drawing/2014/main" id="{BE252B81-B82B-4487-9998-AA4BA8569901}"/>
                </a:ext>
              </a:extLst>
            </p:cNvPr>
            <p:cNvSpPr>
              <a:spLocks noChangeShapeType="1"/>
            </p:cNvSpPr>
            <p:nvPr/>
          </p:nvSpPr>
          <p:spPr bwMode="auto">
            <a:xfrm>
              <a:off x="6109005"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86">
              <a:extLst>
                <a:ext uri="{FF2B5EF4-FFF2-40B4-BE49-F238E27FC236}">
                  <a16:creationId xmlns:a16="http://schemas.microsoft.com/office/drawing/2014/main" id="{B594DF21-BCF0-4183-99D1-C9E094D7409E}"/>
                </a:ext>
              </a:extLst>
            </p:cNvPr>
            <p:cNvSpPr>
              <a:spLocks noChangeShapeType="1"/>
            </p:cNvSpPr>
            <p:nvPr/>
          </p:nvSpPr>
          <p:spPr bwMode="auto">
            <a:xfrm flipH="1">
              <a:off x="6085061"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87">
              <a:extLst>
                <a:ext uri="{FF2B5EF4-FFF2-40B4-BE49-F238E27FC236}">
                  <a16:creationId xmlns:a16="http://schemas.microsoft.com/office/drawing/2014/main" id="{B4A9803C-30EF-4492-B584-E7A3C8778DEC}"/>
                </a:ext>
              </a:extLst>
            </p:cNvPr>
            <p:cNvSpPr>
              <a:spLocks noChangeShapeType="1"/>
            </p:cNvSpPr>
            <p:nvPr/>
          </p:nvSpPr>
          <p:spPr bwMode="auto">
            <a:xfrm>
              <a:off x="6034895"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88">
              <a:extLst>
                <a:ext uri="{FF2B5EF4-FFF2-40B4-BE49-F238E27FC236}">
                  <a16:creationId xmlns:a16="http://schemas.microsoft.com/office/drawing/2014/main" id="{AF503E73-7455-4338-BD09-4507770B52D8}"/>
                </a:ext>
              </a:extLst>
            </p:cNvPr>
            <p:cNvSpPr>
              <a:spLocks noChangeShapeType="1"/>
            </p:cNvSpPr>
            <p:nvPr/>
          </p:nvSpPr>
          <p:spPr bwMode="auto">
            <a:xfrm flipH="1">
              <a:off x="6016653"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89">
              <a:extLst>
                <a:ext uri="{FF2B5EF4-FFF2-40B4-BE49-F238E27FC236}">
                  <a16:creationId xmlns:a16="http://schemas.microsoft.com/office/drawing/2014/main" id="{74712CDA-E8E5-4FD4-82E4-0497EF8D7DBC}"/>
                </a:ext>
              </a:extLst>
            </p:cNvPr>
            <p:cNvSpPr>
              <a:spLocks noChangeShapeType="1"/>
            </p:cNvSpPr>
            <p:nvPr/>
          </p:nvSpPr>
          <p:spPr bwMode="auto">
            <a:xfrm>
              <a:off x="6050857"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90">
              <a:extLst>
                <a:ext uri="{FF2B5EF4-FFF2-40B4-BE49-F238E27FC236}">
                  <a16:creationId xmlns:a16="http://schemas.microsoft.com/office/drawing/2014/main" id="{63A1AADD-C2BB-42C0-8D37-981A08C37158}"/>
                </a:ext>
              </a:extLst>
            </p:cNvPr>
            <p:cNvSpPr>
              <a:spLocks noChangeShapeType="1"/>
            </p:cNvSpPr>
            <p:nvPr/>
          </p:nvSpPr>
          <p:spPr bwMode="auto">
            <a:xfrm flipH="1">
              <a:off x="6031475"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91">
              <a:extLst>
                <a:ext uri="{FF2B5EF4-FFF2-40B4-BE49-F238E27FC236}">
                  <a16:creationId xmlns:a16="http://schemas.microsoft.com/office/drawing/2014/main" id="{3C18FB80-02C0-41B4-8F11-FCFB5C83A9C8}"/>
                </a:ext>
              </a:extLst>
            </p:cNvPr>
            <p:cNvSpPr>
              <a:spLocks noChangeShapeType="1"/>
            </p:cNvSpPr>
            <p:nvPr/>
          </p:nvSpPr>
          <p:spPr bwMode="auto">
            <a:xfrm>
              <a:off x="6065679"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92">
              <a:extLst>
                <a:ext uri="{FF2B5EF4-FFF2-40B4-BE49-F238E27FC236}">
                  <a16:creationId xmlns:a16="http://schemas.microsoft.com/office/drawing/2014/main" id="{E2C0AA83-94AE-4AED-8450-AA6AFBA075CB}"/>
                </a:ext>
              </a:extLst>
            </p:cNvPr>
            <p:cNvSpPr>
              <a:spLocks noChangeShapeType="1"/>
            </p:cNvSpPr>
            <p:nvPr/>
          </p:nvSpPr>
          <p:spPr bwMode="auto">
            <a:xfrm flipH="1">
              <a:off x="6047437"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93">
              <a:extLst>
                <a:ext uri="{FF2B5EF4-FFF2-40B4-BE49-F238E27FC236}">
                  <a16:creationId xmlns:a16="http://schemas.microsoft.com/office/drawing/2014/main" id="{88C9C1D4-E5D4-4F3F-892A-23BA5D3435FD}"/>
                </a:ext>
              </a:extLst>
            </p:cNvPr>
            <p:cNvSpPr>
              <a:spLocks noChangeShapeType="1"/>
            </p:cNvSpPr>
            <p:nvPr/>
          </p:nvSpPr>
          <p:spPr bwMode="auto">
            <a:xfrm>
              <a:off x="5843351"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94">
              <a:extLst>
                <a:ext uri="{FF2B5EF4-FFF2-40B4-BE49-F238E27FC236}">
                  <a16:creationId xmlns:a16="http://schemas.microsoft.com/office/drawing/2014/main" id="{A308F792-B246-4B65-B220-E4E783CFBB1B}"/>
                </a:ext>
              </a:extLst>
            </p:cNvPr>
            <p:cNvSpPr>
              <a:spLocks noChangeShapeType="1"/>
            </p:cNvSpPr>
            <p:nvPr/>
          </p:nvSpPr>
          <p:spPr bwMode="auto">
            <a:xfrm flipH="1">
              <a:off x="5823968"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95">
              <a:extLst>
                <a:ext uri="{FF2B5EF4-FFF2-40B4-BE49-F238E27FC236}">
                  <a16:creationId xmlns:a16="http://schemas.microsoft.com/office/drawing/2014/main" id="{A1A50B40-E7F9-4C85-B89D-8C01AD9A78E5}"/>
                </a:ext>
              </a:extLst>
            </p:cNvPr>
            <p:cNvSpPr>
              <a:spLocks noChangeShapeType="1"/>
            </p:cNvSpPr>
            <p:nvPr/>
          </p:nvSpPr>
          <p:spPr bwMode="auto">
            <a:xfrm>
              <a:off x="5858173"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96">
              <a:extLst>
                <a:ext uri="{FF2B5EF4-FFF2-40B4-BE49-F238E27FC236}">
                  <a16:creationId xmlns:a16="http://schemas.microsoft.com/office/drawing/2014/main" id="{5630A3A2-358F-43BD-9199-38F85BD36DE2}"/>
                </a:ext>
              </a:extLst>
            </p:cNvPr>
            <p:cNvSpPr>
              <a:spLocks noChangeShapeType="1"/>
            </p:cNvSpPr>
            <p:nvPr/>
          </p:nvSpPr>
          <p:spPr bwMode="auto">
            <a:xfrm flipH="1">
              <a:off x="5838790"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97">
              <a:extLst>
                <a:ext uri="{FF2B5EF4-FFF2-40B4-BE49-F238E27FC236}">
                  <a16:creationId xmlns:a16="http://schemas.microsoft.com/office/drawing/2014/main" id="{839C54D2-1802-4027-9876-9A8861F86E14}"/>
                </a:ext>
              </a:extLst>
            </p:cNvPr>
            <p:cNvSpPr>
              <a:spLocks noChangeShapeType="1"/>
            </p:cNvSpPr>
            <p:nvPr/>
          </p:nvSpPr>
          <p:spPr bwMode="auto">
            <a:xfrm>
              <a:off x="5874135"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98">
              <a:extLst>
                <a:ext uri="{FF2B5EF4-FFF2-40B4-BE49-F238E27FC236}">
                  <a16:creationId xmlns:a16="http://schemas.microsoft.com/office/drawing/2014/main" id="{C8632BD1-A4DB-497C-AB78-6A7B60AACE3C}"/>
                </a:ext>
              </a:extLst>
            </p:cNvPr>
            <p:cNvSpPr>
              <a:spLocks noChangeShapeType="1"/>
            </p:cNvSpPr>
            <p:nvPr/>
          </p:nvSpPr>
          <p:spPr bwMode="auto">
            <a:xfrm flipH="1">
              <a:off x="5854752"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99">
              <a:extLst>
                <a:ext uri="{FF2B5EF4-FFF2-40B4-BE49-F238E27FC236}">
                  <a16:creationId xmlns:a16="http://schemas.microsoft.com/office/drawing/2014/main" id="{A0630A3B-DDD4-4198-A568-4F9CB94F452F}"/>
                </a:ext>
              </a:extLst>
            </p:cNvPr>
            <p:cNvSpPr>
              <a:spLocks noChangeShapeType="1"/>
            </p:cNvSpPr>
            <p:nvPr/>
          </p:nvSpPr>
          <p:spPr bwMode="auto">
            <a:xfrm>
              <a:off x="5830809"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200">
              <a:extLst>
                <a:ext uri="{FF2B5EF4-FFF2-40B4-BE49-F238E27FC236}">
                  <a16:creationId xmlns:a16="http://schemas.microsoft.com/office/drawing/2014/main" id="{5F9483B9-B33F-4F46-9B1A-6E9101BDCACB}"/>
                </a:ext>
              </a:extLst>
            </p:cNvPr>
            <p:cNvSpPr>
              <a:spLocks noChangeShapeType="1"/>
            </p:cNvSpPr>
            <p:nvPr/>
          </p:nvSpPr>
          <p:spPr bwMode="auto">
            <a:xfrm flipH="1">
              <a:off x="5808006"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201">
              <a:extLst>
                <a:ext uri="{FF2B5EF4-FFF2-40B4-BE49-F238E27FC236}">
                  <a16:creationId xmlns:a16="http://schemas.microsoft.com/office/drawing/2014/main" id="{DC03B675-E771-4D0F-8543-57F2C2136B96}"/>
                </a:ext>
              </a:extLst>
            </p:cNvPr>
            <p:cNvSpPr>
              <a:spLocks noChangeShapeType="1"/>
            </p:cNvSpPr>
            <p:nvPr/>
          </p:nvSpPr>
          <p:spPr bwMode="auto">
            <a:xfrm>
              <a:off x="5785204"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202">
              <a:extLst>
                <a:ext uri="{FF2B5EF4-FFF2-40B4-BE49-F238E27FC236}">
                  <a16:creationId xmlns:a16="http://schemas.microsoft.com/office/drawing/2014/main" id="{1B9071D5-ED5D-48CA-92DC-D8C2279A0672}"/>
                </a:ext>
              </a:extLst>
            </p:cNvPr>
            <p:cNvSpPr>
              <a:spLocks noChangeShapeType="1"/>
            </p:cNvSpPr>
            <p:nvPr/>
          </p:nvSpPr>
          <p:spPr bwMode="auto">
            <a:xfrm flipH="1">
              <a:off x="5762401" y="2954159"/>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03">
              <a:extLst>
                <a:ext uri="{FF2B5EF4-FFF2-40B4-BE49-F238E27FC236}">
                  <a16:creationId xmlns:a16="http://schemas.microsoft.com/office/drawing/2014/main" id="{F1896DC1-8412-4887-80C0-C57D0EE87B99}"/>
                </a:ext>
              </a:extLst>
            </p:cNvPr>
            <p:cNvSpPr>
              <a:spLocks noChangeShapeType="1"/>
            </p:cNvSpPr>
            <p:nvPr/>
          </p:nvSpPr>
          <p:spPr bwMode="auto">
            <a:xfrm>
              <a:off x="5800025"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04">
              <a:extLst>
                <a:ext uri="{FF2B5EF4-FFF2-40B4-BE49-F238E27FC236}">
                  <a16:creationId xmlns:a16="http://schemas.microsoft.com/office/drawing/2014/main" id="{3F92EA59-B523-47FD-8DC2-BB23693774A2}"/>
                </a:ext>
              </a:extLst>
            </p:cNvPr>
            <p:cNvSpPr>
              <a:spLocks noChangeShapeType="1"/>
            </p:cNvSpPr>
            <p:nvPr/>
          </p:nvSpPr>
          <p:spPr bwMode="auto">
            <a:xfrm flipH="1">
              <a:off x="5777223" y="2954159"/>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206">
              <a:extLst>
                <a:ext uri="{FF2B5EF4-FFF2-40B4-BE49-F238E27FC236}">
                  <a16:creationId xmlns:a16="http://schemas.microsoft.com/office/drawing/2014/main" id="{50313168-3EFE-4CBF-AADA-D4B2FE30A500}"/>
                </a:ext>
              </a:extLst>
            </p:cNvPr>
            <p:cNvSpPr>
              <a:spLocks noChangeShapeType="1"/>
            </p:cNvSpPr>
            <p:nvPr/>
          </p:nvSpPr>
          <p:spPr bwMode="auto">
            <a:xfrm>
              <a:off x="5815988"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207">
              <a:extLst>
                <a:ext uri="{FF2B5EF4-FFF2-40B4-BE49-F238E27FC236}">
                  <a16:creationId xmlns:a16="http://schemas.microsoft.com/office/drawing/2014/main" id="{3466191F-C0FD-4719-860C-1C4BE8FDF704}"/>
                </a:ext>
              </a:extLst>
            </p:cNvPr>
            <p:cNvSpPr>
              <a:spLocks noChangeShapeType="1"/>
            </p:cNvSpPr>
            <p:nvPr/>
          </p:nvSpPr>
          <p:spPr bwMode="auto">
            <a:xfrm flipH="1">
              <a:off x="5793185"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208">
              <a:extLst>
                <a:ext uri="{FF2B5EF4-FFF2-40B4-BE49-F238E27FC236}">
                  <a16:creationId xmlns:a16="http://schemas.microsoft.com/office/drawing/2014/main" id="{22BC3148-B924-4F45-81BE-5257690FF09C}"/>
                </a:ext>
              </a:extLst>
            </p:cNvPr>
            <p:cNvSpPr>
              <a:spLocks noChangeShapeType="1"/>
            </p:cNvSpPr>
            <p:nvPr/>
          </p:nvSpPr>
          <p:spPr bwMode="auto">
            <a:xfrm>
              <a:off x="5743018"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209">
              <a:extLst>
                <a:ext uri="{FF2B5EF4-FFF2-40B4-BE49-F238E27FC236}">
                  <a16:creationId xmlns:a16="http://schemas.microsoft.com/office/drawing/2014/main" id="{C38BD99D-47A7-46EB-B479-F8DEBB4D0F22}"/>
                </a:ext>
              </a:extLst>
            </p:cNvPr>
            <p:cNvSpPr>
              <a:spLocks noChangeShapeType="1"/>
            </p:cNvSpPr>
            <p:nvPr/>
          </p:nvSpPr>
          <p:spPr bwMode="auto">
            <a:xfrm flipH="1">
              <a:off x="5723636"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210">
              <a:extLst>
                <a:ext uri="{FF2B5EF4-FFF2-40B4-BE49-F238E27FC236}">
                  <a16:creationId xmlns:a16="http://schemas.microsoft.com/office/drawing/2014/main" id="{784C14E6-4384-4AF4-819C-9EC962E7A4E3}"/>
                </a:ext>
              </a:extLst>
            </p:cNvPr>
            <p:cNvSpPr>
              <a:spLocks noChangeShapeType="1"/>
            </p:cNvSpPr>
            <p:nvPr/>
          </p:nvSpPr>
          <p:spPr bwMode="auto">
            <a:xfrm>
              <a:off x="5757840"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211">
              <a:extLst>
                <a:ext uri="{FF2B5EF4-FFF2-40B4-BE49-F238E27FC236}">
                  <a16:creationId xmlns:a16="http://schemas.microsoft.com/office/drawing/2014/main" id="{8DC0BC2D-D8BC-4329-900F-1996ECBF556B}"/>
                </a:ext>
              </a:extLst>
            </p:cNvPr>
            <p:cNvSpPr>
              <a:spLocks noChangeShapeType="1"/>
            </p:cNvSpPr>
            <p:nvPr/>
          </p:nvSpPr>
          <p:spPr bwMode="auto">
            <a:xfrm flipH="1">
              <a:off x="5738457" y="2954159"/>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212">
              <a:extLst>
                <a:ext uri="{FF2B5EF4-FFF2-40B4-BE49-F238E27FC236}">
                  <a16:creationId xmlns:a16="http://schemas.microsoft.com/office/drawing/2014/main" id="{3E633613-B2A2-4D46-8F92-0BD4FB55E92D}"/>
                </a:ext>
              </a:extLst>
            </p:cNvPr>
            <p:cNvSpPr>
              <a:spLocks noChangeShapeType="1"/>
            </p:cNvSpPr>
            <p:nvPr/>
          </p:nvSpPr>
          <p:spPr bwMode="auto">
            <a:xfrm>
              <a:off x="5773802"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213">
              <a:extLst>
                <a:ext uri="{FF2B5EF4-FFF2-40B4-BE49-F238E27FC236}">
                  <a16:creationId xmlns:a16="http://schemas.microsoft.com/office/drawing/2014/main" id="{A36182BE-B312-4D8E-9A42-904732B4035A}"/>
                </a:ext>
              </a:extLst>
            </p:cNvPr>
            <p:cNvSpPr>
              <a:spLocks noChangeShapeType="1"/>
            </p:cNvSpPr>
            <p:nvPr/>
          </p:nvSpPr>
          <p:spPr bwMode="auto">
            <a:xfrm flipH="1">
              <a:off x="5754420"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214">
              <a:extLst>
                <a:ext uri="{FF2B5EF4-FFF2-40B4-BE49-F238E27FC236}">
                  <a16:creationId xmlns:a16="http://schemas.microsoft.com/office/drawing/2014/main" id="{F30E2168-2EA2-47B0-A155-A4207F6E8D73}"/>
                </a:ext>
              </a:extLst>
            </p:cNvPr>
            <p:cNvSpPr>
              <a:spLocks noChangeShapeType="1"/>
            </p:cNvSpPr>
            <p:nvPr/>
          </p:nvSpPr>
          <p:spPr bwMode="auto">
            <a:xfrm>
              <a:off x="5981308"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215">
              <a:extLst>
                <a:ext uri="{FF2B5EF4-FFF2-40B4-BE49-F238E27FC236}">
                  <a16:creationId xmlns:a16="http://schemas.microsoft.com/office/drawing/2014/main" id="{59E25C26-6B6B-4B35-997D-B7F884019FAE}"/>
                </a:ext>
              </a:extLst>
            </p:cNvPr>
            <p:cNvSpPr>
              <a:spLocks noChangeShapeType="1"/>
            </p:cNvSpPr>
            <p:nvPr/>
          </p:nvSpPr>
          <p:spPr bwMode="auto">
            <a:xfrm flipH="1">
              <a:off x="5961926"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216">
              <a:extLst>
                <a:ext uri="{FF2B5EF4-FFF2-40B4-BE49-F238E27FC236}">
                  <a16:creationId xmlns:a16="http://schemas.microsoft.com/office/drawing/2014/main" id="{BBD4A7C2-A788-45F3-A25E-4ECD4E7591C6}"/>
                </a:ext>
              </a:extLst>
            </p:cNvPr>
            <p:cNvSpPr>
              <a:spLocks noChangeShapeType="1"/>
            </p:cNvSpPr>
            <p:nvPr/>
          </p:nvSpPr>
          <p:spPr bwMode="auto">
            <a:xfrm>
              <a:off x="5969907"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217">
              <a:extLst>
                <a:ext uri="{FF2B5EF4-FFF2-40B4-BE49-F238E27FC236}">
                  <a16:creationId xmlns:a16="http://schemas.microsoft.com/office/drawing/2014/main" id="{6FAAE1EA-72C6-4EDF-9152-BD1D483B95C3}"/>
                </a:ext>
              </a:extLst>
            </p:cNvPr>
            <p:cNvSpPr>
              <a:spLocks noChangeShapeType="1"/>
            </p:cNvSpPr>
            <p:nvPr/>
          </p:nvSpPr>
          <p:spPr bwMode="auto">
            <a:xfrm flipH="1">
              <a:off x="5947104" y="2993101"/>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18">
              <a:extLst>
                <a:ext uri="{FF2B5EF4-FFF2-40B4-BE49-F238E27FC236}">
                  <a16:creationId xmlns:a16="http://schemas.microsoft.com/office/drawing/2014/main" id="{FAD89923-B266-4881-B1E2-24F4CCD89C7B}"/>
                </a:ext>
              </a:extLst>
            </p:cNvPr>
            <p:cNvSpPr>
              <a:spLocks noChangeShapeType="1"/>
            </p:cNvSpPr>
            <p:nvPr/>
          </p:nvSpPr>
          <p:spPr bwMode="auto">
            <a:xfrm>
              <a:off x="5955085" y="2951084"/>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19">
              <a:extLst>
                <a:ext uri="{FF2B5EF4-FFF2-40B4-BE49-F238E27FC236}">
                  <a16:creationId xmlns:a16="http://schemas.microsoft.com/office/drawing/2014/main" id="{DD6C7C84-7335-4762-9111-41F9CC9D7A7E}"/>
                </a:ext>
              </a:extLst>
            </p:cNvPr>
            <p:cNvSpPr>
              <a:spLocks noChangeShapeType="1"/>
            </p:cNvSpPr>
            <p:nvPr/>
          </p:nvSpPr>
          <p:spPr bwMode="auto">
            <a:xfrm flipH="1">
              <a:off x="5931142" y="2971580"/>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20">
              <a:extLst>
                <a:ext uri="{FF2B5EF4-FFF2-40B4-BE49-F238E27FC236}">
                  <a16:creationId xmlns:a16="http://schemas.microsoft.com/office/drawing/2014/main" id="{860A97E3-0D83-4953-9612-FEF7FB0D5584}"/>
                </a:ext>
              </a:extLst>
            </p:cNvPr>
            <p:cNvSpPr>
              <a:spLocks noChangeShapeType="1"/>
            </p:cNvSpPr>
            <p:nvPr/>
          </p:nvSpPr>
          <p:spPr bwMode="auto">
            <a:xfrm>
              <a:off x="5961926" y="2951084"/>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21">
              <a:extLst>
                <a:ext uri="{FF2B5EF4-FFF2-40B4-BE49-F238E27FC236}">
                  <a16:creationId xmlns:a16="http://schemas.microsoft.com/office/drawing/2014/main" id="{40354049-C99A-4768-ADD6-BB20E3F2D1F9}"/>
                </a:ext>
              </a:extLst>
            </p:cNvPr>
            <p:cNvSpPr>
              <a:spLocks noChangeShapeType="1"/>
            </p:cNvSpPr>
            <p:nvPr/>
          </p:nvSpPr>
          <p:spPr bwMode="auto">
            <a:xfrm flipH="1">
              <a:off x="5942543" y="2971580"/>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22">
              <a:extLst>
                <a:ext uri="{FF2B5EF4-FFF2-40B4-BE49-F238E27FC236}">
                  <a16:creationId xmlns:a16="http://schemas.microsoft.com/office/drawing/2014/main" id="{99171E26-4E66-4EFC-8E02-EA080EB29A1A}"/>
                </a:ext>
              </a:extLst>
            </p:cNvPr>
            <p:cNvSpPr>
              <a:spLocks noChangeShapeType="1"/>
            </p:cNvSpPr>
            <p:nvPr/>
          </p:nvSpPr>
          <p:spPr bwMode="auto">
            <a:xfrm>
              <a:off x="5939123" y="2951084"/>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23">
              <a:extLst>
                <a:ext uri="{FF2B5EF4-FFF2-40B4-BE49-F238E27FC236}">
                  <a16:creationId xmlns:a16="http://schemas.microsoft.com/office/drawing/2014/main" id="{4CC2D0A1-45B8-40B9-8E2C-59212E32E0DF}"/>
                </a:ext>
              </a:extLst>
            </p:cNvPr>
            <p:cNvSpPr>
              <a:spLocks noChangeShapeType="1"/>
            </p:cNvSpPr>
            <p:nvPr/>
          </p:nvSpPr>
          <p:spPr bwMode="auto">
            <a:xfrm flipH="1">
              <a:off x="5919741" y="2971580"/>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24">
              <a:extLst>
                <a:ext uri="{FF2B5EF4-FFF2-40B4-BE49-F238E27FC236}">
                  <a16:creationId xmlns:a16="http://schemas.microsoft.com/office/drawing/2014/main" id="{1918F0B2-5A32-4E77-9921-8BA383CCBF4B}"/>
                </a:ext>
              </a:extLst>
            </p:cNvPr>
            <p:cNvSpPr>
              <a:spLocks noChangeShapeType="1"/>
            </p:cNvSpPr>
            <p:nvPr/>
          </p:nvSpPr>
          <p:spPr bwMode="auto">
            <a:xfrm>
              <a:off x="5911759"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25">
              <a:extLst>
                <a:ext uri="{FF2B5EF4-FFF2-40B4-BE49-F238E27FC236}">
                  <a16:creationId xmlns:a16="http://schemas.microsoft.com/office/drawing/2014/main" id="{7FE52B0E-DA2D-4569-80CF-74E2968B12B7}"/>
                </a:ext>
              </a:extLst>
            </p:cNvPr>
            <p:cNvSpPr>
              <a:spLocks noChangeShapeType="1"/>
            </p:cNvSpPr>
            <p:nvPr/>
          </p:nvSpPr>
          <p:spPr bwMode="auto">
            <a:xfrm flipH="1">
              <a:off x="5892377" y="2954159"/>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26">
              <a:extLst>
                <a:ext uri="{FF2B5EF4-FFF2-40B4-BE49-F238E27FC236}">
                  <a16:creationId xmlns:a16="http://schemas.microsoft.com/office/drawing/2014/main" id="{602D4A07-CFA5-4A63-ADFC-2EC25C1B8DE3}"/>
                </a:ext>
              </a:extLst>
            </p:cNvPr>
            <p:cNvSpPr>
              <a:spLocks noChangeShapeType="1"/>
            </p:cNvSpPr>
            <p:nvPr/>
          </p:nvSpPr>
          <p:spPr bwMode="auto">
            <a:xfrm>
              <a:off x="5924301"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27">
              <a:extLst>
                <a:ext uri="{FF2B5EF4-FFF2-40B4-BE49-F238E27FC236}">
                  <a16:creationId xmlns:a16="http://schemas.microsoft.com/office/drawing/2014/main" id="{141824F2-4536-4A5D-9713-DC3A29D940F9}"/>
                </a:ext>
              </a:extLst>
            </p:cNvPr>
            <p:cNvSpPr>
              <a:spLocks noChangeShapeType="1"/>
            </p:cNvSpPr>
            <p:nvPr/>
          </p:nvSpPr>
          <p:spPr bwMode="auto">
            <a:xfrm flipH="1">
              <a:off x="5900358" y="2954159"/>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28">
              <a:extLst>
                <a:ext uri="{FF2B5EF4-FFF2-40B4-BE49-F238E27FC236}">
                  <a16:creationId xmlns:a16="http://schemas.microsoft.com/office/drawing/2014/main" id="{13D31873-7579-4358-944E-F299EAB3F46E}"/>
                </a:ext>
              </a:extLst>
            </p:cNvPr>
            <p:cNvSpPr>
              <a:spLocks noChangeShapeType="1"/>
            </p:cNvSpPr>
            <p:nvPr/>
          </p:nvSpPr>
          <p:spPr bwMode="auto">
            <a:xfrm>
              <a:off x="5900358" y="293776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29">
              <a:extLst>
                <a:ext uri="{FF2B5EF4-FFF2-40B4-BE49-F238E27FC236}">
                  <a16:creationId xmlns:a16="http://schemas.microsoft.com/office/drawing/2014/main" id="{C0DC3B84-A591-4E49-9AC6-480F37065D3E}"/>
                </a:ext>
              </a:extLst>
            </p:cNvPr>
            <p:cNvSpPr>
              <a:spLocks noChangeShapeType="1"/>
            </p:cNvSpPr>
            <p:nvPr/>
          </p:nvSpPr>
          <p:spPr bwMode="auto">
            <a:xfrm flipH="1">
              <a:off x="5877555" y="29541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30">
              <a:extLst>
                <a:ext uri="{FF2B5EF4-FFF2-40B4-BE49-F238E27FC236}">
                  <a16:creationId xmlns:a16="http://schemas.microsoft.com/office/drawing/2014/main" id="{8CC898BF-36ED-43C5-93C8-064682AC71FE}"/>
                </a:ext>
              </a:extLst>
            </p:cNvPr>
            <p:cNvSpPr>
              <a:spLocks noChangeShapeType="1"/>
            </p:cNvSpPr>
            <p:nvPr/>
          </p:nvSpPr>
          <p:spPr bwMode="auto">
            <a:xfrm>
              <a:off x="5997271"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31">
              <a:extLst>
                <a:ext uri="{FF2B5EF4-FFF2-40B4-BE49-F238E27FC236}">
                  <a16:creationId xmlns:a16="http://schemas.microsoft.com/office/drawing/2014/main" id="{9F274AEA-179C-4B85-A808-4A73081D04F4}"/>
                </a:ext>
              </a:extLst>
            </p:cNvPr>
            <p:cNvSpPr>
              <a:spLocks noChangeShapeType="1"/>
            </p:cNvSpPr>
            <p:nvPr/>
          </p:nvSpPr>
          <p:spPr bwMode="auto">
            <a:xfrm flipH="1">
              <a:off x="5977888"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32">
              <a:extLst>
                <a:ext uri="{FF2B5EF4-FFF2-40B4-BE49-F238E27FC236}">
                  <a16:creationId xmlns:a16="http://schemas.microsoft.com/office/drawing/2014/main" id="{B66A4C27-F36D-4196-8DAC-D1308B2242D3}"/>
                </a:ext>
              </a:extLst>
            </p:cNvPr>
            <p:cNvSpPr>
              <a:spLocks noChangeShapeType="1"/>
            </p:cNvSpPr>
            <p:nvPr/>
          </p:nvSpPr>
          <p:spPr bwMode="auto">
            <a:xfrm>
              <a:off x="6012092" y="2971580"/>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33">
              <a:extLst>
                <a:ext uri="{FF2B5EF4-FFF2-40B4-BE49-F238E27FC236}">
                  <a16:creationId xmlns:a16="http://schemas.microsoft.com/office/drawing/2014/main" id="{7CB5F677-2AD3-47AE-A240-847012E83A05}"/>
                </a:ext>
              </a:extLst>
            </p:cNvPr>
            <p:cNvSpPr>
              <a:spLocks noChangeShapeType="1"/>
            </p:cNvSpPr>
            <p:nvPr/>
          </p:nvSpPr>
          <p:spPr bwMode="auto">
            <a:xfrm flipH="1">
              <a:off x="5992710" y="299310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34">
              <a:extLst>
                <a:ext uri="{FF2B5EF4-FFF2-40B4-BE49-F238E27FC236}">
                  <a16:creationId xmlns:a16="http://schemas.microsoft.com/office/drawing/2014/main" id="{6F13E46C-A630-4BA8-89E6-CC8EF6867F58}"/>
                </a:ext>
              </a:extLst>
            </p:cNvPr>
            <p:cNvSpPr>
              <a:spLocks noChangeShapeType="1"/>
            </p:cNvSpPr>
            <p:nvPr/>
          </p:nvSpPr>
          <p:spPr bwMode="auto">
            <a:xfrm>
              <a:off x="5107957" y="2875247"/>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35">
              <a:extLst>
                <a:ext uri="{FF2B5EF4-FFF2-40B4-BE49-F238E27FC236}">
                  <a16:creationId xmlns:a16="http://schemas.microsoft.com/office/drawing/2014/main" id="{0E13A369-9385-4BD4-B71E-E034EB3181A0}"/>
                </a:ext>
              </a:extLst>
            </p:cNvPr>
            <p:cNvSpPr>
              <a:spLocks noChangeShapeType="1"/>
            </p:cNvSpPr>
            <p:nvPr/>
          </p:nvSpPr>
          <p:spPr bwMode="auto">
            <a:xfrm flipH="1">
              <a:off x="5088574" y="2895744"/>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36">
              <a:extLst>
                <a:ext uri="{FF2B5EF4-FFF2-40B4-BE49-F238E27FC236}">
                  <a16:creationId xmlns:a16="http://schemas.microsoft.com/office/drawing/2014/main" id="{7D082C71-79FE-47BE-B1F7-0C8D12D3F28C}"/>
                </a:ext>
              </a:extLst>
            </p:cNvPr>
            <p:cNvSpPr>
              <a:spLocks noChangeShapeType="1"/>
            </p:cNvSpPr>
            <p:nvPr/>
          </p:nvSpPr>
          <p:spPr bwMode="auto">
            <a:xfrm>
              <a:off x="5099976" y="2875247"/>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37">
              <a:extLst>
                <a:ext uri="{FF2B5EF4-FFF2-40B4-BE49-F238E27FC236}">
                  <a16:creationId xmlns:a16="http://schemas.microsoft.com/office/drawing/2014/main" id="{7E761735-DC73-41A4-8125-1288AAC92384}"/>
                </a:ext>
              </a:extLst>
            </p:cNvPr>
            <p:cNvSpPr>
              <a:spLocks noChangeShapeType="1"/>
            </p:cNvSpPr>
            <p:nvPr/>
          </p:nvSpPr>
          <p:spPr bwMode="auto">
            <a:xfrm flipH="1">
              <a:off x="5080593" y="2895744"/>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38">
              <a:extLst>
                <a:ext uri="{FF2B5EF4-FFF2-40B4-BE49-F238E27FC236}">
                  <a16:creationId xmlns:a16="http://schemas.microsoft.com/office/drawing/2014/main" id="{02DCC3E4-F5BD-4E23-8D3A-03693F7A4F46}"/>
                </a:ext>
              </a:extLst>
            </p:cNvPr>
            <p:cNvSpPr>
              <a:spLocks noChangeShapeType="1"/>
            </p:cNvSpPr>
            <p:nvPr/>
          </p:nvSpPr>
          <p:spPr bwMode="auto">
            <a:xfrm>
              <a:off x="4853704" y="2830155"/>
              <a:ext cx="0" cy="4099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39">
              <a:extLst>
                <a:ext uri="{FF2B5EF4-FFF2-40B4-BE49-F238E27FC236}">
                  <a16:creationId xmlns:a16="http://schemas.microsoft.com/office/drawing/2014/main" id="{D445CA60-D37D-4012-A887-CFFA6D4424AA}"/>
                </a:ext>
              </a:extLst>
            </p:cNvPr>
            <p:cNvSpPr>
              <a:spLocks noChangeShapeType="1"/>
            </p:cNvSpPr>
            <p:nvPr/>
          </p:nvSpPr>
          <p:spPr bwMode="auto">
            <a:xfrm flipH="1">
              <a:off x="4830901" y="2850652"/>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40">
              <a:extLst>
                <a:ext uri="{FF2B5EF4-FFF2-40B4-BE49-F238E27FC236}">
                  <a16:creationId xmlns:a16="http://schemas.microsoft.com/office/drawing/2014/main" id="{4FC5B598-FB21-49C0-8562-40410005856A}"/>
                </a:ext>
              </a:extLst>
            </p:cNvPr>
            <p:cNvSpPr>
              <a:spLocks noChangeShapeType="1"/>
            </p:cNvSpPr>
            <p:nvPr/>
          </p:nvSpPr>
          <p:spPr bwMode="auto">
            <a:xfrm>
              <a:off x="4641637" y="280555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41">
              <a:extLst>
                <a:ext uri="{FF2B5EF4-FFF2-40B4-BE49-F238E27FC236}">
                  <a16:creationId xmlns:a16="http://schemas.microsoft.com/office/drawing/2014/main" id="{287C5CCC-2877-4565-92F2-4747AE150C94}"/>
                </a:ext>
              </a:extLst>
            </p:cNvPr>
            <p:cNvSpPr>
              <a:spLocks noChangeShapeType="1"/>
            </p:cNvSpPr>
            <p:nvPr/>
          </p:nvSpPr>
          <p:spPr bwMode="auto">
            <a:xfrm flipH="1">
              <a:off x="4618834" y="2826056"/>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42">
              <a:extLst>
                <a:ext uri="{FF2B5EF4-FFF2-40B4-BE49-F238E27FC236}">
                  <a16:creationId xmlns:a16="http://schemas.microsoft.com/office/drawing/2014/main" id="{3005D837-E17D-48C4-A0E9-754945B84A11}"/>
                </a:ext>
              </a:extLst>
            </p:cNvPr>
            <p:cNvSpPr>
              <a:spLocks noChangeShapeType="1"/>
            </p:cNvSpPr>
            <p:nvPr/>
          </p:nvSpPr>
          <p:spPr bwMode="auto">
            <a:xfrm>
              <a:off x="4487717" y="2788138"/>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43">
              <a:extLst>
                <a:ext uri="{FF2B5EF4-FFF2-40B4-BE49-F238E27FC236}">
                  <a16:creationId xmlns:a16="http://schemas.microsoft.com/office/drawing/2014/main" id="{2F22F64D-DB74-4183-9FCD-38292CDFE4E7}"/>
                </a:ext>
              </a:extLst>
            </p:cNvPr>
            <p:cNvSpPr>
              <a:spLocks noChangeShapeType="1"/>
            </p:cNvSpPr>
            <p:nvPr/>
          </p:nvSpPr>
          <p:spPr bwMode="auto">
            <a:xfrm flipH="1">
              <a:off x="4468335" y="280555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44">
              <a:extLst>
                <a:ext uri="{FF2B5EF4-FFF2-40B4-BE49-F238E27FC236}">
                  <a16:creationId xmlns:a16="http://schemas.microsoft.com/office/drawing/2014/main" id="{BE56EEA8-0C41-4CB6-BCA1-4A21E93AA679}"/>
                </a:ext>
              </a:extLst>
            </p:cNvPr>
            <p:cNvSpPr>
              <a:spLocks noChangeShapeType="1"/>
            </p:cNvSpPr>
            <p:nvPr/>
          </p:nvSpPr>
          <p:spPr bwMode="auto">
            <a:xfrm>
              <a:off x="4383964" y="277788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45">
              <a:extLst>
                <a:ext uri="{FF2B5EF4-FFF2-40B4-BE49-F238E27FC236}">
                  <a16:creationId xmlns:a16="http://schemas.microsoft.com/office/drawing/2014/main" id="{8F7519AD-73DF-4950-96EA-8C77DB7B135A}"/>
                </a:ext>
              </a:extLst>
            </p:cNvPr>
            <p:cNvSpPr>
              <a:spLocks noChangeShapeType="1"/>
            </p:cNvSpPr>
            <p:nvPr/>
          </p:nvSpPr>
          <p:spPr bwMode="auto">
            <a:xfrm flipH="1">
              <a:off x="4364581" y="2798386"/>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46">
              <a:extLst>
                <a:ext uri="{FF2B5EF4-FFF2-40B4-BE49-F238E27FC236}">
                  <a16:creationId xmlns:a16="http://schemas.microsoft.com/office/drawing/2014/main" id="{1A809206-4997-4184-8E1B-92A82876570E}"/>
                </a:ext>
              </a:extLst>
            </p:cNvPr>
            <p:cNvSpPr>
              <a:spLocks noChangeShapeType="1"/>
            </p:cNvSpPr>
            <p:nvPr/>
          </p:nvSpPr>
          <p:spPr bwMode="auto">
            <a:xfrm>
              <a:off x="4380543" y="277788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47">
              <a:extLst>
                <a:ext uri="{FF2B5EF4-FFF2-40B4-BE49-F238E27FC236}">
                  <a16:creationId xmlns:a16="http://schemas.microsoft.com/office/drawing/2014/main" id="{B732895F-F246-4590-8E49-8685B9D1610D}"/>
                </a:ext>
              </a:extLst>
            </p:cNvPr>
            <p:cNvSpPr>
              <a:spLocks noChangeShapeType="1"/>
            </p:cNvSpPr>
            <p:nvPr/>
          </p:nvSpPr>
          <p:spPr bwMode="auto">
            <a:xfrm flipH="1">
              <a:off x="4356600" y="2798386"/>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48">
              <a:extLst>
                <a:ext uri="{FF2B5EF4-FFF2-40B4-BE49-F238E27FC236}">
                  <a16:creationId xmlns:a16="http://schemas.microsoft.com/office/drawing/2014/main" id="{BCACF959-7251-4997-A580-9D4640888686}"/>
                </a:ext>
              </a:extLst>
            </p:cNvPr>
            <p:cNvSpPr>
              <a:spLocks noChangeShapeType="1"/>
            </p:cNvSpPr>
            <p:nvPr/>
          </p:nvSpPr>
          <p:spPr bwMode="auto">
            <a:xfrm>
              <a:off x="4244866" y="2753294"/>
              <a:ext cx="0" cy="3894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49">
              <a:extLst>
                <a:ext uri="{FF2B5EF4-FFF2-40B4-BE49-F238E27FC236}">
                  <a16:creationId xmlns:a16="http://schemas.microsoft.com/office/drawing/2014/main" id="{7B5F6416-8FBD-449C-93D8-ECC3A77F373F}"/>
                </a:ext>
              </a:extLst>
            </p:cNvPr>
            <p:cNvSpPr>
              <a:spLocks noChangeShapeType="1"/>
            </p:cNvSpPr>
            <p:nvPr/>
          </p:nvSpPr>
          <p:spPr bwMode="auto">
            <a:xfrm flipH="1">
              <a:off x="4222063" y="2770715"/>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50">
              <a:extLst>
                <a:ext uri="{FF2B5EF4-FFF2-40B4-BE49-F238E27FC236}">
                  <a16:creationId xmlns:a16="http://schemas.microsoft.com/office/drawing/2014/main" id="{C507784C-9B3B-479A-A510-1F24E0751496}"/>
                </a:ext>
              </a:extLst>
            </p:cNvPr>
            <p:cNvSpPr>
              <a:spLocks noChangeShapeType="1"/>
            </p:cNvSpPr>
            <p:nvPr/>
          </p:nvSpPr>
          <p:spPr bwMode="auto">
            <a:xfrm>
              <a:off x="4207241" y="2753294"/>
              <a:ext cx="0" cy="3894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51">
              <a:extLst>
                <a:ext uri="{FF2B5EF4-FFF2-40B4-BE49-F238E27FC236}">
                  <a16:creationId xmlns:a16="http://schemas.microsoft.com/office/drawing/2014/main" id="{BAA28A8F-5FB1-4745-8E04-E0C2A9557828}"/>
                </a:ext>
              </a:extLst>
            </p:cNvPr>
            <p:cNvSpPr>
              <a:spLocks noChangeShapeType="1"/>
            </p:cNvSpPr>
            <p:nvPr/>
          </p:nvSpPr>
          <p:spPr bwMode="auto">
            <a:xfrm flipH="1">
              <a:off x="4183298" y="2770715"/>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52">
              <a:extLst>
                <a:ext uri="{FF2B5EF4-FFF2-40B4-BE49-F238E27FC236}">
                  <a16:creationId xmlns:a16="http://schemas.microsoft.com/office/drawing/2014/main" id="{24E0283D-3245-4320-8E73-BA2C1C8A88F1}"/>
                </a:ext>
              </a:extLst>
            </p:cNvPr>
            <p:cNvSpPr>
              <a:spLocks noChangeShapeType="1"/>
            </p:cNvSpPr>
            <p:nvPr/>
          </p:nvSpPr>
          <p:spPr bwMode="auto">
            <a:xfrm>
              <a:off x="4095507" y="2725623"/>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53">
              <a:extLst>
                <a:ext uri="{FF2B5EF4-FFF2-40B4-BE49-F238E27FC236}">
                  <a16:creationId xmlns:a16="http://schemas.microsoft.com/office/drawing/2014/main" id="{A753D163-582C-4A70-B22E-795E80888D6A}"/>
                </a:ext>
              </a:extLst>
            </p:cNvPr>
            <p:cNvSpPr>
              <a:spLocks noChangeShapeType="1"/>
            </p:cNvSpPr>
            <p:nvPr/>
          </p:nvSpPr>
          <p:spPr bwMode="auto">
            <a:xfrm flipH="1">
              <a:off x="4072704" y="2747145"/>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54">
              <a:extLst>
                <a:ext uri="{FF2B5EF4-FFF2-40B4-BE49-F238E27FC236}">
                  <a16:creationId xmlns:a16="http://schemas.microsoft.com/office/drawing/2014/main" id="{998FFF87-4EAF-4516-AFCA-C21BFE8AC5E9}"/>
                </a:ext>
              </a:extLst>
            </p:cNvPr>
            <p:cNvSpPr>
              <a:spLocks noChangeShapeType="1"/>
            </p:cNvSpPr>
            <p:nvPr/>
          </p:nvSpPr>
          <p:spPr bwMode="auto">
            <a:xfrm>
              <a:off x="3983773" y="2712300"/>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55">
              <a:extLst>
                <a:ext uri="{FF2B5EF4-FFF2-40B4-BE49-F238E27FC236}">
                  <a16:creationId xmlns:a16="http://schemas.microsoft.com/office/drawing/2014/main" id="{6E64970A-2BB3-4AF8-9B32-CDE9D214CC24}"/>
                </a:ext>
              </a:extLst>
            </p:cNvPr>
            <p:cNvSpPr>
              <a:spLocks noChangeShapeType="1"/>
            </p:cNvSpPr>
            <p:nvPr/>
          </p:nvSpPr>
          <p:spPr bwMode="auto">
            <a:xfrm flipH="1">
              <a:off x="3964390" y="2732797"/>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56">
              <a:extLst>
                <a:ext uri="{FF2B5EF4-FFF2-40B4-BE49-F238E27FC236}">
                  <a16:creationId xmlns:a16="http://schemas.microsoft.com/office/drawing/2014/main" id="{CBC76454-FF8E-486A-B022-34CD927141D9}"/>
                </a:ext>
              </a:extLst>
            </p:cNvPr>
            <p:cNvSpPr>
              <a:spLocks noChangeShapeType="1"/>
            </p:cNvSpPr>
            <p:nvPr/>
          </p:nvSpPr>
          <p:spPr bwMode="auto">
            <a:xfrm>
              <a:off x="3698737" y="2649787"/>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57">
              <a:extLst>
                <a:ext uri="{FF2B5EF4-FFF2-40B4-BE49-F238E27FC236}">
                  <a16:creationId xmlns:a16="http://schemas.microsoft.com/office/drawing/2014/main" id="{F55BA824-7A81-4725-B441-3EF3397A8691}"/>
                </a:ext>
              </a:extLst>
            </p:cNvPr>
            <p:cNvSpPr>
              <a:spLocks noChangeShapeType="1"/>
            </p:cNvSpPr>
            <p:nvPr/>
          </p:nvSpPr>
          <p:spPr bwMode="auto">
            <a:xfrm flipH="1">
              <a:off x="3675934" y="2667208"/>
              <a:ext cx="4560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58">
              <a:extLst>
                <a:ext uri="{FF2B5EF4-FFF2-40B4-BE49-F238E27FC236}">
                  <a16:creationId xmlns:a16="http://schemas.microsoft.com/office/drawing/2014/main" id="{0BD9FFB3-5B7A-4FDF-892D-3A883BD59843}"/>
                </a:ext>
              </a:extLst>
            </p:cNvPr>
            <p:cNvSpPr>
              <a:spLocks noChangeShapeType="1"/>
            </p:cNvSpPr>
            <p:nvPr/>
          </p:nvSpPr>
          <p:spPr bwMode="auto">
            <a:xfrm>
              <a:off x="3602964" y="2629290"/>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59">
              <a:extLst>
                <a:ext uri="{FF2B5EF4-FFF2-40B4-BE49-F238E27FC236}">
                  <a16:creationId xmlns:a16="http://schemas.microsoft.com/office/drawing/2014/main" id="{A89BDAF3-2F25-4B55-9FF9-40A29D22BBAD}"/>
                </a:ext>
              </a:extLst>
            </p:cNvPr>
            <p:cNvSpPr>
              <a:spLocks noChangeShapeType="1"/>
            </p:cNvSpPr>
            <p:nvPr/>
          </p:nvSpPr>
          <p:spPr bwMode="auto">
            <a:xfrm flipH="1">
              <a:off x="3579021" y="2649787"/>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60">
              <a:extLst>
                <a:ext uri="{FF2B5EF4-FFF2-40B4-BE49-F238E27FC236}">
                  <a16:creationId xmlns:a16="http://schemas.microsoft.com/office/drawing/2014/main" id="{15929E82-2037-47E6-88F8-90300B787D46}"/>
                </a:ext>
              </a:extLst>
            </p:cNvPr>
            <p:cNvSpPr>
              <a:spLocks noChangeShapeType="1"/>
            </p:cNvSpPr>
            <p:nvPr/>
          </p:nvSpPr>
          <p:spPr bwMode="auto">
            <a:xfrm>
              <a:off x="3206193" y="2500163"/>
              <a:ext cx="0" cy="3894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61">
              <a:extLst>
                <a:ext uri="{FF2B5EF4-FFF2-40B4-BE49-F238E27FC236}">
                  <a16:creationId xmlns:a16="http://schemas.microsoft.com/office/drawing/2014/main" id="{BE49B6FC-3ED2-408C-B617-4540C521F694}"/>
                </a:ext>
              </a:extLst>
            </p:cNvPr>
            <p:cNvSpPr>
              <a:spLocks noChangeShapeType="1"/>
            </p:cNvSpPr>
            <p:nvPr/>
          </p:nvSpPr>
          <p:spPr bwMode="auto">
            <a:xfrm flipH="1">
              <a:off x="3183390" y="2517585"/>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62">
              <a:extLst>
                <a:ext uri="{FF2B5EF4-FFF2-40B4-BE49-F238E27FC236}">
                  <a16:creationId xmlns:a16="http://schemas.microsoft.com/office/drawing/2014/main" id="{07DF3251-3996-432A-B08A-398C1E93B11A}"/>
                </a:ext>
              </a:extLst>
            </p:cNvPr>
            <p:cNvSpPr>
              <a:spLocks noChangeShapeType="1"/>
            </p:cNvSpPr>
            <p:nvPr/>
          </p:nvSpPr>
          <p:spPr bwMode="auto">
            <a:xfrm>
              <a:off x="2882392" y="2427401"/>
              <a:ext cx="0" cy="3894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63">
              <a:extLst>
                <a:ext uri="{FF2B5EF4-FFF2-40B4-BE49-F238E27FC236}">
                  <a16:creationId xmlns:a16="http://schemas.microsoft.com/office/drawing/2014/main" id="{63C3F909-6D17-4793-98F6-03132B4CC892}"/>
                </a:ext>
              </a:extLst>
            </p:cNvPr>
            <p:cNvSpPr>
              <a:spLocks noChangeShapeType="1"/>
            </p:cNvSpPr>
            <p:nvPr/>
          </p:nvSpPr>
          <p:spPr bwMode="auto">
            <a:xfrm flipH="1">
              <a:off x="2863009" y="2448922"/>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64">
              <a:extLst>
                <a:ext uri="{FF2B5EF4-FFF2-40B4-BE49-F238E27FC236}">
                  <a16:creationId xmlns:a16="http://schemas.microsoft.com/office/drawing/2014/main" id="{70C7E04E-5223-4E46-9DDF-AA620824B2F4}"/>
                </a:ext>
              </a:extLst>
            </p:cNvPr>
            <p:cNvSpPr>
              <a:spLocks noChangeShapeType="1"/>
            </p:cNvSpPr>
            <p:nvPr/>
          </p:nvSpPr>
          <p:spPr bwMode="auto">
            <a:xfrm>
              <a:off x="2739874" y="2351564"/>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65">
              <a:extLst>
                <a:ext uri="{FF2B5EF4-FFF2-40B4-BE49-F238E27FC236}">
                  <a16:creationId xmlns:a16="http://schemas.microsoft.com/office/drawing/2014/main" id="{2896185F-0797-4E03-BB7B-6975EED5EBB0}"/>
                </a:ext>
              </a:extLst>
            </p:cNvPr>
            <p:cNvSpPr>
              <a:spLocks noChangeShapeType="1"/>
            </p:cNvSpPr>
            <p:nvPr/>
          </p:nvSpPr>
          <p:spPr bwMode="auto">
            <a:xfrm flipH="1">
              <a:off x="2717071" y="2368986"/>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266">
              <a:extLst>
                <a:ext uri="{FF2B5EF4-FFF2-40B4-BE49-F238E27FC236}">
                  <a16:creationId xmlns:a16="http://schemas.microsoft.com/office/drawing/2014/main" id="{016A4FE1-742A-46D3-9B49-F1FD01CAFA2E}"/>
                </a:ext>
              </a:extLst>
            </p:cNvPr>
            <p:cNvSpPr>
              <a:spLocks noChangeShapeType="1"/>
            </p:cNvSpPr>
            <p:nvPr/>
          </p:nvSpPr>
          <p:spPr bwMode="auto">
            <a:xfrm>
              <a:off x="2690847" y="2341315"/>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267">
              <a:extLst>
                <a:ext uri="{FF2B5EF4-FFF2-40B4-BE49-F238E27FC236}">
                  <a16:creationId xmlns:a16="http://schemas.microsoft.com/office/drawing/2014/main" id="{05F39C36-F450-487E-B0A9-C4E1548D1550}"/>
                </a:ext>
              </a:extLst>
            </p:cNvPr>
            <p:cNvSpPr>
              <a:spLocks noChangeShapeType="1"/>
            </p:cNvSpPr>
            <p:nvPr/>
          </p:nvSpPr>
          <p:spPr bwMode="auto">
            <a:xfrm flipH="1">
              <a:off x="2666904" y="2361812"/>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268">
              <a:extLst>
                <a:ext uri="{FF2B5EF4-FFF2-40B4-BE49-F238E27FC236}">
                  <a16:creationId xmlns:a16="http://schemas.microsoft.com/office/drawing/2014/main" id="{DAAAB781-C425-425D-98F1-129629A1A924}"/>
                </a:ext>
              </a:extLst>
            </p:cNvPr>
            <p:cNvSpPr>
              <a:spLocks noChangeShapeType="1"/>
            </p:cNvSpPr>
            <p:nvPr/>
          </p:nvSpPr>
          <p:spPr bwMode="auto">
            <a:xfrm>
              <a:off x="2555170" y="2334142"/>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69">
              <a:extLst>
                <a:ext uri="{FF2B5EF4-FFF2-40B4-BE49-F238E27FC236}">
                  <a16:creationId xmlns:a16="http://schemas.microsoft.com/office/drawing/2014/main" id="{B30802C3-5338-4B2C-A603-C04F31C9634C}"/>
                </a:ext>
              </a:extLst>
            </p:cNvPr>
            <p:cNvSpPr>
              <a:spLocks noChangeShapeType="1"/>
            </p:cNvSpPr>
            <p:nvPr/>
          </p:nvSpPr>
          <p:spPr bwMode="auto">
            <a:xfrm flipH="1">
              <a:off x="2532367" y="2351564"/>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70">
              <a:extLst>
                <a:ext uri="{FF2B5EF4-FFF2-40B4-BE49-F238E27FC236}">
                  <a16:creationId xmlns:a16="http://schemas.microsoft.com/office/drawing/2014/main" id="{2C0B6BF4-ECBB-49CE-BA79-C4A8FED7775B}"/>
                </a:ext>
              </a:extLst>
            </p:cNvPr>
            <p:cNvSpPr>
              <a:spLocks noChangeShapeType="1"/>
            </p:cNvSpPr>
            <p:nvPr/>
          </p:nvSpPr>
          <p:spPr bwMode="auto">
            <a:xfrm>
              <a:off x="2154978" y="2209113"/>
              <a:ext cx="0" cy="420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71">
              <a:extLst>
                <a:ext uri="{FF2B5EF4-FFF2-40B4-BE49-F238E27FC236}">
                  <a16:creationId xmlns:a16="http://schemas.microsoft.com/office/drawing/2014/main" id="{79B4AB75-376C-41AD-A3BC-5EE20543595E}"/>
                </a:ext>
              </a:extLst>
            </p:cNvPr>
            <p:cNvSpPr>
              <a:spLocks noChangeShapeType="1"/>
            </p:cNvSpPr>
            <p:nvPr/>
          </p:nvSpPr>
          <p:spPr bwMode="auto">
            <a:xfrm flipH="1">
              <a:off x="2135596" y="2230635"/>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72">
              <a:extLst>
                <a:ext uri="{FF2B5EF4-FFF2-40B4-BE49-F238E27FC236}">
                  <a16:creationId xmlns:a16="http://schemas.microsoft.com/office/drawing/2014/main" id="{591C4005-7737-43A4-B690-F838C00718B1}"/>
                </a:ext>
              </a:extLst>
            </p:cNvPr>
            <p:cNvSpPr>
              <a:spLocks noChangeShapeType="1"/>
            </p:cNvSpPr>
            <p:nvPr/>
          </p:nvSpPr>
          <p:spPr bwMode="auto">
            <a:xfrm>
              <a:off x="1897306" y="216812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73">
              <a:extLst>
                <a:ext uri="{FF2B5EF4-FFF2-40B4-BE49-F238E27FC236}">
                  <a16:creationId xmlns:a16="http://schemas.microsoft.com/office/drawing/2014/main" id="{D5093D43-B5F4-4C7F-87BB-F9FCB2E3AD17}"/>
                </a:ext>
              </a:extLst>
            </p:cNvPr>
            <p:cNvSpPr>
              <a:spLocks noChangeShapeType="1"/>
            </p:cNvSpPr>
            <p:nvPr/>
          </p:nvSpPr>
          <p:spPr bwMode="auto">
            <a:xfrm flipH="1">
              <a:off x="1874503" y="2185543"/>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74">
              <a:extLst>
                <a:ext uri="{FF2B5EF4-FFF2-40B4-BE49-F238E27FC236}">
                  <a16:creationId xmlns:a16="http://schemas.microsoft.com/office/drawing/2014/main" id="{70159144-653F-4243-A563-DBA59E816344}"/>
                </a:ext>
              </a:extLst>
            </p:cNvPr>
            <p:cNvSpPr>
              <a:spLocks noChangeShapeType="1"/>
            </p:cNvSpPr>
            <p:nvPr/>
          </p:nvSpPr>
          <p:spPr bwMode="auto">
            <a:xfrm>
              <a:off x="1869942" y="216812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75">
              <a:extLst>
                <a:ext uri="{FF2B5EF4-FFF2-40B4-BE49-F238E27FC236}">
                  <a16:creationId xmlns:a16="http://schemas.microsoft.com/office/drawing/2014/main" id="{A0CF59FE-5AB7-468A-80B2-43ED166B0FA9}"/>
                </a:ext>
              </a:extLst>
            </p:cNvPr>
            <p:cNvSpPr>
              <a:spLocks noChangeShapeType="1"/>
            </p:cNvSpPr>
            <p:nvPr/>
          </p:nvSpPr>
          <p:spPr bwMode="auto">
            <a:xfrm flipH="1">
              <a:off x="1847139" y="2185543"/>
              <a:ext cx="467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76">
              <a:extLst>
                <a:ext uri="{FF2B5EF4-FFF2-40B4-BE49-F238E27FC236}">
                  <a16:creationId xmlns:a16="http://schemas.microsoft.com/office/drawing/2014/main" id="{020FE17B-9288-4168-88B2-421E34E7A041}"/>
                </a:ext>
              </a:extLst>
            </p:cNvPr>
            <p:cNvSpPr>
              <a:spLocks noChangeShapeType="1"/>
            </p:cNvSpPr>
            <p:nvPr/>
          </p:nvSpPr>
          <p:spPr bwMode="auto">
            <a:xfrm>
              <a:off x="1882484" y="2168121"/>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77">
              <a:extLst>
                <a:ext uri="{FF2B5EF4-FFF2-40B4-BE49-F238E27FC236}">
                  <a16:creationId xmlns:a16="http://schemas.microsoft.com/office/drawing/2014/main" id="{2413E8CF-F948-4153-8A55-34D062667BE3}"/>
                </a:ext>
              </a:extLst>
            </p:cNvPr>
            <p:cNvSpPr>
              <a:spLocks noChangeShapeType="1"/>
            </p:cNvSpPr>
            <p:nvPr/>
          </p:nvSpPr>
          <p:spPr bwMode="auto">
            <a:xfrm flipH="1">
              <a:off x="1863102" y="2185543"/>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78">
              <a:extLst>
                <a:ext uri="{FF2B5EF4-FFF2-40B4-BE49-F238E27FC236}">
                  <a16:creationId xmlns:a16="http://schemas.microsoft.com/office/drawing/2014/main" id="{35B83EA6-F01F-4728-AB6E-015E605A5181}"/>
                </a:ext>
              </a:extLst>
            </p:cNvPr>
            <p:cNvSpPr>
              <a:spLocks noChangeShapeType="1"/>
            </p:cNvSpPr>
            <p:nvPr/>
          </p:nvSpPr>
          <p:spPr bwMode="auto">
            <a:xfrm>
              <a:off x="1724004" y="2133277"/>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79">
              <a:extLst>
                <a:ext uri="{FF2B5EF4-FFF2-40B4-BE49-F238E27FC236}">
                  <a16:creationId xmlns:a16="http://schemas.microsoft.com/office/drawing/2014/main" id="{0E2D167F-EB5F-4D8A-9113-EBB7A2F42EC8}"/>
                </a:ext>
              </a:extLst>
            </p:cNvPr>
            <p:cNvSpPr>
              <a:spLocks noChangeShapeType="1"/>
            </p:cNvSpPr>
            <p:nvPr/>
          </p:nvSpPr>
          <p:spPr bwMode="auto">
            <a:xfrm flipH="1">
              <a:off x="1701201" y="2150699"/>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80">
              <a:extLst>
                <a:ext uri="{FF2B5EF4-FFF2-40B4-BE49-F238E27FC236}">
                  <a16:creationId xmlns:a16="http://schemas.microsoft.com/office/drawing/2014/main" id="{207D5EBE-346D-41E5-93F2-6E8A17D1BEE7}"/>
                </a:ext>
              </a:extLst>
            </p:cNvPr>
            <p:cNvSpPr>
              <a:spLocks noChangeShapeType="1"/>
            </p:cNvSpPr>
            <p:nvPr/>
          </p:nvSpPr>
          <p:spPr bwMode="auto">
            <a:xfrm>
              <a:off x="1566664" y="212302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81">
              <a:extLst>
                <a:ext uri="{FF2B5EF4-FFF2-40B4-BE49-F238E27FC236}">
                  <a16:creationId xmlns:a16="http://schemas.microsoft.com/office/drawing/2014/main" id="{7E68853E-244E-4498-B565-17192E4DE954}"/>
                </a:ext>
              </a:extLst>
            </p:cNvPr>
            <p:cNvSpPr>
              <a:spLocks noChangeShapeType="1"/>
            </p:cNvSpPr>
            <p:nvPr/>
          </p:nvSpPr>
          <p:spPr bwMode="auto">
            <a:xfrm flipH="1">
              <a:off x="1547281" y="214045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82">
              <a:extLst>
                <a:ext uri="{FF2B5EF4-FFF2-40B4-BE49-F238E27FC236}">
                  <a16:creationId xmlns:a16="http://schemas.microsoft.com/office/drawing/2014/main" id="{CA23B13F-CE25-48BD-8E73-1D9AB02D70AD}"/>
                </a:ext>
              </a:extLst>
            </p:cNvPr>
            <p:cNvSpPr>
              <a:spLocks noChangeShapeType="1"/>
            </p:cNvSpPr>
            <p:nvPr/>
          </p:nvSpPr>
          <p:spPr bwMode="auto">
            <a:xfrm>
              <a:off x="1547281" y="212302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83">
              <a:extLst>
                <a:ext uri="{FF2B5EF4-FFF2-40B4-BE49-F238E27FC236}">
                  <a16:creationId xmlns:a16="http://schemas.microsoft.com/office/drawing/2014/main" id="{C8940542-E191-4984-8773-49CE19AA5C4C}"/>
                </a:ext>
              </a:extLst>
            </p:cNvPr>
            <p:cNvSpPr>
              <a:spLocks noChangeShapeType="1"/>
            </p:cNvSpPr>
            <p:nvPr/>
          </p:nvSpPr>
          <p:spPr bwMode="auto">
            <a:xfrm flipH="1">
              <a:off x="1524478" y="214045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84">
              <a:extLst>
                <a:ext uri="{FF2B5EF4-FFF2-40B4-BE49-F238E27FC236}">
                  <a16:creationId xmlns:a16="http://schemas.microsoft.com/office/drawing/2014/main" id="{3C8CDF6A-1B95-44A6-A26E-FA3E5688885B}"/>
                </a:ext>
              </a:extLst>
            </p:cNvPr>
            <p:cNvSpPr>
              <a:spLocks noChangeShapeType="1"/>
            </p:cNvSpPr>
            <p:nvPr/>
          </p:nvSpPr>
          <p:spPr bwMode="auto">
            <a:xfrm>
              <a:off x="1539300" y="212302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85">
              <a:extLst>
                <a:ext uri="{FF2B5EF4-FFF2-40B4-BE49-F238E27FC236}">
                  <a16:creationId xmlns:a16="http://schemas.microsoft.com/office/drawing/2014/main" id="{23597484-D211-4C07-A43F-844EE59580A5}"/>
                </a:ext>
              </a:extLst>
            </p:cNvPr>
            <p:cNvSpPr>
              <a:spLocks noChangeShapeType="1"/>
            </p:cNvSpPr>
            <p:nvPr/>
          </p:nvSpPr>
          <p:spPr bwMode="auto">
            <a:xfrm flipH="1">
              <a:off x="1516497" y="214045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86">
              <a:extLst>
                <a:ext uri="{FF2B5EF4-FFF2-40B4-BE49-F238E27FC236}">
                  <a16:creationId xmlns:a16="http://schemas.microsoft.com/office/drawing/2014/main" id="{B9430251-0FFD-406E-ABF5-F9A5D709220C}"/>
                </a:ext>
              </a:extLst>
            </p:cNvPr>
            <p:cNvSpPr>
              <a:spLocks noChangeShapeType="1"/>
            </p:cNvSpPr>
            <p:nvPr/>
          </p:nvSpPr>
          <p:spPr bwMode="auto">
            <a:xfrm>
              <a:off x="1497115" y="212302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87">
              <a:extLst>
                <a:ext uri="{FF2B5EF4-FFF2-40B4-BE49-F238E27FC236}">
                  <a16:creationId xmlns:a16="http://schemas.microsoft.com/office/drawing/2014/main" id="{E9E83480-5C9E-4725-AF5E-747182DD9D63}"/>
                </a:ext>
              </a:extLst>
            </p:cNvPr>
            <p:cNvSpPr>
              <a:spLocks noChangeShapeType="1"/>
            </p:cNvSpPr>
            <p:nvPr/>
          </p:nvSpPr>
          <p:spPr bwMode="auto">
            <a:xfrm flipH="1">
              <a:off x="1477732" y="2140451"/>
              <a:ext cx="4218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88">
              <a:extLst>
                <a:ext uri="{FF2B5EF4-FFF2-40B4-BE49-F238E27FC236}">
                  <a16:creationId xmlns:a16="http://schemas.microsoft.com/office/drawing/2014/main" id="{DF2A3D2A-DE6D-4E5C-B325-1EB505171F7D}"/>
                </a:ext>
              </a:extLst>
            </p:cNvPr>
            <p:cNvSpPr>
              <a:spLocks noChangeShapeType="1"/>
            </p:cNvSpPr>
            <p:nvPr/>
          </p:nvSpPr>
          <p:spPr bwMode="auto">
            <a:xfrm>
              <a:off x="1438967" y="2123029"/>
              <a:ext cx="0" cy="37918"/>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89">
              <a:extLst>
                <a:ext uri="{FF2B5EF4-FFF2-40B4-BE49-F238E27FC236}">
                  <a16:creationId xmlns:a16="http://schemas.microsoft.com/office/drawing/2014/main" id="{44C510A9-6B75-4509-99EB-D450075AE80D}"/>
                </a:ext>
              </a:extLst>
            </p:cNvPr>
            <p:cNvSpPr>
              <a:spLocks noChangeShapeType="1"/>
            </p:cNvSpPr>
            <p:nvPr/>
          </p:nvSpPr>
          <p:spPr bwMode="auto">
            <a:xfrm flipH="1">
              <a:off x="1419585" y="2140451"/>
              <a:ext cx="433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90">
              <a:extLst>
                <a:ext uri="{FF2B5EF4-FFF2-40B4-BE49-F238E27FC236}">
                  <a16:creationId xmlns:a16="http://schemas.microsoft.com/office/drawing/2014/main" id="{07372D0D-B980-45D8-BC21-BD73460C9DF6}"/>
                </a:ext>
              </a:extLst>
            </p:cNvPr>
            <p:cNvSpPr>
              <a:spLocks noChangeShapeType="1"/>
            </p:cNvSpPr>
            <p:nvPr/>
          </p:nvSpPr>
          <p:spPr bwMode="auto">
            <a:xfrm flipH="1">
              <a:off x="1412744" y="4604120"/>
              <a:ext cx="5226429"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1" name="Line 291">
              <a:extLst>
                <a:ext uri="{FF2B5EF4-FFF2-40B4-BE49-F238E27FC236}">
                  <a16:creationId xmlns:a16="http://schemas.microsoft.com/office/drawing/2014/main" id="{70E5BA66-9A7B-4829-94B2-648D655E1321}"/>
                </a:ext>
              </a:extLst>
            </p:cNvPr>
            <p:cNvSpPr>
              <a:spLocks noChangeShapeType="1"/>
            </p:cNvSpPr>
            <p:nvPr/>
          </p:nvSpPr>
          <p:spPr bwMode="auto">
            <a:xfrm>
              <a:off x="1377400" y="4604120"/>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2" name="Line 292">
              <a:extLst>
                <a:ext uri="{FF2B5EF4-FFF2-40B4-BE49-F238E27FC236}">
                  <a16:creationId xmlns:a16="http://schemas.microsoft.com/office/drawing/2014/main" id="{4B4F3992-ED6B-4DD8-8454-897B538578F7}"/>
                </a:ext>
              </a:extLst>
            </p:cNvPr>
            <p:cNvSpPr>
              <a:spLocks noChangeShapeType="1"/>
            </p:cNvSpPr>
            <p:nvPr/>
          </p:nvSpPr>
          <p:spPr bwMode="auto">
            <a:xfrm flipV="1">
              <a:off x="1412744"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3" name="Line 293">
              <a:extLst>
                <a:ext uri="{FF2B5EF4-FFF2-40B4-BE49-F238E27FC236}">
                  <a16:creationId xmlns:a16="http://schemas.microsoft.com/office/drawing/2014/main" id="{E96EB134-76A6-4CB8-9838-BFAF3E0CB887}"/>
                </a:ext>
              </a:extLst>
            </p:cNvPr>
            <p:cNvSpPr>
              <a:spLocks noChangeShapeType="1"/>
            </p:cNvSpPr>
            <p:nvPr/>
          </p:nvSpPr>
          <p:spPr bwMode="auto">
            <a:xfrm flipV="1">
              <a:off x="1720583"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4" name="Line 294">
              <a:extLst>
                <a:ext uri="{FF2B5EF4-FFF2-40B4-BE49-F238E27FC236}">
                  <a16:creationId xmlns:a16="http://schemas.microsoft.com/office/drawing/2014/main" id="{90999C11-4CD6-47BA-B74C-C627ED8726E0}"/>
                </a:ext>
              </a:extLst>
            </p:cNvPr>
            <p:cNvSpPr>
              <a:spLocks noChangeShapeType="1"/>
            </p:cNvSpPr>
            <p:nvPr/>
          </p:nvSpPr>
          <p:spPr bwMode="auto">
            <a:xfrm flipV="1">
              <a:off x="2028422"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5" name="Line 295">
              <a:extLst>
                <a:ext uri="{FF2B5EF4-FFF2-40B4-BE49-F238E27FC236}">
                  <a16:creationId xmlns:a16="http://schemas.microsoft.com/office/drawing/2014/main" id="{805A4C2D-9EBE-401E-92D8-961868157378}"/>
                </a:ext>
              </a:extLst>
            </p:cNvPr>
            <p:cNvSpPr>
              <a:spLocks noChangeShapeType="1"/>
            </p:cNvSpPr>
            <p:nvPr/>
          </p:nvSpPr>
          <p:spPr bwMode="auto">
            <a:xfrm flipV="1">
              <a:off x="2332841"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6" name="Line 296">
              <a:extLst>
                <a:ext uri="{FF2B5EF4-FFF2-40B4-BE49-F238E27FC236}">
                  <a16:creationId xmlns:a16="http://schemas.microsoft.com/office/drawing/2014/main" id="{8FEF1F82-FD11-4D5D-935F-F729C8134C15}"/>
                </a:ext>
              </a:extLst>
            </p:cNvPr>
            <p:cNvSpPr>
              <a:spLocks noChangeShapeType="1"/>
            </p:cNvSpPr>
            <p:nvPr/>
          </p:nvSpPr>
          <p:spPr bwMode="auto">
            <a:xfrm flipV="1">
              <a:off x="2640681"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7" name="Line 297">
              <a:extLst>
                <a:ext uri="{FF2B5EF4-FFF2-40B4-BE49-F238E27FC236}">
                  <a16:creationId xmlns:a16="http://schemas.microsoft.com/office/drawing/2014/main" id="{ACA99C68-0348-4283-A9AC-61E1E20A6C56}"/>
                </a:ext>
              </a:extLst>
            </p:cNvPr>
            <p:cNvSpPr>
              <a:spLocks noChangeShapeType="1"/>
            </p:cNvSpPr>
            <p:nvPr/>
          </p:nvSpPr>
          <p:spPr bwMode="auto">
            <a:xfrm flipV="1">
              <a:off x="2948520"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8" name="Line 298">
              <a:extLst>
                <a:ext uri="{FF2B5EF4-FFF2-40B4-BE49-F238E27FC236}">
                  <a16:creationId xmlns:a16="http://schemas.microsoft.com/office/drawing/2014/main" id="{97F04DDA-B58D-4723-A011-9E6C1620B6A3}"/>
                </a:ext>
              </a:extLst>
            </p:cNvPr>
            <p:cNvSpPr>
              <a:spLocks noChangeShapeType="1"/>
            </p:cNvSpPr>
            <p:nvPr/>
          </p:nvSpPr>
          <p:spPr bwMode="auto">
            <a:xfrm flipV="1">
              <a:off x="3256360"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19" name="Line 299">
              <a:extLst>
                <a:ext uri="{FF2B5EF4-FFF2-40B4-BE49-F238E27FC236}">
                  <a16:creationId xmlns:a16="http://schemas.microsoft.com/office/drawing/2014/main" id="{96DE74CD-AA32-4D68-9A16-7B37FB3C00AF}"/>
                </a:ext>
              </a:extLst>
            </p:cNvPr>
            <p:cNvSpPr>
              <a:spLocks noChangeShapeType="1"/>
            </p:cNvSpPr>
            <p:nvPr/>
          </p:nvSpPr>
          <p:spPr bwMode="auto">
            <a:xfrm flipV="1">
              <a:off x="3564199"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0" name="Line 300">
              <a:extLst>
                <a:ext uri="{FF2B5EF4-FFF2-40B4-BE49-F238E27FC236}">
                  <a16:creationId xmlns:a16="http://schemas.microsoft.com/office/drawing/2014/main" id="{A1080547-7412-4352-8CAE-39E7D782A993}"/>
                </a:ext>
              </a:extLst>
            </p:cNvPr>
            <p:cNvSpPr>
              <a:spLocks noChangeShapeType="1"/>
            </p:cNvSpPr>
            <p:nvPr/>
          </p:nvSpPr>
          <p:spPr bwMode="auto">
            <a:xfrm flipV="1">
              <a:off x="3872039"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1" name="Line 301">
              <a:extLst>
                <a:ext uri="{FF2B5EF4-FFF2-40B4-BE49-F238E27FC236}">
                  <a16:creationId xmlns:a16="http://schemas.microsoft.com/office/drawing/2014/main" id="{95669D37-433E-400D-A867-896D3506E7DA}"/>
                </a:ext>
              </a:extLst>
            </p:cNvPr>
            <p:cNvSpPr>
              <a:spLocks noChangeShapeType="1"/>
            </p:cNvSpPr>
            <p:nvPr/>
          </p:nvSpPr>
          <p:spPr bwMode="auto">
            <a:xfrm flipV="1">
              <a:off x="4487717"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2" name="Line 302">
              <a:extLst>
                <a:ext uri="{FF2B5EF4-FFF2-40B4-BE49-F238E27FC236}">
                  <a16:creationId xmlns:a16="http://schemas.microsoft.com/office/drawing/2014/main" id="{856E15A7-9581-4FE5-B6BB-312D88C784D4}"/>
                </a:ext>
              </a:extLst>
            </p:cNvPr>
            <p:cNvSpPr>
              <a:spLocks noChangeShapeType="1"/>
            </p:cNvSpPr>
            <p:nvPr/>
          </p:nvSpPr>
          <p:spPr bwMode="auto">
            <a:xfrm flipV="1">
              <a:off x="5099976"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3" name="Line 303">
              <a:extLst>
                <a:ext uri="{FF2B5EF4-FFF2-40B4-BE49-F238E27FC236}">
                  <a16:creationId xmlns:a16="http://schemas.microsoft.com/office/drawing/2014/main" id="{3EA98786-F01D-44C2-ADB8-5EA5D86D65B7}"/>
                </a:ext>
              </a:extLst>
            </p:cNvPr>
            <p:cNvSpPr>
              <a:spLocks noChangeShapeType="1"/>
            </p:cNvSpPr>
            <p:nvPr/>
          </p:nvSpPr>
          <p:spPr bwMode="auto">
            <a:xfrm flipV="1">
              <a:off x="5715655"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4" name="Line 304">
              <a:extLst>
                <a:ext uri="{FF2B5EF4-FFF2-40B4-BE49-F238E27FC236}">
                  <a16:creationId xmlns:a16="http://schemas.microsoft.com/office/drawing/2014/main" id="{A67C1688-CC34-4E89-BE20-7788C32FD744}"/>
                </a:ext>
              </a:extLst>
            </p:cNvPr>
            <p:cNvSpPr>
              <a:spLocks noChangeShapeType="1"/>
            </p:cNvSpPr>
            <p:nvPr/>
          </p:nvSpPr>
          <p:spPr bwMode="auto">
            <a:xfrm flipV="1">
              <a:off x="6331333"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5" name="Line 305">
              <a:extLst>
                <a:ext uri="{FF2B5EF4-FFF2-40B4-BE49-F238E27FC236}">
                  <a16:creationId xmlns:a16="http://schemas.microsoft.com/office/drawing/2014/main" id="{98295F6B-5CFD-4444-9708-25F48AB0D15D}"/>
                </a:ext>
              </a:extLst>
            </p:cNvPr>
            <p:cNvSpPr>
              <a:spLocks noChangeShapeType="1"/>
            </p:cNvSpPr>
            <p:nvPr/>
          </p:nvSpPr>
          <p:spPr bwMode="auto">
            <a:xfrm flipV="1">
              <a:off x="4179878"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6" name="Line 306">
              <a:extLst>
                <a:ext uri="{FF2B5EF4-FFF2-40B4-BE49-F238E27FC236}">
                  <a16:creationId xmlns:a16="http://schemas.microsoft.com/office/drawing/2014/main" id="{3E72252D-4853-4CB5-A16B-B7A3FA511FBF}"/>
                </a:ext>
              </a:extLst>
            </p:cNvPr>
            <p:cNvSpPr>
              <a:spLocks noChangeShapeType="1"/>
            </p:cNvSpPr>
            <p:nvPr/>
          </p:nvSpPr>
          <p:spPr bwMode="auto">
            <a:xfrm flipV="1">
              <a:off x="4795557"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7" name="Line 307">
              <a:extLst>
                <a:ext uri="{FF2B5EF4-FFF2-40B4-BE49-F238E27FC236}">
                  <a16:creationId xmlns:a16="http://schemas.microsoft.com/office/drawing/2014/main" id="{F043E40A-94D0-499B-8179-D467C675EAEA}"/>
                </a:ext>
              </a:extLst>
            </p:cNvPr>
            <p:cNvSpPr>
              <a:spLocks noChangeShapeType="1"/>
            </p:cNvSpPr>
            <p:nvPr/>
          </p:nvSpPr>
          <p:spPr bwMode="auto">
            <a:xfrm flipV="1">
              <a:off x="5407815"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8" name="Line 308">
              <a:extLst>
                <a:ext uri="{FF2B5EF4-FFF2-40B4-BE49-F238E27FC236}">
                  <a16:creationId xmlns:a16="http://schemas.microsoft.com/office/drawing/2014/main" id="{7227CFA0-F0BA-4732-B1BE-10424764A01F}"/>
                </a:ext>
              </a:extLst>
            </p:cNvPr>
            <p:cNvSpPr>
              <a:spLocks noChangeShapeType="1"/>
            </p:cNvSpPr>
            <p:nvPr/>
          </p:nvSpPr>
          <p:spPr bwMode="auto">
            <a:xfrm flipV="1">
              <a:off x="6023494"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29" name="Line 309">
              <a:extLst>
                <a:ext uri="{FF2B5EF4-FFF2-40B4-BE49-F238E27FC236}">
                  <a16:creationId xmlns:a16="http://schemas.microsoft.com/office/drawing/2014/main" id="{BFFB40D2-7747-45ED-9ED4-7C3F89429788}"/>
                </a:ext>
              </a:extLst>
            </p:cNvPr>
            <p:cNvSpPr>
              <a:spLocks noChangeShapeType="1"/>
            </p:cNvSpPr>
            <p:nvPr/>
          </p:nvSpPr>
          <p:spPr bwMode="auto">
            <a:xfrm flipV="1">
              <a:off x="6639173" y="4604120"/>
              <a:ext cx="0" cy="317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330" name="Line 310">
              <a:extLst>
                <a:ext uri="{FF2B5EF4-FFF2-40B4-BE49-F238E27FC236}">
                  <a16:creationId xmlns:a16="http://schemas.microsoft.com/office/drawing/2014/main" id="{81A1AA1E-0FC2-4D98-AE73-EB7535B6B6E0}"/>
                </a:ext>
              </a:extLst>
            </p:cNvPr>
            <p:cNvSpPr>
              <a:spLocks noChangeShapeType="1"/>
            </p:cNvSpPr>
            <p:nvPr/>
          </p:nvSpPr>
          <p:spPr bwMode="auto">
            <a:xfrm>
              <a:off x="1412744" y="2140451"/>
              <a:ext cx="0" cy="24636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311">
              <a:extLst>
                <a:ext uri="{FF2B5EF4-FFF2-40B4-BE49-F238E27FC236}">
                  <a16:creationId xmlns:a16="http://schemas.microsoft.com/office/drawing/2014/main" id="{9CB48089-5200-4F68-9470-1DFDF7DCC04D}"/>
                </a:ext>
              </a:extLst>
            </p:cNvPr>
            <p:cNvSpPr>
              <a:spLocks noChangeShapeType="1"/>
            </p:cNvSpPr>
            <p:nvPr/>
          </p:nvSpPr>
          <p:spPr bwMode="auto">
            <a:xfrm>
              <a:off x="1377400" y="2386407"/>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312">
              <a:extLst>
                <a:ext uri="{FF2B5EF4-FFF2-40B4-BE49-F238E27FC236}">
                  <a16:creationId xmlns:a16="http://schemas.microsoft.com/office/drawing/2014/main" id="{9655B209-A7BE-41BE-8050-39D55EAE1BFE}"/>
                </a:ext>
              </a:extLst>
            </p:cNvPr>
            <p:cNvSpPr>
              <a:spLocks noChangeShapeType="1"/>
            </p:cNvSpPr>
            <p:nvPr/>
          </p:nvSpPr>
          <p:spPr bwMode="auto">
            <a:xfrm>
              <a:off x="1377400" y="2632365"/>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313">
              <a:extLst>
                <a:ext uri="{FF2B5EF4-FFF2-40B4-BE49-F238E27FC236}">
                  <a16:creationId xmlns:a16="http://schemas.microsoft.com/office/drawing/2014/main" id="{6992FA11-4270-4340-B58F-F5B3D2B24718}"/>
                </a:ext>
              </a:extLst>
            </p:cNvPr>
            <p:cNvSpPr>
              <a:spLocks noChangeShapeType="1"/>
            </p:cNvSpPr>
            <p:nvPr/>
          </p:nvSpPr>
          <p:spPr bwMode="auto">
            <a:xfrm>
              <a:off x="1377400" y="2881396"/>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314">
              <a:extLst>
                <a:ext uri="{FF2B5EF4-FFF2-40B4-BE49-F238E27FC236}">
                  <a16:creationId xmlns:a16="http://schemas.microsoft.com/office/drawing/2014/main" id="{EF041E44-B35E-4F3A-8BD0-AA145547238A}"/>
                </a:ext>
              </a:extLst>
            </p:cNvPr>
            <p:cNvSpPr>
              <a:spLocks noChangeShapeType="1"/>
            </p:cNvSpPr>
            <p:nvPr/>
          </p:nvSpPr>
          <p:spPr bwMode="auto">
            <a:xfrm>
              <a:off x="1377400" y="3128378"/>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315">
              <a:extLst>
                <a:ext uri="{FF2B5EF4-FFF2-40B4-BE49-F238E27FC236}">
                  <a16:creationId xmlns:a16="http://schemas.microsoft.com/office/drawing/2014/main" id="{ADE2D71F-9CA7-4740-AFA0-D7E30F2FC243}"/>
                </a:ext>
              </a:extLst>
            </p:cNvPr>
            <p:cNvSpPr>
              <a:spLocks noChangeShapeType="1"/>
            </p:cNvSpPr>
            <p:nvPr/>
          </p:nvSpPr>
          <p:spPr bwMode="auto">
            <a:xfrm>
              <a:off x="1377400" y="3374335"/>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316">
              <a:extLst>
                <a:ext uri="{FF2B5EF4-FFF2-40B4-BE49-F238E27FC236}">
                  <a16:creationId xmlns:a16="http://schemas.microsoft.com/office/drawing/2014/main" id="{EC6F087E-94F1-4034-86BA-62216BDEFC0C}"/>
                </a:ext>
              </a:extLst>
            </p:cNvPr>
            <p:cNvSpPr>
              <a:spLocks noChangeShapeType="1"/>
            </p:cNvSpPr>
            <p:nvPr/>
          </p:nvSpPr>
          <p:spPr bwMode="auto">
            <a:xfrm>
              <a:off x="1377400" y="3620292"/>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317">
              <a:extLst>
                <a:ext uri="{FF2B5EF4-FFF2-40B4-BE49-F238E27FC236}">
                  <a16:creationId xmlns:a16="http://schemas.microsoft.com/office/drawing/2014/main" id="{F874E6A9-4AAF-4DAE-9015-BFFDF296BF37}"/>
                </a:ext>
              </a:extLst>
            </p:cNvPr>
            <p:cNvSpPr>
              <a:spLocks noChangeShapeType="1"/>
            </p:cNvSpPr>
            <p:nvPr/>
          </p:nvSpPr>
          <p:spPr bwMode="auto">
            <a:xfrm>
              <a:off x="1377400" y="3866249"/>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318">
              <a:extLst>
                <a:ext uri="{FF2B5EF4-FFF2-40B4-BE49-F238E27FC236}">
                  <a16:creationId xmlns:a16="http://schemas.microsoft.com/office/drawing/2014/main" id="{16C12D0E-A5C7-40B9-9056-F338284C0461}"/>
                </a:ext>
              </a:extLst>
            </p:cNvPr>
            <p:cNvSpPr>
              <a:spLocks noChangeShapeType="1"/>
            </p:cNvSpPr>
            <p:nvPr/>
          </p:nvSpPr>
          <p:spPr bwMode="auto">
            <a:xfrm>
              <a:off x="1377400" y="4112206"/>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319">
              <a:extLst>
                <a:ext uri="{FF2B5EF4-FFF2-40B4-BE49-F238E27FC236}">
                  <a16:creationId xmlns:a16="http://schemas.microsoft.com/office/drawing/2014/main" id="{E8FD3C39-11EC-4C00-9F15-542E01E11216}"/>
                </a:ext>
              </a:extLst>
            </p:cNvPr>
            <p:cNvSpPr>
              <a:spLocks noChangeShapeType="1"/>
            </p:cNvSpPr>
            <p:nvPr/>
          </p:nvSpPr>
          <p:spPr bwMode="auto">
            <a:xfrm>
              <a:off x="1377400" y="4358163"/>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20">
              <a:extLst>
                <a:ext uri="{FF2B5EF4-FFF2-40B4-BE49-F238E27FC236}">
                  <a16:creationId xmlns:a16="http://schemas.microsoft.com/office/drawing/2014/main" id="{2E7C88E0-95BE-4F89-A041-1C8773DA971F}"/>
                </a:ext>
              </a:extLst>
            </p:cNvPr>
            <p:cNvSpPr>
              <a:spLocks noChangeShapeType="1"/>
            </p:cNvSpPr>
            <p:nvPr/>
          </p:nvSpPr>
          <p:spPr bwMode="auto">
            <a:xfrm flipH="1">
              <a:off x="1377400" y="2140451"/>
              <a:ext cx="35344"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TextBox 327">
              <a:extLst>
                <a:ext uri="{FF2B5EF4-FFF2-40B4-BE49-F238E27FC236}">
                  <a16:creationId xmlns:a16="http://schemas.microsoft.com/office/drawing/2014/main" id="{5E9E1CDC-24BF-47D5-A959-C3970A10FFDF}"/>
                </a:ext>
              </a:extLst>
            </p:cNvPr>
            <p:cNvSpPr txBox="1"/>
            <p:nvPr/>
          </p:nvSpPr>
          <p:spPr>
            <a:xfrm>
              <a:off x="1292564" y="4653632"/>
              <a:ext cx="256802" cy="261610"/>
            </a:xfrm>
            <a:prstGeom prst="rect">
              <a:avLst/>
            </a:prstGeom>
            <a:noFill/>
          </p:spPr>
          <p:txBody>
            <a:bodyPr wrap="none" rtlCol="0">
              <a:spAutoFit/>
            </a:bodyPr>
            <a:lstStyle/>
            <a:p>
              <a:pPr algn="ctr"/>
              <a:r>
                <a:rPr lang="en-GB" sz="1100" dirty="0">
                  <a:cs typeface="Arial" panose="020B0604020202020204" pitchFamily="34" charset="0"/>
                </a:rPr>
                <a:t>0</a:t>
              </a:r>
            </a:p>
          </p:txBody>
        </p:sp>
        <p:sp>
          <p:nvSpPr>
            <p:cNvPr id="342" name="TextBox 328">
              <a:extLst>
                <a:ext uri="{FF2B5EF4-FFF2-40B4-BE49-F238E27FC236}">
                  <a16:creationId xmlns:a16="http://schemas.microsoft.com/office/drawing/2014/main" id="{F8E0564E-D059-4936-B3F6-02D331B818BE}"/>
                </a:ext>
              </a:extLst>
            </p:cNvPr>
            <p:cNvSpPr txBox="1"/>
            <p:nvPr/>
          </p:nvSpPr>
          <p:spPr>
            <a:xfrm>
              <a:off x="6438831" y="4653632"/>
              <a:ext cx="401072" cy="261610"/>
            </a:xfrm>
            <a:prstGeom prst="rect">
              <a:avLst/>
            </a:prstGeom>
            <a:noFill/>
          </p:spPr>
          <p:txBody>
            <a:bodyPr wrap="none" rtlCol="0">
              <a:spAutoFit/>
            </a:bodyPr>
            <a:lstStyle/>
            <a:p>
              <a:pPr algn="ctr"/>
              <a:r>
                <a:rPr lang="en-GB" sz="1100" dirty="0">
                  <a:cs typeface="Arial" panose="020B0604020202020204" pitchFamily="34" charset="0"/>
                </a:rPr>
                <a:t>102</a:t>
              </a:r>
            </a:p>
          </p:txBody>
        </p:sp>
        <p:sp>
          <p:nvSpPr>
            <p:cNvPr id="343" name="TextBox 329">
              <a:extLst>
                <a:ext uri="{FF2B5EF4-FFF2-40B4-BE49-F238E27FC236}">
                  <a16:creationId xmlns:a16="http://schemas.microsoft.com/office/drawing/2014/main" id="{0DA43869-9383-472D-AF2A-2FC289797165}"/>
                </a:ext>
              </a:extLst>
            </p:cNvPr>
            <p:cNvSpPr txBox="1"/>
            <p:nvPr/>
          </p:nvSpPr>
          <p:spPr>
            <a:xfrm>
              <a:off x="1599529" y="4653632"/>
              <a:ext cx="256802" cy="261610"/>
            </a:xfrm>
            <a:prstGeom prst="rect">
              <a:avLst/>
            </a:prstGeom>
            <a:noFill/>
          </p:spPr>
          <p:txBody>
            <a:bodyPr wrap="none" rtlCol="0">
              <a:spAutoFit/>
            </a:bodyPr>
            <a:lstStyle/>
            <a:p>
              <a:pPr algn="ctr"/>
              <a:r>
                <a:rPr lang="en-GB" sz="1100" dirty="0">
                  <a:cs typeface="Arial" panose="020B0604020202020204" pitchFamily="34" charset="0"/>
                </a:rPr>
                <a:t>6</a:t>
              </a:r>
            </a:p>
          </p:txBody>
        </p:sp>
        <p:sp>
          <p:nvSpPr>
            <p:cNvPr id="344" name="TextBox 330">
              <a:extLst>
                <a:ext uri="{FF2B5EF4-FFF2-40B4-BE49-F238E27FC236}">
                  <a16:creationId xmlns:a16="http://schemas.microsoft.com/office/drawing/2014/main" id="{AB05EE9B-B237-4CFA-BF1C-29CCE5C3475B}"/>
                </a:ext>
              </a:extLst>
            </p:cNvPr>
            <p:cNvSpPr txBox="1"/>
            <p:nvPr/>
          </p:nvSpPr>
          <p:spPr>
            <a:xfrm>
              <a:off x="1870427" y="4653632"/>
              <a:ext cx="328936" cy="261610"/>
            </a:xfrm>
            <a:prstGeom prst="rect">
              <a:avLst/>
            </a:prstGeom>
            <a:noFill/>
          </p:spPr>
          <p:txBody>
            <a:bodyPr wrap="none" rtlCol="0">
              <a:spAutoFit/>
            </a:bodyPr>
            <a:lstStyle/>
            <a:p>
              <a:pPr algn="ctr"/>
              <a:r>
                <a:rPr lang="en-GB" sz="1100" dirty="0">
                  <a:cs typeface="Arial" panose="020B0604020202020204" pitchFamily="34" charset="0"/>
                </a:rPr>
                <a:t>12</a:t>
              </a:r>
            </a:p>
          </p:txBody>
        </p:sp>
        <p:sp>
          <p:nvSpPr>
            <p:cNvPr id="345" name="TextBox 331">
              <a:extLst>
                <a:ext uri="{FF2B5EF4-FFF2-40B4-BE49-F238E27FC236}">
                  <a16:creationId xmlns:a16="http://schemas.microsoft.com/office/drawing/2014/main" id="{6F8362CF-262A-474F-B109-EF7A4DCA6A9D}"/>
                </a:ext>
              </a:extLst>
            </p:cNvPr>
            <p:cNvSpPr txBox="1"/>
            <p:nvPr/>
          </p:nvSpPr>
          <p:spPr>
            <a:xfrm>
              <a:off x="2177392" y="4653632"/>
              <a:ext cx="328936" cy="261610"/>
            </a:xfrm>
            <a:prstGeom prst="rect">
              <a:avLst/>
            </a:prstGeom>
            <a:noFill/>
          </p:spPr>
          <p:txBody>
            <a:bodyPr wrap="none" rtlCol="0">
              <a:spAutoFit/>
            </a:bodyPr>
            <a:lstStyle/>
            <a:p>
              <a:pPr algn="ctr"/>
              <a:r>
                <a:rPr lang="en-GB" sz="1100" dirty="0">
                  <a:cs typeface="Arial" panose="020B0604020202020204" pitchFamily="34" charset="0"/>
                </a:rPr>
                <a:t>18</a:t>
              </a:r>
            </a:p>
          </p:txBody>
        </p:sp>
        <p:sp>
          <p:nvSpPr>
            <p:cNvPr id="346" name="TextBox 332">
              <a:extLst>
                <a:ext uri="{FF2B5EF4-FFF2-40B4-BE49-F238E27FC236}">
                  <a16:creationId xmlns:a16="http://schemas.microsoft.com/office/drawing/2014/main" id="{B86F39D7-E383-481A-856B-6DC7B3315022}"/>
                </a:ext>
              </a:extLst>
            </p:cNvPr>
            <p:cNvSpPr txBox="1"/>
            <p:nvPr/>
          </p:nvSpPr>
          <p:spPr>
            <a:xfrm>
              <a:off x="2484356" y="4653632"/>
              <a:ext cx="328936" cy="261610"/>
            </a:xfrm>
            <a:prstGeom prst="rect">
              <a:avLst/>
            </a:prstGeom>
            <a:noFill/>
          </p:spPr>
          <p:txBody>
            <a:bodyPr wrap="none" rtlCol="0">
              <a:spAutoFit/>
            </a:bodyPr>
            <a:lstStyle/>
            <a:p>
              <a:pPr algn="ctr"/>
              <a:r>
                <a:rPr lang="en-GB" sz="1100" dirty="0">
                  <a:cs typeface="Arial" panose="020B0604020202020204" pitchFamily="34" charset="0"/>
                </a:rPr>
                <a:t>24</a:t>
              </a:r>
            </a:p>
          </p:txBody>
        </p:sp>
        <p:sp>
          <p:nvSpPr>
            <p:cNvPr id="347" name="TextBox 333">
              <a:extLst>
                <a:ext uri="{FF2B5EF4-FFF2-40B4-BE49-F238E27FC236}">
                  <a16:creationId xmlns:a16="http://schemas.microsoft.com/office/drawing/2014/main" id="{95174836-0674-49AE-B27B-54BCCD467D91}"/>
                </a:ext>
              </a:extLst>
            </p:cNvPr>
            <p:cNvSpPr txBox="1"/>
            <p:nvPr/>
          </p:nvSpPr>
          <p:spPr>
            <a:xfrm>
              <a:off x="2791321" y="4653632"/>
              <a:ext cx="328936" cy="261610"/>
            </a:xfrm>
            <a:prstGeom prst="rect">
              <a:avLst/>
            </a:prstGeom>
            <a:noFill/>
          </p:spPr>
          <p:txBody>
            <a:bodyPr wrap="none" rtlCol="0">
              <a:spAutoFit/>
            </a:bodyPr>
            <a:lstStyle/>
            <a:p>
              <a:pPr algn="ctr"/>
              <a:r>
                <a:rPr lang="en-GB" sz="1100" dirty="0">
                  <a:cs typeface="Arial" panose="020B0604020202020204" pitchFamily="34" charset="0"/>
                </a:rPr>
                <a:t>30</a:t>
              </a:r>
            </a:p>
          </p:txBody>
        </p:sp>
        <p:sp>
          <p:nvSpPr>
            <p:cNvPr id="348" name="TextBox 334">
              <a:extLst>
                <a:ext uri="{FF2B5EF4-FFF2-40B4-BE49-F238E27FC236}">
                  <a16:creationId xmlns:a16="http://schemas.microsoft.com/office/drawing/2014/main" id="{00E103A3-0A0D-4EBB-9DD8-D9F0F05D3BC7}"/>
                </a:ext>
              </a:extLst>
            </p:cNvPr>
            <p:cNvSpPr txBox="1"/>
            <p:nvPr/>
          </p:nvSpPr>
          <p:spPr>
            <a:xfrm>
              <a:off x="3098285" y="4653632"/>
              <a:ext cx="328936" cy="261610"/>
            </a:xfrm>
            <a:prstGeom prst="rect">
              <a:avLst/>
            </a:prstGeom>
            <a:noFill/>
          </p:spPr>
          <p:txBody>
            <a:bodyPr wrap="none" rtlCol="0">
              <a:spAutoFit/>
            </a:bodyPr>
            <a:lstStyle/>
            <a:p>
              <a:pPr algn="ctr"/>
              <a:r>
                <a:rPr lang="en-GB" sz="1100" dirty="0">
                  <a:cs typeface="Arial" panose="020B0604020202020204" pitchFamily="34" charset="0"/>
                </a:rPr>
                <a:t>36</a:t>
              </a:r>
            </a:p>
          </p:txBody>
        </p:sp>
        <p:sp>
          <p:nvSpPr>
            <p:cNvPr id="349" name="TextBox 335">
              <a:extLst>
                <a:ext uri="{FF2B5EF4-FFF2-40B4-BE49-F238E27FC236}">
                  <a16:creationId xmlns:a16="http://schemas.microsoft.com/office/drawing/2014/main" id="{0090113A-1D2F-4187-B1EF-0D1A393A3131}"/>
                </a:ext>
              </a:extLst>
            </p:cNvPr>
            <p:cNvSpPr txBox="1"/>
            <p:nvPr/>
          </p:nvSpPr>
          <p:spPr>
            <a:xfrm>
              <a:off x="3405250" y="4653632"/>
              <a:ext cx="328936" cy="261610"/>
            </a:xfrm>
            <a:prstGeom prst="rect">
              <a:avLst/>
            </a:prstGeom>
            <a:noFill/>
          </p:spPr>
          <p:txBody>
            <a:bodyPr wrap="none" rtlCol="0">
              <a:spAutoFit/>
            </a:bodyPr>
            <a:lstStyle/>
            <a:p>
              <a:pPr algn="ctr"/>
              <a:r>
                <a:rPr lang="en-GB" sz="1100" dirty="0">
                  <a:cs typeface="Arial" panose="020B0604020202020204" pitchFamily="34" charset="0"/>
                </a:rPr>
                <a:t>42</a:t>
              </a:r>
            </a:p>
          </p:txBody>
        </p:sp>
        <p:sp>
          <p:nvSpPr>
            <p:cNvPr id="350" name="TextBox 336">
              <a:extLst>
                <a:ext uri="{FF2B5EF4-FFF2-40B4-BE49-F238E27FC236}">
                  <a16:creationId xmlns:a16="http://schemas.microsoft.com/office/drawing/2014/main" id="{2F3221AC-D02F-4B54-BCA0-BA9DF0DE33D5}"/>
                </a:ext>
              </a:extLst>
            </p:cNvPr>
            <p:cNvSpPr txBox="1"/>
            <p:nvPr/>
          </p:nvSpPr>
          <p:spPr>
            <a:xfrm>
              <a:off x="3712215" y="4653632"/>
              <a:ext cx="328936" cy="261610"/>
            </a:xfrm>
            <a:prstGeom prst="rect">
              <a:avLst/>
            </a:prstGeom>
            <a:noFill/>
          </p:spPr>
          <p:txBody>
            <a:bodyPr wrap="none" rtlCol="0">
              <a:spAutoFit/>
            </a:bodyPr>
            <a:lstStyle/>
            <a:p>
              <a:pPr algn="ctr"/>
              <a:r>
                <a:rPr lang="en-GB" sz="1100" dirty="0">
                  <a:cs typeface="Arial" panose="020B0604020202020204" pitchFamily="34" charset="0"/>
                </a:rPr>
                <a:t>48</a:t>
              </a:r>
            </a:p>
          </p:txBody>
        </p:sp>
        <p:sp>
          <p:nvSpPr>
            <p:cNvPr id="351" name="TextBox 337">
              <a:extLst>
                <a:ext uri="{FF2B5EF4-FFF2-40B4-BE49-F238E27FC236}">
                  <a16:creationId xmlns:a16="http://schemas.microsoft.com/office/drawing/2014/main" id="{1238BA45-9C2D-4926-A44E-3823B72827A6}"/>
                </a:ext>
              </a:extLst>
            </p:cNvPr>
            <p:cNvSpPr txBox="1"/>
            <p:nvPr/>
          </p:nvSpPr>
          <p:spPr>
            <a:xfrm>
              <a:off x="4019179" y="4653632"/>
              <a:ext cx="328936" cy="261610"/>
            </a:xfrm>
            <a:prstGeom prst="rect">
              <a:avLst/>
            </a:prstGeom>
            <a:noFill/>
          </p:spPr>
          <p:txBody>
            <a:bodyPr wrap="none" rtlCol="0">
              <a:spAutoFit/>
            </a:bodyPr>
            <a:lstStyle/>
            <a:p>
              <a:pPr algn="ctr"/>
              <a:r>
                <a:rPr lang="en-GB" sz="1100" dirty="0">
                  <a:cs typeface="Arial" panose="020B0604020202020204" pitchFamily="34" charset="0"/>
                </a:rPr>
                <a:t>54</a:t>
              </a:r>
            </a:p>
          </p:txBody>
        </p:sp>
        <p:sp>
          <p:nvSpPr>
            <p:cNvPr id="352" name="TextBox 338">
              <a:extLst>
                <a:ext uri="{FF2B5EF4-FFF2-40B4-BE49-F238E27FC236}">
                  <a16:creationId xmlns:a16="http://schemas.microsoft.com/office/drawing/2014/main" id="{0336F611-4AF5-4792-A6CD-F6BC3705CC1F}"/>
                </a:ext>
              </a:extLst>
            </p:cNvPr>
            <p:cNvSpPr txBox="1"/>
            <p:nvPr/>
          </p:nvSpPr>
          <p:spPr>
            <a:xfrm>
              <a:off x="4326144" y="4653632"/>
              <a:ext cx="328936" cy="261610"/>
            </a:xfrm>
            <a:prstGeom prst="rect">
              <a:avLst/>
            </a:prstGeom>
            <a:noFill/>
          </p:spPr>
          <p:txBody>
            <a:bodyPr wrap="none" rtlCol="0">
              <a:spAutoFit/>
            </a:bodyPr>
            <a:lstStyle/>
            <a:p>
              <a:pPr algn="ctr"/>
              <a:r>
                <a:rPr lang="en-GB" sz="1100" dirty="0">
                  <a:cs typeface="Arial" panose="020B0604020202020204" pitchFamily="34" charset="0"/>
                </a:rPr>
                <a:t>60</a:t>
              </a:r>
            </a:p>
          </p:txBody>
        </p:sp>
        <p:sp>
          <p:nvSpPr>
            <p:cNvPr id="353" name="TextBox 339">
              <a:extLst>
                <a:ext uri="{FF2B5EF4-FFF2-40B4-BE49-F238E27FC236}">
                  <a16:creationId xmlns:a16="http://schemas.microsoft.com/office/drawing/2014/main" id="{414DD4F2-B6A9-4A2F-8AFB-0AF0443C729A}"/>
                </a:ext>
              </a:extLst>
            </p:cNvPr>
            <p:cNvSpPr txBox="1"/>
            <p:nvPr/>
          </p:nvSpPr>
          <p:spPr>
            <a:xfrm>
              <a:off x="4633108" y="4653632"/>
              <a:ext cx="328936" cy="261610"/>
            </a:xfrm>
            <a:prstGeom prst="rect">
              <a:avLst/>
            </a:prstGeom>
            <a:noFill/>
          </p:spPr>
          <p:txBody>
            <a:bodyPr wrap="none" rtlCol="0">
              <a:spAutoFit/>
            </a:bodyPr>
            <a:lstStyle/>
            <a:p>
              <a:pPr algn="ctr"/>
              <a:r>
                <a:rPr lang="en-GB" sz="1100" dirty="0">
                  <a:cs typeface="Arial" panose="020B0604020202020204" pitchFamily="34" charset="0"/>
                </a:rPr>
                <a:t>66</a:t>
              </a:r>
            </a:p>
          </p:txBody>
        </p:sp>
        <p:sp>
          <p:nvSpPr>
            <p:cNvPr id="354" name="TextBox 340">
              <a:extLst>
                <a:ext uri="{FF2B5EF4-FFF2-40B4-BE49-F238E27FC236}">
                  <a16:creationId xmlns:a16="http://schemas.microsoft.com/office/drawing/2014/main" id="{DA6D99D3-2D92-4AE0-9E4D-2B76D0A1BF24}"/>
                </a:ext>
              </a:extLst>
            </p:cNvPr>
            <p:cNvSpPr txBox="1"/>
            <p:nvPr/>
          </p:nvSpPr>
          <p:spPr>
            <a:xfrm>
              <a:off x="4940072" y="4653632"/>
              <a:ext cx="328936" cy="261610"/>
            </a:xfrm>
            <a:prstGeom prst="rect">
              <a:avLst/>
            </a:prstGeom>
            <a:noFill/>
          </p:spPr>
          <p:txBody>
            <a:bodyPr wrap="none" rtlCol="0">
              <a:spAutoFit/>
            </a:bodyPr>
            <a:lstStyle/>
            <a:p>
              <a:pPr algn="ctr"/>
              <a:r>
                <a:rPr lang="en-GB" sz="1100" dirty="0">
                  <a:cs typeface="Arial" panose="020B0604020202020204" pitchFamily="34" charset="0"/>
                </a:rPr>
                <a:t>72</a:t>
              </a:r>
            </a:p>
          </p:txBody>
        </p:sp>
        <p:sp>
          <p:nvSpPr>
            <p:cNvPr id="355" name="TextBox 341">
              <a:extLst>
                <a:ext uri="{FF2B5EF4-FFF2-40B4-BE49-F238E27FC236}">
                  <a16:creationId xmlns:a16="http://schemas.microsoft.com/office/drawing/2014/main" id="{88D34B34-EEDA-45E4-B41B-979D1D68D337}"/>
                </a:ext>
              </a:extLst>
            </p:cNvPr>
            <p:cNvSpPr txBox="1"/>
            <p:nvPr/>
          </p:nvSpPr>
          <p:spPr>
            <a:xfrm>
              <a:off x="5247037" y="4653632"/>
              <a:ext cx="328936" cy="261610"/>
            </a:xfrm>
            <a:prstGeom prst="rect">
              <a:avLst/>
            </a:prstGeom>
            <a:noFill/>
          </p:spPr>
          <p:txBody>
            <a:bodyPr wrap="none" rtlCol="0">
              <a:spAutoFit/>
            </a:bodyPr>
            <a:lstStyle/>
            <a:p>
              <a:pPr algn="ctr"/>
              <a:r>
                <a:rPr lang="en-GB" sz="1100" dirty="0">
                  <a:cs typeface="Arial" panose="020B0604020202020204" pitchFamily="34" charset="0"/>
                </a:rPr>
                <a:t>78</a:t>
              </a:r>
            </a:p>
          </p:txBody>
        </p:sp>
        <p:sp>
          <p:nvSpPr>
            <p:cNvPr id="356" name="TextBox 342">
              <a:extLst>
                <a:ext uri="{FF2B5EF4-FFF2-40B4-BE49-F238E27FC236}">
                  <a16:creationId xmlns:a16="http://schemas.microsoft.com/office/drawing/2014/main" id="{9C3F0276-7BA7-46A6-9F31-57ABCE762EE5}"/>
                </a:ext>
              </a:extLst>
            </p:cNvPr>
            <p:cNvSpPr txBox="1"/>
            <p:nvPr/>
          </p:nvSpPr>
          <p:spPr>
            <a:xfrm>
              <a:off x="5554001" y="4653632"/>
              <a:ext cx="328936" cy="261610"/>
            </a:xfrm>
            <a:prstGeom prst="rect">
              <a:avLst/>
            </a:prstGeom>
            <a:noFill/>
          </p:spPr>
          <p:txBody>
            <a:bodyPr wrap="none" rtlCol="0">
              <a:spAutoFit/>
            </a:bodyPr>
            <a:lstStyle/>
            <a:p>
              <a:pPr algn="ctr"/>
              <a:r>
                <a:rPr lang="en-GB" sz="1100" dirty="0">
                  <a:cs typeface="Arial" panose="020B0604020202020204" pitchFamily="34" charset="0"/>
                </a:rPr>
                <a:t>84</a:t>
              </a:r>
            </a:p>
          </p:txBody>
        </p:sp>
        <p:sp>
          <p:nvSpPr>
            <p:cNvPr id="357" name="TextBox 343">
              <a:extLst>
                <a:ext uri="{FF2B5EF4-FFF2-40B4-BE49-F238E27FC236}">
                  <a16:creationId xmlns:a16="http://schemas.microsoft.com/office/drawing/2014/main" id="{08400E8B-280A-479D-98D8-86C89C44C7B4}"/>
                </a:ext>
              </a:extLst>
            </p:cNvPr>
            <p:cNvSpPr txBox="1"/>
            <p:nvPr/>
          </p:nvSpPr>
          <p:spPr>
            <a:xfrm>
              <a:off x="5860966" y="4653632"/>
              <a:ext cx="328936" cy="261610"/>
            </a:xfrm>
            <a:prstGeom prst="rect">
              <a:avLst/>
            </a:prstGeom>
            <a:noFill/>
          </p:spPr>
          <p:txBody>
            <a:bodyPr wrap="none" rtlCol="0">
              <a:spAutoFit/>
            </a:bodyPr>
            <a:lstStyle/>
            <a:p>
              <a:pPr algn="ctr"/>
              <a:r>
                <a:rPr lang="en-GB" sz="1100" dirty="0">
                  <a:cs typeface="Arial" panose="020B0604020202020204" pitchFamily="34" charset="0"/>
                </a:rPr>
                <a:t>90</a:t>
              </a:r>
            </a:p>
          </p:txBody>
        </p:sp>
        <p:sp>
          <p:nvSpPr>
            <p:cNvPr id="358" name="TextBox 344">
              <a:extLst>
                <a:ext uri="{FF2B5EF4-FFF2-40B4-BE49-F238E27FC236}">
                  <a16:creationId xmlns:a16="http://schemas.microsoft.com/office/drawing/2014/main" id="{BF6C4563-4CAD-423A-8836-BE4B7B929645}"/>
                </a:ext>
              </a:extLst>
            </p:cNvPr>
            <p:cNvSpPr txBox="1"/>
            <p:nvPr/>
          </p:nvSpPr>
          <p:spPr>
            <a:xfrm>
              <a:off x="6167930" y="4653632"/>
              <a:ext cx="328936" cy="261610"/>
            </a:xfrm>
            <a:prstGeom prst="rect">
              <a:avLst/>
            </a:prstGeom>
            <a:noFill/>
          </p:spPr>
          <p:txBody>
            <a:bodyPr wrap="none" rtlCol="0">
              <a:spAutoFit/>
            </a:bodyPr>
            <a:lstStyle/>
            <a:p>
              <a:pPr algn="ctr"/>
              <a:r>
                <a:rPr lang="en-GB" sz="1100" dirty="0">
                  <a:cs typeface="Arial" panose="020B0604020202020204" pitchFamily="34" charset="0"/>
                </a:rPr>
                <a:t>96</a:t>
              </a:r>
            </a:p>
          </p:txBody>
        </p:sp>
        <p:sp>
          <p:nvSpPr>
            <p:cNvPr id="359" name="TextBox 345">
              <a:extLst>
                <a:ext uri="{FF2B5EF4-FFF2-40B4-BE49-F238E27FC236}">
                  <a16:creationId xmlns:a16="http://schemas.microsoft.com/office/drawing/2014/main" id="{2677FEEC-CC1A-48C3-94BE-4692F7AA46E0}"/>
                </a:ext>
              </a:extLst>
            </p:cNvPr>
            <p:cNvSpPr txBox="1"/>
            <p:nvPr/>
          </p:nvSpPr>
          <p:spPr>
            <a:xfrm>
              <a:off x="3119301" y="4868394"/>
              <a:ext cx="1813318" cy="261610"/>
            </a:xfrm>
            <a:prstGeom prst="rect">
              <a:avLst/>
            </a:prstGeom>
            <a:noFill/>
          </p:spPr>
          <p:txBody>
            <a:bodyPr wrap="none" rtlCol="0">
              <a:spAutoFit/>
            </a:bodyPr>
            <a:lstStyle/>
            <a:p>
              <a:pPr algn="ctr"/>
              <a:r>
                <a:rPr lang="en-GB" sz="1100" dirty="0">
                  <a:cs typeface="Arial" panose="020B0604020202020204" pitchFamily="34" charset="0"/>
                </a:rPr>
                <a:t>Months since randomization</a:t>
              </a:r>
            </a:p>
          </p:txBody>
        </p:sp>
        <p:sp>
          <p:nvSpPr>
            <p:cNvPr id="360" name="TextBox 346">
              <a:extLst>
                <a:ext uri="{FF2B5EF4-FFF2-40B4-BE49-F238E27FC236}">
                  <a16:creationId xmlns:a16="http://schemas.microsoft.com/office/drawing/2014/main" id="{1CFF6345-35E7-4D42-B23B-2FFC07883E90}"/>
                </a:ext>
              </a:extLst>
            </p:cNvPr>
            <p:cNvSpPr txBox="1"/>
            <p:nvPr/>
          </p:nvSpPr>
          <p:spPr>
            <a:xfrm>
              <a:off x="1118068" y="4514254"/>
              <a:ext cx="256802" cy="261610"/>
            </a:xfrm>
            <a:prstGeom prst="rect">
              <a:avLst/>
            </a:prstGeom>
            <a:noFill/>
          </p:spPr>
          <p:txBody>
            <a:bodyPr wrap="none" rtlCol="0">
              <a:spAutoFit/>
            </a:bodyPr>
            <a:lstStyle/>
            <a:p>
              <a:pPr algn="r"/>
              <a:r>
                <a:rPr lang="en-GB" sz="1100" dirty="0">
                  <a:cs typeface="Arial" panose="020B0604020202020204" pitchFamily="34" charset="0"/>
                </a:rPr>
                <a:t>0</a:t>
              </a:r>
            </a:p>
          </p:txBody>
        </p:sp>
        <p:sp>
          <p:nvSpPr>
            <p:cNvPr id="361" name="TextBox 347">
              <a:extLst>
                <a:ext uri="{FF2B5EF4-FFF2-40B4-BE49-F238E27FC236}">
                  <a16:creationId xmlns:a16="http://schemas.microsoft.com/office/drawing/2014/main" id="{9861D527-7C51-4C12-944F-61725B4C0217}"/>
                </a:ext>
              </a:extLst>
            </p:cNvPr>
            <p:cNvSpPr txBox="1"/>
            <p:nvPr/>
          </p:nvSpPr>
          <p:spPr>
            <a:xfrm>
              <a:off x="973799" y="2050585"/>
              <a:ext cx="401072" cy="261610"/>
            </a:xfrm>
            <a:prstGeom prst="rect">
              <a:avLst/>
            </a:prstGeom>
            <a:noFill/>
          </p:spPr>
          <p:txBody>
            <a:bodyPr wrap="none" rtlCol="0">
              <a:spAutoFit/>
            </a:bodyPr>
            <a:lstStyle/>
            <a:p>
              <a:pPr algn="r"/>
              <a:r>
                <a:rPr lang="en-GB" sz="1100" dirty="0">
                  <a:cs typeface="Arial" panose="020B0604020202020204" pitchFamily="34" charset="0"/>
                </a:rPr>
                <a:t>100</a:t>
              </a:r>
            </a:p>
          </p:txBody>
        </p:sp>
        <p:sp>
          <p:nvSpPr>
            <p:cNvPr id="362" name="TextBox 348">
              <a:extLst>
                <a:ext uri="{FF2B5EF4-FFF2-40B4-BE49-F238E27FC236}">
                  <a16:creationId xmlns:a16="http://schemas.microsoft.com/office/drawing/2014/main" id="{D8E91037-ED18-4C4D-A43B-9D878F7168BE}"/>
                </a:ext>
              </a:extLst>
            </p:cNvPr>
            <p:cNvSpPr txBox="1"/>
            <p:nvPr/>
          </p:nvSpPr>
          <p:spPr>
            <a:xfrm>
              <a:off x="1045932" y="2296952"/>
              <a:ext cx="328937" cy="261610"/>
            </a:xfrm>
            <a:prstGeom prst="rect">
              <a:avLst/>
            </a:prstGeom>
            <a:noFill/>
          </p:spPr>
          <p:txBody>
            <a:bodyPr wrap="none" rtlCol="0">
              <a:spAutoFit/>
            </a:bodyPr>
            <a:lstStyle/>
            <a:p>
              <a:pPr algn="r"/>
              <a:r>
                <a:rPr lang="en-GB" sz="1100" dirty="0">
                  <a:cs typeface="Arial" panose="020B0604020202020204" pitchFamily="34" charset="0"/>
                </a:rPr>
                <a:t>90</a:t>
              </a:r>
            </a:p>
          </p:txBody>
        </p:sp>
        <p:sp>
          <p:nvSpPr>
            <p:cNvPr id="363" name="TextBox 349">
              <a:extLst>
                <a:ext uri="{FF2B5EF4-FFF2-40B4-BE49-F238E27FC236}">
                  <a16:creationId xmlns:a16="http://schemas.microsoft.com/office/drawing/2014/main" id="{73196385-41D9-4986-A842-F21DDEB10461}"/>
                </a:ext>
              </a:extLst>
            </p:cNvPr>
            <p:cNvSpPr txBox="1"/>
            <p:nvPr/>
          </p:nvSpPr>
          <p:spPr>
            <a:xfrm>
              <a:off x="1045932" y="2543319"/>
              <a:ext cx="328937" cy="261610"/>
            </a:xfrm>
            <a:prstGeom prst="rect">
              <a:avLst/>
            </a:prstGeom>
            <a:noFill/>
          </p:spPr>
          <p:txBody>
            <a:bodyPr wrap="none" rtlCol="0">
              <a:spAutoFit/>
            </a:bodyPr>
            <a:lstStyle/>
            <a:p>
              <a:pPr algn="r"/>
              <a:r>
                <a:rPr lang="en-GB" sz="1100" dirty="0">
                  <a:cs typeface="Arial" panose="020B0604020202020204" pitchFamily="34" charset="0"/>
                </a:rPr>
                <a:t>80</a:t>
              </a:r>
            </a:p>
          </p:txBody>
        </p:sp>
        <p:sp>
          <p:nvSpPr>
            <p:cNvPr id="364" name="TextBox 350">
              <a:extLst>
                <a:ext uri="{FF2B5EF4-FFF2-40B4-BE49-F238E27FC236}">
                  <a16:creationId xmlns:a16="http://schemas.microsoft.com/office/drawing/2014/main" id="{7FB65147-1FF2-466F-A0BD-AC7B96521140}"/>
                </a:ext>
              </a:extLst>
            </p:cNvPr>
            <p:cNvSpPr txBox="1"/>
            <p:nvPr/>
          </p:nvSpPr>
          <p:spPr>
            <a:xfrm>
              <a:off x="1045932" y="2789686"/>
              <a:ext cx="328937" cy="261610"/>
            </a:xfrm>
            <a:prstGeom prst="rect">
              <a:avLst/>
            </a:prstGeom>
            <a:noFill/>
          </p:spPr>
          <p:txBody>
            <a:bodyPr wrap="none" rtlCol="0">
              <a:spAutoFit/>
            </a:bodyPr>
            <a:lstStyle/>
            <a:p>
              <a:pPr algn="r"/>
              <a:r>
                <a:rPr lang="en-GB" sz="1100" dirty="0">
                  <a:cs typeface="Arial" panose="020B0604020202020204" pitchFamily="34" charset="0"/>
                </a:rPr>
                <a:t>70</a:t>
              </a:r>
            </a:p>
          </p:txBody>
        </p:sp>
        <p:sp>
          <p:nvSpPr>
            <p:cNvPr id="365" name="TextBox 351">
              <a:extLst>
                <a:ext uri="{FF2B5EF4-FFF2-40B4-BE49-F238E27FC236}">
                  <a16:creationId xmlns:a16="http://schemas.microsoft.com/office/drawing/2014/main" id="{9AC1726E-BC09-4EA3-B11E-AF6B994AF294}"/>
                </a:ext>
              </a:extLst>
            </p:cNvPr>
            <p:cNvSpPr txBox="1"/>
            <p:nvPr/>
          </p:nvSpPr>
          <p:spPr>
            <a:xfrm>
              <a:off x="1045932" y="3036052"/>
              <a:ext cx="328937" cy="261610"/>
            </a:xfrm>
            <a:prstGeom prst="rect">
              <a:avLst/>
            </a:prstGeom>
            <a:noFill/>
          </p:spPr>
          <p:txBody>
            <a:bodyPr wrap="none" rtlCol="0">
              <a:spAutoFit/>
            </a:bodyPr>
            <a:lstStyle/>
            <a:p>
              <a:pPr algn="r"/>
              <a:r>
                <a:rPr lang="en-GB" sz="1100" dirty="0">
                  <a:cs typeface="Arial" panose="020B0604020202020204" pitchFamily="34" charset="0"/>
                </a:rPr>
                <a:t>60</a:t>
              </a:r>
            </a:p>
          </p:txBody>
        </p:sp>
        <p:sp>
          <p:nvSpPr>
            <p:cNvPr id="366" name="TextBox 352">
              <a:extLst>
                <a:ext uri="{FF2B5EF4-FFF2-40B4-BE49-F238E27FC236}">
                  <a16:creationId xmlns:a16="http://schemas.microsoft.com/office/drawing/2014/main" id="{6C1C99E6-FFD6-47D1-A7F1-6FF6753A8261}"/>
                </a:ext>
              </a:extLst>
            </p:cNvPr>
            <p:cNvSpPr txBox="1"/>
            <p:nvPr/>
          </p:nvSpPr>
          <p:spPr>
            <a:xfrm>
              <a:off x="1045932" y="3282421"/>
              <a:ext cx="328937" cy="261610"/>
            </a:xfrm>
            <a:prstGeom prst="rect">
              <a:avLst/>
            </a:prstGeom>
            <a:noFill/>
          </p:spPr>
          <p:txBody>
            <a:bodyPr wrap="none" rtlCol="0">
              <a:spAutoFit/>
            </a:bodyPr>
            <a:lstStyle/>
            <a:p>
              <a:pPr algn="r"/>
              <a:r>
                <a:rPr lang="en-GB" sz="1100" dirty="0">
                  <a:cs typeface="Arial" panose="020B0604020202020204" pitchFamily="34" charset="0"/>
                </a:rPr>
                <a:t>50</a:t>
              </a:r>
            </a:p>
          </p:txBody>
        </p:sp>
        <p:sp>
          <p:nvSpPr>
            <p:cNvPr id="367" name="TextBox 353">
              <a:extLst>
                <a:ext uri="{FF2B5EF4-FFF2-40B4-BE49-F238E27FC236}">
                  <a16:creationId xmlns:a16="http://schemas.microsoft.com/office/drawing/2014/main" id="{95442DF7-8B20-44DE-94ED-144E224E3808}"/>
                </a:ext>
              </a:extLst>
            </p:cNvPr>
            <p:cNvSpPr txBox="1"/>
            <p:nvPr/>
          </p:nvSpPr>
          <p:spPr>
            <a:xfrm>
              <a:off x="1045932" y="3528788"/>
              <a:ext cx="328937" cy="261610"/>
            </a:xfrm>
            <a:prstGeom prst="rect">
              <a:avLst/>
            </a:prstGeom>
            <a:noFill/>
          </p:spPr>
          <p:txBody>
            <a:bodyPr wrap="none" rtlCol="0">
              <a:spAutoFit/>
            </a:bodyPr>
            <a:lstStyle/>
            <a:p>
              <a:pPr algn="r"/>
              <a:r>
                <a:rPr lang="en-GB" sz="1100" dirty="0">
                  <a:cs typeface="Arial" panose="020B0604020202020204" pitchFamily="34" charset="0"/>
                </a:rPr>
                <a:t>40</a:t>
              </a:r>
            </a:p>
          </p:txBody>
        </p:sp>
        <p:sp>
          <p:nvSpPr>
            <p:cNvPr id="368" name="TextBox 354">
              <a:extLst>
                <a:ext uri="{FF2B5EF4-FFF2-40B4-BE49-F238E27FC236}">
                  <a16:creationId xmlns:a16="http://schemas.microsoft.com/office/drawing/2014/main" id="{1278E1F6-8459-4F54-9F54-DD07877E19F1}"/>
                </a:ext>
              </a:extLst>
            </p:cNvPr>
            <p:cNvSpPr txBox="1"/>
            <p:nvPr/>
          </p:nvSpPr>
          <p:spPr>
            <a:xfrm>
              <a:off x="1045932" y="3775154"/>
              <a:ext cx="328937" cy="261610"/>
            </a:xfrm>
            <a:prstGeom prst="rect">
              <a:avLst/>
            </a:prstGeom>
            <a:noFill/>
          </p:spPr>
          <p:txBody>
            <a:bodyPr wrap="none" rtlCol="0">
              <a:spAutoFit/>
            </a:bodyPr>
            <a:lstStyle/>
            <a:p>
              <a:pPr algn="r"/>
              <a:r>
                <a:rPr lang="en-GB" sz="1100" dirty="0">
                  <a:cs typeface="Arial" panose="020B0604020202020204" pitchFamily="34" charset="0"/>
                </a:rPr>
                <a:t>30</a:t>
              </a:r>
            </a:p>
          </p:txBody>
        </p:sp>
        <p:sp>
          <p:nvSpPr>
            <p:cNvPr id="369" name="TextBox 355">
              <a:extLst>
                <a:ext uri="{FF2B5EF4-FFF2-40B4-BE49-F238E27FC236}">
                  <a16:creationId xmlns:a16="http://schemas.microsoft.com/office/drawing/2014/main" id="{F7DEA611-75AF-42D4-9525-6F83300D5230}"/>
                </a:ext>
              </a:extLst>
            </p:cNvPr>
            <p:cNvSpPr txBox="1"/>
            <p:nvPr/>
          </p:nvSpPr>
          <p:spPr>
            <a:xfrm>
              <a:off x="1045932" y="4021521"/>
              <a:ext cx="328937" cy="261610"/>
            </a:xfrm>
            <a:prstGeom prst="rect">
              <a:avLst/>
            </a:prstGeom>
            <a:noFill/>
          </p:spPr>
          <p:txBody>
            <a:bodyPr wrap="none" rtlCol="0">
              <a:spAutoFit/>
            </a:bodyPr>
            <a:lstStyle/>
            <a:p>
              <a:pPr algn="r"/>
              <a:r>
                <a:rPr lang="en-GB" sz="1100" dirty="0">
                  <a:cs typeface="Arial" panose="020B0604020202020204" pitchFamily="34" charset="0"/>
                </a:rPr>
                <a:t>20</a:t>
              </a:r>
            </a:p>
          </p:txBody>
        </p:sp>
        <p:sp>
          <p:nvSpPr>
            <p:cNvPr id="370" name="TextBox 356">
              <a:extLst>
                <a:ext uri="{FF2B5EF4-FFF2-40B4-BE49-F238E27FC236}">
                  <a16:creationId xmlns:a16="http://schemas.microsoft.com/office/drawing/2014/main" id="{29DE0CBE-3AF0-4D7F-A679-A148498F8827}"/>
                </a:ext>
              </a:extLst>
            </p:cNvPr>
            <p:cNvSpPr txBox="1"/>
            <p:nvPr/>
          </p:nvSpPr>
          <p:spPr>
            <a:xfrm>
              <a:off x="1045932" y="4267888"/>
              <a:ext cx="328937" cy="261610"/>
            </a:xfrm>
            <a:prstGeom prst="rect">
              <a:avLst/>
            </a:prstGeom>
            <a:noFill/>
          </p:spPr>
          <p:txBody>
            <a:bodyPr wrap="none" rtlCol="0">
              <a:spAutoFit/>
            </a:bodyPr>
            <a:lstStyle/>
            <a:p>
              <a:pPr algn="r"/>
              <a:r>
                <a:rPr lang="en-GB" sz="1100" dirty="0">
                  <a:cs typeface="Arial" panose="020B0604020202020204" pitchFamily="34" charset="0"/>
                </a:rPr>
                <a:t>10</a:t>
              </a:r>
            </a:p>
          </p:txBody>
        </p:sp>
        <p:sp>
          <p:nvSpPr>
            <p:cNvPr id="371" name="TextBox 357">
              <a:extLst>
                <a:ext uri="{FF2B5EF4-FFF2-40B4-BE49-F238E27FC236}">
                  <a16:creationId xmlns:a16="http://schemas.microsoft.com/office/drawing/2014/main" id="{79C24E2D-F08F-467F-A374-65DB82173951}"/>
                </a:ext>
              </a:extLst>
            </p:cNvPr>
            <p:cNvSpPr txBox="1"/>
            <p:nvPr/>
          </p:nvSpPr>
          <p:spPr>
            <a:xfrm>
              <a:off x="1227174" y="5141527"/>
              <a:ext cx="381836" cy="246221"/>
            </a:xfrm>
            <a:prstGeom prst="rect">
              <a:avLst/>
            </a:prstGeom>
            <a:noFill/>
          </p:spPr>
          <p:txBody>
            <a:bodyPr wrap="none" rtlCol="0">
              <a:spAutoFit/>
            </a:bodyPr>
            <a:lstStyle/>
            <a:p>
              <a:pPr algn="ctr"/>
              <a:r>
                <a:rPr lang="en-GB" sz="1000" dirty="0">
                  <a:cs typeface="Arial" panose="020B0604020202020204" pitchFamily="34" charset="0"/>
                </a:rPr>
                <a:t>260</a:t>
              </a:r>
            </a:p>
          </p:txBody>
        </p:sp>
        <p:sp>
          <p:nvSpPr>
            <p:cNvPr id="372" name="TextBox 358">
              <a:extLst>
                <a:ext uri="{FF2B5EF4-FFF2-40B4-BE49-F238E27FC236}">
                  <a16:creationId xmlns:a16="http://schemas.microsoft.com/office/drawing/2014/main" id="{BE6CB47C-8858-42FE-9614-08B494FED6E6}"/>
                </a:ext>
              </a:extLst>
            </p:cNvPr>
            <p:cNvSpPr txBox="1"/>
            <p:nvPr/>
          </p:nvSpPr>
          <p:spPr>
            <a:xfrm>
              <a:off x="6511298" y="5141527"/>
              <a:ext cx="250390" cy="246221"/>
            </a:xfrm>
            <a:prstGeom prst="rect">
              <a:avLst/>
            </a:prstGeom>
            <a:noFill/>
          </p:spPr>
          <p:txBody>
            <a:bodyPr wrap="none" rtlCol="0">
              <a:spAutoFit/>
            </a:bodyPr>
            <a:lstStyle/>
            <a:p>
              <a:pPr algn="ctr"/>
              <a:r>
                <a:rPr lang="en-GB" sz="1000" dirty="0">
                  <a:cs typeface="Arial" panose="020B0604020202020204" pitchFamily="34" charset="0"/>
                </a:rPr>
                <a:t>0</a:t>
              </a:r>
            </a:p>
          </p:txBody>
        </p:sp>
        <p:sp>
          <p:nvSpPr>
            <p:cNvPr id="373" name="TextBox 359">
              <a:extLst>
                <a:ext uri="{FF2B5EF4-FFF2-40B4-BE49-F238E27FC236}">
                  <a16:creationId xmlns:a16="http://schemas.microsoft.com/office/drawing/2014/main" id="{5445BE09-02B0-4701-B58D-727F08E6C156}"/>
                </a:ext>
              </a:extLst>
            </p:cNvPr>
            <p:cNvSpPr txBox="1"/>
            <p:nvPr/>
          </p:nvSpPr>
          <p:spPr>
            <a:xfrm>
              <a:off x="1534139" y="5141527"/>
              <a:ext cx="381836" cy="246221"/>
            </a:xfrm>
            <a:prstGeom prst="rect">
              <a:avLst/>
            </a:prstGeom>
            <a:noFill/>
          </p:spPr>
          <p:txBody>
            <a:bodyPr wrap="none" rtlCol="0">
              <a:spAutoFit/>
            </a:bodyPr>
            <a:lstStyle/>
            <a:p>
              <a:pPr algn="ctr"/>
              <a:r>
                <a:rPr lang="en-GB" sz="1000" dirty="0">
                  <a:cs typeface="Arial" panose="020B0604020202020204" pitchFamily="34" charset="0"/>
                </a:rPr>
                <a:t>252</a:t>
              </a:r>
            </a:p>
          </p:txBody>
        </p:sp>
        <p:sp>
          <p:nvSpPr>
            <p:cNvPr id="374" name="TextBox 360">
              <a:extLst>
                <a:ext uri="{FF2B5EF4-FFF2-40B4-BE49-F238E27FC236}">
                  <a16:creationId xmlns:a16="http://schemas.microsoft.com/office/drawing/2014/main" id="{DFA01595-646D-4952-B7FE-35E3D04CE474}"/>
                </a:ext>
              </a:extLst>
            </p:cNvPr>
            <p:cNvSpPr txBox="1"/>
            <p:nvPr/>
          </p:nvSpPr>
          <p:spPr>
            <a:xfrm>
              <a:off x="1841103" y="5141527"/>
              <a:ext cx="381836" cy="246221"/>
            </a:xfrm>
            <a:prstGeom prst="rect">
              <a:avLst/>
            </a:prstGeom>
            <a:noFill/>
          </p:spPr>
          <p:txBody>
            <a:bodyPr wrap="none" rtlCol="0">
              <a:spAutoFit/>
            </a:bodyPr>
            <a:lstStyle/>
            <a:p>
              <a:pPr algn="ctr"/>
              <a:r>
                <a:rPr lang="en-GB" sz="1000" dirty="0">
                  <a:cs typeface="Arial" panose="020B0604020202020204" pitchFamily="34" charset="0"/>
                </a:rPr>
                <a:t>246</a:t>
              </a:r>
            </a:p>
          </p:txBody>
        </p:sp>
        <p:sp>
          <p:nvSpPr>
            <p:cNvPr id="375" name="TextBox 361">
              <a:extLst>
                <a:ext uri="{FF2B5EF4-FFF2-40B4-BE49-F238E27FC236}">
                  <a16:creationId xmlns:a16="http://schemas.microsoft.com/office/drawing/2014/main" id="{986F254B-B925-4B84-90BA-20F72006FDB4}"/>
                </a:ext>
              </a:extLst>
            </p:cNvPr>
            <p:cNvSpPr txBox="1"/>
            <p:nvPr/>
          </p:nvSpPr>
          <p:spPr>
            <a:xfrm>
              <a:off x="2148068" y="5141527"/>
              <a:ext cx="381836" cy="246221"/>
            </a:xfrm>
            <a:prstGeom prst="rect">
              <a:avLst/>
            </a:prstGeom>
            <a:noFill/>
          </p:spPr>
          <p:txBody>
            <a:bodyPr wrap="none" rtlCol="0">
              <a:spAutoFit/>
            </a:bodyPr>
            <a:lstStyle/>
            <a:p>
              <a:pPr algn="ctr"/>
              <a:r>
                <a:rPr lang="en-GB" sz="1000" dirty="0">
                  <a:cs typeface="Arial" panose="020B0604020202020204" pitchFamily="34" charset="0"/>
                </a:rPr>
                <a:t>236</a:t>
              </a:r>
            </a:p>
          </p:txBody>
        </p:sp>
        <p:sp>
          <p:nvSpPr>
            <p:cNvPr id="376" name="TextBox 362">
              <a:extLst>
                <a:ext uri="{FF2B5EF4-FFF2-40B4-BE49-F238E27FC236}">
                  <a16:creationId xmlns:a16="http://schemas.microsoft.com/office/drawing/2014/main" id="{32145295-61D7-4C71-99D8-4294306779BE}"/>
                </a:ext>
              </a:extLst>
            </p:cNvPr>
            <p:cNvSpPr txBox="1"/>
            <p:nvPr/>
          </p:nvSpPr>
          <p:spPr>
            <a:xfrm>
              <a:off x="2455032" y="5141527"/>
              <a:ext cx="381836" cy="246221"/>
            </a:xfrm>
            <a:prstGeom prst="rect">
              <a:avLst/>
            </a:prstGeom>
            <a:noFill/>
          </p:spPr>
          <p:txBody>
            <a:bodyPr wrap="none" rtlCol="0">
              <a:spAutoFit/>
            </a:bodyPr>
            <a:lstStyle/>
            <a:p>
              <a:pPr algn="ctr"/>
              <a:r>
                <a:rPr lang="en-GB" sz="1000" dirty="0">
                  <a:cs typeface="Arial" panose="020B0604020202020204" pitchFamily="34" charset="0"/>
                </a:rPr>
                <a:t>227</a:t>
              </a:r>
            </a:p>
          </p:txBody>
        </p:sp>
        <p:sp>
          <p:nvSpPr>
            <p:cNvPr id="377" name="TextBox 363">
              <a:extLst>
                <a:ext uri="{FF2B5EF4-FFF2-40B4-BE49-F238E27FC236}">
                  <a16:creationId xmlns:a16="http://schemas.microsoft.com/office/drawing/2014/main" id="{4A882C7E-6B11-4F90-9874-5B3843881D16}"/>
                </a:ext>
              </a:extLst>
            </p:cNvPr>
            <p:cNvSpPr txBox="1"/>
            <p:nvPr/>
          </p:nvSpPr>
          <p:spPr>
            <a:xfrm>
              <a:off x="2761997" y="5141527"/>
              <a:ext cx="381836" cy="246221"/>
            </a:xfrm>
            <a:prstGeom prst="rect">
              <a:avLst/>
            </a:prstGeom>
            <a:noFill/>
          </p:spPr>
          <p:txBody>
            <a:bodyPr wrap="none" rtlCol="0">
              <a:spAutoFit/>
            </a:bodyPr>
            <a:lstStyle/>
            <a:p>
              <a:pPr algn="ctr"/>
              <a:r>
                <a:rPr lang="en-GB" sz="1000" dirty="0">
                  <a:cs typeface="Arial" panose="020B0604020202020204" pitchFamily="34" charset="0"/>
                </a:rPr>
                <a:t>214</a:t>
              </a:r>
            </a:p>
          </p:txBody>
        </p:sp>
        <p:sp>
          <p:nvSpPr>
            <p:cNvPr id="378" name="TextBox 364">
              <a:extLst>
                <a:ext uri="{FF2B5EF4-FFF2-40B4-BE49-F238E27FC236}">
                  <a16:creationId xmlns:a16="http://schemas.microsoft.com/office/drawing/2014/main" id="{F5C1C880-61AC-4892-9A33-EBA3915C797C}"/>
                </a:ext>
              </a:extLst>
            </p:cNvPr>
            <p:cNvSpPr txBox="1"/>
            <p:nvPr/>
          </p:nvSpPr>
          <p:spPr>
            <a:xfrm>
              <a:off x="3068962" y="5141527"/>
              <a:ext cx="381836" cy="246221"/>
            </a:xfrm>
            <a:prstGeom prst="rect">
              <a:avLst/>
            </a:prstGeom>
            <a:noFill/>
          </p:spPr>
          <p:txBody>
            <a:bodyPr wrap="none" rtlCol="0">
              <a:spAutoFit/>
            </a:bodyPr>
            <a:lstStyle/>
            <a:p>
              <a:pPr algn="ctr"/>
              <a:r>
                <a:rPr lang="en-GB" sz="1000" dirty="0">
                  <a:cs typeface="Arial" panose="020B0604020202020204" pitchFamily="34" charset="0"/>
                </a:rPr>
                <a:t>203</a:t>
              </a:r>
            </a:p>
          </p:txBody>
        </p:sp>
        <p:sp>
          <p:nvSpPr>
            <p:cNvPr id="379" name="TextBox 365">
              <a:extLst>
                <a:ext uri="{FF2B5EF4-FFF2-40B4-BE49-F238E27FC236}">
                  <a16:creationId xmlns:a16="http://schemas.microsoft.com/office/drawing/2014/main" id="{3CFB8C23-3AE4-4322-AF1A-E9C81172E74A}"/>
                </a:ext>
              </a:extLst>
            </p:cNvPr>
            <p:cNvSpPr txBox="1"/>
            <p:nvPr/>
          </p:nvSpPr>
          <p:spPr>
            <a:xfrm>
              <a:off x="3375926" y="5141527"/>
              <a:ext cx="381836" cy="246221"/>
            </a:xfrm>
            <a:prstGeom prst="rect">
              <a:avLst/>
            </a:prstGeom>
            <a:noFill/>
          </p:spPr>
          <p:txBody>
            <a:bodyPr wrap="none" rtlCol="0">
              <a:spAutoFit/>
            </a:bodyPr>
            <a:lstStyle/>
            <a:p>
              <a:pPr algn="ctr"/>
              <a:r>
                <a:rPr lang="en-GB" sz="1000" dirty="0">
                  <a:cs typeface="Arial" panose="020B0604020202020204" pitchFamily="34" charset="0"/>
                </a:rPr>
                <a:t>194</a:t>
              </a:r>
            </a:p>
          </p:txBody>
        </p:sp>
        <p:sp>
          <p:nvSpPr>
            <p:cNvPr id="380" name="TextBox 366">
              <a:extLst>
                <a:ext uri="{FF2B5EF4-FFF2-40B4-BE49-F238E27FC236}">
                  <a16:creationId xmlns:a16="http://schemas.microsoft.com/office/drawing/2014/main" id="{2C2515BF-8352-4F20-821E-93DF66B0683A}"/>
                </a:ext>
              </a:extLst>
            </p:cNvPr>
            <p:cNvSpPr txBox="1"/>
            <p:nvPr/>
          </p:nvSpPr>
          <p:spPr>
            <a:xfrm>
              <a:off x="3682891" y="5141527"/>
              <a:ext cx="381836" cy="246221"/>
            </a:xfrm>
            <a:prstGeom prst="rect">
              <a:avLst/>
            </a:prstGeom>
            <a:noFill/>
          </p:spPr>
          <p:txBody>
            <a:bodyPr wrap="none" rtlCol="0">
              <a:spAutoFit/>
            </a:bodyPr>
            <a:lstStyle/>
            <a:p>
              <a:pPr algn="ctr"/>
              <a:r>
                <a:rPr lang="en-GB" sz="1000" dirty="0">
                  <a:cs typeface="Arial" panose="020B0604020202020204" pitchFamily="34" charset="0"/>
                </a:rPr>
                <a:t>185</a:t>
              </a:r>
            </a:p>
          </p:txBody>
        </p:sp>
        <p:sp>
          <p:nvSpPr>
            <p:cNvPr id="381" name="TextBox 367">
              <a:extLst>
                <a:ext uri="{FF2B5EF4-FFF2-40B4-BE49-F238E27FC236}">
                  <a16:creationId xmlns:a16="http://schemas.microsoft.com/office/drawing/2014/main" id="{DD69D064-7F1D-4EDB-BE60-F7EA6C6853CD}"/>
                </a:ext>
              </a:extLst>
            </p:cNvPr>
            <p:cNvSpPr txBox="1"/>
            <p:nvPr/>
          </p:nvSpPr>
          <p:spPr>
            <a:xfrm>
              <a:off x="3989855" y="5141527"/>
              <a:ext cx="381836" cy="246221"/>
            </a:xfrm>
            <a:prstGeom prst="rect">
              <a:avLst/>
            </a:prstGeom>
            <a:noFill/>
          </p:spPr>
          <p:txBody>
            <a:bodyPr wrap="none" rtlCol="0">
              <a:spAutoFit/>
            </a:bodyPr>
            <a:lstStyle/>
            <a:p>
              <a:pPr algn="ctr"/>
              <a:r>
                <a:rPr lang="en-GB" sz="1000" dirty="0">
                  <a:cs typeface="Arial" panose="020B0604020202020204" pitchFamily="34" charset="0"/>
                </a:rPr>
                <a:t>177</a:t>
              </a:r>
            </a:p>
          </p:txBody>
        </p:sp>
        <p:sp>
          <p:nvSpPr>
            <p:cNvPr id="382" name="TextBox 368">
              <a:extLst>
                <a:ext uri="{FF2B5EF4-FFF2-40B4-BE49-F238E27FC236}">
                  <a16:creationId xmlns:a16="http://schemas.microsoft.com/office/drawing/2014/main" id="{607A9270-8CB1-4467-84E9-52F91CDFEEE9}"/>
                </a:ext>
              </a:extLst>
            </p:cNvPr>
            <p:cNvSpPr txBox="1"/>
            <p:nvPr/>
          </p:nvSpPr>
          <p:spPr>
            <a:xfrm>
              <a:off x="4296819" y="5141527"/>
              <a:ext cx="381836" cy="246221"/>
            </a:xfrm>
            <a:prstGeom prst="rect">
              <a:avLst/>
            </a:prstGeom>
            <a:noFill/>
          </p:spPr>
          <p:txBody>
            <a:bodyPr wrap="none" rtlCol="0">
              <a:spAutoFit/>
            </a:bodyPr>
            <a:lstStyle/>
            <a:p>
              <a:pPr algn="ctr"/>
              <a:r>
                <a:rPr lang="en-GB" sz="1000" dirty="0">
                  <a:cs typeface="Arial" panose="020B0604020202020204" pitchFamily="34" charset="0"/>
                </a:rPr>
                <a:t>170</a:t>
              </a:r>
            </a:p>
          </p:txBody>
        </p:sp>
        <p:sp>
          <p:nvSpPr>
            <p:cNvPr id="383" name="TextBox 369">
              <a:extLst>
                <a:ext uri="{FF2B5EF4-FFF2-40B4-BE49-F238E27FC236}">
                  <a16:creationId xmlns:a16="http://schemas.microsoft.com/office/drawing/2014/main" id="{1E90E5BD-5360-4D29-B376-91F58385E8D1}"/>
                </a:ext>
              </a:extLst>
            </p:cNvPr>
            <p:cNvSpPr txBox="1"/>
            <p:nvPr/>
          </p:nvSpPr>
          <p:spPr>
            <a:xfrm>
              <a:off x="4603784" y="5141527"/>
              <a:ext cx="381836" cy="246221"/>
            </a:xfrm>
            <a:prstGeom prst="rect">
              <a:avLst/>
            </a:prstGeom>
            <a:noFill/>
          </p:spPr>
          <p:txBody>
            <a:bodyPr wrap="none" rtlCol="0">
              <a:spAutoFit/>
            </a:bodyPr>
            <a:lstStyle/>
            <a:p>
              <a:pPr algn="ctr"/>
              <a:r>
                <a:rPr lang="en-GB" sz="1000" dirty="0">
                  <a:cs typeface="Arial" panose="020B0604020202020204" pitchFamily="34" charset="0"/>
                </a:rPr>
                <a:t>165</a:t>
              </a:r>
            </a:p>
          </p:txBody>
        </p:sp>
        <p:sp>
          <p:nvSpPr>
            <p:cNvPr id="384" name="TextBox 370">
              <a:extLst>
                <a:ext uri="{FF2B5EF4-FFF2-40B4-BE49-F238E27FC236}">
                  <a16:creationId xmlns:a16="http://schemas.microsoft.com/office/drawing/2014/main" id="{E5084D1D-DD04-459E-8845-5CEDEC048A60}"/>
                </a:ext>
              </a:extLst>
            </p:cNvPr>
            <p:cNvSpPr txBox="1"/>
            <p:nvPr/>
          </p:nvSpPr>
          <p:spPr>
            <a:xfrm>
              <a:off x="4910748" y="5141527"/>
              <a:ext cx="381836" cy="246221"/>
            </a:xfrm>
            <a:prstGeom prst="rect">
              <a:avLst/>
            </a:prstGeom>
            <a:noFill/>
          </p:spPr>
          <p:txBody>
            <a:bodyPr wrap="none" rtlCol="0">
              <a:spAutoFit/>
            </a:bodyPr>
            <a:lstStyle/>
            <a:p>
              <a:pPr algn="ctr"/>
              <a:r>
                <a:rPr lang="en-GB" sz="1000" dirty="0">
                  <a:cs typeface="Arial" panose="020B0604020202020204" pitchFamily="34" charset="0"/>
                </a:rPr>
                <a:t>159</a:t>
              </a:r>
            </a:p>
          </p:txBody>
        </p:sp>
        <p:sp>
          <p:nvSpPr>
            <p:cNvPr id="385" name="TextBox 371">
              <a:extLst>
                <a:ext uri="{FF2B5EF4-FFF2-40B4-BE49-F238E27FC236}">
                  <a16:creationId xmlns:a16="http://schemas.microsoft.com/office/drawing/2014/main" id="{74CD56BD-068F-4ABD-8977-A97B46D6BF84}"/>
                </a:ext>
              </a:extLst>
            </p:cNvPr>
            <p:cNvSpPr txBox="1"/>
            <p:nvPr/>
          </p:nvSpPr>
          <p:spPr>
            <a:xfrm>
              <a:off x="5217713" y="5141527"/>
              <a:ext cx="381836" cy="246221"/>
            </a:xfrm>
            <a:prstGeom prst="rect">
              <a:avLst/>
            </a:prstGeom>
            <a:noFill/>
          </p:spPr>
          <p:txBody>
            <a:bodyPr wrap="none" rtlCol="0">
              <a:spAutoFit/>
            </a:bodyPr>
            <a:lstStyle/>
            <a:p>
              <a:pPr algn="ctr"/>
              <a:r>
                <a:rPr lang="en-GB" sz="1000" dirty="0">
                  <a:cs typeface="Arial" panose="020B0604020202020204" pitchFamily="34" charset="0"/>
                </a:rPr>
                <a:t>157</a:t>
              </a:r>
            </a:p>
          </p:txBody>
        </p:sp>
        <p:sp>
          <p:nvSpPr>
            <p:cNvPr id="386" name="TextBox 372">
              <a:extLst>
                <a:ext uri="{FF2B5EF4-FFF2-40B4-BE49-F238E27FC236}">
                  <a16:creationId xmlns:a16="http://schemas.microsoft.com/office/drawing/2014/main" id="{2A60FCC7-E774-4D2F-B69D-4AF67223E616}"/>
                </a:ext>
              </a:extLst>
            </p:cNvPr>
            <p:cNvSpPr txBox="1"/>
            <p:nvPr/>
          </p:nvSpPr>
          <p:spPr>
            <a:xfrm>
              <a:off x="5524678" y="5141527"/>
              <a:ext cx="381836" cy="246221"/>
            </a:xfrm>
            <a:prstGeom prst="rect">
              <a:avLst/>
            </a:prstGeom>
            <a:noFill/>
          </p:spPr>
          <p:txBody>
            <a:bodyPr wrap="none" rtlCol="0">
              <a:spAutoFit/>
            </a:bodyPr>
            <a:lstStyle/>
            <a:p>
              <a:pPr algn="ctr"/>
              <a:r>
                <a:rPr lang="en-GB" sz="1000" dirty="0">
                  <a:cs typeface="Arial" panose="020B0604020202020204" pitchFamily="34" charset="0"/>
                </a:rPr>
                <a:t>153</a:t>
              </a:r>
            </a:p>
          </p:txBody>
        </p:sp>
        <p:sp>
          <p:nvSpPr>
            <p:cNvPr id="387" name="TextBox 373">
              <a:extLst>
                <a:ext uri="{FF2B5EF4-FFF2-40B4-BE49-F238E27FC236}">
                  <a16:creationId xmlns:a16="http://schemas.microsoft.com/office/drawing/2014/main" id="{CFA0F571-7C17-458A-AB80-964939F603CF}"/>
                </a:ext>
              </a:extLst>
            </p:cNvPr>
            <p:cNvSpPr txBox="1"/>
            <p:nvPr/>
          </p:nvSpPr>
          <p:spPr>
            <a:xfrm>
              <a:off x="5864503" y="5141527"/>
              <a:ext cx="316112" cy="246221"/>
            </a:xfrm>
            <a:prstGeom prst="rect">
              <a:avLst/>
            </a:prstGeom>
            <a:noFill/>
          </p:spPr>
          <p:txBody>
            <a:bodyPr wrap="none" rtlCol="0">
              <a:spAutoFit/>
            </a:bodyPr>
            <a:lstStyle/>
            <a:p>
              <a:pPr algn="ctr"/>
              <a:r>
                <a:rPr lang="en-GB" sz="1000" dirty="0">
                  <a:cs typeface="Arial" panose="020B0604020202020204" pitchFamily="34" charset="0"/>
                </a:rPr>
                <a:t>79</a:t>
              </a:r>
            </a:p>
          </p:txBody>
        </p:sp>
        <p:sp>
          <p:nvSpPr>
            <p:cNvPr id="388" name="TextBox 374">
              <a:extLst>
                <a:ext uri="{FF2B5EF4-FFF2-40B4-BE49-F238E27FC236}">
                  <a16:creationId xmlns:a16="http://schemas.microsoft.com/office/drawing/2014/main" id="{72F735CB-AA0E-4D1E-A128-2A2B6F12B248}"/>
                </a:ext>
              </a:extLst>
            </p:cNvPr>
            <p:cNvSpPr txBox="1"/>
            <p:nvPr/>
          </p:nvSpPr>
          <p:spPr>
            <a:xfrm>
              <a:off x="6171468" y="5141527"/>
              <a:ext cx="316112" cy="246221"/>
            </a:xfrm>
            <a:prstGeom prst="rect">
              <a:avLst/>
            </a:prstGeom>
            <a:noFill/>
          </p:spPr>
          <p:txBody>
            <a:bodyPr wrap="none" rtlCol="0">
              <a:spAutoFit/>
            </a:bodyPr>
            <a:lstStyle/>
            <a:p>
              <a:pPr algn="ctr"/>
              <a:r>
                <a:rPr lang="en-GB" sz="1000" dirty="0">
                  <a:cs typeface="Arial" panose="020B0604020202020204" pitchFamily="34" charset="0"/>
                </a:rPr>
                <a:t>21</a:t>
              </a:r>
            </a:p>
          </p:txBody>
        </p:sp>
        <p:sp>
          <p:nvSpPr>
            <p:cNvPr id="389" name="TextBox 375">
              <a:extLst>
                <a:ext uri="{FF2B5EF4-FFF2-40B4-BE49-F238E27FC236}">
                  <a16:creationId xmlns:a16="http://schemas.microsoft.com/office/drawing/2014/main" id="{D6AA4F23-475C-4303-9457-078B9BC9B812}"/>
                </a:ext>
              </a:extLst>
            </p:cNvPr>
            <p:cNvSpPr txBox="1"/>
            <p:nvPr/>
          </p:nvSpPr>
          <p:spPr>
            <a:xfrm>
              <a:off x="1219789" y="5316206"/>
              <a:ext cx="381836" cy="246221"/>
            </a:xfrm>
            <a:prstGeom prst="rect">
              <a:avLst/>
            </a:prstGeom>
            <a:noFill/>
          </p:spPr>
          <p:txBody>
            <a:bodyPr wrap="none" rtlCol="0">
              <a:spAutoFit/>
            </a:bodyPr>
            <a:lstStyle/>
            <a:p>
              <a:pPr algn="ctr"/>
              <a:r>
                <a:rPr lang="en-GB" sz="1000" dirty="0">
                  <a:cs typeface="Arial" panose="020B0604020202020204" pitchFamily="34" charset="0"/>
                </a:rPr>
                <a:t>131</a:t>
              </a:r>
            </a:p>
          </p:txBody>
        </p:sp>
        <p:sp>
          <p:nvSpPr>
            <p:cNvPr id="390" name="TextBox 376">
              <a:extLst>
                <a:ext uri="{FF2B5EF4-FFF2-40B4-BE49-F238E27FC236}">
                  <a16:creationId xmlns:a16="http://schemas.microsoft.com/office/drawing/2014/main" id="{68242745-DD4F-4A84-85F8-B7E0FBF297D6}"/>
                </a:ext>
              </a:extLst>
            </p:cNvPr>
            <p:cNvSpPr txBox="1"/>
            <p:nvPr/>
          </p:nvSpPr>
          <p:spPr>
            <a:xfrm>
              <a:off x="6511298" y="5313722"/>
              <a:ext cx="250390" cy="246221"/>
            </a:xfrm>
            <a:prstGeom prst="rect">
              <a:avLst/>
            </a:prstGeom>
            <a:noFill/>
          </p:spPr>
          <p:txBody>
            <a:bodyPr wrap="none" rtlCol="0">
              <a:spAutoFit/>
            </a:bodyPr>
            <a:lstStyle/>
            <a:p>
              <a:pPr algn="ctr"/>
              <a:r>
                <a:rPr lang="en-GB" sz="1000" dirty="0">
                  <a:cs typeface="Arial" panose="020B0604020202020204" pitchFamily="34" charset="0"/>
                </a:rPr>
                <a:t>0</a:t>
              </a:r>
            </a:p>
          </p:txBody>
        </p:sp>
        <p:sp>
          <p:nvSpPr>
            <p:cNvPr id="391" name="TextBox 377">
              <a:extLst>
                <a:ext uri="{FF2B5EF4-FFF2-40B4-BE49-F238E27FC236}">
                  <a16:creationId xmlns:a16="http://schemas.microsoft.com/office/drawing/2014/main" id="{DA155540-BA7A-4775-8489-6AF6D0979C50}"/>
                </a:ext>
              </a:extLst>
            </p:cNvPr>
            <p:cNvSpPr txBox="1"/>
            <p:nvPr/>
          </p:nvSpPr>
          <p:spPr>
            <a:xfrm>
              <a:off x="1526841" y="5313721"/>
              <a:ext cx="381836" cy="246221"/>
            </a:xfrm>
            <a:prstGeom prst="rect">
              <a:avLst/>
            </a:prstGeom>
            <a:noFill/>
          </p:spPr>
          <p:txBody>
            <a:bodyPr wrap="none" rtlCol="0">
              <a:spAutoFit/>
            </a:bodyPr>
            <a:lstStyle/>
            <a:p>
              <a:pPr algn="ctr"/>
              <a:r>
                <a:rPr lang="en-GB" sz="1000" dirty="0">
                  <a:cs typeface="Arial" panose="020B0604020202020204" pitchFamily="34" charset="0"/>
                </a:rPr>
                <a:t>128</a:t>
              </a:r>
            </a:p>
          </p:txBody>
        </p:sp>
        <p:sp>
          <p:nvSpPr>
            <p:cNvPr id="392" name="TextBox 378">
              <a:extLst>
                <a:ext uri="{FF2B5EF4-FFF2-40B4-BE49-F238E27FC236}">
                  <a16:creationId xmlns:a16="http://schemas.microsoft.com/office/drawing/2014/main" id="{34A784BE-AB80-4326-94CD-F20A36B8A898}"/>
                </a:ext>
              </a:extLst>
            </p:cNvPr>
            <p:cNvSpPr txBox="1"/>
            <p:nvPr/>
          </p:nvSpPr>
          <p:spPr>
            <a:xfrm>
              <a:off x="1826508" y="5313721"/>
              <a:ext cx="381836" cy="246221"/>
            </a:xfrm>
            <a:prstGeom prst="rect">
              <a:avLst/>
            </a:prstGeom>
            <a:noFill/>
          </p:spPr>
          <p:txBody>
            <a:bodyPr wrap="none" rtlCol="0">
              <a:spAutoFit/>
            </a:bodyPr>
            <a:lstStyle/>
            <a:p>
              <a:pPr algn="ctr"/>
              <a:r>
                <a:rPr lang="en-GB" sz="1000" dirty="0">
                  <a:cs typeface="Arial" panose="020B0604020202020204" pitchFamily="34" charset="0"/>
                </a:rPr>
                <a:t>125</a:t>
              </a:r>
            </a:p>
          </p:txBody>
        </p:sp>
        <p:sp>
          <p:nvSpPr>
            <p:cNvPr id="393" name="TextBox 379">
              <a:extLst>
                <a:ext uri="{FF2B5EF4-FFF2-40B4-BE49-F238E27FC236}">
                  <a16:creationId xmlns:a16="http://schemas.microsoft.com/office/drawing/2014/main" id="{D7E3EF53-4B40-426A-8E53-7F6BB734D0F4}"/>
                </a:ext>
              </a:extLst>
            </p:cNvPr>
            <p:cNvSpPr txBox="1"/>
            <p:nvPr/>
          </p:nvSpPr>
          <p:spPr>
            <a:xfrm>
              <a:off x="2140868" y="5313722"/>
              <a:ext cx="381836" cy="246221"/>
            </a:xfrm>
            <a:prstGeom prst="rect">
              <a:avLst/>
            </a:prstGeom>
            <a:noFill/>
          </p:spPr>
          <p:txBody>
            <a:bodyPr wrap="none" rtlCol="0">
              <a:spAutoFit/>
            </a:bodyPr>
            <a:lstStyle/>
            <a:p>
              <a:pPr algn="ctr"/>
              <a:r>
                <a:rPr lang="en-GB" sz="1000" dirty="0">
                  <a:cs typeface="Arial" panose="020B0604020202020204" pitchFamily="34" charset="0"/>
                </a:rPr>
                <a:t>114</a:t>
              </a:r>
            </a:p>
          </p:txBody>
        </p:sp>
        <p:sp>
          <p:nvSpPr>
            <p:cNvPr id="394" name="TextBox 380">
              <a:extLst>
                <a:ext uri="{FF2B5EF4-FFF2-40B4-BE49-F238E27FC236}">
                  <a16:creationId xmlns:a16="http://schemas.microsoft.com/office/drawing/2014/main" id="{B2827F5E-D2C9-4189-9DD5-20B5DD555704}"/>
                </a:ext>
              </a:extLst>
            </p:cNvPr>
            <p:cNvSpPr txBox="1"/>
            <p:nvPr/>
          </p:nvSpPr>
          <p:spPr>
            <a:xfrm>
              <a:off x="2454867" y="5313722"/>
              <a:ext cx="381836" cy="246221"/>
            </a:xfrm>
            <a:prstGeom prst="rect">
              <a:avLst/>
            </a:prstGeom>
            <a:noFill/>
          </p:spPr>
          <p:txBody>
            <a:bodyPr wrap="none" rtlCol="0">
              <a:spAutoFit/>
            </a:bodyPr>
            <a:lstStyle/>
            <a:p>
              <a:pPr algn="ctr"/>
              <a:r>
                <a:rPr lang="en-GB" sz="1000" dirty="0">
                  <a:cs typeface="Arial" panose="020B0604020202020204" pitchFamily="34" charset="0"/>
                </a:rPr>
                <a:t>108</a:t>
              </a:r>
            </a:p>
          </p:txBody>
        </p:sp>
        <p:sp>
          <p:nvSpPr>
            <p:cNvPr id="395" name="TextBox 381">
              <a:extLst>
                <a:ext uri="{FF2B5EF4-FFF2-40B4-BE49-F238E27FC236}">
                  <a16:creationId xmlns:a16="http://schemas.microsoft.com/office/drawing/2014/main" id="{5AC9B3A5-C567-43A8-A97A-0B71C29DB14C}"/>
                </a:ext>
              </a:extLst>
            </p:cNvPr>
            <p:cNvSpPr txBox="1"/>
            <p:nvPr/>
          </p:nvSpPr>
          <p:spPr>
            <a:xfrm>
              <a:off x="2747401" y="5313722"/>
              <a:ext cx="381836" cy="246221"/>
            </a:xfrm>
            <a:prstGeom prst="rect">
              <a:avLst/>
            </a:prstGeom>
            <a:noFill/>
          </p:spPr>
          <p:txBody>
            <a:bodyPr wrap="none" rtlCol="0">
              <a:spAutoFit/>
            </a:bodyPr>
            <a:lstStyle/>
            <a:p>
              <a:pPr algn="ctr"/>
              <a:r>
                <a:rPr lang="en-GB" sz="1000" dirty="0">
                  <a:cs typeface="Arial" panose="020B0604020202020204" pitchFamily="34" charset="0"/>
                </a:rPr>
                <a:t>100</a:t>
              </a:r>
            </a:p>
          </p:txBody>
        </p:sp>
        <p:sp>
          <p:nvSpPr>
            <p:cNvPr id="396" name="TextBox 382">
              <a:extLst>
                <a:ext uri="{FF2B5EF4-FFF2-40B4-BE49-F238E27FC236}">
                  <a16:creationId xmlns:a16="http://schemas.microsoft.com/office/drawing/2014/main" id="{466FD7D8-F8FF-4BDE-B3E5-23D7C08512BE}"/>
                </a:ext>
              </a:extLst>
            </p:cNvPr>
            <p:cNvSpPr txBox="1"/>
            <p:nvPr/>
          </p:nvSpPr>
          <p:spPr>
            <a:xfrm>
              <a:off x="3116673" y="5313722"/>
              <a:ext cx="316112" cy="246221"/>
            </a:xfrm>
            <a:prstGeom prst="rect">
              <a:avLst/>
            </a:prstGeom>
            <a:noFill/>
          </p:spPr>
          <p:txBody>
            <a:bodyPr wrap="none" rtlCol="0">
              <a:spAutoFit/>
            </a:bodyPr>
            <a:lstStyle/>
            <a:p>
              <a:pPr algn="ctr"/>
              <a:r>
                <a:rPr lang="en-GB" sz="1000" dirty="0">
                  <a:cs typeface="Arial" panose="020B0604020202020204" pitchFamily="34" charset="0"/>
                </a:rPr>
                <a:t>97</a:t>
              </a:r>
            </a:p>
          </p:txBody>
        </p:sp>
        <p:sp>
          <p:nvSpPr>
            <p:cNvPr id="397" name="TextBox 383">
              <a:extLst>
                <a:ext uri="{FF2B5EF4-FFF2-40B4-BE49-F238E27FC236}">
                  <a16:creationId xmlns:a16="http://schemas.microsoft.com/office/drawing/2014/main" id="{F3A02AE4-A5BC-4673-A383-8D67DCBC0AED}"/>
                </a:ext>
              </a:extLst>
            </p:cNvPr>
            <p:cNvSpPr txBox="1"/>
            <p:nvPr/>
          </p:nvSpPr>
          <p:spPr>
            <a:xfrm>
              <a:off x="3423349" y="5313722"/>
              <a:ext cx="316112" cy="246221"/>
            </a:xfrm>
            <a:prstGeom prst="rect">
              <a:avLst/>
            </a:prstGeom>
            <a:noFill/>
          </p:spPr>
          <p:txBody>
            <a:bodyPr wrap="none" rtlCol="0">
              <a:spAutoFit/>
            </a:bodyPr>
            <a:lstStyle/>
            <a:p>
              <a:pPr algn="ctr"/>
              <a:r>
                <a:rPr lang="en-GB" sz="1000" dirty="0">
                  <a:cs typeface="Arial" panose="020B0604020202020204" pitchFamily="34" charset="0"/>
                </a:rPr>
                <a:t>92</a:t>
              </a:r>
            </a:p>
          </p:txBody>
        </p:sp>
        <p:sp>
          <p:nvSpPr>
            <p:cNvPr id="398" name="TextBox 384">
              <a:extLst>
                <a:ext uri="{FF2B5EF4-FFF2-40B4-BE49-F238E27FC236}">
                  <a16:creationId xmlns:a16="http://schemas.microsoft.com/office/drawing/2014/main" id="{341FA143-CC70-46D6-8E28-1F619C85EB7F}"/>
                </a:ext>
              </a:extLst>
            </p:cNvPr>
            <p:cNvSpPr txBox="1"/>
            <p:nvPr/>
          </p:nvSpPr>
          <p:spPr>
            <a:xfrm>
              <a:off x="3730584" y="5313722"/>
              <a:ext cx="316112" cy="246221"/>
            </a:xfrm>
            <a:prstGeom prst="rect">
              <a:avLst/>
            </a:prstGeom>
            <a:noFill/>
          </p:spPr>
          <p:txBody>
            <a:bodyPr wrap="none" rtlCol="0">
              <a:spAutoFit/>
            </a:bodyPr>
            <a:lstStyle/>
            <a:p>
              <a:pPr algn="ctr"/>
              <a:r>
                <a:rPr lang="en-GB" sz="1000" dirty="0">
                  <a:cs typeface="Arial" panose="020B0604020202020204" pitchFamily="34" charset="0"/>
                </a:rPr>
                <a:t>87</a:t>
              </a:r>
            </a:p>
          </p:txBody>
        </p:sp>
        <p:sp>
          <p:nvSpPr>
            <p:cNvPr id="399" name="TextBox 385">
              <a:extLst>
                <a:ext uri="{FF2B5EF4-FFF2-40B4-BE49-F238E27FC236}">
                  <a16:creationId xmlns:a16="http://schemas.microsoft.com/office/drawing/2014/main" id="{E3E1F859-4B16-4793-9953-D23C251E9367}"/>
                </a:ext>
              </a:extLst>
            </p:cNvPr>
            <p:cNvSpPr txBox="1"/>
            <p:nvPr/>
          </p:nvSpPr>
          <p:spPr>
            <a:xfrm>
              <a:off x="4039873" y="5313722"/>
              <a:ext cx="316112" cy="246221"/>
            </a:xfrm>
            <a:prstGeom prst="rect">
              <a:avLst/>
            </a:prstGeom>
            <a:noFill/>
          </p:spPr>
          <p:txBody>
            <a:bodyPr wrap="none" rtlCol="0">
              <a:spAutoFit/>
            </a:bodyPr>
            <a:lstStyle/>
            <a:p>
              <a:pPr algn="ctr"/>
              <a:r>
                <a:rPr lang="en-GB" sz="1000" dirty="0">
                  <a:cs typeface="Arial" panose="020B0604020202020204" pitchFamily="34" charset="0"/>
                </a:rPr>
                <a:t>80</a:t>
              </a:r>
            </a:p>
          </p:txBody>
        </p:sp>
        <p:sp>
          <p:nvSpPr>
            <p:cNvPr id="400" name="TextBox 386">
              <a:extLst>
                <a:ext uri="{FF2B5EF4-FFF2-40B4-BE49-F238E27FC236}">
                  <a16:creationId xmlns:a16="http://schemas.microsoft.com/office/drawing/2014/main" id="{A31CE5BD-1CC1-4DD2-8BF7-E1C157D3D846}"/>
                </a:ext>
              </a:extLst>
            </p:cNvPr>
            <p:cNvSpPr txBox="1"/>
            <p:nvPr/>
          </p:nvSpPr>
          <p:spPr>
            <a:xfrm>
              <a:off x="4358369" y="5313722"/>
              <a:ext cx="316112" cy="246221"/>
            </a:xfrm>
            <a:prstGeom prst="rect">
              <a:avLst/>
            </a:prstGeom>
            <a:noFill/>
          </p:spPr>
          <p:txBody>
            <a:bodyPr wrap="none" rtlCol="0">
              <a:spAutoFit/>
            </a:bodyPr>
            <a:lstStyle/>
            <a:p>
              <a:pPr algn="ctr"/>
              <a:r>
                <a:rPr lang="en-GB" sz="1000" dirty="0">
                  <a:cs typeface="Arial" panose="020B0604020202020204" pitchFamily="34" charset="0"/>
                </a:rPr>
                <a:t>73</a:t>
              </a:r>
            </a:p>
          </p:txBody>
        </p:sp>
        <p:sp>
          <p:nvSpPr>
            <p:cNvPr id="401" name="TextBox 387">
              <a:extLst>
                <a:ext uri="{FF2B5EF4-FFF2-40B4-BE49-F238E27FC236}">
                  <a16:creationId xmlns:a16="http://schemas.microsoft.com/office/drawing/2014/main" id="{7613FE45-81A3-4CEF-844A-B212DBA9D089}"/>
                </a:ext>
              </a:extLst>
            </p:cNvPr>
            <p:cNvSpPr txBox="1"/>
            <p:nvPr/>
          </p:nvSpPr>
          <p:spPr>
            <a:xfrm>
              <a:off x="4658451" y="5313722"/>
              <a:ext cx="316112" cy="246221"/>
            </a:xfrm>
            <a:prstGeom prst="rect">
              <a:avLst/>
            </a:prstGeom>
            <a:noFill/>
          </p:spPr>
          <p:txBody>
            <a:bodyPr wrap="none" rtlCol="0">
              <a:spAutoFit/>
            </a:bodyPr>
            <a:lstStyle/>
            <a:p>
              <a:pPr algn="ctr"/>
              <a:r>
                <a:rPr lang="en-GB" sz="1000" dirty="0">
                  <a:cs typeface="Arial" panose="020B0604020202020204" pitchFamily="34" charset="0"/>
                </a:rPr>
                <a:t>67</a:t>
              </a:r>
            </a:p>
          </p:txBody>
        </p:sp>
        <p:sp>
          <p:nvSpPr>
            <p:cNvPr id="402" name="TextBox 388">
              <a:extLst>
                <a:ext uri="{FF2B5EF4-FFF2-40B4-BE49-F238E27FC236}">
                  <a16:creationId xmlns:a16="http://schemas.microsoft.com/office/drawing/2014/main" id="{E18C5F75-EF31-4833-8F7B-731DD77FF399}"/>
                </a:ext>
              </a:extLst>
            </p:cNvPr>
            <p:cNvSpPr txBox="1"/>
            <p:nvPr/>
          </p:nvSpPr>
          <p:spPr>
            <a:xfrm>
              <a:off x="4965415" y="5313722"/>
              <a:ext cx="316112" cy="246221"/>
            </a:xfrm>
            <a:prstGeom prst="rect">
              <a:avLst/>
            </a:prstGeom>
            <a:noFill/>
          </p:spPr>
          <p:txBody>
            <a:bodyPr wrap="none" rtlCol="0">
              <a:spAutoFit/>
            </a:bodyPr>
            <a:lstStyle/>
            <a:p>
              <a:pPr algn="ctr"/>
              <a:r>
                <a:rPr lang="en-GB" sz="1000" dirty="0">
                  <a:cs typeface="Arial" panose="020B0604020202020204" pitchFamily="34" charset="0"/>
                </a:rPr>
                <a:t>60</a:t>
              </a:r>
            </a:p>
          </p:txBody>
        </p:sp>
        <p:sp>
          <p:nvSpPr>
            <p:cNvPr id="403" name="TextBox 389">
              <a:extLst>
                <a:ext uri="{FF2B5EF4-FFF2-40B4-BE49-F238E27FC236}">
                  <a16:creationId xmlns:a16="http://schemas.microsoft.com/office/drawing/2014/main" id="{622FA4E4-5EB9-49C3-8D5B-4EE8A0B631E3}"/>
                </a:ext>
              </a:extLst>
            </p:cNvPr>
            <p:cNvSpPr txBox="1"/>
            <p:nvPr/>
          </p:nvSpPr>
          <p:spPr>
            <a:xfrm>
              <a:off x="5272380" y="5313722"/>
              <a:ext cx="316112" cy="246221"/>
            </a:xfrm>
            <a:prstGeom prst="rect">
              <a:avLst/>
            </a:prstGeom>
            <a:noFill/>
          </p:spPr>
          <p:txBody>
            <a:bodyPr wrap="none" rtlCol="0">
              <a:spAutoFit/>
            </a:bodyPr>
            <a:lstStyle/>
            <a:p>
              <a:pPr algn="ctr"/>
              <a:r>
                <a:rPr lang="en-GB" sz="1000" dirty="0">
                  <a:cs typeface="Arial" panose="020B0604020202020204" pitchFamily="34" charset="0"/>
                </a:rPr>
                <a:t>54</a:t>
              </a:r>
            </a:p>
          </p:txBody>
        </p:sp>
        <p:sp>
          <p:nvSpPr>
            <p:cNvPr id="404" name="TextBox 390">
              <a:extLst>
                <a:ext uri="{FF2B5EF4-FFF2-40B4-BE49-F238E27FC236}">
                  <a16:creationId xmlns:a16="http://schemas.microsoft.com/office/drawing/2014/main" id="{C57BC92C-08C9-4C3B-A373-00E5A380FBE4}"/>
                </a:ext>
              </a:extLst>
            </p:cNvPr>
            <p:cNvSpPr txBox="1"/>
            <p:nvPr/>
          </p:nvSpPr>
          <p:spPr>
            <a:xfrm>
              <a:off x="5579345" y="5313722"/>
              <a:ext cx="316112" cy="246221"/>
            </a:xfrm>
            <a:prstGeom prst="rect">
              <a:avLst/>
            </a:prstGeom>
            <a:noFill/>
          </p:spPr>
          <p:txBody>
            <a:bodyPr wrap="none" rtlCol="0">
              <a:spAutoFit/>
            </a:bodyPr>
            <a:lstStyle/>
            <a:p>
              <a:pPr algn="ctr"/>
              <a:r>
                <a:rPr lang="en-GB" sz="1000" dirty="0">
                  <a:cs typeface="Arial" panose="020B0604020202020204" pitchFamily="34" charset="0"/>
                </a:rPr>
                <a:t>52</a:t>
              </a:r>
            </a:p>
          </p:txBody>
        </p:sp>
        <p:sp>
          <p:nvSpPr>
            <p:cNvPr id="405" name="TextBox 391">
              <a:extLst>
                <a:ext uri="{FF2B5EF4-FFF2-40B4-BE49-F238E27FC236}">
                  <a16:creationId xmlns:a16="http://schemas.microsoft.com/office/drawing/2014/main" id="{E13B99BC-4843-485D-B192-B1C57A5B90FC}"/>
                </a:ext>
              </a:extLst>
            </p:cNvPr>
            <p:cNvSpPr txBox="1"/>
            <p:nvPr/>
          </p:nvSpPr>
          <p:spPr>
            <a:xfrm>
              <a:off x="5864503" y="5313722"/>
              <a:ext cx="316112" cy="246221"/>
            </a:xfrm>
            <a:prstGeom prst="rect">
              <a:avLst/>
            </a:prstGeom>
            <a:noFill/>
          </p:spPr>
          <p:txBody>
            <a:bodyPr wrap="none" rtlCol="0">
              <a:spAutoFit/>
            </a:bodyPr>
            <a:lstStyle/>
            <a:p>
              <a:pPr algn="ctr"/>
              <a:r>
                <a:rPr lang="en-GB" sz="1000" dirty="0">
                  <a:cs typeface="Arial" panose="020B0604020202020204" pitchFamily="34" charset="0"/>
                </a:rPr>
                <a:t>21</a:t>
              </a:r>
            </a:p>
          </p:txBody>
        </p:sp>
        <p:sp>
          <p:nvSpPr>
            <p:cNvPr id="406" name="TextBox 392">
              <a:extLst>
                <a:ext uri="{FF2B5EF4-FFF2-40B4-BE49-F238E27FC236}">
                  <a16:creationId xmlns:a16="http://schemas.microsoft.com/office/drawing/2014/main" id="{FD79D596-C2A5-4D09-979B-E4F5CDAA70FE}"/>
                </a:ext>
              </a:extLst>
            </p:cNvPr>
            <p:cNvSpPr txBox="1"/>
            <p:nvPr/>
          </p:nvSpPr>
          <p:spPr>
            <a:xfrm>
              <a:off x="6204330" y="5313722"/>
              <a:ext cx="250390" cy="246221"/>
            </a:xfrm>
            <a:prstGeom prst="rect">
              <a:avLst/>
            </a:prstGeom>
            <a:noFill/>
          </p:spPr>
          <p:txBody>
            <a:bodyPr wrap="none" rtlCol="0">
              <a:spAutoFit/>
            </a:bodyPr>
            <a:lstStyle/>
            <a:p>
              <a:pPr algn="ctr"/>
              <a:r>
                <a:rPr lang="en-GB" sz="1000" dirty="0">
                  <a:cs typeface="Arial" panose="020B0604020202020204" pitchFamily="34" charset="0"/>
                </a:rPr>
                <a:t>6</a:t>
              </a:r>
            </a:p>
          </p:txBody>
        </p:sp>
        <p:sp>
          <p:nvSpPr>
            <p:cNvPr id="407" name="TextBox 393">
              <a:extLst>
                <a:ext uri="{FF2B5EF4-FFF2-40B4-BE49-F238E27FC236}">
                  <a16:creationId xmlns:a16="http://schemas.microsoft.com/office/drawing/2014/main" id="{65D94C0E-813D-426B-A6B7-9015971EEE57}"/>
                </a:ext>
              </a:extLst>
            </p:cNvPr>
            <p:cNvSpPr txBox="1"/>
            <p:nvPr/>
          </p:nvSpPr>
          <p:spPr>
            <a:xfrm>
              <a:off x="560960" y="4961795"/>
              <a:ext cx="726482" cy="246221"/>
            </a:xfrm>
            <a:prstGeom prst="rect">
              <a:avLst/>
            </a:prstGeom>
            <a:noFill/>
          </p:spPr>
          <p:txBody>
            <a:bodyPr wrap="none" rtlCol="0">
              <a:spAutoFit/>
            </a:bodyPr>
            <a:lstStyle/>
            <a:p>
              <a:pPr algn="ctr"/>
              <a:r>
                <a:rPr lang="en-GB" sz="1000" b="1" dirty="0">
                  <a:cs typeface="Arial" panose="020B0604020202020204" pitchFamily="34" charset="0"/>
                </a:rPr>
                <a:t>No. at risk</a:t>
              </a:r>
            </a:p>
          </p:txBody>
        </p:sp>
        <p:sp>
          <p:nvSpPr>
            <p:cNvPr id="408" name="TextBox 394">
              <a:extLst>
                <a:ext uri="{FF2B5EF4-FFF2-40B4-BE49-F238E27FC236}">
                  <a16:creationId xmlns:a16="http://schemas.microsoft.com/office/drawing/2014/main" id="{B42F6FAA-EB3B-40D0-B7F8-A26C4C5FE6B1}"/>
                </a:ext>
              </a:extLst>
            </p:cNvPr>
            <p:cNvSpPr txBox="1"/>
            <p:nvPr/>
          </p:nvSpPr>
          <p:spPr>
            <a:xfrm>
              <a:off x="552106" y="5141527"/>
              <a:ext cx="628698" cy="246221"/>
            </a:xfrm>
            <a:prstGeom prst="rect">
              <a:avLst/>
            </a:prstGeom>
            <a:noFill/>
          </p:spPr>
          <p:txBody>
            <a:bodyPr wrap="none" rtlCol="0">
              <a:spAutoFit/>
            </a:bodyPr>
            <a:lstStyle/>
            <a:p>
              <a:pPr algn="ctr"/>
              <a:r>
                <a:rPr lang="en-GB" sz="1000" dirty="0">
                  <a:solidFill>
                    <a:srgbClr val="830051"/>
                  </a:solidFill>
                  <a:cs typeface="Arial" panose="020B0604020202020204" pitchFamily="34" charset="0"/>
                </a:rPr>
                <a:t>Olaparib</a:t>
              </a:r>
            </a:p>
          </p:txBody>
        </p:sp>
        <p:sp>
          <p:nvSpPr>
            <p:cNvPr id="409" name="TextBox 395">
              <a:extLst>
                <a:ext uri="{FF2B5EF4-FFF2-40B4-BE49-F238E27FC236}">
                  <a16:creationId xmlns:a16="http://schemas.microsoft.com/office/drawing/2014/main" id="{2FD03C87-C80A-461C-8BA0-BCFC8A79BD09}"/>
                </a:ext>
              </a:extLst>
            </p:cNvPr>
            <p:cNvSpPr txBox="1"/>
            <p:nvPr/>
          </p:nvSpPr>
          <p:spPr>
            <a:xfrm>
              <a:off x="589443" y="5313722"/>
              <a:ext cx="593432" cy="246221"/>
            </a:xfrm>
            <a:prstGeom prst="rect">
              <a:avLst/>
            </a:prstGeom>
            <a:noFill/>
          </p:spPr>
          <p:txBody>
            <a:bodyPr wrap="none" rtlCol="0">
              <a:spAutoFit/>
            </a:bodyPr>
            <a:lstStyle/>
            <a:p>
              <a:pPr algn="ctr"/>
              <a:r>
                <a:rPr lang="en-GB" sz="1000" dirty="0">
                  <a:solidFill>
                    <a:schemeClr val="bg1">
                      <a:lumMod val="50000"/>
                    </a:schemeClr>
                  </a:solidFill>
                  <a:cs typeface="Arial" panose="020B0604020202020204" pitchFamily="34" charset="0"/>
                </a:rPr>
                <a:t>Placebo</a:t>
              </a:r>
            </a:p>
          </p:txBody>
        </p:sp>
        <p:sp>
          <p:nvSpPr>
            <p:cNvPr id="410" name="TextBox 396">
              <a:extLst>
                <a:ext uri="{FF2B5EF4-FFF2-40B4-BE49-F238E27FC236}">
                  <a16:creationId xmlns:a16="http://schemas.microsoft.com/office/drawing/2014/main" id="{047925D4-D6B8-4997-9055-543E6BA93810}"/>
                </a:ext>
              </a:extLst>
            </p:cNvPr>
            <p:cNvSpPr txBox="1"/>
            <p:nvPr/>
          </p:nvSpPr>
          <p:spPr>
            <a:xfrm rot="16200000">
              <a:off x="243841" y="3231039"/>
              <a:ext cx="1282723" cy="261610"/>
            </a:xfrm>
            <a:prstGeom prst="rect">
              <a:avLst/>
            </a:prstGeom>
            <a:noFill/>
          </p:spPr>
          <p:txBody>
            <a:bodyPr wrap="none" rtlCol="0">
              <a:spAutoFit/>
            </a:bodyPr>
            <a:lstStyle/>
            <a:p>
              <a:pPr algn="ctr"/>
              <a:r>
                <a:rPr lang="en-GB" sz="1100" dirty="0">
                  <a:cs typeface="Arial" panose="020B0604020202020204" pitchFamily="34" charset="0"/>
                </a:rPr>
                <a:t>Overall survival (%)</a:t>
              </a:r>
            </a:p>
          </p:txBody>
        </p:sp>
      </p:grpSp>
      <p:pic>
        <p:nvPicPr>
          <p:cNvPr id="2" name="Immagine 1">
            <a:extLst>
              <a:ext uri="{FF2B5EF4-FFF2-40B4-BE49-F238E27FC236}">
                <a16:creationId xmlns:a16="http://schemas.microsoft.com/office/drawing/2014/main" id="{292E08DE-6274-4B28-8878-63C084906289}"/>
              </a:ext>
            </a:extLst>
          </p:cNvPr>
          <p:cNvPicPr>
            <a:picLocks noChangeAspect="1"/>
          </p:cNvPicPr>
          <p:nvPr/>
        </p:nvPicPr>
        <p:blipFill>
          <a:blip r:embed="rId2"/>
          <a:stretch>
            <a:fillRect/>
          </a:stretch>
        </p:blipFill>
        <p:spPr>
          <a:xfrm>
            <a:off x="952595" y="2165082"/>
            <a:ext cx="1966764" cy="1356718"/>
          </a:xfrm>
          <a:prstGeom prst="rect">
            <a:avLst/>
          </a:prstGeom>
        </p:spPr>
      </p:pic>
      <p:sp>
        <p:nvSpPr>
          <p:cNvPr id="416" name="Rectangle: Diagonal Corners Rounded 399">
            <a:extLst>
              <a:ext uri="{FF2B5EF4-FFF2-40B4-BE49-F238E27FC236}">
                <a16:creationId xmlns:a16="http://schemas.microsoft.com/office/drawing/2014/main" id="{DCCED5D3-44CB-437C-9C89-6A1E4E69408B}"/>
              </a:ext>
            </a:extLst>
          </p:cNvPr>
          <p:cNvSpPr/>
          <p:nvPr/>
        </p:nvSpPr>
        <p:spPr>
          <a:xfrm>
            <a:off x="2114546" y="4787930"/>
            <a:ext cx="2576191" cy="1019835"/>
          </a:xfrm>
          <a:prstGeom prst="round2Diag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a:solidFill>
                  <a:schemeClr val="tx1"/>
                </a:solidFill>
                <a:latin typeface="Arial Narrow" panose="020B0606020202030204" pitchFamily="34" charset="0"/>
                <a:cs typeface="Arial" panose="020B0604020202020204" pitchFamily="34" charset="0"/>
              </a:rPr>
              <a:t>44.3% of patients in the placebo group received subsequent </a:t>
            </a:r>
            <a:br>
              <a:rPr lang="en-US" sz="1200" dirty="0">
                <a:solidFill>
                  <a:schemeClr val="tx1"/>
                </a:solidFill>
                <a:latin typeface="Arial Narrow" panose="020B0606020202030204" pitchFamily="34" charset="0"/>
                <a:cs typeface="Arial" panose="020B0604020202020204" pitchFamily="34" charset="0"/>
              </a:rPr>
            </a:br>
            <a:r>
              <a:rPr lang="en-US" sz="1200" dirty="0">
                <a:solidFill>
                  <a:schemeClr val="tx1"/>
                </a:solidFill>
                <a:latin typeface="Arial Narrow" panose="020B0606020202030204" pitchFamily="34" charset="0"/>
                <a:cs typeface="Arial" panose="020B0604020202020204" pitchFamily="34" charset="0"/>
              </a:rPr>
              <a:t>PARP inhibitor therapy, compared with 14.6% of </a:t>
            </a:r>
            <a:br>
              <a:rPr lang="en-US" sz="1200" dirty="0">
                <a:solidFill>
                  <a:schemeClr val="tx1"/>
                </a:solidFill>
                <a:latin typeface="Arial Narrow" panose="020B0606020202030204" pitchFamily="34" charset="0"/>
                <a:cs typeface="Arial" panose="020B0604020202020204" pitchFamily="34" charset="0"/>
              </a:rPr>
            </a:br>
            <a:r>
              <a:rPr lang="en-US" sz="1200" dirty="0">
                <a:solidFill>
                  <a:schemeClr val="tx1"/>
                </a:solidFill>
                <a:latin typeface="Arial Narrow" panose="020B0606020202030204" pitchFamily="34" charset="0"/>
                <a:cs typeface="Arial" panose="020B0604020202020204" pitchFamily="34" charset="0"/>
              </a:rPr>
              <a:t>patients in the olaparib group</a:t>
            </a:r>
          </a:p>
        </p:txBody>
      </p:sp>
      <p:grpSp>
        <p:nvGrpSpPr>
          <p:cNvPr id="417" name="Gruppo 416">
            <a:extLst>
              <a:ext uri="{FF2B5EF4-FFF2-40B4-BE49-F238E27FC236}">
                <a16:creationId xmlns:a16="http://schemas.microsoft.com/office/drawing/2014/main" id="{26751239-23EA-4BF9-BCC8-D0DE6DAE1B45}"/>
              </a:ext>
            </a:extLst>
          </p:cNvPr>
          <p:cNvGrpSpPr/>
          <p:nvPr/>
        </p:nvGrpSpPr>
        <p:grpSpPr>
          <a:xfrm>
            <a:off x="5985112" y="1252675"/>
            <a:ext cx="6077807" cy="3230954"/>
            <a:chOff x="442912" y="2000397"/>
            <a:chExt cx="6660811" cy="3576999"/>
          </a:xfrm>
        </p:grpSpPr>
        <p:sp>
          <p:nvSpPr>
            <p:cNvPr id="418" name="Freeform: Shape 2">
              <a:extLst>
                <a:ext uri="{FF2B5EF4-FFF2-40B4-BE49-F238E27FC236}">
                  <a16:creationId xmlns:a16="http://schemas.microsoft.com/office/drawing/2014/main" id="{98596FB5-7092-4089-B447-2D1317C28812}"/>
                </a:ext>
              </a:extLst>
            </p:cNvPr>
            <p:cNvSpPr/>
            <p:nvPr/>
          </p:nvSpPr>
          <p:spPr>
            <a:xfrm>
              <a:off x="1528763" y="2146697"/>
              <a:ext cx="4906565" cy="1963341"/>
            </a:xfrm>
            <a:custGeom>
              <a:avLst/>
              <a:gdLst>
                <a:gd name="connsiteX0" fmla="*/ 0 w 4906565"/>
                <a:gd name="connsiteY0" fmla="*/ 0 h 1963341"/>
                <a:gd name="connsiteX1" fmla="*/ 0 w 4906565"/>
                <a:gd name="connsiteY1" fmla="*/ 0 h 1963341"/>
                <a:gd name="connsiteX2" fmla="*/ 5953 w 4906565"/>
                <a:gd name="connsiteY2" fmla="*/ 9525 h 1963341"/>
                <a:gd name="connsiteX3" fmla="*/ 8334 w 4906565"/>
                <a:gd name="connsiteY3" fmla="*/ 14287 h 1963341"/>
                <a:gd name="connsiteX4" fmla="*/ 10715 w 4906565"/>
                <a:gd name="connsiteY4" fmla="*/ 16669 h 1963341"/>
                <a:gd name="connsiteX5" fmla="*/ 16668 w 4906565"/>
                <a:gd name="connsiteY5" fmla="*/ 17859 h 1963341"/>
                <a:gd name="connsiteX6" fmla="*/ 27384 w 4906565"/>
                <a:gd name="connsiteY6" fmla="*/ 20241 h 1963341"/>
                <a:gd name="connsiteX7" fmla="*/ 29765 w 4906565"/>
                <a:gd name="connsiteY7" fmla="*/ 23812 h 1963341"/>
                <a:gd name="connsiteX8" fmla="*/ 33337 w 4906565"/>
                <a:gd name="connsiteY8" fmla="*/ 26194 h 1963341"/>
                <a:gd name="connsiteX9" fmla="*/ 39290 w 4906565"/>
                <a:gd name="connsiteY9" fmla="*/ 29766 h 1963341"/>
                <a:gd name="connsiteX10" fmla="*/ 47625 w 4906565"/>
                <a:gd name="connsiteY10" fmla="*/ 40481 h 1963341"/>
                <a:gd name="connsiteX11" fmla="*/ 53578 w 4906565"/>
                <a:gd name="connsiteY11" fmla="*/ 41672 h 1963341"/>
                <a:gd name="connsiteX12" fmla="*/ 63103 w 4906565"/>
                <a:gd name="connsiteY12" fmla="*/ 46434 h 1963341"/>
                <a:gd name="connsiteX13" fmla="*/ 67865 w 4906565"/>
                <a:gd name="connsiteY13" fmla="*/ 47625 h 1963341"/>
                <a:gd name="connsiteX14" fmla="*/ 73818 w 4906565"/>
                <a:gd name="connsiteY14" fmla="*/ 50006 h 1963341"/>
                <a:gd name="connsiteX15" fmla="*/ 78581 w 4906565"/>
                <a:gd name="connsiteY15" fmla="*/ 51197 h 1963341"/>
                <a:gd name="connsiteX16" fmla="*/ 83343 w 4906565"/>
                <a:gd name="connsiteY16" fmla="*/ 53578 h 1963341"/>
                <a:gd name="connsiteX17" fmla="*/ 98821 w 4906565"/>
                <a:gd name="connsiteY17" fmla="*/ 57150 h 1963341"/>
                <a:gd name="connsiteX18" fmla="*/ 102393 w 4906565"/>
                <a:gd name="connsiteY18" fmla="*/ 64294 h 1963341"/>
                <a:gd name="connsiteX19" fmla="*/ 105965 w 4906565"/>
                <a:gd name="connsiteY19" fmla="*/ 67866 h 1963341"/>
                <a:gd name="connsiteX20" fmla="*/ 147637 w 4906565"/>
                <a:gd name="connsiteY20" fmla="*/ 75009 h 1963341"/>
                <a:gd name="connsiteX21" fmla="*/ 151209 w 4906565"/>
                <a:gd name="connsiteY21" fmla="*/ 77391 h 1963341"/>
                <a:gd name="connsiteX22" fmla="*/ 154781 w 4906565"/>
                <a:gd name="connsiteY22" fmla="*/ 80962 h 1963341"/>
                <a:gd name="connsiteX23" fmla="*/ 158353 w 4906565"/>
                <a:gd name="connsiteY23" fmla="*/ 82153 h 1963341"/>
                <a:gd name="connsiteX24" fmla="*/ 165496 w 4906565"/>
                <a:gd name="connsiteY24" fmla="*/ 88106 h 1963341"/>
                <a:gd name="connsiteX25" fmla="*/ 173831 w 4906565"/>
                <a:gd name="connsiteY25" fmla="*/ 90487 h 1963341"/>
                <a:gd name="connsiteX26" fmla="*/ 176212 w 4906565"/>
                <a:gd name="connsiteY26" fmla="*/ 86916 h 1963341"/>
                <a:gd name="connsiteX27" fmla="*/ 182165 w 4906565"/>
                <a:gd name="connsiteY27" fmla="*/ 84534 h 1963341"/>
                <a:gd name="connsiteX28" fmla="*/ 195262 w 4906565"/>
                <a:gd name="connsiteY28" fmla="*/ 90487 h 1963341"/>
                <a:gd name="connsiteX29" fmla="*/ 197643 w 4906565"/>
                <a:gd name="connsiteY29" fmla="*/ 92869 h 1963341"/>
                <a:gd name="connsiteX30" fmla="*/ 208359 w 4906565"/>
                <a:gd name="connsiteY30" fmla="*/ 95250 h 1963341"/>
                <a:gd name="connsiteX31" fmla="*/ 219075 w 4906565"/>
                <a:gd name="connsiteY31" fmla="*/ 98822 h 1963341"/>
                <a:gd name="connsiteX32" fmla="*/ 223837 w 4906565"/>
                <a:gd name="connsiteY32" fmla="*/ 100012 h 1963341"/>
                <a:gd name="connsiteX33" fmla="*/ 257175 w 4906565"/>
                <a:gd name="connsiteY33" fmla="*/ 103584 h 1963341"/>
                <a:gd name="connsiteX34" fmla="*/ 259556 w 4906565"/>
                <a:gd name="connsiteY34" fmla="*/ 107156 h 1963341"/>
                <a:gd name="connsiteX35" fmla="*/ 267890 w 4906565"/>
                <a:gd name="connsiteY35" fmla="*/ 116681 h 1963341"/>
                <a:gd name="connsiteX36" fmla="*/ 269081 w 4906565"/>
                <a:gd name="connsiteY36" fmla="*/ 122634 h 1963341"/>
                <a:gd name="connsiteX37" fmla="*/ 271462 w 4906565"/>
                <a:gd name="connsiteY37" fmla="*/ 129778 h 1963341"/>
                <a:gd name="connsiteX38" fmla="*/ 273843 w 4906565"/>
                <a:gd name="connsiteY38" fmla="*/ 138112 h 1963341"/>
                <a:gd name="connsiteX39" fmla="*/ 277415 w 4906565"/>
                <a:gd name="connsiteY39" fmla="*/ 147637 h 1963341"/>
                <a:gd name="connsiteX40" fmla="*/ 280987 w 4906565"/>
                <a:gd name="connsiteY40" fmla="*/ 150019 h 1963341"/>
                <a:gd name="connsiteX41" fmla="*/ 284559 w 4906565"/>
                <a:gd name="connsiteY41" fmla="*/ 158353 h 1963341"/>
                <a:gd name="connsiteX42" fmla="*/ 285750 w 4906565"/>
                <a:gd name="connsiteY42" fmla="*/ 163116 h 1963341"/>
                <a:gd name="connsiteX43" fmla="*/ 289321 w 4906565"/>
                <a:gd name="connsiteY43" fmla="*/ 165497 h 1963341"/>
                <a:gd name="connsiteX44" fmla="*/ 297656 w 4906565"/>
                <a:gd name="connsiteY44" fmla="*/ 173831 h 1963341"/>
                <a:gd name="connsiteX45" fmla="*/ 301228 w 4906565"/>
                <a:gd name="connsiteY45" fmla="*/ 177403 h 1963341"/>
                <a:gd name="connsiteX46" fmla="*/ 303609 w 4906565"/>
                <a:gd name="connsiteY46" fmla="*/ 180975 h 1963341"/>
                <a:gd name="connsiteX47" fmla="*/ 394096 w 4906565"/>
                <a:gd name="connsiteY47" fmla="*/ 191691 h 1963341"/>
                <a:gd name="connsiteX48" fmla="*/ 394096 w 4906565"/>
                <a:gd name="connsiteY48" fmla="*/ 191691 h 1963341"/>
                <a:gd name="connsiteX49" fmla="*/ 403621 w 4906565"/>
                <a:gd name="connsiteY49" fmla="*/ 201216 h 1963341"/>
                <a:gd name="connsiteX50" fmla="*/ 406003 w 4906565"/>
                <a:gd name="connsiteY50" fmla="*/ 204787 h 1963341"/>
                <a:gd name="connsiteX51" fmla="*/ 410765 w 4906565"/>
                <a:gd name="connsiteY51" fmla="*/ 205978 h 1963341"/>
                <a:gd name="connsiteX52" fmla="*/ 434578 w 4906565"/>
                <a:gd name="connsiteY52" fmla="*/ 208359 h 1963341"/>
                <a:gd name="connsiteX53" fmla="*/ 442912 w 4906565"/>
                <a:gd name="connsiteY53" fmla="*/ 219075 h 1963341"/>
                <a:gd name="connsiteX54" fmla="*/ 445293 w 4906565"/>
                <a:gd name="connsiteY54" fmla="*/ 226219 h 1963341"/>
                <a:gd name="connsiteX55" fmla="*/ 458390 w 4906565"/>
                <a:gd name="connsiteY55" fmla="*/ 230981 h 1963341"/>
                <a:gd name="connsiteX56" fmla="*/ 461962 w 4906565"/>
                <a:gd name="connsiteY56" fmla="*/ 234553 h 1963341"/>
                <a:gd name="connsiteX57" fmla="*/ 464343 w 4906565"/>
                <a:gd name="connsiteY57" fmla="*/ 239316 h 1963341"/>
                <a:gd name="connsiteX58" fmla="*/ 466725 w 4906565"/>
                <a:gd name="connsiteY58" fmla="*/ 242887 h 1963341"/>
                <a:gd name="connsiteX59" fmla="*/ 467915 w 4906565"/>
                <a:gd name="connsiteY59" fmla="*/ 251222 h 1963341"/>
                <a:gd name="connsiteX60" fmla="*/ 469106 w 4906565"/>
                <a:gd name="connsiteY60" fmla="*/ 258366 h 1963341"/>
                <a:gd name="connsiteX61" fmla="*/ 479821 w 4906565"/>
                <a:gd name="connsiteY61" fmla="*/ 259556 h 1963341"/>
                <a:gd name="connsiteX62" fmla="*/ 483393 w 4906565"/>
                <a:gd name="connsiteY62" fmla="*/ 261937 h 1963341"/>
                <a:gd name="connsiteX63" fmla="*/ 492918 w 4906565"/>
                <a:gd name="connsiteY63" fmla="*/ 263128 h 1963341"/>
                <a:gd name="connsiteX64" fmla="*/ 498871 w 4906565"/>
                <a:gd name="connsiteY64" fmla="*/ 264319 h 1963341"/>
                <a:gd name="connsiteX65" fmla="*/ 503634 w 4906565"/>
                <a:gd name="connsiteY65" fmla="*/ 269081 h 1963341"/>
                <a:gd name="connsiteX66" fmla="*/ 510778 w 4906565"/>
                <a:gd name="connsiteY66" fmla="*/ 276225 h 1963341"/>
                <a:gd name="connsiteX67" fmla="*/ 511968 w 4906565"/>
                <a:gd name="connsiteY67" fmla="*/ 282178 h 1963341"/>
                <a:gd name="connsiteX68" fmla="*/ 519112 w 4906565"/>
                <a:gd name="connsiteY68" fmla="*/ 285750 h 1963341"/>
                <a:gd name="connsiteX69" fmla="*/ 522684 w 4906565"/>
                <a:gd name="connsiteY69" fmla="*/ 286941 h 1963341"/>
                <a:gd name="connsiteX70" fmla="*/ 531018 w 4906565"/>
                <a:gd name="connsiteY70" fmla="*/ 297656 h 1963341"/>
                <a:gd name="connsiteX71" fmla="*/ 536971 w 4906565"/>
                <a:gd name="connsiteY71" fmla="*/ 302419 h 1963341"/>
                <a:gd name="connsiteX72" fmla="*/ 539353 w 4906565"/>
                <a:gd name="connsiteY72" fmla="*/ 304800 h 1963341"/>
                <a:gd name="connsiteX73" fmla="*/ 542925 w 4906565"/>
                <a:gd name="connsiteY73" fmla="*/ 307181 h 1963341"/>
                <a:gd name="connsiteX74" fmla="*/ 552450 w 4906565"/>
                <a:gd name="connsiteY74" fmla="*/ 310753 h 1963341"/>
                <a:gd name="connsiteX75" fmla="*/ 557212 w 4906565"/>
                <a:gd name="connsiteY75" fmla="*/ 314325 h 1963341"/>
                <a:gd name="connsiteX76" fmla="*/ 560784 w 4906565"/>
                <a:gd name="connsiteY76" fmla="*/ 316706 h 1963341"/>
                <a:gd name="connsiteX77" fmla="*/ 566737 w 4906565"/>
                <a:gd name="connsiteY77" fmla="*/ 322659 h 1963341"/>
                <a:gd name="connsiteX78" fmla="*/ 570309 w 4906565"/>
                <a:gd name="connsiteY78" fmla="*/ 327422 h 1963341"/>
                <a:gd name="connsiteX79" fmla="*/ 579834 w 4906565"/>
                <a:gd name="connsiteY79" fmla="*/ 332184 h 1963341"/>
                <a:gd name="connsiteX80" fmla="*/ 583406 w 4906565"/>
                <a:gd name="connsiteY80" fmla="*/ 334566 h 1963341"/>
                <a:gd name="connsiteX81" fmla="*/ 598884 w 4906565"/>
                <a:gd name="connsiteY81" fmla="*/ 339328 h 1963341"/>
                <a:gd name="connsiteX82" fmla="*/ 603646 w 4906565"/>
                <a:gd name="connsiteY82" fmla="*/ 342900 h 1963341"/>
                <a:gd name="connsiteX83" fmla="*/ 608409 w 4906565"/>
                <a:gd name="connsiteY83" fmla="*/ 344091 h 1963341"/>
                <a:gd name="connsiteX84" fmla="*/ 639365 w 4906565"/>
                <a:gd name="connsiteY84" fmla="*/ 345281 h 1963341"/>
                <a:gd name="connsiteX85" fmla="*/ 640556 w 4906565"/>
                <a:gd name="connsiteY85" fmla="*/ 353616 h 1963341"/>
                <a:gd name="connsiteX86" fmla="*/ 645318 w 4906565"/>
                <a:gd name="connsiteY86" fmla="*/ 365522 h 1963341"/>
                <a:gd name="connsiteX87" fmla="*/ 646509 w 4906565"/>
                <a:gd name="connsiteY87" fmla="*/ 369094 h 1963341"/>
                <a:gd name="connsiteX88" fmla="*/ 651271 w 4906565"/>
                <a:gd name="connsiteY88" fmla="*/ 371475 h 1963341"/>
                <a:gd name="connsiteX89" fmla="*/ 653653 w 4906565"/>
                <a:gd name="connsiteY89" fmla="*/ 373856 h 1963341"/>
                <a:gd name="connsiteX90" fmla="*/ 654843 w 4906565"/>
                <a:gd name="connsiteY90" fmla="*/ 377428 h 1963341"/>
                <a:gd name="connsiteX91" fmla="*/ 664368 w 4906565"/>
                <a:gd name="connsiteY91" fmla="*/ 381000 h 1963341"/>
                <a:gd name="connsiteX92" fmla="*/ 669131 w 4906565"/>
                <a:gd name="connsiteY92" fmla="*/ 383381 h 1963341"/>
                <a:gd name="connsiteX93" fmla="*/ 686990 w 4906565"/>
                <a:gd name="connsiteY93" fmla="*/ 388144 h 1963341"/>
                <a:gd name="connsiteX94" fmla="*/ 709612 w 4906565"/>
                <a:gd name="connsiteY94" fmla="*/ 392906 h 1963341"/>
                <a:gd name="connsiteX95" fmla="*/ 713184 w 4906565"/>
                <a:gd name="connsiteY95" fmla="*/ 394097 h 1963341"/>
                <a:gd name="connsiteX96" fmla="*/ 721518 w 4906565"/>
                <a:gd name="connsiteY96" fmla="*/ 396478 h 1963341"/>
                <a:gd name="connsiteX97" fmla="*/ 733425 w 4906565"/>
                <a:gd name="connsiteY97" fmla="*/ 400050 h 1963341"/>
                <a:gd name="connsiteX98" fmla="*/ 741759 w 4906565"/>
                <a:gd name="connsiteY98" fmla="*/ 404812 h 1963341"/>
                <a:gd name="connsiteX99" fmla="*/ 744140 w 4906565"/>
                <a:gd name="connsiteY99" fmla="*/ 407194 h 1963341"/>
                <a:gd name="connsiteX100" fmla="*/ 754856 w 4906565"/>
                <a:gd name="connsiteY100" fmla="*/ 408384 h 1963341"/>
                <a:gd name="connsiteX101" fmla="*/ 766762 w 4906565"/>
                <a:gd name="connsiteY101" fmla="*/ 415528 h 1963341"/>
                <a:gd name="connsiteX102" fmla="*/ 770334 w 4906565"/>
                <a:gd name="connsiteY102" fmla="*/ 416719 h 1963341"/>
                <a:gd name="connsiteX103" fmla="*/ 776287 w 4906565"/>
                <a:gd name="connsiteY103" fmla="*/ 419100 h 1963341"/>
                <a:gd name="connsiteX104" fmla="*/ 779859 w 4906565"/>
                <a:gd name="connsiteY104" fmla="*/ 420291 h 1963341"/>
                <a:gd name="connsiteX105" fmla="*/ 788193 w 4906565"/>
                <a:gd name="connsiteY105" fmla="*/ 426244 h 1963341"/>
                <a:gd name="connsiteX106" fmla="*/ 789384 w 4906565"/>
                <a:gd name="connsiteY106" fmla="*/ 428625 h 1963341"/>
                <a:gd name="connsiteX107" fmla="*/ 860821 w 4906565"/>
                <a:gd name="connsiteY107" fmla="*/ 433387 h 1963341"/>
                <a:gd name="connsiteX108" fmla="*/ 865584 w 4906565"/>
                <a:gd name="connsiteY108" fmla="*/ 459581 h 1963341"/>
                <a:gd name="connsiteX109" fmla="*/ 896540 w 4906565"/>
                <a:gd name="connsiteY109" fmla="*/ 460772 h 1963341"/>
                <a:gd name="connsiteX110" fmla="*/ 917971 w 4906565"/>
                <a:gd name="connsiteY110" fmla="*/ 461962 h 1963341"/>
                <a:gd name="connsiteX111" fmla="*/ 932259 w 4906565"/>
                <a:gd name="connsiteY111" fmla="*/ 463153 h 1963341"/>
                <a:gd name="connsiteX112" fmla="*/ 938212 w 4906565"/>
                <a:gd name="connsiteY112" fmla="*/ 466725 h 1963341"/>
                <a:gd name="connsiteX113" fmla="*/ 952500 w 4906565"/>
                <a:gd name="connsiteY113" fmla="*/ 467916 h 1963341"/>
                <a:gd name="connsiteX114" fmla="*/ 956071 w 4906565"/>
                <a:gd name="connsiteY114" fmla="*/ 469106 h 1963341"/>
                <a:gd name="connsiteX115" fmla="*/ 964406 w 4906565"/>
                <a:gd name="connsiteY115" fmla="*/ 473869 h 1963341"/>
                <a:gd name="connsiteX116" fmla="*/ 969168 w 4906565"/>
                <a:gd name="connsiteY116" fmla="*/ 475059 h 1963341"/>
                <a:gd name="connsiteX117" fmla="*/ 978693 w 4906565"/>
                <a:gd name="connsiteY117" fmla="*/ 481012 h 1963341"/>
                <a:gd name="connsiteX118" fmla="*/ 1042987 w 4906565"/>
                <a:gd name="connsiteY118" fmla="*/ 482203 h 1963341"/>
                <a:gd name="connsiteX119" fmla="*/ 1056084 w 4906565"/>
                <a:gd name="connsiteY119" fmla="*/ 486966 h 1963341"/>
                <a:gd name="connsiteX120" fmla="*/ 1062037 w 4906565"/>
                <a:gd name="connsiteY120" fmla="*/ 488156 h 1963341"/>
                <a:gd name="connsiteX121" fmla="*/ 1065609 w 4906565"/>
                <a:gd name="connsiteY121" fmla="*/ 492919 h 1963341"/>
                <a:gd name="connsiteX122" fmla="*/ 1075134 w 4906565"/>
                <a:gd name="connsiteY122" fmla="*/ 495300 h 1963341"/>
                <a:gd name="connsiteX123" fmla="*/ 1096565 w 4906565"/>
                <a:gd name="connsiteY123" fmla="*/ 500062 h 1963341"/>
                <a:gd name="connsiteX124" fmla="*/ 1102518 w 4906565"/>
                <a:gd name="connsiteY124" fmla="*/ 503634 h 1963341"/>
                <a:gd name="connsiteX125" fmla="*/ 1104900 w 4906565"/>
                <a:gd name="connsiteY125" fmla="*/ 506016 h 1963341"/>
                <a:gd name="connsiteX126" fmla="*/ 1117996 w 4906565"/>
                <a:gd name="connsiteY126" fmla="*/ 515541 h 1963341"/>
                <a:gd name="connsiteX127" fmla="*/ 1122759 w 4906565"/>
                <a:gd name="connsiteY127" fmla="*/ 517922 h 1963341"/>
                <a:gd name="connsiteX128" fmla="*/ 1126331 w 4906565"/>
                <a:gd name="connsiteY128" fmla="*/ 522684 h 1963341"/>
                <a:gd name="connsiteX129" fmla="*/ 1133475 w 4906565"/>
                <a:gd name="connsiteY129" fmla="*/ 526256 h 1963341"/>
                <a:gd name="connsiteX130" fmla="*/ 1137046 w 4906565"/>
                <a:gd name="connsiteY130" fmla="*/ 529828 h 1963341"/>
                <a:gd name="connsiteX131" fmla="*/ 1140618 w 4906565"/>
                <a:gd name="connsiteY131" fmla="*/ 531019 h 1963341"/>
                <a:gd name="connsiteX132" fmla="*/ 1153715 w 4906565"/>
                <a:gd name="connsiteY132" fmla="*/ 536972 h 1963341"/>
                <a:gd name="connsiteX133" fmla="*/ 1157287 w 4906565"/>
                <a:gd name="connsiteY133" fmla="*/ 539353 h 1963341"/>
                <a:gd name="connsiteX134" fmla="*/ 1162050 w 4906565"/>
                <a:gd name="connsiteY134" fmla="*/ 541734 h 1963341"/>
                <a:gd name="connsiteX135" fmla="*/ 1163240 w 4906565"/>
                <a:gd name="connsiteY135" fmla="*/ 547687 h 1963341"/>
                <a:gd name="connsiteX136" fmla="*/ 1166812 w 4906565"/>
                <a:gd name="connsiteY136" fmla="*/ 550069 h 1963341"/>
                <a:gd name="connsiteX137" fmla="*/ 1172765 w 4906565"/>
                <a:gd name="connsiteY137" fmla="*/ 553641 h 1963341"/>
                <a:gd name="connsiteX138" fmla="*/ 1189434 w 4906565"/>
                <a:gd name="connsiteY138" fmla="*/ 556022 h 1963341"/>
                <a:gd name="connsiteX139" fmla="*/ 1197768 w 4906565"/>
                <a:gd name="connsiteY139" fmla="*/ 559594 h 1963341"/>
                <a:gd name="connsiteX140" fmla="*/ 1208484 w 4906565"/>
                <a:gd name="connsiteY140" fmla="*/ 564356 h 1963341"/>
                <a:gd name="connsiteX141" fmla="*/ 1209675 w 4906565"/>
                <a:gd name="connsiteY141" fmla="*/ 569119 h 1963341"/>
                <a:gd name="connsiteX142" fmla="*/ 1214437 w 4906565"/>
                <a:gd name="connsiteY142" fmla="*/ 576262 h 1963341"/>
                <a:gd name="connsiteX143" fmla="*/ 1216818 w 4906565"/>
                <a:gd name="connsiteY143" fmla="*/ 586978 h 1963341"/>
                <a:gd name="connsiteX144" fmla="*/ 1222771 w 4906565"/>
                <a:gd name="connsiteY144" fmla="*/ 592931 h 1963341"/>
                <a:gd name="connsiteX145" fmla="*/ 1223962 w 4906565"/>
                <a:gd name="connsiteY145" fmla="*/ 596503 h 1963341"/>
                <a:gd name="connsiteX146" fmla="*/ 1225153 w 4906565"/>
                <a:gd name="connsiteY146" fmla="*/ 601266 h 1963341"/>
                <a:gd name="connsiteX147" fmla="*/ 1229915 w 4906565"/>
                <a:gd name="connsiteY147" fmla="*/ 607219 h 1963341"/>
                <a:gd name="connsiteX148" fmla="*/ 1231106 w 4906565"/>
                <a:gd name="connsiteY148" fmla="*/ 611981 h 1963341"/>
                <a:gd name="connsiteX149" fmla="*/ 1232296 w 4906565"/>
                <a:gd name="connsiteY149" fmla="*/ 615553 h 1963341"/>
                <a:gd name="connsiteX150" fmla="*/ 1234678 w 4906565"/>
                <a:gd name="connsiteY150" fmla="*/ 632222 h 1963341"/>
                <a:gd name="connsiteX151" fmla="*/ 1235868 w 4906565"/>
                <a:gd name="connsiteY151" fmla="*/ 635794 h 1963341"/>
                <a:gd name="connsiteX152" fmla="*/ 1237059 w 4906565"/>
                <a:gd name="connsiteY152" fmla="*/ 640556 h 1963341"/>
                <a:gd name="connsiteX153" fmla="*/ 1239440 w 4906565"/>
                <a:gd name="connsiteY153" fmla="*/ 648891 h 1963341"/>
                <a:gd name="connsiteX154" fmla="*/ 1240631 w 4906565"/>
                <a:gd name="connsiteY154" fmla="*/ 652462 h 1963341"/>
                <a:gd name="connsiteX155" fmla="*/ 1245393 w 4906565"/>
                <a:gd name="connsiteY155" fmla="*/ 661987 h 1963341"/>
                <a:gd name="connsiteX156" fmla="*/ 1247775 w 4906565"/>
                <a:gd name="connsiteY156" fmla="*/ 667941 h 1963341"/>
                <a:gd name="connsiteX157" fmla="*/ 1250156 w 4906565"/>
                <a:gd name="connsiteY157" fmla="*/ 672703 h 1963341"/>
                <a:gd name="connsiteX158" fmla="*/ 1251346 w 4906565"/>
                <a:gd name="connsiteY158" fmla="*/ 676275 h 1963341"/>
                <a:gd name="connsiteX159" fmla="*/ 1257300 w 4906565"/>
                <a:gd name="connsiteY159" fmla="*/ 681037 h 1963341"/>
                <a:gd name="connsiteX160" fmla="*/ 1266825 w 4906565"/>
                <a:gd name="connsiteY160" fmla="*/ 686991 h 1963341"/>
                <a:gd name="connsiteX161" fmla="*/ 1268015 w 4906565"/>
                <a:gd name="connsiteY161" fmla="*/ 690562 h 1963341"/>
                <a:gd name="connsiteX162" fmla="*/ 1269206 w 4906565"/>
                <a:gd name="connsiteY162" fmla="*/ 695325 h 1963341"/>
                <a:gd name="connsiteX163" fmla="*/ 1272778 w 4906565"/>
                <a:gd name="connsiteY163" fmla="*/ 701278 h 1963341"/>
                <a:gd name="connsiteX164" fmla="*/ 1273968 w 4906565"/>
                <a:gd name="connsiteY164" fmla="*/ 706041 h 1963341"/>
                <a:gd name="connsiteX165" fmla="*/ 1276350 w 4906565"/>
                <a:gd name="connsiteY165" fmla="*/ 710803 h 1963341"/>
                <a:gd name="connsiteX166" fmla="*/ 1278731 w 4906565"/>
                <a:gd name="connsiteY166" fmla="*/ 747712 h 1963341"/>
                <a:gd name="connsiteX167" fmla="*/ 1353740 w 4906565"/>
                <a:gd name="connsiteY167" fmla="*/ 757237 h 1963341"/>
                <a:gd name="connsiteX168" fmla="*/ 1393031 w 4906565"/>
                <a:gd name="connsiteY168" fmla="*/ 770334 h 1963341"/>
                <a:gd name="connsiteX169" fmla="*/ 1396603 w 4906565"/>
                <a:gd name="connsiteY169" fmla="*/ 779859 h 1963341"/>
                <a:gd name="connsiteX170" fmla="*/ 1397793 w 4906565"/>
                <a:gd name="connsiteY170" fmla="*/ 784622 h 1963341"/>
                <a:gd name="connsiteX171" fmla="*/ 1400175 w 4906565"/>
                <a:gd name="connsiteY171" fmla="*/ 788194 h 1963341"/>
                <a:gd name="connsiteX172" fmla="*/ 1403746 w 4906565"/>
                <a:gd name="connsiteY172" fmla="*/ 789384 h 1963341"/>
                <a:gd name="connsiteX173" fmla="*/ 1422796 w 4906565"/>
                <a:gd name="connsiteY173" fmla="*/ 791766 h 1963341"/>
                <a:gd name="connsiteX174" fmla="*/ 1426368 w 4906565"/>
                <a:gd name="connsiteY174" fmla="*/ 794147 h 1963341"/>
                <a:gd name="connsiteX175" fmla="*/ 1432321 w 4906565"/>
                <a:gd name="connsiteY175" fmla="*/ 801291 h 1963341"/>
                <a:gd name="connsiteX176" fmla="*/ 1438275 w 4906565"/>
                <a:gd name="connsiteY176" fmla="*/ 803672 h 1963341"/>
                <a:gd name="connsiteX177" fmla="*/ 1440656 w 4906565"/>
                <a:gd name="connsiteY177" fmla="*/ 807244 h 1963341"/>
                <a:gd name="connsiteX178" fmla="*/ 1452562 w 4906565"/>
                <a:gd name="connsiteY178" fmla="*/ 812006 h 1963341"/>
                <a:gd name="connsiteX179" fmla="*/ 1468040 w 4906565"/>
                <a:gd name="connsiteY179" fmla="*/ 816769 h 1963341"/>
                <a:gd name="connsiteX180" fmla="*/ 1471612 w 4906565"/>
                <a:gd name="connsiteY180" fmla="*/ 819150 h 1963341"/>
                <a:gd name="connsiteX181" fmla="*/ 1476375 w 4906565"/>
                <a:gd name="connsiteY181" fmla="*/ 822722 h 1963341"/>
                <a:gd name="connsiteX182" fmla="*/ 1485900 w 4906565"/>
                <a:gd name="connsiteY182" fmla="*/ 825103 h 1963341"/>
                <a:gd name="connsiteX183" fmla="*/ 1494234 w 4906565"/>
                <a:gd name="connsiteY183" fmla="*/ 827484 h 1963341"/>
                <a:gd name="connsiteX184" fmla="*/ 1501378 w 4906565"/>
                <a:gd name="connsiteY184" fmla="*/ 828675 h 1963341"/>
                <a:gd name="connsiteX185" fmla="*/ 1504950 w 4906565"/>
                <a:gd name="connsiteY185" fmla="*/ 829866 h 1963341"/>
                <a:gd name="connsiteX186" fmla="*/ 1510903 w 4906565"/>
                <a:gd name="connsiteY186" fmla="*/ 831056 h 1963341"/>
                <a:gd name="connsiteX187" fmla="*/ 1513284 w 4906565"/>
                <a:gd name="connsiteY187" fmla="*/ 834628 h 1963341"/>
                <a:gd name="connsiteX188" fmla="*/ 1519237 w 4906565"/>
                <a:gd name="connsiteY188" fmla="*/ 837009 h 1963341"/>
                <a:gd name="connsiteX189" fmla="*/ 1547812 w 4906565"/>
                <a:gd name="connsiteY189" fmla="*/ 841772 h 1963341"/>
                <a:gd name="connsiteX190" fmla="*/ 1553765 w 4906565"/>
                <a:gd name="connsiteY190" fmla="*/ 844153 h 1963341"/>
                <a:gd name="connsiteX191" fmla="*/ 1554956 w 4906565"/>
                <a:gd name="connsiteY191" fmla="*/ 847725 h 1963341"/>
                <a:gd name="connsiteX192" fmla="*/ 1556146 w 4906565"/>
                <a:gd name="connsiteY192" fmla="*/ 852487 h 1963341"/>
                <a:gd name="connsiteX193" fmla="*/ 1559718 w 4906565"/>
                <a:gd name="connsiteY193" fmla="*/ 854869 h 1963341"/>
                <a:gd name="connsiteX194" fmla="*/ 1560909 w 4906565"/>
                <a:gd name="connsiteY194" fmla="*/ 859631 h 1963341"/>
                <a:gd name="connsiteX195" fmla="*/ 1568053 w 4906565"/>
                <a:gd name="connsiteY195" fmla="*/ 862012 h 1963341"/>
                <a:gd name="connsiteX196" fmla="*/ 1594246 w 4906565"/>
                <a:gd name="connsiteY196" fmla="*/ 863203 h 1963341"/>
                <a:gd name="connsiteX197" fmla="*/ 1597818 w 4906565"/>
                <a:gd name="connsiteY197" fmla="*/ 871537 h 1963341"/>
                <a:gd name="connsiteX198" fmla="*/ 1602581 w 4906565"/>
                <a:gd name="connsiteY198" fmla="*/ 877491 h 1963341"/>
                <a:gd name="connsiteX199" fmla="*/ 1606153 w 4906565"/>
                <a:gd name="connsiteY199" fmla="*/ 888206 h 1963341"/>
                <a:gd name="connsiteX200" fmla="*/ 1607343 w 4906565"/>
                <a:gd name="connsiteY200" fmla="*/ 891778 h 1963341"/>
                <a:gd name="connsiteX201" fmla="*/ 1612106 w 4906565"/>
                <a:gd name="connsiteY201" fmla="*/ 894159 h 1963341"/>
                <a:gd name="connsiteX202" fmla="*/ 1629965 w 4906565"/>
                <a:gd name="connsiteY202" fmla="*/ 898922 h 1963341"/>
                <a:gd name="connsiteX203" fmla="*/ 1640681 w 4906565"/>
                <a:gd name="connsiteY203" fmla="*/ 902494 h 1963341"/>
                <a:gd name="connsiteX204" fmla="*/ 1644253 w 4906565"/>
                <a:gd name="connsiteY204" fmla="*/ 904875 h 1963341"/>
                <a:gd name="connsiteX205" fmla="*/ 1646634 w 4906565"/>
                <a:gd name="connsiteY205" fmla="*/ 908447 h 1963341"/>
                <a:gd name="connsiteX206" fmla="*/ 1647825 w 4906565"/>
                <a:gd name="connsiteY206" fmla="*/ 912019 h 1963341"/>
                <a:gd name="connsiteX207" fmla="*/ 1651396 w 4906565"/>
                <a:gd name="connsiteY207" fmla="*/ 913209 h 1963341"/>
                <a:gd name="connsiteX208" fmla="*/ 1660921 w 4906565"/>
                <a:gd name="connsiteY208" fmla="*/ 914400 h 1963341"/>
                <a:gd name="connsiteX209" fmla="*/ 1704975 w 4906565"/>
                <a:gd name="connsiteY209" fmla="*/ 919162 h 1963341"/>
                <a:gd name="connsiteX210" fmla="*/ 1720453 w 4906565"/>
                <a:gd name="connsiteY210" fmla="*/ 922734 h 1963341"/>
                <a:gd name="connsiteX211" fmla="*/ 1756171 w 4906565"/>
                <a:gd name="connsiteY211" fmla="*/ 925116 h 1963341"/>
                <a:gd name="connsiteX212" fmla="*/ 1794271 w 4906565"/>
                <a:gd name="connsiteY212" fmla="*/ 932259 h 1963341"/>
                <a:gd name="connsiteX213" fmla="*/ 1852612 w 4906565"/>
                <a:gd name="connsiteY213" fmla="*/ 934641 h 1963341"/>
                <a:gd name="connsiteX214" fmla="*/ 1864518 w 4906565"/>
                <a:gd name="connsiteY214" fmla="*/ 935831 h 1963341"/>
                <a:gd name="connsiteX215" fmla="*/ 1866900 w 4906565"/>
                <a:gd name="connsiteY215" fmla="*/ 938212 h 1963341"/>
                <a:gd name="connsiteX216" fmla="*/ 1874043 w 4906565"/>
                <a:gd name="connsiteY216" fmla="*/ 945356 h 1963341"/>
                <a:gd name="connsiteX217" fmla="*/ 1877615 w 4906565"/>
                <a:gd name="connsiteY217" fmla="*/ 948928 h 1963341"/>
                <a:gd name="connsiteX218" fmla="*/ 1897856 w 4906565"/>
                <a:gd name="connsiteY218" fmla="*/ 950119 h 1963341"/>
                <a:gd name="connsiteX219" fmla="*/ 1908571 w 4906565"/>
                <a:gd name="connsiteY219" fmla="*/ 951309 h 1963341"/>
                <a:gd name="connsiteX220" fmla="*/ 1926431 w 4906565"/>
                <a:gd name="connsiteY220" fmla="*/ 953691 h 1963341"/>
                <a:gd name="connsiteX221" fmla="*/ 1939528 w 4906565"/>
                <a:gd name="connsiteY221" fmla="*/ 956072 h 1963341"/>
                <a:gd name="connsiteX222" fmla="*/ 1955006 w 4906565"/>
                <a:gd name="connsiteY222" fmla="*/ 958453 h 1963341"/>
                <a:gd name="connsiteX223" fmla="*/ 1958578 w 4906565"/>
                <a:gd name="connsiteY223" fmla="*/ 962025 h 1963341"/>
                <a:gd name="connsiteX224" fmla="*/ 1963340 w 4906565"/>
                <a:gd name="connsiteY224" fmla="*/ 963216 h 1963341"/>
                <a:gd name="connsiteX225" fmla="*/ 1970484 w 4906565"/>
                <a:gd name="connsiteY225" fmla="*/ 969169 h 1963341"/>
                <a:gd name="connsiteX226" fmla="*/ 1976437 w 4906565"/>
                <a:gd name="connsiteY226" fmla="*/ 973931 h 1963341"/>
                <a:gd name="connsiteX227" fmla="*/ 1985962 w 4906565"/>
                <a:gd name="connsiteY227" fmla="*/ 976312 h 1963341"/>
                <a:gd name="connsiteX228" fmla="*/ 1996678 w 4906565"/>
                <a:gd name="connsiteY228" fmla="*/ 981075 h 1963341"/>
                <a:gd name="connsiteX229" fmla="*/ 2058590 w 4906565"/>
                <a:gd name="connsiteY229" fmla="*/ 987028 h 1963341"/>
                <a:gd name="connsiteX230" fmla="*/ 2062162 w 4906565"/>
                <a:gd name="connsiteY230" fmla="*/ 988219 h 1963341"/>
                <a:gd name="connsiteX231" fmla="*/ 2147887 w 4906565"/>
                <a:gd name="connsiteY231" fmla="*/ 1001316 h 1963341"/>
                <a:gd name="connsiteX232" fmla="*/ 2153840 w 4906565"/>
                <a:gd name="connsiteY232" fmla="*/ 1009650 h 1963341"/>
                <a:gd name="connsiteX233" fmla="*/ 2168128 w 4906565"/>
                <a:gd name="connsiteY233" fmla="*/ 1013222 h 1963341"/>
                <a:gd name="connsiteX234" fmla="*/ 2175271 w 4906565"/>
                <a:gd name="connsiteY234" fmla="*/ 1019175 h 1963341"/>
                <a:gd name="connsiteX235" fmla="*/ 2180034 w 4906565"/>
                <a:gd name="connsiteY235" fmla="*/ 1022747 h 1963341"/>
                <a:gd name="connsiteX236" fmla="*/ 2205037 w 4906565"/>
                <a:gd name="connsiteY236" fmla="*/ 1028700 h 1963341"/>
                <a:gd name="connsiteX237" fmla="*/ 2212181 w 4906565"/>
                <a:gd name="connsiteY237" fmla="*/ 1031081 h 1963341"/>
                <a:gd name="connsiteX238" fmla="*/ 2220515 w 4906565"/>
                <a:gd name="connsiteY238" fmla="*/ 1039416 h 1963341"/>
                <a:gd name="connsiteX239" fmla="*/ 2231231 w 4906565"/>
                <a:gd name="connsiteY239" fmla="*/ 1041797 h 1963341"/>
                <a:gd name="connsiteX240" fmla="*/ 2251471 w 4906565"/>
                <a:gd name="connsiteY240" fmla="*/ 1050131 h 1963341"/>
                <a:gd name="connsiteX241" fmla="*/ 2258615 w 4906565"/>
                <a:gd name="connsiteY241" fmla="*/ 1052512 h 1963341"/>
                <a:gd name="connsiteX242" fmla="*/ 2266950 w 4906565"/>
                <a:gd name="connsiteY242" fmla="*/ 1056084 h 1963341"/>
                <a:gd name="connsiteX243" fmla="*/ 2271712 w 4906565"/>
                <a:gd name="connsiteY243" fmla="*/ 1058466 h 1963341"/>
                <a:gd name="connsiteX244" fmla="*/ 2280046 w 4906565"/>
                <a:gd name="connsiteY244" fmla="*/ 1059656 h 1963341"/>
                <a:gd name="connsiteX245" fmla="*/ 2321718 w 4906565"/>
                <a:gd name="connsiteY245" fmla="*/ 1062037 h 1963341"/>
                <a:gd name="connsiteX246" fmla="*/ 2327671 w 4906565"/>
                <a:gd name="connsiteY246" fmla="*/ 1063228 h 1963341"/>
                <a:gd name="connsiteX247" fmla="*/ 2339578 w 4906565"/>
                <a:gd name="connsiteY247" fmla="*/ 1064419 h 1963341"/>
                <a:gd name="connsiteX248" fmla="*/ 2345531 w 4906565"/>
                <a:gd name="connsiteY248" fmla="*/ 1066800 h 1963341"/>
                <a:gd name="connsiteX249" fmla="*/ 2347912 w 4906565"/>
                <a:gd name="connsiteY249" fmla="*/ 1070372 h 1963341"/>
                <a:gd name="connsiteX250" fmla="*/ 2357437 w 4906565"/>
                <a:gd name="connsiteY250" fmla="*/ 1072753 h 1963341"/>
                <a:gd name="connsiteX251" fmla="*/ 2395537 w 4906565"/>
                <a:gd name="connsiteY251" fmla="*/ 1075134 h 1963341"/>
                <a:gd name="connsiteX252" fmla="*/ 2428875 w 4906565"/>
                <a:gd name="connsiteY252" fmla="*/ 1078706 h 1963341"/>
                <a:gd name="connsiteX253" fmla="*/ 2433637 w 4906565"/>
                <a:gd name="connsiteY253" fmla="*/ 1081087 h 1963341"/>
                <a:gd name="connsiteX254" fmla="*/ 2439590 w 4906565"/>
                <a:gd name="connsiteY254" fmla="*/ 1085850 h 1963341"/>
                <a:gd name="connsiteX255" fmla="*/ 2444353 w 4906565"/>
                <a:gd name="connsiteY255" fmla="*/ 1089422 h 1963341"/>
                <a:gd name="connsiteX256" fmla="*/ 2453878 w 4906565"/>
                <a:gd name="connsiteY256" fmla="*/ 1088231 h 1963341"/>
                <a:gd name="connsiteX257" fmla="*/ 2488406 w 4906565"/>
                <a:gd name="connsiteY257" fmla="*/ 1090612 h 1963341"/>
                <a:gd name="connsiteX258" fmla="*/ 2490787 w 4906565"/>
                <a:gd name="connsiteY258" fmla="*/ 1100137 h 1963341"/>
                <a:gd name="connsiteX259" fmla="*/ 2493168 w 4906565"/>
                <a:gd name="connsiteY259" fmla="*/ 1102519 h 1963341"/>
                <a:gd name="connsiteX260" fmla="*/ 2500312 w 4906565"/>
                <a:gd name="connsiteY260" fmla="*/ 1107281 h 1963341"/>
                <a:gd name="connsiteX261" fmla="*/ 2537221 w 4906565"/>
                <a:gd name="connsiteY261" fmla="*/ 1110853 h 1963341"/>
                <a:gd name="connsiteX262" fmla="*/ 2555081 w 4906565"/>
                <a:gd name="connsiteY262" fmla="*/ 1114425 h 1963341"/>
                <a:gd name="connsiteX263" fmla="*/ 2572940 w 4906565"/>
                <a:gd name="connsiteY263" fmla="*/ 1116806 h 1963341"/>
                <a:gd name="connsiteX264" fmla="*/ 2574131 w 4906565"/>
                <a:gd name="connsiteY264" fmla="*/ 1121569 h 1963341"/>
                <a:gd name="connsiteX265" fmla="*/ 2575321 w 4906565"/>
                <a:gd name="connsiteY265" fmla="*/ 1127522 h 1963341"/>
                <a:gd name="connsiteX266" fmla="*/ 2577703 w 4906565"/>
                <a:gd name="connsiteY266" fmla="*/ 1129903 h 1963341"/>
                <a:gd name="connsiteX267" fmla="*/ 2596753 w 4906565"/>
                <a:gd name="connsiteY267" fmla="*/ 1128712 h 1963341"/>
                <a:gd name="connsiteX268" fmla="*/ 2608659 w 4906565"/>
                <a:gd name="connsiteY268" fmla="*/ 1131094 h 1963341"/>
                <a:gd name="connsiteX269" fmla="*/ 2621756 w 4906565"/>
                <a:gd name="connsiteY269" fmla="*/ 1133475 h 1963341"/>
                <a:gd name="connsiteX270" fmla="*/ 2631281 w 4906565"/>
                <a:gd name="connsiteY270" fmla="*/ 1138237 h 1963341"/>
                <a:gd name="connsiteX271" fmla="*/ 2643187 w 4906565"/>
                <a:gd name="connsiteY271" fmla="*/ 1140619 h 1963341"/>
                <a:gd name="connsiteX272" fmla="*/ 2647950 w 4906565"/>
                <a:gd name="connsiteY272" fmla="*/ 1143000 h 1963341"/>
                <a:gd name="connsiteX273" fmla="*/ 2651521 w 4906565"/>
                <a:gd name="connsiteY273" fmla="*/ 1145381 h 1963341"/>
                <a:gd name="connsiteX274" fmla="*/ 2668190 w 4906565"/>
                <a:gd name="connsiteY274" fmla="*/ 1147762 h 1963341"/>
                <a:gd name="connsiteX275" fmla="*/ 2688431 w 4906565"/>
                <a:gd name="connsiteY275" fmla="*/ 1150144 h 1963341"/>
                <a:gd name="connsiteX276" fmla="*/ 2738437 w 4906565"/>
                <a:gd name="connsiteY276" fmla="*/ 1150144 h 1963341"/>
                <a:gd name="connsiteX277" fmla="*/ 2761059 w 4906565"/>
                <a:gd name="connsiteY277" fmla="*/ 1171575 h 1963341"/>
                <a:gd name="connsiteX278" fmla="*/ 2882503 w 4906565"/>
                <a:gd name="connsiteY278" fmla="*/ 1190625 h 1963341"/>
                <a:gd name="connsiteX279" fmla="*/ 3128962 w 4906565"/>
                <a:gd name="connsiteY279" fmla="*/ 1198959 h 1963341"/>
                <a:gd name="connsiteX280" fmla="*/ 3161109 w 4906565"/>
                <a:gd name="connsiteY280" fmla="*/ 1231106 h 1963341"/>
                <a:gd name="connsiteX281" fmla="*/ 3538537 w 4906565"/>
                <a:gd name="connsiteY281" fmla="*/ 1231106 h 1963341"/>
                <a:gd name="connsiteX282" fmla="*/ 3605212 w 4906565"/>
                <a:gd name="connsiteY282" fmla="*/ 1251347 h 1963341"/>
                <a:gd name="connsiteX283" fmla="*/ 3627834 w 4906565"/>
                <a:gd name="connsiteY283" fmla="*/ 1268016 h 1963341"/>
                <a:gd name="connsiteX284" fmla="*/ 3758803 w 4906565"/>
                <a:gd name="connsiteY284" fmla="*/ 1271587 h 1963341"/>
                <a:gd name="connsiteX285" fmla="*/ 3770709 w 4906565"/>
                <a:gd name="connsiteY285" fmla="*/ 1276350 h 1963341"/>
                <a:gd name="connsiteX286" fmla="*/ 3776662 w 4906565"/>
                <a:gd name="connsiteY286" fmla="*/ 1284684 h 1963341"/>
                <a:gd name="connsiteX287" fmla="*/ 3856434 w 4906565"/>
                <a:gd name="connsiteY287" fmla="*/ 1288256 h 1963341"/>
                <a:gd name="connsiteX288" fmla="*/ 3870721 w 4906565"/>
                <a:gd name="connsiteY288" fmla="*/ 1293019 h 1963341"/>
                <a:gd name="connsiteX289" fmla="*/ 3876675 w 4906565"/>
                <a:gd name="connsiteY289" fmla="*/ 1298972 h 1963341"/>
                <a:gd name="connsiteX290" fmla="*/ 3927871 w 4906565"/>
                <a:gd name="connsiteY290" fmla="*/ 1300162 h 1963341"/>
                <a:gd name="connsiteX291" fmla="*/ 3998118 w 4906565"/>
                <a:gd name="connsiteY291" fmla="*/ 1302544 h 1963341"/>
                <a:gd name="connsiteX292" fmla="*/ 4011215 w 4906565"/>
                <a:gd name="connsiteY292" fmla="*/ 1303734 h 1963341"/>
                <a:gd name="connsiteX293" fmla="*/ 4039790 w 4906565"/>
                <a:gd name="connsiteY293" fmla="*/ 1304925 h 1963341"/>
                <a:gd name="connsiteX294" fmla="*/ 4048125 w 4906565"/>
                <a:gd name="connsiteY294" fmla="*/ 1328737 h 1963341"/>
                <a:gd name="connsiteX295" fmla="*/ 4142184 w 4906565"/>
                <a:gd name="connsiteY295" fmla="*/ 1326356 h 1963341"/>
                <a:gd name="connsiteX296" fmla="*/ 4256484 w 4906565"/>
                <a:gd name="connsiteY296" fmla="*/ 1341834 h 1963341"/>
                <a:gd name="connsiteX297" fmla="*/ 4267200 w 4906565"/>
                <a:gd name="connsiteY297" fmla="*/ 1351359 h 1963341"/>
                <a:gd name="connsiteX298" fmla="*/ 4269581 w 4906565"/>
                <a:gd name="connsiteY298" fmla="*/ 1354931 h 1963341"/>
                <a:gd name="connsiteX299" fmla="*/ 4273153 w 4906565"/>
                <a:gd name="connsiteY299" fmla="*/ 1357312 h 1963341"/>
                <a:gd name="connsiteX300" fmla="*/ 4275534 w 4906565"/>
                <a:gd name="connsiteY300" fmla="*/ 1359694 h 1963341"/>
                <a:gd name="connsiteX301" fmla="*/ 4294584 w 4906565"/>
                <a:gd name="connsiteY301" fmla="*/ 1357312 h 1963341"/>
                <a:gd name="connsiteX302" fmla="*/ 4299346 w 4906565"/>
                <a:gd name="connsiteY302" fmla="*/ 1356122 h 1963341"/>
                <a:gd name="connsiteX303" fmla="*/ 4364831 w 4906565"/>
                <a:gd name="connsiteY303" fmla="*/ 1357312 h 1963341"/>
                <a:gd name="connsiteX304" fmla="*/ 4364831 w 4906565"/>
                <a:gd name="connsiteY304" fmla="*/ 1371600 h 1963341"/>
                <a:gd name="connsiteX305" fmla="*/ 4669631 w 4906565"/>
                <a:gd name="connsiteY305" fmla="*/ 1381125 h 1963341"/>
                <a:gd name="connsiteX306" fmla="*/ 4675584 w 4906565"/>
                <a:gd name="connsiteY306" fmla="*/ 1451372 h 1963341"/>
                <a:gd name="connsiteX307" fmla="*/ 4762500 w 4906565"/>
                <a:gd name="connsiteY307" fmla="*/ 1451372 h 1963341"/>
                <a:gd name="connsiteX308" fmla="*/ 4760118 w 4906565"/>
                <a:gd name="connsiteY308" fmla="*/ 1572816 h 1963341"/>
                <a:gd name="connsiteX309" fmla="*/ 4906565 w 4906565"/>
                <a:gd name="connsiteY309" fmla="*/ 1577578 h 1963341"/>
                <a:gd name="connsiteX310" fmla="*/ 4906565 w 4906565"/>
                <a:gd name="connsiteY310" fmla="*/ 1963341 h 1963341"/>
                <a:gd name="connsiteX311" fmla="*/ 4071937 w 4906565"/>
                <a:gd name="connsiteY311" fmla="*/ 1963341 h 1963341"/>
                <a:gd name="connsiteX312" fmla="*/ 4071937 w 4906565"/>
                <a:gd name="connsiteY312" fmla="*/ 1941909 h 1963341"/>
                <a:gd name="connsiteX313" fmla="*/ 2990850 w 4906565"/>
                <a:gd name="connsiteY313" fmla="*/ 1941909 h 1963341"/>
                <a:gd name="connsiteX314" fmla="*/ 2990850 w 4906565"/>
                <a:gd name="connsiteY314" fmla="*/ 1919287 h 1963341"/>
                <a:gd name="connsiteX315" fmla="*/ 2584846 w 4906565"/>
                <a:gd name="connsiteY315" fmla="*/ 1919287 h 1963341"/>
                <a:gd name="connsiteX316" fmla="*/ 2584846 w 4906565"/>
                <a:gd name="connsiteY316" fmla="*/ 1896666 h 1963341"/>
                <a:gd name="connsiteX317" fmla="*/ 2291953 w 4906565"/>
                <a:gd name="connsiteY317" fmla="*/ 1896666 h 1963341"/>
                <a:gd name="connsiteX318" fmla="*/ 2291953 w 4906565"/>
                <a:gd name="connsiteY318" fmla="*/ 1874044 h 1963341"/>
                <a:gd name="connsiteX319" fmla="*/ 2069306 w 4906565"/>
                <a:gd name="connsiteY319" fmla="*/ 1874044 h 1963341"/>
                <a:gd name="connsiteX320" fmla="*/ 2069306 w 4906565"/>
                <a:gd name="connsiteY320" fmla="*/ 1849041 h 1963341"/>
                <a:gd name="connsiteX321" fmla="*/ 1928812 w 4906565"/>
                <a:gd name="connsiteY321" fmla="*/ 1849041 h 1963341"/>
                <a:gd name="connsiteX322" fmla="*/ 1928812 w 4906565"/>
                <a:gd name="connsiteY322" fmla="*/ 1804987 h 1963341"/>
                <a:gd name="connsiteX323" fmla="*/ 1553765 w 4906565"/>
                <a:gd name="connsiteY323" fmla="*/ 1804987 h 1963341"/>
                <a:gd name="connsiteX324" fmla="*/ 1553765 w 4906565"/>
                <a:gd name="connsiteY324" fmla="*/ 1738312 h 1963341"/>
                <a:gd name="connsiteX325" fmla="*/ 1506140 w 4906565"/>
                <a:gd name="connsiteY325" fmla="*/ 1738312 h 1963341"/>
                <a:gd name="connsiteX326" fmla="*/ 1506140 w 4906565"/>
                <a:gd name="connsiteY326" fmla="*/ 1729978 h 1963341"/>
                <a:gd name="connsiteX327" fmla="*/ 1493043 w 4906565"/>
                <a:gd name="connsiteY327" fmla="*/ 1728787 h 1963341"/>
                <a:gd name="connsiteX328" fmla="*/ 1484709 w 4906565"/>
                <a:gd name="connsiteY328" fmla="*/ 1726406 h 1963341"/>
                <a:gd name="connsiteX329" fmla="*/ 1470421 w 4906565"/>
                <a:gd name="connsiteY329" fmla="*/ 1725216 h 1963341"/>
                <a:gd name="connsiteX330" fmla="*/ 1465659 w 4906565"/>
                <a:gd name="connsiteY330" fmla="*/ 1724025 h 1963341"/>
                <a:gd name="connsiteX331" fmla="*/ 1459706 w 4906565"/>
                <a:gd name="connsiteY331" fmla="*/ 1721644 h 1963341"/>
                <a:gd name="connsiteX332" fmla="*/ 1456134 w 4906565"/>
                <a:gd name="connsiteY332" fmla="*/ 1720453 h 1963341"/>
                <a:gd name="connsiteX333" fmla="*/ 1453753 w 4906565"/>
                <a:gd name="connsiteY333" fmla="*/ 1713309 h 1963341"/>
                <a:gd name="connsiteX334" fmla="*/ 1452562 w 4906565"/>
                <a:gd name="connsiteY334" fmla="*/ 1695450 h 1963341"/>
                <a:gd name="connsiteX335" fmla="*/ 1447800 w 4906565"/>
                <a:gd name="connsiteY335" fmla="*/ 1694259 h 1963341"/>
                <a:gd name="connsiteX336" fmla="*/ 1443037 w 4906565"/>
                <a:gd name="connsiteY336" fmla="*/ 1691878 h 1963341"/>
                <a:gd name="connsiteX337" fmla="*/ 1439465 w 4906565"/>
                <a:gd name="connsiteY337" fmla="*/ 1690687 h 1963341"/>
                <a:gd name="connsiteX338" fmla="*/ 1437084 w 4906565"/>
                <a:gd name="connsiteY338" fmla="*/ 1687116 h 1963341"/>
                <a:gd name="connsiteX339" fmla="*/ 1434703 w 4906565"/>
                <a:gd name="connsiteY339" fmla="*/ 1684734 h 1963341"/>
                <a:gd name="connsiteX340" fmla="*/ 1433512 w 4906565"/>
                <a:gd name="connsiteY340" fmla="*/ 1681162 h 1963341"/>
                <a:gd name="connsiteX341" fmla="*/ 1431131 w 4906565"/>
                <a:gd name="connsiteY341" fmla="*/ 1677591 h 1963341"/>
                <a:gd name="connsiteX342" fmla="*/ 1429940 w 4906565"/>
                <a:gd name="connsiteY342" fmla="*/ 1674019 h 1963341"/>
                <a:gd name="connsiteX343" fmla="*/ 1426368 w 4906565"/>
                <a:gd name="connsiteY343" fmla="*/ 1672828 h 1963341"/>
                <a:gd name="connsiteX344" fmla="*/ 1423987 w 4906565"/>
                <a:gd name="connsiteY344" fmla="*/ 1669256 h 1963341"/>
                <a:gd name="connsiteX345" fmla="*/ 1422796 w 4906565"/>
                <a:gd name="connsiteY345" fmla="*/ 1659731 h 1963341"/>
                <a:gd name="connsiteX346" fmla="*/ 1296590 w 4906565"/>
                <a:gd name="connsiteY346" fmla="*/ 1663303 h 1963341"/>
                <a:gd name="connsiteX347" fmla="*/ 1307306 w 4906565"/>
                <a:gd name="connsiteY347" fmla="*/ 1647825 h 1963341"/>
                <a:gd name="connsiteX348" fmla="*/ 1240631 w 4906565"/>
                <a:gd name="connsiteY348" fmla="*/ 1635919 h 1963341"/>
                <a:gd name="connsiteX349" fmla="*/ 1239440 w 4906565"/>
                <a:gd name="connsiteY349" fmla="*/ 1624012 h 1963341"/>
                <a:gd name="connsiteX350" fmla="*/ 1235868 w 4906565"/>
                <a:gd name="connsiteY350" fmla="*/ 1613297 h 1963341"/>
                <a:gd name="connsiteX351" fmla="*/ 1233487 w 4906565"/>
                <a:gd name="connsiteY351" fmla="*/ 1601391 h 1963341"/>
                <a:gd name="connsiteX352" fmla="*/ 1210865 w 4906565"/>
                <a:gd name="connsiteY352" fmla="*/ 1606153 h 1963341"/>
                <a:gd name="connsiteX353" fmla="*/ 1188243 w 4906565"/>
                <a:gd name="connsiteY353" fmla="*/ 1607344 h 1963341"/>
                <a:gd name="connsiteX354" fmla="*/ 1098946 w 4906565"/>
                <a:gd name="connsiteY354" fmla="*/ 1606153 h 1963341"/>
                <a:gd name="connsiteX355" fmla="*/ 1097756 w 4906565"/>
                <a:gd name="connsiteY355" fmla="*/ 1599009 h 1963341"/>
                <a:gd name="connsiteX356" fmla="*/ 1077515 w 4906565"/>
                <a:gd name="connsiteY356" fmla="*/ 1597819 h 1963341"/>
                <a:gd name="connsiteX357" fmla="*/ 1072753 w 4906565"/>
                <a:gd name="connsiteY357" fmla="*/ 1590675 h 1963341"/>
                <a:gd name="connsiteX358" fmla="*/ 1070371 w 4906565"/>
                <a:gd name="connsiteY358" fmla="*/ 1587103 h 1963341"/>
                <a:gd name="connsiteX359" fmla="*/ 1067990 w 4906565"/>
                <a:gd name="connsiteY359" fmla="*/ 1582341 h 1963341"/>
                <a:gd name="connsiteX360" fmla="*/ 1065609 w 4906565"/>
                <a:gd name="connsiteY360" fmla="*/ 1579959 h 1963341"/>
                <a:gd name="connsiteX361" fmla="*/ 1059656 w 4906565"/>
                <a:gd name="connsiteY361" fmla="*/ 1572816 h 1963341"/>
                <a:gd name="connsiteX362" fmla="*/ 1054893 w 4906565"/>
                <a:gd name="connsiteY362" fmla="*/ 1562100 h 1963341"/>
                <a:gd name="connsiteX363" fmla="*/ 1052512 w 4906565"/>
                <a:gd name="connsiteY363" fmla="*/ 1558528 h 1963341"/>
                <a:gd name="connsiteX364" fmla="*/ 1040606 w 4906565"/>
                <a:gd name="connsiteY364" fmla="*/ 1550194 h 1963341"/>
                <a:gd name="connsiteX365" fmla="*/ 1035843 w 4906565"/>
                <a:gd name="connsiteY365" fmla="*/ 1549003 h 1963341"/>
                <a:gd name="connsiteX366" fmla="*/ 1022746 w 4906565"/>
                <a:gd name="connsiteY366" fmla="*/ 1546622 h 1963341"/>
                <a:gd name="connsiteX367" fmla="*/ 1021556 w 4906565"/>
                <a:gd name="connsiteY367" fmla="*/ 1538287 h 1963341"/>
                <a:gd name="connsiteX368" fmla="*/ 1020365 w 4906565"/>
                <a:gd name="connsiteY368" fmla="*/ 1528762 h 1963341"/>
                <a:gd name="connsiteX369" fmla="*/ 1019175 w 4906565"/>
                <a:gd name="connsiteY369" fmla="*/ 1525191 h 1963341"/>
                <a:gd name="connsiteX370" fmla="*/ 1015603 w 4906565"/>
                <a:gd name="connsiteY370" fmla="*/ 1510903 h 1963341"/>
                <a:gd name="connsiteX371" fmla="*/ 1012031 w 4906565"/>
                <a:gd name="connsiteY371" fmla="*/ 1504950 h 1963341"/>
                <a:gd name="connsiteX372" fmla="*/ 1004887 w 4906565"/>
                <a:gd name="connsiteY372" fmla="*/ 1502569 h 1963341"/>
                <a:gd name="connsiteX373" fmla="*/ 1002506 w 4906565"/>
                <a:gd name="connsiteY373" fmla="*/ 1500187 h 1963341"/>
                <a:gd name="connsiteX374" fmla="*/ 963215 w 4906565"/>
                <a:gd name="connsiteY374" fmla="*/ 1495425 h 1963341"/>
                <a:gd name="connsiteX375" fmla="*/ 956071 w 4906565"/>
                <a:gd name="connsiteY375" fmla="*/ 1493044 h 1963341"/>
                <a:gd name="connsiteX376" fmla="*/ 948928 w 4906565"/>
                <a:gd name="connsiteY376" fmla="*/ 1488281 h 1963341"/>
                <a:gd name="connsiteX377" fmla="*/ 939403 w 4906565"/>
                <a:gd name="connsiteY377" fmla="*/ 1485900 h 1963341"/>
                <a:gd name="connsiteX378" fmla="*/ 931068 w 4906565"/>
                <a:gd name="connsiteY378" fmla="*/ 1479947 h 1963341"/>
                <a:gd name="connsiteX379" fmla="*/ 928687 w 4906565"/>
                <a:gd name="connsiteY379" fmla="*/ 1476375 h 1963341"/>
                <a:gd name="connsiteX380" fmla="*/ 927496 w 4906565"/>
                <a:gd name="connsiteY380" fmla="*/ 1472803 h 1963341"/>
                <a:gd name="connsiteX381" fmla="*/ 917971 w 4906565"/>
                <a:gd name="connsiteY381" fmla="*/ 1469231 h 1963341"/>
                <a:gd name="connsiteX382" fmla="*/ 890587 w 4906565"/>
                <a:gd name="connsiteY382" fmla="*/ 1465659 h 1963341"/>
                <a:gd name="connsiteX383" fmla="*/ 887015 w 4906565"/>
                <a:gd name="connsiteY383" fmla="*/ 1458516 h 1963341"/>
                <a:gd name="connsiteX384" fmla="*/ 879871 w 4906565"/>
                <a:gd name="connsiteY384" fmla="*/ 1452562 h 1963341"/>
                <a:gd name="connsiteX385" fmla="*/ 877490 w 4906565"/>
                <a:gd name="connsiteY385" fmla="*/ 1448991 h 1963341"/>
                <a:gd name="connsiteX386" fmla="*/ 870346 w 4906565"/>
                <a:gd name="connsiteY386" fmla="*/ 1444228 h 1963341"/>
                <a:gd name="connsiteX387" fmla="*/ 867965 w 4906565"/>
                <a:gd name="connsiteY387" fmla="*/ 1440656 h 1963341"/>
                <a:gd name="connsiteX388" fmla="*/ 863203 w 4906565"/>
                <a:gd name="connsiteY388" fmla="*/ 1437084 h 1963341"/>
                <a:gd name="connsiteX389" fmla="*/ 862012 w 4906565"/>
                <a:gd name="connsiteY389" fmla="*/ 1433512 h 1963341"/>
                <a:gd name="connsiteX390" fmla="*/ 858440 w 4906565"/>
                <a:gd name="connsiteY390" fmla="*/ 1429941 h 1963341"/>
                <a:gd name="connsiteX391" fmla="*/ 851296 w 4906565"/>
                <a:gd name="connsiteY391" fmla="*/ 1422797 h 1963341"/>
                <a:gd name="connsiteX392" fmla="*/ 847725 w 4906565"/>
                <a:gd name="connsiteY392" fmla="*/ 1419225 h 1963341"/>
                <a:gd name="connsiteX393" fmla="*/ 839390 w 4906565"/>
                <a:gd name="connsiteY393" fmla="*/ 1418034 h 1963341"/>
                <a:gd name="connsiteX394" fmla="*/ 829865 w 4906565"/>
                <a:gd name="connsiteY394" fmla="*/ 1415653 h 1963341"/>
                <a:gd name="connsiteX395" fmla="*/ 825103 w 4906565"/>
                <a:gd name="connsiteY395" fmla="*/ 1409700 h 1963341"/>
                <a:gd name="connsiteX396" fmla="*/ 816768 w 4906565"/>
                <a:gd name="connsiteY396" fmla="*/ 1406128 h 1963341"/>
                <a:gd name="connsiteX397" fmla="*/ 807243 w 4906565"/>
                <a:gd name="connsiteY397" fmla="*/ 1397794 h 1963341"/>
                <a:gd name="connsiteX398" fmla="*/ 801290 w 4906565"/>
                <a:gd name="connsiteY398" fmla="*/ 1393031 h 1963341"/>
                <a:gd name="connsiteX399" fmla="*/ 796528 w 4906565"/>
                <a:gd name="connsiteY399" fmla="*/ 1391841 h 1963341"/>
                <a:gd name="connsiteX400" fmla="*/ 789384 w 4906565"/>
                <a:gd name="connsiteY400" fmla="*/ 1387078 h 1963341"/>
                <a:gd name="connsiteX401" fmla="*/ 785812 w 4906565"/>
                <a:gd name="connsiteY401" fmla="*/ 1384697 h 1963341"/>
                <a:gd name="connsiteX402" fmla="*/ 775096 w 4906565"/>
                <a:gd name="connsiteY402" fmla="*/ 1382316 h 1963341"/>
                <a:gd name="connsiteX403" fmla="*/ 765571 w 4906565"/>
                <a:gd name="connsiteY403" fmla="*/ 1379934 h 1963341"/>
                <a:gd name="connsiteX404" fmla="*/ 763190 w 4906565"/>
                <a:gd name="connsiteY404" fmla="*/ 1376362 h 1963341"/>
                <a:gd name="connsiteX405" fmla="*/ 760809 w 4906565"/>
                <a:gd name="connsiteY405" fmla="*/ 1369219 h 1963341"/>
                <a:gd name="connsiteX406" fmla="*/ 753665 w 4906565"/>
                <a:gd name="connsiteY406" fmla="*/ 1360884 h 1963341"/>
                <a:gd name="connsiteX407" fmla="*/ 747712 w 4906565"/>
                <a:gd name="connsiteY407" fmla="*/ 1356122 h 1963341"/>
                <a:gd name="connsiteX408" fmla="*/ 745331 w 4906565"/>
                <a:gd name="connsiteY408" fmla="*/ 1352550 h 1963341"/>
                <a:gd name="connsiteX409" fmla="*/ 738187 w 4906565"/>
                <a:gd name="connsiteY409" fmla="*/ 1347787 h 1963341"/>
                <a:gd name="connsiteX410" fmla="*/ 686990 w 4906565"/>
                <a:gd name="connsiteY410" fmla="*/ 1345406 h 1963341"/>
                <a:gd name="connsiteX411" fmla="*/ 686990 w 4906565"/>
                <a:gd name="connsiteY411" fmla="*/ 1302544 h 1963341"/>
                <a:gd name="connsiteX412" fmla="*/ 676275 w 4906565"/>
                <a:gd name="connsiteY412" fmla="*/ 1303734 h 1963341"/>
                <a:gd name="connsiteX413" fmla="*/ 671512 w 4906565"/>
                <a:gd name="connsiteY413" fmla="*/ 1302544 h 1963341"/>
                <a:gd name="connsiteX414" fmla="*/ 670321 w 4906565"/>
                <a:gd name="connsiteY414" fmla="*/ 1295400 h 1963341"/>
                <a:gd name="connsiteX415" fmla="*/ 658415 w 4906565"/>
                <a:gd name="connsiteY415" fmla="*/ 1251347 h 1963341"/>
                <a:gd name="connsiteX416" fmla="*/ 648890 w 4906565"/>
                <a:gd name="connsiteY416" fmla="*/ 1252537 h 1963341"/>
                <a:gd name="connsiteX417" fmla="*/ 640556 w 4906565"/>
                <a:gd name="connsiteY417" fmla="*/ 1252537 h 1963341"/>
                <a:gd name="connsiteX418" fmla="*/ 634603 w 4906565"/>
                <a:gd name="connsiteY418" fmla="*/ 1246584 h 1963341"/>
                <a:gd name="connsiteX419" fmla="*/ 633412 w 4906565"/>
                <a:gd name="connsiteY419" fmla="*/ 1243012 h 1963341"/>
                <a:gd name="connsiteX420" fmla="*/ 609600 w 4906565"/>
                <a:gd name="connsiteY420" fmla="*/ 1239441 h 1963341"/>
                <a:gd name="connsiteX421" fmla="*/ 608409 w 4906565"/>
                <a:gd name="connsiteY421" fmla="*/ 1234678 h 1963341"/>
                <a:gd name="connsiteX422" fmla="*/ 604837 w 4906565"/>
                <a:gd name="connsiteY422" fmla="*/ 1216819 h 1963341"/>
                <a:gd name="connsiteX423" fmla="*/ 601265 w 4906565"/>
                <a:gd name="connsiteY423" fmla="*/ 1210866 h 1963341"/>
                <a:gd name="connsiteX424" fmla="*/ 589359 w 4906565"/>
                <a:gd name="connsiteY424" fmla="*/ 1209675 h 1963341"/>
                <a:gd name="connsiteX425" fmla="*/ 588168 w 4906565"/>
                <a:gd name="connsiteY425" fmla="*/ 1200150 h 1963341"/>
                <a:gd name="connsiteX426" fmla="*/ 586978 w 4906565"/>
                <a:gd name="connsiteY426" fmla="*/ 1166812 h 1963341"/>
                <a:gd name="connsiteX427" fmla="*/ 584596 w 4906565"/>
                <a:gd name="connsiteY427" fmla="*/ 1164431 h 1963341"/>
                <a:gd name="connsiteX428" fmla="*/ 579834 w 4906565"/>
                <a:gd name="connsiteY428" fmla="*/ 1163241 h 1963341"/>
                <a:gd name="connsiteX429" fmla="*/ 576262 w 4906565"/>
                <a:gd name="connsiteY429" fmla="*/ 1162050 h 1963341"/>
                <a:gd name="connsiteX430" fmla="*/ 575071 w 4906565"/>
                <a:gd name="connsiteY430" fmla="*/ 1158478 h 1963341"/>
                <a:gd name="connsiteX431" fmla="*/ 572690 w 4906565"/>
                <a:gd name="connsiteY431" fmla="*/ 1154906 h 1963341"/>
                <a:gd name="connsiteX432" fmla="*/ 571500 w 4906565"/>
                <a:gd name="connsiteY432" fmla="*/ 1150144 h 1963341"/>
                <a:gd name="connsiteX433" fmla="*/ 569118 w 4906565"/>
                <a:gd name="connsiteY433" fmla="*/ 1144191 h 1963341"/>
                <a:gd name="connsiteX434" fmla="*/ 567928 w 4906565"/>
                <a:gd name="connsiteY434" fmla="*/ 1138237 h 1963341"/>
                <a:gd name="connsiteX435" fmla="*/ 563165 w 4906565"/>
                <a:gd name="connsiteY435" fmla="*/ 1131094 h 1963341"/>
                <a:gd name="connsiteX436" fmla="*/ 561975 w 4906565"/>
                <a:gd name="connsiteY436" fmla="*/ 1126331 h 1963341"/>
                <a:gd name="connsiteX437" fmla="*/ 559593 w 4906565"/>
                <a:gd name="connsiteY437" fmla="*/ 1107281 h 1963341"/>
                <a:gd name="connsiteX438" fmla="*/ 557212 w 4906565"/>
                <a:gd name="connsiteY438" fmla="*/ 1098947 h 1963341"/>
                <a:gd name="connsiteX439" fmla="*/ 552450 w 4906565"/>
                <a:gd name="connsiteY439" fmla="*/ 1091803 h 1963341"/>
                <a:gd name="connsiteX440" fmla="*/ 551259 w 4906565"/>
                <a:gd name="connsiteY440" fmla="*/ 1082278 h 1963341"/>
                <a:gd name="connsiteX441" fmla="*/ 550068 w 4906565"/>
                <a:gd name="connsiteY441" fmla="*/ 1062037 h 1963341"/>
                <a:gd name="connsiteX442" fmla="*/ 536971 w 4906565"/>
                <a:gd name="connsiteY442" fmla="*/ 1059656 h 1963341"/>
                <a:gd name="connsiteX443" fmla="*/ 528637 w 4906565"/>
                <a:gd name="connsiteY443" fmla="*/ 1056084 h 1963341"/>
                <a:gd name="connsiteX444" fmla="*/ 527446 w 4906565"/>
                <a:gd name="connsiteY444" fmla="*/ 1052512 h 1963341"/>
                <a:gd name="connsiteX445" fmla="*/ 521493 w 4906565"/>
                <a:gd name="connsiteY445" fmla="*/ 1038225 h 1963341"/>
                <a:gd name="connsiteX446" fmla="*/ 511968 w 4906565"/>
                <a:gd name="connsiteY446" fmla="*/ 1037034 h 1963341"/>
                <a:gd name="connsiteX447" fmla="*/ 504825 w 4906565"/>
                <a:gd name="connsiteY447" fmla="*/ 1031081 h 1963341"/>
                <a:gd name="connsiteX448" fmla="*/ 503634 w 4906565"/>
                <a:gd name="connsiteY448" fmla="*/ 1027509 h 1963341"/>
                <a:gd name="connsiteX449" fmla="*/ 492918 w 4906565"/>
                <a:gd name="connsiteY449" fmla="*/ 1019175 h 1963341"/>
                <a:gd name="connsiteX450" fmla="*/ 489346 w 4906565"/>
                <a:gd name="connsiteY450" fmla="*/ 1015603 h 1963341"/>
                <a:gd name="connsiteX451" fmla="*/ 483393 w 4906565"/>
                <a:gd name="connsiteY451" fmla="*/ 1014412 h 1963341"/>
                <a:gd name="connsiteX452" fmla="*/ 477440 w 4906565"/>
                <a:gd name="connsiteY452" fmla="*/ 1008459 h 1963341"/>
                <a:gd name="connsiteX453" fmla="*/ 476250 w 4906565"/>
                <a:gd name="connsiteY453" fmla="*/ 1002506 h 1963341"/>
                <a:gd name="connsiteX454" fmla="*/ 461962 w 4906565"/>
                <a:gd name="connsiteY454" fmla="*/ 998934 h 1963341"/>
                <a:gd name="connsiteX455" fmla="*/ 454818 w 4906565"/>
                <a:gd name="connsiteY455" fmla="*/ 992981 h 1963341"/>
                <a:gd name="connsiteX456" fmla="*/ 447675 w 4906565"/>
                <a:gd name="connsiteY456" fmla="*/ 990600 h 1963341"/>
                <a:gd name="connsiteX457" fmla="*/ 444103 w 4906565"/>
                <a:gd name="connsiteY457" fmla="*/ 977503 h 1963341"/>
                <a:gd name="connsiteX458" fmla="*/ 442912 w 4906565"/>
                <a:gd name="connsiteY458" fmla="*/ 973931 h 1963341"/>
                <a:gd name="connsiteX459" fmla="*/ 441721 w 4906565"/>
                <a:gd name="connsiteY459" fmla="*/ 967978 h 1963341"/>
                <a:gd name="connsiteX460" fmla="*/ 438150 w 4906565"/>
                <a:gd name="connsiteY460" fmla="*/ 935831 h 1963341"/>
                <a:gd name="connsiteX461" fmla="*/ 435768 w 4906565"/>
                <a:gd name="connsiteY461" fmla="*/ 914400 h 1963341"/>
                <a:gd name="connsiteX462" fmla="*/ 433387 w 4906565"/>
                <a:gd name="connsiteY462" fmla="*/ 906066 h 1963341"/>
                <a:gd name="connsiteX463" fmla="*/ 432196 w 4906565"/>
                <a:gd name="connsiteY463" fmla="*/ 883444 h 1963341"/>
                <a:gd name="connsiteX464" fmla="*/ 428625 w 4906565"/>
                <a:gd name="connsiteY464" fmla="*/ 881062 h 1963341"/>
                <a:gd name="connsiteX465" fmla="*/ 427434 w 4906565"/>
                <a:gd name="connsiteY465" fmla="*/ 876300 h 1963341"/>
                <a:gd name="connsiteX466" fmla="*/ 423862 w 4906565"/>
                <a:gd name="connsiteY466" fmla="*/ 875109 h 1963341"/>
                <a:gd name="connsiteX467" fmla="*/ 416718 w 4906565"/>
                <a:gd name="connsiteY467" fmla="*/ 873919 h 1963341"/>
                <a:gd name="connsiteX468" fmla="*/ 413146 w 4906565"/>
                <a:gd name="connsiteY468" fmla="*/ 825103 h 1963341"/>
                <a:gd name="connsiteX469" fmla="*/ 410765 w 4906565"/>
                <a:gd name="connsiteY469" fmla="*/ 819150 h 1963341"/>
                <a:gd name="connsiteX470" fmla="*/ 409575 w 4906565"/>
                <a:gd name="connsiteY470" fmla="*/ 813197 h 1963341"/>
                <a:gd name="connsiteX471" fmla="*/ 403621 w 4906565"/>
                <a:gd name="connsiteY471" fmla="*/ 809625 h 1963341"/>
                <a:gd name="connsiteX472" fmla="*/ 379809 w 4906565"/>
                <a:gd name="connsiteY472" fmla="*/ 807244 h 1963341"/>
                <a:gd name="connsiteX473" fmla="*/ 375046 w 4906565"/>
                <a:gd name="connsiteY473" fmla="*/ 802481 h 1963341"/>
                <a:gd name="connsiteX474" fmla="*/ 371475 w 4906565"/>
                <a:gd name="connsiteY474" fmla="*/ 798909 h 1963341"/>
                <a:gd name="connsiteX475" fmla="*/ 365521 w 4906565"/>
                <a:gd name="connsiteY475" fmla="*/ 791766 h 1963341"/>
                <a:gd name="connsiteX476" fmla="*/ 360759 w 4906565"/>
                <a:gd name="connsiteY476" fmla="*/ 785812 h 1963341"/>
                <a:gd name="connsiteX477" fmla="*/ 359568 w 4906565"/>
                <a:gd name="connsiteY477" fmla="*/ 781050 h 1963341"/>
                <a:gd name="connsiteX478" fmla="*/ 355996 w 4906565"/>
                <a:gd name="connsiteY478" fmla="*/ 775097 h 1963341"/>
                <a:gd name="connsiteX479" fmla="*/ 354806 w 4906565"/>
                <a:gd name="connsiteY479" fmla="*/ 771525 h 1963341"/>
                <a:gd name="connsiteX480" fmla="*/ 350043 w 4906565"/>
                <a:gd name="connsiteY480" fmla="*/ 767953 h 1963341"/>
                <a:gd name="connsiteX481" fmla="*/ 348853 w 4906565"/>
                <a:gd name="connsiteY481" fmla="*/ 764381 h 1963341"/>
                <a:gd name="connsiteX482" fmla="*/ 345281 w 4906565"/>
                <a:gd name="connsiteY482" fmla="*/ 760809 h 1963341"/>
                <a:gd name="connsiteX483" fmla="*/ 346471 w 4906565"/>
                <a:gd name="connsiteY483" fmla="*/ 754856 h 1963341"/>
                <a:gd name="connsiteX484" fmla="*/ 346471 w 4906565"/>
                <a:gd name="connsiteY484" fmla="*/ 753666 h 1963341"/>
                <a:gd name="connsiteX485" fmla="*/ 323850 w 4906565"/>
                <a:gd name="connsiteY485" fmla="*/ 714375 h 1963341"/>
                <a:gd name="connsiteX486" fmla="*/ 321468 w 4906565"/>
                <a:gd name="connsiteY486" fmla="*/ 661987 h 1963341"/>
                <a:gd name="connsiteX487" fmla="*/ 317896 w 4906565"/>
                <a:gd name="connsiteY487" fmla="*/ 654844 h 1963341"/>
                <a:gd name="connsiteX488" fmla="*/ 314325 w 4906565"/>
                <a:gd name="connsiteY488" fmla="*/ 658416 h 1963341"/>
                <a:gd name="connsiteX489" fmla="*/ 313134 w 4906565"/>
                <a:gd name="connsiteY489" fmla="*/ 654844 h 1963341"/>
                <a:gd name="connsiteX490" fmla="*/ 314325 w 4906565"/>
                <a:gd name="connsiteY490" fmla="*/ 638175 h 1963341"/>
                <a:gd name="connsiteX491" fmla="*/ 313134 w 4906565"/>
                <a:gd name="connsiteY491" fmla="*/ 598884 h 1963341"/>
                <a:gd name="connsiteX492" fmla="*/ 302418 w 4906565"/>
                <a:gd name="connsiteY492" fmla="*/ 602456 h 1963341"/>
                <a:gd name="connsiteX493" fmla="*/ 301228 w 4906565"/>
                <a:gd name="connsiteY493" fmla="*/ 606028 h 1963341"/>
                <a:gd name="connsiteX494" fmla="*/ 272653 w 4906565"/>
                <a:gd name="connsiteY494" fmla="*/ 603647 h 1963341"/>
                <a:gd name="connsiteX495" fmla="*/ 276225 w 4906565"/>
                <a:gd name="connsiteY495" fmla="*/ 591741 h 1963341"/>
                <a:gd name="connsiteX496" fmla="*/ 278606 w 4906565"/>
                <a:gd name="connsiteY496" fmla="*/ 586978 h 1963341"/>
                <a:gd name="connsiteX497" fmla="*/ 283368 w 4906565"/>
                <a:gd name="connsiteY497" fmla="*/ 584597 h 1963341"/>
                <a:gd name="connsiteX498" fmla="*/ 282178 w 4906565"/>
                <a:gd name="connsiteY498" fmla="*/ 559594 h 1963341"/>
                <a:gd name="connsiteX499" fmla="*/ 279796 w 4906565"/>
                <a:gd name="connsiteY499" fmla="*/ 551259 h 1963341"/>
                <a:gd name="connsiteX500" fmla="*/ 278606 w 4906565"/>
                <a:gd name="connsiteY500" fmla="*/ 547687 h 1963341"/>
                <a:gd name="connsiteX501" fmla="*/ 266700 w 4906565"/>
                <a:gd name="connsiteY501" fmla="*/ 545306 h 1963341"/>
                <a:gd name="connsiteX502" fmla="*/ 265509 w 4906565"/>
                <a:gd name="connsiteY502" fmla="*/ 540544 h 1963341"/>
                <a:gd name="connsiteX503" fmla="*/ 263128 w 4906565"/>
                <a:gd name="connsiteY503" fmla="*/ 536972 h 1963341"/>
                <a:gd name="connsiteX504" fmla="*/ 260746 w 4906565"/>
                <a:gd name="connsiteY504" fmla="*/ 532209 h 1963341"/>
                <a:gd name="connsiteX505" fmla="*/ 259556 w 4906565"/>
                <a:gd name="connsiteY505" fmla="*/ 520303 h 1963341"/>
                <a:gd name="connsiteX506" fmla="*/ 253603 w 4906565"/>
                <a:gd name="connsiteY506" fmla="*/ 475059 h 1963341"/>
                <a:gd name="connsiteX507" fmla="*/ 242887 w 4906565"/>
                <a:gd name="connsiteY507" fmla="*/ 476250 h 1963341"/>
                <a:gd name="connsiteX508" fmla="*/ 241696 w 4906565"/>
                <a:gd name="connsiteY508" fmla="*/ 464344 h 1963341"/>
                <a:gd name="connsiteX509" fmla="*/ 236934 w 4906565"/>
                <a:gd name="connsiteY509" fmla="*/ 459581 h 1963341"/>
                <a:gd name="connsiteX510" fmla="*/ 235743 w 4906565"/>
                <a:gd name="connsiteY510" fmla="*/ 451247 h 1963341"/>
                <a:gd name="connsiteX511" fmla="*/ 232171 w 4906565"/>
                <a:gd name="connsiteY511" fmla="*/ 448866 h 1963341"/>
                <a:gd name="connsiteX512" fmla="*/ 229790 w 4906565"/>
                <a:gd name="connsiteY512" fmla="*/ 429816 h 1963341"/>
                <a:gd name="connsiteX513" fmla="*/ 228600 w 4906565"/>
                <a:gd name="connsiteY513" fmla="*/ 426244 h 1963341"/>
                <a:gd name="connsiteX514" fmla="*/ 227409 w 4906565"/>
                <a:gd name="connsiteY514" fmla="*/ 420291 h 1963341"/>
                <a:gd name="connsiteX515" fmla="*/ 225028 w 4906565"/>
                <a:gd name="connsiteY515" fmla="*/ 417909 h 1963341"/>
                <a:gd name="connsiteX516" fmla="*/ 219075 w 4906565"/>
                <a:gd name="connsiteY516" fmla="*/ 411956 h 1963341"/>
                <a:gd name="connsiteX517" fmla="*/ 196453 w 4906565"/>
                <a:gd name="connsiteY517" fmla="*/ 409575 h 1963341"/>
                <a:gd name="connsiteX518" fmla="*/ 180975 w 4906565"/>
                <a:gd name="connsiteY518" fmla="*/ 406003 h 1963341"/>
                <a:gd name="connsiteX519" fmla="*/ 165496 w 4906565"/>
                <a:gd name="connsiteY519" fmla="*/ 404812 h 1963341"/>
                <a:gd name="connsiteX520" fmla="*/ 163115 w 4906565"/>
                <a:gd name="connsiteY520" fmla="*/ 401241 h 1963341"/>
                <a:gd name="connsiteX521" fmla="*/ 161925 w 4906565"/>
                <a:gd name="connsiteY521" fmla="*/ 389334 h 1963341"/>
                <a:gd name="connsiteX522" fmla="*/ 160734 w 4906565"/>
                <a:gd name="connsiteY522" fmla="*/ 381000 h 1963341"/>
                <a:gd name="connsiteX523" fmla="*/ 158353 w 4906565"/>
                <a:gd name="connsiteY523" fmla="*/ 342900 h 1963341"/>
                <a:gd name="connsiteX524" fmla="*/ 151209 w 4906565"/>
                <a:gd name="connsiteY524" fmla="*/ 254794 h 1963341"/>
                <a:gd name="connsiteX525" fmla="*/ 136921 w 4906565"/>
                <a:gd name="connsiteY525" fmla="*/ 251222 h 1963341"/>
                <a:gd name="connsiteX526" fmla="*/ 130968 w 4906565"/>
                <a:gd name="connsiteY526" fmla="*/ 240506 h 1963341"/>
                <a:gd name="connsiteX527" fmla="*/ 127396 w 4906565"/>
                <a:gd name="connsiteY527" fmla="*/ 238125 h 1963341"/>
                <a:gd name="connsiteX528" fmla="*/ 122634 w 4906565"/>
                <a:gd name="connsiteY528" fmla="*/ 230981 h 1963341"/>
                <a:gd name="connsiteX529" fmla="*/ 113109 w 4906565"/>
                <a:gd name="connsiteY529" fmla="*/ 227409 h 1963341"/>
                <a:gd name="connsiteX530" fmla="*/ 109537 w 4906565"/>
                <a:gd name="connsiteY530" fmla="*/ 225028 h 1963341"/>
                <a:gd name="connsiteX531" fmla="*/ 103584 w 4906565"/>
                <a:gd name="connsiteY531" fmla="*/ 223837 h 1963341"/>
                <a:gd name="connsiteX532" fmla="*/ 101203 w 4906565"/>
                <a:gd name="connsiteY532" fmla="*/ 213122 h 1963341"/>
                <a:gd name="connsiteX533" fmla="*/ 100012 w 4906565"/>
                <a:gd name="connsiteY533" fmla="*/ 196453 h 1963341"/>
                <a:gd name="connsiteX534" fmla="*/ 97631 w 4906565"/>
                <a:gd name="connsiteY534" fmla="*/ 190500 h 1963341"/>
                <a:gd name="connsiteX535" fmla="*/ 95250 w 4906565"/>
                <a:gd name="connsiteY535" fmla="*/ 117872 h 1963341"/>
                <a:gd name="connsiteX536" fmla="*/ 78581 w 4906565"/>
                <a:gd name="connsiteY536" fmla="*/ 113109 h 1963341"/>
                <a:gd name="connsiteX537" fmla="*/ 70246 w 4906565"/>
                <a:gd name="connsiteY537" fmla="*/ 107156 h 1963341"/>
                <a:gd name="connsiteX538" fmla="*/ 67865 w 4906565"/>
                <a:gd name="connsiteY538" fmla="*/ 103584 h 1963341"/>
                <a:gd name="connsiteX539" fmla="*/ 64293 w 4906565"/>
                <a:gd name="connsiteY539" fmla="*/ 101203 h 1963341"/>
                <a:gd name="connsiteX540" fmla="*/ 60721 w 4906565"/>
                <a:gd name="connsiteY540" fmla="*/ 96441 h 1963341"/>
                <a:gd name="connsiteX541" fmla="*/ 44053 w 4906565"/>
                <a:gd name="connsiteY541" fmla="*/ 94059 h 1963341"/>
                <a:gd name="connsiteX542" fmla="*/ 36909 w 4906565"/>
                <a:gd name="connsiteY542" fmla="*/ 91678 h 1963341"/>
                <a:gd name="connsiteX543" fmla="*/ 26193 w 4906565"/>
                <a:gd name="connsiteY543" fmla="*/ 90487 h 1963341"/>
                <a:gd name="connsiteX544" fmla="*/ 19050 w 4906565"/>
                <a:gd name="connsiteY544" fmla="*/ 89297 h 1963341"/>
                <a:gd name="connsiteX545" fmla="*/ 17859 w 4906565"/>
                <a:gd name="connsiteY545" fmla="*/ 79772 h 1963341"/>
                <a:gd name="connsiteX546" fmla="*/ 15478 w 4906565"/>
                <a:gd name="connsiteY546" fmla="*/ 75009 h 1963341"/>
                <a:gd name="connsiteX547" fmla="*/ 10715 w 4906565"/>
                <a:gd name="connsiteY547" fmla="*/ 54769 h 1963341"/>
                <a:gd name="connsiteX548" fmla="*/ 5953 w 4906565"/>
                <a:gd name="connsiteY548" fmla="*/ 52387 h 1963341"/>
                <a:gd name="connsiteX549" fmla="*/ 3571 w 4906565"/>
                <a:gd name="connsiteY549" fmla="*/ 46434 h 1963341"/>
                <a:gd name="connsiteX550" fmla="*/ 0 w 4906565"/>
                <a:gd name="connsiteY550" fmla="*/ 0 h 196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4906565" h="1963341">
                  <a:moveTo>
                    <a:pt x="0" y="0"/>
                  </a:moveTo>
                  <a:lnTo>
                    <a:pt x="0" y="0"/>
                  </a:lnTo>
                  <a:cubicBezTo>
                    <a:pt x="1984" y="3175"/>
                    <a:pt x="4066" y="6291"/>
                    <a:pt x="5953" y="9525"/>
                  </a:cubicBezTo>
                  <a:cubicBezTo>
                    <a:pt x="6847" y="11058"/>
                    <a:pt x="7350" y="12810"/>
                    <a:pt x="8334" y="14287"/>
                  </a:cubicBezTo>
                  <a:cubicBezTo>
                    <a:pt x="8957" y="15221"/>
                    <a:pt x="9683" y="16227"/>
                    <a:pt x="10715" y="16669"/>
                  </a:cubicBezTo>
                  <a:cubicBezTo>
                    <a:pt x="12575" y="17466"/>
                    <a:pt x="14705" y="17368"/>
                    <a:pt x="16668" y="17859"/>
                  </a:cubicBezTo>
                  <a:cubicBezTo>
                    <a:pt x="28406" y="20793"/>
                    <a:pt x="7700" y="16959"/>
                    <a:pt x="27384" y="20241"/>
                  </a:cubicBezTo>
                  <a:cubicBezTo>
                    <a:pt x="28178" y="21431"/>
                    <a:pt x="28753" y="22800"/>
                    <a:pt x="29765" y="23812"/>
                  </a:cubicBezTo>
                  <a:cubicBezTo>
                    <a:pt x="30777" y="24824"/>
                    <a:pt x="32123" y="25435"/>
                    <a:pt x="33337" y="26194"/>
                  </a:cubicBezTo>
                  <a:cubicBezTo>
                    <a:pt x="35299" y="27421"/>
                    <a:pt x="37306" y="28575"/>
                    <a:pt x="39290" y="29766"/>
                  </a:cubicBezTo>
                  <a:cubicBezTo>
                    <a:pt x="40231" y="31177"/>
                    <a:pt x="44828" y="39082"/>
                    <a:pt x="47625" y="40481"/>
                  </a:cubicBezTo>
                  <a:cubicBezTo>
                    <a:pt x="49435" y="41386"/>
                    <a:pt x="51594" y="41275"/>
                    <a:pt x="53578" y="41672"/>
                  </a:cubicBezTo>
                  <a:cubicBezTo>
                    <a:pt x="57954" y="44589"/>
                    <a:pt x="57277" y="44492"/>
                    <a:pt x="63103" y="46434"/>
                  </a:cubicBezTo>
                  <a:cubicBezTo>
                    <a:pt x="64655" y="46951"/>
                    <a:pt x="66313" y="47108"/>
                    <a:pt x="67865" y="47625"/>
                  </a:cubicBezTo>
                  <a:cubicBezTo>
                    <a:pt x="69892" y="48301"/>
                    <a:pt x="71791" y="49330"/>
                    <a:pt x="73818" y="50006"/>
                  </a:cubicBezTo>
                  <a:cubicBezTo>
                    <a:pt x="75371" y="50524"/>
                    <a:pt x="77049" y="50622"/>
                    <a:pt x="78581" y="51197"/>
                  </a:cubicBezTo>
                  <a:cubicBezTo>
                    <a:pt x="80243" y="51820"/>
                    <a:pt x="81659" y="53017"/>
                    <a:pt x="83343" y="53578"/>
                  </a:cubicBezTo>
                  <a:cubicBezTo>
                    <a:pt x="87646" y="55012"/>
                    <a:pt x="94102" y="56206"/>
                    <a:pt x="98821" y="57150"/>
                  </a:cubicBezTo>
                  <a:cubicBezTo>
                    <a:pt x="100014" y="60729"/>
                    <a:pt x="99829" y="61217"/>
                    <a:pt x="102393" y="64294"/>
                  </a:cubicBezTo>
                  <a:cubicBezTo>
                    <a:pt x="103471" y="65588"/>
                    <a:pt x="104564" y="66932"/>
                    <a:pt x="105965" y="67866"/>
                  </a:cubicBezTo>
                  <a:cubicBezTo>
                    <a:pt x="118326" y="76105"/>
                    <a:pt x="133290" y="73906"/>
                    <a:pt x="147637" y="75009"/>
                  </a:cubicBezTo>
                  <a:cubicBezTo>
                    <a:pt x="148828" y="75803"/>
                    <a:pt x="150110" y="76475"/>
                    <a:pt x="151209" y="77391"/>
                  </a:cubicBezTo>
                  <a:cubicBezTo>
                    <a:pt x="152502" y="78469"/>
                    <a:pt x="153380" y="80028"/>
                    <a:pt x="154781" y="80962"/>
                  </a:cubicBezTo>
                  <a:cubicBezTo>
                    <a:pt x="155825" y="81658"/>
                    <a:pt x="157162" y="81756"/>
                    <a:pt x="158353" y="82153"/>
                  </a:cubicBezTo>
                  <a:cubicBezTo>
                    <a:pt x="160985" y="84785"/>
                    <a:pt x="162182" y="86449"/>
                    <a:pt x="165496" y="88106"/>
                  </a:cubicBezTo>
                  <a:cubicBezTo>
                    <a:pt x="167208" y="88962"/>
                    <a:pt x="172300" y="90104"/>
                    <a:pt x="173831" y="90487"/>
                  </a:cubicBezTo>
                  <a:cubicBezTo>
                    <a:pt x="174625" y="89297"/>
                    <a:pt x="175048" y="87748"/>
                    <a:pt x="176212" y="86916"/>
                  </a:cubicBezTo>
                  <a:cubicBezTo>
                    <a:pt x="177951" y="85674"/>
                    <a:pt x="180028" y="84534"/>
                    <a:pt x="182165" y="84534"/>
                  </a:cubicBezTo>
                  <a:cubicBezTo>
                    <a:pt x="185736" y="84534"/>
                    <a:pt x="192474" y="88495"/>
                    <a:pt x="195262" y="90487"/>
                  </a:cubicBezTo>
                  <a:cubicBezTo>
                    <a:pt x="196176" y="91140"/>
                    <a:pt x="196588" y="92485"/>
                    <a:pt x="197643" y="92869"/>
                  </a:cubicBezTo>
                  <a:cubicBezTo>
                    <a:pt x="201082" y="94120"/>
                    <a:pt x="204833" y="94271"/>
                    <a:pt x="208359" y="95250"/>
                  </a:cubicBezTo>
                  <a:cubicBezTo>
                    <a:pt x="211987" y="96258"/>
                    <a:pt x="215476" y="97715"/>
                    <a:pt x="219075" y="98822"/>
                  </a:cubicBezTo>
                  <a:cubicBezTo>
                    <a:pt x="220639" y="99303"/>
                    <a:pt x="222250" y="99615"/>
                    <a:pt x="223837" y="100012"/>
                  </a:cubicBezTo>
                  <a:cubicBezTo>
                    <a:pt x="233943" y="110122"/>
                    <a:pt x="221191" y="98444"/>
                    <a:pt x="257175" y="103584"/>
                  </a:cubicBezTo>
                  <a:cubicBezTo>
                    <a:pt x="258592" y="103786"/>
                    <a:pt x="258697" y="106011"/>
                    <a:pt x="259556" y="107156"/>
                  </a:cubicBezTo>
                  <a:cubicBezTo>
                    <a:pt x="263916" y="112970"/>
                    <a:pt x="263484" y="112275"/>
                    <a:pt x="267890" y="116681"/>
                  </a:cubicBezTo>
                  <a:cubicBezTo>
                    <a:pt x="268287" y="118665"/>
                    <a:pt x="268549" y="120682"/>
                    <a:pt x="269081" y="122634"/>
                  </a:cubicBezTo>
                  <a:cubicBezTo>
                    <a:pt x="269741" y="125056"/>
                    <a:pt x="270772" y="127364"/>
                    <a:pt x="271462" y="129778"/>
                  </a:cubicBezTo>
                  <a:cubicBezTo>
                    <a:pt x="272256" y="132556"/>
                    <a:pt x="273013" y="135345"/>
                    <a:pt x="273843" y="138112"/>
                  </a:cubicBezTo>
                  <a:cubicBezTo>
                    <a:pt x="274436" y="140088"/>
                    <a:pt x="276737" y="146688"/>
                    <a:pt x="277415" y="147637"/>
                  </a:cubicBezTo>
                  <a:cubicBezTo>
                    <a:pt x="278247" y="148802"/>
                    <a:pt x="279796" y="149225"/>
                    <a:pt x="280987" y="150019"/>
                  </a:cubicBezTo>
                  <a:cubicBezTo>
                    <a:pt x="282178" y="152797"/>
                    <a:pt x="283526" y="155513"/>
                    <a:pt x="284559" y="158353"/>
                  </a:cubicBezTo>
                  <a:cubicBezTo>
                    <a:pt x="285118" y="159891"/>
                    <a:pt x="284842" y="161754"/>
                    <a:pt x="285750" y="163116"/>
                  </a:cubicBezTo>
                  <a:cubicBezTo>
                    <a:pt x="286544" y="164306"/>
                    <a:pt x="288131" y="164703"/>
                    <a:pt x="289321" y="165497"/>
                  </a:cubicBezTo>
                  <a:cubicBezTo>
                    <a:pt x="296314" y="179483"/>
                    <a:pt x="288657" y="168690"/>
                    <a:pt x="297656" y="173831"/>
                  </a:cubicBezTo>
                  <a:cubicBezTo>
                    <a:pt x="299118" y="174666"/>
                    <a:pt x="300150" y="176109"/>
                    <a:pt x="301228" y="177403"/>
                  </a:cubicBezTo>
                  <a:cubicBezTo>
                    <a:pt x="302144" y="178502"/>
                    <a:pt x="303609" y="180975"/>
                    <a:pt x="303609" y="180975"/>
                  </a:cubicBezTo>
                  <a:lnTo>
                    <a:pt x="394096" y="191691"/>
                  </a:lnTo>
                  <a:lnTo>
                    <a:pt x="394096" y="191691"/>
                  </a:lnTo>
                  <a:cubicBezTo>
                    <a:pt x="397271" y="194866"/>
                    <a:pt x="400600" y="197894"/>
                    <a:pt x="403621" y="201216"/>
                  </a:cubicBezTo>
                  <a:cubicBezTo>
                    <a:pt x="404584" y="202275"/>
                    <a:pt x="404812" y="203993"/>
                    <a:pt x="406003" y="204787"/>
                  </a:cubicBezTo>
                  <a:cubicBezTo>
                    <a:pt x="407364" y="205695"/>
                    <a:pt x="409192" y="205528"/>
                    <a:pt x="410765" y="205978"/>
                  </a:cubicBezTo>
                  <a:cubicBezTo>
                    <a:pt x="422842" y="209430"/>
                    <a:pt x="401810" y="206433"/>
                    <a:pt x="434578" y="208359"/>
                  </a:cubicBezTo>
                  <a:cubicBezTo>
                    <a:pt x="439871" y="213652"/>
                    <a:pt x="440488" y="213013"/>
                    <a:pt x="442912" y="219075"/>
                  </a:cubicBezTo>
                  <a:cubicBezTo>
                    <a:pt x="443844" y="221406"/>
                    <a:pt x="442912" y="225426"/>
                    <a:pt x="445293" y="226219"/>
                  </a:cubicBezTo>
                  <a:cubicBezTo>
                    <a:pt x="452082" y="228481"/>
                    <a:pt x="447690" y="226968"/>
                    <a:pt x="458390" y="230981"/>
                  </a:cubicBezTo>
                  <a:cubicBezTo>
                    <a:pt x="459581" y="232172"/>
                    <a:pt x="460983" y="233183"/>
                    <a:pt x="461962" y="234553"/>
                  </a:cubicBezTo>
                  <a:cubicBezTo>
                    <a:pt x="462994" y="235997"/>
                    <a:pt x="463462" y="237775"/>
                    <a:pt x="464343" y="239316"/>
                  </a:cubicBezTo>
                  <a:cubicBezTo>
                    <a:pt x="465053" y="240558"/>
                    <a:pt x="465931" y="241697"/>
                    <a:pt x="466725" y="242887"/>
                  </a:cubicBezTo>
                  <a:cubicBezTo>
                    <a:pt x="467122" y="245665"/>
                    <a:pt x="467488" y="248448"/>
                    <a:pt x="467915" y="251222"/>
                  </a:cubicBezTo>
                  <a:cubicBezTo>
                    <a:pt x="468282" y="253608"/>
                    <a:pt x="467128" y="256982"/>
                    <a:pt x="469106" y="258366"/>
                  </a:cubicBezTo>
                  <a:cubicBezTo>
                    <a:pt x="472050" y="260427"/>
                    <a:pt x="476249" y="259159"/>
                    <a:pt x="479821" y="259556"/>
                  </a:cubicBezTo>
                  <a:cubicBezTo>
                    <a:pt x="481012" y="260350"/>
                    <a:pt x="482012" y="261560"/>
                    <a:pt x="483393" y="261937"/>
                  </a:cubicBezTo>
                  <a:cubicBezTo>
                    <a:pt x="486480" y="262779"/>
                    <a:pt x="489756" y="262641"/>
                    <a:pt x="492918" y="263128"/>
                  </a:cubicBezTo>
                  <a:cubicBezTo>
                    <a:pt x="494918" y="263436"/>
                    <a:pt x="496887" y="263922"/>
                    <a:pt x="498871" y="264319"/>
                  </a:cubicBezTo>
                  <a:cubicBezTo>
                    <a:pt x="501412" y="271940"/>
                    <a:pt x="497918" y="264636"/>
                    <a:pt x="503634" y="269081"/>
                  </a:cubicBezTo>
                  <a:cubicBezTo>
                    <a:pt x="506292" y="271148"/>
                    <a:pt x="510778" y="276225"/>
                    <a:pt x="510778" y="276225"/>
                  </a:cubicBezTo>
                  <a:cubicBezTo>
                    <a:pt x="511175" y="278209"/>
                    <a:pt x="511171" y="280318"/>
                    <a:pt x="511968" y="282178"/>
                  </a:cubicBezTo>
                  <a:cubicBezTo>
                    <a:pt x="513272" y="285220"/>
                    <a:pt x="516519" y="285009"/>
                    <a:pt x="519112" y="285750"/>
                  </a:cubicBezTo>
                  <a:cubicBezTo>
                    <a:pt x="520319" y="286095"/>
                    <a:pt x="521493" y="286544"/>
                    <a:pt x="522684" y="286941"/>
                  </a:cubicBezTo>
                  <a:cubicBezTo>
                    <a:pt x="535649" y="299906"/>
                    <a:pt x="523741" y="286743"/>
                    <a:pt x="531018" y="297656"/>
                  </a:cubicBezTo>
                  <a:cubicBezTo>
                    <a:pt x="532658" y="300116"/>
                    <a:pt x="534702" y="300603"/>
                    <a:pt x="536971" y="302419"/>
                  </a:cubicBezTo>
                  <a:cubicBezTo>
                    <a:pt x="537848" y="303120"/>
                    <a:pt x="538476" y="304099"/>
                    <a:pt x="539353" y="304800"/>
                  </a:cubicBezTo>
                  <a:cubicBezTo>
                    <a:pt x="540470" y="305694"/>
                    <a:pt x="541645" y="306541"/>
                    <a:pt x="542925" y="307181"/>
                  </a:cubicBezTo>
                  <a:cubicBezTo>
                    <a:pt x="553610" y="312524"/>
                    <a:pt x="536666" y="301985"/>
                    <a:pt x="552450" y="310753"/>
                  </a:cubicBezTo>
                  <a:cubicBezTo>
                    <a:pt x="554185" y="311717"/>
                    <a:pt x="555597" y="313172"/>
                    <a:pt x="557212" y="314325"/>
                  </a:cubicBezTo>
                  <a:cubicBezTo>
                    <a:pt x="558376" y="315157"/>
                    <a:pt x="559707" y="315764"/>
                    <a:pt x="560784" y="316706"/>
                  </a:cubicBezTo>
                  <a:cubicBezTo>
                    <a:pt x="562896" y="318554"/>
                    <a:pt x="564873" y="320562"/>
                    <a:pt x="566737" y="322659"/>
                  </a:cubicBezTo>
                  <a:cubicBezTo>
                    <a:pt x="568055" y="324142"/>
                    <a:pt x="568816" y="326115"/>
                    <a:pt x="570309" y="327422"/>
                  </a:cubicBezTo>
                  <a:cubicBezTo>
                    <a:pt x="573771" y="330451"/>
                    <a:pt x="576001" y="330907"/>
                    <a:pt x="579834" y="332184"/>
                  </a:cubicBezTo>
                  <a:cubicBezTo>
                    <a:pt x="581025" y="332978"/>
                    <a:pt x="582098" y="333985"/>
                    <a:pt x="583406" y="334566"/>
                  </a:cubicBezTo>
                  <a:cubicBezTo>
                    <a:pt x="586369" y="335883"/>
                    <a:pt x="596104" y="338534"/>
                    <a:pt x="598884" y="339328"/>
                  </a:cubicBezTo>
                  <a:cubicBezTo>
                    <a:pt x="600471" y="340519"/>
                    <a:pt x="601871" y="342013"/>
                    <a:pt x="603646" y="342900"/>
                  </a:cubicBezTo>
                  <a:cubicBezTo>
                    <a:pt x="605110" y="343632"/>
                    <a:pt x="606776" y="343982"/>
                    <a:pt x="608409" y="344091"/>
                  </a:cubicBezTo>
                  <a:cubicBezTo>
                    <a:pt x="618712" y="344778"/>
                    <a:pt x="629046" y="344884"/>
                    <a:pt x="639365" y="345281"/>
                  </a:cubicBezTo>
                  <a:cubicBezTo>
                    <a:pt x="639762" y="348059"/>
                    <a:pt x="639925" y="350881"/>
                    <a:pt x="640556" y="353616"/>
                  </a:cubicBezTo>
                  <a:cubicBezTo>
                    <a:pt x="642362" y="361440"/>
                    <a:pt x="642619" y="359223"/>
                    <a:pt x="645318" y="365522"/>
                  </a:cubicBezTo>
                  <a:cubicBezTo>
                    <a:pt x="645812" y="366676"/>
                    <a:pt x="645622" y="368207"/>
                    <a:pt x="646509" y="369094"/>
                  </a:cubicBezTo>
                  <a:cubicBezTo>
                    <a:pt x="647764" y="370349"/>
                    <a:pt x="649794" y="370491"/>
                    <a:pt x="651271" y="371475"/>
                  </a:cubicBezTo>
                  <a:cubicBezTo>
                    <a:pt x="652205" y="372098"/>
                    <a:pt x="652859" y="373062"/>
                    <a:pt x="653653" y="373856"/>
                  </a:cubicBezTo>
                  <a:cubicBezTo>
                    <a:pt x="654050" y="375047"/>
                    <a:pt x="653879" y="376625"/>
                    <a:pt x="654843" y="377428"/>
                  </a:cubicBezTo>
                  <a:cubicBezTo>
                    <a:pt x="656581" y="378876"/>
                    <a:pt x="661928" y="379955"/>
                    <a:pt x="664368" y="381000"/>
                  </a:cubicBezTo>
                  <a:cubicBezTo>
                    <a:pt x="665999" y="381699"/>
                    <a:pt x="667474" y="382744"/>
                    <a:pt x="669131" y="383381"/>
                  </a:cubicBezTo>
                  <a:cubicBezTo>
                    <a:pt x="679078" y="387207"/>
                    <a:pt x="678094" y="386661"/>
                    <a:pt x="686990" y="388144"/>
                  </a:cubicBezTo>
                  <a:cubicBezTo>
                    <a:pt x="697705" y="393500"/>
                    <a:pt x="688030" y="389309"/>
                    <a:pt x="709612" y="392906"/>
                  </a:cubicBezTo>
                  <a:cubicBezTo>
                    <a:pt x="710850" y="393112"/>
                    <a:pt x="711977" y="393752"/>
                    <a:pt x="713184" y="394097"/>
                  </a:cubicBezTo>
                  <a:cubicBezTo>
                    <a:pt x="723649" y="397087"/>
                    <a:pt x="712953" y="393622"/>
                    <a:pt x="721518" y="396478"/>
                  </a:cubicBezTo>
                  <a:cubicBezTo>
                    <a:pt x="726785" y="401743"/>
                    <a:pt x="721012" y="396947"/>
                    <a:pt x="733425" y="400050"/>
                  </a:cubicBezTo>
                  <a:cubicBezTo>
                    <a:pt x="735201" y="400494"/>
                    <a:pt x="740150" y="403524"/>
                    <a:pt x="741759" y="404812"/>
                  </a:cubicBezTo>
                  <a:cubicBezTo>
                    <a:pt x="742636" y="405513"/>
                    <a:pt x="743057" y="406899"/>
                    <a:pt x="744140" y="407194"/>
                  </a:cubicBezTo>
                  <a:cubicBezTo>
                    <a:pt x="747607" y="408140"/>
                    <a:pt x="751284" y="407987"/>
                    <a:pt x="754856" y="408384"/>
                  </a:cubicBezTo>
                  <a:cubicBezTo>
                    <a:pt x="769613" y="413304"/>
                    <a:pt x="755322" y="407356"/>
                    <a:pt x="766762" y="415528"/>
                  </a:cubicBezTo>
                  <a:cubicBezTo>
                    <a:pt x="767783" y="416258"/>
                    <a:pt x="769159" y="416278"/>
                    <a:pt x="770334" y="416719"/>
                  </a:cubicBezTo>
                  <a:cubicBezTo>
                    <a:pt x="772335" y="417469"/>
                    <a:pt x="774286" y="418350"/>
                    <a:pt x="776287" y="419100"/>
                  </a:cubicBezTo>
                  <a:cubicBezTo>
                    <a:pt x="777462" y="419541"/>
                    <a:pt x="778736" y="419730"/>
                    <a:pt x="779859" y="420291"/>
                  </a:cubicBezTo>
                  <a:cubicBezTo>
                    <a:pt x="781213" y="420968"/>
                    <a:pt x="787651" y="425702"/>
                    <a:pt x="788193" y="426244"/>
                  </a:cubicBezTo>
                  <a:cubicBezTo>
                    <a:pt x="788821" y="426872"/>
                    <a:pt x="788987" y="427831"/>
                    <a:pt x="789384" y="428625"/>
                  </a:cubicBezTo>
                  <a:lnTo>
                    <a:pt x="860821" y="433387"/>
                  </a:lnTo>
                  <a:lnTo>
                    <a:pt x="865584" y="459581"/>
                  </a:lnTo>
                  <a:lnTo>
                    <a:pt x="896540" y="460772"/>
                  </a:lnTo>
                  <a:lnTo>
                    <a:pt x="917971" y="461962"/>
                  </a:lnTo>
                  <a:cubicBezTo>
                    <a:pt x="922740" y="462280"/>
                    <a:pt x="927607" y="462058"/>
                    <a:pt x="932259" y="463153"/>
                  </a:cubicBezTo>
                  <a:cubicBezTo>
                    <a:pt x="934512" y="463683"/>
                    <a:pt x="935959" y="466195"/>
                    <a:pt x="938212" y="466725"/>
                  </a:cubicBezTo>
                  <a:cubicBezTo>
                    <a:pt x="942864" y="467820"/>
                    <a:pt x="947737" y="467519"/>
                    <a:pt x="952500" y="467916"/>
                  </a:cubicBezTo>
                  <a:cubicBezTo>
                    <a:pt x="953690" y="468313"/>
                    <a:pt x="954949" y="468545"/>
                    <a:pt x="956071" y="469106"/>
                  </a:cubicBezTo>
                  <a:cubicBezTo>
                    <a:pt x="962978" y="472559"/>
                    <a:pt x="956059" y="470739"/>
                    <a:pt x="964406" y="473869"/>
                  </a:cubicBezTo>
                  <a:cubicBezTo>
                    <a:pt x="965938" y="474444"/>
                    <a:pt x="967581" y="474662"/>
                    <a:pt x="969168" y="475059"/>
                  </a:cubicBezTo>
                  <a:cubicBezTo>
                    <a:pt x="971995" y="479298"/>
                    <a:pt x="971854" y="480670"/>
                    <a:pt x="978693" y="481012"/>
                  </a:cubicBezTo>
                  <a:cubicBezTo>
                    <a:pt x="1000101" y="482082"/>
                    <a:pt x="1021556" y="481806"/>
                    <a:pt x="1042987" y="482203"/>
                  </a:cubicBezTo>
                  <a:cubicBezTo>
                    <a:pt x="1046059" y="483432"/>
                    <a:pt x="1053034" y="486356"/>
                    <a:pt x="1056084" y="486966"/>
                  </a:cubicBezTo>
                  <a:lnTo>
                    <a:pt x="1062037" y="488156"/>
                  </a:lnTo>
                  <a:cubicBezTo>
                    <a:pt x="1063228" y="489744"/>
                    <a:pt x="1064084" y="491649"/>
                    <a:pt x="1065609" y="492919"/>
                  </a:cubicBezTo>
                  <a:cubicBezTo>
                    <a:pt x="1066767" y="493884"/>
                    <a:pt x="1074938" y="495256"/>
                    <a:pt x="1075134" y="495300"/>
                  </a:cubicBezTo>
                  <a:cubicBezTo>
                    <a:pt x="1099245" y="500659"/>
                    <a:pt x="1082874" y="497325"/>
                    <a:pt x="1096565" y="500062"/>
                  </a:cubicBezTo>
                  <a:cubicBezTo>
                    <a:pt x="1098549" y="501253"/>
                    <a:pt x="1100635" y="502289"/>
                    <a:pt x="1102518" y="503634"/>
                  </a:cubicBezTo>
                  <a:cubicBezTo>
                    <a:pt x="1103432" y="504287"/>
                    <a:pt x="1104023" y="505315"/>
                    <a:pt x="1104900" y="506016"/>
                  </a:cubicBezTo>
                  <a:cubicBezTo>
                    <a:pt x="1105262" y="506306"/>
                    <a:pt x="1114840" y="513737"/>
                    <a:pt x="1117996" y="515541"/>
                  </a:cubicBezTo>
                  <a:cubicBezTo>
                    <a:pt x="1119537" y="516422"/>
                    <a:pt x="1121171" y="517128"/>
                    <a:pt x="1122759" y="517922"/>
                  </a:cubicBezTo>
                  <a:cubicBezTo>
                    <a:pt x="1123950" y="519509"/>
                    <a:pt x="1124928" y="521281"/>
                    <a:pt x="1126331" y="522684"/>
                  </a:cubicBezTo>
                  <a:cubicBezTo>
                    <a:pt x="1128641" y="524994"/>
                    <a:pt x="1130568" y="525287"/>
                    <a:pt x="1133475" y="526256"/>
                  </a:cubicBezTo>
                  <a:cubicBezTo>
                    <a:pt x="1134665" y="527447"/>
                    <a:pt x="1135645" y="528894"/>
                    <a:pt x="1137046" y="529828"/>
                  </a:cubicBezTo>
                  <a:cubicBezTo>
                    <a:pt x="1138090" y="530524"/>
                    <a:pt x="1139464" y="530525"/>
                    <a:pt x="1140618" y="531019"/>
                  </a:cubicBezTo>
                  <a:cubicBezTo>
                    <a:pt x="1145026" y="532908"/>
                    <a:pt x="1149426" y="534827"/>
                    <a:pt x="1153715" y="536972"/>
                  </a:cubicBezTo>
                  <a:cubicBezTo>
                    <a:pt x="1154995" y="537612"/>
                    <a:pt x="1156045" y="538643"/>
                    <a:pt x="1157287" y="539353"/>
                  </a:cubicBezTo>
                  <a:cubicBezTo>
                    <a:pt x="1158828" y="540234"/>
                    <a:pt x="1160462" y="540940"/>
                    <a:pt x="1162050" y="541734"/>
                  </a:cubicBezTo>
                  <a:cubicBezTo>
                    <a:pt x="1162447" y="543718"/>
                    <a:pt x="1162236" y="545930"/>
                    <a:pt x="1163240" y="547687"/>
                  </a:cubicBezTo>
                  <a:cubicBezTo>
                    <a:pt x="1163950" y="548930"/>
                    <a:pt x="1165598" y="549310"/>
                    <a:pt x="1166812" y="550069"/>
                  </a:cubicBezTo>
                  <a:cubicBezTo>
                    <a:pt x="1168774" y="551296"/>
                    <a:pt x="1170695" y="552606"/>
                    <a:pt x="1172765" y="553641"/>
                  </a:cubicBezTo>
                  <a:cubicBezTo>
                    <a:pt x="1177343" y="555930"/>
                    <a:pt x="1186100" y="555719"/>
                    <a:pt x="1189434" y="556022"/>
                  </a:cubicBezTo>
                  <a:cubicBezTo>
                    <a:pt x="1192212" y="557213"/>
                    <a:pt x="1194947" y="558509"/>
                    <a:pt x="1197768" y="559594"/>
                  </a:cubicBezTo>
                  <a:cubicBezTo>
                    <a:pt x="1207817" y="563459"/>
                    <a:pt x="1201941" y="559995"/>
                    <a:pt x="1208484" y="564356"/>
                  </a:cubicBezTo>
                  <a:cubicBezTo>
                    <a:pt x="1208881" y="565944"/>
                    <a:pt x="1208943" y="567655"/>
                    <a:pt x="1209675" y="569119"/>
                  </a:cubicBezTo>
                  <a:cubicBezTo>
                    <a:pt x="1210955" y="571678"/>
                    <a:pt x="1214437" y="576262"/>
                    <a:pt x="1214437" y="576262"/>
                  </a:cubicBezTo>
                  <a:cubicBezTo>
                    <a:pt x="1214491" y="576585"/>
                    <a:pt x="1215563" y="585305"/>
                    <a:pt x="1216818" y="586978"/>
                  </a:cubicBezTo>
                  <a:cubicBezTo>
                    <a:pt x="1218502" y="589223"/>
                    <a:pt x="1222771" y="592931"/>
                    <a:pt x="1222771" y="592931"/>
                  </a:cubicBezTo>
                  <a:cubicBezTo>
                    <a:pt x="1223168" y="594122"/>
                    <a:pt x="1223617" y="595296"/>
                    <a:pt x="1223962" y="596503"/>
                  </a:cubicBezTo>
                  <a:cubicBezTo>
                    <a:pt x="1224412" y="598077"/>
                    <a:pt x="1224508" y="599762"/>
                    <a:pt x="1225153" y="601266"/>
                  </a:cubicBezTo>
                  <a:cubicBezTo>
                    <a:pt x="1226279" y="603892"/>
                    <a:pt x="1227996" y="605300"/>
                    <a:pt x="1229915" y="607219"/>
                  </a:cubicBezTo>
                  <a:cubicBezTo>
                    <a:pt x="1230312" y="608806"/>
                    <a:pt x="1230657" y="610408"/>
                    <a:pt x="1231106" y="611981"/>
                  </a:cubicBezTo>
                  <a:cubicBezTo>
                    <a:pt x="1231451" y="613188"/>
                    <a:pt x="1232090" y="614315"/>
                    <a:pt x="1232296" y="615553"/>
                  </a:cubicBezTo>
                  <a:cubicBezTo>
                    <a:pt x="1234150" y="626677"/>
                    <a:pt x="1232535" y="623648"/>
                    <a:pt x="1234678" y="632222"/>
                  </a:cubicBezTo>
                  <a:cubicBezTo>
                    <a:pt x="1234982" y="633440"/>
                    <a:pt x="1235523" y="634587"/>
                    <a:pt x="1235868" y="635794"/>
                  </a:cubicBezTo>
                  <a:cubicBezTo>
                    <a:pt x="1236317" y="637367"/>
                    <a:pt x="1236628" y="638977"/>
                    <a:pt x="1237059" y="640556"/>
                  </a:cubicBezTo>
                  <a:cubicBezTo>
                    <a:pt x="1237819" y="643344"/>
                    <a:pt x="1238610" y="646123"/>
                    <a:pt x="1239440" y="648891"/>
                  </a:cubicBezTo>
                  <a:cubicBezTo>
                    <a:pt x="1239801" y="650093"/>
                    <a:pt x="1240112" y="651320"/>
                    <a:pt x="1240631" y="652462"/>
                  </a:cubicBezTo>
                  <a:cubicBezTo>
                    <a:pt x="1242100" y="655693"/>
                    <a:pt x="1244074" y="658691"/>
                    <a:pt x="1245393" y="661987"/>
                  </a:cubicBezTo>
                  <a:cubicBezTo>
                    <a:pt x="1246187" y="663972"/>
                    <a:pt x="1246907" y="665988"/>
                    <a:pt x="1247775" y="667941"/>
                  </a:cubicBezTo>
                  <a:cubicBezTo>
                    <a:pt x="1248496" y="669563"/>
                    <a:pt x="1249457" y="671072"/>
                    <a:pt x="1250156" y="672703"/>
                  </a:cubicBezTo>
                  <a:cubicBezTo>
                    <a:pt x="1250650" y="673857"/>
                    <a:pt x="1250700" y="675199"/>
                    <a:pt x="1251346" y="676275"/>
                  </a:cubicBezTo>
                  <a:cubicBezTo>
                    <a:pt x="1252731" y="678583"/>
                    <a:pt x="1255355" y="679416"/>
                    <a:pt x="1257300" y="681037"/>
                  </a:cubicBezTo>
                  <a:cubicBezTo>
                    <a:pt x="1264339" y="686904"/>
                    <a:pt x="1256823" y="682989"/>
                    <a:pt x="1266825" y="686991"/>
                  </a:cubicBezTo>
                  <a:cubicBezTo>
                    <a:pt x="1267222" y="688181"/>
                    <a:pt x="1267670" y="689356"/>
                    <a:pt x="1268015" y="690562"/>
                  </a:cubicBezTo>
                  <a:cubicBezTo>
                    <a:pt x="1268465" y="692136"/>
                    <a:pt x="1268541" y="693830"/>
                    <a:pt x="1269206" y="695325"/>
                  </a:cubicBezTo>
                  <a:cubicBezTo>
                    <a:pt x="1270146" y="697440"/>
                    <a:pt x="1271587" y="699294"/>
                    <a:pt x="1272778" y="701278"/>
                  </a:cubicBezTo>
                  <a:cubicBezTo>
                    <a:pt x="1273175" y="702866"/>
                    <a:pt x="1273393" y="704509"/>
                    <a:pt x="1273968" y="706041"/>
                  </a:cubicBezTo>
                  <a:cubicBezTo>
                    <a:pt x="1274591" y="707703"/>
                    <a:pt x="1276148" y="709040"/>
                    <a:pt x="1276350" y="710803"/>
                  </a:cubicBezTo>
                  <a:cubicBezTo>
                    <a:pt x="1277750" y="723052"/>
                    <a:pt x="1278731" y="747712"/>
                    <a:pt x="1278731" y="747712"/>
                  </a:cubicBezTo>
                  <a:lnTo>
                    <a:pt x="1353740" y="757237"/>
                  </a:lnTo>
                  <a:lnTo>
                    <a:pt x="1393031" y="770334"/>
                  </a:lnTo>
                  <a:cubicBezTo>
                    <a:pt x="1394222" y="773509"/>
                    <a:pt x="1395531" y="776642"/>
                    <a:pt x="1396603" y="779859"/>
                  </a:cubicBezTo>
                  <a:cubicBezTo>
                    <a:pt x="1397120" y="781412"/>
                    <a:pt x="1397148" y="783118"/>
                    <a:pt x="1397793" y="784622"/>
                  </a:cubicBezTo>
                  <a:cubicBezTo>
                    <a:pt x="1398357" y="785937"/>
                    <a:pt x="1399057" y="787300"/>
                    <a:pt x="1400175" y="788194"/>
                  </a:cubicBezTo>
                  <a:cubicBezTo>
                    <a:pt x="1401155" y="788978"/>
                    <a:pt x="1402507" y="789188"/>
                    <a:pt x="1403746" y="789384"/>
                  </a:cubicBezTo>
                  <a:cubicBezTo>
                    <a:pt x="1410067" y="790382"/>
                    <a:pt x="1416446" y="790972"/>
                    <a:pt x="1422796" y="791766"/>
                  </a:cubicBezTo>
                  <a:cubicBezTo>
                    <a:pt x="1423987" y="792560"/>
                    <a:pt x="1425356" y="793135"/>
                    <a:pt x="1426368" y="794147"/>
                  </a:cubicBezTo>
                  <a:cubicBezTo>
                    <a:pt x="1427220" y="794999"/>
                    <a:pt x="1430457" y="800226"/>
                    <a:pt x="1432321" y="801291"/>
                  </a:cubicBezTo>
                  <a:cubicBezTo>
                    <a:pt x="1434177" y="802352"/>
                    <a:pt x="1436290" y="802878"/>
                    <a:pt x="1438275" y="803672"/>
                  </a:cubicBezTo>
                  <a:cubicBezTo>
                    <a:pt x="1439069" y="804863"/>
                    <a:pt x="1439644" y="806232"/>
                    <a:pt x="1440656" y="807244"/>
                  </a:cubicBezTo>
                  <a:cubicBezTo>
                    <a:pt x="1443757" y="810345"/>
                    <a:pt x="1448544" y="811002"/>
                    <a:pt x="1452562" y="812006"/>
                  </a:cubicBezTo>
                  <a:cubicBezTo>
                    <a:pt x="1462146" y="819194"/>
                    <a:pt x="1451828" y="812716"/>
                    <a:pt x="1468040" y="816769"/>
                  </a:cubicBezTo>
                  <a:cubicBezTo>
                    <a:pt x="1469428" y="817116"/>
                    <a:pt x="1470448" y="818318"/>
                    <a:pt x="1471612" y="819150"/>
                  </a:cubicBezTo>
                  <a:cubicBezTo>
                    <a:pt x="1473227" y="820303"/>
                    <a:pt x="1474652" y="821737"/>
                    <a:pt x="1476375" y="822722"/>
                  </a:cubicBezTo>
                  <a:cubicBezTo>
                    <a:pt x="1478490" y="823930"/>
                    <a:pt x="1484163" y="824669"/>
                    <a:pt x="1485900" y="825103"/>
                  </a:cubicBezTo>
                  <a:cubicBezTo>
                    <a:pt x="1488703" y="825804"/>
                    <a:pt x="1491419" y="826834"/>
                    <a:pt x="1494234" y="827484"/>
                  </a:cubicBezTo>
                  <a:cubicBezTo>
                    <a:pt x="1496586" y="828027"/>
                    <a:pt x="1499021" y="828151"/>
                    <a:pt x="1501378" y="828675"/>
                  </a:cubicBezTo>
                  <a:cubicBezTo>
                    <a:pt x="1502603" y="828947"/>
                    <a:pt x="1503732" y="829562"/>
                    <a:pt x="1504950" y="829866"/>
                  </a:cubicBezTo>
                  <a:cubicBezTo>
                    <a:pt x="1506913" y="830357"/>
                    <a:pt x="1508919" y="830659"/>
                    <a:pt x="1510903" y="831056"/>
                  </a:cubicBezTo>
                  <a:cubicBezTo>
                    <a:pt x="1511697" y="832247"/>
                    <a:pt x="1512120" y="833796"/>
                    <a:pt x="1513284" y="834628"/>
                  </a:cubicBezTo>
                  <a:cubicBezTo>
                    <a:pt x="1515023" y="835870"/>
                    <a:pt x="1517236" y="836259"/>
                    <a:pt x="1519237" y="837009"/>
                  </a:cubicBezTo>
                  <a:cubicBezTo>
                    <a:pt x="1528285" y="840402"/>
                    <a:pt x="1538302" y="840821"/>
                    <a:pt x="1547812" y="841772"/>
                  </a:cubicBezTo>
                  <a:cubicBezTo>
                    <a:pt x="1549796" y="842566"/>
                    <a:pt x="1552123" y="842785"/>
                    <a:pt x="1553765" y="844153"/>
                  </a:cubicBezTo>
                  <a:cubicBezTo>
                    <a:pt x="1554729" y="844956"/>
                    <a:pt x="1554611" y="846518"/>
                    <a:pt x="1554956" y="847725"/>
                  </a:cubicBezTo>
                  <a:cubicBezTo>
                    <a:pt x="1555405" y="849298"/>
                    <a:pt x="1555239" y="851126"/>
                    <a:pt x="1556146" y="852487"/>
                  </a:cubicBezTo>
                  <a:cubicBezTo>
                    <a:pt x="1556940" y="853678"/>
                    <a:pt x="1558527" y="854075"/>
                    <a:pt x="1559718" y="854869"/>
                  </a:cubicBezTo>
                  <a:cubicBezTo>
                    <a:pt x="1560115" y="856456"/>
                    <a:pt x="1559667" y="858566"/>
                    <a:pt x="1560909" y="859631"/>
                  </a:cubicBezTo>
                  <a:cubicBezTo>
                    <a:pt x="1562815" y="861264"/>
                    <a:pt x="1565557" y="861745"/>
                    <a:pt x="1568053" y="862012"/>
                  </a:cubicBezTo>
                  <a:cubicBezTo>
                    <a:pt x="1576743" y="862943"/>
                    <a:pt x="1585515" y="862806"/>
                    <a:pt x="1594246" y="863203"/>
                  </a:cubicBezTo>
                  <a:cubicBezTo>
                    <a:pt x="1599155" y="868110"/>
                    <a:pt x="1594432" y="862508"/>
                    <a:pt x="1597818" y="871537"/>
                  </a:cubicBezTo>
                  <a:cubicBezTo>
                    <a:pt x="1598718" y="873938"/>
                    <a:pt x="1600839" y="875749"/>
                    <a:pt x="1602581" y="877491"/>
                  </a:cubicBezTo>
                  <a:cubicBezTo>
                    <a:pt x="1604588" y="887530"/>
                    <a:pt x="1602454" y="879577"/>
                    <a:pt x="1606153" y="888206"/>
                  </a:cubicBezTo>
                  <a:cubicBezTo>
                    <a:pt x="1606647" y="889360"/>
                    <a:pt x="1606456" y="890891"/>
                    <a:pt x="1607343" y="891778"/>
                  </a:cubicBezTo>
                  <a:cubicBezTo>
                    <a:pt x="1608598" y="893033"/>
                    <a:pt x="1610434" y="893562"/>
                    <a:pt x="1612106" y="894159"/>
                  </a:cubicBezTo>
                  <a:cubicBezTo>
                    <a:pt x="1620916" y="897305"/>
                    <a:pt x="1622408" y="897410"/>
                    <a:pt x="1629965" y="898922"/>
                  </a:cubicBezTo>
                  <a:cubicBezTo>
                    <a:pt x="1638081" y="904332"/>
                    <a:pt x="1627848" y="898216"/>
                    <a:pt x="1640681" y="902494"/>
                  </a:cubicBezTo>
                  <a:cubicBezTo>
                    <a:pt x="1642039" y="902947"/>
                    <a:pt x="1643062" y="904081"/>
                    <a:pt x="1644253" y="904875"/>
                  </a:cubicBezTo>
                  <a:cubicBezTo>
                    <a:pt x="1645047" y="906066"/>
                    <a:pt x="1645994" y="907167"/>
                    <a:pt x="1646634" y="908447"/>
                  </a:cubicBezTo>
                  <a:cubicBezTo>
                    <a:pt x="1647195" y="909570"/>
                    <a:pt x="1646938" y="911132"/>
                    <a:pt x="1647825" y="912019"/>
                  </a:cubicBezTo>
                  <a:cubicBezTo>
                    <a:pt x="1648712" y="912906"/>
                    <a:pt x="1650162" y="912985"/>
                    <a:pt x="1651396" y="913209"/>
                  </a:cubicBezTo>
                  <a:cubicBezTo>
                    <a:pt x="1654544" y="913781"/>
                    <a:pt x="1657757" y="913925"/>
                    <a:pt x="1660921" y="914400"/>
                  </a:cubicBezTo>
                  <a:cubicBezTo>
                    <a:pt x="1690757" y="918875"/>
                    <a:pt x="1658584" y="915451"/>
                    <a:pt x="1704975" y="919162"/>
                  </a:cubicBezTo>
                  <a:cubicBezTo>
                    <a:pt x="1710134" y="920353"/>
                    <a:pt x="1715243" y="921787"/>
                    <a:pt x="1720453" y="922734"/>
                  </a:cubicBezTo>
                  <a:cubicBezTo>
                    <a:pt x="1729449" y="924370"/>
                    <a:pt x="1750824" y="924861"/>
                    <a:pt x="1756171" y="925116"/>
                  </a:cubicBezTo>
                  <a:cubicBezTo>
                    <a:pt x="1761904" y="926262"/>
                    <a:pt x="1789317" y="931884"/>
                    <a:pt x="1794271" y="932259"/>
                  </a:cubicBezTo>
                  <a:cubicBezTo>
                    <a:pt x="1813679" y="933729"/>
                    <a:pt x="1833165" y="933847"/>
                    <a:pt x="1852612" y="934641"/>
                  </a:cubicBezTo>
                  <a:cubicBezTo>
                    <a:pt x="1856581" y="935038"/>
                    <a:pt x="1860649" y="934864"/>
                    <a:pt x="1864518" y="935831"/>
                  </a:cubicBezTo>
                  <a:cubicBezTo>
                    <a:pt x="1865607" y="936103"/>
                    <a:pt x="1866038" y="937493"/>
                    <a:pt x="1866900" y="938212"/>
                  </a:cubicBezTo>
                  <a:cubicBezTo>
                    <a:pt x="1878097" y="947542"/>
                    <a:pt x="1866746" y="936600"/>
                    <a:pt x="1874043" y="945356"/>
                  </a:cubicBezTo>
                  <a:cubicBezTo>
                    <a:pt x="1875121" y="946650"/>
                    <a:pt x="1875964" y="948598"/>
                    <a:pt x="1877615" y="948928"/>
                  </a:cubicBezTo>
                  <a:cubicBezTo>
                    <a:pt x="1884242" y="950254"/>
                    <a:pt x="1891117" y="949601"/>
                    <a:pt x="1897856" y="950119"/>
                  </a:cubicBezTo>
                  <a:cubicBezTo>
                    <a:pt x="1901439" y="950395"/>
                    <a:pt x="1904999" y="950912"/>
                    <a:pt x="1908571" y="951309"/>
                  </a:cubicBezTo>
                  <a:cubicBezTo>
                    <a:pt x="1917623" y="954327"/>
                    <a:pt x="1907288" y="951194"/>
                    <a:pt x="1926431" y="953691"/>
                  </a:cubicBezTo>
                  <a:cubicBezTo>
                    <a:pt x="1930831" y="954265"/>
                    <a:pt x="1935145" y="955380"/>
                    <a:pt x="1939528" y="956072"/>
                  </a:cubicBezTo>
                  <a:cubicBezTo>
                    <a:pt x="1960056" y="959312"/>
                    <a:pt x="1940227" y="955496"/>
                    <a:pt x="1955006" y="958453"/>
                  </a:cubicBezTo>
                  <a:cubicBezTo>
                    <a:pt x="1956197" y="959644"/>
                    <a:pt x="1957116" y="961189"/>
                    <a:pt x="1958578" y="962025"/>
                  </a:cubicBezTo>
                  <a:cubicBezTo>
                    <a:pt x="1959999" y="962837"/>
                    <a:pt x="1962009" y="962265"/>
                    <a:pt x="1963340" y="963216"/>
                  </a:cubicBezTo>
                  <a:cubicBezTo>
                    <a:pt x="1974693" y="971325"/>
                    <a:pt x="1960585" y="965868"/>
                    <a:pt x="1970484" y="969169"/>
                  </a:cubicBezTo>
                  <a:cubicBezTo>
                    <a:pt x="1972468" y="970756"/>
                    <a:pt x="1974282" y="972584"/>
                    <a:pt x="1976437" y="973931"/>
                  </a:cubicBezTo>
                  <a:cubicBezTo>
                    <a:pt x="1978162" y="975009"/>
                    <a:pt x="1984851" y="976090"/>
                    <a:pt x="1985962" y="976312"/>
                  </a:cubicBezTo>
                  <a:cubicBezTo>
                    <a:pt x="1989534" y="977900"/>
                    <a:pt x="1992938" y="979937"/>
                    <a:pt x="1996678" y="981075"/>
                  </a:cubicBezTo>
                  <a:cubicBezTo>
                    <a:pt x="2016297" y="987046"/>
                    <a:pt x="2038650" y="986289"/>
                    <a:pt x="2058590" y="987028"/>
                  </a:cubicBezTo>
                  <a:lnTo>
                    <a:pt x="2062162" y="988219"/>
                  </a:lnTo>
                  <a:lnTo>
                    <a:pt x="2147887" y="1001316"/>
                  </a:lnTo>
                  <a:cubicBezTo>
                    <a:pt x="2149871" y="1004094"/>
                    <a:pt x="2151302" y="1007366"/>
                    <a:pt x="2153840" y="1009650"/>
                  </a:cubicBezTo>
                  <a:cubicBezTo>
                    <a:pt x="2156746" y="1012266"/>
                    <a:pt x="2165100" y="1012789"/>
                    <a:pt x="2168128" y="1013222"/>
                  </a:cubicBezTo>
                  <a:cubicBezTo>
                    <a:pt x="2173685" y="1018779"/>
                    <a:pt x="2169472" y="1015032"/>
                    <a:pt x="2175271" y="1019175"/>
                  </a:cubicBezTo>
                  <a:cubicBezTo>
                    <a:pt x="2176886" y="1020329"/>
                    <a:pt x="2178144" y="1022142"/>
                    <a:pt x="2180034" y="1022747"/>
                  </a:cubicBezTo>
                  <a:cubicBezTo>
                    <a:pt x="2188194" y="1025358"/>
                    <a:pt x="2196909" y="1025991"/>
                    <a:pt x="2205037" y="1028700"/>
                  </a:cubicBezTo>
                  <a:lnTo>
                    <a:pt x="2212181" y="1031081"/>
                  </a:lnTo>
                  <a:cubicBezTo>
                    <a:pt x="2214941" y="1035221"/>
                    <a:pt x="2215275" y="1036505"/>
                    <a:pt x="2220515" y="1039416"/>
                  </a:cubicBezTo>
                  <a:cubicBezTo>
                    <a:pt x="2221457" y="1039939"/>
                    <a:pt x="2230826" y="1041716"/>
                    <a:pt x="2231231" y="1041797"/>
                  </a:cubicBezTo>
                  <a:cubicBezTo>
                    <a:pt x="2251119" y="1052846"/>
                    <a:pt x="2232927" y="1043950"/>
                    <a:pt x="2251471" y="1050131"/>
                  </a:cubicBezTo>
                  <a:lnTo>
                    <a:pt x="2258615" y="1052512"/>
                  </a:lnTo>
                  <a:cubicBezTo>
                    <a:pt x="2265856" y="1057341"/>
                    <a:pt x="2258160" y="1052788"/>
                    <a:pt x="2266950" y="1056084"/>
                  </a:cubicBezTo>
                  <a:cubicBezTo>
                    <a:pt x="2268612" y="1056707"/>
                    <a:pt x="2270000" y="1057999"/>
                    <a:pt x="2271712" y="1058466"/>
                  </a:cubicBezTo>
                  <a:cubicBezTo>
                    <a:pt x="2274419" y="1059204"/>
                    <a:pt x="2277247" y="1059456"/>
                    <a:pt x="2280046" y="1059656"/>
                  </a:cubicBezTo>
                  <a:cubicBezTo>
                    <a:pt x="2293924" y="1060647"/>
                    <a:pt x="2307827" y="1061243"/>
                    <a:pt x="2321718" y="1062037"/>
                  </a:cubicBezTo>
                  <a:cubicBezTo>
                    <a:pt x="2323702" y="1062434"/>
                    <a:pt x="2325665" y="1062960"/>
                    <a:pt x="2327671" y="1063228"/>
                  </a:cubicBezTo>
                  <a:cubicBezTo>
                    <a:pt x="2331625" y="1063755"/>
                    <a:pt x="2335667" y="1063637"/>
                    <a:pt x="2339578" y="1064419"/>
                  </a:cubicBezTo>
                  <a:cubicBezTo>
                    <a:pt x="2341674" y="1064838"/>
                    <a:pt x="2343547" y="1066006"/>
                    <a:pt x="2345531" y="1066800"/>
                  </a:cubicBezTo>
                  <a:cubicBezTo>
                    <a:pt x="2346325" y="1067991"/>
                    <a:pt x="2346795" y="1069478"/>
                    <a:pt x="2347912" y="1070372"/>
                  </a:cubicBezTo>
                  <a:cubicBezTo>
                    <a:pt x="2349100" y="1071323"/>
                    <a:pt x="2357193" y="1072733"/>
                    <a:pt x="2357437" y="1072753"/>
                  </a:cubicBezTo>
                  <a:cubicBezTo>
                    <a:pt x="2370120" y="1073781"/>
                    <a:pt x="2382840" y="1074288"/>
                    <a:pt x="2395537" y="1075134"/>
                  </a:cubicBezTo>
                  <a:cubicBezTo>
                    <a:pt x="2413693" y="1076344"/>
                    <a:pt x="2409729" y="1076153"/>
                    <a:pt x="2428875" y="1078706"/>
                  </a:cubicBezTo>
                  <a:cubicBezTo>
                    <a:pt x="2430462" y="1079500"/>
                    <a:pt x="2432274" y="1079951"/>
                    <a:pt x="2433637" y="1081087"/>
                  </a:cubicBezTo>
                  <a:cubicBezTo>
                    <a:pt x="2440818" y="1087072"/>
                    <a:pt x="2431061" y="1083006"/>
                    <a:pt x="2439590" y="1085850"/>
                  </a:cubicBezTo>
                  <a:cubicBezTo>
                    <a:pt x="2441178" y="1087041"/>
                    <a:pt x="2442395" y="1089096"/>
                    <a:pt x="2444353" y="1089422"/>
                  </a:cubicBezTo>
                  <a:cubicBezTo>
                    <a:pt x="2447509" y="1089948"/>
                    <a:pt x="2450679" y="1088145"/>
                    <a:pt x="2453878" y="1088231"/>
                  </a:cubicBezTo>
                  <a:cubicBezTo>
                    <a:pt x="2465410" y="1088543"/>
                    <a:pt x="2476897" y="1089818"/>
                    <a:pt x="2488406" y="1090612"/>
                  </a:cubicBezTo>
                  <a:cubicBezTo>
                    <a:pt x="2488663" y="1091898"/>
                    <a:pt x="2489687" y="1098303"/>
                    <a:pt x="2490787" y="1100137"/>
                  </a:cubicBezTo>
                  <a:cubicBezTo>
                    <a:pt x="2491365" y="1101100"/>
                    <a:pt x="2492374" y="1101725"/>
                    <a:pt x="2493168" y="1102519"/>
                  </a:cubicBezTo>
                  <a:cubicBezTo>
                    <a:pt x="2494862" y="1107600"/>
                    <a:pt x="2493349" y="1106507"/>
                    <a:pt x="2500312" y="1107281"/>
                  </a:cubicBezTo>
                  <a:cubicBezTo>
                    <a:pt x="2512597" y="1108646"/>
                    <a:pt x="2524918" y="1109662"/>
                    <a:pt x="2537221" y="1110853"/>
                  </a:cubicBezTo>
                  <a:cubicBezTo>
                    <a:pt x="2545172" y="1113504"/>
                    <a:pt x="2540328" y="1112096"/>
                    <a:pt x="2555081" y="1114425"/>
                  </a:cubicBezTo>
                  <a:cubicBezTo>
                    <a:pt x="2561352" y="1115415"/>
                    <a:pt x="2566594" y="1116013"/>
                    <a:pt x="2572940" y="1116806"/>
                  </a:cubicBezTo>
                  <a:cubicBezTo>
                    <a:pt x="2573337" y="1118394"/>
                    <a:pt x="2573776" y="1119971"/>
                    <a:pt x="2574131" y="1121569"/>
                  </a:cubicBezTo>
                  <a:cubicBezTo>
                    <a:pt x="2574570" y="1123544"/>
                    <a:pt x="2574524" y="1125662"/>
                    <a:pt x="2575321" y="1127522"/>
                  </a:cubicBezTo>
                  <a:cubicBezTo>
                    <a:pt x="2575763" y="1128554"/>
                    <a:pt x="2576909" y="1129109"/>
                    <a:pt x="2577703" y="1129903"/>
                  </a:cubicBezTo>
                  <a:cubicBezTo>
                    <a:pt x="2584053" y="1129506"/>
                    <a:pt x="2590395" y="1128467"/>
                    <a:pt x="2596753" y="1128712"/>
                  </a:cubicBezTo>
                  <a:cubicBezTo>
                    <a:pt x="2600797" y="1128868"/>
                    <a:pt x="2604681" y="1130348"/>
                    <a:pt x="2608659" y="1131094"/>
                  </a:cubicBezTo>
                  <a:cubicBezTo>
                    <a:pt x="2612924" y="1131894"/>
                    <a:pt x="2617523" y="1132416"/>
                    <a:pt x="2621756" y="1133475"/>
                  </a:cubicBezTo>
                  <a:cubicBezTo>
                    <a:pt x="2628099" y="1135061"/>
                    <a:pt x="2623189" y="1134641"/>
                    <a:pt x="2631281" y="1138237"/>
                  </a:cubicBezTo>
                  <a:cubicBezTo>
                    <a:pt x="2633414" y="1139185"/>
                    <a:pt x="2641763" y="1140382"/>
                    <a:pt x="2643187" y="1140619"/>
                  </a:cubicBezTo>
                  <a:cubicBezTo>
                    <a:pt x="2644775" y="1141413"/>
                    <a:pt x="2646409" y="1142119"/>
                    <a:pt x="2647950" y="1143000"/>
                  </a:cubicBezTo>
                  <a:cubicBezTo>
                    <a:pt x="2649192" y="1143710"/>
                    <a:pt x="2650128" y="1145053"/>
                    <a:pt x="2651521" y="1145381"/>
                  </a:cubicBezTo>
                  <a:cubicBezTo>
                    <a:pt x="2656985" y="1146666"/>
                    <a:pt x="2662629" y="1147004"/>
                    <a:pt x="2668190" y="1147762"/>
                  </a:cubicBezTo>
                  <a:cubicBezTo>
                    <a:pt x="2670312" y="1148051"/>
                    <a:pt x="2686855" y="1150113"/>
                    <a:pt x="2688431" y="1150144"/>
                  </a:cubicBezTo>
                  <a:cubicBezTo>
                    <a:pt x="2705096" y="1150471"/>
                    <a:pt x="2721768" y="1150144"/>
                    <a:pt x="2738437" y="1150144"/>
                  </a:cubicBezTo>
                  <a:lnTo>
                    <a:pt x="2761059" y="1171575"/>
                  </a:lnTo>
                  <a:lnTo>
                    <a:pt x="2882503" y="1190625"/>
                  </a:lnTo>
                  <a:lnTo>
                    <a:pt x="3128962" y="1198959"/>
                  </a:lnTo>
                  <a:lnTo>
                    <a:pt x="3161109" y="1231106"/>
                  </a:lnTo>
                  <a:lnTo>
                    <a:pt x="3538537" y="1231106"/>
                  </a:lnTo>
                  <a:lnTo>
                    <a:pt x="3605212" y="1251347"/>
                  </a:lnTo>
                  <a:lnTo>
                    <a:pt x="3627834" y="1268016"/>
                  </a:lnTo>
                  <a:lnTo>
                    <a:pt x="3758803" y="1271587"/>
                  </a:lnTo>
                  <a:cubicBezTo>
                    <a:pt x="3766221" y="1271843"/>
                    <a:pt x="3765398" y="1272367"/>
                    <a:pt x="3770709" y="1276350"/>
                  </a:cubicBezTo>
                  <a:cubicBezTo>
                    <a:pt x="3772370" y="1281334"/>
                    <a:pt x="3771267" y="1284376"/>
                    <a:pt x="3776662" y="1284684"/>
                  </a:cubicBezTo>
                  <a:cubicBezTo>
                    <a:pt x="3803236" y="1286202"/>
                    <a:pt x="3829843" y="1287065"/>
                    <a:pt x="3856434" y="1288256"/>
                  </a:cubicBezTo>
                  <a:cubicBezTo>
                    <a:pt x="3861196" y="1289844"/>
                    <a:pt x="3868475" y="1288529"/>
                    <a:pt x="3870721" y="1293019"/>
                  </a:cubicBezTo>
                  <a:cubicBezTo>
                    <a:pt x="3872563" y="1296701"/>
                    <a:pt x="3872199" y="1298777"/>
                    <a:pt x="3876675" y="1298972"/>
                  </a:cubicBezTo>
                  <a:cubicBezTo>
                    <a:pt x="3893729" y="1299713"/>
                    <a:pt x="3910808" y="1299660"/>
                    <a:pt x="3927871" y="1300162"/>
                  </a:cubicBezTo>
                  <a:lnTo>
                    <a:pt x="3998118" y="1302544"/>
                  </a:lnTo>
                  <a:cubicBezTo>
                    <a:pt x="4002484" y="1302941"/>
                    <a:pt x="4006838" y="1303484"/>
                    <a:pt x="4011215" y="1303734"/>
                  </a:cubicBezTo>
                  <a:cubicBezTo>
                    <a:pt x="4020733" y="1304278"/>
                    <a:pt x="4039790" y="1304925"/>
                    <a:pt x="4039790" y="1304925"/>
                  </a:cubicBezTo>
                  <a:lnTo>
                    <a:pt x="4048125" y="1328737"/>
                  </a:lnTo>
                  <a:lnTo>
                    <a:pt x="4142184" y="1326356"/>
                  </a:lnTo>
                  <a:lnTo>
                    <a:pt x="4256484" y="1341834"/>
                  </a:lnTo>
                  <a:cubicBezTo>
                    <a:pt x="4260056" y="1345009"/>
                    <a:pt x="4263821" y="1347980"/>
                    <a:pt x="4267200" y="1351359"/>
                  </a:cubicBezTo>
                  <a:cubicBezTo>
                    <a:pt x="4268212" y="1352371"/>
                    <a:pt x="4268569" y="1353919"/>
                    <a:pt x="4269581" y="1354931"/>
                  </a:cubicBezTo>
                  <a:cubicBezTo>
                    <a:pt x="4270593" y="1355943"/>
                    <a:pt x="4272036" y="1356418"/>
                    <a:pt x="4273153" y="1357312"/>
                  </a:cubicBezTo>
                  <a:cubicBezTo>
                    <a:pt x="4274030" y="1358013"/>
                    <a:pt x="4274740" y="1358900"/>
                    <a:pt x="4275534" y="1359694"/>
                  </a:cubicBezTo>
                  <a:cubicBezTo>
                    <a:pt x="4281884" y="1358900"/>
                    <a:pt x="4288255" y="1358261"/>
                    <a:pt x="4294584" y="1357312"/>
                  </a:cubicBezTo>
                  <a:cubicBezTo>
                    <a:pt x="4296202" y="1357069"/>
                    <a:pt x="4297710" y="1356122"/>
                    <a:pt x="4299346" y="1356122"/>
                  </a:cubicBezTo>
                  <a:cubicBezTo>
                    <a:pt x="4321178" y="1356122"/>
                    <a:pt x="4343584" y="1352290"/>
                    <a:pt x="4364831" y="1357312"/>
                  </a:cubicBezTo>
                  <a:cubicBezTo>
                    <a:pt x="4369466" y="1358408"/>
                    <a:pt x="4364831" y="1366837"/>
                    <a:pt x="4364831" y="1371600"/>
                  </a:cubicBezTo>
                  <a:lnTo>
                    <a:pt x="4669631" y="1381125"/>
                  </a:lnTo>
                  <a:lnTo>
                    <a:pt x="4675584" y="1451372"/>
                  </a:lnTo>
                  <a:lnTo>
                    <a:pt x="4762500" y="1451372"/>
                  </a:lnTo>
                  <a:lnTo>
                    <a:pt x="4760118" y="1572816"/>
                  </a:lnTo>
                  <a:lnTo>
                    <a:pt x="4906565" y="1577578"/>
                  </a:lnTo>
                  <a:lnTo>
                    <a:pt x="4906565" y="1963341"/>
                  </a:lnTo>
                  <a:lnTo>
                    <a:pt x="4071937" y="1963341"/>
                  </a:lnTo>
                  <a:lnTo>
                    <a:pt x="4071937" y="1941909"/>
                  </a:lnTo>
                  <a:lnTo>
                    <a:pt x="2990850" y="1941909"/>
                  </a:lnTo>
                  <a:lnTo>
                    <a:pt x="2990850" y="1919287"/>
                  </a:lnTo>
                  <a:lnTo>
                    <a:pt x="2584846" y="1919287"/>
                  </a:lnTo>
                  <a:lnTo>
                    <a:pt x="2584846" y="1896666"/>
                  </a:lnTo>
                  <a:lnTo>
                    <a:pt x="2291953" y="1896666"/>
                  </a:lnTo>
                  <a:lnTo>
                    <a:pt x="2291953" y="1874044"/>
                  </a:lnTo>
                  <a:lnTo>
                    <a:pt x="2069306" y="1874044"/>
                  </a:lnTo>
                  <a:lnTo>
                    <a:pt x="2069306" y="1849041"/>
                  </a:lnTo>
                  <a:lnTo>
                    <a:pt x="1928812" y="1849041"/>
                  </a:lnTo>
                  <a:lnTo>
                    <a:pt x="1928812" y="1804987"/>
                  </a:lnTo>
                  <a:lnTo>
                    <a:pt x="1553765" y="1804987"/>
                  </a:lnTo>
                  <a:lnTo>
                    <a:pt x="1553765" y="1738312"/>
                  </a:lnTo>
                  <a:lnTo>
                    <a:pt x="1506140" y="1738312"/>
                  </a:lnTo>
                  <a:lnTo>
                    <a:pt x="1506140" y="1729978"/>
                  </a:lnTo>
                  <a:cubicBezTo>
                    <a:pt x="1501774" y="1729581"/>
                    <a:pt x="1497367" y="1729508"/>
                    <a:pt x="1493043" y="1728787"/>
                  </a:cubicBezTo>
                  <a:cubicBezTo>
                    <a:pt x="1490193" y="1728312"/>
                    <a:pt x="1487563" y="1726856"/>
                    <a:pt x="1484709" y="1726406"/>
                  </a:cubicBezTo>
                  <a:cubicBezTo>
                    <a:pt x="1479988" y="1725661"/>
                    <a:pt x="1475184" y="1725613"/>
                    <a:pt x="1470421" y="1725216"/>
                  </a:cubicBezTo>
                  <a:cubicBezTo>
                    <a:pt x="1468834" y="1724819"/>
                    <a:pt x="1467211" y="1724542"/>
                    <a:pt x="1465659" y="1724025"/>
                  </a:cubicBezTo>
                  <a:cubicBezTo>
                    <a:pt x="1463632" y="1723349"/>
                    <a:pt x="1461707" y="1722394"/>
                    <a:pt x="1459706" y="1721644"/>
                  </a:cubicBezTo>
                  <a:cubicBezTo>
                    <a:pt x="1458531" y="1721203"/>
                    <a:pt x="1457325" y="1720850"/>
                    <a:pt x="1456134" y="1720453"/>
                  </a:cubicBezTo>
                  <a:cubicBezTo>
                    <a:pt x="1455340" y="1718072"/>
                    <a:pt x="1453920" y="1715814"/>
                    <a:pt x="1453753" y="1713309"/>
                  </a:cubicBezTo>
                  <a:cubicBezTo>
                    <a:pt x="1453356" y="1707356"/>
                    <a:pt x="1454342" y="1701145"/>
                    <a:pt x="1452562" y="1695450"/>
                  </a:cubicBezTo>
                  <a:cubicBezTo>
                    <a:pt x="1452074" y="1693888"/>
                    <a:pt x="1449332" y="1694834"/>
                    <a:pt x="1447800" y="1694259"/>
                  </a:cubicBezTo>
                  <a:cubicBezTo>
                    <a:pt x="1446138" y="1693636"/>
                    <a:pt x="1444668" y="1692577"/>
                    <a:pt x="1443037" y="1691878"/>
                  </a:cubicBezTo>
                  <a:cubicBezTo>
                    <a:pt x="1441883" y="1691384"/>
                    <a:pt x="1440656" y="1691084"/>
                    <a:pt x="1439465" y="1690687"/>
                  </a:cubicBezTo>
                  <a:cubicBezTo>
                    <a:pt x="1438671" y="1689497"/>
                    <a:pt x="1437978" y="1688233"/>
                    <a:pt x="1437084" y="1687116"/>
                  </a:cubicBezTo>
                  <a:cubicBezTo>
                    <a:pt x="1436383" y="1686239"/>
                    <a:pt x="1435281" y="1685697"/>
                    <a:pt x="1434703" y="1684734"/>
                  </a:cubicBezTo>
                  <a:cubicBezTo>
                    <a:pt x="1434057" y="1683658"/>
                    <a:pt x="1434073" y="1682285"/>
                    <a:pt x="1433512" y="1681162"/>
                  </a:cubicBezTo>
                  <a:cubicBezTo>
                    <a:pt x="1432872" y="1679882"/>
                    <a:pt x="1431771" y="1678871"/>
                    <a:pt x="1431131" y="1677591"/>
                  </a:cubicBezTo>
                  <a:cubicBezTo>
                    <a:pt x="1430570" y="1676468"/>
                    <a:pt x="1430827" y="1674906"/>
                    <a:pt x="1429940" y="1674019"/>
                  </a:cubicBezTo>
                  <a:cubicBezTo>
                    <a:pt x="1429053" y="1673132"/>
                    <a:pt x="1427559" y="1673225"/>
                    <a:pt x="1426368" y="1672828"/>
                  </a:cubicBezTo>
                  <a:cubicBezTo>
                    <a:pt x="1425574" y="1671637"/>
                    <a:pt x="1424551" y="1670571"/>
                    <a:pt x="1423987" y="1669256"/>
                  </a:cubicBezTo>
                  <a:cubicBezTo>
                    <a:pt x="1422411" y="1665578"/>
                    <a:pt x="1422796" y="1663583"/>
                    <a:pt x="1422796" y="1659731"/>
                  </a:cubicBezTo>
                  <a:lnTo>
                    <a:pt x="1296590" y="1663303"/>
                  </a:lnTo>
                  <a:lnTo>
                    <a:pt x="1307306" y="1647825"/>
                  </a:lnTo>
                  <a:lnTo>
                    <a:pt x="1240631" y="1635919"/>
                  </a:lnTo>
                  <a:cubicBezTo>
                    <a:pt x="1240234" y="1631950"/>
                    <a:pt x="1240262" y="1627915"/>
                    <a:pt x="1239440" y="1624012"/>
                  </a:cubicBezTo>
                  <a:cubicBezTo>
                    <a:pt x="1238664" y="1620328"/>
                    <a:pt x="1236606" y="1616989"/>
                    <a:pt x="1235868" y="1613297"/>
                  </a:cubicBezTo>
                  <a:lnTo>
                    <a:pt x="1233487" y="1601391"/>
                  </a:lnTo>
                  <a:cubicBezTo>
                    <a:pt x="1230993" y="1601945"/>
                    <a:pt x="1212895" y="1606046"/>
                    <a:pt x="1210865" y="1606153"/>
                  </a:cubicBezTo>
                  <a:lnTo>
                    <a:pt x="1188243" y="1607344"/>
                  </a:lnTo>
                  <a:cubicBezTo>
                    <a:pt x="1158477" y="1606947"/>
                    <a:pt x="1128589" y="1608883"/>
                    <a:pt x="1098946" y="1606153"/>
                  </a:cubicBezTo>
                  <a:cubicBezTo>
                    <a:pt x="1096542" y="1605932"/>
                    <a:pt x="1100006" y="1599884"/>
                    <a:pt x="1097756" y="1599009"/>
                  </a:cubicBezTo>
                  <a:cubicBezTo>
                    <a:pt x="1091457" y="1596559"/>
                    <a:pt x="1084262" y="1598216"/>
                    <a:pt x="1077515" y="1597819"/>
                  </a:cubicBezTo>
                  <a:cubicBezTo>
                    <a:pt x="1073270" y="1593572"/>
                    <a:pt x="1076599" y="1597404"/>
                    <a:pt x="1072753" y="1590675"/>
                  </a:cubicBezTo>
                  <a:cubicBezTo>
                    <a:pt x="1072043" y="1589432"/>
                    <a:pt x="1071081" y="1588346"/>
                    <a:pt x="1070371" y="1587103"/>
                  </a:cubicBezTo>
                  <a:cubicBezTo>
                    <a:pt x="1069490" y="1585562"/>
                    <a:pt x="1068974" y="1583818"/>
                    <a:pt x="1067990" y="1582341"/>
                  </a:cubicBezTo>
                  <a:cubicBezTo>
                    <a:pt x="1067367" y="1581407"/>
                    <a:pt x="1066232" y="1580893"/>
                    <a:pt x="1065609" y="1579959"/>
                  </a:cubicBezTo>
                  <a:cubicBezTo>
                    <a:pt x="1060777" y="1572710"/>
                    <a:pt x="1066165" y="1577155"/>
                    <a:pt x="1059656" y="1572816"/>
                  </a:cubicBezTo>
                  <a:cubicBezTo>
                    <a:pt x="1049047" y="1555132"/>
                    <a:pt x="1061025" y="1576408"/>
                    <a:pt x="1054893" y="1562100"/>
                  </a:cubicBezTo>
                  <a:cubicBezTo>
                    <a:pt x="1054329" y="1560785"/>
                    <a:pt x="1053428" y="1559627"/>
                    <a:pt x="1052512" y="1558528"/>
                  </a:cubicBezTo>
                  <a:cubicBezTo>
                    <a:pt x="1049422" y="1554819"/>
                    <a:pt x="1045125" y="1551889"/>
                    <a:pt x="1040606" y="1550194"/>
                  </a:cubicBezTo>
                  <a:cubicBezTo>
                    <a:pt x="1039074" y="1549619"/>
                    <a:pt x="1037448" y="1549324"/>
                    <a:pt x="1035843" y="1549003"/>
                  </a:cubicBezTo>
                  <a:cubicBezTo>
                    <a:pt x="1031492" y="1548133"/>
                    <a:pt x="1027112" y="1547416"/>
                    <a:pt x="1022746" y="1546622"/>
                  </a:cubicBezTo>
                  <a:cubicBezTo>
                    <a:pt x="1022349" y="1543844"/>
                    <a:pt x="1021927" y="1541069"/>
                    <a:pt x="1021556" y="1538287"/>
                  </a:cubicBezTo>
                  <a:cubicBezTo>
                    <a:pt x="1021133" y="1535115"/>
                    <a:pt x="1020937" y="1531910"/>
                    <a:pt x="1020365" y="1528762"/>
                  </a:cubicBezTo>
                  <a:cubicBezTo>
                    <a:pt x="1020141" y="1527528"/>
                    <a:pt x="1019498" y="1526403"/>
                    <a:pt x="1019175" y="1525191"/>
                  </a:cubicBezTo>
                  <a:cubicBezTo>
                    <a:pt x="1017910" y="1520447"/>
                    <a:pt x="1018129" y="1515113"/>
                    <a:pt x="1015603" y="1510903"/>
                  </a:cubicBezTo>
                  <a:cubicBezTo>
                    <a:pt x="1014412" y="1508919"/>
                    <a:pt x="1013858" y="1506371"/>
                    <a:pt x="1012031" y="1504950"/>
                  </a:cubicBezTo>
                  <a:cubicBezTo>
                    <a:pt x="1010050" y="1503409"/>
                    <a:pt x="1004887" y="1502569"/>
                    <a:pt x="1004887" y="1502569"/>
                  </a:cubicBezTo>
                  <a:cubicBezTo>
                    <a:pt x="1004093" y="1501775"/>
                    <a:pt x="1003542" y="1500619"/>
                    <a:pt x="1002506" y="1500187"/>
                  </a:cubicBezTo>
                  <a:cubicBezTo>
                    <a:pt x="988310" y="1494272"/>
                    <a:pt x="980489" y="1496176"/>
                    <a:pt x="963215" y="1495425"/>
                  </a:cubicBezTo>
                  <a:cubicBezTo>
                    <a:pt x="960834" y="1494631"/>
                    <a:pt x="958159" y="1494437"/>
                    <a:pt x="956071" y="1493044"/>
                  </a:cubicBezTo>
                  <a:cubicBezTo>
                    <a:pt x="953690" y="1491456"/>
                    <a:pt x="951643" y="1489186"/>
                    <a:pt x="948928" y="1488281"/>
                  </a:cubicBezTo>
                  <a:cubicBezTo>
                    <a:pt x="943436" y="1486451"/>
                    <a:pt x="946587" y="1487337"/>
                    <a:pt x="939403" y="1485900"/>
                  </a:cubicBezTo>
                  <a:cubicBezTo>
                    <a:pt x="933753" y="1480250"/>
                    <a:pt x="936770" y="1481847"/>
                    <a:pt x="931068" y="1479947"/>
                  </a:cubicBezTo>
                  <a:cubicBezTo>
                    <a:pt x="930274" y="1478756"/>
                    <a:pt x="929327" y="1477655"/>
                    <a:pt x="928687" y="1476375"/>
                  </a:cubicBezTo>
                  <a:cubicBezTo>
                    <a:pt x="928126" y="1475252"/>
                    <a:pt x="928383" y="1473690"/>
                    <a:pt x="927496" y="1472803"/>
                  </a:cubicBezTo>
                  <a:cubicBezTo>
                    <a:pt x="925421" y="1470728"/>
                    <a:pt x="920628" y="1469895"/>
                    <a:pt x="917971" y="1469231"/>
                  </a:cubicBezTo>
                  <a:cubicBezTo>
                    <a:pt x="906552" y="1461617"/>
                    <a:pt x="922691" y="1471497"/>
                    <a:pt x="890587" y="1465659"/>
                  </a:cubicBezTo>
                  <a:cubicBezTo>
                    <a:pt x="888712" y="1465318"/>
                    <a:pt x="887605" y="1459696"/>
                    <a:pt x="887015" y="1458516"/>
                  </a:cubicBezTo>
                  <a:cubicBezTo>
                    <a:pt x="884770" y="1454028"/>
                    <a:pt x="884523" y="1454889"/>
                    <a:pt x="879871" y="1452562"/>
                  </a:cubicBezTo>
                  <a:cubicBezTo>
                    <a:pt x="879077" y="1451372"/>
                    <a:pt x="878567" y="1449933"/>
                    <a:pt x="877490" y="1448991"/>
                  </a:cubicBezTo>
                  <a:cubicBezTo>
                    <a:pt x="875336" y="1447106"/>
                    <a:pt x="870346" y="1444228"/>
                    <a:pt x="870346" y="1444228"/>
                  </a:cubicBezTo>
                  <a:cubicBezTo>
                    <a:pt x="869552" y="1443037"/>
                    <a:pt x="868977" y="1441668"/>
                    <a:pt x="867965" y="1440656"/>
                  </a:cubicBezTo>
                  <a:cubicBezTo>
                    <a:pt x="866562" y="1439253"/>
                    <a:pt x="864473" y="1438608"/>
                    <a:pt x="863203" y="1437084"/>
                  </a:cubicBezTo>
                  <a:cubicBezTo>
                    <a:pt x="862400" y="1436120"/>
                    <a:pt x="862708" y="1434556"/>
                    <a:pt x="862012" y="1433512"/>
                  </a:cubicBezTo>
                  <a:cubicBezTo>
                    <a:pt x="861078" y="1432111"/>
                    <a:pt x="859536" y="1431219"/>
                    <a:pt x="858440" y="1429941"/>
                  </a:cubicBezTo>
                  <a:cubicBezTo>
                    <a:pt x="848163" y="1417952"/>
                    <a:pt x="860735" y="1430663"/>
                    <a:pt x="851296" y="1422797"/>
                  </a:cubicBezTo>
                  <a:cubicBezTo>
                    <a:pt x="850003" y="1421719"/>
                    <a:pt x="849288" y="1419850"/>
                    <a:pt x="847725" y="1419225"/>
                  </a:cubicBezTo>
                  <a:cubicBezTo>
                    <a:pt x="845119" y="1418183"/>
                    <a:pt x="842158" y="1418495"/>
                    <a:pt x="839390" y="1418034"/>
                  </a:cubicBezTo>
                  <a:cubicBezTo>
                    <a:pt x="833639" y="1417076"/>
                    <a:pt x="834468" y="1417188"/>
                    <a:pt x="829865" y="1415653"/>
                  </a:cubicBezTo>
                  <a:cubicBezTo>
                    <a:pt x="828278" y="1413669"/>
                    <a:pt x="827136" y="1411225"/>
                    <a:pt x="825103" y="1409700"/>
                  </a:cubicBezTo>
                  <a:cubicBezTo>
                    <a:pt x="814175" y="1401504"/>
                    <a:pt x="825878" y="1415238"/>
                    <a:pt x="816768" y="1406128"/>
                  </a:cubicBezTo>
                  <a:cubicBezTo>
                    <a:pt x="807961" y="1397321"/>
                    <a:pt x="816330" y="1402336"/>
                    <a:pt x="807243" y="1397794"/>
                  </a:cubicBezTo>
                  <a:cubicBezTo>
                    <a:pt x="805322" y="1395872"/>
                    <a:pt x="803920" y="1394158"/>
                    <a:pt x="801290" y="1393031"/>
                  </a:cubicBezTo>
                  <a:cubicBezTo>
                    <a:pt x="799786" y="1392387"/>
                    <a:pt x="798115" y="1392238"/>
                    <a:pt x="796528" y="1391841"/>
                  </a:cubicBezTo>
                  <a:cubicBezTo>
                    <a:pt x="792342" y="1385563"/>
                    <a:pt x="796559" y="1390153"/>
                    <a:pt x="789384" y="1387078"/>
                  </a:cubicBezTo>
                  <a:cubicBezTo>
                    <a:pt x="788069" y="1386514"/>
                    <a:pt x="787092" y="1385337"/>
                    <a:pt x="785812" y="1384697"/>
                  </a:cubicBezTo>
                  <a:cubicBezTo>
                    <a:pt x="782640" y="1383111"/>
                    <a:pt x="778304" y="1383003"/>
                    <a:pt x="775096" y="1382316"/>
                  </a:cubicBezTo>
                  <a:cubicBezTo>
                    <a:pt x="771896" y="1381630"/>
                    <a:pt x="768746" y="1380728"/>
                    <a:pt x="765571" y="1379934"/>
                  </a:cubicBezTo>
                  <a:cubicBezTo>
                    <a:pt x="764777" y="1378743"/>
                    <a:pt x="763771" y="1377670"/>
                    <a:pt x="763190" y="1376362"/>
                  </a:cubicBezTo>
                  <a:cubicBezTo>
                    <a:pt x="762171" y="1374069"/>
                    <a:pt x="762315" y="1371227"/>
                    <a:pt x="760809" y="1369219"/>
                  </a:cubicBezTo>
                  <a:cubicBezTo>
                    <a:pt x="757826" y="1365241"/>
                    <a:pt x="757283" y="1364050"/>
                    <a:pt x="753665" y="1360884"/>
                  </a:cubicBezTo>
                  <a:cubicBezTo>
                    <a:pt x="751753" y="1359211"/>
                    <a:pt x="749509" y="1357919"/>
                    <a:pt x="747712" y="1356122"/>
                  </a:cubicBezTo>
                  <a:cubicBezTo>
                    <a:pt x="746700" y="1355110"/>
                    <a:pt x="746247" y="1353649"/>
                    <a:pt x="745331" y="1352550"/>
                  </a:cubicBezTo>
                  <a:cubicBezTo>
                    <a:pt x="743297" y="1350109"/>
                    <a:pt x="741549" y="1348006"/>
                    <a:pt x="738187" y="1347787"/>
                  </a:cubicBezTo>
                  <a:cubicBezTo>
                    <a:pt x="721139" y="1346675"/>
                    <a:pt x="686990" y="1345406"/>
                    <a:pt x="686990" y="1345406"/>
                  </a:cubicBezTo>
                  <a:lnTo>
                    <a:pt x="686990" y="1302544"/>
                  </a:lnTo>
                  <a:cubicBezTo>
                    <a:pt x="683418" y="1302941"/>
                    <a:pt x="679869" y="1303734"/>
                    <a:pt x="676275" y="1303734"/>
                  </a:cubicBezTo>
                  <a:cubicBezTo>
                    <a:pt x="674639" y="1303734"/>
                    <a:pt x="672463" y="1303876"/>
                    <a:pt x="671512" y="1302544"/>
                  </a:cubicBezTo>
                  <a:cubicBezTo>
                    <a:pt x="670109" y="1300580"/>
                    <a:pt x="670718" y="1297781"/>
                    <a:pt x="670321" y="1295400"/>
                  </a:cubicBezTo>
                  <a:cubicBezTo>
                    <a:pt x="669055" y="1247262"/>
                    <a:pt x="684121" y="1248323"/>
                    <a:pt x="658415" y="1251347"/>
                  </a:cubicBezTo>
                  <a:lnTo>
                    <a:pt x="648890" y="1252537"/>
                  </a:lnTo>
                  <a:cubicBezTo>
                    <a:pt x="645676" y="1253608"/>
                    <a:pt x="644045" y="1254863"/>
                    <a:pt x="640556" y="1252537"/>
                  </a:cubicBezTo>
                  <a:cubicBezTo>
                    <a:pt x="638221" y="1250980"/>
                    <a:pt x="634603" y="1246584"/>
                    <a:pt x="634603" y="1246584"/>
                  </a:cubicBezTo>
                  <a:cubicBezTo>
                    <a:pt x="634206" y="1245393"/>
                    <a:pt x="634196" y="1243992"/>
                    <a:pt x="633412" y="1243012"/>
                  </a:cubicBezTo>
                  <a:cubicBezTo>
                    <a:pt x="628720" y="1237147"/>
                    <a:pt x="610000" y="1239465"/>
                    <a:pt x="609600" y="1239441"/>
                  </a:cubicBezTo>
                  <a:cubicBezTo>
                    <a:pt x="609203" y="1237853"/>
                    <a:pt x="608746" y="1236279"/>
                    <a:pt x="608409" y="1234678"/>
                  </a:cubicBezTo>
                  <a:cubicBezTo>
                    <a:pt x="607158" y="1228737"/>
                    <a:pt x="607961" y="1222025"/>
                    <a:pt x="604837" y="1216819"/>
                  </a:cubicBezTo>
                  <a:cubicBezTo>
                    <a:pt x="603646" y="1214835"/>
                    <a:pt x="603366" y="1211836"/>
                    <a:pt x="601265" y="1210866"/>
                  </a:cubicBezTo>
                  <a:cubicBezTo>
                    <a:pt x="597644" y="1209195"/>
                    <a:pt x="593328" y="1210072"/>
                    <a:pt x="589359" y="1209675"/>
                  </a:cubicBezTo>
                  <a:cubicBezTo>
                    <a:pt x="588962" y="1206500"/>
                    <a:pt x="588345" y="1203345"/>
                    <a:pt x="588168" y="1200150"/>
                  </a:cubicBezTo>
                  <a:cubicBezTo>
                    <a:pt x="587551" y="1189047"/>
                    <a:pt x="588084" y="1177877"/>
                    <a:pt x="586978" y="1166812"/>
                  </a:cubicBezTo>
                  <a:cubicBezTo>
                    <a:pt x="586866" y="1165695"/>
                    <a:pt x="585600" y="1164933"/>
                    <a:pt x="584596" y="1164431"/>
                  </a:cubicBezTo>
                  <a:cubicBezTo>
                    <a:pt x="583133" y="1163699"/>
                    <a:pt x="581407" y="1163690"/>
                    <a:pt x="579834" y="1163241"/>
                  </a:cubicBezTo>
                  <a:cubicBezTo>
                    <a:pt x="578627" y="1162896"/>
                    <a:pt x="577453" y="1162447"/>
                    <a:pt x="576262" y="1162050"/>
                  </a:cubicBezTo>
                  <a:cubicBezTo>
                    <a:pt x="575865" y="1160859"/>
                    <a:pt x="575632" y="1159601"/>
                    <a:pt x="575071" y="1158478"/>
                  </a:cubicBezTo>
                  <a:cubicBezTo>
                    <a:pt x="574431" y="1157198"/>
                    <a:pt x="573254" y="1156221"/>
                    <a:pt x="572690" y="1154906"/>
                  </a:cubicBezTo>
                  <a:cubicBezTo>
                    <a:pt x="572046" y="1153402"/>
                    <a:pt x="572017" y="1151696"/>
                    <a:pt x="571500" y="1150144"/>
                  </a:cubicBezTo>
                  <a:cubicBezTo>
                    <a:pt x="570824" y="1148116"/>
                    <a:pt x="569912" y="1146175"/>
                    <a:pt x="569118" y="1144191"/>
                  </a:cubicBezTo>
                  <a:cubicBezTo>
                    <a:pt x="568721" y="1142206"/>
                    <a:pt x="568765" y="1140080"/>
                    <a:pt x="567928" y="1138237"/>
                  </a:cubicBezTo>
                  <a:cubicBezTo>
                    <a:pt x="566744" y="1135632"/>
                    <a:pt x="563165" y="1131094"/>
                    <a:pt x="563165" y="1131094"/>
                  </a:cubicBezTo>
                  <a:cubicBezTo>
                    <a:pt x="562768" y="1129506"/>
                    <a:pt x="562206" y="1127951"/>
                    <a:pt x="561975" y="1126331"/>
                  </a:cubicBezTo>
                  <a:cubicBezTo>
                    <a:pt x="560841" y="1118392"/>
                    <a:pt x="561260" y="1114504"/>
                    <a:pt x="559593" y="1107281"/>
                  </a:cubicBezTo>
                  <a:cubicBezTo>
                    <a:pt x="558943" y="1104466"/>
                    <a:pt x="558423" y="1101570"/>
                    <a:pt x="557212" y="1098947"/>
                  </a:cubicBezTo>
                  <a:cubicBezTo>
                    <a:pt x="556013" y="1096348"/>
                    <a:pt x="552450" y="1091803"/>
                    <a:pt x="552450" y="1091803"/>
                  </a:cubicBezTo>
                  <a:cubicBezTo>
                    <a:pt x="552053" y="1088628"/>
                    <a:pt x="551514" y="1085468"/>
                    <a:pt x="551259" y="1082278"/>
                  </a:cubicBezTo>
                  <a:cubicBezTo>
                    <a:pt x="550720" y="1075541"/>
                    <a:pt x="553677" y="1067751"/>
                    <a:pt x="550068" y="1062037"/>
                  </a:cubicBezTo>
                  <a:cubicBezTo>
                    <a:pt x="547699" y="1058285"/>
                    <a:pt x="541310" y="1060586"/>
                    <a:pt x="536971" y="1059656"/>
                  </a:cubicBezTo>
                  <a:cubicBezTo>
                    <a:pt x="533903" y="1058999"/>
                    <a:pt x="531427" y="1057479"/>
                    <a:pt x="528637" y="1056084"/>
                  </a:cubicBezTo>
                  <a:cubicBezTo>
                    <a:pt x="528240" y="1054893"/>
                    <a:pt x="527652" y="1053750"/>
                    <a:pt x="527446" y="1052512"/>
                  </a:cubicBezTo>
                  <a:cubicBezTo>
                    <a:pt x="526307" y="1045676"/>
                    <a:pt x="528982" y="1040721"/>
                    <a:pt x="521493" y="1038225"/>
                  </a:cubicBezTo>
                  <a:cubicBezTo>
                    <a:pt x="518457" y="1037213"/>
                    <a:pt x="515143" y="1037431"/>
                    <a:pt x="511968" y="1037034"/>
                  </a:cubicBezTo>
                  <a:cubicBezTo>
                    <a:pt x="509331" y="1035276"/>
                    <a:pt x="506659" y="1033833"/>
                    <a:pt x="504825" y="1031081"/>
                  </a:cubicBezTo>
                  <a:cubicBezTo>
                    <a:pt x="504129" y="1030037"/>
                    <a:pt x="504330" y="1028553"/>
                    <a:pt x="503634" y="1027509"/>
                  </a:cubicBezTo>
                  <a:cubicBezTo>
                    <a:pt x="500281" y="1022479"/>
                    <a:pt x="497652" y="1023909"/>
                    <a:pt x="492918" y="1019175"/>
                  </a:cubicBezTo>
                  <a:cubicBezTo>
                    <a:pt x="491727" y="1017984"/>
                    <a:pt x="490852" y="1016356"/>
                    <a:pt x="489346" y="1015603"/>
                  </a:cubicBezTo>
                  <a:cubicBezTo>
                    <a:pt x="487536" y="1014698"/>
                    <a:pt x="485377" y="1014809"/>
                    <a:pt x="483393" y="1014412"/>
                  </a:cubicBezTo>
                  <a:cubicBezTo>
                    <a:pt x="481409" y="1012428"/>
                    <a:pt x="477990" y="1011211"/>
                    <a:pt x="477440" y="1008459"/>
                  </a:cubicBezTo>
                  <a:cubicBezTo>
                    <a:pt x="477043" y="1006475"/>
                    <a:pt x="477426" y="1004153"/>
                    <a:pt x="476250" y="1002506"/>
                  </a:cubicBezTo>
                  <a:cubicBezTo>
                    <a:pt x="474008" y="999367"/>
                    <a:pt x="463544" y="999132"/>
                    <a:pt x="461962" y="998934"/>
                  </a:cubicBezTo>
                  <a:cubicBezTo>
                    <a:pt x="459039" y="994549"/>
                    <a:pt x="460312" y="995178"/>
                    <a:pt x="454818" y="992981"/>
                  </a:cubicBezTo>
                  <a:cubicBezTo>
                    <a:pt x="452488" y="992049"/>
                    <a:pt x="447675" y="990600"/>
                    <a:pt x="447675" y="990600"/>
                  </a:cubicBezTo>
                  <a:cubicBezTo>
                    <a:pt x="443372" y="979845"/>
                    <a:pt x="446801" y="989647"/>
                    <a:pt x="444103" y="977503"/>
                  </a:cubicBezTo>
                  <a:cubicBezTo>
                    <a:pt x="443831" y="976278"/>
                    <a:pt x="443216" y="975149"/>
                    <a:pt x="442912" y="973931"/>
                  </a:cubicBezTo>
                  <a:cubicBezTo>
                    <a:pt x="442421" y="971968"/>
                    <a:pt x="442118" y="969962"/>
                    <a:pt x="441721" y="967978"/>
                  </a:cubicBezTo>
                  <a:cubicBezTo>
                    <a:pt x="439555" y="941974"/>
                    <a:pt x="441762" y="965631"/>
                    <a:pt x="438150" y="935831"/>
                  </a:cubicBezTo>
                  <a:cubicBezTo>
                    <a:pt x="437285" y="928696"/>
                    <a:pt x="438040" y="921219"/>
                    <a:pt x="435768" y="914400"/>
                  </a:cubicBezTo>
                  <a:cubicBezTo>
                    <a:pt x="434061" y="909276"/>
                    <a:pt x="434883" y="912046"/>
                    <a:pt x="433387" y="906066"/>
                  </a:cubicBezTo>
                  <a:cubicBezTo>
                    <a:pt x="432990" y="898525"/>
                    <a:pt x="433609" y="890862"/>
                    <a:pt x="432196" y="883444"/>
                  </a:cubicBezTo>
                  <a:cubicBezTo>
                    <a:pt x="431928" y="882038"/>
                    <a:pt x="429419" y="882253"/>
                    <a:pt x="428625" y="881062"/>
                  </a:cubicBezTo>
                  <a:cubicBezTo>
                    <a:pt x="427717" y="879701"/>
                    <a:pt x="428456" y="877578"/>
                    <a:pt x="427434" y="876300"/>
                  </a:cubicBezTo>
                  <a:cubicBezTo>
                    <a:pt x="426650" y="875320"/>
                    <a:pt x="425087" y="875381"/>
                    <a:pt x="423862" y="875109"/>
                  </a:cubicBezTo>
                  <a:cubicBezTo>
                    <a:pt x="421505" y="874585"/>
                    <a:pt x="419099" y="874316"/>
                    <a:pt x="416718" y="873919"/>
                  </a:cubicBezTo>
                  <a:cubicBezTo>
                    <a:pt x="411625" y="853535"/>
                    <a:pt x="418657" y="882959"/>
                    <a:pt x="413146" y="825103"/>
                  </a:cubicBezTo>
                  <a:cubicBezTo>
                    <a:pt x="412943" y="822975"/>
                    <a:pt x="411559" y="821134"/>
                    <a:pt x="410765" y="819150"/>
                  </a:cubicBezTo>
                  <a:cubicBezTo>
                    <a:pt x="410368" y="817166"/>
                    <a:pt x="410372" y="815057"/>
                    <a:pt x="409575" y="813197"/>
                  </a:cubicBezTo>
                  <a:cubicBezTo>
                    <a:pt x="408667" y="811079"/>
                    <a:pt x="405618" y="809885"/>
                    <a:pt x="403621" y="809625"/>
                  </a:cubicBezTo>
                  <a:cubicBezTo>
                    <a:pt x="395711" y="808593"/>
                    <a:pt x="387746" y="808038"/>
                    <a:pt x="379809" y="807244"/>
                  </a:cubicBezTo>
                  <a:cubicBezTo>
                    <a:pt x="373006" y="804976"/>
                    <a:pt x="378674" y="807924"/>
                    <a:pt x="375046" y="802481"/>
                  </a:cubicBezTo>
                  <a:cubicBezTo>
                    <a:pt x="374112" y="801080"/>
                    <a:pt x="372553" y="800202"/>
                    <a:pt x="371475" y="798909"/>
                  </a:cubicBezTo>
                  <a:cubicBezTo>
                    <a:pt x="363201" y="788980"/>
                    <a:pt x="375937" y="802179"/>
                    <a:pt x="365521" y="791766"/>
                  </a:cubicBezTo>
                  <a:cubicBezTo>
                    <a:pt x="361633" y="780096"/>
                    <a:pt x="367936" y="796576"/>
                    <a:pt x="360759" y="785812"/>
                  </a:cubicBezTo>
                  <a:cubicBezTo>
                    <a:pt x="359851" y="784451"/>
                    <a:pt x="360233" y="782545"/>
                    <a:pt x="359568" y="781050"/>
                  </a:cubicBezTo>
                  <a:cubicBezTo>
                    <a:pt x="358628" y="778935"/>
                    <a:pt x="357031" y="777167"/>
                    <a:pt x="355996" y="775097"/>
                  </a:cubicBezTo>
                  <a:cubicBezTo>
                    <a:pt x="355435" y="773974"/>
                    <a:pt x="355609" y="772489"/>
                    <a:pt x="354806" y="771525"/>
                  </a:cubicBezTo>
                  <a:cubicBezTo>
                    <a:pt x="353536" y="770000"/>
                    <a:pt x="351631" y="769144"/>
                    <a:pt x="350043" y="767953"/>
                  </a:cubicBezTo>
                  <a:cubicBezTo>
                    <a:pt x="349646" y="766762"/>
                    <a:pt x="349549" y="765425"/>
                    <a:pt x="348853" y="764381"/>
                  </a:cubicBezTo>
                  <a:cubicBezTo>
                    <a:pt x="347919" y="762980"/>
                    <a:pt x="345690" y="762443"/>
                    <a:pt x="345281" y="760809"/>
                  </a:cubicBezTo>
                  <a:cubicBezTo>
                    <a:pt x="344790" y="758846"/>
                    <a:pt x="346138" y="756852"/>
                    <a:pt x="346471" y="754856"/>
                  </a:cubicBezTo>
                  <a:cubicBezTo>
                    <a:pt x="346536" y="754465"/>
                    <a:pt x="346471" y="754063"/>
                    <a:pt x="346471" y="753666"/>
                  </a:cubicBezTo>
                  <a:lnTo>
                    <a:pt x="323850" y="714375"/>
                  </a:lnTo>
                  <a:cubicBezTo>
                    <a:pt x="323056" y="696912"/>
                    <a:pt x="322558" y="679434"/>
                    <a:pt x="321468" y="661987"/>
                  </a:cubicBezTo>
                  <a:cubicBezTo>
                    <a:pt x="321175" y="657305"/>
                    <a:pt x="320633" y="657580"/>
                    <a:pt x="317896" y="654844"/>
                  </a:cubicBezTo>
                  <a:cubicBezTo>
                    <a:pt x="316706" y="656035"/>
                    <a:pt x="316009" y="658416"/>
                    <a:pt x="314325" y="658416"/>
                  </a:cubicBezTo>
                  <a:cubicBezTo>
                    <a:pt x="313070" y="658416"/>
                    <a:pt x="313134" y="656099"/>
                    <a:pt x="313134" y="654844"/>
                  </a:cubicBezTo>
                  <a:cubicBezTo>
                    <a:pt x="313134" y="649274"/>
                    <a:pt x="313928" y="643731"/>
                    <a:pt x="314325" y="638175"/>
                  </a:cubicBezTo>
                  <a:cubicBezTo>
                    <a:pt x="313928" y="625078"/>
                    <a:pt x="316312" y="611596"/>
                    <a:pt x="313134" y="598884"/>
                  </a:cubicBezTo>
                  <a:cubicBezTo>
                    <a:pt x="311516" y="592410"/>
                    <a:pt x="303654" y="601221"/>
                    <a:pt x="302418" y="602456"/>
                  </a:cubicBezTo>
                  <a:cubicBezTo>
                    <a:pt x="302021" y="603647"/>
                    <a:pt x="302478" y="605914"/>
                    <a:pt x="301228" y="606028"/>
                  </a:cubicBezTo>
                  <a:cubicBezTo>
                    <a:pt x="283549" y="607635"/>
                    <a:pt x="282851" y="607044"/>
                    <a:pt x="272653" y="603647"/>
                  </a:cubicBezTo>
                  <a:cubicBezTo>
                    <a:pt x="273509" y="600222"/>
                    <a:pt x="274771" y="594649"/>
                    <a:pt x="276225" y="591741"/>
                  </a:cubicBezTo>
                  <a:cubicBezTo>
                    <a:pt x="277019" y="590153"/>
                    <a:pt x="277351" y="588233"/>
                    <a:pt x="278606" y="586978"/>
                  </a:cubicBezTo>
                  <a:cubicBezTo>
                    <a:pt x="279861" y="585723"/>
                    <a:pt x="281781" y="585391"/>
                    <a:pt x="283368" y="584597"/>
                  </a:cubicBezTo>
                  <a:cubicBezTo>
                    <a:pt x="282971" y="576263"/>
                    <a:pt x="283067" y="567890"/>
                    <a:pt x="282178" y="559594"/>
                  </a:cubicBezTo>
                  <a:cubicBezTo>
                    <a:pt x="281870" y="556721"/>
                    <a:pt x="280626" y="554027"/>
                    <a:pt x="279796" y="551259"/>
                  </a:cubicBezTo>
                  <a:cubicBezTo>
                    <a:pt x="279435" y="550057"/>
                    <a:pt x="279749" y="548206"/>
                    <a:pt x="278606" y="547687"/>
                  </a:cubicBezTo>
                  <a:cubicBezTo>
                    <a:pt x="274922" y="546012"/>
                    <a:pt x="270669" y="546100"/>
                    <a:pt x="266700" y="545306"/>
                  </a:cubicBezTo>
                  <a:cubicBezTo>
                    <a:pt x="266303" y="543719"/>
                    <a:pt x="266154" y="542048"/>
                    <a:pt x="265509" y="540544"/>
                  </a:cubicBezTo>
                  <a:cubicBezTo>
                    <a:pt x="264945" y="539229"/>
                    <a:pt x="263838" y="538214"/>
                    <a:pt x="263128" y="536972"/>
                  </a:cubicBezTo>
                  <a:cubicBezTo>
                    <a:pt x="262247" y="535431"/>
                    <a:pt x="261540" y="533797"/>
                    <a:pt x="260746" y="532209"/>
                  </a:cubicBezTo>
                  <a:cubicBezTo>
                    <a:pt x="260349" y="528240"/>
                    <a:pt x="259726" y="524288"/>
                    <a:pt x="259556" y="520303"/>
                  </a:cubicBezTo>
                  <a:cubicBezTo>
                    <a:pt x="257604" y="474435"/>
                    <a:pt x="272696" y="479834"/>
                    <a:pt x="253603" y="475059"/>
                  </a:cubicBezTo>
                  <a:cubicBezTo>
                    <a:pt x="250031" y="475456"/>
                    <a:pt x="245559" y="478654"/>
                    <a:pt x="242887" y="476250"/>
                  </a:cubicBezTo>
                  <a:cubicBezTo>
                    <a:pt x="239922" y="473582"/>
                    <a:pt x="243037" y="468100"/>
                    <a:pt x="241696" y="464344"/>
                  </a:cubicBezTo>
                  <a:cubicBezTo>
                    <a:pt x="240941" y="462230"/>
                    <a:pt x="238521" y="461169"/>
                    <a:pt x="236934" y="459581"/>
                  </a:cubicBezTo>
                  <a:cubicBezTo>
                    <a:pt x="236537" y="456803"/>
                    <a:pt x="236883" y="453811"/>
                    <a:pt x="235743" y="451247"/>
                  </a:cubicBezTo>
                  <a:cubicBezTo>
                    <a:pt x="235162" y="449939"/>
                    <a:pt x="232554" y="450245"/>
                    <a:pt x="232171" y="448866"/>
                  </a:cubicBezTo>
                  <a:cubicBezTo>
                    <a:pt x="230458" y="442700"/>
                    <a:pt x="231813" y="435887"/>
                    <a:pt x="229790" y="429816"/>
                  </a:cubicBezTo>
                  <a:cubicBezTo>
                    <a:pt x="229393" y="428625"/>
                    <a:pt x="228904" y="427462"/>
                    <a:pt x="228600" y="426244"/>
                  </a:cubicBezTo>
                  <a:cubicBezTo>
                    <a:pt x="228109" y="424281"/>
                    <a:pt x="228206" y="422151"/>
                    <a:pt x="227409" y="420291"/>
                  </a:cubicBezTo>
                  <a:cubicBezTo>
                    <a:pt x="226967" y="419259"/>
                    <a:pt x="225651" y="418843"/>
                    <a:pt x="225028" y="417909"/>
                  </a:cubicBezTo>
                  <a:cubicBezTo>
                    <a:pt x="222082" y="413490"/>
                    <a:pt x="224332" y="412673"/>
                    <a:pt x="219075" y="411956"/>
                  </a:cubicBezTo>
                  <a:cubicBezTo>
                    <a:pt x="211562" y="410931"/>
                    <a:pt x="203994" y="410369"/>
                    <a:pt x="196453" y="409575"/>
                  </a:cubicBezTo>
                  <a:cubicBezTo>
                    <a:pt x="192299" y="408536"/>
                    <a:pt x="183990" y="406414"/>
                    <a:pt x="180975" y="406003"/>
                  </a:cubicBezTo>
                  <a:cubicBezTo>
                    <a:pt x="175848" y="405304"/>
                    <a:pt x="170656" y="405209"/>
                    <a:pt x="165496" y="404812"/>
                  </a:cubicBezTo>
                  <a:cubicBezTo>
                    <a:pt x="164702" y="403622"/>
                    <a:pt x="163437" y="402635"/>
                    <a:pt x="163115" y="401241"/>
                  </a:cubicBezTo>
                  <a:cubicBezTo>
                    <a:pt x="162218" y="397354"/>
                    <a:pt x="162391" y="393295"/>
                    <a:pt x="161925" y="389334"/>
                  </a:cubicBezTo>
                  <a:cubicBezTo>
                    <a:pt x="161597" y="386547"/>
                    <a:pt x="161131" y="383778"/>
                    <a:pt x="160734" y="381000"/>
                  </a:cubicBezTo>
                  <a:cubicBezTo>
                    <a:pt x="159513" y="344394"/>
                    <a:pt x="164869" y="355937"/>
                    <a:pt x="158353" y="342900"/>
                  </a:cubicBezTo>
                  <a:lnTo>
                    <a:pt x="151209" y="254794"/>
                  </a:lnTo>
                  <a:lnTo>
                    <a:pt x="136921" y="251222"/>
                  </a:lnTo>
                  <a:cubicBezTo>
                    <a:pt x="134937" y="247650"/>
                    <a:pt x="133371" y="243811"/>
                    <a:pt x="130968" y="240506"/>
                  </a:cubicBezTo>
                  <a:cubicBezTo>
                    <a:pt x="130126" y="239349"/>
                    <a:pt x="128338" y="239202"/>
                    <a:pt x="127396" y="238125"/>
                  </a:cubicBezTo>
                  <a:cubicBezTo>
                    <a:pt x="125511" y="235971"/>
                    <a:pt x="125349" y="231886"/>
                    <a:pt x="122634" y="230981"/>
                  </a:cubicBezTo>
                  <a:cubicBezTo>
                    <a:pt x="119536" y="229949"/>
                    <a:pt x="115966" y="228838"/>
                    <a:pt x="113109" y="227409"/>
                  </a:cubicBezTo>
                  <a:cubicBezTo>
                    <a:pt x="111829" y="226769"/>
                    <a:pt x="110877" y="225530"/>
                    <a:pt x="109537" y="225028"/>
                  </a:cubicBezTo>
                  <a:cubicBezTo>
                    <a:pt x="107642" y="224317"/>
                    <a:pt x="105568" y="224234"/>
                    <a:pt x="103584" y="223837"/>
                  </a:cubicBezTo>
                  <a:cubicBezTo>
                    <a:pt x="102043" y="219218"/>
                    <a:pt x="101802" y="219114"/>
                    <a:pt x="101203" y="213122"/>
                  </a:cubicBezTo>
                  <a:cubicBezTo>
                    <a:pt x="100649" y="207579"/>
                    <a:pt x="100881" y="201955"/>
                    <a:pt x="100012" y="196453"/>
                  </a:cubicBezTo>
                  <a:cubicBezTo>
                    <a:pt x="99679" y="194342"/>
                    <a:pt x="97631" y="190500"/>
                    <a:pt x="97631" y="190500"/>
                  </a:cubicBezTo>
                  <a:cubicBezTo>
                    <a:pt x="96837" y="166291"/>
                    <a:pt x="96044" y="142081"/>
                    <a:pt x="95250" y="117872"/>
                  </a:cubicBezTo>
                  <a:lnTo>
                    <a:pt x="78581" y="113109"/>
                  </a:lnTo>
                  <a:cubicBezTo>
                    <a:pt x="75803" y="111125"/>
                    <a:pt x="72798" y="109424"/>
                    <a:pt x="70246" y="107156"/>
                  </a:cubicBezTo>
                  <a:cubicBezTo>
                    <a:pt x="69176" y="106205"/>
                    <a:pt x="68877" y="104596"/>
                    <a:pt x="67865" y="103584"/>
                  </a:cubicBezTo>
                  <a:cubicBezTo>
                    <a:pt x="66853" y="102572"/>
                    <a:pt x="65305" y="102215"/>
                    <a:pt x="64293" y="101203"/>
                  </a:cubicBezTo>
                  <a:cubicBezTo>
                    <a:pt x="62890" y="99800"/>
                    <a:pt x="62592" y="97101"/>
                    <a:pt x="60721" y="96441"/>
                  </a:cubicBezTo>
                  <a:cubicBezTo>
                    <a:pt x="55429" y="94573"/>
                    <a:pt x="49609" y="94853"/>
                    <a:pt x="44053" y="94059"/>
                  </a:cubicBezTo>
                  <a:cubicBezTo>
                    <a:pt x="41672" y="93265"/>
                    <a:pt x="39370" y="92170"/>
                    <a:pt x="36909" y="91678"/>
                  </a:cubicBezTo>
                  <a:cubicBezTo>
                    <a:pt x="33385" y="90973"/>
                    <a:pt x="29755" y="90962"/>
                    <a:pt x="26193" y="90487"/>
                  </a:cubicBezTo>
                  <a:cubicBezTo>
                    <a:pt x="23800" y="90168"/>
                    <a:pt x="21431" y="89694"/>
                    <a:pt x="19050" y="89297"/>
                  </a:cubicBezTo>
                  <a:cubicBezTo>
                    <a:pt x="18653" y="86122"/>
                    <a:pt x="18635" y="82876"/>
                    <a:pt x="17859" y="79772"/>
                  </a:cubicBezTo>
                  <a:cubicBezTo>
                    <a:pt x="17429" y="78050"/>
                    <a:pt x="15755" y="76762"/>
                    <a:pt x="15478" y="75009"/>
                  </a:cubicBezTo>
                  <a:cubicBezTo>
                    <a:pt x="12845" y="58336"/>
                    <a:pt x="19574" y="59832"/>
                    <a:pt x="10715" y="54769"/>
                  </a:cubicBezTo>
                  <a:cubicBezTo>
                    <a:pt x="9174" y="53888"/>
                    <a:pt x="7540" y="53181"/>
                    <a:pt x="5953" y="52387"/>
                  </a:cubicBezTo>
                  <a:cubicBezTo>
                    <a:pt x="5159" y="50403"/>
                    <a:pt x="4595" y="48310"/>
                    <a:pt x="3571" y="46434"/>
                  </a:cubicBezTo>
                  <a:cubicBezTo>
                    <a:pt x="-1411" y="37301"/>
                    <a:pt x="595" y="7739"/>
                    <a:pt x="0" y="0"/>
                  </a:cubicBezTo>
                  <a:close/>
                </a:path>
              </a:pathLst>
            </a:custGeom>
            <a:gradFill>
              <a:gsLst>
                <a:gs pos="66000">
                  <a:srgbClr val="F6EFF3"/>
                </a:gs>
                <a:gs pos="0">
                  <a:srgbClr val="ECDFE6"/>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600"/>
                </a:spcAft>
              </a:pPr>
              <a:endParaRPr lang="en-US" dirty="0" err="1"/>
            </a:p>
          </p:txBody>
        </p:sp>
        <p:sp>
          <p:nvSpPr>
            <p:cNvPr id="419" name="TextBox 45">
              <a:extLst>
                <a:ext uri="{FF2B5EF4-FFF2-40B4-BE49-F238E27FC236}">
                  <a16:creationId xmlns:a16="http://schemas.microsoft.com/office/drawing/2014/main" id="{8A7BD746-24EA-4B44-89B6-9DACB5E02793}"/>
                </a:ext>
              </a:extLst>
            </p:cNvPr>
            <p:cNvSpPr txBox="1"/>
            <p:nvPr/>
          </p:nvSpPr>
          <p:spPr>
            <a:xfrm>
              <a:off x="3065692" y="4910075"/>
              <a:ext cx="1845378" cy="261610"/>
            </a:xfrm>
            <a:prstGeom prst="rect">
              <a:avLst/>
            </a:prstGeom>
            <a:noFill/>
          </p:spPr>
          <p:txBody>
            <a:bodyPr wrap="none" rtlCol="0">
              <a:spAutoFit/>
            </a:bodyPr>
            <a:lstStyle/>
            <a:p>
              <a:pPr algn="ctr"/>
              <a:r>
                <a:rPr lang="en-GB" sz="1100" dirty="0">
                  <a:cs typeface="Arial" panose="020B0604020202020204" pitchFamily="34" charset="0"/>
                </a:rPr>
                <a:t>Months since randomization </a:t>
              </a:r>
            </a:p>
          </p:txBody>
        </p:sp>
        <p:sp>
          <p:nvSpPr>
            <p:cNvPr id="420" name="TextBox 46">
              <a:extLst>
                <a:ext uri="{FF2B5EF4-FFF2-40B4-BE49-F238E27FC236}">
                  <a16:creationId xmlns:a16="http://schemas.microsoft.com/office/drawing/2014/main" id="{A2AA614B-BB91-45EE-B49C-BBC06DB0F960}"/>
                </a:ext>
              </a:extLst>
            </p:cNvPr>
            <p:cNvSpPr txBox="1"/>
            <p:nvPr/>
          </p:nvSpPr>
          <p:spPr>
            <a:xfrm>
              <a:off x="1130175" y="5142448"/>
              <a:ext cx="381836" cy="246221"/>
            </a:xfrm>
            <a:prstGeom prst="rect">
              <a:avLst/>
            </a:prstGeom>
            <a:noFill/>
          </p:spPr>
          <p:txBody>
            <a:bodyPr wrap="none" rtlCol="0">
              <a:spAutoFit/>
            </a:bodyPr>
            <a:lstStyle/>
            <a:p>
              <a:pPr algn="ctr"/>
              <a:r>
                <a:rPr lang="en-GB" sz="1000" dirty="0">
                  <a:cs typeface="Arial" panose="020B0604020202020204" pitchFamily="34" charset="0"/>
                </a:rPr>
                <a:t>260</a:t>
              </a:r>
            </a:p>
          </p:txBody>
        </p:sp>
        <p:sp>
          <p:nvSpPr>
            <p:cNvPr id="421" name="TextBox 47">
              <a:extLst>
                <a:ext uri="{FF2B5EF4-FFF2-40B4-BE49-F238E27FC236}">
                  <a16:creationId xmlns:a16="http://schemas.microsoft.com/office/drawing/2014/main" id="{5F758137-D016-497A-AF46-2AC06FB07072}"/>
                </a:ext>
              </a:extLst>
            </p:cNvPr>
            <p:cNvSpPr txBox="1"/>
            <p:nvPr/>
          </p:nvSpPr>
          <p:spPr>
            <a:xfrm>
              <a:off x="6529657" y="5142448"/>
              <a:ext cx="250390" cy="246221"/>
            </a:xfrm>
            <a:prstGeom prst="rect">
              <a:avLst/>
            </a:prstGeom>
            <a:noFill/>
          </p:spPr>
          <p:txBody>
            <a:bodyPr wrap="none" rtlCol="0">
              <a:spAutoFit/>
            </a:bodyPr>
            <a:lstStyle/>
            <a:p>
              <a:pPr algn="ctr"/>
              <a:r>
                <a:rPr lang="en-GB" sz="1000" dirty="0">
                  <a:cs typeface="Arial" panose="020B0604020202020204" pitchFamily="34" charset="0"/>
                </a:rPr>
                <a:t>0</a:t>
              </a:r>
            </a:p>
          </p:txBody>
        </p:sp>
        <p:sp>
          <p:nvSpPr>
            <p:cNvPr id="422" name="TextBox 48">
              <a:extLst>
                <a:ext uri="{FF2B5EF4-FFF2-40B4-BE49-F238E27FC236}">
                  <a16:creationId xmlns:a16="http://schemas.microsoft.com/office/drawing/2014/main" id="{011AC754-FB6F-42C9-B679-69AEDDA88383}"/>
                </a:ext>
              </a:extLst>
            </p:cNvPr>
            <p:cNvSpPr txBox="1"/>
            <p:nvPr/>
          </p:nvSpPr>
          <p:spPr>
            <a:xfrm>
              <a:off x="1443925" y="5142448"/>
              <a:ext cx="381836" cy="246221"/>
            </a:xfrm>
            <a:prstGeom prst="rect">
              <a:avLst/>
            </a:prstGeom>
            <a:noFill/>
          </p:spPr>
          <p:txBody>
            <a:bodyPr wrap="none" rtlCol="0">
              <a:spAutoFit/>
            </a:bodyPr>
            <a:lstStyle/>
            <a:p>
              <a:pPr algn="ctr"/>
              <a:r>
                <a:rPr lang="en-GB" sz="1000" dirty="0">
                  <a:cs typeface="Arial" panose="020B0604020202020204" pitchFamily="34" charset="0"/>
                </a:rPr>
                <a:t>240</a:t>
              </a:r>
            </a:p>
          </p:txBody>
        </p:sp>
        <p:sp>
          <p:nvSpPr>
            <p:cNvPr id="423" name="TextBox 49">
              <a:extLst>
                <a:ext uri="{FF2B5EF4-FFF2-40B4-BE49-F238E27FC236}">
                  <a16:creationId xmlns:a16="http://schemas.microsoft.com/office/drawing/2014/main" id="{3D5C3D4F-6619-4BA5-8360-3CCAB82B7731}"/>
                </a:ext>
              </a:extLst>
            </p:cNvPr>
            <p:cNvSpPr txBox="1"/>
            <p:nvPr/>
          </p:nvSpPr>
          <p:spPr>
            <a:xfrm>
              <a:off x="1757676" y="5142448"/>
              <a:ext cx="381836" cy="246221"/>
            </a:xfrm>
            <a:prstGeom prst="rect">
              <a:avLst/>
            </a:prstGeom>
            <a:noFill/>
          </p:spPr>
          <p:txBody>
            <a:bodyPr wrap="none" rtlCol="0">
              <a:spAutoFit/>
            </a:bodyPr>
            <a:lstStyle/>
            <a:p>
              <a:pPr algn="ctr"/>
              <a:r>
                <a:rPr lang="en-GB" sz="1000" dirty="0">
                  <a:cs typeface="Arial" panose="020B0604020202020204" pitchFamily="34" charset="0"/>
                </a:rPr>
                <a:t>223</a:t>
              </a:r>
            </a:p>
          </p:txBody>
        </p:sp>
        <p:sp>
          <p:nvSpPr>
            <p:cNvPr id="424" name="TextBox 50">
              <a:extLst>
                <a:ext uri="{FF2B5EF4-FFF2-40B4-BE49-F238E27FC236}">
                  <a16:creationId xmlns:a16="http://schemas.microsoft.com/office/drawing/2014/main" id="{0B73CCCD-AB5C-455E-900E-69FFAB568F7A}"/>
                </a:ext>
              </a:extLst>
            </p:cNvPr>
            <p:cNvSpPr txBox="1"/>
            <p:nvPr/>
          </p:nvSpPr>
          <p:spPr>
            <a:xfrm>
              <a:off x="2071426" y="5142448"/>
              <a:ext cx="381836" cy="246221"/>
            </a:xfrm>
            <a:prstGeom prst="rect">
              <a:avLst/>
            </a:prstGeom>
            <a:noFill/>
          </p:spPr>
          <p:txBody>
            <a:bodyPr wrap="none" rtlCol="0">
              <a:spAutoFit/>
            </a:bodyPr>
            <a:lstStyle/>
            <a:p>
              <a:pPr algn="ctr"/>
              <a:r>
                <a:rPr lang="en-GB" sz="1000" dirty="0">
                  <a:cs typeface="Arial" panose="020B0604020202020204" pitchFamily="34" charset="0"/>
                </a:rPr>
                <a:t>203</a:t>
              </a:r>
            </a:p>
          </p:txBody>
        </p:sp>
        <p:sp>
          <p:nvSpPr>
            <p:cNvPr id="425" name="TextBox 51">
              <a:extLst>
                <a:ext uri="{FF2B5EF4-FFF2-40B4-BE49-F238E27FC236}">
                  <a16:creationId xmlns:a16="http://schemas.microsoft.com/office/drawing/2014/main" id="{4957E25B-D3F0-4963-AE77-9F339F6A4584}"/>
                </a:ext>
              </a:extLst>
            </p:cNvPr>
            <p:cNvSpPr txBox="1"/>
            <p:nvPr/>
          </p:nvSpPr>
          <p:spPr>
            <a:xfrm>
              <a:off x="2385177" y="5142448"/>
              <a:ext cx="381836" cy="246221"/>
            </a:xfrm>
            <a:prstGeom prst="rect">
              <a:avLst/>
            </a:prstGeom>
            <a:noFill/>
          </p:spPr>
          <p:txBody>
            <a:bodyPr wrap="none" rtlCol="0">
              <a:spAutoFit/>
            </a:bodyPr>
            <a:lstStyle/>
            <a:p>
              <a:pPr algn="ctr"/>
              <a:r>
                <a:rPr lang="en-GB" sz="1000" dirty="0">
                  <a:cs typeface="Arial" panose="020B0604020202020204" pitchFamily="34" charset="0"/>
                </a:rPr>
                <a:t>190</a:t>
              </a:r>
            </a:p>
          </p:txBody>
        </p:sp>
        <p:sp>
          <p:nvSpPr>
            <p:cNvPr id="426" name="TextBox 52">
              <a:extLst>
                <a:ext uri="{FF2B5EF4-FFF2-40B4-BE49-F238E27FC236}">
                  <a16:creationId xmlns:a16="http://schemas.microsoft.com/office/drawing/2014/main" id="{BE08B981-49BB-41C6-999D-96D0A5FB1735}"/>
                </a:ext>
              </a:extLst>
            </p:cNvPr>
            <p:cNvSpPr txBox="1"/>
            <p:nvPr/>
          </p:nvSpPr>
          <p:spPr>
            <a:xfrm>
              <a:off x="2698927" y="5142448"/>
              <a:ext cx="381836" cy="246221"/>
            </a:xfrm>
            <a:prstGeom prst="rect">
              <a:avLst/>
            </a:prstGeom>
            <a:noFill/>
          </p:spPr>
          <p:txBody>
            <a:bodyPr wrap="none" rtlCol="0">
              <a:spAutoFit/>
            </a:bodyPr>
            <a:lstStyle/>
            <a:p>
              <a:pPr algn="ctr"/>
              <a:r>
                <a:rPr lang="en-GB" sz="1000" dirty="0">
                  <a:cs typeface="Arial" panose="020B0604020202020204" pitchFamily="34" charset="0"/>
                </a:rPr>
                <a:t>160</a:t>
              </a:r>
            </a:p>
          </p:txBody>
        </p:sp>
        <p:sp>
          <p:nvSpPr>
            <p:cNvPr id="427" name="TextBox 53">
              <a:extLst>
                <a:ext uri="{FF2B5EF4-FFF2-40B4-BE49-F238E27FC236}">
                  <a16:creationId xmlns:a16="http://schemas.microsoft.com/office/drawing/2014/main" id="{781D14E5-2EEA-4AB5-AF68-28EC3430CDBA}"/>
                </a:ext>
              </a:extLst>
            </p:cNvPr>
            <p:cNvSpPr txBox="1"/>
            <p:nvPr/>
          </p:nvSpPr>
          <p:spPr>
            <a:xfrm>
              <a:off x="3012677" y="5142448"/>
              <a:ext cx="381836" cy="246221"/>
            </a:xfrm>
            <a:prstGeom prst="rect">
              <a:avLst/>
            </a:prstGeom>
            <a:noFill/>
          </p:spPr>
          <p:txBody>
            <a:bodyPr wrap="none" rtlCol="0">
              <a:spAutoFit/>
            </a:bodyPr>
            <a:lstStyle/>
            <a:p>
              <a:pPr algn="ctr"/>
              <a:r>
                <a:rPr lang="en-GB" sz="1000" dirty="0">
                  <a:cs typeface="Arial" panose="020B0604020202020204" pitchFamily="34" charset="0"/>
                </a:rPr>
                <a:t>147</a:t>
              </a:r>
            </a:p>
          </p:txBody>
        </p:sp>
        <p:sp>
          <p:nvSpPr>
            <p:cNvPr id="428" name="TextBox 54">
              <a:extLst>
                <a:ext uri="{FF2B5EF4-FFF2-40B4-BE49-F238E27FC236}">
                  <a16:creationId xmlns:a16="http://schemas.microsoft.com/office/drawing/2014/main" id="{C5394E28-9614-44E9-80F4-0EBD6F37452C}"/>
                </a:ext>
              </a:extLst>
            </p:cNvPr>
            <p:cNvSpPr txBox="1"/>
            <p:nvPr/>
          </p:nvSpPr>
          <p:spPr>
            <a:xfrm>
              <a:off x="3326428" y="5142448"/>
              <a:ext cx="381836" cy="246221"/>
            </a:xfrm>
            <a:prstGeom prst="rect">
              <a:avLst/>
            </a:prstGeom>
            <a:noFill/>
          </p:spPr>
          <p:txBody>
            <a:bodyPr wrap="none" rtlCol="0">
              <a:spAutoFit/>
            </a:bodyPr>
            <a:lstStyle/>
            <a:p>
              <a:pPr algn="ctr"/>
              <a:r>
                <a:rPr lang="en-GB" sz="1000" dirty="0">
                  <a:cs typeface="Arial" panose="020B0604020202020204" pitchFamily="34" charset="0"/>
                </a:rPr>
                <a:t>141</a:t>
              </a:r>
            </a:p>
          </p:txBody>
        </p:sp>
        <p:sp>
          <p:nvSpPr>
            <p:cNvPr id="429" name="TextBox 55">
              <a:extLst>
                <a:ext uri="{FF2B5EF4-FFF2-40B4-BE49-F238E27FC236}">
                  <a16:creationId xmlns:a16="http://schemas.microsoft.com/office/drawing/2014/main" id="{8E343954-7981-4294-971C-299DEB57A37C}"/>
                </a:ext>
              </a:extLst>
            </p:cNvPr>
            <p:cNvSpPr txBox="1"/>
            <p:nvPr/>
          </p:nvSpPr>
          <p:spPr>
            <a:xfrm>
              <a:off x="3640178" y="5142448"/>
              <a:ext cx="381836" cy="246221"/>
            </a:xfrm>
            <a:prstGeom prst="rect">
              <a:avLst/>
            </a:prstGeom>
            <a:noFill/>
          </p:spPr>
          <p:txBody>
            <a:bodyPr wrap="none" rtlCol="0">
              <a:spAutoFit/>
            </a:bodyPr>
            <a:lstStyle/>
            <a:p>
              <a:pPr algn="ctr"/>
              <a:r>
                <a:rPr lang="en-GB" sz="1000" dirty="0">
                  <a:cs typeface="Arial" panose="020B0604020202020204" pitchFamily="34" charset="0"/>
                </a:rPr>
                <a:t>132</a:t>
              </a:r>
            </a:p>
          </p:txBody>
        </p:sp>
        <p:sp>
          <p:nvSpPr>
            <p:cNvPr id="430" name="TextBox 56">
              <a:extLst>
                <a:ext uri="{FF2B5EF4-FFF2-40B4-BE49-F238E27FC236}">
                  <a16:creationId xmlns:a16="http://schemas.microsoft.com/office/drawing/2014/main" id="{13E38488-1D4F-42EF-9284-AF39D7995414}"/>
                </a:ext>
              </a:extLst>
            </p:cNvPr>
            <p:cNvSpPr txBox="1"/>
            <p:nvPr/>
          </p:nvSpPr>
          <p:spPr>
            <a:xfrm>
              <a:off x="3953928" y="5142448"/>
              <a:ext cx="381836" cy="246221"/>
            </a:xfrm>
            <a:prstGeom prst="rect">
              <a:avLst/>
            </a:prstGeom>
            <a:noFill/>
          </p:spPr>
          <p:txBody>
            <a:bodyPr wrap="none" rtlCol="0">
              <a:spAutoFit/>
            </a:bodyPr>
            <a:lstStyle/>
            <a:p>
              <a:pPr algn="ctr"/>
              <a:r>
                <a:rPr lang="en-GB" sz="1000" dirty="0">
                  <a:cs typeface="Arial" panose="020B0604020202020204" pitchFamily="34" charset="0"/>
                </a:rPr>
                <a:t>125</a:t>
              </a:r>
            </a:p>
          </p:txBody>
        </p:sp>
        <p:sp>
          <p:nvSpPr>
            <p:cNvPr id="431" name="TextBox 57">
              <a:extLst>
                <a:ext uri="{FF2B5EF4-FFF2-40B4-BE49-F238E27FC236}">
                  <a16:creationId xmlns:a16="http://schemas.microsoft.com/office/drawing/2014/main" id="{0DC02D15-CBAB-4418-95D8-431649B80762}"/>
                </a:ext>
              </a:extLst>
            </p:cNvPr>
            <p:cNvSpPr txBox="1"/>
            <p:nvPr/>
          </p:nvSpPr>
          <p:spPr>
            <a:xfrm>
              <a:off x="4267679" y="5142448"/>
              <a:ext cx="381836" cy="246221"/>
            </a:xfrm>
            <a:prstGeom prst="rect">
              <a:avLst/>
            </a:prstGeom>
            <a:noFill/>
          </p:spPr>
          <p:txBody>
            <a:bodyPr wrap="none" rtlCol="0">
              <a:spAutoFit/>
            </a:bodyPr>
            <a:lstStyle/>
            <a:p>
              <a:pPr algn="ctr"/>
              <a:r>
                <a:rPr lang="en-GB" sz="1000" dirty="0">
                  <a:cs typeface="Arial" panose="020B0604020202020204" pitchFamily="34" charset="0"/>
                </a:rPr>
                <a:t>119</a:t>
              </a:r>
            </a:p>
          </p:txBody>
        </p:sp>
        <p:sp>
          <p:nvSpPr>
            <p:cNvPr id="432" name="TextBox 58">
              <a:extLst>
                <a:ext uri="{FF2B5EF4-FFF2-40B4-BE49-F238E27FC236}">
                  <a16:creationId xmlns:a16="http://schemas.microsoft.com/office/drawing/2014/main" id="{71D1C14F-458E-4B20-B18D-0B8324F50C4B}"/>
                </a:ext>
              </a:extLst>
            </p:cNvPr>
            <p:cNvSpPr txBox="1"/>
            <p:nvPr/>
          </p:nvSpPr>
          <p:spPr>
            <a:xfrm>
              <a:off x="4581429" y="5142448"/>
              <a:ext cx="381836" cy="246221"/>
            </a:xfrm>
            <a:prstGeom prst="rect">
              <a:avLst/>
            </a:prstGeom>
            <a:noFill/>
          </p:spPr>
          <p:txBody>
            <a:bodyPr wrap="none" rtlCol="0">
              <a:spAutoFit/>
            </a:bodyPr>
            <a:lstStyle/>
            <a:p>
              <a:pPr algn="ctr"/>
              <a:r>
                <a:rPr lang="en-GB" sz="1000" dirty="0">
                  <a:cs typeface="Arial" panose="020B0604020202020204" pitchFamily="34" charset="0"/>
                </a:rPr>
                <a:t>115</a:t>
              </a:r>
            </a:p>
          </p:txBody>
        </p:sp>
        <p:sp>
          <p:nvSpPr>
            <p:cNvPr id="433" name="TextBox 59">
              <a:extLst>
                <a:ext uri="{FF2B5EF4-FFF2-40B4-BE49-F238E27FC236}">
                  <a16:creationId xmlns:a16="http://schemas.microsoft.com/office/drawing/2014/main" id="{3A7BEAF1-49F2-4B7E-97DD-C31AD4951568}"/>
                </a:ext>
              </a:extLst>
            </p:cNvPr>
            <p:cNvSpPr txBox="1"/>
            <p:nvPr/>
          </p:nvSpPr>
          <p:spPr>
            <a:xfrm>
              <a:off x="4895179" y="5142448"/>
              <a:ext cx="381836" cy="246221"/>
            </a:xfrm>
            <a:prstGeom prst="rect">
              <a:avLst/>
            </a:prstGeom>
            <a:noFill/>
          </p:spPr>
          <p:txBody>
            <a:bodyPr wrap="none" rtlCol="0">
              <a:spAutoFit/>
            </a:bodyPr>
            <a:lstStyle/>
            <a:p>
              <a:pPr algn="ctr"/>
              <a:r>
                <a:rPr lang="en-GB" sz="1000" dirty="0">
                  <a:cs typeface="Arial" panose="020B0604020202020204" pitchFamily="34" charset="0"/>
                </a:rPr>
                <a:t>111</a:t>
              </a:r>
            </a:p>
          </p:txBody>
        </p:sp>
        <p:sp>
          <p:nvSpPr>
            <p:cNvPr id="434" name="TextBox 60">
              <a:extLst>
                <a:ext uri="{FF2B5EF4-FFF2-40B4-BE49-F238E27FC236}">
                  <a16:creationId xmlns:a16="http://schemas.microsoft.com/office/drawing/2014/main" id="{0FA29582-5D29-439C-9584-75410A39677A}"/>
                </a:ext>
              </a:extLst>
            </p:cNvPr>
            <p:cNvSpPr txBox="1"/>
            <p:nvPr/>
          </p:nvSpPr>
          <p:spPr>
            <a:xfrm>
              <a:off x="5208930" y="5142448"/>
              <a:ext cx="381836" cy="246221"/>
            </a:xfrm>
            <a:prstGeom prst="rect">
              <a:avLst/>
            </a:prstGeom>
            <a:noFill/>
          </p:spPr>
          <p:txBody>
            <a:bodyPr wrap="none" rtlCol="0">
              <a:spAutoFit/>
            </a:bodyPr>
            <a:lstStyle/>
            <a:p>
              <a:pPr algn="ctr"/>
              <a:r>
                <a:rPr lang="en-GB" sz="1000" dirty="0">
                  <a:cs typeface="Arial" panose="020B0604020202020204" pitchFamily="34" charset="0"/>
                </a:rPr>
                <a:t>102</a:t>
              </a:r>
            </a:p>
          </p:txBody>
        </p:sp>
        <p:sp>
          <p:nvSpPr>
            <p:cNvPr id="435" name="TextBox 61">
              <a:extLst>
                <a:ext uri="{FF2B5EF4-FFF2-40B4-BE49-F238E27FC236}">
                  <a16:creationId xmlns:a16="http://schemas.microsoft.com/office/drawing/2014/main" id="{227CF995-95C9-4503-8827-42CCFF3D3438}"/>
                </a:ext>
              </a:extLst>
            </p:cNvPr>
            <p:cNvSpPr txBox="1"/>
            <p:nvPr/>
          </p:nvSpPr>
          <p:spPr>
            <a:xfrm>
              <a:off x="5555542" y="5142448"/>
              <a:ext cx="316113" cy="246221"/>
            </a:xfrm>
            <a:prstGeom prst="rect">
              <a:avLst/>
            </a:prstGeom>
            <a:noFill/>
          </p:spPr>
          <p:txBody>
            <a:bodyPr wrap="none" rtlCol="0">
              <a:spAutoFit/>
            </a:bodyPr>
            <a:lstStyle/>
            <a:p>
              <a:pPr algn="ctr"/>
              <a:r>
                <a:rPr lang="en-GB" sz="1000" dirty="0">
                  <a:cs typeface="Arial" panose="020B0604020202020204" pitchFamily="34" charset="0"/>
                </a:rPr>
                <a:t>75</a:t>
              </a:r>
            </a:p>
          </p:txBody>
        </p:sp>
        <p:sp>
          <p:nvSpPr>
            <p:cNvPr id="436" name="TextBox 62">
              <a:extLst>
                <a:ext uri="{FF2B5EF4-FFF2-40B4-BE49-F238E27FC236}">
                  <a16:creationId xmlns:a16="http://schemas.microsoft.com/office/drawing/2014/main" id="{A301F3D4-B4D0-4360-973A-BD093B9FE0A5}"/>
                </a:ext>
              </a:extLst>
            </p:cNvPr>
            <p:cNvSpPr txBox="1"/>
            <p:nvPr/>
          </p:nvSpPr>
          <p:spPr>
            <a:xfrm>
              <a:off x="5869292" y="5142448"/>
              <a:ext cx="316113" cy="246221"/>
            </a:xfrm>
            <a:prstGeom prst="rect">
              <a:avLst/>
            </a:prstGeom>
            <a:noFill/>
          </p:spPr>
          <p:txBody>
            <a:bodyPr wrap="none" rtlCol="0">
              <a:spAutoFit/>
            </a:bodyPr>
            <a:lstStyle/>
            <a:p>
              <a:pPr algn="ctr"/>
              <a:r>
                <a:rPr lang="en-GB" sz="1000" dirty="0">
                  <a:cs typeface="Arial" panose="020B0604020202020204" pitchFamily="34" charset="0"/>
                </a:rPr>
                <a:t>31</a:t>
              </a:r>
            </a:p>
          </p:txBody>
        </p:sp>
        <p:sp>
          <p:nvSpPr>
            <p:cNvPr id="437" name="TextBox 63">
              <a:extLst>
                <a:ext uri="{FF2B5EF4-FFF2-40B4-BE49-F238E27FC236}">
                  <a16:creationId xmlns:a16="http://schemas.microsoft.com/office/drawing/2014/main" id="{1B62791A-003D-4A11-9BA8-4D3E51B27AA0}"/>
                </a:ext>
              </a:extLst>
            </p:cNvPr>
            <p:cNvSpPr txBox="1"/>
            <p:nvPr/>
          </p:nvSpPr>
          <p:spPr>
            <a:xfrm>
              <a:off x="6215903" y="5142448"/>
              <a:ext cx="250390" cy="246221"/>
            </a:xfrm>
            <a:prstGeom prst="rect">
              <a:avLst/>
            </a:prstGeom>
            <a:noFill/>
          </p:spPr>
          <p:txBody>
            <a:bodyPr wrap="none" rtlCol="0">
              <a:spAutoFit/>
            </a:bodyPr>
            <a:lstStyle/>
            <a:p>
              <a:pPr algn="ctr"/>
              <a:r>
                <a:rPr lang="en-GB" sz="1000" dirty="0">
                  <a:cs typeface="Arial" panose="020B0604020202020204" pitchFamily="34" charset="0"/>
                </a:rPr>
                <a:t>5</a:t>
              </a:r>
            </a:p>
          </p:txBody>
        </p:sp>
        <p:sp>
          <p:nvSpPr>
            <p:cNvPr id="438" name="TextBox 64">
              <a:extLst>
                <a:ext uri="{FF2B5EF4-FFF2-40B4-BE49-F238E27FC236}">
                  <a16:creationId xmlns:a16="http://schemas.microsoft.com/office/drawing/2014/main" id="{DB4CAC72-4612-4372-A829-4B540AF219B8}"/>
                </a:ext>
              </a:extLst>
            </p:cNvPr>
            <p:cNvSpPr txBox="1"/>
            <p:nvPr/>
          </p:nvSpPr>
          <p:spPr>
            <a:xfrm>
              <a:off x="1130175" y="5324943"/>
              <a:ext cx="381836" cy="246221"/>
            </a:xfrm>
            <a:prstGeom prst="rect">
              <a:avLst/>
            </a:prstGeom>
            <a:noFill/>
          </p:spPr>
          <p:txBody>
            <a:bodyPr wrap="none" rtlCol="0">
              <a:spAutoFit/>
            </a:bodyPr>
            <a:lstStyle/>
            <a:p>
              <a:pPr algn="ctr"/>
              <a:r>
                <a:rPr lang="en-GB" sz="1000" dirty="0">
                  <a:cs typeface="Arial" panose="020B0604020202020204" pitchFamily="34" charset="0"/>
                </a:rPr>
                <a:t>131</a:t>
              </a:r>
            </a:p>
          </p:txBody>
        </p:sp>
        <p:sp>
          <p:nvSpPr>
            <p:cNvPr id="439" name="TextBox 65">
              <a:extLst>
                <a:ext uri="{FF2B5EF4-FFF2-40B4-BE49-F238E27FC236}">
                  <a16:creationId xmlns:a16="http://schemas.microsoft.com/office/drawing/2014/main" id="{C408F416-53B8-4B51-8061-1FBE7BA0BDD1}"/>
                </a:ext>
              </a:extLst>
            </p:cNvPr>
            <p:cNvSpPr txBox="1"/>
            <p:nvPr/>
          </p:nvSpPr>
          <p:spPr>
            <a:xfrm>
              <a:off x="6529657" y="5324943"/>
              <a:ext cx="250390" cy="246221"/>
            </a:xfrm>
            <a:prstGeom prst="rect">
              <a:avLst/>
            </a:prstGeom>
            <a:noFill/>
          </p:spPr>
          <p:txBody>
            <a:bodyPr wrap="none" rtlCol="0">
              <a:spAutoFit/>
            </a:bodyPr>
            <a:lstStyle/>
            <a:p>
              <a:pPr algn="ctr"/>
              <a:r>
                <a:rPr lang="en-GB" sz="1000" dirty="0">
                  <a:cs typeface="Arial" panose="020B0604020202020204" pitchFamily="34" charset="0"/>
                </a:rPr>
                <a:t>0</a:t>
              </a:r>
            </a:p>
          </p:txBody>
        </p:sp>
        <p:sp>
          <p:nvSpPr>
            <p:cNvPr id="440" name="TextBox 66">
              <a:extLst>
                <a:ext uri="{FF2B5EF4-FFF2-40B4-BE49-F238E27FC236}">
                  <a16:creationId xmlns:a16="http://schemas.microsoft.com/office/drawing/2014/main" id="{93E70B41-9567-4724-84DE-932F4CE734D2}"/>
                </a:ext>
              </a:extLst>
            </p:cNvPr>
            <p:cNvSpPr txBox="1"/>
            <p:nvPr/>
          </p:nvSpPr>
          <p:spPr>
            <a:xfrm>
              <a:off x="1443925" y="5324943"/>
              <a:ext cx="381836" cy="246221"/>
            </a:xfrm>
            <a:prstGeom prst="rect">
              <a:avLst/>
            </a:prstGeom>
            <a:noFill/>
          </p:spPr>
          <p:txBody>
            <a:bodyPr wrap="none" rtlCol="0">
              <a:spAutoFit/>
            </a:bodyPr>
            <a:lstStyle/>
            <a:p>
              <a:pPr algn="ctr"/>
              <a:r>
                <a:rPr lang="en-GB" sz="1000" dirty="0">
                  <a:cs typeface="Arial" panose="020B0604020202020204" pitchFamily="34" charset="0"/>
                </a:rPr>
                <a:t>114</a:t>
              </a:r>
            </a:p>
          </p:txBody>
        </p:sp>
        <p:sp>
          <p:nvSpPr>
            <p:cNvPr id="441" name="TextBox 67">
              <a:extLst>
                <a:ext uri="{FF2B5EF4-FFF2-40B4-BE49-F238E27FC236}">
                  <a16:creationId xmlns:a16="http://schemas.microsoft.com/office/drawing/2014/main" id="{9115D7AA-D480-4711-8C7F-AA941E6DA1FA}"/>
                </a:ext>
              </a:extLst>
            </p:cNvPr>
            <p:cNvSpPr txBox="1"/>
            <p:nvPr/>
          </p:nvSpPr>
          <p:spPr>
            <a:xfrm>
              <a:off x="1818612" y="5324943"/>
              <a:ext cx="316113" cy="246221"/>
            </a:xfrm>
            <a:prstGeom prst="rect">
              <a:avLst/>
            </a:prstGeom>
            <a:noFill/>
          </p:spPr>
          <p:txBody>
            <a:bodyPr wrap="none" rtlCol="0">
              <a:spAutoFit/>
            </a:bodyPr>
            <a:lstStyle/>
            <a:p>
              <a:pPr algn="ctr"/>
              <a:r>
                <a:rPr lang="en-GB" sz="1000" dirty="0">
                  <a:cs typeface="Arial" panose="020B0604020202020204" pitchFamily="34" charset="0"/>
                </a:rPr>
                <a:t>79</a:t>
              </a:r>
            </a:p>
          </p:txBody>
        </p:sp>
        <p:sp>
          <p:nvSpPr>
            <p:cNvPr id="442" name="TextBox 68">
              <a:extLst>
                <a:ext uri="{FF2B5EF4-FFF2-40B4-BE49-F238E27FC236}">
                  <a16:creationId xmlns:a16="http://schemas.microsoft.com/office/drawing/2014/main" id="{98C2FD58-CD7A-4A19-BFBA-FA97CE5FBFAC}"/>
                </a:ext>
              </a:extLst>
            </p:cNvPr>
            <p:cNvSpPr txBox="1"/>
            <p:nvPr/>
          </p:nvSpPr>
          <p:spPr>
            <a:xfrm>
              <a:off x="2126644" y="5324943"/>
              <a:ext cx="316113" cy="246221"/>
            </a:xfrm>
            <a:prstGeom prst="rect">
              <a:avLst/>
            </a:prstGeom>
            <a:noFill/>
          </p:spPr>
          <p:txBody>
            <a:bodyPr wrap="none" rtlCol="0">
              <a:spAutoFit/>
            </a:bodyPr>
            <a:lstStyle/>
            <a:p>
              <a:pPr algn="ctr"/>
              <a:r>
                <a:rPr lang="en-GB" sz="1000" dirty="0">
                  <a:cs typeface="Arial" panose="020B0604020202020204" pitchFamily="34" charset="0"/>
                </a:rPr>
                <a:t>55</a:t>
              </a:r>
            </a:p>
          </p:txBody>
        </p:sp>
        <p:sp>
          <p:nvSpPr>
            <p:cNvPr id="443" name="TextBox 69">
              <a:extLst>
                <a:ext uri="{FF2B5EF4-FFF2-40B4-BE49-F238E27FC236}">
                  <a16:creationId xmlns:a16="http://schemas.microsoft.com/office/drawing/2014/main" id="{CC70CEB7-87D0-456B-8B0C-12FC8157F245}"/>
                </a:ext>
              </a:extLst>
            </p:cNvPr>
            <p:cNvSpPr txBox="1"/>
            <p:nvPr/>
          </p:nvSpPr>
          <p:spPr>
            <a:xfrm>
              <a:off x="2431776" y="5324943"/>
              <a:ext cx="316113" cy="246221"/>
            </a:xfrm>
            <a:prstGeom prst="rect">
              <a:avLst/>
            </a:prstGeom>
            <a:noFill/>
          </p:spPr>
          <p:txBody>
            <a:bodyPr wrap="none" rtlCol="0">
              <a:spAutoFit/>
            </a:bodyPr>
            <a:lstStyle/>
            <a:p>
              <a:pPr algn="ctr"/>
              <a:r>
                <a:rPr lang="en-GB" sz="1000" dirty="0">
                  <a:cs typeface="Arial" panose="020B0604020202020204" pitchFamily="34" charset="0"/>
                </a:rPr>
                <a:t>45</a:t>
              </a:r>
            </a:p>
          </p:txBody>
        </p:sp>
        <p:sp>
          <p:nvSpPr>
            <p:cNvPr id="444" name="TextBox 70">
              <a:extLst>
                <a:ext uri="{FF2B5EF4-FFF2-40B4-BE49-F238E27FC236}">
                  <a16:creationId xmlns:a16="http://schemas.microsoft.com/office/drawing/2014/main" id="{C58E2891-25C7-46DA-A314-C4AEAF761877}"/>
                </a:ext>
              </a:extLst>
            </p:cNvPr>
            <p:cNvSpPr txBox="1"/>
            <p:nvPr/>
          </p:nvSpPr>
          <p:spPr>
            <a:xfrm>
              <a:off x="2746354" y="5324943"/>
              <a:ext cx="316113" cy="246221"/>
            </a:xfrm>
            <a:prstGeom prst="rect">
              <a:avLst/>
            </a:prstGeom>
            <a:noFill/>
          </p:spPr>
          <p:txBody>
            <a:bodyPr wrap="none" rtlCol="0">
              <a:spAutoFit/>
            </a:bodyPr>
            <a:lstStyle/>
            <a:p>
              <a:pPr algn="ctr"/>
              <a:r>
                <a:rPr lang="en-GB" sz="1000" dirty="0">
                  <a:cs typeface="Arial" panose="020B0604020202020204" pitchFamily="34" charset="0"/>
                </a:rPr>
                <a:t>39</a:t>
              </a:r>
            </a:p>
          </p:txBody>
        </p:sp>
        <p:sp>
          <p:nvSpPr>
            <p:cNvPr id="445" name="TextBox 71">
              <a:extLst>
                <a:ext uri="{FF2B5EF4-FFF2-40B4-BE49-F238E27FC236}">
                  <a16:creationId xmlns:a16="http://schemas.microsoft.com/office/drawing/2014/main" id="{8AB048B2-01F8-4B2C-9A9F-70106A3685C8}"/>
                </a:ext>
              </a:extLst>
            </p:cNvPr>
            <p:cNvSpPr txBox="1"/>
            <p:nvPr/>
          </p:nvSpPr>
          <p:spPr>
            <a:xfrm>
              <a:off x="3060443" y="5331175"/>
              <a:ext cx="316113" cy="246221"/>
            </a:xfrm>
            <a:prstGeom prst="rect">
              <a:avLst/>
            </a:prstGeom>
            <a:noFill/>
          </p:spPr>
          <p:txBody>
            <a:bodyPr wrap="none" rtlCol="0">
              <a:spAutoFit/>
            </a:bodyPr>
            <a:lstStyle/>
            <a:p>
              <a:pPr algn="ctr"/>
              <a:r>
                <a:rPr lang="en-GB" sz="1000" dirty="0">
                  <a:cs typeface="Arial" panose="020B0604020202020204" pitchFamily="34" charset="0"/>
                </a:rPr>
                <a:t>32</a:t>
              </a:r>
            </a:p>
          </p:txBody>
        </p:sp>
        <p:sp>
          <p:nvSpPr>
            <p:cNvPr id="446" name="TextBox 72">
              <a:extLst>
                <a:ext uri="{FF2B5EF4-FFF2-40B4-BE49-F238E27FC236}">
                  <a16:creationId xmlns:a16="http://schemas.microsoft.com/office/drawing/2014/main" id="{8B0B83E5-B2C3-4519-98DA-DB9220E499EE}"/>
                </a:ext>
              </a:extLst>
            </p:cNvPr>
            <p:cNvSpPr txBox="1"/>
            <p:nvPr/>
          </p:nvSpPr>
          <p:spPr>
            <a:xfrm>
              <a:off x="3380480" y="5324943"/>
              <a:ext cx="316113" cy="246221"/>
            </a:xfrm>
            <a:prstGeom prst="rect">
              <a:avLst/>
            </a:prstGeom>
            <a:noFill/>
          </p:spPr>
          <p:txBody>
            <a:bodyPr wrap="none" rtlCol="0">
              <a:spAutoFit/>
            </a:bodyPr>
            <a:lstStyle/>
            <a:p>
              <a:pPr algn="ctr"/>
              <a:r>
                <a:rPr lang="en-GB" sz="1000" dirty="0">
                  <a:cs typeface="Arial" panose="020B0604020202020204" pitchFamily="34" charset="0"/>
                </a:rPr>
                <a:t>28</a:t>
              </a:r>
            </a:p>
          </p:txBody>
        </p:sp>
        <p:sp>
          <p:nvSpPr>
            <p:cNvPr id="447" name="TextBox 73">
              <a:extLst>
                <a:ext uri="{FF2B5EF4-FFF2-40B4-BE49-F238E27FC236}">
                  <a16:creationId xmlns:a16="http://schemas.microsoft.com/office/drawing/2014/main" id="{C2A39971-8383-4972-AE5E-2F903D227DA5}"/>
                </a:ext>
              </a:extLst>
            </p:cNvPr>
            <p:cNvSpPr txBox="1"/>
            <p:nvPr/>
          </p:nvSpPr>
          <p:spPr>
            <a:xfrm>
              <a:off x="3703351" y="5324943"/>
              <a:ext cx="316113" cy="246221"/>
            </a:xfrm>
            <a:prstGeom prst="rect">
              <a:avLst/>
            </a:prstGeom>
            <a:noFill/>
          </p:spPr>
          <p:txBody>
            <a:bodyPr wrap="none" rtlCol="0">
              <a:spAutoFit/>
            </a:bodyPr>
            <a:lstStyle/>
            <a:p>
              <a:pPr algn="ctr"/>
              <a:r>
                <a:rPr lang="en-GB" sz="1000" dirty="0">
                  <a:cs typeface="Arial" panose="020B0604020202020204" pitchFamily="34" charset="0"/>
                </a:rPr>
                <a:t>26</a:t>
              </a:r>
            </a:p>
          </p:txBody>
        </p:sp>
        <p:sp>
          <p:nvSpPr>
            <p:cNvPr id="448" name="TextBox 74">
              <a:extLst>
                <a:ext uri="{FF2B5EF4-FFF2-40B4-BE49-F238E27FC236}">
                  <a16:creationId xmlns:a16="http://schemas.microsoft.com/office/drawing/2014/main" id="{C08642E0-E7AE-4E00-A767-07E79FBEE584}"/>
                </a:ext>
              </a:extLst>
            </p:cNvPr>
            <p:cNvSpPr txBox="1"/>
            <p:nvPr/>
          </p:nvSpPr>
          <p:spPr>
            <a:xfrm>
              <a:off x="4017440" y="5324943"/>
              <a:ext cx="316113" cy="246221"/>
            </a:xfrm>
            <a:prstGeom prst="rect">
              <a:avLst/>
            </a:prstGeom>
            <a:noFill/>
          </p:spPr>
          <p:txBody>
            <a:bodyPr wrap="none" rtlCol="0">
              <a:spAutoFit/>
            </a:bodyPr>
            <a:lstStyle/>
            <a:p>
              <a:pPr algn="ctr"/>
              <a:r>
                <a:rPr lang="en-GB" sz="1000" dirty="0">
                  <a:cs typeface="Arial" panose="020B0604020202020204" pitchFamily="34" charset="0"/>
                </a:rPr>
                <a:t>25</a:t>
              </a:r>
            </a:p>
          </p:txBody>
        </p:sp>
        <p:sp>
          <p:nvSpPr>
            <p:cNvPr id="449" name="TextBox 75">
              <a:extLst>
                <a:ext uri="{FF2B5EF4-FFF2-40B4-BE49-F238E27FC236}">
                  <a16:creationId xmlns:a16="http://schemas.microsoft.com/office/drawing/2014/main" id="{5166E479-DF9A-4267-AF50-B8E34F0B78F6}"/>
                </a:ext>
              </a:extLst>
            </p:cNvPr>
            <p:cNvSpPr txBox="1"/>
            <p:nvPr/>
          </p:nvSpPr>
          <p:spPr>
            <a:xfrm>
              <a:off x="4327380" y="5324943"/>
              <a:ext cx="316113" cy="246221"/>
            </a:xfrm>
            <a:prstGeom prst="rect">
              <a:avLst/>
            </a:prstGeom>
            <a:noFill/>
          </p:spPr>
          <p:txBody>
            <a:bodyPr wrap="none" rtlCol="0">
              <a:spAutoFit/>
            </a:bodyPr>
            <a:lstStyle/>
            <a:p>
              <a:pPr algn="ctr"/>
              <a:r>
                <a:rPr lang="en-GB" sz="1000" dirty="0">
                  <a:cs typeface="Arial" panose="020B0604020202020204" pitchFamily="34" charset="0"/>
                </a:rPr>
                <a:t>25</a:t>
              </a:r>
            </a:p>
          </p:txBody>
        </p:sp>
        <p:sp>
          <p:nvSpPr>
            <p:cNvPr id="450" name="TextBox 76">
              <a:extLst>
                <a:ext uri="{FF2B5EF4-FFF2-40B4-BE49-F238E27FC236}">
                  <a16:creationId xmlns:a16="http://schemas.microsoft.com/office/drawing/2014/main" id="{7FF90211-CF3B-479B-B498-83353D0624B6}"/>
                </a:ext>
              </a:extLst>
            </p:cNvPr>
            <p:cNvSpPr txBox="1"/>
            <p:nvPr/>
          </p:nvSpPr>
          <p:spPr>
            <a:xfrm>
              <a:off x="4646796" y="5324943"/>
              <a:ext cx="316113" cy="246221"/>
            </a:xfrm>
            <a:prstGeom prst="rect">
              <a:avLst/>
            </a:prstGeom>
            <a:noFill/>
          </p:spPr>
          <p:txBody>
            <a:bodyPr wrap="none" rtlCol="0">
              <a:spAutoFit/>
            </a:bodyPr>
            <a:lstStyle/>
            <a:p>
              <a:pPr algn="ctr"/>
              <a:r>
                <a:rPr lang="en-GB" sz="1000" dirty="0">
                  <a:cs typeface="Arial" panose="020B0604020202020204" pitchFamily="34" charset="0"/>
                </a:rPr>
                <a:t>24</a:t>
              </a:r>
            </a:p>
          </p:txBody>
        </p:sp>
        <p:sp>
          <p:nvSpPr>
            <p:cNvPr id="451" name="TextBox 77">
              <a:extLst>
                <a:ext uri="{FF2B5EF4-FFF2-40B4-BE49-F238E27FC236}">
                  <a16:creationId xmlns:a16="http://schemas.microsoft.com/office/drawing/2014/main" id="{520A7F97-7F96-40DF-AE53-ABBD83646228}"/>
                </a:ext>
              </a:extLst>
            </p:cNvPr>
            <p:cNvSpPr txBox="1"/>
            <p:nvPr/>
          </p:nvSpPr>
          <p:spPr>
            <a:xfrm>
              <a:off x="4954828" y="5324943"/>
              <a:ext cx="316113" cy="246221"/>
            </a:xfrm>
            <a:prstGeom prst="rect">
              <a:avLst/>
            </a:prstGeom>
            <a:noFill/>
          </p:spPr>
          <p:txBody>
            <a:bodyPr wrap="none" rtlCol="0">
              <a:spAutoFit/>
            </a:bodyPr>
            <a:lstStyle/>
            <a:p>
              <a:pPr algn="ctr"/>
              <a:r>
                <a:rPr lang="en-GB" sz="1000" dirty="0">
                  <a:cs typeface="Arial" panose="020B0604020202020204" pitchFamily="34" charset="0"/>
                </a:rPr>
                <a:t>24</a:t>
              </a:r>
            </a:p>
          </p:txBody>
        </p:sp>
        <p:sp>
          <p:nvSpPr>
            <p:cNvPr id="452" name="TextBox 78">
              <a:extLst>
                <a:ext uri="{FF2B5EF4-FFF2-40B4-BE49-F238E27FC236}">
                  <a16:creationId xmlns:a16="http://schemas.microsoft.com/office/drawing/2014/main" id="{362D9C75-D52F-49E3-B64D-58843E123F50}"/>
                </a:ext>
              </a:extLst>
            </p:cNvPr>
            <p:cNvSpPr txBox="1"/>
            <p:nvPr/>
          </p:nvSpPr>
          <p:spPr>
            <a:xfrm>
              <a:off x="5268917" y="5324943"/>
              <a:ext cx="316113" cy="246221"/>
            </a:xfrm>
            <a:prstGeom prst="rect">
              <a:avLst/>
            </a:prstGeom>
            <a:noFill/>
          </p:spPr>
          <p:txBody>
            <a:bodyPr wrap="none" rtlCol="0">
              <a:spAutoFit/>
            </a:bodyPr>
            <a:lstStyle/>
            <a:p>
              <a:pPr algn="ctr"/>
              <a:r>
                <a:rPr lang="en-GB" sz="1000" dirty="0">
                  <a:cs typeface="Arial" panose="020B0604020202020204" pitchFamily="34" charset="0"/>
                </a:rPr>
                <a:t>23</a:t>
              </a:r>
            </a:p>
          </p:txBody>
        </p:sp>
        <p:sp>
          <p:nvSpPr>
            <p:cNvPr id="453" name="TextBox 79">
              <a:extLst>
                <a:ext uri="{FF2B5EF4-FFF2-40B4-BE49-F238E27FC236}">
                  <a16:creationId xmlns:a16="http://schemas.microsoft.com/office/drawing/2014/main" id="{7E6F0145-E6A7-4FEC-ACFD-B4CC5E3F114F}"/>
                </a:ext>
              </a:extLst>
            </p:cNvPr>
            <p:cNvSpPr txBox="1"/>
            <p:nvPr/>
          </p:nvSpPr>
          <p:spPr>
            <a:xfrm>
              <a:off x="5555542" y="5324943"/>
              <a:ext cx="316113" cy="246221"/>
            </a:xfrm>
            <a:prstGeom prst="rect">
              <a:avLst/>
            </a:prstGeom>
            <a:noFill/>
          </p:spPr>
          <p:txBody>
            <a:bodyPr wrap="none" rtlCol="0">
              <a:spAutoFit/>
            </a:bodyPr>
            <a:lstStyle/>
            <a:p>
              <a:pPr algn="ctr"/>
              <a:r>
                <a:rPr lang="en-GB" sz="1000" dirty="0">
                  <a:cs typeface="Arial" panose="020B0604020202020204" pitchFamily="34" charset="0"/>
                </a:rPr>
                <a:t>18</a:t>
              </a:r>
            </a:p>
          </p:txBody>
        </p:sp>
        <p:sp>
          <p:nvSpPr>
            <p:cNvPr id="454" name="TextBox 80">
              <a:extLst>
                <a:ext uri="{FF2B5EF4-FFF2-40B4-BE49-F238E27FC236}">
                  <a16:creationId xmlns:a16="http://schemas.microsoft.com/office/drawing/2014/main" id="{40E2780C-5347-49EC-BB9D-1CE7E1B7FAB5}"/>
                </a:ext>
              </a:extLst>
            </p:cNvPr>
            <p:cNvSpPr txBox="1"/>
            <p:nvPr/>
          </p:nvSpPr>
          <p:spPr>
            <a:xfrm>
              <a:off x="5902152" y="5324943"/>
              <a:ext cx="250390" cy="246221"/>
            </a:xfrm>
            <a:prstGeom prst="rect">
              <a:avLst/>
            </a:prstGeom>
            <a:noFill/>
          </p:spPr>
          <p:txBody>
            <a:bodyPr wrap="none" rtlCol="0">
              <a:spAutoFit/>
            </a:bodyPr>
            <a:lstStyle/>
            <a:p>
              <a:pPr algn="ctr"/>
              <a:r>
                <a:rPr lang="en-GB" sz="1000" dirty="0">
                  <a:cs typeface="Arial" panose="020B0604020202020204" pitchFamily="34" charset="0"/>
                </a:rPr>
                <a:t>4</a:t>
              </a:r>
            </a:p>
          </p:txBody>
        </p:sp>
        <p:sp>
          <p:nvSpPr>
            <p:cNvPr id="455" name="TextBox 81">
              <a:extLst>
                <a:ext uri="{FF2B5EF4-FFF2-40B4-BE49-F238E27FC236}">
                  <a16:creationId xmlns:a16="http://schemas.microsoft.com/office/drawing/2014/main" id="{8869C3A2-5032-4EFF-8CC2-83452A6F3A4C}"/>
                </a:ext>
              </a:extLst>
            </p:cNvPr>
            <p:cNvSpPr txBox="1"/>
            <p:nvPr/>
          </p:nvSpPr>
          <p:spPr>
            <a:xfrm>
              <a:off x="6215903" y="5324943"/>
              <a:ext cx="250390" cy="246221"/>
            </a:xfrm>
            <a:prstGeom prst="rect">
              <a:avLst/>
            </a:prstGeom>
            <a:noFill/>
          </p:spPr>
          <p:txBody>
            <a:bodyPr wrap="none" rtlCol="0">
              <a:spAutoFit/>
            </a:bodyPr>
            <a:lstStyle/>
            <a:p>
              <a:pPr algn="ctr"/>
              <a:r>
                <a:rPr lang="en-GB" sz="1000" dirty="0">
                  <a:cs typeface="Arial" panose="020B0604020202020204" pitchFamily="34" charset="0"/>
                </a:rPr>
                <a:t>1</a:t>
              </a:r>
            </a:p>
          </p:txBody>
        </p:sp>
        <p:sp>
          <p:nvSpPr>
            <p:cNvPr id="456" name="TextBox 82">
              <a:extLst>
                <a:ext uri="{FF2B5EF4-FFF2-40B4-BE49-F238E27FC236}">
                  <a16:creationId xmlns:a16="http://schemas.microsoft.com/office/drawing/2014/main" id="{6794A494-A421-46DA-8688-7B330D7FFC39}"/>
                </a:ext>
              </a:extLst>
            </p:cNvPr>
            <p:cNvSpPr txBox="1"/>
            <p:nvPr/>
          </p:nvSpPr>
          <p:spPr>
            <a:xfrm>
              <a:off x="453043" y="4951966"/>
              <a:ext cx="726482" cy="246221"/>
            </a:xfrm>
            <a:prstGeom prst="rect">
              <a:avLst/>
            </a:prstGeom>
            <a:noFill/>
          </p:spPr>
          <p:txBody>
            <a:bodyPr wrap="none" rtlCol="0">
              <a:spAutoFit/>
            </a:bodyPr>
            <a:lstStyle/>
            <a:p>
              <a:pPr algn="ctr"/>
              <a:r>
                <a:rPr lang="en-GB" sz="1000" b="1" dirty="0">
                  <a:cs typeface="Arial" panose="020B0604020202020204" pitchFamily="34" charset="0"/>
                </a:rPr>
                <a:t>No. at risk</a:t>
              </a:r>
            </a:p>
          </p:txBody>
        </p:sp>
        <p:sp>
          <p:nvSpPr>
            <p:cNvPr id="457" name="TextBox 83">
              <a:extLst>
                <a:ext uri="{FF2B5EF4-FFF2-40B4-BE49-F238E27FC236}">
                  <a16:creationId xmlns:a16="http://schemas.microsoft.com/office/drawing/2014/main" id="{1DE3D8DE-22BC-4203-8E82-5078C64163CC}"/>
                </a:ext>
              </a:extLst>
            </p:cNvPr>
            <p:cNvSpPr txBox="1"/>
            <p:nvPr/>
          </p:nvSpPr>
          <p:spPr>
            <a:xfrm>
              <a:off x="442912" y="5142448"/>
              <a:ext cx="628698" cy="246221"/>
            </a:xfrm>
            <a:prstGeom prst="rect">
              <a:avLst/>
            </a:prstGeom>
            <a:noFill/>
          </p:spPr>
          <p:txBody>
            <a:bodyPr wrap="none" rtlCol="0">
              <a:spAutoFit/>
            </a:bodyPr>
            <a:lstStyle/>
            <a:p>
              <a:pPr algn="ctr"/>
              <a:r>
                <a:rPr lang="en-GB" sz="1000" dirty="0">
                  <a:solidFill>
                    <a:srgbClr val="830051"/>
                  </a:solidFill>
                  <a:cs typeface="Arial" panose="020B0604020202020204" pitchFamily="34" charset="0"/>
                </a:rPr>
                <a:t>Olaparib</a:t>
              </a:r>
            </a:p>
          </p:txBody>
        </p:sp>
        <p:sp>
          <p:nvSpPr>
            <p:cNvPr id="458" name="TextBox 84">
              <a:extLst>
                <a:ext uri="{FF2B5EF4-FFF2-40B4-BE49-F238E27FC236}">
                  <a16:creationId xmlns:a16="http://schemas.microsoft.com/office/drawing/2014/main" id="{17267927-49EB-44CC-8822-24A992640A04}"/>
                </a:ext>
              </a:extLst>
            </p:cNvPr>
            <p:cNvSpPr txBox="1"/>
            <p:nvPr/>
          </p:nvSpPr>
          <p:spPr>
            <a:xfrm>
              <a:off x="451127" y="5324943"/>
              <a:ext cx="593432" cy="246221"/>
            </a:xfrm>
            <a:prstGeom prst="rect">
              <a:avLst/>
            </a:prstGeom>
            <a:noFill/>
          </p:spPr>
          <p:txBody>
            <a:bodyPr wrap="none" rtlCol="0">
              <a:spAutoFit/>
            </a:bodyPr>
            <a:lstStyle/>
            <a:p>
              <a:pPr algn="ctr"/>
              <a:r>
                <a:rPr lang="en-GB" sz="1000" dirty="0">
                  <a:solidFill>
                    <a:schemeClr val="bg1">
                      <a:lumMod val="50000"/>
                    </a:schemeClr>
                  </a:solidFill>
                  <a:cs typeface="Arial" panose="020B0604020202020204" pitchFamily="34" charset="0"/>
                </a:rPr>
                <a:t>Placebo</a:t>
              </a:r>
            </a:p>
          </p:txBody>
        </p:sp>
        <p:sp>
          <p:nvSpPr>
            <p:cNvPr id="459" name="Line 5">
              <a:extLst>
                <a:ext uri="{FF2B5EF4-FFF2-40B4-BE49-F238E27FC236}">
                  <a16:creationId xmlns:a16="http://schemas.microsoft.com/office/drawing/2014/main" id="{EEEFF237-06AC-4368-A97B-F3DBBBBBFC4D}"/>
                </a:ext>
              </a:extLst>
            </p:cNvPr>
            <p:cNvSpPr>
              <a:spLocks noChangeShapeType="1"/>
            </p:cNvSpPr>
            <p:nvPr/>
          </p:nvSpPr>
          <p:spPr bwMode="auto">
            <a:xfrm flipV="1">
              <a:off x="4460348" y="3339339"/>
              <a:ext cx="0" cy="1297046"/>
            </a:xfrm>
            <a:prstGeom prst="line">
              <a:avLst/>
            </a:prstGeom>
            <a:noFill/>
            <a:ln w="10160" cap="sq">
              <a:solidFill>
                <a:srgbClr val="80808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6">
              <a:extLst>
                <a:ext uri="{FF2B5EF4-FFF2-40B4-BE49-F238E27FC236}">
                  <a16:creationId xmlns:a16="http://schemas.microsoft.com/office/drawing/2014/main" id="{476547E6-A576-40CA-A719-3316C3DEC575}"/>
                </a:ext>
              </a:extLst>
            </p:cNvPr>
            <p:cNvSpPr>
              <a:spLocks noChangeShapeType="1"/>
            </p:cNvSpPr>
            <p:nvPr/>
          </p:nvSpPr>
          <p:spPr bwMode="auto">
            <a:xfrm flipV="1">
              <a:off x="5715430" y="3485814"/>
              <a:ext cx="0" cy="1150571"/>
            </a:xfrm>
            <a:prstGeom prst="line">
              <a:avLst/>
            </a:prstGeom>
            <a:noFill/>
            <a:ln w="10160" cap="sq">
              <a:solidFill>
                <a:srgbClr val="80808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TextBox 88">
              <a:extLst>
                <a:ext uri="{FF2B5EF4-FFF2-40B4-BE49-F238E27FC236}">
                  <a16:creationId xmlns:a16="http://schemas.microsoft.com/office/drawing/2014/main" id="{15E808C4-D404-4DFD-8A4A-0B79E3C1AF00}"/>
                </a:ext>
              </a:extLst>
            </p:cNvPr>
            <p:cNvSpPr txBox="1"/>
            <p:nvPr/>
          </p:nvSpPr>
          <p:spPr>
            <a:xfrm>
              <a:off x="3909926" y="3042829"/>
              <a:ext cx="724198" cy="276999"/>
            </a:xfrm>
            <a:prstGeom prst="rect">
              <a:avLst/>
            </a:prstGeom>
            <a:noFill/>
          </p:spPr>
          <p:txBody>
            <a:bodyPr wrap="square" rtlCol="0">
              <a:spAutoFit/>
            </a:bodyPr>
            <a:lstStyle/>
            <a:p>
              <a:pPr algn="ctr"/>
              <a:r>
                <a:rPr lang="en-US" sz="1200" dirty="0">
                  <a:solidFill>
                    <a:srgbClr val="830051"/>
                  </a:solidFill>
                  <a:cs typeface="Arial" panose="020B0604020202020204" pitchFamily="34" charset="0"/>
                </a:rPr>
                <a:t>51.2%</a:t>
              </a:r>
              <a:endParaRPr lang="en-GB" sz="1200" dirty="0">
                <a:solidFill>
                  <a:srgbClr val="830051"/>
                </a:solidFill>
                <a:cs typeface="Arial" panose="020B0604020202020204" pitchFamily="34" charset="0"/>
              </a:endParaRPr>
            </a:p>
          </p:txBody>
        </p:sp>
        <p:sp>
          <p:nvSpPr>
            <p:cNvPr id="462" name="TextBox 89">
              <a:extLst>
                <a:ext uri="{FF2B5EF4-FFF2-40B4-BE49-F238E27FC236}">
                  <a16:creationId xmlns:a16="http://schemas.microsoft.com/office/drawing/2014/main" id="{552A4A45-1A14-42E5-AF05-57B4901AA252}"/>
                </a:ext>
              </a:extLst>
            </p:cNvPr>
            <p:cNvSpPr txBox="1"/>
            <p:nvPr/>
          </p:nvSpPr>
          <p:spPr>
            <a:xfrm>
              <a:off x="3901251" y="4040722"/>
              <a:ext cx="701596" cy="276999"/>
            </a:xfrm>
            <a:prstGeom prst="rect">
              <a:avLst/>
            </a:prstGeom>
            <a:noFill/>
          </p:spPr>
          <p:txBody>
            <a:bodyPr wrap="square" rtlCol="0">
              <a:spAutoFit/>
            </a:bodyPr>
            <a:lstStyle/>
            <a:p>
              <a:pPr algn="ctr"/>
              <a:r>
                <a:rPr lang="en-US" sz="1200" dirty="0">
                  <a:solidFill>
                    <a:schemeClr val="bg1">
                      <a:lumMod val="50000"/>
                    </a:schemeClr>
                  </a:solidFill>
                  <a:cs typeface="Arial" panose="020B0604020202020204" pitchFamily="34" charset="0"/>
                </a:rPr>
                <a:t>22.5%</a:t>
              </a:r>
              <a:endParaRPr lang="en-GB" sz="1200" dirty="0">
                <a:solidFill>
                  <a:schemeClr val="bg1">
                    <a:lumMod val="50000"/>
                  </a:schemeClr>
                </a:solidFill>
                <a:cs typeface="Arial" panose="020B0604020202020204" pitchFamily="34" charset="0"/>
              </a:endParaRPr>
            </a:p>
          </p:txBody>
        </p:sp>
        <p:sp>
          <p:nvSpPr>
            <p:cNvPr id="463" name="TextBox 90">
              <a:extLst>
                <a:ext uri="{FF2B5EF4-FFF2-40B4-BE49-F238E27FC236}">
                  <a16:creationId xmlns:a16="http://schemas.microsoft.com/office/drawing/2014/main" id="{21459FC4-AE22-421D-8144-157D55E314FB}"/>
                </a:ext>
              </a:extLst>
            </p:cNvPr>
            <p:cNvSpPr txBox="1"/>
            <p:nvPr/>
          </p:nvSpPr>
          <p:spPr>
            <a:xfrm>
              <a:off x="5248464" y="4086267"/>
              <a:ext cx="578560" cy="276999"/>
            </a:xfrm>
            <a:prstGeom prst="rect">
              <a:avLst/>
            </a:prstGeom>
            <a:noFill/>
          </p:spPr>
          <p:txBody>
            <a:bodyPr wrap="square" rtlCol="0">
              <a:spAutoFit/>
            </a:bodyPr>
            <a:lstStyle/>
            <a:p>
              <a:pPr algn="ctr"/>
              <a:r>
                <a:rPr lang="en-US" sz="1200" dirty="0">
                  <a:solidFill>
                    <a:schemeClr val="bg1">
                      <a:lumMod val="50000"/>
                    </a:schemeClr>
                  </a:solidFill>
                  <a:cs typeface="Arial" panose="020B0604020202020204" pitchFamily="34" charset="0"/>
                </a:rPr>
                <a:t>20.6%</a:t>
              </a:r>
              <a:endParaRPr lang="en-GB" sz="1200" dirty="0">
                <a:solidFill>
                  <a:schemeClr val="bg1">
                    <a:lumMod val="50000"/>
                  </a:schemeClr>
                </a:solidFill>
                <a:cs typeface="Arial" panose="020B0604020202020204" pitchFamily="34" charset="0"/>
              </a:endParaRPr>
            </a:p>
          </p:txBody>
        </p:sp>
        <p:sp>
          <p:nvSpPr>
            <p:cNvPr id="464" name="TextBox 91">
              <a:extLst>
                <a:ext uri="{FF2B5EF4-FFF2-40B4-BE49-F238E27FC236}">
                  <a16:creationId xmlns:a16="http://schemas.microsoft.com/office/drawing/2014/main" id="{44BF33DC-486E-4EEE-8D6F-6EEFEA430EC7}"/>
                </a:ext>
              </a:extLst>
            </p:cNvPr>
            <p:cNvSpPr txBox="1"/>
            <p:nvPr/>
          </p:nvSpPr>
          <p:spPr>
            <a:xfrm>
              <a:off x="5138360" y="3184597"/>
              <a:ext cx="722656" cy="276999"/>
            </a:xfrm>
            <a:prstGeom prst="rect">
              <a:avLst/>
            </a:prstGeom>
            <a:noFill/>
          </p:spPr>
          <p:txBody>
            <a:bodyPr wrap="square" rtlCol="0">
              <a:spAutoFit/>
            </a:bodyPr>
            <a:lstStyle/>
            <a:p>
              <a:pPr algn="ctr"/>
              <a:r>
                <a:rPr lang="en-US" sz="1200" dirty="0">
                  <a:solidFill>
                    <a:srgbClr val="830051"/>
                  </a:solidFill>
                  <a:cs typeface="Arial" panose="020B0604020202020204" pitchFamily="34" charset="0"/>
                </a:rPr>
                <a:t>45.3%</a:t>
              </a:r>
              <a:endParaRPr lang="en-GB" sz="1200" dirty="0">
                <a:solidFill>
                  <a:srgbClr val="830051"/>
                </a:solidFill>
                <a:cs typeface="Arial" panose="020B0604020202020204" pitchFamily="34" charset="0"/>
              </a:endParaRPr>
            </a:p>
          </p:txBody>
        </p:sp>
        <p:sp>
          <p:nvSpPr>
            <p:cNvPr id="465" name="TextBox 92">
              <a:extLst>
                <a:ext uri="{FF2B5EF4-FFF2-40B4-BE49-F238E27FC236}">
                  <a16:creationId xmlns:a16="http://schemas.microsoft.com/office/drawing/2014/main" id="{06EC01C1-E4C2-41BE-B96C-D6E1F510F5D1}"/>
                </a:ext>
              </a:extLst>
            </p:cNvPr>
            <p:cNvSpPr txBox="1"/>
            <p:nvPr/>
          </p:nvSpPr>
          <p:spPr>
            <a:xfrm>
              <a:off x="6096448" y="3579788"/>
              <a:ext cx="1007275" cy="276999"/>
            </a:xfrm>
            <a:prstGeom prst="rect">
              <a:avLst/>
            </a:prstGeom>
            <a:noFill/>
          </p:spPr>
          <p:txBody>
            <a:bodyPr wrap="square" rtlCol="0">
              <a:spAutoFit/>
            </a:bodyPr>
            <a:lstStyle/>
            <a:p>
              <a:pPr algn="r"/>
              <a:r>
                <a:rPr lang="en-US" sz="1200" dirty="0">
                  <a:solidFill>
                    <a:srgbClr val="830051"/>
                  </a:solidFill>
                  <a:cs typeface="Arial" panose="020B0604020202020204" pitchFamily="34" charset="0"/>
                </a:rPr>
                <a:t>Olaparib</a:t>
              </a:r>
              <a:endParaRPr lang="en-GB" sz="1200" dirty="0">
                <a:solidFill>
                  <a:srgbClr val="830051"/>
                </a:solidFill>
                <a:cs typeface="Arial" panose="020B0604020202020204" pitchFamily="34" charset="0"/>
              </a:endParaRPr>
            </a:p>
          </p:txBody>
        </p:sp>
        <p:sp>
          <p:nvSpPr>
            <p:cNvPr id="466" name="TextBox 93">
              <a:extLst>
                <a:ext uri="{FF2B5EF4-FFF2-40B4-BE49-F238E27FC236}">
                  <a16:creationId xmlns:a16="http://schemas.microsoft.com/office/drawing/2014/main" id="{E21DCF23-0172-48C0-B345-A5D30BF46F65}"/>
                </a:ext>
              </a:extLst>
            </p:cNvPr>
            <p:cNvSpPr txBox="1"/>
            <p:nvPr/>
          </p:nvSpPr>
          <p:spPr>
            <a:xfrm>
              <a:off x="6052618" y="3953516"/>
              <a:ext cx="1007275" cy="276999"/>
            </a:xfrm>
            <a:prstGeom prst="rect">
              <a:avLst/>
            </a:prstGeom>
            <a:noFill/>
          </p:spPr>
          <p:txBody>
            <a:bodyPr wrap="square" rtlCol="0">
              <a:spAutoFit/>
            </a:bodyPr>
            <a:lstStyle/>
            <a:p>
              <a:pPr algn="r"/>
              <a:r>
                <a:rPr lang="en-US" sz="1200" dirty="0">
                  <a:solidFill>
                    <a:schemeClr val="bg1">
                      <a:lumMod val="50000"/>
                    </a:schemeClr>
                  </a:solidFill>
                  <a:cs typeface="Arial" panose="020B0604020202020204" pitchFamily="34" charset="0"/>
                </a:rPr>
                <a:t>Placebo</a:t>
              </a:r>
              <a:endParaRPr lang="en-GB" sz="1200" dirty="0">
                <a:solidFill>
                  <a:schemeClr val="bg1">
                    <a:lumMod val="50000"/>
                  </a:schemeClr>
                </a:solidFill>
                <a:cs typeface="Arial" panose="020B0604020202020204" pitchFamily="34" charset="0"/>
              </a:endParaRPr>
            </a:p>
          </p:txBody>
        </p:sp>
        <p:sp>
          <p:nvSpPr>
            <p:cNvPr id="467" name="Line 290">
              <a:extLst>
                <a:ext uri="{FF2B5EF4-FFF2-40B4-BE49-F238E27FC236}">
                  <a16:creationId xmlns:a16="http://schemas.microsoft.com/office/drawing/2014/main" id="{8750E816-50CE-415F-830D-4F6C60A99A50}"/>
                </a:ext>
              </a:extLst>
            </p:cNvPr>
            <p:cNvSpPr>
              <a:spLocks noChangeShapeType="1"/>
            </p:cNvSpPr>
            <p:nvPr/>
          </p:nvSpPr>
          <p:spPr bwMode="auto">
            <a:xfrm flipH="1">
              <a:off x="1317399" y="4631668"/>
              <a:ext cx="5341965"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68" name="Line 291">
              <a:extLst>
                <a:ext uri="{FF2B5EF4-FFF2-40B4-BE49-F238E27FC236}">
                  <a16:creationId xmlns:a16="http://schemas.microsoft.com/office/drawing/2014/main" id="{4A0BC1FB-62F2-49BD-8FE1-10CA3F12F897}"/>
                </a:ext>
              </a:extLst>
            </p:cNvPr>
            <p:cNvSpPr>
              <a:spLocks noChangeShapeType="1"/>
            </p:cNvSpPr>
            <p:nvPr/>
          </p:nvSpPr>
          <p:spPr bwMode="auto">
            <a:xfrm>
              <a:off x="1281273" y="4631668"/>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69" name="Line 292">
              <a:extLst>
                <a:ext uri="{FF2B5EF4-FFF2-40B4-BE49-F238E27FC236}">
                  <a16:creationId xmlns:a16="http://schemas.microsoft.com/office/drawing/2014/main" id="{65AA4ACF-DF43-4A2E-BA97-10FB809E3F40}"/>
                </a:ext>
              </a:extLst>
            </p:cNvPr>
            <p:cNvSpPr>
              <a:spLocks noChangeShapeType="1"/>
            </p:cNvSpPr>
            <p:nvPr/>
          </p:nvSpPr>
          <p:spPr bwMode="auto">
            <a:xfrm flipV="1">
              <a:off x="1317399"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0" name="Line 293">
              <a:extLst>
                <a:ext uri="{FF2B5EF4-FFF2-40B4-BE49-F238E27FC236}">
                  <a16:creationId xmlns:a16="http://schemas.microsoft.com/office/drawing/2014/main" id="{813C484B-75FE-45EA-83E2-5D6FCBF31292}"/>
                </a:ext>
              </a:extLst>
            </p:cNvPr>
            <p:cNvSpPr>
              <a:spLocks noChangeShapeType="1"/>
            </p:cNvSpPr>
            <p:nvPr/>
          </p:nvSpPr>
          <p:spPr bwMode="auto">
            <a:xfrm flipV="1">
              <a:off x="1632043"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1" name="Line 294">
              <a:extLst>
                <a:ext uri="{FF2B5EF4-FFF2-40B4-BE49-F238E27FC236}">
                  <a16:creationId xmlns:a16="http://schemas.microsoft.com/office/drawing/2014/main" id="{59585992-8899-4685-8DA8-E455E6CF3C3E}"/>
                </a:ext>
              </a:extLst>
            </p:cNvPr>
            <p:cNvSpPr>
              <a:spLocks noChangeShapeType="1"/>
            </p:cNvSpPr>
            <p:nvPr/>
          </p:nvSpPr>
          <p:spPr bwMode="auto">
            <a:xfrm flipV="1">
              <a:off x="1946688"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2" name="Line 295">
              <a:extLst>
                <a:ext uri="{FF2B5EF4-FFF2-40B4-BE49-F238E27FC236}">
                  <a16:creationId xmlns:a16="http://schemas.microsoft.com/office/drawing/2014/main" id="{9918675F-3E7A-468C-AA54-4737D689F5AA}"/>
                </a:ext>
              </a:extLst>
            </p:cNvPr>
            <p:cNvSpPr>
              <a:spLocks noChangeShapeType="1"/>
            </p:cNvSpPr>
            <p:nvPr/>
          </p:nvSpPr>
          <p:spPr bwMode="auto">
            <a:xfrm flipV="1">
              <a:off x="2257836"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3" name="Line 296">
              <a:extLst>
                <a:ext uri="{FF2B5EF4-FFF2-40B4-BE49-F238E27FC236}">
                  <a16:creationId xmlns:a16="http://schemas.microsoft.com/office/drawing/2014/main" id="{0D0A3121-0F54-4DB4-A091-ACF2881BDA17}"/>
                </a:ext>
              </a:extLst>
            </p:cNvPr>
            <p:cNvSpPr>
              <a:spLocks noChangeShapeType="1"/>
            </p:cNvSpPr>
            <p:nvPr/>
          </p:nvSpPr>
          <p:spPr bwMode="auto">
            <a:xfrm flipV="1">
              <a:off x="2572481"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4" name="Line 297">
              <a:extLst>
                <a:ext uri="{FF2B5EF4-FFF2-40B4-BE49-F238E27FC236}">
                  <a16:creationId xmlns:a16="http://schemas.microsoft.com/office/drawing/2014/main" id="{FA644F5E-FD65-41D2-9470-21F56AEF3A47}"/>
                </a:ext>
              </a:extLst>
            </p:cNvPr>
            <p:cNvSpPr>
              <a:spLocks noChangeShapeType="1"/>
            </p:cNvSpPr>
            <p:nvPr/>
          </p:nvSpPr>
          <p:spPr bwMode="auto">
            <a:xfrm flipV="1">
              <a:off x="2887125"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5" name="Line 298">
              <a:extLst>
                <a:ext uri="{FF2B5EF4-FFF2-40B4-BE49-F238E27FC236}">
                  <a16:creationId xmlns:a16="http://schemas.microsoft.com/office/drawing/2014/main" id="{B7AB74F6-E442-4D66-BB05-D8DF25312EA7}"/>
                </a:ext>
              </a:extLst>
            </p:cNvPr>
            <p:cNvSpPr>
              <a:spLocks noChangeShapeType="1"/>
            </p:cNvSpPr>
            <p:nvPr/>
          </p:nvSpPr>
          <p:spPr bwMode="auto">
            <a:xfrm flipV="1">
              <a:off x="3201770"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6" name="Line 299">
              <a:extLst>
                <a:ext uri="{FF2B5EF4-FFF2-40B4-BE49-F238E27FC236}">
                  <a16:creationId xmlns:a16="http://schemas.microsoft.com/office/drawing/2014/main" id="{0AD00E92-9AEE-4F37-A7B0-1E80C89AC8C6}"/>
                </a:ext>
              </a:extLst>
            </p:cNvPr>
            <p:cNvSpPr>
              <a:spLocks noChangeShapeType="1"/>
            </p:cNvSpPr>
            <p:nvPr/>
          </p:nvSpPr>
          <p:spPr bwMode="auto">
            <a:xfrm flipV="1">
              <a:off x="3516414"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7" name="Line 300">
              <a:extLst>
                <a:ext uri="{FF2B5EF4-FFF2-40B4-BE49-F238E27FC236}">
                  <a16:creationId xmlns:a16="http://schemas.microsoft.com/office/drawing/2014/main" id="{F4153B97-463F-4242-BE2F-3385DCE15B35}"/>
                </a:ext>
              </a:extLst>
            </p:cNvPr>
            <p:cNvSpPr>
              <a:spLocks noChangeShapeType="1"/>
            </p:cNvSpPr>
            <p:nvPr/>
          </p:nvSpPr>
          <p:spPr bwMode="auto">
            <a:xfrm flipV="1">
              <a:off x="3831059"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8" name="Line 301">
              <a:extLst>
                <a:ext uri="{FF2B5EF4-FFF2-40B4-BE49-F238E27FC236}">
                  <a16:creationId xmlns:a16="http://schemas.microsoft.com/office/drawing/2014/main" id="{978F1E53-2A3C-4A90-BDE5-02E61A022BB1}"/>
                </a:ext>
              </a:extLst>
            </p:cNvPr>
            <p:cNvSpPr>
              <a:spLocks noChangeShapeType="1"/>
            </p:cNvSpPr>
            <p:nvPr/>
          </p:nvSpPr>
          <p:spPr bwMode="auto">
            <a:xfrm flipV="1">
              <a:off x="4460348"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79" name="Line 302">
              <a:extLst>
                <a:ext uri="{FF2B5EF4-FFF2-40B4-BE49-F238E27FC236}">
                  <a16:creationId xmlns:a16="http://schemas.microsoft.com/office/drawing/2014/main" id="{2B6DDB60-F4FE-43CA-85E3-D7A4D98B94C9}"/>
                </a:ext>
              </a:extLst>
            </p:cNvPr>
            <p:cNvSpPr>
              <a:spLocks noChangeShapeType="1"/>
            </p:cNvSpPr>
            <p:nvPr/>
          </p:nvSpPr>
          <p:spPr bwMode="auto">
            <a:xfrm flipV="1">
              <a:off x="5086141"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0" name="Line 303">
              <a:extLst>
                <a:ext uri="{FF2B5EF4-FFF2-40B4-BE49-F238E27FC236}">
                  <a16:creationId xmlns:a16="http://schemas.microsoft.com/office/drawing/2014/main" id="{C946BC1E-525F-4BB1-8C9A-30A48EC8E8CB}"/>
                </a:ext>
              </a:extLst>
            </p:cNvPr>
            <p:cNvSpPr>
              <a:spLocks noChangeShapeType="1"/>
            </p:cNvSpPr>
            <p:nvPr/>
          </p:nvSpPr>
          <p:spPr bwMode="auto">
            <a:xfrm flipV="1">
              <a:off x="5715430"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1" name="Line 304">
              <a:extLst>
                <a:ext uri="{FF2B5EF4-FFF2-40B4-BE49-F238E27FC236}">
                  <a16:creationId xmlns:a16="http://schemas.microsoft.com/office/drawing/2014/main" id="{0A6DEFF2-3D1D-4B32-AAE1-1F939CC0FE51}"/>
                </a:ext>
              </a:extLst>
            </p:cNvPr>
            <p:cNvSpPr>
              <a:spLocks noChangeShapeType="1"/>
            </p:cNvSpPr>
            <p:nvPr/>
          </p:nvSpPr>
          <p:spPr bwMode="auto">
            <a:xfrm flipV="1">
              <a:off x="6344719"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2" name="Line 305">
              <a:extLst>
                <a:ext uri="{FF2B5EF4-FFF2-40B4-BE49-F238E27FC236}">
                  <a16:creationId xmlns:a16="http://schemas.microsoft.com/office/drawing/2014/main" id="{F8676C01-7830-4A19-A3A2-88ACEEBCC6FF}"/>
                </a:ext>
              </a:extLst>
            </p:cNvPr>
            <p:cNvSpPr>
              <a:spLocks noChangeShapeType="1"/>
            </p:cNvSpPr>
            <p:nvPr/>
          </p:nvSpPr>
          <p:spPr bwMode="auto">
            <a:xfrm flipV="1">
              <a:off x="4145704"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3" name="Line 306">
              <a:extLst>
                <a:ext uri="{FF2B5EF4-FFF2-40B4-BE49-F238E27FC236}">
                  <a16:creationId xmlns:a16="http://schemas.microsoft.com/office/drawing/2014/main" id="{532D0A6B-CE87-4EC6-84E7-A5A3D25D90D4}"/>
                </a:ext>
              </a:extLst>
            </p:cNvPr>
            <p:cNvSpPr>
              <a:spLocks noChangeShapeType="1"/>
            </p:cNvSpPr>
            <p:nvPr/>
          </p:nvSpPr>
          <p:spPr bwMode="auto">
            <a:xfrm flipV="1">
              <a:off x="4774992"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4" name="Line 307">
              <a:extLst>
                <a:ext uri="{FF2B5EF4-FFF2-40B4-BE49-F238E27FC236}">
                  <a16:creationId xmlns:a16="http://schemas.microsoft.com/office/drawing/2014/main" id="{E57D38B2-D0EF-40D0-B5A0-58C49DFD029B}"/>
                </a:ext>
              </a:extLst>
            </p:cNvPr>
            <p:cNvSpPr>
              <a:spLocks noChangeShapeType="1"/>
            </p:cNvSpPr>
            <p:nvPr/>
          </p:nvSpPr>
          <p:spPr bwMode="auto">
            <a:xfrm flipV="1">
              <a:off x="5400785"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5" name="Line 308">
              <a:extLst>
                <a:ext uri="{FF2B5EF4-FFF2-40B4-BE49-F238E27FC236}">
                  <a16:creationId xmlns:a16="http://schemas.microsoft.com/office/drawing/2014/main" id="{093D159A-574F-4DBB-B23B-E82963FDABE8}"/>
                </a:ext>
              </a:extLst>
            </p:cNvPr>
            <p:cNvSpPr>
              <a:spLocks noChangeShapeType="1"/>
            </p:cNvSpPr>
            <p:nvPr/>
          </p:nvSpPr>
          <p:spPr bwMode="auto">
            <a:xfrm flipV="1">
              <a:off x="6030074"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6" name="Line 310">
              <a:extLst>
                <a:ext uri="{FF2B5EF4-FFF2-40B4-BE49-F238E27FC236}">
                  <a16:creationId xmlns:a16="http://schemas.microsoft.com/office/drawing/2014/main" id="{890F41F4-F9D5-45D4-A1A5-74823F522AD1}"/>
                </a:ext>
              </a:extLst>
            </p:cNvPr>
            <p:cNvSpPr>
              <a:spLocks noChangeShapeType="1"/>
            </p:cNvSpPr>
            <p:nvPr/>
          </p:nvSpPr>
          <p:spPr bwMode="auto">
            <a:xfrm>
              <a:off x="1317399" y="2092999"/>
              <a:ext cx="0" cy="2538669"/>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7" name="Line 311">
              <a:extLst>
                <a:ext uri="{FF2B5EF4-FFF2-40B4-BE49-F238E27FC236}">
                  <a16:creationId xmlns:a16="http://schemas.microsoft.com/office/drawing/2014/main" id="{D72678AF-0426-4964-AB3A-670C99FDFB5B}"/>
                </a:ext>
              </a:extLst>
            </p:cNvPr>
            <p:cNvSpPr>
              <a:spLocks noChangeShapeType="1"/>
            </p:cNvSpPr>
            <p:nvPr/>
          </p:nvSpPr>
          <p:spPr bwMode="auto">
            <a:xfrm>
              <a:off x="1281273" y="2346443"/>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8" name="Line 312">
              <a:extLst>
                <a:ext uri="{FF2B5EF4-FFF2-40B4-BE49-F238E27FC236}">
                  <a16:creationId xmlns:a16="http://schemas.microsoft.com/office/drawing/2014/main" id="{3D76D457-7A05-4F0E-8312-DEC984ABA210}"/>
                </a:ext>
              </a:extLst>
            </p:cNvPr>
            <p:cNvSpPr>
              <a:spLocks noChangeShapeType="1"/>
            </p:cNvSpPr>
            <p:nvPr/>
          </p:nvSpPr>
          <p:spPr bwMode="auto">
            <a:xfrm>
              <a:off x="1281273" y="2599888"/>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89" name="Line 313">
              <a:extLst>
                <a:ext uri="{FF2B5EF4-FFF2-40B4-BE49-F238E27FC236}">
                  <a16:creationId xmlns:a16="http://schemas.microsoft.com/office/drawing/2014/main" id="{311DF137-110A-4AEC-92E1-61BE3BAF0312}"/>
                </a:ext>
              </a:extLst>
            </p:cNvPr>
            <p:cNvSpPr>
              <a:spLocks noChangeShapeType="1"/>
            </p:cNvSpPr>
            <p:nvPr/>
          </p:nvSpPr>
          <p:spPr bwMode="auto">
            <a:xfrm>
              <a:off x="1281273" y="2856500"/>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0" name="Line 314">
              <a:extLst>
                <a:ext uri="{FF2B5EF4-FFF2-40B4-BE49-F238E27FC236}">
                  <a16:creationId xmlns:a16="http://schemas.microsoft.com/office/drawing/2014/main" id="{F3303B96-BBDE-437C-BAAD-AEF62922CA2B}"/>
                </a:ext>
              </a:extLst>
            </p:cNvPr>
            <p:cNvSpPr>
              <a:spLocks noChangeShapeType="1"/>
            </p:cNvSpPr>
            <p:nvPr/>
          </p:nvSpPr>
          <p:spPr bwMode="auto">
            <a:xfrm>
              <a:off x="1281273" y="3111001"/>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1" name="Line 315">
              <a:extLst>
                <a:ext uri="{FF2B5EF4-FFF2-40B4-BE49-F238E27FC236}">
                  <a16:creationId xmlns:a16="http://schemas.microsoft.com/office/drawing/2014/main" id="{3C0A2D75-4708-42A4-B14F-1024133C8BD1}"/>
                </a:ext>
              </a:extLst>
            </p:cNvPr>
            <p:cNvSpPr>
              <a:spLocks noChangeShapeType="1"/>
            </p:cNvSpPr>
            <p:nvPr/>
          </p:nvSpPr>
          <p:spPr bwMode="auto">
            <a:xfrm>
              <a:off x="1281273" y="3364445"/>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2" name="Line 316">
              <a:extLst>
                <a:ext uri="{FF2B5EF4-FFF2-40B4-BE49-F238E27FC236}">
                  <a16:creationId xmlns:a16="http://schemas.microsoft.com/office/drawing/2014/main" id="{CC40E990-70BE-4360-81A7-E5A98E70B685}"/>
                </a:ext>
              </a:extLst>
            </p:cNvPr>
            <p:cNvSpPr>
              <a:spLocks noChangeShapeType="1"/>
            </p:cNvSpPr>
            <p:nvPr/>
          </p:nvSpPr>
          <p:spPr bwMode="auto">
            <a:xfrm>
              <a:off x="1281273" y="3617890"/>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3" name="Line 317">
              <a:extLst>
                <a:ext uri="{FF2B5EF4-FFF2-40B4-BE49-F238E27FC236}">
                  <a16:creationId xmlns:a16="http://schemas.microsoft.com/office/drawing/2014/main" id="{A7D712F5-4D40-492D-8FEA-05145D0DCD28}"/>
                </a:ext>
              </a:extLst>
            </p:cNvPr>
            <p:cNvSpPr>
              <a:spLocks noChangeShapeType="1"/>
            </p:cNvSpPr>
            <p:nvPr/>
          </p:nvSpPr>
          <p:spPr bwMode="auto">
            <a:xfrm>
              <a:off x="1281273" y="3871334"/>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4" name="Line 318">
              <a:extLst>
                <a:ext uri="{FF2B5EF4-FFF2-40B4-BE49-F238E27FC236}">
                  <a16:creationId xmlns:a16="http://schemas.microsoft.com/office/drawing/2014/main" id="{44DF2790-ACEF-46A4-A119-F398B060C0C7}"/>
                </a:ext>
              </a:extLst>
            </p:cNvPr>
            <p:cNvSpPr>
              <a:spLocks noChangeShapeType="1"/>
            </p:cNvSpPr>
            <p:nvPr/>
          </p:nvSpPr>
          <p:spPr bwMode="auto">
            <a:xfrm>
              <a:off x="1281273" y="4124779"/>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5" name="Line 319">
              <a:extLst>
                <a:ext uri="{FF2B5EF4-FFF2-40B4-BE49-F238E27FC236}">
                  <a16:creationId xmlns:a16="http://schemas.microsoft.com/office/drawing/2014/main" id="{AAD36576-AB33-48F9-AF6C-5E03B461170B}"/>
                </a:ext>
              </a:extLst>
            </p:cNvPr>
            <p:cNvSpPr>
              <a:spLocks noChangeShapeType="1"/>
            </p:cNvSpPr>
            <p:nvPr/>
          </p:nvSpPr>
          <p:spPr bwMode="auto">
            <a:xfrm>
              <a:off x="1281273" y="4378223"/>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6" name="Line 320">
              <a:extLst>
                <a:ext uri="{FF2B5EF4-FFF2-40B4-BE49-F238E27FC236}">
                  <a16:creationId xmlns:a16="http://schemas.microsoft.com/office/drawing/2014/main" id="{56880FA9-5D45-414B-BF6A-0C8E7A91AF6A}"/>
                </a:ext>
              </a:extLst>
            </p:cNvPr>
            <p:cNvSpPr>
              <a:spLocks noChangeShapeType="1"/>
            </p:cNvSpPr>
            <p:nvPr/>
          </p:nvSpPr>
          <p:spPr bwMode="auto">
            <a:xfrm flipH="1">
              <a:off x="1281273" y="2092999"/>
              <a:ext cx="36126" cy="0"/>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497" name="TextBox 124">
              <a:extLst>
                <a:ext uri="{FF2B5EF4-FFF2-40B4-BE49-F238E27FC236}">
                  <a16:creationId xmlns:a16="http://schemas.microsoft.com/office/drawing/2014/main" id="{1503ABBC-D076-475B-A116-5670E5E73321}"/>
                </a:ext>
              </a:extLst>
            </p:cNvPr>
            <p:cNvSpPr txBox="1"/>
            <p:nvPr/>
          </p:nvSpPr>
          <p:spPr>
            <a:xfrm>
              <a:off x="1197401" y="4682688"/>
              <a:ext cx="256802" cy="261610"/>
            </a:xfrm>
            <a:prstGeom prst="rect">
              <a:avLst/>
            </a:prstGeom>
            <a:noFill/>
          </p:spPr>
          <p:txBody>
            <a:bodyPr wrap="none" rtlCol="0">
              <a:spAutoFit/>
            </a:bodyPr>
            <a:lstStyle/>
            <a:p>
              <a:pPr algn="ctr"/>
              <a:r>
                <a:rPr lang="en-GB" sz="1100" dirty="0">
                  <a:cs typeface="Arial" panose="020B0604020202020204" pitchFamily="34" charset="0"/>
                </a:rPr>
                <a:t>0</a:t>
              </a:r>
            </a:p>
          </p:txBody>
        </p:sp>
        <p:sp>
          <p:nvSpPr>
            <p:cNvPr id="498" name="TextBox 125">
              <a:extLst>
                <a:ext uri="{FF2B5EF4-FFF2-40B4-BE49-F238E27FC236}">
                  <a16:creationId xmlns:a16="http://schemas.microsoft.com/office/drawing/2014/main" id="{BD00C4DC-3DEC-41AC-AB17-ABCCC52D2CA3}"/>
                </a:ext>
              </a:extLst>
            </p:cNvPr>
            <p:cNvSpPr txBox="1"/>
            <p:nvPr/>
          </p:nvSpPr>
          <p:spPr>
            <a:xfrm>
              <a:off x="6459025" y="4682688"/>
              <a:ext cx="401072" cy="261610"/>
            </a:xfrm>
            <a:prstGeom prst="rect">
              <a:avLst/>
            </a:prstGeom>
            <a:noFill/>
          </p:spPr>
          <p:txBody>
            <a:bodyPr wrap="none" rtlCol="0">
              <a:spAutoFit/>
            </a:bodyPr>
            <a:lstStyle/>
            <a:p>
              <a:pPr algn="ctr"/>
              <a:r>
                <a:rPr lang="en-GB" sz="1100" dirty="0">
                  <a:cs typeface="Arial" panose="020B0604020202020204" pitchFamily="34" charset="0"/>
                </a:rPr>
                <a:t>102</a:t>
              </a:r>
            </a:p>
          </p:txBody>
        </p:sp>
        <p:sp>
          <p:nvSpPr>
            <p:cNvPr id="499" name="TextBox 126">
              <a:extLst>
                <a:ext uri="{FF2B5EF4-FFF2-40B4-BE49-F238E27FC236}">
                  <a16:creationId xmlns:a16="http://schemas.microsoft.com/office/drawing/2014/main" id="{93395E55-6D66-4EA1-844A-D9FAED5F9951}"/>
                </a:ext>
              </a:extLst>
            </p:cNvPr>
            <p:cNvSpPr txBox="1"/>
            <p:nvPr/>
          </p:nvSpPr>
          <p:spPr>
            <a:xfrm>
              <a:off x="1511151" y="4682688"/>
              <a:ext cx="256802" cy="261610"/>
            </a:xfrm>
            <a:prstGeom prst="rect">
              <a:avLst/>
            </a:prstGeom>
            <a:noFill/>
          </p:spPr>
          <p:txBody>
            <a:bodyPr wrap="none" rtlCol="0">
              <a:spAutoFit/>
            </a:bodyPr>
            <a:lstStyle/>
            <a:p>
              <a:pPr algn="ctr"/>
              <a:r>
                <a:rPr lang="en-GB" sz="1100" dirty="0">
                  <a:cs typeface="Arial" panose="020B0604020202020204" pitchFamily="34" charset="0"/>
                </a:rPr>
                <a:t>6</a:t>
              </a:r>
            </a:p>
          </p:txBody>
        </p:sp>
        <p:sp>
          <p:nvSpPr>
            <p:cNvPr id="500" name="TextBox 127">
              <a:extLst>
                <a:ext uri="{FF2B5EF4-FFF2-40B4-BE49-F238E27FC236}">
                  <a16:creationId xmlns:a16="http://schemas.microsoft.com/office/drawing/2014/main" id="{FDEF2B85-D783-4607-9D10-E8BAE9458FC1}"/>
                </a:ext>
              </a:extLst>
            </p:cNvPr>
            <p:cNvSpPr txBox="1"/>
            <p:nvPr/>
          </p:nvSpPr>
          <p:spPr>
            <a:xfrm>
              <a:off x="1788834" y="4682688"/>
              <a:ext cx="328936" cy="261610"/>
            </a:xfrm>
            <a:prstGeom prst="rect">
              <a:avLst/>
            </a:prstGeom>
            <a:noFill/>
          </p:spPr>
          <p:txBody>
            <a:bodyPr wrap="none" rtlCol="0">
              <a:spAutoFit/>
            </a:bodyPr>
            <a:lstStyle/>
            <a:p>
              <a:pPr algn="ctr"/>
              <a:r>
                <a:rPr lang="en-GB" sz="1100" dirty="0">
                  <a:cs typeface="Arial" panose="020B0604020202020204" pitchFamily="34" charset="0"/>
                </a:rPr>
                <a:t>12</a:t>
              </a:r>
            </a:p>
          </p:txBody>
        </p:sp>
        <p:sp>
          <p:nvSpPr>
            <p:cNvPr id="501" name="TextBox 128">
              <a:extLst>
                <a:ext uri="{FF2B5EF4-FFF2-40B4-BE49-F238E27FC236}">
                  <a16:creationId xmlns:a16="http://schemas.microsoft.com/office/drawing/2014/main" id="{A1480E5F-7BB1-4766-BF2B-0B0B0B2ACCA5}"/>
                </a:ext>
              </a:extLst>
            </p:cNvPr>
            <p:cNvSpPr txBox="1"/>
            <p:nvPr/>
          </p:nvSpPr>
          <p:spPr>
            <a:xfrm>
              <a:off x="2102585" y="4682688"/>
              <a:ext cx="328936" cy="261610"/>
            </a:xfrm>
            <a:prstGeom prst="rect">
              <a:avLst/>
            </a:prstGeom>
            <a:noFill/>
          </p:spPr>
          <p:txBody>
            <a:bodyPr wrap="none" rtlCol="0">
              <a:spAutoFit/>
            </a:bodyPr>
            <a:lstStyle/>
            <a:p>
              <a:pPr algn="ctr"/>
              <a:r>
                <a:rPr lang="en-GB" sz="1100" dirty="0">
                  <a:cs typeface="Arial" panose="020B0604020202020204" pitchFamily="34" charset="0"/>
                </a:rPr>
                <a:t>18</a:t>
              </a:r>
            </a:p>
          </p:txBody>
        </p:sp>
        <p:sp>
          <p:nvSpPr>
            <p:cNvPr id="502" name="TextBox 129">
              <a:extLst>
                <a:ext uri="{FF2B5EF4-FFF2-40B4-BE49-F238E27FC236}">
                  <a16:creationId xmlns:a16="http://schemas.microsoft.com/office/drawing/2014/main" id="{C620DD24-8B93-4B76-B1C1-C08930925462}"/>
                </a:ext>
              </a:extLst>
            </p:cNvPr>
            <p:cNvSpPr txBox="1"/>
            <p:nvPr/>
          </p:nvSpPr>
          <p:spPr>
            <a:xfrm>
              <a:off x="2416335" y="4682688"/>
              <a:ext cx="328936" cy="261610"/>
            </a:xfrm>
            <a:prstGeom prst="rect">
              <a:avLst/>
            </a:prstGeom>
            <a:noFill/>
          </p:spPr>
          <p:txBody>
            <a:bodyPr wrap="none" rtlCol="0">
              <a:spAutoFit/>
            </a:bodyPr>
            <a:lstStyle/>
            <a:p>
              <a:pPr algn="ctr"/>
              <a:r>
                <a:rPr lang="en-GB" sz="1100" dirty="0">
                  <a:cs typeface="Arial" panose="020B0604020202020204" pitchFamily="34" charset="0"/>
                </a:rPr>
                <a:t>24</a:t>
              </a:r>
            </a:p>
          </p:txBody>
        </p:sp>
        <p:sp>
          <p:nvSpPr>
            <p:cNvPr id="503" name="TextBox 130">
              <a:extLst>
                <a:ext uri="{FF2B5EF4-FFF2-40B4-BE49-F238E27FC236}">
                  <a16:creationId xmlns:a16="http://schemas.microsoft.com/office/drawing/2014/main" id="{F828562A-984E-4AD9-B7BD-B3D5C786DD65}"/>
                </a:ext>
              </a:extLst>
            </p:cNvPr>
            <p:cNvSpPr txBox="1"/>
            <p:nvPr/>
          </p:nvSpPr>
          <p:spPr>
            <a:xfrm>
              <a:off x="2730085" y="4682688"/>
              <a:ext cx="328936" cy="261610"/>
            </a:xfrm>
            <a:prstGeom prst="rect">
              <a:avLst/>
            </a:prstGeom>
            <a:noFill/>
          </p:spPr>
          <p:txBody>
            <a:bodyPr wrap="none" rtlCol="0">
              <a:spAutoFit/>
            </a:bodyPr>
            <a:lstStyle/>
            <a:p>
              <a:pPr algn="ctr"/>
              <a:r>
                <a:rPr lang="en-GB" sz="1100" dirty="0">
                  <a:cs typeface="Arial" panose="020B0604020202020204" pitchFamily="34" charset="0"/>
                </a:rPr>
                <a:t>30</a:t>
              </a:r>
            </a:p>
          </p:txBody>
        </p:sp>
        <p:sp>
          <p:nvSpPr>
            <p:cNvPr id="504" name="TextBox 131">
              <a:extLst>
                <a:ext uri="{FF2B5EF4-FFF2-40B4-BE49-F238E27FC236}">
                  <a16:creationId xmlns:a16="http://schemas.microsoft.com/office/drawing/2014/main" id="{C5398D0F-6285-4FB5-B426-6645D235A58D}"/>
                </a:ext>
              </a:extLst>
            </p:cNvPr>
            <p:cNvSpPr txBox="1"/>
            <p:nvPr/>
          </p:nvSpPr>
          <p:spPr>
            <a:xfrm>
              <a:off x="3043836" y="4682688"/>
              <a:ext cx="328936" cy="261610"/>
            </a:xfrm>
            <a:prstGeom prst="rect">
              <a:avLst/>
            </a:prstGeom>
            <a:noFill/>
          </p:spPr>
          <p:txBody>
            <a:bodyPr wrap="none" rtlCol="0">
              <a:spAutoFit/>
            </a:bodyPr>
            <a:lstStyle/>
            <a:p>
              <a:pPr algn="ctr"/>
              <a:r>
                <a:rPr lang="en-GB" sz="1100" dirty="0">
                  <a:cs typeface="Arial" panose="020B0604020202020204" pitchFamily="34" charset="0"/>
                </a:rPr>
                <a:t>36</a:t>
              </a:r>
            </a:p>
          </p:txBody>
        </p:sp>
        <p:sp>
          <p:nvSpPr>
            <p:cNvPr id="505" name="TextBox 132">
              <a:extLst>
                <a:ext uri="{FF2B5EF4-FFF2-40B4-BE49-F238E27FC236}">
                  <a16:creationId xmlns:a16="http://schemas.microsoft.com/office/drawing/2014/main" id="{9621CFDB-C9C5-4F06-ACCF-693A1001D885}"/>
                </a:ext>
              </a:extLst>
            </p:cNvPr>
            <p:cNvSpPr txBox="1"/>
            <p:nvPr/>
          </p:nvSpPr>
          <p:spPr>
            <a:xfrm>
              <a:off x="3357586" y="4682688"/>
              <a:ext cx="328936" cy="261610"/>
            </a:xfrm>
            <a:prstGeom prst="rect">
              <a:avLst/>
            </a:prstGeom>
            <a:noFill/>
          </p:spPr>
          <p:txBody>
            <a:bodyPr wrap="none" rtlCol="0">
              <a:spAutoFit/>
            </a:bodyPr>
            <a:lstStyle/>
            <a:p>
              <a:pPr algn="ctr"/>
              <a:r>
                <a:rPr lang="en-GB" sz="1100" dirty="0">
                  <a:cs typeface="Arial" panose="020B0604020202020204" pitchFamily="34" charset="0"/>
                </a:rPr>
                <a:t>42</a:t>
              </a:r>
            </a:p>
          </p:txBody>
        </p:sp>
        <p:sp>
          <p:nvSpPr>
            <p:cNvPr id="506" name="TextBox 133">
              <a:extLst>
                <a:ext uri="{FF2B5EF4-FFF2-40B4-BE49-F238E27FC236}">
                  <a16:creationId xmlns:a16="http://schemas.microsoft.com/office/drawing/2014/main" id="{A0D7744B-6378-4D04-80E1-89861DD2333F}"/>
                </a:ext>
              </a:extLst>
            </p:cNvPr>
            <p:cNvSpPr txBox="1"/>
            <p:nvPr/>
          </p:nvSpPr>
          <p:spPr>
            <a:xfrm>
              <a:off x="3671336" y="4682688"/>
              <a:ext cx="328936" cy="261610"/>
            </a:xfrm>
            <a:prstGeom prst="rect">
              <a:avLst/>
            </a:prstGeom>
            <a:noFill/>
          </p:spPr>
          <p:txBody>
            <a:bodyPr wrap="none" rtlCol="0">
              <a:spAutoFit/>
            </a:bodyPr>
            <a:lstStyle/>
            <a:p>
              <a:pPr algn="ctr"/>
              <a:r>
                <a:rPr lang="en-GB" sz="1100" dirty="0">
                  <a:cs typeface="Arial" panose="020B0604020202020204" pitchFamily="34" charset="0"/>
                </a:rPr>
                <a:t>48</a:t>
              </a:r>
            </a:p>
          </p:txBody>
        </p:sp>
        <p:sp>
          <p:nvSpPr>
            <p:cNvPr id="507" name="TextBox 134">
              <a:extLst>
                <a:ext uri="{FF2B5EF4-FFF2-40B4-BE49-F238E27FC236}">
                  <a16:creationId xmlns:a16="http://schemas.microsoft.com/office/drawing/2014/main" id="{EEE9510E-B8FE-4FBC-BB48-FDA69E3CF02F}"/>
                </a:ext>
              </a:extLst>
            </p:cNvPr>
            <p:cNvSpPr txBox="1"/>
            <p:nvPr/>
          </p:nvSpPr>
          <p:spPr>
            <a:xfrm>
              <a:off x="3985087" y="4682688"/>
              <a:ext cx="328936" cy="261610"/>
            </a:xfrm>
            <a:prstGeom prst="rect">
              <a:avLst/>
            </a:prstGeom>
            <a:noFill/>
          </p:spPr>
          <p:txBody>
            <a:bodyPr wrap="none" rtlCol="0">
              <a:spAutoFit/>
            </a:bodyPr>
            <a:lstStyle/>
            <a:p>
              <a:pPr algn="ctr"/>
              <a:r>
                <a:rPr lang="en-GB" sz="1100" dirty="0">
                  <a:cs typeface="Arial" panose="020B0604020202020204" pitchFamily="34" charset="0"/>
                </a:rPr>
                <a:t>54</a:t>
              </a:r>
            </a:p>
          </p:txBody>
        </p:sp>
        <p:sp>
          <p:nvSpPr>
            <p:cNvPr id="508" name="TextBox 135">
              <a:extLst>
                <a:ext uri="{FF2B5EF4-FFF2-40B4-BE49-F238E27FC236}">
                  <a16:creationId xmlns:a16="http://schemas.microsoft.com/office/drawing/2014/main" id="{2A34DAE0-33EC-40C7-9BDB-59FEEEB769D8}"/>
                </a:ext>
              </a:extLst>
            </p:cNvPr>
            <p:cNvSpPr txBox="1"/>
            <p:nvPr/>
          </p:nvSpPr>
          <p:spPr>
            <a:xfrm>
              <a:off x="4298837" y="4682688"/>
              <a:ext cx="328936" cy="261610"/>
            </a:xfrm>
            <a:prstGeom prst="rect">
              <a:avLst/>
            </a:prstGeom>
            <a:noFill/>
          </p:spPr>
          <p:txBody>
            <a:bodyPr wrap="none" rtlCol="0">
              <a:spAutoFit/>
            </a:bodyPr>
            <a:lstStyle/>
            <a:p>
              <a:pPr algn="ctr"/>
              <a:r>
                <a:rPr lang="en-GB" sz="1100" dirty="0">
                  <a:cs typeface="Arial" panose="020B0604020202020204" pitchFamily="34" charset="0"/>
                </a:rPr>
                <a:t>60</a:t>
              </a:r>
            </a:p>
          </p:txBody>
        </p:sp>
        <p:sp>
          <p:nvSpPr>
            <p:cNvPr id="509" name="TextBox 136">
              <a:extLst>
                <a:ext uri="{FF2B5EF4-FFF2-40B4-BE49-F238E27FC236}">
                  <a16:creationId xmlns:a16="http://schemas.microsoft.com/office/drawing/2014/main" id="{8739E681-C619-4403-9C99-642CEADE12BF}"/>
                </a:ext>
              </a:extLst>
            </p:cNvPr>
            <p:cNvSpPr txBox="1"/>
            <p:nvPr/>
          </p:nvSpPr>
          <p:spPr>
            <a:xfrm>
              <a:off x="4612588" y="4682688"/>
              <a:ext cx="328936" cy="261610"/>
            </a:xfrm>
            <a:prstGeom prst="rect">
              <a:avLst/>
            </a:prstGeom>
            <a:noFill/>
          </p:spPr>
          <p:txBody>
            <a:bodyPr wrap="none" rtlCol="0">
              <a:spAutoFit/>
            </a:bodyPr>
            <a:lstStyle/>
            <a:p>
              <a:pPr algn="ctr"/>
              <a:r>
                <a:rPr lang="en-GB" sz="1100" dirty="0">
                  <a:cs typeface="Arial" panose="020B0604020202020204" pitchFamily="34" charset="0"/>
                </a:rPr>
                <a:t>66</a:t>
              </a:r>
            </a:p>
          </p:txBody>
        </p:sp>
        <p:sp>
          <p:nvSpPr>
            <p:cNvPr id="510" name="TextBox 137">
              <a:extLst>
                <a:ext uri="{FF2B5EF4-FFF2-40B4-BE49-F238E27FC236}">
                  <a16:creationId xmlns:a16="http://schemas.microsoft.com/office/drawing/2014/main" id="{97A78C43-F453-4C04-A376-E4D6B95AD6BB}"/>
                </a:ext>
              </a:extLst>
            </p:cNvPr>
            <p:cNvSpPr txBox="1"/>
            <p:nvPr/>
          </p:nvSpPr>
          <p:spPr>
            <a:xfrm>
              <a:off x="4926338" y="4682688"/>
              <a:ext cx="328936" cy="261610"/>
            </a:xfrm>
            <a:prstGeom prst="rect">
              <a:avLst/>
            </a:prstGeom>
            <a:noFill/>
          </p:spPr>
          <p:txBody>
            <a:bodyPr wrap="none" rtlCol="0">
              <a:spAutoFit/>
            </a:bodyPr>
            <a:lstStyle/>
            <a:p>
              <a:pPr algn="ctr"/>
              <a:r>
                <a:rPr lang="en-GB" sz="1100" dirty="0">
                  <a:cs typeface="Arial" panose="020B0604020202020204" pitchFamily="34" charset="0"/>
                </a:rPr>
                <a:t>72</a:t>
              </a:r>
            </a:p>
          </p:txBody>
        </p:sp>
        <p:sp>
          <p:nvSpPr>
            <p:cNvPr id="511" name="TextBox 138">
              <a:extLst>
                <a:ext uri="{FF2B5EF4-FFF2-40B4-BE49-F238E27FC236}">
                  <a16:creationId xmlns:a16="http://schemas.microsoft.com/office/drawing/2014/main" id="{239917B6-D30B-4165-978D-EA41F3A3536D}"/>
                </a:ext>
              </a:extLst>
            </p:cNvPr>
            <p:cNvSpPr txBox="1"/>
            <p:nvPr/>
          </p:nvSpPr>
          <p:spPr>
            <a:xfrm>
              <a:off x="5240088" y="4682688"/>
              <a:ext cx="328936" cy="261610"/>
            </a:xfrm>
            <a:prstGeom prst="rect">
              <a:avLst/>
            </a:prstGeom>
            <a:noFill/>
          </p:spPr>
          <p:txBody>
            <a:bodyPr wrap="none" rtlCol="0">
              <a:spAutoFit/>
            </a:bodyPr>
            <a:lstStyle/>
            <a:p>
              <a:pPr algn="ctr"/>
              <a:r>
                <a:rPr lang="en-GB" sz="1100" dirty="0">
                  <a:cs typeface="Arial" panose="020B0604020202020204" pitchFamily="34" charset="0"/>
                </a:rPr>
                <a:t>78</a:t>
              </a:r>
            </a:p>
          </p:txBody>
        </p:sp>
        <p:sp>
          <p:nvSpPr>
            <p:cNvPr id="512" name="TextBox 139">
              <a:extLst>
                <a:ext uri="{FF2B5EF4-FFF2-40B4-BE49-F238E27FC236}">
                  <a16:creationId xmlns:a16="http://schemas.microsoft.com/office/drawing/2014/main" id="{AA914FBC-F616-4D84-BE99-F6CE93C60325}"/>
                </a:ext>
              </a:extLst>
            </p:cNvPr>
            <p:cNvSpPr txBox="1"/>
            <p:nvPr/>
          </p:nvSpPr>
          <p:spPr>
            <a:xfrm>
              <a:off x="5553839" y="4682688"/>
              <a:ext cx="328936" cy="261610"/>
            </a:xfrm>
            <a:prstGeom prst="rect">
              <a:avLst/>
            </a:prstGeom>
            <a:noFill/>
          </p:spPr>
          <p:txBody>
            <a:bodyPr wrap="none" rtlCol="0">
              <a:spAutoFit/>
            </a:bodyPr>
            <a:lstStyle/>
            <a:p>
              <a:pPr algn="ctr"/>
              <a:r>
                <a:rPr lang="en-GB" sz="1100" dirty="0">
                  <a:cs typeface="Arial" panose="020B0604020202020204" pitchFamily="34" charset="0"/>
                </a:rPr>
                <a:t>84</a:t>
              </a:r>
            </a:p>
          </p:txBody>
        </p:sp>
        <p:sp>
          <p:nvSpPr>
            <p:cNvPr id="513" name="TextBox 140">
              <a:extLst>
                <a:ext uri="{FF2B5EF4-FFF2-40B4-BE49-F238E27FC236}">
                  <a16:creationId xmlns:a16="http://schemas.microsoft.com/office/drawing/2014/main" id="{CE26D311-AFCA-4073-8A6F-D94CFB40F1DC}"/>
                </a:ext>
              </a:extLst>
            </p:cNvPr>
            <p:cNvSpPr txBox="1"/>
            <p:nvPr/>
          </p:nvSpPr>
          <p:spPr>
            <a:xfrm>
              <a:off x="5867589" y="4682688"/>
              <a:ext cx="328936" cy="261610"/>
            </a:xfrm>
            <a:prstGeom prst="rect">
              <a:avLst/>
            </a:prstGeom>
            <a:noFill/>
          </p:spPr>
          <p:txBody>
            <a:bodyPr wrap="none" rtlCol="0">
              <a:spAutoFit/>
            </a:bodyPr>
            <a:lstStyle/>
            <a:p>
              <a:pPr algn="ctr"/>
              <a:r>
                <a:rPr lang="en-GB" sz="1100" dirty="0">
                  <a:cs typeface="Arial" panose="020B0604020202020204" pitchFamily="34" charset="0"/>
                </a:rPr>
                <a:t>90</a:t>
              </a:r>
            </a:p>
          </p:txBody>
        </p:sp>
        <p:sp>
          <p:nvSpPr>
            <p:cNvPr id="514" name="TextBox 141">
              <a:extLst>
                <a:ext uri="{FF2B5EF4-FFF2-40B4-BE49-F238E27FC236}">
                  <a16:creationId xmlns:a16="http://schemas.microsoft.com/office/drawing/2014/main" id="{540B5FBF-FE9F-46A2-A7B8-D587DDB83453}"/>
                </a:ext>
              </a:extLst>
            </p:cNvPr>
            <p:cNvSpPr txBox="1"/>
            <p:nvPr/>
          </p:nvSpPr>
          <p:spPr>
            <a:xfrm>
              <a:off x="6181339" y="4682688"/>
              <a:ext cx="328936" cy="261610"/>
            </a:xfrm>
            <a:prstGeom prst="rect">
              <a:avLst/>
            </a:prstGeom>
            <a:noFill/>
          </p:spPr>
          <p:txBody>
            <a:bodyPr wrap="none" rtlCol="0">
              <a:spAutoFit/>
            </a:bodyPr>
            <a:lstStyle/>
            <a:p>
              <a:pPr algn="ctr"/>
              <a:r>
                <a:rPr lang="en-GB" sz="1100" dirty="0">
                  <a:cs typeface="Arial" panose="020B0604020202020204" pitchFamily="34" charset="0"/>
                </a:rPr>
                <a:t>96</a:t>
              </a:r>
            </a:p>
          </p:txBody>
        </p:sp>
        <p:sp>
          <p:nvSpPr>
            <p:cNvPr id="515" name="TextBox 142">
              <a:extLst>
                <a:ext uri="{FF2B5EF4-FFF2-40B4-BE49-F238E27FC236}">
                  <a16:creationId xmlns:a16="http://schemas.microsoft.com/office/drawing/2014/main" id="{1DC2A9D2-3241-4D4B-A395-24409FC411DB}"/>
                </a:ext>
              </a:extLst>
            </p:cNvPr>
            <p:cNvSpPr txBox="1"/>
            <p:nvPr/>
          </p:nvSpPr>
          <p:spPr>
            <a:xfrm>
              <a:off x="1021885" y="4539065"/>
              <a:ext cx="256802" cy="261610"/>
            </a:xfrm>
            <a:prstGeom prst="rect">
              <a:avLst/>
            </a:prstGeom>
            <a:noFill/>
          </p:spPr>
          <p:txBody>
            <a:bodyPr wrap="none" rtlCol="0">
              <a:spAutoFit/>
            </a:bodyPr>
            <a:lstStyle/>
            <a:p>
              <a:pPr algn="r"/>
              <a:r>
                <a:rPr lang="en-GB" sz="1100" dirty="0">
                  <a:cs typeface="Arial" panose="020B0604020202020204" pitchFamily="34" charset="0"/>
                </a:rPr>
                <a:t>0</a:t>
              </a:r>
            </a:p>
          </p:txBody>
        </p:sp>
        <p:sp>
          <p:nvSpPr>
            <p:cNvPr id="516" name="TextBox 143">
              <a:extLst>
                <a:ext uri="{FF2B5EF4-FFF2-40B4-BE49-F238E27FC236}">
                  <a16:creationId xmlns:a16="http://schemas.microsoft.com/office/drawing/2014/main" id="{F76EFC5C-E4FD-4217-B20F-CBCF44E07699}"/>
                </a:ext>
              </a:extLst>
            </p:cNvPr>
            <p:cNvSpPr txBox="1"/>
            <p:nvPr/>
          </p:nvSpPr>
          <p:spPr>
            <a:xfrm>
              <a:off x="877615" y="2000397"/>
              <a:ext cx="401072" cy="261610"/>
            </a:xfrm>
            <a:prstGeom prst="rect">
              <a:avLst/>
            </a:prstGeom>
            <a:noFill/>
          </p:spPr>
          <p:txBody>
            <a:bodyPr wrap="none" rtlCol="0">
              <a:spAutoFit/>
            </a:bodyPr>
            <a:lstStyle/>
            <a:p>
              <a:pPr algn="r"/>
              <a:r>
                <a:rPr lang="en-GB" sz="1100" dirty="0">
                  <a:cs typeface="Arial" panose="020B0604020202020204" pitchFamily="34" charset="0"/>
                </a:rPr>
                <a:t>100</a:t>
              </a:r>
            </a:p>
          </p:txBody>
        </p:sp>
        <p:sp>
          <p:nvSpPr>
            <p:cNvPr id="517" name="TextBox 144">
              <a:extLst>
                <a:ext uri="{FF2B5EF4-FFF2-40B4-BE49-F238E27FC236}">
                  <a16:creationId xmlns:a16="http://schemas.microsoft.com/office/drawing/2014/main" id="{8D1DE79F-5976-4312-B13B-747EC66A67F4}"/>
                </a:ext>
              </a:extLst>
            </p:cNvPr>
            <p:cNvSpPr txBox="1"/>
            <p:nvPr/>
          </p:nvSpPr>
          <p:spPr>
            <a:xfrm>
              <a:off x="949751" y="2254264"/>
              <a:ext cx="328937" cy="261610"/>
            </a:xfrm>
            <a:prstGeom prst="rect">
              <a:avLst/>
            </a:prstGeom>
            <a:noFill/>
          </p:spPr>
          <p:txBody>
            <a:bodyPr wrap="none" rtlCol="0">
              <a:spAutoFit/>
            </a:bodyPr>
            <a:lstStyle/>
            <a:p>
              <a:pPr algn="r"/>
              <a:r>
                <a:rPr lang="en-GB" sz="1100" dirty="0">
                  <a:cs typeface="Arial" panose="020B0604020202020204" pitchFamily="34" charset="0"/>
                </a:rPr>
                <a:t>90</a:t>
              </a:r>
            </a:p>
          </p:txBody>
        </p:sp>
        <p:sp>
          <p:nvSpPr>
            <p:cNvPr id="518" name="TextBox 145">
              <a:extLst>
                <a:ext uri="{FF2B5EF4-FFF2-40B4-BE49-F238E27FC236}">
                  <a16:creationId xmlns:a16="http://schemas.microsoft.com/office/drawing/2014/main" id="{51476ACD-75BD-4FE6-B542-7B76DA9D493E}"/>
                </a:ext>
              </a:extLst>
            </p:cNvPr>
            <p:cNvSpPr txBox="1"/>
            <p:nvPr/>
          </p:nvSpPr>
          <p:spPr>
            <a:xfrm>
              <a:off x="949751" y="2508131"/>
              <a:ext cx="328937" cy="261610"/>
            </a:xfrm>
            <a:prstGeom prst="rect">
              <a:avLst/>
            </a:prstGeom>
            <a:noFill/>
          </p:spPr>
          <p:txBody>
            <a:bodyPr wrap="none" rtlCol="0">
              <a:spAutoFit/>
            </a:bodyPr>
            <a:lstStyle/>
            <a:p>
              <a:pPr algn="r"/>
              <a:r>
                <a:rPr lang="en-GB" sz="1100" dirty="0">
                  <a:cs typeface="Arial" panose="020B0604020202020204" pitchFamily="34" charset="0"/>
                </a:rPr>
                <a:t>80</a:t>
              </a:r>
            </a:p>
          </p:txBody>
        </p:sp>
        <p:sp>
          <p:nvSpPr>
            <p:cNvPr id="519" name="TextBox 146">
              <a:extLst>
                <a:ext uri="{FF2B5EF4-FFF2-40B4-BE49-F238E27FC236}">
                  <a16:creationId xmlns:a16="http://schemas.microsoft.com/office/drawing/2014/main" id="{CB60483F-229F-4E0E-A7CA-56F2F5B7DC17}"/>
                </a:ext>
              </a:extLst>
            </p:cNvPr>
            <p:cNvSpPr txBox="1"/>
            <p:nvPr/>
          </p:nvSpPr>
          <p:spPr>
            <a:xfrm>
              <a:off x="949751" y="2761998"/>
              <a:ext cx="328937" cy="261610"/>
            </a:xfrm>
            <a:prstGeom prst="rect">
              <a:avLst/>
            </a:prstGeom>
            <a:noFill/>
          </p:spPr>
          <p:txBody>
            <a:bodyPr wrap="none" rtlCol="0">
              <a:spAutoFit/>
            </a:bodyPr>
            <a:lstStyle/>
            <a:p>
              <a:pPr algn="r"/>
              <a:r>
                <a:rPr lang="en-GB" sz="1100" dirty="0">
                  <a:cs typeface="Arial" panose="020B0604020202020204" pitchFamily="34" charset="0"/>
                </a:rPr>
                <a:t>70</a:t>
              </a:r>
            </a:p>
          </p:txBody>
        </p:sp>
        <p:sp>
          <p:nvSpPr>
            <p:cNvPr id="520" name="TextBox 147">
              <a:extLst>
                <a:ext uri="{FF2B5EF4-FFF2-40B4-BE49-F238E27FC236}">
                  <a16:creationId xmlns:a16="http://schemas.microsoft.com/office/drawing/2014/main" id="{3FC0C030-723A-4276-8146-32318728D397}"/>
                </a:ext>
              </a:extLst>
            </p:cNvPr>
            <p:cNvSpPr txBox="1"/>
            <p:nvPr/>
          </p:nvSpPr>
          <p:spPr>
            <a:xfrm>
              <a:off x="949751" y="3015865"/>
              <a:ext cx="328937" cy="261610"/>
            </a:xfrm>
            <a:prstGeom prst="rect">
              <a:avLst/>
            </a:prstGeom>
            <a:noFill/>
          </p:spPr>
          <p:txBody>
            <a:bodyPr wrap="none" rtlCol="0">
              <a:spAutoFit/>
            </a:bodyPr>
            <a:lstStyle/>
            <a:p>
              <a:pPr algn="r"/>
              <a:r>
                <a:rPr lang="en-GB" sz="1100" dirty="0">
                  <a:cs typeface="Arial" panose="020B0604020202020204" pitchFamily="34" charset="0"/>
                </a:rPr>
                <a:t>60</a:t>
              </a:r>
            </a:p>
          </p:txBody>
        </p:sp>
        <p:sp>
          <p:nvSpPr>
            <p:cNvPr id="521" name="TextBox 148">
              <a:extLst>
                <a:ext uri="{FF2B5EF4-FFF2-40B4-BE49-F238E27FC236}">
                  <a16:creationId xmlns:a16="http://schemas.microsoft.com/office/drawing/2014/main" id="{CF0A2C5C-B254-44F1-BC19-888CB6641413}"/>
                </a:ext>
              </a:extLst>
            </p:cNvPr>
            <p:cNvSpPr txBox="1"/>
            <p:nvPr/>
          </p:nvSpPr>
          <p:spPr>
            <a:xfrm>
              <a:off x="949751" y="3269732"/>
              <a:ext cx="328937" cy="261610"/>
            </a:xfrm>
            <a:prstGeom prst="rect">
              <a:avLst/>
            </a:prstGeom>
            <a:noFill/>
          </p:spPr>
          <p:txBody>
            <a:bodyPr wrap="none" rtlCol="0">
              <a:spAutoFit/>
            </a:bodyPr>
            <a:lstStyle/>
            <a:p>
              <a:pPr algn="r"/>
              <a:r>
                <a:rPr lang="en-GB" sz="1100" dirty="0">
                  <a:cs typeface="Arial" panose="020B0604020202020204" pitchFamily="34" charset="0"/>
                </a:rPr>
                <a:t>50</a:t>
              </a:r>
            </a:p>
          </p:txBody>
        </p:sp>
        <p:sp>
          <p:nvSpPr>
            <p:cNvPr id="522" name="TextBox 149">
              <a:extLst>
                <a:ext uri="{FF2B5EF4-FFF2-40B4-BE49-F238E27FC236}">
                  <a16:creationId xmlns:a16="http://schemas.microsoft.com/office/drawing/2014/main" id="{AB483D37-9C99-428C-91E3-2A474CE4FCE3}"/>
                </a:ext>
              </a:extLst>
            </p:cNvPr>
            <p:cNvSpPr txBox="1"/>
            <p:nvPr/>
          </p:nvSpPr>
          <p:spPr>
            <a:xfrm>
              <a:off x="949751" y="3523599"/>
              <a:ext cx="328937" cy="261610"/>
            </a:xfrm>
            <a:prstGeom prst="rect">
              <a:avLst/>
            </a:prstGeom>
            <a:noFill/>
          </p:spPr>
          <p:txBody>
            <a:bodyPr wrap="none" rtlCol="0">
              <a:spAutoFit/>
            </a:bodyPr>
            <a:lstStyle/>
            <a:p>
              <a:pPr algn="r"/>
              <a:r>
                <a:rPr lang="en-GB" sz="1100" dirty="0">
                  <a:cs typeface="Arial" panose="020B0604020202020204" pitchFamily="34" charset="0"/>
                </a:rPr>
                <a:t>40</a:t>
              </a:r>
            </a:p>
          </p:txBody>
        </p:sp>
        <p:sp>
          <p:nvSpPr>
            <p:cNvPr id="523" name="TextBox 150">
              <a:extLst>
                <a:ext uri="{FF2B5EF4-FFF2-40B4-BE49-F238E27FC236}">
                  <a16:creationId xmlns:a16="http://schemas.microsoft.com/office/drawing/2014/main" id="{145AABEC-0750-4832-80E7-C2A0EF2A4A7F}"/>
                </a:ext>
              </a:extLst>
            </p:cNvPr>
            <p:cNvSpPr txBox="1"/>
            <p:nvPr/>
          </p:nvSpPr>
          <p:spPr>
            <a:xfrm>
              <a:off x="949751" y="3777466"/>
              <a:ext cx="328937" cy="261610"/>
            </a:xfrm>
            <a:prstGeom prst="rect">
              <a:avLst/>
            </a:prstGeom>
            <a:noFill/>
          </p:spPr>
          <p:txBody>
            <a:bodyPr wrap="none" rtlCol="0">
              <a:spAutoFit/>
            </a:bodyPr>
            <a:lstStyle/>
            <a:p>
              <a:pPr algn="r"/>
              <a:r>
                <a:rPr lang="en-GB" sz="1100" dirty="0">
                  <a:cs typeface="Arial" panose="020B0604020202020204" pitchFamily="34" charset="0"/>
                </a:rPr>
                <a:t>30</a:t>
              </a:r>
            </a:p>
          </p:txBody>
        </p:sp>
        <p:sp>
          <p:nvSpPr>
            <p:cNvPr id="524" name="TextBox 151">
              <a:extLst>
                <a:ext uri="{FF2B5EF4-FFF2-40B4-BE49-F238E27FC236}">
                  <a16:creationId xmlns:a16="http://schemas.microsoft.com/office/drawing/2014/main" id="{E5863C4B-65DF-4E30-A000-F17B8561FD20}"/>
                </a:ext>
              </a:extLst>
            </p:cNvPr>
            <p:cNvSpPr txBox="1"/>
            <p:nvPr/>
          </p:nvSpPr>
          <p:spPr>
            <a:xfrm>
              <a:off x="949751" y="4031334"/>
              <a:ext cx="328937" cy="261610"/>
            </a:xfrm>
            <a:prstGeom prst="rect">
              <a:avLst/>
            </a:prstGeom>
            <a:noFill/>
          </p:spPr>
          <p:txBody>
            <a:bodyPr wrap="none" rtlCol="0">
              <a:spAutoFit/>
            </a:bodyPr>
            <a:lstStyle/>
            <a:p>
              <a:pPr algn="r"/>
              <a:r>
                <a:rPr lang="en-GB" sz="1100" dirty="0">
                  <a:cs typeface="Arial" panose="020B0604020202020204" pitchFamily="34" charset="0"/>
                </a:rPr>
                <a:t>20</a:t>
              </a:r>
            </a:p>
          </p:txBody>
        </p:sp>
        <p:sp>
          <p:nvSpPr>
            <p:cNvPr id="525" name="TextBox 152">
              <a:extLst>
                <a:ext uri="{FF2B5EF4-FFF2-40B4-BE49-F238E27FC236}">
                  <a16:creationId xmlns:a16="http://schemas.microsoft.com/office/drawing/2014/main" id="{C4FBB323-153F-4275-A9E9-C44AF6FF83F0}"/>
                </a:ext>
              </a:extLst>
            </p:cNvPr>
            <p:cNvSpPr txBox="1"/>
            <p:nvPr/>
          </p:nvSpPr>
          <p:spPr>
            <a:xfrm>
              <a:off x="949751" y="4285200"/>
              <a:ext cx="328937" cy="261610"/>
            </a:xfrm>
            <a:prstGeom prst="rect">
              <a:avLst/>
            </a:prstGeom>
            <a:noFill/>
          </p:spPr>
          <p:txBody>
            <a:bodyPr wrap="none" rtlCol="0">
              <a:spAutoFit/>
            </a:bodyPr>
            <a:lstStyle/>
            <a:p>
              <a:pPr algn="r"/>
              <a:r>
                <a:rPr lang="en-GB" sz="1100" dirty="0">
                  <a:cs typeface="Arial" panose="020B0604020202020204" pitchFamily="34" charset="0"/>
                </a:rPr>
                <a:t>10</a:t>
              </a:r>
            </a:p>
          </p:txBody>
        </p:sp>
        <p:sp>
          <p:nvSpPr>
            <p:cNvPr id="526" name="TextBox 153">
              <a:extLst>
                <a:ext uri="{FF2B5EF4-FFF2-40B4-BE49-F238E27FC236}">
                  <a16:creationId xmlns:a16="http://schemas.microsoft.com/office/drawing/2014/main" id="{D08D24A2-55F7-4C93-B540-0481C7A1ED19}"/>
                </a:ext>
              </a:extLst>
            </p:cNvPr>
            <p:cNvSpPr txBox="1"/>
            <p:nvPr/>
          </p:nvSpPr>
          <p:spPr>
            <a:xfrm rot="16200000">
              <a:off x="-369311" y="3136129"/>
              <a:ext cx="2212465" cy="430887"/>
            </a:xfrm>
            <a:prstGeom prst="rect">
              <a:avLst/>
            </a:prstGeom>
            <a:noFill/>
          </p:spPr>
          <p:txBody>
            <a:bodyPr wrap="none" rtlCol="0">
              <a:spAutoFit/>
            </a:bodyPr>
            <a:lstStyle/>
            <a:p>
              <a:pPr algn="ctr"/>
              <a:r>
                <a:rPr lang="en-US" sz="1100" dirty="0">
                  <a:cs typeface="Arial" panose="020B0604020202020204" pitchFamily="34" charset="0"/>
                </a:rPr>
                <a:t>Patients free from first subsequent </a:t>
              </a:r>
            </a:p>
            <a:p>
              <a:pPr algn="ctr"/>
              <a:r>
                <a:rPr lang="en-US" sz="1100" dirty="0">
                  <a:cs typeface="Arial" panose="020B0604020202020204" pitchFamily="34" charset="0"/>
                </a:rPr>
                <a:t>therapy or death (%)</a:t>
              </a:r>
              <a:endParaRPr lang="en-GB" sz="1100" dirty="0">
                <a:cs typeface="Arial" panose="020B0604020202020204" pitchFamily="34" charset="0"/>
              </a:endParaRPr>
            </a:p>
          </p:txBody>
        </p:sp>
        <p:sp>
          <p:nvSpPr>
            <p:cNvPr id="527" name="Freeform 7">
              <a:extLst>
                <a:ext uri="{FF2B5EF4-FFF2-40B4-BE49-F238E27FC236}">
                  <a16:creationId xmlns:a16="http://schemas.microsoft.com/office/drawing/2014/main" id="{3A32454C-D6A8-4518-863D-A2DC25EE794B}"/>
                </a:ext>
              </a:extLst>
            </p:cNvPr>
            <p:cNvSpPr>
              <a:spLocks/>
            </p:cNvSpPr>
            <p:nvPr/>
          </p:nvSpPr>
          <p:spPr bwMode="auto">
            <a:xfrm>
              <a:off x="1313094" y="2088996"/>
              <a:ext cx="5086645" cy="2024113"/>
            </a:xfrm>
            <a:custGeom>
              <a:avLst/>
              <a:gdLst>
                <a:gd name="T0" fmla="*/ 33 w 4352"/>
                <a:gd name="T1" fmla="*/ 6 h 1907"/>
                <a:gd name="T2" fmla="*/ 161 w 4352"/>
                <a:gd name="T3" fmla="*/ 23 h 1907"/>
                <a:gd name="T4" fmla="*/ 175 w 4352"/>
                <a:gd name="T5" fmla="*/ 98 h 1907"/>
                <a:gd name="T6" fmla="*/ 195 w 4352"/>
                <a:gd name="T7" fmla="*/ 115 h 1907"/>
                <a:gd name="T8" fmla="*/ 245 w 4352"/>
                <a:gd name="T9" fmla="*/ 165 h 1907"/>
                <a:gd name="T10" fmla="*/ 269 w 4352"/>
                <a:gd name="T11" fmla="*/ 243 h 1907"/>
                <a:gd name="T12" fmla="*/ 296 w 4352"/>
                <a:gd name="T13" fmla="*/ 287 h 1907"/>
                <a:gd name="T14" fmla="*/ 323 w 4352"/>
                <a:gd name="T15" fmla="*/ 378 h 1907"/>
                <a:gd name="T16" fmla="*/ 373 w 4352"/>
                <a:gd name="T17" fmla="*/ 476 h 1907"/>
                <a:gd name="T18" fmla="*/ 407 w 4352"/>
                <a:gd name="T19" fmla="*/ 516 h 1907"/>
                <a:gd name="T20" fmla="*/ 424 w 4352"/>
                <a:gd name="T21" fmla="*/ 624 h 1907"/>
                <a:gd name="T22" fmla="*/ 458 w 4352"/>
                <a:gd name="T23" fmla="*/ 685 h 1907"/>
                <a:gd name="T24" fmla="*/ 468 w 4352"/>
                <a:gd name="T25" fmla="*/ 753 h 1907"/>
                <a:gd name="T26" fmla="*/ 485 w 4352"/>
                <a:gd name="T27" fmla="*/ 763 h 1907"/>
                <a:gd name="T28" fmla="*/ 491 w 4352"/>
                <a:gd name="T29" fmla="*/ 810 h 1907"/>
                <a:gd name="T30" fmla="*/ 535 w 4352"/>
                <a:gd name="T31" fmla="*/ 820 h 1907"/>
                <a:gd name="T32" fmla="*/ 552 w 4352"/>
                <a:gd name="T33" fmla="*/ 938 h 1907"/>
                <a:gd name="T34" fmla="*/ 576 w 4352"/>
                <a:gd name="T35" fmla="*/ 989 h 1907"/>
                <a:gd name="T36" fmla="*/ 592 w 4352"/>
                <a:gd name="T37" fmla="*/ 1016 h 1907"/>
                <a:gd name="T38" fmla="*/ 636 w 4352"/>
                <a:gd name="T39" fmla="*/ 1033 h 1907"/>
                <a:gd name="T40" fmla="*/ 653 w 4352"/>
                <a:gd name="T41" fmla="*/ 1100 h 1907"/>
                <a:gd name="T42" fmla="*/ 670 w 4352"/>
                <a:gd name="T43" fmla="*/ 1127 h 1907"/>
                <a:gd name="T44" fmla="*/ 687 w 4352"/>
                <a:gd name="T45" fmla="*/ 1202 h 1907"/>
                <a:gd name="T46" fmla="*/ 731 w 4352"/>
                <a:gd name="T47" fmla="*/ 1229 h 1907"/>
                <a:gd name="T48" fmla="*/ 754 w 4352"/>
                <a:gd name="T49" fmla="*/ 1286 h 1907"/>
                <a:gd name="T50" fmla="*/ 825 w 4352"/>
                <a:gd name="T51" fmla="*/ 1323 h 1907"/>
                <a:gd name="T52" fmla="*/ 849 w 4352"/>
                <a:gd name="T53" fmla="*/ 1364 h 1907"/>
                <a:gd name="T54" fmla="*/ 899 w 4352"/>
                <a:gd name="T55" fmla="*/ 1381 h 1907"/>
                <a:gd name="T56" fmla="*/ 926 w 4352"/>
                <a:gd name="T57" fmla="*/ 1425 h 1907"/>
                <a:gd name="T58" fmla="*/ 993 w 4352"/>
                <a:gd name="T59" fmla="*/ 1441 h 1907"/>
                <a:gd name="T60" fmla="*/ 1017 w 4352"/>
                <a:gd name="T61" fmla="*/ 1475 h 1907"/>
                <a:gd name="T62" fmla="*/ 1088 w 4352"/>
                <a:gd name="T63" fmla="*/ 1516 h 1907"/>
                <a:gd name="T64" fmla="*/ 1098 w 4352"/>
                <a:gd name="T65" fmla="*/ 1560 h 1907"/>
                <a:gd name="T66" fmla="*/ 1243 w 4352"/>
                <a:gd name="T67" fmla="*/ 1576 h 1907"/>
                <a:gd name="T68" fmla="*/ 1300 w 4352"/>
                <a:gd name="T69" fmla="*/ 1620 h 1907"/>
                <a:gd name="T70" fmla="*/ 1418 w 4352"/>
                <a:gd name="T71" fmla="*/ 1637 h 1907"/>
                <a:gd name="T72" fmla="*/ 1438 w 4352"/>
                <a:gd name="T73" fmla="*/ 1678 h 1907"/>
                <a:gd name="T74" fmla="*/ 1516 w 4352"/>
                <a:gd name="T75" fmla="*/ 1695 h 1907"/>
                <a:gd name="T76" fmla="*/ 1839 w 4352"/>
                <a:gd name="T77" fmla="*/ 1796 h 1907"/>
                <a:gd name="T78" fmla="*/ 2146 w 4352"/>
                <a:gd name="T79" fmla="*/ 1823 h 1907"/>
                <a:gd name="T80" fmla="*/ 2391 w 4352"/>
                <a:gd name="T81" fmla="*/ 1863 h 1907"/>
                <a:gd name="T82" fmla="*/ 3662 w 4352"/>
                <a:gd name="T83" fmla="*/ 1884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2" h="1907">
                  <a:moveTo>
                    <a:pt x="0" y="0"/>
                  </a:moveTo>
                  <a:lnTo>
                    <a:pt x="33" y="0"/>
                  </a:lnTo>
                  <a:lnTo>
                    <a:pt x="33" y="6"/>
                  </a:lnTo>
                  <a:lnTo>
                    <a:pt x="144" y="6"/>
                  </a:lnTo>
                  <a:lnTo>
                    <a:pt x="144" y="23"/>
                  </a:lnTo>
                  <a:lnTo>
                    <a:pt x="161" y="23"/>
                  </a:lnTo>
                  <a:lnTo>
                    <a:pt x="161" y="47"/>
                  </a:lnTo>
                  <a:lnTo>
                    <a:pt x="175" y="47"/>
                  </a:lnTo>
                  <a:lnTo>
                    <a:pt x="175" y="98"/>
                  </a:lnTo>
                  <a:lnTo>
                    <a:pt x="185" y="98"/>
                  </a:lnTo>
                  <a:lnTo>
                    <a:pt x="185" y="115"/>
                  </a:lnTo>
                  <a:lnTo>
                    <a:pt x="195" y="115"/>
                  </a:lnTo>
                  <a:lnTo>
                    <a:pt x="195" y="142"/>
                  </a:lnTo>
                  <a:lnTo>
                    <a:pt x="245" y="142"/>
                  </a:lnTo>
                  <a:lnTo>
                    <a:pt x="245" y="165"/>
                  </a:lnTo>
                  <a:lnTo>
                    <a:pt x="262" y="165"/>
                  </a:lnTo>
                  <a:lnTo>
                    <a:pt x="262" y="243"/>
                  </a:lnTo>
                  <a:lnTo>
                    <a:pt x="269" y="243"/>
                  </a:lnTo>
                  <a:lnTo>
                    <a:pt x="269" y="270"/>
                  </a:lnTo>
                  <a:lnTo>
                    <a:pt x="296" y="270"/>
                  </a:lnTo>
                  <a:lnTo>
                    <a:pt x="296" y="287"/>
                  </a:lnTo>
                  <a:lnTo>
                    <a:pt x="313" y="287"/>
                  </a:lnTo>
                  <a:lnTo>
                    <a:pt x="313" y="378"/>
                  </a:lnTo>
                  <a:lnTo>
                    <a:pt x="323" y="378"/>
                  </a:lnTo>
                  <a:lnTo>
                    <a:pt x="323" y="439"/>
                  </a:lnTo>
                  <a:lnTo>
                    <a:pt x="373" y="439"/>
                  </a:lnTo>
                  <a:lnTo>
                    <a:pt x="373" y="476"/>
                  </a:lnTo>
                  <a:lnTo>
                    <a:pt x="390" y="476"/>
                  </a:lnTo>
                  <a:lnTo>
                    <a:pt x="390" y="516"/>
                  </a:lnTo>
                  <a:lnTo>
                    <a:pt x="407" y="516"/>
                  </a:lnTo>
                  <a:lnTo>
                    <a:pt x="407" y="574"/>
                  </a:lnTo>
                  <a:lnTo>
                    <a:pt x="424" y="574"/>
                  </a:lnTo>
                  <a:lnTo>
                    <a:pt x="424" y="624"/>
                  </a:lnTo>
                  <a:lnTo>
                    <a:pt x="448" y="624"/>
                  </a:lnTo>
                  <a:lnTo>
                    <a:pt x="448" y="685"/>
                  </a:lnTo>
                  <a:lnTo>
                    <a:pt x="458" y="685"/>
                  </a:lnTo>
                  <a:lnTo>
                    <a:pt x="458" y="729"/>
                  </a:lnTo>
                  <a:lnTo>
                    <a:pt x="468" y="729"/>
                  </a:lnTo>
                  <a:lnTo>
                    <a:pt x="468" y="753"/>
                  </a:lnTo>
                  <a:lnTo>
                    <a:pt x="475" y="753"/>
                  </a:lnTo>
                  <a:lnTo>
                    <a:pt x="475" y="763"/>
                  </a:lnTo>
                  <a:lnTo>
                    <a:pt x="485" y="763"/>
                  </a:lnTo>
                  <a:lnTo>
                    <a:pt x="485" y="786"/>
                  </a:lnTo>
                  <a:lnTo>
                    <a:pt x="491" y="786"/>
                  </a:lnTo>
                  <a:lnTo>
                    <a:pt x="491" y="810"/>
                  </a:lnTo>
                  <a:lnTo>
                    <a:pt x="508" y="810"/>
                  </a:lnTo>
                  <a:lnTo>
                    <a:pt x="508" y="820"/>
                  </a:lnTo>
                  <a:lnTo>
                    <a:pt x="535" y="820"/>
                  </a:lnTo>
                  <a:lnTo>
                    <a:pt x="535" y="881"/>
                  </a:lnTo>
                  <a:lnTo>
                    <a:pt x="552" y="881"/>
                  </a:lnTo>
                  <a:lnTo>
                    <a:pt x="552" y="938"/>
                  </a:lnTo>
                  <a:lnTo>
                    <a:pt x="559" y="938"/>
                  </a:lnTo>
                  <a:lnTo>
                    <a:pt x="559" y="989"/>
                  </a:lnTo>
                  <a:lnTo>
                    <a:pt x="576" y="989"/>
                  </a:lnTo>
                  <a:lnTo>
                    <a:pt x="576" y="999"/>
                  </a:lnTo>
                  <a:lnTo>
                    <a:pt x="592" y="999"/>
                  </a:lnTo>
                  <a:lnTo>
                    <a:pt x="592" y="1016"/>
                  </a:lnTo>
                  <a:lnTo>
                    <a:pt x="613" y="1016"/>
                  </a:lnTo>
                  <a:lnTo>
                    <a:pt x="613" y="1033"/>
                  </a:lnTo>
                  <a:lnTo>
                    <a:pt x="636" y="1033"/>
                  </a:lnTo>
                  <a:lnTo>
                    <a:pt x="636" y="1060"/>
                  </a:lnTo>
                  <a:lnTo>
                    <a:pt x="653" y="1060"/>
                  </a:lnTo>
                  <a:lnTo>
                    <a:pt x="653" y="1100"/>
                  </a:lnTo>
                  <a:lnTo>
                    <a:pt x="663" y="1100"/>
                  </a:lnTo>
                  <a:lnTo>
                    <a:pt x="663" y="1127"/>
                  </a:lnTo>
                  <a:lnTo>
                    <a:pt x="670" y="1127"/>
                  </a:lnTo>
                  <a:lnTo>
                    <a:pt x="670" y="1151"/>
                  </a:lnTo>
                  <a:lnTo>
                    <a:pt x="687" y="1151"/>
                  </a:lnTo>
                  <a:lnTo>
                    <a:pt x="687" y="1202"/>
                  </a:lnTo>
                  <a:lnTo>
                    <a:pt x="704" y="1202"/>
                  </a:lnTo>
                  <a:lnTo>
                    <a:pt x="704" y="1229"/>
                  </a:lnTo>
                  <a:lnTo>
                    <a:pt x="731" y="1229"/>
                  </a:lnTo>
                  <a:lnTo>
                    <a:pt x="731" y="1235"/>
                  </a:lnTo>
                  <a:lnTo>
                    <a:pt x="754" y="1235"/>
                  </a:lnTo>
                  <a:lnTo>
                    <a:pt x="754" y="1286"/>
                  </a:lnTo>
                  <a:lnTo>
                    <a:pt x="774" y="1286"/>
                  </a:lnTo>
                  <a:lnTo>
                    <a:pt x="774" y="1323"/>
                  </a:lnTo>
                  <a:lnTo>
                    <a:pt x="825" y="1323"/>
                  </a:lnTo>
                  <a:lnTo>
                    <a:pt x="825" y="1347"/>
                  </a:lnTo>
                  <a:lnTo>
                    <a:pt x="849" y="1347"/>
                  </a:lnTo>
                  <a:lnTo>
                    <a:pt x="849" y="1364"/>
                  </a:lnTo>
                  <a:lnTo>
                    <a:pt x="875" y="1364"/>
                  </a:lnTo>
                  <a:lnTo>
                    <a:pt x="875" y="1381"/>
                  </a:lnTo>
                  <a:lnTo>
                    <a:pt x="899" y="1381"/>
                  </a:lnTo>
                  <a:lnTo>
                    <a:pt x="899" y="1397"/>
                  </a:lnTo>
                  <a:lnTo>
                    <a:pt x="926" y="1397"/>
                  </a:lnTo>
                  <a:lnTo>
                    <a:pt x="926" y="1425"/>
                  </a:lnTo>
                  <a:lnTo>
                    <a:pt x="956" y="1425"/>
                  </a:lnTo>
                  <a:lnTo>
                    <a:pt x="956" y="1441"/>
                  </a:lnTo>
                  <a:lnTo>
                    <a:pt x="993" y="1441"/>
                  </a:lnTo>
                  <a:lnTo>
                    <a:pt x="993" y="1458"/>
                  </a:lnTo>
                  <a:lnTo>
                    <a:pt x="1017" y="1458"/>
                  </a:lnTo>
                  <a:lnTo>
                    <a:pt x="1017" y="1475"/>
                  </a:lnTo>
                  <a:lnTo>
                    <a:pt x="1054" y="1475"/>
                  </a:lnTo>
                  <a:lnTo>
                    <a:pt x="1054" y="1516"/>
                  </a:lnTo>
                  <a:lnTo>
                    <a:pt x="1088" y="1516"/>
                  </a:lnTo>
                  <a:lnTo>
                    <a:pt x="1088" y="1543"/>
                  </a:lnTo>
                  <a:lnTo>
                    <a:pt x="1098" y="1543"/>
                  </a:lnTo>
                  <a:lnTo>
                    <a:pt x="1098" y="1560"/>
                  </a:lnTo>
                  <a:lnTo>
                    <a:pt x="1148" y="1560"/>
                  </a:lnTo>
                  <a:lnTo>
                    <a:pt x="1148" y="1576"/>
                  </a:lnTo>
                  <a:lnTo>
                    <a:pt x="1243" y="1576"/>
                  </a:lnTo>
                  <a:lnTo>
                    <a:pt x="1243" y="1603"/>
                  </a:lnTo>
                  <a:lnTo>
                    <a:pt x="1300" y="1603"/>
                  </a:lnTo>
                  <a:lnTo>
                    <a:pt x="1300" y="1620"/>
                  </a:lnTo>
                  <a:lnTo>
                    <a:pt x="1404" y="1620"/>
                  </a:lnTo>
                  <a:lnTo>
                    <a:pt x="1404" y="1637"/>
                  </a:lnTo>
                  <a:lnTo>
                    <a:pt x="1418" y="1637"/>
                  </a:lnTo>
                  <a:lnTo>
                    <a:pt x="1418" y="1654"/>
                  </a:lnTo>
                  <a:lnTo>
                    <a:pt x="1438" y="1654"/>
                  </a:lnTo>
                  <a:lnTo>
                    <a:pt x="1438" y="1678"/>
                  </a:lnTo>
                  <a:lnTo>
                    <a:pt x="1478" y="1678"/>
                  </a:lnTo>
                  <a:lnTo>
                    <a:pt x="1478" y="1695"/>
                  </a:lnTo>
                  <a:lnTo>
                    <a:pt x="1516" y="1695"/>
                  </a:lnTo>
                  <a:lnTo>
                    <a:pt x="1516" y="1755"/>
                  </a:lnTo>
                  <a:lnTo>
                    <a:pt x="1839" y="1755"/>
                  </a:lnTo>
                  <a:lnTo>
                    <a:pt x="1839" y="1796"/>
                  </a:lnTo>
                  <a:lnTo>
                    <a:pt x="1957" y="1796"/>
                  </a:lnTo>
                  <a:lnTo>
                    <a:pt x="1957" y="1823"/>
                  </a:lnTo>
                  <a:lnTo>
                    <a:pt x="2146" y="1823"/>
                  </a:lnTo>
                  <a:lnTo>
                    <a:pt x="2146" y="1840"/>
                  </a:lnTo>
                  <a:lnTo>
                    <a:pt x="2391" y="1840"/>
                  </a:lnTo>
                  <a:lnTo>
                    <a:pt x="2391" y="1863"/>
                  </a:lnTo>
                  <a:lnTo>
                    <a:pt x="2742" y="1863"/>
                  </a:lnTo>
                  <a:lnTo>
                    <a:pt x="2742" y="1884"/>
                  </a:lnTo>
                  <a:lnTo>
                    <a:pt x="3662" y="1884"/>
                  </a:lnTo>
                  <a:lnTo>
                    <a:pt x="3662" y="1907"/>
                  </a:lnTo>
                  <a:lnTo>
                    <a:pt x="4352" y="1907"/>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Freeform 8">
              <a:extLst>
                <a:ext uri="{FF2B5EF4-FFF2-40B4-BE49-F238E27FC236}">
                  <a16:creationId xmlns:a16="http://schemas.microsoft.com/office/drawing/2014/main" id="{6939A7AD-090B-40D9-948D-9183CA92F797}"/>
                </a:ext>
              </a:extLst>
            </p:cNvPr>
            <p:cNvSpPr>
              <a:spLocks/>
            </p:cNvSpPr>
            <p:nvPr/>
          </p:nvSpPr>
          <p:spPr bwMode="auto">
            <a:xfrm>
              <a:off x="1313094" y="2088996"/>
              <a:ext cx="5114697" cy="1637759"/>
            </a:xfrm>
            <a:custGeom>
              <a:avLst/>
              <a:gdLst>
                <a:gd name="T0" fmla="*/ 4187 w 4376"/>
                <a:gd name="T1" fmla="*/ 1425 h 1543"/>
                <a:gd name="T2" fmla="*/ 3918 w 4376"/>
                <a:gd name="T3" fmla="*/ 1357 h 1543"/>
                <a:gd name="T4" fmla="*/ 3709 w 4376"/>
                <a:gd name="T5" fmla="*/ 1316 h 1543"/>
                <a:gd name="T6" fmla="*/ 3500 w 4376"/>
                <a:gd name="T7" fmla="*/ 1279 h 1543"/>
                <a:gd name="T8" fmla="*/ 3406 w 4376"/>
                <a:gd name="T9" fmla="*/ 1262 h 1543"/>
                <a:gd name="T10" fmla="*/ 3271 w 4376"/>
                <a:gd name="T11" fmla="*/ 1246 h 1543"/>
                <a:gd name="T12" fmla="*/ 2887 w 4376"/>
                <a:gd name="T13" fmla="*/ 1219 h 1543"/>
                <a:gd name="T14" fmla="*/ 2870 w 4376"/>
                <a:gd name="T15" fmla="*/ 1195 h 1543"/>
                <a:gd name="T16" fmla="*/ 2648 w 4376"/>
                <a:gd name="T17" fmla="*/ 1178 h 1543"/>
                <a:gd name="T18" fmla="*/ 2543 w 4376"/>
                <a:gd name="T19" fmla="*/ 1161 h 1543"/>
                <a:gd name="T20" fmla="*/ 2459 w 4376"/>
                <a:gd name="T21" fmla="*/ 1134 h 1543"/>
                <a:gd name="T22" fmla="*/ 2381 w 4376"/>
                <a:gd name="T23" fmla="*/ 1117 h 1543"/>
                <a:gd name="T24" fmla="*/ 2290 w 4376"/>
                <a:gd name="T25" fmla="*/ 1084 h 1543"/>
                <a:gd name="T26" fmla="*/ 2179 w 4376"/>
                <a:gd name="T27" fmla="*/ 1067 h 1543"/>
                <a:gd name="T28" fmla="*/ 2085 w 4376"/>
                <a:gd name="T29" fmla="*/ 1033 h 1543"/>
                <a:gd name="T30" fmla="*/ 2024 w 4376"/>
                <a:gd name="T31" fmla="*/ 1016 h 1543"/>
                <a:gd name="T32" fmla="*/ 1896 w 4376"/>
                <a:gd name="T33" fmla="*/ 982 h 1543"/>
                <a:gd name="T34" fmla="*/ 1852 w 4376"/>
                <a:gd name="T35" fmla="*/ 965 h 1543"/>
                <a:gd name="T36" fmla="*/ 1684 w 4376"/>
                <a:gd name="T37" fmla="*/ 932 h 1543"/>
                <a:gd name="T38" fmla="*/ 1590 w 4376"/>
                <a:gd name="T39" fmla="*/ 915 h 1543"/>
                <a:gd name="T40" fmla="*/ 1549 w 4376"/>
                <a:gd name="T41" fmla="*/ 881 h 1543"/>
                <a:gd name="T42" fmla="*/ 1516 w 4376"/>
                <a:gd name="T43" fmla="*/ 864 h 1543"/>
                <a:gd name="T44" fmla="*/ 1455 w 4376"/>
                <a:gd name="T45" fmla="*/ 830 h 1543"/>
                <a:gd name="T46" fmla="*/ 1421 w 4376"/>
                <a:gd name="T47" fmla="*/ 813 h 1543"/>
                <a:gd name="T48" fmla="*/ 1371 w 4376"/>
                <a:gd name="T49" fmla="*/ 793 h 1543"/>
                <a:gd name="T50" fmla="*/ 1337 w 4376"/>
                <a:gd name="T51" fmla="*/ 770 h 1543"/>
                <a:gd name="T52" fmla="*/ 1276 w 4376"/>
                <a:gd name="T53" fmla="*/ 753 h 1543"/>
                <a:gd name="T54" fmla="*/ 1260 w 4376"/>
                <a:gd name="T55" fmla="*/ 692 h 1543"/>
                <a:gd name="T56" fmla="*/ 1243 w 4376"/>
                <a:gd name="T57" fmla="*/ 668 h 1543"/>
                <a:gd name="T58" fmla="*/ 1216 w 4376"/>
                <a:gd name="T59" fmla="*/ 618 h 1543"/>
                <a:gd name="T60" fmla="*/ 1182 w 4376"/>
                <a:gd name="T61" fmla="*/ 574 h 1543"/>
                <a:gd name="T62" fmla="*/ 1158 w 4376"/>
                <a:gd name="T63" fmla="*/ 550 h 1543"/>
                <a:gd name="T64" fmla="*/ 1071 w 4376"/>
                <a:gd name="T65" fmla="*/ 523 h 1543"/>
                <a:gd name="T66" fmla="*/ 960 w 4376"/>
                <a:gd name="T67" fmla="*/ 496 h 1543"/>
                <a:gd name="T68" fmla="*/ 859 w 4376"/>
                <a:gd name="T69" fmla="*/ 462 h 1543"/>
                <a:gd name="T70" fmla="*/ 815 w 4376"/>
                <a:gd name="T71" fmla="*/ 439 h 1543"/>
                <a:gd name="T72" fmla="*/ 781 w 4376"/>
                <a:gd name="T73" fmla="*/ 422 h 1543"/>
                <a:gd name="T74" fmla="*/ 737 w 4376"/>
                <a:gd name="T75" fmla="*/ 405 h 1543"/>
                <a:gd name="T76" fmla="*/ 714 w 4376"/>
                <a:gd name="T77" fmla="*/ 378 h 1543"/>
                <a:gd name="T78" fmla="*/ 663 w 4376"/>
                <a:gd name="T79" fmla="*/ 361 h 1543"/>
                <a:gd name="T80" fmla="*/ 636 w 4376"/>
                <a:gd name="T81" fmla="*/ 337 h 1543"/>
                <a:gd name="T82" fmla="*/ 603 w 4376"/>
                <a:gd name="T83" fmla="*/ 300 h 1543"/>
                <a:gd name="T84" fmla="*/ 559 w 4376"/>
                <a:gd name="T85" fmla="*/ 260 h 1543"/>
                <a:gd name="T86" fmla="*/ 434 w 4376"/>
                <a:gd name="T87" fmla="*/ 226 h 1543"/>
                <a:gd name="T88" fmla="*/ 404 w 4376"/>
                <a:gd name="T89" fmla="*/ 165 h 1543"/>
                <a:gd name="T90" fmla="*/ 363 w 4376"/>
                <a:gd name="T91" fmla="*/ 148 h 1543"/>
                <a:gd name="T92" fmla="*/ 286 w 4376"/>
                <a:gd name="T93" fmla="*/ 125 h 1543"/>
                <a:gd name="T94" fmla="*/ 245 w 4376"/>
                <a:gd name="T95" fmla="*/ 98 h 1543"/>
                <a:gd name="T96" fmla="*/ 202 w 4376"/>
                <a:gd name="T97" fmla="*/ 81 h 1543"/>
                <a:gd name="T98" fmla="*/ 185 w 4376"/>
                <a:gd name="T99" fmla="*/ 64 h 1543"/>
                <a:gd name="T100" fmla="*/ 158 w 4376"/>
                <a:gd name="T101" fmla="*/ 37 h 1543"/>
                <a:gd name="T102" fmla="*/ 40 w 4376"/>
                <a:gd name="T103" fmla="*/ 13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6" h="1543">
                  <a:moveTo>
                    <a:pt x="4376" y="1543"/>
                  </a:moveTo>
                  <a:lnTo>
                    <a:pt x="4258" y="1543"/>
                  </a:lnTo>
                  <a:lnTo>
                    <a:pt x="4258" y="1425"/>
                  </a:lnTo>
                  <a:lnTo>
                    <a:pt x="4187" y="1425"/>
                  </a:lnTo>
                  <a:lnTo>
                    <a:pt x="4187" y="1414"/>
                  </a:lnTo>
                  <a:lnTo>
                    <a:pt x="4180" y="1414"/>
                  </a:lnTo>
                  <a:lnTo>
                    <a:pt x="4180" y="1357"/>
                  </a:lnTo>
                  <a:lnTo>
                    <a:pt x="3918" y="1357"/>
                  </a:lnTo>
                  <a:lnTo>
                    <a:pt x="3918" y="1330"/>
                  </a:lnTo>
                  <a:lnTo>
                    <a:pt x="3830" y="1330"/>
                  </a:lnTo>
                  <a:lnTo>
                    <a:pt x="3830" y="1316"/>
                  </a:lnTo>
                  <a:lnTo>
                    <a:pt x="3709" y="1316"/>
                  </a:lnTo>
                  <a:lnTo>
                    <a:pt x="3709" y="1306"/>
                  </a:lnTo>
                  <a:lnTo>
                    <a:pt x="3645" y="1306"/>
                  </a:lnTo>
                  <a:lnTo>
                    <a:pt x="3645" y="1279"/>
                  </a:lnTo>
                  <a:lnTo>
                    <a:pt x="3500" y="1279"/>
                  </a:lnTo>
                  <a:lnTo>
                    <a:pt x="3500" y="1269"/>
                  </a:lnTo>
                  <a:lnTo>
                    <a:pt x="3456" y="1269"/>
                  </a:lnTo>
                  <a:lnTo>
                    <a:pt x="3456" y="1262"/>
                  </a:lnTo>
                  <a:lnTo>
                    <a:pt x="3406" y="1262"/>
                  </a:lnTo>
                  <a:lnTo>
                    <a:pt x="3406" y="1252"/>
                  </a:lnTo>
                  <a:lnTo>
                    <a:pt x="3389" y="1252"/>
                  </a:lnTo>
                  <a:lnTo>
                    <a:pt x="3389" y="1246"/>
                  </a:lnTo>
                  <a:lnTo>
                    <a:pt x="3271" y="1246"/>
                  </a:lnTo>
                  <a:lnTo>
                    <a:pt x="3271" y="1229"/>
                  </a:lnTo>
                  <a:lnTo>
                    <a:pt x="3210" y="1229"/>
                  </a:lnTo>
                  <a:lnTo>
                    <a:pt x="3210" y="1219"/>
                  </a:lnTo>
                  <a:lnTo>
                    <a:pt x="2887" y="1219"/>
                  </a:lnTo>
                  <a:lnTo>
                    <a:pt x="2887" y="1212"/>
                  </a:lnTo>
                  <a:lnTo>
                    <a:pt x="2877" y="1212"/>
                  </a:lnTo>
                  <a:lnTo>
                    <a:pt x="2877" y="1195"/>
                  </a:lnTo>
                  <a:lnTo>
                    <a:pt x="2870" y="1195"/>
                  </a:lnTo>
                  <a:lnTo>
                    <a:pt x="2870" y="1185"/>
                  </a:lnTo>
                  <a:lnTo>
                    <a:pt x="2776" y="1185"/>
                  </a:lnTo>
                  <a:lnTo>
                    <a:pt x="2776" y="1178"/>
                  </a:lnTo>
                  <a:lnTo>
                    <a:pt x="2648" y="1178"/>
                  </a:lnTo>
                  <a:lnTo>
                    <a:pt x="2648" y="1168"/>
                  </a:lnTo>
                  <a:lnTo>
                    <a:pt x="2610" y="1168"/>
                  </a:lnTo>
                  <a:lnTo>
                    <a:pt x="2610" y="1161"/>
                  </a:lnTo>
                  <a:lnTo>
                    <a:pt x="2543" y="1161"/>
                  </a:lnTo>
                  <a:lnTo>
                    <a:pt x="2543" y="1151"/>
                  </a:lnTo>
                  <a:lnTo>
                    <a:pt x="2536" y="1151"/>
                  </a:lnTo>
                  <a:lnTo>
                    <a:pt x="2536" y="1134"/>
                  </a:lnTo>
                  <a:lnTo>
                    <a:pt x="2459" y="1134"/>
                  </a:lnTo>
                  <a:lnTo>
                    <a:pt x="2459" y="1127"/>
                  </a:lnTo>
                  <a:lnTo>
                    <a:pt x="2415" y="1127"/>
                  </a:lnTo>
                  <a:lnTo>
                    <a:pt x="2415" y="1117"/>
                  </a:lnTo>
                  <a:lnTo>
                    <a:pt x="2381" y="1117"/>
                  </a:lnTo>
                  <a:lnTo>
                    <a:pt x="2381" y="1100"/>
                  </a:lnTo>
                  <a:lnTo>
                    <a:pt x="2314" y="1100"/>
                  </a:lnTo>
                  <a:lnTo>
                    <a:pt x="2314" y="1084"/>
                  </a:lnTo>
                  <a:lnTo>
                    <a:pt x="2290" y="1084"/>
                  </a:lnTo>
                  <a:lnTo>
                    <a:pt x="2290" y="1077"/>
                  </a:lnTo>
                  <a:lnTo>
                    <a:pt x="2263" y="1077"/>
                  </a:lnTo>
                  <a:lnTo>
                    <a:pt x="2263" y="1067"/>
                  </a:lnTo>
                  <a:lnTo>
                    <a:pt x="2179" y="1067"/>
                  </a:lnTo>
                  <a:lnTo>
                    <a:pt x="2179" y="1050"/>
                  </a:lnTo>
                  <a:lnTo>
                    <a:pt x="2112" y="1050"/>
                  </a:lnTo>
                  <a:lnTo>
                    <a:pt x="2112" y="1033"/>
                  </a:lnTo>
                  <a:lnTo>
                    <a:pt x="2085" y="1033"/>
                  </a:lnTo>
                  <a:lnTo>
                    <a:pt x="2085" y="1026"/>
                  </a:lnTo>
                  <a:lnTo>
                    <a:pt x="2058" y="1026"/>
                  </a:lnTo>
                  <a:lnTo>
                    <a:pt x="2058" y="1016"/>
                  </a:lnTo>
                  <a:lnTo>
                    <a:pt x="2024" y="1016"/>
                  </a:lnTo>
                  <a:lnTo>
                    <a:pt x="2024" y="999"/>
                  </a:lnTo>
                  <a:lnTo>
                    <a:pt x="1950" y="999"/>
                  </a:lnTo>
                  <a:lnTo>
                    <a:pt x="1950" y="982"/>
                  </a:lnTo>
                  <a:lnTo>
                    <a:pt x="1896" y="982"/>
                  </a:lnTo>
                  <a:lnTo>
                    <a:pt x="1896" y="972"/>
                  </a:lnTo>
                  <a:lnTo>
                    <a:pt x="1863" y="972"/>
                  </a:lnTo>
                  <a:lnTo>
                    <a:pt x="1863" y="965"/>
                  </a:lnTo>
                  <a:lnTo>
                    <a:pt x="1852" y="965"/>
                  </a:lnTo>
                  <a:lnTo>
                    <a:pt x="1852" y="948"/>
                  </a:lnTo>
                  <a:lnTo>
                    <a:pt x="1768" y="948"/>
                  </a:lnTo>
                  <a:lnTo>
                    <a:pt x="1768" y="932"/>
                  </a:lnTo>
                  <a:lnTo>
                    <a:pt x="1684" y="932"/>
                  </a:lnTo>
                  <a:lnTo>
                    <a:pt x="1684" y="921"/>
                  </a:lnTo>
                  <a:lnTo>
                    <a:pt x="1623" y="921"/>
                  </a:lnTo>
                  <a:lnTo>
                    <a:pt x="1623" y="915"/>
                  </a:lnTo>
                  <a:lnTo>
                    <a:pt x="1590" y="915"/>
                  </a:lnTo>
                  <a:lnTo>
                    <a:pt x="1590" y="898"/>
                  </a:lnTo>
                  <a:lnTo>
                    <a:pt x="1556" y="898"/>
                  </a:lnTo>
                  <a:lnTo>
                    <a:pt x="1556" y="881"/>
                  </a:lnTo>
                  <a:lnTo>
                    <a:pt x="1549" y="881"/>
                  </a:lnTo>
                  <a:lnTo>
                    <a:pt x="1549" y="871"/>
                  </a:lnTo>
                  <a:lnTo>
                    <a:pt x="1522" y="871"/>
                  </a:lnTo>
                  <a:lnTo>
                    <a:pt x="1522" y="864"/>
                  </a:lnTo>
                  <a:lnTo>
                    <a:pt x="1516" y="864"/>
                  </a:lnTo>
                  <a:lnTo>
                    <a:pt x="1516" y="847"/>
                  </a:lnTo>
                  <a:lnTo>
                    <a:pt x="1478" y="847"/>
                  </a:lnTo>
                  <a:lnTo>
                    <a:pt x="1478" y="830"/>
                  </a:lnTo>
                  <a:lnTo>
                    <a:pt x="1455" y="830"/>
                  </a:lnTo>
                  <a:lnTo>
                    <a:pt x="1455" y="820"/>
                  </a:lnTo>
                  <a:lnTo>
                    <a:pt x="1428" y="820"/>
                  </a:lnTo>
                  <a:lnTo>
                    <a:pt x="1428" y="813"/>
                  </a:lnTo>
                  <a:lnTo>
                    <a:pt x="1421" y="813"/>
                  </a:lnTo>
                  <a:lnTo>
                    <a:pt x="1421" y="803"/>
                  </a:lnTo>
                  <a:lnTo>
                    <a:pt x="1404" y="803"/>
                  </a:lnTo>
                  <a:lnTo>
                    <a:pt x="1404" y="793"/>
                  </a:lnTo>
                  <a:lnTo>
                    <a:pt x="1371" y="793"/>
                  </a:lnTo>
                  <a:lnTo>
                    <a:pt x="1371" y="776"/>
                  </a:lnTo>
                  <a:lnTo>
                    <a:pt x="1350" y="776"/>
                  </a:lnTo>
                  <a:lnTo>
                    <a:pt x="1350" y="770"/>
                  </a:lnTo>
                  <a:lnTo>
                    <a:pt x="1337" y="770"/>
                  </a:lnTo>
                  <a:lnTo>
                    <a:pt x="1337" y="763"/>
                  </a:lnTo>
                  <a:lnTo>
                    <a:pt x="1293" y="763"/>
                  </a:lnTo>
                  <a:lnTo>
                    <a:pt x="1293" y="753"/>
                  </a:lnTo>
                  <a:lnTo>
                    <a:pt x="1276" y="753"/>
                  </a:lnTo>
                  <a:lnTo>
                    <a:pt x="1276" y="702"/>
                  </a:lnTo>
                  <a:lnTo>
                    <a:pt x="1266" y="702"/>
                  </a:lnTo>
                  <a:lnTo>
                    <a:pt x="1266" y="692"/>
                  </a:lnTo>
                  <a:lnTo>
                    <a:pt x="1260" y="692"/>
                  </a:lnTo>
                  <a:lnTo>
                    <a:pt x="1260" y="675"/>
                  </a:lnTo>
                  <a:lnTo>
                    <a:pt x="1249" y="675"/>
                  </a:lnTo>
                  <a:lnTo>
                    <a:pt x="1249" y="668"/>
                  </a:lnTo>
                  <a:lnTo>
                    <a:pt x="1243" y="668"/>
                  </a:lnTo>
                  <a:lnTo>
                    <a:pt x="1243" y="651"/>
                  </a:lnTo>
                  <a:lnTo>
                    <a:pt x="1233" y="651"/>
                  </a:lnTo>
                  <a:lnTo>
                    <a:pt x="1233" y="618"/>
                  </a:lnTo>
                  <a:lnTo>
                    <a:pt x="1216" y="618"/>
                  </a:lnTo>
                  <a:lnTo>
                    <a:pt x="1216" y="591"/>
                  </a:lnTo>
                  <a:lnTo>
                    <a:pt x="1206" y="591"/>
                  </a:lnTo>
                  <a:lnTo>
                    <a:pt x="1206" y="574"/>
                  </a:lnTo>
                  <a:lnTo>
                    <a:pt x="1182" y="574"/>
                  </a:lnTo>
                  <a:lnTo>
                    <a:pt x="1182" y="564"/>
                  </a:lnTo>
                  <a:lnTo>
                    <a:pt x="1165" y="564"/>
                  </a:lnTo>
                  <a:lnTo>
                    <a:pt x="1165" y="550"/>
                  </a:lnTo>
                  <a:lnTo>
                    <a:pt x="1158" y="550"/>
                  </a:lnTo>
                  <a:lnTo>
                    <a:pt x="1158" y="540"/>
                  </a:lnTo>
                  <a:lnTo>
                    <a:pt x="1131" y="540"/>
                  </a:lnTo>
                  <a:lnTo>
                    <a:pt x="1131" y="523"/>
                  </a:lnTo>
                  <a:lnTo>
                    <a:pt x="1071" y="523"/>
                  </a:lnTo>
                  <a:lnTo>
                    <a:pt x="1071" y="506"/>
                  </a:lnTo>
                  <a:lnTo>
                    <a:pt x="1010" y="506"/>
                  </a:lnTo>
                  <a:lnTo>
                    <a:pt x="1010" y="496"/>
                  </a:lnTo>
                  <a:lnTo>
                    <a:pt x="960" y="496"/>
                  </a:lnTo>
                  <a:lnTo>
                    <a:pt x="960" y="489"/>
                  </a:lnTo>
                  <a:lnTo>
                    <a:pt x="926" y="489"/>
                  </a:lnTo>
                  <a:lnTo>
                    <a:pt x="926" y="462"/>
                  </a:lnTo>
                  <a:lnTo>
                    <a:pt x="859" y="462"/>
                  </a:lnTo>
                  <a:lnTo>
                    <a:pt x="859" y="445"/>
                  </a:lnTo>
                  <a:lnTo>
                    <a:pt x="832" y="445"/>
                  </a:lnTo>
                  <a:lnTo>
                    <a:pt x="832" y="439"/>
                  </a:lnTo>
                  <a:lnTo>
                    <a:pt x="815" y="439"/>
                  </a:lnTo>
                  <a:lnTo>
                    <a:pt x="815" y="429"/>
                  </a:lnTo>
                  <a:lnTo>
                    <a:pt x="805" y="429"/>
                  </a:lnTo>
                  <a:lnTo>
                    <a:pt x="805" y="422"/>
                  </a:lnTo>
                  <a:lnTo>
                    <a:pt x="781" y="422"/>
                  </a:lnTo>
                  <a:lnTo>
                    <a:pt x="781" y="412"/>
                  </a:lnTo>
                  <a:lnTo>
                    <a:pt x="754" y="412"/>
                  </a:lnTo>
                  <a:lnTo>
                    <a:pt x="754" y="405"/>
                  </a:lnTo>
                  <a:lnTo>
                    <a:pt x="737" y="405"/>
                  </a:lnTo>
                  <a:lnTo>
                    <a:pt x="737" y="388"/>
                  </a:lnTo>
                  <a:lnTo>
                    <a:pt x="731" y="388"/>
                  </a:lnTo>
                  <a:lnTo>
                    <a:pt x="731" y="378"/>
                  </a:lnTo>
                  <a:lnTo>
                    <a:pt x="714" y="378"/>
                  </a:lnTo>
                  <a:lnTo>
                    <a:pt x="714" y="371"/>
                  </a:lnTo>
                  <a:lnTo>
                    <a:pt x="680" y="371"/>
                  </a:lnTo>
                  <a:lnTo>
                    <a:pt x="680" y="361"/>
                  </a:lnTo>
                  <a:lnTo>
                    <a:pt x="663" y="361"/>
                  </a:lnTo>
                  <a:lnTo>
                    <a:pt x="663" y="344"/>
                  </a:lnTo>
                  <a:lnTo>
                    <a:pt x="646" y="344"/>
                  </a:lnTo>
                  <a:lnTo>
                    <a:pt x="646" y="337"/>
                  </a:lnTo>
                  <a:lnTo>
                    <a:pt x="636" y="337"/>
                  </a:lnTo>
                  <a:lnTo>
                    <a:pt x="636" y="320"/>
                  </a:lnTo>
                  <a:lnTo>
                    <a:pt x="609" y="320"/>
                  </a:lnTo>
                  <a:lnTo>
                    <a:pt x="609" y="300"/>
                  </a:lnTo>
                  <a:lnTo>
                    <a:pt x="603" y="300"/>
                  </a:lnTo>
                  <a:lnTo>
                    <a:pt x="603" y="287"/>
                  </a:lnTo>
                  <a:lnTo>
                    <a:pt x="576" y="287"/>
                  </a:lnTo>
                  <a:lnTo>
                    <a:pt x="576" y="260"/>
                  </a:lnTo>
                  <a:lnTo>
                    <a:pt x="559" y="260"/>
                  </a:lnTo>
                  <a:lnTo>
                    <a:pt x="559" y="243"/>
                  </a:lnTo>
                  <a:lnTo>
                    <a:pt x="525" y="243"/>
                  </a:lnTo>
                  <a:lnTo>
                    <a:pt x="525" y="226"/>
                  </a:lnTo>
                  <a:lnTo>
                    <a:pt x="434" y="226"/>
                  </a:lnTo>
                  <a:lnTo>
                    <a:pt x="434" y="199"/>
                  </a:lnTo>
                  <a:lnTo>
                    <a:pt x="414" y="199"/>
                  </a:lnTo>
                  <a:lnTo>
                    <a:pt x="414" y="165"/>
                  </a:lnTo>
                  <a:lnTo>
                    <a:pt x="404" y="165"/>
                  </a:lnTo>
                  <a:lnTo>
                    <a:pt x="404" y="158"/>
                  </a:lnTo>
                  <a:lnTo>
                    <a:pt x="390" y="158"/>
                  </a:lnTo>
                  <a:lnTo>
                    <a:pt x="390" y="148"/>
                  </a:lnTo>
                  <a:lnTo>
                    <a:pt x="363" y="148"/>
                  </a:lnTo>
                  <a:lnTo>
                    <a:pt x="363" y="131"/>
                  </a:lnTo>
                  <a:lnTo>
                    <a:pt x="313" y="131"/>
                  </a:lnTo>
                  <a:lnTo>
                    <a:pt x="313" y="125"/>
                  </a:lnTo>
                  <a:lnTo>
                    <a:pt x="286" y="125"/>
                  </a:lnTo>
                  <a:lnTo>
                    <a:pt x="286" y="115"/>
                  </a:lnTo>
                  <a:lnTo>
                    <a:pt x="269" y="115"/>
                  </a:lnTo>
                  <a:lnTo>
                    <a:pt x="269" y="98"/>
                  </a:lnTo>
                  <a:lnTo>
                    <a:pt x="245" y="98"/>
                  </a:lnTo>
                  <a:lnTo>
                    <a:pt x="245" y="91"/>
                  </a:lnTo>
                  <a:lnTo>
                    <a:pt x="219" y="91"/>
                  </a:lnTo>
                  <a:lnTo>
                    <a:pt x="219" y="81"/>
                  </a:lnTo>
                  <a:lnTo>
                    <a:pt x="202" y="81"/>
                  </a:lnTo>
                  <a:lnTo>
                    <a:pt x="202" y="74"/>
                  </a:lnTo>
                  <a:lnTo>
                    <a:pt x="195" y="74"/>
                  </a:lnTo>
                  <a:lnTo>
                    <a:pt x="195" y="64"/>
                  </a:lnTo>
                  <a:lnTo>
                    <a:pt x="185" y="64"/>
                  </a:lnTo>
                  <a:lnTo>
                    <a:pt x="185" y="47"/>
                  </a:lnTo>
                  <a:lnTo>
                    <a:pt x="168" y="47"/>
                  </a:lnTo>
                  <a:lnTo>
                    <a:pt x="168" y="37"/>
                  </a:lnTo>
                  <a:lnTo>
                    <a:pt x="158" y="37"/>
                  </a:lnTo>
                  <a:lnTo>
                    <a:pt x="158" y="23"/>
                  </a:lnTo>
                  <a:lnTo>
                    <a:pt x="134" y="23"/>
                  </a:lnTo>
                  <a:lnTo>
                    <a:pt x="134" y="13"/>
                  </a:lnTo>
                  <a:lnTo>
                    <a:pt x="40" y="13"/>
                  </a:lnTo>
                  <a:lnTo>
                    <a:pt x="40" y="0"/>
                  </a:lnTo>
                  <a:lnTo>
                    <a:pt x="0" y="0"/>
                  </a:lnTo>
                </a:path>
              </a:pathLst>
            </a:custGeom>
            <a:noFill/>
            <a:ln w="12700" cap="flat">
              <a:solidFill>
                <a:srgbClr val="8300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11">
              <a:extLst>
                <a:ext uri="{FF2B5EF4-FFF2-40B4-BE49-F238E27FC236}">
                  <a16:creationId xmlns:a16="http://schemas.microsoft.com/office/drawing/2014/main" id="{81C29C52-7F13-4DE9-9446-D224C0AB6F32}"/>
                </a:ext>
              </a:extLst>
            </p:cNvPr>
            <p:cNvSpPr>
              <a:spLocks noChangeShapeType="1"/>
            </p:cNvSpPr>
            <p:nvPr/>
          </p:nvSpPr>
          <p:spPr bwMode="auto">
            <a:xfrm>
              <a:off x="6391558"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12">
              <a:extLst>
                <a:ext uri="{FF2B5EF4-FFF2-40B4-BE49-F238E27FC236}">
                  <a16:creationId xmlns:a16="http://schemas.microsoft.com/office/drawing/2014/main" id="{B1202F8F-35AA-4E21-ACF6-918A7C077AD8}"/>
                </a:ext>
              </a:extLst>
            </p:cNvPr>
            <p:cNvSpPr>
              <a:spLocks noChangeShapeType="1"/>
            </p:cNvSpPr>
            <p:nvPr/>
          </p:nvSpPr>
          <p:spPr bwMode="auto">
            <a:xfrm flipH="1">
              <a:off x="6372857"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13">
              <a:extLst>
                <a:ext uri="{FF2B5EF4-FFF2-40B4-BE49-F238E27FC236}">
                  <a16:creationId xmlns:a16="http://schemas.microsoft.com/office/drawing/2014/main" id="{0A6B67D1-E245-45E8-903F-DA678F2BE564}"/>
                </a:ext>
              </a:extLst>
            </p:cNvPr>
            <p:cNvSpPr>
              <a:spLocks noChangeShapeType="1"/>
            </p:cNvSpPr>
            <p:nvPr/>
          </p:nvSpPr>
          <p:spPr bwMode="auto">
            <a:xfrm>
              <a:off x="6167147"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14">
              <a:extLst>
                <a:ext uri="{FF2B5EF4-FFF2-40B4-BE49-F238E27FC236}">
                  <a16:creationId xmlns:a16="http://schemas.microsoft.com/office/drawing/2014/main" id="{98B2DB5F-12D2-4C6F-BC0D-BDCF5C19A90B}"/>
                </a:ext>
              </a:extLst>
            </p:cNvPr>
            <p:cNvSpPr>
              <a:spLocks noChangeShapeType="1"/>
            </p:cNvSpPr>
            <p:nvPr/>
          </p:nvSpPr>
          <p:spPr bwMode="auto">
            <a:xfrm flipH="1">
              <a:off x="6148446"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15">
              <a:extLst>
                <a:ext uri="{FF2B5EF4-FFF2-40B4-BE49-F238E27FC236}">
                  <a16:creationId xmlns:a16="http://schemas.microsoft.com/office/drawing/2014/main" id="{D3C65A64-2116-4B56-B710-C73821BF1B46}"/>
                </a:ext>
              </a:extLst>
            </p:cNvPr>
            <p:cNvSpPr>
              <a:spLocks noChangeShapeType="1"/>
            </p:cNvSpPr>
            <p:nvPr/>
          </p:nvSpPr>
          <p:spPr bwMode="auto">
            <a:xfrm>
              <a:off x="6104031"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16">
              <a:extLst>
                <a:ext uri="{FF2B5EF4-FFF2-40B4-BE49-F238E27FC236}">
                  <a16:creationId xmlns:a16="http://schemas.microsoft.com/office/drawing/2014/main" id="{C46083C0-D165-41CB-8C57-B76A770D6FEB}"/>
                </a:ext>
              </a:extLst>
            </p:cNvPr>
            <p:cNvSpPr>
              <a:spLocks noChangeShapeType="1"/>
            </p:cNvSpPr>
            <p:nvPr/>
          </p:nvSpPr>
          <p:spPr bwMode="auto">
            <a:xfrm flipH="1">
              <a:off x="6085330"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17">
              <a:extLst>
                <a:ext uri="{FF2B5EF4-FFF2-40B4-BE49-F238E27FC236}">
                  <a16:creationId xmlns:a16="http://schemas.microsoft.com/office/drawing/2014/main" id="{FFFA1A0B-E71F-4B14-9B89-C3C99DCBA01B}"/>
                </a:ext>
              </a:extLst>
            </p:cNvPr>
            <p:cNvSpPr>
              <a:spLocks noChangeShapeType="1"/>
            </p:cNvSpPr>
            <p:nvPr/>
          </p:nvSpPr>
          <p:spPr bwMode="auto">
            <a:xfrm>
              <a:off x="6092343"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18">
              <a:extLst>
                <a:ext uri="{FF2B5EF4-FFF2-40B4-BE49-F238E27FC236}">
                  <a16:creationId xmlns:a16="http://schemas.microsoft.com/office/drawing/2014/main" id="{CDA6AA93-6338-48D0-BB3C-7D77272C9804}"/>
                </a:ext>
              </a:extLst>
            </p:cNvPr>
            <p:cNvSpPr>
              <a:spLocks noChangeShapeType="1"/>
            </p:cNvSpPr>
            <p:nvPr/>
          </p:nvSpPr>
          <p:spPr bwMode="auto">
            <a:xfrm flipH="1">
              <a:off x="6073642"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19">
              <a:extLst>
                <a:ext uri="{FF2B5EF4-FFF2-40B4-BE49-F238E27FC236}">
                  <a16:creationId xmlns:a16="http://schemas.microsoft.com/office/drawing/2014/main" id="{65D26D52-F6F8-4657-A9B2-BDB0DB95A534}"/>
                </a:ext>
              </a:extLst>
            </p:cNvPr>
            <p:cNvSpPr>
              <a:spLocks noChangeShapeType="1"/>
            </p:cNvSpPr>
            <p:nvPr/>
          </p:nvSpPr>
          <p:spPr bwMode="auto">
            <a:xfrm>
              <a:off x="5950917"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20">
              <a:extLst>
                <a:ext uri="{FF2B5EF4-FFF2-40B4-BE49-F238E27FC236}">
                  <a16:creationId xmlns:a16="http://schemas.microsoft.com/office/drawing/2014/main" id="{ACBA25F3-A1A5-49B9-9E0A-644B1328955E}"/>
                </a:ext>
              </a:extLst>
            </p:cNvPr>
            <p:cNvSpPr>
              <a:spLocks noChangeShapeType="1"/>
            </p:cNvSpPr>
            <p:nvPr/>
          </p:nvSpPr>
          <p:spPr bwMode="auto">
            <a:xfrm flipH="1">
              <a:off x="5927541"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21">
              <a:extLst>
                <a:ext uri="{FF2B5EF4-FFF2-40B4-BE49-F238E27FC236}">
                  <a16:creationId xmlns:a16="http://schemas.microsoft.com/office/drawing/2014/main" id="{892218CE-02CB-4D15-9372-5DE996182118}"/>
                </a:ext>
              </a:extLst>
            </p:cNvPr>
            <p:cNvSpPr>
              <a:spLocks noChangeShapeType="1"/>
            </p:cNvSpPr>
            <p:nvPr/>
          </p:nvSpPr>
          <p:spPr bwMode="auto">
            <a:xfrm>
              <a:off x="5935723"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22">
              <a:extLst>
                <a:ext uri="{FF2B5EF4-FFF2-40B4-BE49-F238E27FC236}">
                  <a16:creationId xmlns:a16="http://schemas.microsoft.com/office/drawing/2014/main" id="{EF157399-FCBC-441D-B875-A96B91029C3D}"/>
                </a:ext>
              </a:extLst>
            </p:cNvPr>
            <p:cNvSpPr>
              <a:spLocks noChangeShapeType="1"/>
            </p:cNvSpPr>
            <p:nvPr/>
          </p:nvSpPr>
          <p:spPr bwMode="auto">
            <a:xfrm flipH="1">
              <a:off x="5915853"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23">
              <a:extLst>
                <a:ext uri="{FF2B5EF4-FFF2-40B4-BE49-F238E27FC236}">
                  <a16:creationId xmlns:a16="http://schemas.microsoft.com/office/drawing/2014/main" id="{D29D9CD7-CB6D-4861-88A4-565FC056A183}"/>
                </a:ext>
              </a:extLst>
            </p:cNvPr>
            <p:cNvSpPr>
              <a:spLocks noChangeShapeType="1"/>
            </p:cNvSpPr>
            <p:nvPr/>
          </p:nvSpPr>
          <p:spPr bwMode="auto">
            <a:xfrm>
              <a:off x="5924035"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24">
              <a:extLst>
                <a:ext uri="{FF2B5EF4-FFF2-40B4-BE49-F238E27FC236}">
                  <a16:creationId xmlns:a16="http://schemas.microsoft.com/office/drawing/2014/main" id="{6A98CB66-22B5-4D11-B0FD-168084B75F07}"/>
                </a:ext>
              </a:extLst>
            </p:cNvPr>
            <p:cNvSpPr>
              <a:spLocks noChangeShapeType="1"/>
            </p:cNvSpPr>
            <p:nvPr/>
          </p:nvSpPr>
          <p:spPr bwMode="auto">
            <a:xfrm flipH="1">
              <a:off x="5899490" y="4113108"/>
              <a:ext cx="4792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25">
              <a:extLst>
                <a:ext uri="{FF2B5EF4-FFF2-40B4-BE49-F238E27FC236}">
                  <a16:creationId xmlns:a16="http://schemas.microsoft.com/office/drawing/2014/main" id="{16B9100D-0F31-4E44-A4FE-3C93D992FF9B}"/>
                </a:ext>
              </a:extLst>
            </p:cNvPr>
            <p:cNvSpPr>
              <a:spLocks noChangeShapeType="1"/>
            </p:cNvSpPr>
            <p:nvPr/>
          </p:nvSpPr>
          <p:spPr bwMode="auto">
            <a:xfrm>
              <a:off x="5892477"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26">
              <a:extLst>
                <a:ext uri="{FF2B5EF4-FFF2-40B4-BE49-F238E27FC236}">
                  <a16:creationId xmlns:a16="http://schemas.microsoft.com/office/drawing/2014/main" id="{0B29836B-AE0C-4FE0-8E52-2DD9AFAD711F}"/>
                </a:ext>
              </a:extLst>
            </p:cNvPr>
            <p:cNvSpPr>
              <a:spLocks noChangeShapeType="1"/>
            </p:cNvSpPr>
            <p:nvPr/>
          </p:nvSpPr>
          <p:spPr bwMode="auto">
            <a:xfrm flipH="1">
              <a:off x="5867933" y="4113108"/>
              <a:ext cx="4792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27">
              <a:extLst>
                <a:ext uri="{FF2B5EF4-FFF2-40B4-BE49-F238E27FC236}">
                  <a16:creationId xmlns:a16="http://schemas.microsoft.com/office/drawing/2014/main" id="{BC7BF01C-3D7F-4BFB-81E9-F94648ECD2D9}"/>
                </a:ext>
              </a:extLst>
            </p:cNvPr>
            <p:cNvSpPr>
              <a:spLocks noChangeShapeType="1"/>
            </p:cNvSpPr>
            <p:nvPr/>
          </p:nvSpPr>
          <p:spPr bwMode="auto">
            <a:xfrm>
              <a:off x="5867933"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28">
              <a:extLst>
                <a:ext uri="{FF2B5EF4-FFF2-40B4-BE49-F238E27FC236}">
                  <a16:creationId xmlns:a16="http://schemas.microsoft.com/office/drawing/2014/main" id="{A532B291-AAB6-4378-BA43-7E356BE4392B}"/>
                </a:ext>
              </a:extLst>
            </p:cNvPr>
            <p:cNvSpPr>
              <a:spLocks noChangeShapeType="1"/>
            </p:cNvSpPr>
            <p:nvPr/>
          </p:nvSpPr>
          <p:spPr bwMode="auto">
            <a:xfrm flipH="1">
              <a:off x="5849232"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29">
              <a:extLst>
                <a:ext uri="{FF2B5EF4-FFF2-40B4-BE49-F238E27FC236}">
                  <a16:creationId xmlns:a16="http://schemas.microsoft.com/office/drawing/2014/main" id="{F346C56B-18EC-4345-A5E8-1336939DCE8B}"/>
                </a:ext>
              </a:extLst>
            </p:cNvPr>
            <p:cNvSpPr>
              <a:spLocks noChangeShapeType="1"/>
            </p:cNvSpPr>
            <p:nvPr/>
          </p:nvSpPr>
          <p:spPr bwMode="auto">
            <a:xfrm>
              <a:off x="5856244"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0">
              <a:extLst>
                <a:ext uri="{FF2B5EF4-FFF2-40B4-BE49-F238E27FC236}">
                  <a16:creationId xmlns:a16="http://schemas.microsoft.com/office/drawing/2014/main" id="{3D7284A4-E9AD-4444-90A7-F29E4832E3D2}"/>
                </a:ext>
              </a:extLst>
            </p:cNvPr>
            <p:cNvSpPr>
              <a:spLocks noChangeShapeType="1"/>
            </p:cNvSpPr>
            <p:nvPr/>
          </p:nvSpPr>
          <p:spPr bwMode="auto">
            <a:xfrm flipH="1">
              <a:off x="5832868"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1">
              <a:extLst>
                <a:ext uri="{FF2B5EF4-FFF2-40B4-BE49-F238E27FC236}">
                  <a16:creationId xmlns:a16="http://schemas.microsoft.com/office/drawing/2014/main" id="{E4E34836-DB45-4D21-90FD-487D4AB045C3}"/>
                </a:ext>
              </a:extLst>
            </p:cNvPr>
            <p:cNvSpPr>
              <a:spLocks noChangeShapeType="1"/>
            </p:cNvSpPr>
            <p:nvPr/>
          </p:nvSpPr>
          <p:spPr bwMode="auto">
            <a:xfrm>
              <a:off x="5841050"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2">
              <a:extLst>
                <a:ext uri="{FF2B5EF4-FFF2-40B4-BE49-F238E27FC236}">
                  <a16:creationId xmlns:a16="http://schemas.microsoft.com/office/drawing/2014/main" id="{DBA051E0-9DD3-4888-BA6B-E3FF407D6AAA}"/>
                </a:ext>
              </a:extLst>
            </p:cNvPr>
            <p:cNvSpPr>
              <a:spLocks noChangeShapeType="1"/>
            </p:cNvSpPr>
            <p:nvPr/>
          </p:nvSpPr>
          <p:spPr bwMode="auto">
            <a:xfrm flipH="1">
              <a:off x="5821180"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3">
              <a:extLst>
                <a:ext uri="{FF2B5EF4-FFF2-40B4-BE49-F238E27FC236}">
                  <a16:creationId xmlns:a16="http://schemas.microsoft.com/office/drawing/2014/main" id="{77FD21EF-EE51-407B-8981-FE9DB1B8F619}"/>
                </a:ext>
              </a:extLst>
            </p:cNvPr>
            <p:cNvSpPr>
              <a:spLocks noChangeShapeType="1"/>
            </p:cNvSpPr>
            <p:nvPr/>
          </p:nvSpPr>
          <p:spPr bwMode="auto">
            <a:xfrm>
              <a:off x="5817674"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4">
              <a:extLst>
                <a:ext uri="{FF2B5EF4-FFF2-40B4-BE49-F238E27FC236}">
                  <a16:creationId xmlns:a16="http://schemas.microsoft.com/office/drawing/2014/main" id="{124EB879-E04C-4E27-838D-40AD1973878B}"/>
                </a:ext>
              </a:extLst>
            </p:cNvPr>
            <p:cNvSpPr>
              <a:spLocks noChangeShapeType="1"/>
            </p:cNvSpPr>
            <p:nvPr/>
          </p:nvSpPr>
          <p:spPr bwMode="auto">
            <a:xfrm flipH="1">
              <a:off x="5793129"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5">
              <a:extLst>
                <a:ext uri="{FF2B5EF4-FFF2-40B4-BE49-F238E27FC236}">
                  <a16:creationId xmlns:a16="http://schemas.microsoft.com/office/drawing/2014/main" id="{1EDAB164-45F4-4612-9697-D89AE39547AA}"/>
                </a:ext>
              </a:extLst>
            </p:cNvPr>
            <p:cNvSpPr>
              <a:spLocks noChangeShapeType="1"/>
            </p:cNvSpPr>
            <p:nvPr/>
          </p:nvSpPr>
          <p:spPr bwMode="auto">
            <a:xfrm>
              <a:off x="5801310"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6">
              <a:extLst>
                <a:ext uri="{FF2B5EF4-FFF2-40B4-BE49-F238E27FC236}">
                  <a16:creationId xmlns:a16="http://schemas.microsoft.com/office/drawing/2014/main" id="{2A28D681-0EFE-47F4-9153-86278E9166DA}"/>
                </a:ext>
              </a:extLst>
            </p:cNvPr>
            <p:cNvSpPr>
              <a:spLocks noChangeShapeType="1"/>
            </p:cNvSpPr>
            <p:nvPr/>
          </p:nvSpPr>
          <p:spPr bwMode="auto">
            <a:xfrm flipH="1">
              <a:off x="5781440"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7">
              <a:extLst>
                <a:ext uri="{FF2B5EF4-FFF2-40B4-BE49-F238E27FC236}">
                  <a16:creationId xmlns:a16="http://schemas.microsoft.com/office/drawing/2014/main" id="{183B8ED8-92B6-4067-B5DC-2BCF3864B30B}"/>
                </a:ext>
              </a:extLst>
            </p:cNvPr>
            <p:cNvSpPr>
              <a:spLocks noChangeShapeType="1"/>
            </p:cNvSpPr>
            <p:nvPr/>
          </p:nvSpPr>
          <p:spPr bwMode="auto">
            <a:xfrm>
              <a:off x="5781440"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8">
              <a:extLst>
                <a:ext uri="{FF2B5EF4-FFF2-40B4-BE49-F238E27FC236}">
                  <a16:creationId xmlns:a16="http://schemas.microsoft.com/office/drawing/2014/main" id="{CF4A95CE-F39D-4297-A2CF-73569BA0C8EB}"/>
                </a:ext>
              </a:extLst>
            </p:cNvPr>
            <p:cNvSpPr>
              <a:spLocks noChangeShapeType="1"/>
            </p:cNvSpPr>
            <p:nvPr/>
          </p:nvSpPr>
          <p:spPr bwMode="auto">
            <a:xfrm flipH="1">
              <a:off x="5758064"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9">
              <a:extLst>
                <a:ext uri="{FF2B5EF4-FFF2-40B4-BE49-F238E27FC236}">
                  <a16:creationId xmlns:a16="http://schemas.microsoft.com/office/drawing/2014/main" id="{3FE48F92-852B-486B-B295-21280FA857B9}"/>
                </a:ext>
              </a:extLst>
            </p:cNvPr>
            <p:cNvSpPr>
              <a:spLocks noChangeShapeType="1"/>
            </p:cNvSpPr>
            <p:nvPr/>
          </p:nvSpPr>
          <p:spPr bwMode="auto">
            <a:xfrm>
              <a:off x="5774428"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40">
              <a:extLst>
                <a:ext uri="{FF2B5EF4-FFF2-40B4-BE49-F238E27FC236}">
                  <a16:creationId xmlns:a16="http://schemas.microsoft.com/office/drawing/2014/main" id="{2B94ECA2-4BA1-4207-957C-D74198C3B6F1}"/>
                </a:ext>
              </a:extLst>
            </p:cNvPr>
            <p:cNvSpPr>
              <a:spLocks noChangeShapeType="1"/>
            </p:cNvSpPr>
            <p:nvPr/>
          </p:nvSpPr>
          <p:spPr bwMode="auto">
            <a:xfrm flipH="1">
              <a:off x="5749883"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41">
              <a:extLst>
                <a:ext uri="{FF2B5EF4-FFF2-40B4-BE49-F238E27FC236}">
                  <a16:creationId xmlns:a16="http://schemas.microsoft.com/office/drawing/2014/main" id="{CE500406-660D-40D7-88C7-47935086A3F0}"/>
                </a:ext>
              </a:extLst>
            </p:cNvPr>
            <p:cNvSpPr>
              <a:spLocks noChangeShapeType="1"/>
            </p:cNvSpPr>
            <p:nvPr/>
          </p:nvSpPr>
          <p:spPr bwMode="auto">
            <a:xfrm>
              <a:off x="5742870"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42">
              <a:extLst>
                <a:ext uri="{FF2B5EF4-FFF2-40B4-BE49-F238E27FC236}">
                  <a16:creationId xmlns:a16="http://schemas.microsoft.com/office/drawing/2014/main" id="{FDFAD344-452F-476A-A8B0-EE96835B1498}"/>
                </a:ext>
              </a:extLst>
            </p:cNvPr>
            <p:cNvSpPr>
              <a:spLocks noChangeShapeType="1"/>
            </p:cNvSpPr>
            <p:nvPr/>
          </p:nvSpPr>
          <p:spPr bwMode="auto">
            <a:xfrm flipH="1">
              <a:off x="5723001"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43">
              <a:extLst>
                <a:ext uri="{FF2B5EF4-FFF2-40B4-BE49-F238E27FC236}">
                  <a16:creationId xmlns:a16="http://schemas.microsoft.com/office/drawing/2014/main" id="{73D0D938-2EA0-4C0E-90A1-B3D5CD7A8792}"/>
                </a:ext>
              </a:extLst>
            </p:cNvPr>
            <p:cNvSpPr>
              <a:spLocks noChangeShapeType="1"/>
            </p:cNvSpPr>
            <p:nvPr/>
          </p:nvSpPr>
          <p:spPr bwMode="auto">
            <a:xfrm>
              <a:off x="5734688"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44">
              <a:extLst>
                <a:ext uri="{FF2B5EF4-FFF2-40B4-BE49-F238E27FC236}">
                  <a16:creationId xmlns:a16="http://schemas.microsoft.com/office/drawing/2014/main" id="{3C700926-BB3F-419F-957E-75F44AF43BB5}"/>
                </a:ext>
              </a:extLst>
            </p:cNvPr>
            <p:cNvSpPr>
              <a:spLocks noChangeShapeType="1"/>
            </p:cNvSpPr>
            <p:nvPr/>
          </p:nvSpPr>
          <p:spPr bwMode="auto">
            <a:xfrm flipH="1">
              <a:off x="5714819"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45">
              <a:extLst>
                <a:ext uri="{FF2B5EF4-FFF2-40B4-BE49-F238E27FC236}">
                  <a16:creationId xmlns:a16="http://schemas.microsoft.com/office/drawing/2014/main" id="{C54EA5B2-1C7A-4981-B1DC-A8091EE825B0}"/>
                </a:ext>
              </a:extLst>
            </p:cNvPr>
            <p:cNvSpPr>
              <a:spLocks noChangeShapeType="1"/>
            </p:cNvSpPr>
            <p:nvPr/>
          </p:nvSpPr>
          <p:spPr bwMode="auto">
            <a:xfrm>
              <a:off x="5683261"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46">
              <a:extLst>
                <a:ext uri="{FF2B5EF4-FFF2-40B4-BE49-F238E27FC236}">
                  <a16:creationId xmlns:a16="http://schemas.microsoft.com/office/drawing/2014/main" id="{1200FF8C-F191-4667-AC37-40EA14D4AED3}"/>
                </a:ext>
              </a:extLst>
            </p:cNvPr>
            <p:cNvSpPr>
              <a:spLocks noChangeShapeType="1"/>
            </p:cNvSpPr>
            <p:nvPr/>
          </p:nvSpPr>
          <p:spPr bwMode="auto">
            <a:xfrm flipH="1">
              <a:off x="5659884"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47">
              <a:extLst>
                <a:ext uri="{FF2B5EF4-FFF2-40B4-BE49-F238E27FC236}">
                  <a16:creationId xmlns:a16="http://schemas.microsoft.com/office/drawing/2014/main" id="{E3A3AE0C-8210-472D-8450-63D3C4C476FD}"/>
                </a:ext>
              </a:extLst>
            </p:cNvPr>
            <p:cNvSpPr>
              <a:spLocks noChangeShapeType="1"/>
            </p:cNvSpPr>
            <p:nvPr/>
          </p:nvSpPr>
          <p:spPr bwMode="auto">
            <a:xfrm>
              <a:off x="5659884"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48">
              <a:extLst>
                <a:ext uri="{FF2B5EF4-FFF2-40B4-BE49-F238E27FC236}">
                  <a16:creationId xmlns:a16="http://schemas.microsoft.com/office/drawing/2014/main" id="{ED4A5B96-F862-4C25-BAB6-A3784828DBB9}"/>
                </a:ext>
              </a:extLst>
            </p:cNvPr>
            <p:cNvSpPr>
              <a:spLocks noChangeShapeType="1"/>
            </p:cNvSpPr>
            <p:nvPr/>
          </p:nvSpPr>
          <p:spPr bwMode="auto">
            <a:xfrm flipH="1">
              <a:off x="5636508" y="4113108"/>
              <a:ext cx="46752"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49">
              <a:extLst>
                <a:ext uri="{FF2B5EF4-FFF2-40B4-BE49-F238E27FC236}">
                  <a16:creationId xmlns:a16="http://schemas.microsoft.com/office/drawing/2014/main" id="{EB7A468B-6C89-44CA-B350-DBDE4CD1A4C0}"/>
                </a:ext>
              </a:extLst>
            </p:cNvPr>
            <p:cNvSpPr>
              <a:spLocks noChangeShapeType="1"/>
            </p:cNvSpPr>
            <p:nvPr/>
          </p:nvSpPr>
          <p:spPr bwMode="auto">
            <a:xfrm>
              <a:off x="5651703"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50">
              <a:extLst>
                <a:ext uri="{FF2B5EF4-FFF2-40B4-BE49-F238E27FC236}">
                  <a16:creationId xmlns:a16="http://schemas.microsoft.com/office/drawing/2014/main" id="{35CB92F4-E496-4B5A-80DF-EAA31CC632E9}"/>
                </a:ext>
              </a:extLst>
            </p:cNvPr>
            <p:cNvSpPr>
              <a:spLocks noChangeShapeType="1"/>
            </p:cNvSpPr>
            <p:nvPr/>
          </p:nvSpPr>
          <p:spPr bwMode="auto">
            <a:xfrm flipH="1">
              <a:off x="5631833" y="4113108"/>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51">
              <a:extLst>
                <a:ext uri="{FF2B5EF4-FFF2-40B4-BE49-F238E27FC236}">
                  <a16:creationId xmlns:a16="http://schemas.microsoft.com/office/drawing/2014/main" id="{DE694696-E334-492C-BE49-6969746C6082}"/>
                </a:ext>
              </a:extLst>
            </p:cNvPr>
            <p:cNvSpPr>
              <a:spLocks noChangeShapeType="1"/>
            </p:cNvSpPr>
            <p:nvPr/>
          </p:nvSpPr>
          <p:spPr bwMode="auto">
            <a:xfrm>
              <a:off x="5593263" y="4091880"/>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52">
              <a:extLst>
                <a:ext uri="{FF2B5EF4-FFF2-40B4-BE49-F238E27FC236}">
                  <a16:creationId xmlns:a16="http://schemas.microsoft.com/office/drawing/2014/main" id="{FFF619A7-7D67-41D0-A19C-047D8D8CBE61}"/>
                </a:ext>
              </a:extLst>
            </p:cNvPr>
            <p:cNvSpPr>
              <a:spLocks noChangeShapeType="1"/>
            </p:cNvSpPr>
            <p:nvPr/>
          </p:nvSpPr>
          <p:spPr bwMode="auto">
            <a:xfrm flipH="1">
              <a:off x="5568718" y="4113108"/>
              <a:ext cx="4792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53">
              <a:extLst>
                <a:ext uri="{FF2B5EF4-FFF2-40B4-BE49-F238E27FC236}">
                  <a16:creationId xmlns:a16="http://schemas.microsoft.com/office/drawing/2014/main" id="{BC6DBE1C-FB68-4620-B3FD-6C380881B6AD}"/>
                </a:ext>
              </a:extLst>
            </p:cNvPr>
            <p:cNvSpPr>
              <a:spLocks noChangeShapeType="1"/>
            </p:cNvSpPr>
            <p:nvPr/>
          </p:nvSpPr>
          <p:spPr bwMode="auto">
            <a:xfrm>
              <a:off x="5174830" y="4066406"/>
              <a:ext cx="0" cy="4033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54">
              <a:extLst>
                <a:ext uri="{FF2B5EF4-FFF2-40B4-BE49-F238E27FC236}">
                  <a16:creationId xmlns:a16="http://schemas.microsoft.com/office/drawing/2014/main" id="{B84C9608-83EF-422F-B3FF-E0A8F4FFC2DC}"/>
                </a:ext>
              </a:extLst>
            </p:cNvPr>
            <p:cNvSpPr>
              <a:spLocks noChangeShapeType="1"/>
            </p:cNvSpPr>
            <p:nvPr/>
          </p:nvSpPr>
          <p:spPr bwMode="auto">
            <a:xfrm flipH="1">
              <a:off x="5151454" y="4088696"/>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55">
              <a:extLst>
                <a:ext uri="{FF2B5EF4-FFF2-40B4-BE49-F238E27FC236}">
                  <a16:creationId xmlns:a16="http://schemas.microsoft.com/office/drawing/2014/main" id="{7C7B1CA0-F3F0-42E4-B640-C9C0DB9ECEB8}"/>
                </a:ext>
              </a:extLst>
            </p:cNvPr>
            <p:cNvSpPr>
              <a:spLocks noChangeShapeType="1"/>
            </p:cNvSpPr>
            <p:nvPr/>
          </p:nvSpPr>
          <p:spPr bwMode="auto">
            <a:xfrm>
              <a:off x="3497593" y="3977247"/>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56">
              <a:extLst>
                <a:ext uri="{FF2B5EF4-FFF2-40B4-BE49-F238E27FC236}">
                  <a16:creationId xmlns:a16="http://schemas.microsoft.com/office/drawing/2014/main" id="{E00429BF-5675-4F21-B38D-2267AF609E73}"/>
                </a:ext>
              </a:extLst>
            </p:cNvPr>
            <p:cNvSpPr>
              <a:spLocks noChangeShapeType="1"/>
            </p:cNvSpPr>
            <p:nvPr/>
          </p:nvSpPr>
          <p:spPr bwMode="auto">
            <a:xfrm flipH="1">
              <a:off x="3474217" y="3998475"/>
              <a:ext cx="46752"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57">
              <a:extLst>
                <a:ext uri="{FF2B5EF4-FFF2-40B4-BE49-F238E27FC236}">
                  <a16:creationId xmlns:a16="http://schemas.microsoft.com/office/drawing/2014/main" id="{7FABF29D-3FA4-4142-8873-18283E2F139D}"/>
                </a:ext>
              </a:extLst>
            </p:cNvPr>
            <p:cNvSpPr>
              <a:spLocks noChangeShapeType="1"/>
            </p:cNvSpPr>
            <p:nvPr/>
          </p:nvSpPr>
          <p:spPr bwMode="auto">
            <a:xfrm>
              <a:off x="3490580" y="3977247"/>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58">
              <a:extLst>
                <a:ext uri="{FF2B5EF4-FFF2-40B4-BE49-F238E27FC236}">
                  <a16:creationId xmlns:a16="http://schemas.microsoft.com/office/drawing/2014/main" id="{34733B81-44F6-468E-B613-794D29E05A8F}"/>
                </a:ext>
              </a:extLst>
            </p:cNvPr>
            <p:cNvSpPr>
              <a:spLocks noChangeShapeType="1"/>
            </p:cNvSpPr>
            <p:nvPr/>
          </p:nvSpPr>
          <p:spPr bwMode="auto">
            <a:xfrm flipH="1">
              <a:off x="3470711" y="3998475"/>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59">
              <a:extLst>
                <a:ext uri="{FF2B5EF4-FFF2-40B4-BE49-F238E27FC236}">
                  <a16:creationId xmlns:a16="http://schemas.microsoft.com/office/drawing/2014/main" id="{D2D4B465-8DFD-43A8-B360-DEA00C9E42F5}"/>
                </a:ext>
              </a:extLst>
            </p:cNvPr>
            <p:cNvSpPr>
              <a:spLocks noChangeShapeType="1"/>
            </p:cNvSpPr>
            <p:nvPr/>
          </p:nvSpPr>
          <p:spPr bwMode="auto">
            <a:xfrm>
              <a:off x="3336298" y="3930544"/>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60">
              <a:extLst>
                <a:ext uri="{FF2B5EF4-FFF2-40B4-BE49-F238E27FC236}">
                  <a16:creationId xmlns:a16="http://schemas.microsoft.com/office/drawing/2014/main" id="{F5D61C09-BB28-41E5-964D-348B20509D96}"/>
                </a:ext>
              </a:extLst>
            </p:cNvPr>
            <p:cNvSpPr>
              <a:spLocks noChangeShapeType="1"/>
            </p:cNvSpPr>
            <p:nvPr/>
          </p:nvSpPr>
          <p:spPr bwMode="auto">
            <a:xfrm flipH="1">
              <a:off x="3316428" y="3951773"/>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61">
              <a:extLst>
                <a:ext uri="{FF2B5EF4-FFF2-40B4-BE49-F238E27FC236}">
                  <a16:creationId xmlns:a16="http://schemas.microsoft.com/office/drawing/2014/main" id="{D6A2E425-8F3C-4CFA-BF82-8E8309C7518F}"/>
                </a:ext>
              </a:extLst>
            </p:cNvPr>
            <p:cNvSpPr>
              <a:spLocks noChangeShapeType="1"/>
            </p:cNvSpPr>
            <p:nvPr/>
          </p:nvSpPr>
          <p:spPr bwMode="auto">
            <a:xfrm>
              <a:off x="2883969" y="3787255"/>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62">
              <a:extLst>
                <a:ext uri="{FF2B5EF4-FFF2-40B4-BE49-F238E27FC236}">
                  <a16:creationId xmlns:a16="http://schemas.microsoft.com/office/drawing/2014/main" id="{30A4BBE6-9B99-476E-9915-B5174EC1B0EC}"/>
                </a:ext>
              </a:extLst>
            </p:cNvPr>
            <p:cNvSpPr>
              <a:spLocks noChangeShapeType="1"/>
            </p:cNvSpPr>
            <p:nvPr/>
          </p:nvSpPr>
          <p:spPr bwMode="auto">
            <a:xfrm flipH="1">
              <a:off x="2860593" y="3808483"/>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63">
              <a:extLst>
                <a:ext uri="{FF2B5EF4-FFF2-40B4-BE49-F238E27FC236}">
                  <a16:creationId xmlns:a16="http://schemas.microsoft.com/office/drawing/2014/main" id="{0A4EC13E-ABC4-4304-AD21-59E4B9FE68DE}"/>
                </a:ext>
              </a:extLst>
            </p:cNvPr>
            <p:cNvSpPr>
              <a:spLocks noChangeShapeType="1"/>
            </p:cNvSpPr>
            <p:nvPr/>
          </p:nvSpPr>
          <p:spPr bwMode="auto">
            <a:xfrm>
              <a:off x="2249308" y="3472015"/>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64">
              <a:extLst>
                <a:ext uri="{FF2B5EF4-FFF2-40B4-BE49-F238E27FC236}">
                  <a16:creationId xmlns:a16="http://schemas.microsoft.com/office/drawing/2014/main" id="{FCCDA492-F7EA-4046-B504-C743F530EFB3}"/>
                </a:ext>
              </a:extLst>
            </p:cNvPr>
            <p:cNvSpPr>
              <a:spLocks noChangeShapeType="1"/>
            </p:cNvSpPr>
            <p:nvPr/>
          </p:nvSpPr>
          <p:spPr bwMode="auto">
            <a:xfrm flipH="1">
              <a:off x="2230607" y="3493243"/>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65">
              <a:extLst>
                <a:ext uri="{FF2B5EF4-FFF2-40B4-BE49-F238E27FC236}">
                  <a16:creationId xmlns:a16="http://schemas.microsoft.com/office/drawing/2014/main" id="{68B7EA5D-7E4E-4032-AC72-FBD528267597}"/>
                </a:ext>
              </a:extLst>
            </p:cNvPr>
            <p:cNvSpPr>
              <a:spLocks noChangeShapeType="1"/>
            </p:cNvSpPr>
            <p:nvPr/>
          </p:nvSpPr>
          <p:spPr bwMode="auto">
            <a:xfrm>
              <a:off x="1793473" y="2675955"/>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66">
              <a:extLst>
                <a:ext uri="{FF2B5EF4-FFF2-40B4-BE49-F238E27FC236}">
                  <a16:creationId xmlns:a16="http://schemas.microsoft.com/office/drawing/2014/main" id="{76E8E735-EB42-4645-8815-7B9F4BF4A482}"/>
                </a:ext>
              </a:extLst>
            </p:cNvPr>
            <p:cNvSpPr>
              <a:spLocks noChangeShapeType="1"/>
            </p:cNvSpPr>
            <p:nvPr/>
          </p:nvSpPr>
          <p:spPr bwMode="auto">
            <a:xfrm flipH="1">
              <a:off x="1773604" y="2698246"/>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67">
              <a:extLst>
                <a:ext uri="{FF2B5EF4-FFF2-40B4-BE49-F238E27FC236}">
                  <a16:creationId xmlns:a16="http://schemas.microsoft.com/office/drawing/2014/main" id="{FA73422F-AB8E-42EC-A70F-6F957A5EA4E8}"/>
                </a:ext>
              </a:extLst>
            </p:cNvPr>
            <p:cNvSpPr>
              <a:spLocks noChangeShapeType="1"/>
            </p:cNvSpPr>
            <p:nvPr/>
          </p:nvSpPr>
          <p:spPr bwMode="auto">
            <a:xfrm>
              <a:off x="1757240" y="2576183"/>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68">
              <a:extLst>
                <a:ext uri="{FF2B5EF4-FFF2-40B4-BE49-F238E27FC236}">
                  <a16:creationId xmlns:a16="http://schemas.microsoft.com/office/drawing/2014/main" id="{164A1D85-BEAB-419C-BB5C-464C79B4855E}"/>
                </a:ext>
              </a:extLst>
            </p:cNvPr>
            <p:cNvSpPr>
              <a:spLocks noChangeShapeType="1"/>
            </p:cNvSpPr>
            <p:nvPr/>
          </p:nvSpPr>
          <p:spPr bwMode="auto">
            <a:xfrm flipH="1">
              <a:off x="1733864" y="2594228"/>
              <a:ext cx="46752"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69">
              <a:extLst>
                <a:ext uri="{FF2B5EF4-FFF2-40B4-BE49-F238E27FC236}">
                  <a16:creationId xmlns:a16="http://schemas.microsoft.com/office/drawing/2014/main" id="{68FF7F1E-E125-4BF7-B3B3-0457FE9055E6}"/>
                </a:ext>
              </a:extLst>
            </p:cNvPr>
            <p:cNvSpPr>
              <a:spLocks noChangeShapeType="1"/>
            </p:cNvSpPr>
            <p:nvPr/>
          </p:nvSpPr>
          <p:spPr bwMode="auto">
            <a:xfrm>
              <a:off x="1698800" y="2532666"/>
              <a:ext cx="0" cy="43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70">
              <a:extLst>
                <a:ext uri="{FF2B5EF4-FFF2-40B4-BE49-F238E27FC236}">
                  <a16:creationId xmlns:a16="http://schemas.microsoft.com/office/drawing/2014/main" id="{F170DF37-C5D1-4BB4-B0CF-13035FE52B67}"/>
                </a:ext>
              </a:extLst>
            </p:cNvPr>
            <p:cNvSpPr>
              <a:spLocks noChangeShapeType="1"/>
            </p:cNvSpPr>
            <p:nvPr/>
          </p:nvSpPr>
          <p:spPr bwMode="auto">
            <a:xfrm flipH="1">
              <a:off x="1674255" y="2554955"/>
              <a:ext cx="4441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71">
              <a:extLst>
                <a:ext uri="{FF2B5EF4-FFF2-40B4-BE49-F238E27FC236}">
                  <a16:creationId xmlns:a16="http://schemas.microsoft.com/office/drawing/2014/main" id="{346D4261-ACA5-4C81-9C9B-04F13A475DC8}"/>
                </a:ext>
              </a:extLst>
            </p:cNvPr>
            <p:cNvSpPr>
              <a:spLocks noChangeShapeType="1"/>
            </p:cNvSpPr>
            <p:nvPr/>
          </p:nvSpPr>
          <p:spPr bwMode="auto">
            <a:xfrm>
              <a:off x="1569062" y="2217426"/>
              <a:ext cx="0" cy="3927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72">
              <a:extLst>
                <a:ext uri="{FF2B5EF4-FFF2-40B4-BE49-F238E27FC236}">
                  <a16:creationId xmlns:a16="http://schemas.microsoft.com/office/drawing/2014/main" id="{6CA90374-FB96-4779-9E2C-170258B6B076}"/>
                </a:ext>
              </a:extLst>
            </p:cNvPr>
            <p:cNvSpPr>
              <a:spLocks noChangeShapeType="1"/>
            </p:cNvSpPr>
            <p:nvPr/>
          </p:nvSpPr>
          <p:spPr bwMode="auto">
            <a:xfrm flipH="1">
              <a:off x="1549193" y="2239716"/>
              <a:ext cx="43246"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73">
              <a:extLst>
                <a:ext uri="{FF2B5EF4-FFF2-40B4-BE49-F238E27FC236}">
                  <a16:creationId xmlns:a16="http://schemas.microsoft.com/office/drawing/2014/main" id="{8F9D608D-EC40-42C9-97EE-FD4EF84B48E2}"/>
                </a:ext>
              </a:extLst>
            </p:cNvPr>
            <p:cNvSpPr>
              <a:spLocks noChangeShapeType="1"/>
            </p:cNvSpPr>
            <p:nvPr/>
          </p:nvSpPr>
          <p:spPr bwMode="auto">
            <a:xfrm>
              <a:off x="1320107" y="2070951"/>
              <a:ext cx="0" cy="39273"/>
            </a:xfrm>
            <a:prstGeom prst="line">
              <a:avLst/>
            </a:prstGeom>
            <a:noFill/>
            <a:ln w="12700" cap="flat">
              <a:solidFill>
                <a:srgbClr val="00386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592" name="Line 74">
              <a:extLst>
                <a:ext uri="{FF2B5EF4-FFF2-40B4-BE49-F238E27FC236}">
                  <a16:creationId xmlns:a16="http://schemas.microsoft.com/office/drawing/2014/main" id="{9378D166-1684-4D55-84EA-55CA1FDB2686}"/>
                </a:ext>
              </a:extLst>
            </p:cNvPr>
            <p:cNvSpPr>
              <a:spLocks noChangeShapeType="1"/>
            </p:cNvSpPr>
            <p:nvPr/>
          </p:nvSpPr>
          <p:spPr bwMode="auto">
            <a:xfrm flipH="1">
              <a:off x="1300237" y="2088996"/>
              <a:ext cx="43246" cy="0"/>
            </a:xfrm>
            <a:prstGeom prst="line">
              <a:avLst/>
            </a:prstGeom>
            <a:noFill/>
            <a:ln w="20638"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593" name="Line 75">
              <a:extLst>
                <a:ext uri="{FF2B5EF4-FFF2-40B4-BE49-F238E27FC236}">
                  <a16:creationId xmlns:a16="http://schemas.microsoft.com/office/drawing/2014/main" id="{FAD6EB91-2AD3-4BF1-A900-750A099EE092}"/>
                </a:ext>
              </a:extLst>
            </p:cNvPr>
            <p:cNvSpPr>
              <a:spLocks noChangeShapeType="1"/>
            </p:cNvSpPr>
            <p:nvPr/>
          </p:nvSpPr>
          <p:spPr bwMode="auto">
            <a:xfrm>
              <a:off x="6427790" y="37044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76">
              <a:extLst>
                <a:ext uri="{FF2B5EF4-FFF2-40B4-BE49-F238E27FC236}">
                  <a16:creationId xmlns:a16="http://schemas.microsoft.com/office/drawing/2014/main" id="{BE330204-AB4A-419B-ACF9-7699BA93157B}"/>
                </a:ext>
              </a:extLst>
            </p:cNvPr>
            <p:cNvSpPr>
              <a:spLocks noChangeShapeType="1"/>
            </p:cNvSpPr>
            <p:nvPr/>
          </p:nvSpPr>
          <p:spPr bwMode="auto">
            <a:xfrm flipH="1">
              <a:off x="6407921" y="372675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77">
              <a:extLst>
                <a:ext uri="{FF2B5EF4-FFF2-40B4-BE49-F238E27FC236}">
                  <a16:creationId xmlns:a16="http://schemas.microsoft.com/office/drawing/2014/main" id="{761C758C-148B-4DB0-8DE2-1C6519163639}"/>
                </a:ext>
              </a:extLst>
            </p:cNvPr>
            <p:cNvSpPr>
              <a:spLocks noChangeShapeType="1"/>
            </p:cNvSpPr>
            <p:nvPr/>
          </p:nvSpPr>
          <p:spPr bwMode="auto">
            <a:xfrm>
              <a:off x="6411427" y="37044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78">
              <a:extLst>
                <a:ext uri="{FF2B5EF4-FFF2-40B4-BE49-F238E27FC236}">
                  <a16:creationId xmlns:a16="http://schemas.microsoft.com/office/drawing/2014/main" id="{26C02A76-6188-423B-8D2A-11A5D4047D24}"/>
                </a:ext>
              </a:extLst>
            </p:cNvPr>
            <p:cNvSpPr>
              <a:spLocks noChangeShapeType="1"/>
            </p:cNvSpPr>
            <p:nvPr/>
          </p:nvSpPr>
          <p:spPr bwMode="auto">
            <a:xfrm flipH="1">
              <a:off x="6388051" y="3726754"/>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79">
              <a:extLst>
                <a:ext uri="{FF2B5EF4-FFF2-40B4-BE49-F238E27FC236}">
                  <a16:creationId xmlns:a16="http://schemas.microsoft.com/office/drawing/2014/main" id="{D3FCD2A8-0DA7-42DD-AAEA-C8007CDC732C}"/>
                </a:ext>
              </a:extLst>
            </p:cNvPr>
            <p:cNvSpPr>
              <a:spLocks noChangeShapeType="1"/>
            </p:cNvSpPr>
            <p:nvPr/>
          </p:nvSpPr>
          <p:spPr bwMode="auto">
            <a:xfrm>
              <a:off x="6396233" y="37044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80">
              <a:extLst>
                <a:ext uri="{FF2B5EF4-FFF2-40B4-BE49-F238E27FC236}">
                  <a16:creationId xmlns:a16="http://schemas.microsoft.com/office/drawing/2014/main" id="{98D46748-F1C6-47F4-A167-E8F842915AD4}"/>
                </a:ext>
              </a:extLst>
            </p:cNvPr>
            <p:cNvSpPr>
              <a:spLocks noChangeShapeType="1"/>
            </p:cNvSpPr>
            <p:nvPr/>
          </p:nvSpPr>
          <p:spPr bwMode="auto">
            <a:xfrm flipH="1">
              <a:off x="6372857" y="3726754"/>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81">
              <a:extLst>
                <a:ext uri="{FF2B5EF4-FFF2-40B4-BE49-F238E27FC236}">
                  <a16:creationId xmlns:a16="http://schemas.microsoft.com/office/drawing/2014/main" id="{5A6A1B5C-F3D1-4D6D-8C30-B85A2EB6A597}"/>
                </a:ext>
              </a:extLst>
            </p:cNvPr>
            <p:cNvSpPr>
              <a:spLocks noChangeShapeType="1"/>
            </p:cNvSpPr>
            <p:nvPr/>
          </p:nvSpPr>
          <p:spPr bwMode="auto">
            <a:xfrm>
              <a:off x="6379869" y="37044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82">
              <a:extLst>
                <a:ext uri="{FF2B5EF4-FFF2-40B4-BE49-F238E27FC236}">
                  <a16:creationId xmlns:a16="http://schemas.microsoft.com/office/drawing/2014/main" id="{3B43E0A1-8AC2-4866-BAE2-0EA44BAFD3EC}"/>
                </a:ext>
              </a:extLst>
            </p:cNvPr>
            <p:cNvSpPr>
              <a:spLocks noChangeShapeType="1"/>
            </p:cNvSpPr>
            <p:nvPr/>
          </p:nvSpPr>
          <p:spPr bwMode="auto">
            <a:xfrm flipH="1">
              <a:off x="6360000" y="3726754"/>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83">
              <a:extLst>
                <a:ext uri="{FF2B5EF4-FFF2-40B4-BE49-F238E27FC236}">
                  <a16:creationId xmlns:a16="http://schemas.microsoft.com/office/drawing/2014/main" id="{094B5BB1-693D-465A-94CD-2D1146044FD1}"/>
                </a:ext>
              </a:extLst>
            </p:cNvPr>
            <p:cNvSpPr>
              <a:spLocks noChangeShapeType="1"/>
            </p:cNvSpPr>
            <p:nvPr/>
          </p:nvSpPr>
          <p:spPr bwMode="auto">
            <a:xfrm>
              <a:off x="6324935" y="37044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84">
              <a:extLst>
                <a:ext uri="{FF2B5EF4-FFF2-40B4-BE49-F238E27FC236}">
                  <a16:creationId xmlns:a16="http://schemas.microsoft.com/office/drawing/2014/main" id="{AE61DF57-C214-4E83-8E2F-5BA515776819}"/>
                </a:ext>
              </a:extLst>
            </p:cNvPr>
            <p:cNvSpPr>
              <a:spLocks noChangeShapeType="1"/>
            </p:cNvSpPr>
            <p:nvPr/>
          </p:nvSpPr>
          <p:spPr bwMode="auto">
            <a:xfrm flipH="1">
              <a:off x="6301559" y="3726754"/>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85">
              <a:extLst>
                <a:ext uri="{FF2B5EF4-FFF2-40B4-BE49-F238E27FC236}">
                  <a16:creationId xmlns:a16="http://schemas.microsoft.com/office/drawing/2014/main" id="{EDD047A7-55A5-44FE-A7E7-BF9F82BB59D8}"/>
                </a:ext>
              </a:extLst>
            </p:cNvPr>
            <p:cNvSpPr>
              <a:spLocks noChangeShapeType="1"/>
            </p:cNvSpPr>
            <p:nvPr/>
          </p:nvSpPr>
          <p:spPr bwMode="auto">
            <a:xfrm>
              <a:off x="6293378" y="37044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86">
              <a:extLst>
                <a:ext uri="{FF2B5EF4-FFF2-40B4-BE49-F238E27FC236}">
                  <a16:creationId xmlns:a16="http://schemas.microsoft.com/office/drawing/2014/main" id="{37E9FBFA-3A53-438E-9937-CD37D1607C30}"/>
                </a:ext>
              </a:extLst>
            </p:cNvPr>
            <p:cNvSpPr>
              <a:spLocks noChangeShapeType="1"/>
            </p:cNvSpPr>
            <p:nvPr/>
          </p:nvSpPr>
          <p:spPr bwMode="auto">
            <a:xfrm flipH="1">
              <a:off x="6273508" y="372675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87">
              <a:extLst>
                <a:ext uri="{FF2B5EF4-FFF2-40B4-BE49-F238E27FC236}">
                  <a16:creationId xmlns:a16="http://schemas.microsoft.com/office/drawing/2014/main" id="{5C1DD88B-68E2-46EE-B0AB-260CBB71EF98}"/>
                </a:ext>
              </a:extLst>
            </p:cNvPr>
            <p:cNvSpPr>
              <a:spLocks noChangeShapeType="1"/>
            </p:cNvSpPr>
            <p:nvPr/>
          </p:nvSpPr>
          <p:spPr bwMode="auto">
            <a:xfrm>
              <a:off x="6266495" y="3579217"/>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88">
              <a:extLst>
                <a:ext uri="{FF2B5EF4-FFF2-40B4-BE49-F238E27FC236}">
                  <a16:creationId xmlns:a16="http://schemas.microsoft.com/office/drawing/2014/main" id="{5875088E-500B-4B58-BCF8-99EE9C10AE80}"/>
                </a:ext>
              </a:extLst>
            </p:cNvPr>
            <p:cNvSpPr>
              <a:spLocks noChangeShapeType="1"/>
            </p:cNvSpPr>
            <p:nvPr/>
          </p:nvSpPr>
          <p:spPr bwMode="auto">
            <a:xfrm flipH="1">
              <a:off x="6246626" y="3601507"/>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89">
              <a:extLst>
                <a:ext uri="{FF2B5EF4-FFF2-40B4-BE49-F238E27FC236}">
                  <a16:creationId xmlns:a16="http://schemas.microsoft.com/office/drawing/2014/main" id="{966658D8-F6BA-4CCD-AF39-697D5E3D5EFE}"/>
                </a:ext>
              </a:extLst>
            </p:cNvPr>
            <p:cNvSpPr>
              <a:spLocks noChangeShapeType="1"/>
            </p:cNvSpPr>
            <p:nvPr/>
          </p:nvSpPr>
          <p:spPr bwMode="auto">
            <a:xfrm>
              <a:off x="6250132" y="3579217"/>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90">
              <a:extLst>
                <a:ext uri="{FF2B5EF4-FFF2-40B4-BE49-F238E27FC236}">
                  <a16:creationId xmlns:a16="http://schemas.microsoft.com/office/drawing/2014/main" id="{1344FF60-700F-40D2-B84B-8F6F3AD88AE8}"/>
                </a:ext>
              </a:extLst>
            </p:cNvPr>
            <p:cNvSpPr>
              <a:spLocks noChangeShapeType="1"/>
            </p:cNvSpPr>
            <p:nvPr/>
          </p:nvSpPr>
          <p:spPr bwMode="auto">
            <a:xfrm flipH="1">
              <a:off x="6230262" y="3601507"/>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91">
              <a:extLst>
                <a:ext uri="{FF2B5EF4-FFF2-40B4-BE49-F238E27FC236}">
                  <a16:creationId xmlns:a16="http://schemas.microsoft.com/office/drawing/2014/main" id="{DEA6F094-0626-4E1A-A31A-DD23FD658358}"/>
                </a:ext>
              </a:extLst>
            </p:cNvPr>
            <p:cNvSpPr>
              <a:spLocks noChangeShapeType="1"/>
            </p:cNvSpPr>
            <p:nvPr/>
          </p:nvSpPr>
          <p:spPr bwMode="auto">
            <a:xfrm>
              <a:off x="6234937" y="3579217"/>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92">
              <a:extLst>
                <a:ext uri="{FF2B5EF4-FFF2-40B4-BE49-F238E27FC236}">
                  <a16:creationId xmlns:a16="http://schemas.microsoft.com/office/drawing/2014/main" id="{891A7D78-D170-4515-AC74-D202CF14D75D}"/>
                </a:ext>
              </a:extLst>
            </p:cNvPr>
            <p:cNvSpPr>
              <a:spLocks noChangeShapeType="1"/>
            </p:cNvSpPr>
            <p:nvPr/>
          </p:nvSpPr>
          <p:spPr bwMode="auto">
            <a:xfrm flipH="1">
              <a:off x="6215068" y="3601507"/>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93">
              <a:extLst>
                <a:ext uri="{FF2B5EF4-FFF2-40B4-BE49-F238E27FC236}">
                  <a16:creationId xmlns:a16="http://schemas.microsoft.com/office/drawing/2014/main" id="{C811933D-51AE-4383-A1E8-827F73D4D6F4}"/>
                </a:ext>
              </a:extLst>
            </p:cNvPr>
            <p:cNvSpPr>
              <a:spLocks noChangeShapeType="1"/>
            </p:cNvSpPr>
            <p:nvPr/>
          </p:nvSpPr>
          <p:spPr bwMode="auto">
            <a:xfrm>
              <a:off x="6223250" y="3579217"/>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94">
              <a:extLst>
                <a:ext uri="{FF2B5EF4-FFF2-40B4-BE49-F238E27FC236}">
                  <a16:creationId xmlns:a16="http://schemas.microsoft.com/office/drawing/2014/main" id="{8324DBD5-EDF0-47B6-A96D-9FA2A3447B2F}"/>
                </a:ext>
              </a:extLst>
            </p:cNvPr>
            <p:cNvSpPr>
              <a:spLocks noChangeShapeType="1"/>
            </p:cNvSpPr>
            <p:nvPr/>
          </p:nvSpPr>
          <p:spPr bwMode="auto">
            <a:xfrm flipH="1">
              <a:off x="6198704" y="3601507"/>
              <a:ext cx="47921"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95">
              <a:extLst>
                <a:ext uri="{FF2B5EF4-FFF2-40B4-BE49-F238E27FC236}">
                  <a16:creationId xmlns:a16="http://schemas.microsoft.com/office/drawing/2014/main" id="{2FD131A1-AD52-4C56-A642-38D409B1C88C}"/>
                </a:ext>
              </a:extLst>
            </p:cNvPr>
            <p:cNvSpPr>
              <a:spLocks noChangeShapeType="1"/>
            </p:cNvSpPr>
            <p:nvPr/>
          </p:nvSpPr>
          <p:spPr bwMode="auto">
            <a:xfrm>
              <a:off x="6175328"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96">
              <a:extLst>
                <a:ext uri="{FF2B5EF4-FFF2-40B4-BE49-F238E27FC236}">
                  <a16:creationId xmlns:a16="http://schemas.microsoft.com/office/drawing/2014/main" id="{68526B49-E0B5-4E5B-A4FD-7DA68AF6B048}"/>
                </a:ext>
              </a:extLst>
            </p:cNvPr>
            <p:cNvSpPr>
              <a:spLocks noChangeShapeType="1"/>
            </p:cNvSpPr>
            <p:nvPr/>
          </p:nvSpPr>
          <p:spPr bwMode="auto">
            <a:xfrm flipH="1">
              <a:off x="6151952" y="3529331"/>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97">
              <a:extLst>
                <a:ext uri="{FF2B5EF4-FFF2-40B4-BE49-F238E27FC236}">
                  <a16:creationId xmlns:a16="http://schemas.microsoft.com/office/drawing/2014/main" id="{7087279A-5359-4791-87EA-3E820D7A6289}"/>
                </a:ext>
              </a:extLst>
            </p:cNvPr>
            <p:cNvSpPr>
              <a:spLocks noChangeShapeType="1"/>
            </p:cNvSpPr>
            <p:nvPr/>
          </p:nvSpPr>
          <p:spPr bwMode="auto">
            <a:xfrm>
              <a:off x="6148446"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98">
              <a:extLst>
                <a:ext uri="{FF2B5EF4-FFF2-40B4-BE49-F238E27FC236}">
                  <a16:creationId xmlns:a16="http://schemas.microsoft.com/office/drawing/2014/main" id="{DF8CF9DF-FEAC-48FB-A7A5-F0CCA11361E7}"/>
                </a:ext>
              </a:extLst>
            </p:cNvPr>
            <p:cNvSpPr>
              <a:spLocks noChangeShapeType="1"/>
            </p:cNvSpPr>
            <p:nvPr/>
          </p:nvSpPr>
          <p:spPr bwMode="auto">
            <a:xfrm flipH="1">
              <a:off x="6123900"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99">
              <a:extLst>
                <a:ext uri="{FF2B5EF4-FFF2-40B4-BE49-F238E27FC236}">
                  <a16:creationId xmlns:a16="http://schemas.microsoft.com/office/drawing/2014/main" id="{97C967DA-2BD9-42D4-BED6-B23044AD7516}"/>
                </a:ext>
              </a:extLst>
            </p:cNvPr>
            <p:cNvSpPr>
              <a:spLocks noChangeShapeType="1"/>
            </p:cNvSpPr>
            <p:nvPr/>
          </p:nvSpPr>
          <p:spPr bwMode="auto">
            <a:xfrm>
              <a:off x="6132082"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100">
              <a:extLst>
                <a:ext uri="{FF2B5EF4-FFF2-40B4-BE49-F238E27FC236}">
                  <a16:creationId xmlns:a16="http://schemas.microsoft.com/office/drawing/2014/main" id="{899A23CB-2B36-4433-8FAF-EDA7D5BDD8DC}"/>
                </a:ext>
              </a:extLst>
            </p:cNvPr>
            <p:cNvSpPr>
              <a:spLocks noChangeShapeType="1"/>
            </p:cNvSpPr>
            <p:nvPr/>
          </p:nvSpPr>
          <p:spPr bwMode="auto">
            <a:xfrm flipH="1">
              <a:off x="6112213"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101">
              <a:extLst>
                <a:ext uri="{FF2B5EF4-FFF2-40B4-BE49-F238E27FC236}">
                  <a16:creationId xmlns:a16="http://schemas.microsoft.com/office/drawing/2014/main" id="{73AD86C7-6D1B-4082-8AB2-27C672197AFD}"/>
                </a:ext>
              </a:extLst>
            </p:cNvPr>
            <p:cNvSpPr>
              <a:spLocks noChangeShapeType="1"/>
            </p:cNvSpPr>
            <p:nvPr/>
          </p:nvSpPr>
          <p:spPr bwMode="auto">
            <a:xfrm>
              <a:off x="6120395"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102">
              <a:extLst>
                <a:ext uri="{FF2B5EF4-FFF2-40B4-BE49-F238E27FC236}">
                  <a16:creationId xmlns:a16="http://schemas.microsoft.com/office/drawing/2014/main" id="{6B7ABD32-C00E-4E9B-8992-F99D82667C15}"/>
                </a:ext>
              </a:extLst>
            </p:cNvPr>
            <p:cNvSpPr>
              <a:spLocks noChangeShapeType="1"/>
            </p:cNvSpPr>
            <p:nvPr/>
          </p:nvSpPr>
          <p:spPr bwMode="auto">
            <a:xfrm flipH="1">
              <a:off x="6097019"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103">
              <a:extLst>
                <a:ext uri="{FF2B5EF4-FFF2-40B4-BE49-F238E27FC236}">
                  <a16:creationId xmlns:a16="http://schemas.microsoft.com/office/drawing/2014/main" id="{4645E701-86DC-4C23-8A03-DAADAECE6DF8}"/>
                </a:ext>
              </a:extLst>
            </p:cNvPr>
            <p:cNvSpPr>
              <a:spLocks noChangeShapeType="1"/>
            </p:cNvSpPr>
            <p:nvPr/>
          </p:nvSpPr>
          <p:spPr bwMode="auto">
            <a:xfrm>
              <a:off x="6104031"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104">
              <a:extLst>
                <a:ext uri="{FF2B5EF4-FFF2-40B4-BE49-F238E27FC236}">
                  <a16:creationId xmlns:a16="http://schemas.microsoft.com/office/drawing/2014/main" id="{B78BF34D-02B3-4CBC-A2D4-8189C0EE40A8}"/>
                </a:ext>
              </a:extLst>
            </p:cNvPr>
            <p:cNvSpPr>
              <a:spLocks noChangeShapeType="1"/>
            </p:cNvSpPr>
            <p:nvPr/>
          </p:nvSpPr>
          <p:spPr bwMode="auto">
            <a:xfrm flipH="1">
              <a:off x="6080655" y="3529331"/>
              <a:ext cx="47921"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105">
              <a:extLst>
                <a:ext uri="{FF2B5EF4-FFF2-40B4-BE49-F238E27FC236}">
                  <a16:creationId xmlns:a16="http://schemas.microsoft.com/office/drawing/2014/main" id="{332C4D6A-34F8-4F8D-8500-38E66F1D4DF8}"/>
                </a:ext>
              </a:extLst>
            </p:cNvPr>
            <p:cNvSpPr>
              <a:spLocks noChangeShapeType="1"/>
            </p:cNvSpPr>
            <p:nvPr/>
          </p:nvSpPr>
          <p:spPr bwMode="auto">
            <a:xfrm>
              <a:off x="6088837"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106">
              <a:extLst>
                <a:ext uri="{FF2B5EF4-FFF2-40B4-BE49-F238E27FC236}">
                  <a16:creationId xmlns:a16="http://schemas.microsoft.com/office/drawing/2014/main" id="{5F9FA427-DF21-49BA-92DA-ABB00026FD9F}"/>
                </a:ext>
              </a:extLst>
            </p:cNvPr>
            <p:cNvSpPr>
              <a:spLocks noChangeShapeType="1"/>
            </p:cNvSpPr>
            <p:nvPr/>
          </p:nvSpPr>
          <p:spPr bwMode="auto">
            <a:xfrm flipH="1">
              <a:off x="6068967"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107">
              <a:extLst>
                <a:ext uri="{FF2B5EF4-FFF2-40B4-BE49-F238E27FC236}">
                  <a16:creationId xmlns:a16="http://schemas.microsoft.com/office/drawing/2014/main" id="{6B485FC3-1EBC-4FAE-90E5-8E0602A24805}"/>
                </a:ext>
              </a:extLst>
            </p:cNvPr>
            <p:cNvSpPr>
              <a:spLocks noChangeShapeType="1"/>
            </p:cNvSpPr>
            <p:nvPr/>
          </p:nvSpPr>
          <p:spPr bwMode="auto">
            <a:xfrm>
              <a:off x="6077148"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108">
              <a:extLst>
                <a:ext uri="{FF2B5EF4-FFF2-40B4-BE49-F238E27FC236}">
                  <a16:creationId xmlns:a16="http://schemas.microsoft.com/office/drawing/2014/main" id="{072527DF-0ACE-4D6E-A204-E1750FB12532}"/>
                </a:ext>
              </a:extLst>
            </p:cNvPr>
            <p:cNvSpPr>
              <a:spLocks noChangeShapeType="1"/>
            </p:cNvSpPr>
            <p:nvPr/>
          </p:nvSpPr>
          <p:spPr bwMode="auto">
            <a:xfrm flipH="1">
              <a:off x="6053772"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109">
              <a:extLst>
                <a:ext uri="{FF2B5EF4-FFF2-40B4-BE49-F238E27FC236}">
                  <a16:creationId xmlns:a16="http://schemas.microsoft.com/office/drawing/2014/main" id="{CB135756-E629-441A-A052-A960ADC6B376}"/>
                </a:ext>
              </a:extLst>
            </p:cNvPr>
            <p:cNvSpPr>
              <a:spLocks noChangeShapeType="1"/>
            </p:cNvSpPr>
            <p:nvPr/>
          </p:nvSpPr>
          <p:spPr bwMode="auto">
            <a:xfrm>
              <a:off x="6060785"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110">
              <a:extLst>
                <a:ext uri="{FF2B5EF4-FFF2-40B4-BE49-F238E27FC236}">
                  <a16:creationId xmlns:a16="http://schemas.microsoft.com/office/drawing/2014/main" id="{B566CE12-0E4C-40BE-8920-3F1A3B790826}"/>
                </a:ext>
              </a:extLst>
            </p:cNvPr>
            <p:cNvSpPr>
              <a:spLocks noChangeShapeType="1"/>
            </p:cNvSpPr>
            <p:nvPr/>
          </p:nvSpPr>
          <p:spPr bwMode="auto">
            <a:xfrm flipH="1">
              <a:off x="6042085"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111">
              <a:extLst>
                <a:ext uri="{FF2B5EF4-FFF2-40B4-BE49-F238E27FC236}">
                  <a16:creationId xmlns:a16="http://schemas.microsoft.com/office/drawing/2014/main" id="{C1E5F389-D0D3-4878-8B68-7A8D21325BD2}"/>
                </a:ext>
              </a:extLst>
            </p:cNvPr>
            <p:cNvSpPr>
              <a:spLocks noChangeShapeType="1"/>
            </p:cNvSpPr>
            <p:nvPr/>
          </p:nvSpPr>
          <p:spPr bwMode="auto">
            <a:xfrm>
              <a:off x="6049097"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112">
              <a:extLst>
                <a:ext uri="{FF2B5EF4-FFF2-40B4-BE49-F238E27FC236}">
                  <a16:creationId xmlns:a16="http://schemas.microsoft.com/office/drawing/2014/main" id="{A0CBFB9C-966E-4989-AAF3-B5523D51496E}"/>
                </a:ext>
              </a:extLst>
            </p:cNvPr>
            <p:cNvSpPr>
              <a:spLocks noChangeShapeType="1"/>
            </p:cNvSpPr>
            <p:nvPr/>
          </p:nvSpPr>
          <p:spPr bwMode="auto">
            <a:xfrm flipH="1">
              <a:off x="6025721"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113">
              <a:extLst>
                <a:ext uri="{FF2B5EF4-FFF2-40B4-BE49-F238E27FC236}">
                  <a16:creationId xmlns:a16="http://schemas.microsoft.com/office/drawing/2014/main" id="{074DAA8B-F8D5-418B-A15C-C4BB746C9982}"/>
                </a:ext>
              </a:extLst>
            </p:cNvPr>
            <p:cNvSpPr>
              <a:spLocks noChangeShapeType="1"/>
            </p:cNvSpPr>
            <p:nvPr/>
          </p:nvSpPr>
          <p:spPr bwMode="auto">
            <a:xfrm>
              <a:off x="6033903"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114">
              <a:extLst>
                <a:ext uri="{FF2B5EF4-FFF2-40B4-BE49-F238E27FC236}">
                  <a16:creationId xmlns:a16="http://schemas.microsoft.com/office/drawing/2014/main" id="{C23E74FB-EEB9-4F87-B124-4BB05CDBEE51}"/>
                </a:ext>
              </a:extLst>
            </p:cNvPr>
            <p:cNvSpPr>
              <a:spLocks noChangeShapeType="1"/>
            </p:cNvSpPr>
            <p:nvPr/>
          </p:nvSpPr>
          <p:spPr bwMode="auto">
            <a:xfrm flipH="1">
              <a:off x="6014033"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115">
              <a:extLst>
                <a:ext uri="{FF2B5EF4-FFF2-40B4-BE49-F238E27FC236}">
                  <a16:creationId xmlns:a16="http://schemas.microsoft.com/office/drawing/2014/main" id="{0CD172C8-F754-4357-A087-7858A981CCED}"/>
                </a:ext>
              </a:extLst>
            </p:cNvPr>
            <p:cNvSpPr>
              <a:spLocks noChangeShapeType="1"/>
            </p:cNvSpPr>
            <p:nvPr/>
          </p:nvSpPr>
          <p:spPr bwMode="auto">
            <a:xfrm>
              <a:off x="6022215"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116">
              <a:extLst>
                <a:ext uri="{FF2B5EF4-FFF2-40B4-BE49-F238E27FC236}">
                  <a16:creationId xmlns:a16="http://schemas.microsoft.com/office/drawing/2014/main" id="{5F75D421-5575-4683-9D66-016325FC1BD4}"/>
                </a:ext>
              </a:extLst>
            </p:cNvPr>
            <p:cNvSpPr>
              <a:spLocks noChangeShapeType="1"/>
            </p:cNvSpPr>
            <p:nvPr/>
          </p:nvSpPr>
          <p:spPr bwMode="auto">
            <a:xfrm flipH="1">
              <a:off x="5998839"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117">
              <a:extLst>
                <a:ext uri="{FF2B5EF4-FFF2-40B4-BE49-F238E27FC236}">
                  <a16:creationId xmlns:a16="http://schemas.microsoft.com/office/drawing/2014/main" id="{0FC78A2A-68E4-41A6-AEC6-88BBEEEFAF7F}"/>
                </a:ext>
              </a:extLst>
            </p:cNvPr>
            <p:cNvSpPr>
              <a:spLocks noChangeShapeType="1"/>
            </p:cNvSpPr>
            <p:nvPr/>
          </p:nvSpPr>
          <p:spPr bwMode="auto">
            <a:xfrm>
              <a:off x="6005851"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118">
              <a:extLst>
                <a:ext uri="{FF2B5EF4-FFF2-40B4-BE49-F238E27FC236}">
                  <a16:creationId xmlns:a16="http://schemas.microsoft.com/office/drawing/2014/main" id="{144E7126-F7E9-44AF-A61F-B8176683950E}"/>
                </a:ext>
              </a:extLst>
            </p:cNvPr>
            <p:cNvSpPr>
              <a:spLocks noChangeShapeType="1"/>
            </p:cNvSpPr>
            <p:nvPr/>
          </p:nvSpPr>
          <p:spPr bwMode="auto">
            <a:xfrm flipH="1">
              <a:off x="5982475" y="3529331"/>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119">
              <a:extLst>
                <a:ext uri="{FF2B5EF4-FFF2-40B4-BE49-F238E27FC236}">
                  <a16:creationId xmlns:a16="http://schemas.microsoft.com/office/drawing/2014/main" id="{3F200ACC-6BE8-455D-AE78-70F796882CAB}"/>
                </a:ext>
              </a:extLst>
            </p:cNvPr>
            <p:cNvSpPr>
              <a:spLocks noChangeShapeType="1"/>
            </p:cNvSpPr>
            <p:nvPr/>
          </p:nvSpPr>
          <p:spPr bwMode="auto">
            <a:xfrm>
              <a:off x="5990657"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120">
              <a:extLst>
                <a:ext uri="{FF2B5EF4-FFF2-40B4-BE49-F238E27FC236}">
                  <a16:creationId xmlns:a16="http://schemas.microsoft.com/office/drawing/2014/main" id="{B3E53941-3484-446E-B40F-8D6C2AD3AD09}"/>
                </a:ext>
              </a:extLst>
            </p:cNvPr>
            <p:cNvSpPr>
              <a:spLocks noChangeShapeType="1"/>
            </p:cNvSpPr>
            <p:nvPr/>
          </p:nvSpPr>
          <p:spPr bwMode="auto">
            <a:xfrm flipH="1">
              <a:off x="5970788"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121">
              <a:extLst>
                <a:ext uri="{FF2B5EF4-FFF2-40B4-BE49-F238E27FC236}">
                  <a16:creationId xmlns:a16="http://schemas.microsoft.com/office/drawing/2014/main" id="{C1F10C08-4EB8-45B1-B74C-106034BB1440}"/>
                </a:ext>
              </a:extLst>
            </p:cNvPr>
            <p:cNvSpPr>
              <a:spLocks noChangeShapeType="1"/>
            </p:cNvSpPr>
            <p:nvPr/>
          </p:nvSpPr>
          <p:spPr bwMode="auto">
            <a:xfrm>
              <a:off x="5978969"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122">
              <a:extLst>
                <a:ext uri="{FF2B5EF4-FFF2-40B4-BE49-F238E27FC236}">
                  <a16:creationId xmlns:a16="http://schemas.microsoft.com/office/drawing/2014/main" id="{7CFE66DB-0B85-4EC4-B89E-FEBD02B0486B}"/>
                </a:ext>
              </a:extLst>
            </p:cNvPr>
            <p:cNvSpPr>
              <a:spLocks noChangeShapeType="1"/>
            </p:cNvSpPr>
            <p:nvPr/>
          </p:nvSpPr>
          <p:spPr bwMode="auto">
            <a:xfrm flipH="1">
              <a:off x="5954424" y="3529331"/>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123">
              <a:extLst>
                <a:ext uri="{FF2B5EF4-FFF2-40B4-BE49-F238E27FC236}">
                  <a16:creationId xmlns:a16="http://schemas.microsoft.com/office/drawing/2014/main" id="{9A108609-08B1-495F-8A37-AD167E333652}"/>
                </a:ext>
              </a:extLst>
            </p:cNvPr>
            <p:cNvSpPr>
              <a:spLocks noChangeShapeType="1"/>
            </p:cNvSpPr>
            <p:nvPr/>
          </p:nvSpPr>
          <p:spPr bwMode="auto">
            <a:xfrm>
              <a:off x="5962606"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124">
              <a:extLst>
                <a:ext uri="{FF2B5EF4-FFF2-40B4-BE49-F238E27FC236}">
                  <a16:creationId xmlns:a16="http://schemas.microsoft.com/office/drawing/2014/main" id="{826C8FDD-28DE-45A8-B9FA-1F33315D770B}"/>
                </a:ext>
              </a:extLst>
            </p:cNvPr>
            <p:cNvSpPr>
              <a:spLocks noChangeShapeType="1"/>
            </p:cNvSpPr>
            <p:nvPr/>
          </p:nvSpPr>
          <p:spPr bwMode="auto">
            <a:xfrm flipH="1">
              <a:off x="5942736"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125">
              <a:extLst>
                <a:ext uri="{FF2B5EF4-FFF2-40B4-BE49-F238E27FC236}">
                  <a16:creationId xmlns:a16="http://schemas.microsoft.com/office/drawing/2014/main" id="{63DDAF9E-E12C-4578-9BCB-73AF27A2B869}"/>
                </a:ext>
              </a:extLst>
            </p:cNvPr>
            <p:cNvSpPr>
              <a:spLocks noChangeShapeType="1"/>
            </p:cNvSpPr>
            <p:nvPr/>
          </p:nvSpPr>
          <p:spPr bwMode="auto">
            <a:xfrm>
              <a:off x="5950917"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126">
              <a:extLst>
                <a:ext uri="{FF2B5EF4-FFF2-40B4-BE49-F238E27FC236}">
                  <a16:creationId xmlns:a16="http://schemas.microsoft.com/office/drawing/2014/main" id="{520DB4F5-0110-4CF1-8E36-EDFCE663E8E0}"/>
                </a:ext>
              </a:extLst>
            </p:cNvPr>
            <p:cNvSpPr>
              <a:spLocks noChangeShapeType="1"/>
            </p:cNvSpPr>
            <p:nvPr/>
          </p:nvSpPr>
          <p:spPr bwMode="auto">
            <a:xfrm flipH="1">
              <a:off x="5927541"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127">
              <a:extLst>
                <a:ext uri="{FF2B5EF4-FFF2-40B4-BE49-F238E27FC236}">
                  <a16:creationId xmlns:a16="http://schemas.microsoft.com/office/drawing/2014/main" id="{F34C9EA8-B1FB-484A-80D1-39A1FAD5E0B2}"/>
                </a:ext>
              </a:extLst>
            </p:cNvPr>
            <p:cNvSpPr>
              <a:spLocks noChangeShapeType="1"/>
            </p:cNvSpPr>
            <p:nvPr/>
          </p:nvSpPr>
          <p:spPr bwMode="auto">
            <a:xfrm>
              <a:off x="5935723"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128">
              <a:extLst>
                <a:ext uri="{FF2B5EF4-FFF2-40B4-BE49-F238E27FC236}">
                  <a16:creationId xmlns:a16="http://schemas.microsoft.com/office/drawing/2014/main" id="{1CF13EF8-8C7E-46A7-A75E-F12D1CB9016E}"/>
                </a:ext>
              </a:extLst>
            </p:cNvPr>
            <p:cNvSpPr>
              <a:spLocks noChangeShapeType="1"/>
            </p:cNvSpPr>
            <p:nvPr/>
          </p:nvSpPr>
          <p:spPr bwMode="auto">
            <a:xfrm flipH="1">
              <a:off x="5915853"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129">
              <a:extLst>
                <a:ext uri="{FF2B5EF4-FFF2-40B4-BE49-F238E27FC236}">
                  <a16:creationId xmlns:a16="http://schemas.microsoft.com/office/drawing/2014/main" id="{8ED6170F-CA61-44F3-9455-750D23F0144C}"/>
                </a:ext>
              </a:extLst>
            </p:cNvPr>
            <p:cNvSpPr>
              <a:spLocks noChangeShapeType="1"/>
            </p:cNvSpPr>
            <p:nvPr/>
          </p:nvSpPr>
          <p:spPr bwMode="auto">
            <a:xfrm>
              <a:off x="5924035"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130">
              <a:extLst>
                <a:ext uri="{FF2B5EF4-FFF2-40B4-BE49-F238E27FC236}">
                  <a16:creationId xmlns:a16="http://schemas.microsoft.com/office/drawing/2014/main" id="{743B122C-6ECF-41D2-9F56-F7018690CF7E}"/>
                </a:ext>
              </a:extLst>
            </p:cNvPr>
            <p:cNvSpPr>
              <a:spLocks noChangeShapeType="1"/>
            </p:cNvSpPr>
            <p:nvPr/>
          </p:nvSpPr>
          <p:spPr bwMode="auto">
            <a:xfrm flipH="1">
              <a:off x="5899490"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131">
              <a:extLst>
                <a:ext uri="{FF2B5EF4-FFF2-40B4-BE49-F238E27FC236}">
                  <a16:creationId xmlns:a16="http://schemas.microsoft.com/office/drawing/2014/main" id="{24A4D9DB-9CBF-4194-93C5-E98A5CBDB8C1}"/>
                </a:ext>
              </a:extLst>
            </p:cNvPr>
            <p:cNvSpPr>
              <a:spLocks noChangeShapeType="1"/>
            </p:cNvSpPr>
            <p:nvPr/>
          </p:nvSpPr>
          <p:spPr bwMode="auto">
            <a:xfrm>
              <a:off x="5907672"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132">
              <a:extLst>
                <a:ext uri="{FF2B5EF4-FFF2-40B4-BE49-F238E27FC236}">
                  <a16:creationId xmlns:a16="http://schemas.microsoft.com/office/drawing/2014/main" id="{72A62B6A-0AA2-417F-A260-7A79639F86B1}"/>
                </a:ext>
              </a:extLst>
            </p:cNvPr>
            <p:cNvSpPr>
              <a:spLocks noChangeShapeType="1"/>
            </p:cNvSpPr>
            <p:nvPr/>
          </p:nvSpPr>
          <p:spPr bwMode="auto">
            <a:xfrm flipH="1">
              <a:off x="5884295" y="3529331"/>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133">
              <a:extLst>
                <a:ext uri="{FF2B5EF4-FFF2-40B4-BE49-F238E27FC236}">
                  <a16:creationId xmlns:a16="http://schemas.microsoft.com/office/drawing/2014/main" id="{EA1C97AC-215B-49F0-BC94-FAC9B76029F6}"/>
                </a:ext>
              </a:extLst>
            </p:cNvPr>
            <p:cNvSpPr>
              <a:spLocks noChangeShapeType="1"/>
            </p:cNvSpPr>
            <p:nvPr/>
          </p:nvSpPr>
          <p:spPr bwMode="auto">
            <a:xfrm>
              <a:off x="5892477" y="3508102"/>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134">
              <a:extLst>
                <a:ext uri="{FF2B5EF4-FFF2-40B4-BE49-F238E27FC236}">
                  <a16:creationId xmlns:a16="http://schemas.microsoft.com/office/drawing/2014/main" id="{73630683-4ED7-4CAC-AFC3-6695D77ABE54}"/>
                </a:ext>
              </a:extLst>
            </p:cNvPr>
            <p:cNvSpPr>
              <a:spLocks noChangeShapeType="1"/>
            </p:cNvSpPr>
            <p:nvPr/>
          </p:nvSpPr>
          <p:spPr bwMode="auto">
            <a:xfrm flipH="1">
              <a:off x="5872608" y="352933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135">
              <a:extLst>
                <a:ext uri="{FF2B5EF4-FFF2-40B4-BE49-F238E27FC236}">
                  <a16:creationId xmlns:a16="http://schemas.microsoft.com/office/drawing/2014/main" id="{10CEE20F-13D2-4354-9F02-C87DDBEE15FA}"/>
                </a:ext>
              </a:extLst>
            </p:cNvPr>
            <p:cNvSpPr>
              <a:spLocks noChangeShapeType="1"/>
            </p:cNvSpPr>
            <p:nvPr/>
          </p:nvSpPr>
          <p:spPr bwMode="auto">
            <a:xfrm>
              <a:off x="5892477"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136">
              <a:extLst>
                <a:ext uri="{FF2B5EF4-FFF2-40B4-BE49-F238E27FC236}">
                  <a16:creationId xmlns:a16="http://schemas.microsoft.com/office/drawing/2014/main" id="{E199E409-EA4A-44F2-8BF7-51F40528C835}"/>
                </a:ext>
              </a:extLst>
            </p:cNvPr>
            <p:cNvSpPr>
              <a:spLocks noChangeShapeType="1"/>
            </p:cNvSpPr>
            <p:nvPr/>
          </p:nvSpPr>
          <p:spPr bwMode="auto">
            <a:xfrm flipH="1">
              <a:off x="5867933" y="3500673"/>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137">
              <a:extLst>
                <a:ext uri="{FF2B5EF4-FFF2-40B4-BE49-F238E27FC236}">
                  <a16:creationId xmlns:a16="http://schemas.microsoft.com/office/drawing/2014/main" id="{FE39CFC6-4FD2-443F-B760-C1DFA53D781F}"/>
                </a:ext>
              </a:extLst>
            </p:cNvPr>
            <p:cNvSpPr>
              <a:spLocks noChangeShapeType="1"/>
            </p:cNvSpPr>
            <p:nvPr/>
          </p:nvSpPr>
          <p:spPr bwMode="auto">
            <a:xfrm>
              <a:off x="5860919"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138">
              <a:extLst>
                <a:ext uri="{FF2B5EF4-FFF2-40B4-BE49-F238E27FC236}">
                  <a16:creationId xmlns:a16="http://schemas.microsoft.com/office/drawing/2014/main" id="{BF389F06-5469-44D2-B45C-926B06AEBD06}"/>
                </a:ext>
              </a:extLst>
            </p:cNvPr>
            <p:cNvSpPr>
              <a:spLocks noChangeShapeType="1"/>
            </p:cNvSpPr>
            <p:nvPr/>
          </p:nvSpPr>
          <p:spPr bwMode="auto">
            <a:xfrm flipH="1">
              <a:off x="5836375" y="3500673"/>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139">
              <a:extLst>
                <a:ext uri="{FF2B5EF4-FFF2-40B4-BE49-F238E27FC236}">
                  <a16:creationId xmlns:a16="http://schemas.microsoft.com/office/drawing/2014/main" id="{9756FAA3-4621-4E55-881C-16DC9F977A0C}"/>
                </a:ext>
              </a:extLst>
            </p:cNvPr>
            <p:cNvSpPr>
              <a:spLocks noChangeShapeType="1"/>
            </p:cNvSpPr>
            <p:nvPr/>
          </p:nvSpPr>
          <p:spPr bwMode="auto">
            <a:xfrm>
              <a:off x="5844556"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140">
              <a:extLst>
                <a:ext uri="{FF2B5EF4-FFF2-40B4-BE49-F238E27FC236}">
                  <a16:creationId xmlns:a16="http://schemas.microsoft.com/office/drawing/2014/main" id="{54DEC27A-2C9A-4C02-80F7-0DA8080A43BE}"/>
                </a:ext>
              </a:extLst>
            </p:cNvPr>
            <p:cNvSpPr>
              <a:spLocks noChangeShapeType="1"/>
            </p:cNvSpPr>
            <p:nvPr/>
          </p:nvSpPr>
          <p:spPr bwMode="auto">
            <a:xfrm flipH="1">
              <a:off x="5824686" y="3500673"/>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141">
              <a:extLst>
                <a:ext uri="{FF2B5EF4-FFF2-40B4-BE49-F238E27FC236}">
                  <a16:creationId xmlns:a16="http://schemas.microsoft.com/office/drawing/2014/main" id="{6B4B9190-176C-43F5-BE22-E5B7F79FB29F}"/>
                </a:ext>
              </a:extLst>
            </p:cNvPr>
            <p:cNvSpPr>
              <a:spLocks noChangeShapeType="1"/>
            </p:cNvSpPr>
            <p:nvPr/>
          </p:nvSpPr>
          <p:spPr bwMode="auto">
            <a:xfrm>
              <a:off x="5832868"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142">
              <a:extLst>
                <a:ext uri="{FF2B5EF4-FFF2-40B4-BE49-F238E27FC236}">
                  <a16:creationId xmlns:a16="http://schemas.microsoft.com/office/drawing/2014/main" id="{B2DBA03C-387A-4EDB-81BB-7741C35D6E91}"/>
                </a:ext>
              </a:extLst>
            </p:cNvPr>
            <p:cNvSpPr>
              <a:spLocks noChangeShapeType="1"/>
            </p:cNvSpPr>
            <p:nvPr/>
          </p:nvSpPr>
          <p:spPr bwMode="auto">
            <a:xfrm flipH="1">
              <a:off x="5809492" y="3500673"/>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143">
              <a:extLst>
                <a:ext uri="{FF2B5EF4-FFF2-40B4-BE49-F238E27FC236}">
                  <a16:creationId xmlns:a16="http://schemas.microsoft.com/office/drawing/2014/main" id="{8E62F0F4-4657-4319-8072-001427ADC1FD}"/>
                </a:ext>
              </a:extLst>
            </p:cNvPr>
            <p:cNvSpPr>
              <a:spLocks noChangeShapeType="1"/>
            </p:cNvSpPr>
            <p:nvPr/>
          </p:nvSpPr>
          <p:spPr bwMode="auto">
            <a:xfrm>
              <a:off x="5817674"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144">
              <a:extLst>
                <a:ext uri="{FF2B5EF4-FFF2-40B4-BE49-F238E27FC236}">
                  <a16:creationId xmlns:a16="http://schemas.microsoft.com/office/drawing/2014/main" id="{7BC6F4D9-DA70-468B-A8E6-53D22992E9D6}"/>
                </a:ext>
              </a:extLst>
            </p:cNvPr>
            <p:cNvSpPr>
              <a:spLocks noChangeShapeType="1"/>
            </p:cNvSpPr>
            <p:nvPr/>
          </p:nvSpPr>
          <p:spPr bwMode="auto">
            <a:xfrm flipH="1">
              <a:off x="5793129" y="3500673"/>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145">
              <a:extLst>
                <a:ext uri="{FF2B5EF4-FFF2-40B4-BE49-F238E27FC236}">
                  <a16:creationId xmlns:a16="http://schemas.microsoft.com/office/drawing/2014/main" id="{810F382F-8309-454F-87CA-860707806E38}"/>
                </a:ext>
              </a:extLst>
            </p:cNvPr>
            <p:cNvSpPr>
              <a:spLocks noChangeShapeType="1"/>
            </p:cNvSpPr>
            <p:nvPr/>
          </p:nvSpPr>
          <p:spPr bwMode="auto">
            <a:xfrm>
              <a:off x="5801310"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146">
              <a:extLst>
                <a:ext uri="{FF2B5EF4-FFF2-40B4-BE49-F238E27FC236}">
                  <a16:creationId xmlns:a16="http://schemas.microsoft.com/office/drawing/2014/main" id="{7D6C8F12-A59F-44D5-9CEB-329BD9D626BE}"/>
                </a:ext>
              </a:extLst>
            </p:cNvPr>
            <p:cNvSpPr>
              <a:spLocks noChangeShapeType="1"/>
            </p:cNvSpPr>
            <p:nvPr/>
          </p:nvSpPr>
          <p:spPr bwMode="auto">
            <a:xfrm flipH="1">
              <a:off x="5781440" y="3500673"/>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147">
              <a:extLst>
                <a:ext uri="{FF2B5EF4-FFF2-40B4-BE49-F238E27FC236}">
                  <a16:creationId xmlns:a16="http://schemas.microsoft.com/office/drawing/2014/main" id="{D38ED171-C123-4E75-82DB-E0A21FC87D57}"/>
                </a:ext>
              </a:extLst>
            </p:cNvPr>
            <p:cNvSpPr>
              <a:spLocks noChangeShapeType="1"/>
            </p:cNvSpPr>
            <p:nvPr/>
          </p:nvSpPr>
          <p:spPr bwMode="auto">
            <a:xfrm>
              <a:off x="5793129" y="348262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148">
              <a:extLst>
                <a:ext uri="{FF2B5EF4-FFF2-40B4-BE49-F238E27FC236}">
                  <a16:creationId xmlns:a16="http://schemas.microsoft.com/office/drawing/2014/main" id="{3C9C9E39-EED0-4683-8AF2-326CE39727B2}"/>
                </a:ext>
              </a:extLst>
            </p:cNvPr>
            <p:cNvSpPr>
              <a:spLocks noChangeShapeType="1"/>
            </p:cNvSpPr>
            <p:nvPr/>
          </p:nvSpPr>
          <p:spPr bwMode="auto">
            <a:xfrm flipH="1">
              <a:off x="5769753" y="3500673"/>
              <a:ext cx="47921"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149">
              <a:extLst>
                <a:ext uri="{FF2B5EF4-FFF2-40B4-BE49-F238E27FC236}">
                  <a16:creationId xmlns:a16="http://schemas.microsoft.com/office/drawing/2014/main" id="{138F5D0F-33C3-4E3E-B416-869DB8F112D8}"/>
                </a:ext>
              </a:extLst>
            </p:cNvPr>
            <p:cNvSpPr>
              <a:spLocks noChangeShapeType="1"/>
            </p:cNvSpPr>
            <p:nvPr/>
          </p:nvSpPr>
          <p:spPr bwMode="auto">
            <a:xfrm>
              <a:off x="5706637"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150">
              <a:extLst>
                <a:ext uri="{FF2B5EF4-FFF2-40B4-BE49-F238E27FC236}">
                  <a16:creationId xmlns:a16="http://schemas.microsoft.com/office/drawing/2014/main" id="{D2590AFF-E2ED-4A16-B0C6-F60F1697BC80}"/>
                </a:ext>
              </a:extLst>
            </p:cNvPr>
            <p:cNvSpPr>
              <a:spLocks noChangeShapeType="1"/>
            </p:cNvSpPr>
            <p:nvPr/>
          </p:nvSpPr>
          <p:spPr bwMode="auto">
            <a:xfrm flipH="1">
              <a:off x="5683261"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151">
              <a:extLst>
                <a:ext uri="{FF2B5EF4-FFF2-40B4-BE49-F238E27FC236}">
                  <a16:creationId xmlns:a16="http://schemas.microsoft.com/office/drawing/2014/main" id="{A3337C45-D74F-4053-9663-13A771218004}"/>
                </a:ext>
              </a:extLst>
            </p:cNvPr>
            <p:cNvSpPr>
              <a:spLocks noChangeShapeType="1"/>
            </p:cNvSpPr>
            <p:nvPr/>
          </p:nvSpPr>
          <p:spPr bwMode="auto">
            <a:xfrm>
              <a:off x="5691443"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152">
              <a:extLst>
                <a:ext uri="{FF2B5EF4-FFF2-40B4-BE49-F238E27FC236}">
                  <a16:creationId xmlns:a16="http://schemas.microsoft.com/office/drawing/2014/main" id="{2ACDACFF-EFCF-409F-8213-35D7FFAA4278}"/>
                </a:ext>
              </a:extLst>
            </p:cNvPr>
            <p:cNvSpPr>
              <a:spLocks noChangeShapeType="1"/>
            </p:cNvSpPr>
            <p:nvPr/>
          </p:nvSpPr>
          <p:spPr bwMode="auto">
            <a:xfrm flipH="1">
              <a:off x="5671573"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153">
              <a:extLst>
                <a:ext uri="{FF2B5EF4-FFF2-40B4-BE49-F238E27FC236}">
                  <a16:creationId xmlns:a16="http://schemas.microsoft.com/office/drawing/2014/main" id="{CCA4DBC7-49CA-43C1-B0B5-9888F8EE376F}"/>
                </a:ext>
              </a:extLst>
            </p:cNvPr>
            <p:cNvSpPr>
              <a:spLocks noChangeShapeType="1"/>
            </p:cNvSpPr>
            <p:nvPr/>
          </p:nvSpPr>
          <p:spPr bwMode="auto">
            <a:xfrm>
              <a:off x="5679754"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154">
              <a:extLst>
                <a:ext uri="{FF2B5EF4-FFF2-40B4-BE49-F238E27FC236}">
                  <a16:creationId xmlns:a16="http://schemas.microsoft.com/office/drawing/2014/main" id="{78D298C0-6E45-4157-AFB2-E6A49757F8D1}"/>
                </a:ext>
              </a:extLst>
            </p:cNvPr>
            <p:cNvSpPr>
              <a:spLocks noChangeShapeType="1"/>
            </p:cNvSpPr>
            <p:nvPr/>
          </p:nvSpPr>
          <p:spPr bwMode="auto">
            <a:xfrm flipH="1">
              <a:off x="5655209"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155">
              <a:extLst>
                <a:ext uri="{FF2B5EF4-FFF2-40B4-BE49-F238E27FC236}">
                  <a16:creationId xmlns:a16="http://schemas.microsoft.com/office/drawing/2014/main" id="{DD157F1A-B649-4491-A183-660D6C6B1F57}"/>
                </a:ext>
              </a:extLst>
            </p:cNvPr>
            <p:cNvSpPr>
              <a:spLocks noChangeShapeType="1"/>
            </p:cNvSpPr>
            <p:nvPr/>
          </p:nvSpPr>
          <p:spPr bwMode="auto">
            <a:xfrm>
              <a:off x="5663391"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156">
              <a:extLst>
                <a:ext uri="{FF2B5EF4-FFF2-40B4-BE49-F238E27FC236}">
                  <a16:creationId xmlns:a16="http://schemas.microsoft.com/office/drawing/2014/main" id="{6248C900-852F-4064-BFC3-E00CC920C3C0}"/>
                </a:ext>
              </a:extLst>
            </p:cNvPr>
            <p:cNvSpPr>
              <a:spLocks noChangeShapeType="1"/>
            </p:cNvSpPr>
            <p:nvPr/>
          </p:nvSpPr>
          <p:spPr bwMode="auto">
            <a:xfrm flipH="1">
              <a:off x="5640015" y="3485814"/>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157">
              <a:extLst>
                <a:ext uri="{FF2B5EF4-FFF2-40B4-BE49-F238E27FC236}">
                  <a16:creationId xmlns:a16="http://schemas.microsoft.com/office/drawing/2014/main" id="{47E4A107-0097-4FB1-A200-F0ADF6D3AD47}"/>
                </a:ext>
              </a:extLst>
            </p:cNvPr>
            <p:cNvSpPr>
              <a:spLocks noChangeShapeType="1"/>
            </p:cNvSpPr>
            <p:nvPr/>
          </p:nvSpPr>
          <p:spPr bwMode="auto">
            <a:xfrm>
              <a:off x="5648197"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158">
              <a:extLst>
                <a:ext uri="{FF2B5EF4-FFF2-40B4-BE49-F238E27FC236}">
                  <a16:creationId xmlns:a16="http://schemas.microsoft.com/office/drawing/2014/main" id="{5E086936-BB57-4477-88CC-EE2F34D4188A}"/>
                </a:ext>
              </a:extLst>
            </p:cNvPr>
            <p:cNvSpPr>
              <a:spLocks noChangeShapeType="1"/>
            </p:cNvSpPr>
            <p:nvPr/>
          </p:nvSpPr>
          <p:spPr bwMode="auto">
            <a:xfrm flipH="1">
              <a:off x="5628327"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159">
              <a:extLst>
                <a:ext uri="{FF2B5EF4-FFF2-40B4-BE49-F238E27FC236}">
                  <a16:creationId xmlns:a16="http://schemas.microsoft.com/office/drawing/2014/main" id="{F6C171E9-D7F8-4813-8DD3-F4AE3B8D27A8}"/>
                </a:ext>
              </a:extLst>
            </p:cNvPr>
            <p:cNvSpPr>
              <a:spLocks noChangeShapeType="1"/>
            </p:cNvSpPr>
            <p:nvPr/>
          </p:nvSpPr>
          <p:spPr bwMode="auto">
            <a:xfrm>
              <a:off x="5640015"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160">
              <a:extLst>
                <a:ext uri="{FF2B5EF4-FFF2-40B4-BE49-F238E27FC236}">
                  <a16:creationId xmlns:a16="http://schemas.microsoft.com/office/drawing/2014/main" id="{CF3B79F8-A8D9-4421-B62D-63271C318D3D}"/>
                </a:ext>
              </a:extLst>
            </p:cNvPr>
            <p:cNvSpPr>
              <a:spLocks noChangeShapeType="1"/>
            </p:cNvSpPr>
            <p:nvPr/>
          </p:nvSpPr>
          <p:spPr bwMode="auto">
            <a:xfrm flipH="1">
              <a:off x="5616639" y="3485814"/>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161">
              <a:extLst>
                <a:ext uri="{FF2B5EF4-FFF2-40B4-BE49-F238E27FC236}">
                  <a16:creationId xmlns:a16="http://schemas.microsoft.com/office/drawing/2014/main" id="{CE7FDEED-750C-4514-8364-5C1F6CF72BBF}"/>
                </a:ext>
              </a:extLst>
            </p:cNvPr>
            <p:cNvSpPr>
              <a:spLocks noChangeShapeType="1"/>
            </p:cNvSpPr>
            <p:nvPr/>
          </p:nvSpPr>
          <p:spPr bwMode="auto">
            <a:xfrm>
              <a:off x="5777934"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162">
              <a:extLst>
                <a:ext uri="{FF2B5EF4-FFF2-40B4-BE49-F238E27FC236}">
                  <a16:creationId xmlns:a16="http://schemas.microsoft.com/office/drawing/2014/main" id="{1CEB204C-800B-49EE-B23B-AEDB07EB8AF4}"/>
                </a:ext>
              </a:extLst>
            </p:cNvPr>
            <p:cNvSpPr>
              <a:spLocks noChangeShapeType="1"/>
            </p:cNvSpPr>
            <p:nvPr/>
          </p:nvSpPr>
          <p:spPr bwMode="auto">
            <a:xfrm flipH="1">
              <a:off x="5754558" y="3485814"/>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163">
              <a:extLst>
                <a:ext uri="{FF2B5EF4-FFF2-40B4-BE49-F238E27FC236}">
                  <a16:creationId xmlns:a16="http://schemas.microsoft.com/office/drawing/2014/main" id="{9219733F-37D7-4599-8B7B-D3912232FD20}"/>
                </a:ext>
              </a:extLst>
            </p:cNvPr>
            <p:cNvSpPr>
              <a:spLocks noChangeShapeType="1"/>
            </p:cNvSpPr>
            <p:nvPr/>
          </p:nvSpPr>
          <p:spPr bwMode="auto">
            <a:xfrm>
              <a:off x="5766246"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164">
              <a:extLst>
                <a:ext uri="{FF2B5EF4-FFF2-40B4-BE49-F238E27FC236}">
                  <a16:creationId xmlns:a16="http://schemas.microsoft.com/office/drawing/2014/main" id="{AAB0BE03-7AF5-4C7C-BB5C-9A44B67F600C}"/>
                </a:ext>
              </a:extLst>
            </p:cNvPr>
            <p:cNvSpPr>
              <a:spLocks noChangeShapeType="1"/>
            </p:cNvSpPr>
            <p:nvPr/>
          </p:nvSpPr>
          <p:spPr bwMode="auto">
            <a:xfrm flipH="1">
              <a:off x="5742870"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165">
              <a:extLst>
                <a:ext uri="{FF2B5EF4-FFF2-40B4-BE49-F238E27FC236}">
                  <a16:creationId xmlns:a16="http://schemas.microsoft.com/office/drawing/2014/main" id="{8EACDBC1-92D1-43AE-9252-E7FE9730F528}"/>
                </a:ext>
              </a:extLst>
            </p:cNvPr>
            <p:cNvSpPr>
              <a:spLocks noChangeShapeType="1"/>
            </p:cNvSpPr>
            <p:nvPr/>
          </p:nvSpPr>
          <p:spPr bwMode="auto">
            <a:xfrm>
              <a:off x="5749883"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166">
              <a:extLst>
                <a:ext uri="{FF2B5EF4-FFF2-40B4-BE49-F238E27FC236}">
                  <a16:creationId xmlns:a16="http://schemas.microsoft.com/office/drawing/2014/main" id="{89003B8C-C4E3-44CC-9094-817F023333C7}"/>
                </a:ext>
              </a:extLst>
            </p:cNvPr>
            <p:cNvSpPr>
              <a:spLocks noChangeShapeType="1"/>
            </p:cNvSpPr>
            <p:nvPr/>
          </p:nvSpPr>
          <p:spPr bwMode="auto">
            <a:xfrm flipH="1">
              <a:off x="5726507"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167">
              <a:extLst>
                <a:ext uri="{FF2B5EF4-FFF2-40B4-BE49-F238E27FC236}">
                  <a16:creationId xmlns:a16="http://schemas.microsoft.com/office/drawing/2014/main" id="{A2594BDC-0F92-4CA6-A6D2-3EBAC703F4B1}"/>
                </a:ext>
              </a:extLst>
            </p:cNvPr>
            <p:cNvSpPr>
              <a:spLocks noChangeShapeType="1"/>
            </p:cNvSpPr>
            <p:nvPr/>
          </p:nvSpPr>
          <p:spPr bwMode="auto">
            <a:xfrm>
              <a:off x="5734688" y="346458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168">
              <a:extLst>
                <a:ext uri="{FF2B5EF4-FFF2-40B4-BE49-F238E27FC236}">
                  <a16:creationId xmlns:a16="http://schemas.microsoft.com/office/drawing/2014/main" id="{1C4BE726-7496-4C35-AC05-8A52886CEAB2}"/>
                </a:ext>
              </a:extLst>
            </p:cNvPr>
            <p:cNvSpPr>
              <a:spLocks noChangeShapeType="1"/>
            </p:cNvSpPr>
            <p:nvPr/>
          </p:nvSpPr>
          <p:spPr bwMode="auto">
            <a:xfrm flipH="1">
              <a:off x="5711312" y="348581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169">
              <a:extLst>
                <a:ext uri="{FF2B5EF4-FFF2-40B4-BE49-F238E27FC236}">
                  <a16:creationId xmlns:a16="http://schemas.microsoft.com/office/drawing/2014/main" id="{5102788A-ABAE-4084-8CFC-A074262B94C2}"/>
                </a:ext>
              </a:extLst>
            </p:cNvPr>
            <p:cNvSpPr>
              <a:spLocks noChangeShapeType="1"/>
            </p:cNvSpPr>
            <p:nvPr/>
          </p:nvSpPr>
          <p:spPr bwMode="auto">
            <a:xfrm>
              <a:off x="5651703" y="3453971"/>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170">
              <a:extLst>
                <a:ext uri="{FF2B5EF4-FFF2-40B4-BE49-F238E27FC236}">
                  <a16:creationId xmlns:a16="http://schemas.microsoft.com/office/drawing/2014/main" id="{4508064E-820D-4412-B948-F6C4A3C47754}"/>
                </a:ext>
              </a:extLst>
            </p:cNvPr>
            <p:cNvSpPr>
              <a:spLocks noChangeShapeType="1"/>
            </p:cNvSpPr>
            <p:nvPr/>
          </p:nvSpPr>
          <p:spPr bwMode="auto">
            <a:xfrm flipH="1">
              <a:off x="5628327" y="3475199"/>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171">
              <a:extLst>
                <a:ext uri="{FF2B5EF4-FFF2-40B4-BE49-F238E27FC236}">
                  <a16:creationId xmlns:a16="http://schemas.microsoft.com/office/drawing/2014/main" id="{3AE8D308-57C5-41EF-A5DA-7AAE775C0F07}"/>
                </a:ext>
              </a:extLst>
            </p:cNvPr>
            <p:cNvSpPr>
              <a:spLocks noChangeShapeType="1"/>
            </p:cNvSpPr>
            <p:nvPr/>
          </p:nvSpPr>
          <p:spPr bwMode="auto">
            <a:xfrm>
              <a:off x="5636508" y="3453971"/>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172">
              <a:extLst>
                <a:ext uri="{FF2B5EF4-FFF2-40B4-BE49-F238E27FC236}">
                  <a16:creationId xmlns:a16="http://schemas.microsoft.com/office/drawing/2014/main" id="{9DA55C52-2B30-4E4C-A9A9-D0FD1026E021}"/>
                </a:ext>
              </a:extLst>
            </p:cNvPr>
            <p:cNvSpPr>
              <a:spLocks noChangeShapeType="1"/>
            </p:cNvSpPr>
            <p:nvPr/>
          </p:nvSpPr>
          <p:spPr bwMode="auto">
            <a:xfrm flipH="1">
              <a:off x="5611964" y="3475199"/>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173">
              <a:extLst>
                <a:ext uri="{FF2B5EF4-FFF2-40B4-BE49-F238E27FC236}">
                  <a16:creationId xmlns:a16="http://schemas.microsoft.com/office/drawing/2014/main" id="{3694BBBA-4755-491F-A8C1-FA3CAECFA5AD}"/>
                </a:ext>
              </a:extLst>
            </p:cNvPr>
            <p:cNvSpPr>
              <a:spLocks noChangeShapeType="1"/>
            </p:cNvSpPr>
            <p:nvPr/>
          </p:nvSpPr>
          <p:spPr bwMode="auto">
            <a:xfrm>
              <a:off x="5557030" y="3425312"/>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174">
              <a:extLst>
                <a:ext uri="{FF2B5EF4-FFF2-40B4-BE49-F238E27FC236}">
                  <a16:creationId xmlns:a16="http://schemas.microsoft.com/office/drawing/2014/main" id="{DBC6CDB1-FEE9-4F9C-9C43-69AC347B35EB}"/>
                </a:ext>
              </a:extLst>
            </p:cNvPr>
            <p:cNvSpPr>
              <a:spLocks noChangeShapeType="1"/>
            </p:cNvSpPr>
            <p:nvPr/>
          </p:nvSpPr>
          <p:spPr bwMode="auto">
            <a:xfrm flipH="1">
              <a:off x="5533653" y="344654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175">
              <a:extLst>
                <a:ext uri="{FF2B5EF4-FFF2-40B4-BE49-F238E27FC236}">
                  <a16:creationId xmlns:a16="http://schemas.microsoft.com/office/drawing/2014/main" id="{9B88700E-30D0-4F41-8E90-E9B7C32F924E}"/>
                </a:ext>
              </a:extLst>
            </p:cNvPr>
            <p:cNvSpPr>
              <a:spLocks noChangeShapeType="1"/>
            </p:cNvSpPr>
            <p:nvPr/>
          </p:nvSpPr>
          <p:spPr bwMode="auto">
            <a:xfrm>
              <a:off x="5530147" y="3425312"/>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176">
              <a:extLst>
                <a:ext uri="{FF2B5EF4-FFF2-40B4-BE49-F238E27FC236}">
                  <a16:creationId xmlns:a16="http://schemas.microsoft.com/office/drawing/2014/main" id="{B34AD2BC-1224-48AF-9F0B-9665F1F5B442}"/>
                </a:ext>
              </a:extLst>
            </p:cNvPr>
            <p:cNvSpPr>
              <a:spLocks noChangeShapeType="1"/>
            </p:cNvSpPr>
            <p:nvPr/>
          </p:nvSpPr>
          <p:spPr bwMode="auto">
            <a:xfrm flipH="1">
              <a:off x="5505602" y="3446541"/>
              <a:ext cx="47921"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177">
              <a:extLst>
                <a:ext uri="{FF2B5EF4-FFF2-40B4-BE49-F238E27FC236}">
                  <a16:creationId xmlns:a16="http://schemas.microsoft.com/office/drawing/2014/main" id="{923EED01-808C-4B10-9013-C3971B46C176}"/>
                </a:ext>
              </a:extLst>
            </p:cNvPr>
            <p:cNvSpPr>
              <a:spLocks noChangeShapeType="1"/>
            </p:cNvSpPr>
            <p:nvPr/>
          </p:nvSpPr>
          <p:spPr bwMode="auto">
            <a:xfrm>
              <a:off x="5513784" y="3425312"/>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178">
              <a:extLst>
                <a:ext uri="{FF2B5EF4-FFF2-40B4-BE49-F238E27FC236}">
                  <a16:creationId xmlns:a16="http://schemas.microsoft.com/office/drawing/2014/main" id="{490754A8-5DFE-41D9-86FE-9E9FA5DA89E3}"/>
                </a:ext>
              </a:extLst>
            </p:cNvPr>
            <p:cNvSpPr>
              <a:spLocks noChangeShapeType="1"/>
            </p:cNvSpPr>
            <p:nvPr/>
          </p:nvSpPr>
          <p:spPr bwMode="auto">
            <a:xfrm flipH="1">
              <a:off x="5493914" y="344654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179">
              <a:extLst>
                <a:ext uri="{FF2B5EF4-FFF2-40B4-BE49-F238E27FC236}">
                  <a16:creationId xmlns:a16="http://schemas.microsoft.com/office/drawing/2014/main" id="{C67821D3-6714-4995-AD74-5FE2B6C18C87}"/>
                </a:ext>
              </a:extLst>
            </p:cNvPr>
            <p:cNvSpPr>
              <a:spLocks noChangeShapeType="1"/>
            </p:cNvSpPr>
            <p:nvPr/>
          </p:nvSpPr>
          <p:spPr bwMode="auto">
            <a:xfrm>
              <a:off x="5403916" y="3425312"/>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180">
              <a:extLst>
                <a:ext uri="{FF2B5EF4-FFF2-40B4-BE49-F238E27FC236}">
                  <a16:creationId xmlns:a16="http://schemas.microsoft.com/office/drawing/2014/main" id="{AB689F1D-C728-4A7A-A166-52C87619C938}"/>
                </a:ext>
              </a:extLst>
            </p:cNvPr>
            <p:cNvSpPr>
              <a:spLocks noChangeShapeType="1"/>
            </p:cNvSpPr>
            <p:nvPr/>
          </p:nvSpPr>
          <p:spPr bwMode="auto">
            <a:xfrm flipH="1">
              <a:off x="5380540" y="344654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181">
              <a:extLst>
                <a:ext uri="{FF2B5EF4-FFF2-40B4-BE49-F238E27FC236}">
                  <a16:creationId xmlns:a16="http://schemas.microsoft.com/office/drawing/2014/main" id="{FDC62280-FD7A-4991-A218-5A1148813680}"/>
                </a:ext>
              </a:extLst>
            </p:cNvPr>
            <p:cNvSpPr>
              <a:spLocks noChangeShapeType="1"/>
            </p:cNvSpPr>
            <p:nvPr/>
          </p:nvSpPr>
          <p:spPr bwMode="auto">
            <a:xfrm>
              <a:off x="5588588" y="3453971"/>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182">
              <a:extLst>
                <a:ext uri="{FF2B5EF4-FFF2-40B4-BE49-F238E27FC236}">
                  <a16:creationId xmlns:a16="http://schemas.microsoft.com/office/drawing/2014/main" id="{E0A6BE9C-2A6E-4052-8158-196A02EA0431}"/>
                </a:ext>
              </a:extLst>
            </p:cNvPr>
            <p:cNvSpPr>
              <a:spLocks noChangeShapeType="1"/>
            </p:cNvSpPr>
            <p:nvPr/>
          </p:nvSpPr>
          <p:spPr bwMode="auto">
            <a:xfrm flipH="1">
              <a:off x="5565211" y="3475199"/>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183">
              <a:extLst>
                <a:ext uri="{FF2B5EF4-FFF2-40B4-BE49-F238E27FC236}">
                  <a16:creationId xmlns:a16="http://schemas.microsoft.com/office/drawing/2014/main" id="{E4523EEE-7901-4D99-9A0F-CFB7E0A5D68E}"/>
                </a:ext>
              </a:extLst>
            </p:cNvPr>
            <p:cNvSpPr>
              <a:spLocks noChangeShapeType="1"/>
            </p:cNvSpPr>
            <p:nvPr/>
          </p:nvSpPr>
          <p:spPr bwMode="auto">
            <a:xfrm>
              <a:off x="5352489" y="3407269"/>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184">
              <a:extLst>
                <a:ext uri="{FF2B5EF4-FFF2-40B4-BE49-F238E27FC236}">
                  <a16:creationId xmlns:a16="http://schemas.microsoft.com/office/drawing/2014/main" id="{5D79C81F-3FDB-4AEE-A5C6-5C12339B4FE4}"/>
                </a:ext>
              </a:extLst>
            </p:cNvPr>
            <p:cNvSpPr>
              <a:spLocks noChangeShapeType="1"/>
            </p:cNvSpPr>
            <p:nvPr/>
          </p:nvSpPr>
          <p:spPr bwMode="auto">
            <a:xfrm flipH="1">
              <a:off x="5329113" y="3428497"/>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185">
              <a:extLst>
                <a:ext uri="{FF2B5EF4-FFF2-40B4-BE49-F238E27FC236}">
                  <a16:creationId xmlns:a16="http://schemas.microsoft.com/office/drawing/2014/main" id="{D6B76804-BB72-4D23-89CA-9C4F6276969C}"/>
                </a:ext>
              </a:extLst>
            </p:cNvPr>
            <p:cNvSpPr>
              <a:spLocks noChangeShapeType="1"/>
            </p:cNvSpPr>
            <p:nvPr/>
          </p:nvSpPr>
          <p:spPr bwMode="auto">
            <a:xfrm>
              <a:off x="5269504" y="3389225"/>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186">
              <a:extLst>
                <a:ext uri="{FF2B5EF4-FFF2-40B4-BE49-F238E27FC236}">
                  <a16:creationId xmlns:a16="http://schemas.microsoft.com/office/drawing/2014/main" id="{DBD78331-4840-4489-84F8-BC263940FBD5}"/>
                </a:ext>
              </a:extLst>
            </p:cNvPr>
            <p:cNvSpPr>
              <a:spLocks noChangeShapeType="1"/>
            </p:cNvSpPr>
            <p:nvPr/>
          </p:nvSpPr>
          <p:spPr bwMode="auto">
            <a:xfrm flipH="1">
              <a:off x="5249634" y="3411514"/>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187">
              <a:extLst>
                <a:ext uri="{FF2B5EF4-FFF2-40B4-BE49-F238E27FC236}">
                  <a16:creationId xmlns:a16="http://schemas.microsoft.com/office/drawing/2014/main" id="{28FB6BFC-66E1-49E0-AC91-DB9F7A4A0B33}"/>
                </a:ext>
              </a:extLst>
            </p:cNvPr>
            <p:cNvSpPr>
              <a:spLocks noChangeShapeType="1"/>
            </p:cNvSpPr>
            <p:nvPr/>
          </p:nvSpPr>
          <p:spPr bwMode="auto">
            <a:xfrm>
              <a:off x="5124572" y="3371181"/>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188">
              <a:extLst>
                <a:ext uri="{FF2B5EF4-FFF2-40B4-BE49-F238E27FC236}">
                  <a16:creationId xmlns:a16="http://schemas.microsoft.com/office/drawing/2014/main" id="{EE1B8077-559A-48F9-850B-9C125397539D}"/>
                </a:ext>
              </a:extLst>
            </p:cNvPr>
            <p:cNvSpPr>
              <a:spLocks noChangeShapeType="1"/>
            </p:cNvSpPr>
            <p:nvPr/>
          </p:nvSpPr>
          <p:spPr bwMode="auto">
            <a:xfrm flipH="1">
              <a:off x="5100027" y="3393471"/>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189">
              <a:extLst>
                <a:ext uri="{FF2B5EF4-FFF2-40B4-BE49-F238E27FC236}">
                  <a16:creationId xmlns:a16="http://schemas.microsoft.com/office/drawing/2014/main" id="{D78C07B8-1D6E-417A-9C1C-3276338293DA}"/>
                </a:ext>
              </a:extLst>
            </p:cNvPr>
            <p:cNvSpPr>
              <a:spLocks noChangeShapeType="1"/>
            </p:cNvSpPr>
            <p:nvPr/>
          </p:nvSpPr>
          <p:spPr bwMode="auto">
            <a:xfrm>
              <a:off x="5088338" y="3371181"/>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190">
              <a:extLst>
                <a:ext uri="{FF2B5EF4-FFF2-40B4-BE49-F238E27FC236}">
                  <a16:creationId xmlns:a16="http://schemas.microsoft.com/office/drawing/2014/main" id="{822B8C70-2BC0-4A69-A6F4-3E70C39137F6}"/>
                </a:ext>
              </a:extLst>
            </p:cNvPr>
            <p:cNvSpPr>
              <a:spLocks noChangeShapeType="1"/>
            </p:cNvSpPr>
            <p:nvPr/>
          </p:nvSpPr>
          <p:spPr bwMode="auto">
            <a:xfrm flipH="1">
              <a:off x="5068469" y="3393471"/>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191">
              <a:extLst>
                <a:ext uri="{FF2B5EF4-FFF2-40B4-BE49-F238E27FC236}">
                  <a16:creationId xmlns:a16="http://schemas.microsoft.com/office/drawing/2014/main" id="{A652BD5C-A5B0-4E0B-9F21-421EDAFA1A6A}"/>
                </a:ext>
              </a:extLst>
            </p:cNvPr>
            <p:cNvSpPr>
              <a:spLocks noChangeShapeType="1"/>
            </p:cNvSpPr>
            <p:nvPr/>
          </p:nvSpPr>
          <p:spPr bwMode="auto">
            <a:xfrm>
              <a:off x="5049768" y="3360567"/>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192">
              <a:extLst>
                <a:ext uri="{FF2B5EF4-FFF2-40B4-BE49-F238E27FC236}">
                  <a16:creationId xmlns:a16="http://schemas.microsoft.com/office/drawing/2014/main" id="{21983312-DB53-41F3-88BD-B4DEF5750A0B}"/>
                </a:ext>
              </a:extLst>
            </p:cNvPr>
            <p:cNvSpPr>
              <a:spLocks noChangeShapeType="1"/>
            </p:cNvSpPr>
            <p:nvPr/>
          </p:nvSpPr>
          <p:spPr bwMode="auto">
            <a:xfrm flipH="1">
              <a:off x="5025223" y="3382856"/>
              <a:ext cx="47921"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193">
              <a:extLst>
                <a:ext uri="{FF2B5EF4-FFF2-40B4-BE49-F238E27FC236}">
                  <a16:creationId xmlns:a16="http://schemas.microsoft.com/office/drawing/2014/main" id="{9E3E98B9-D9D6-4558-BE61-3A19AE74B3CC}"/>
                </a:ext>
              </a:extLst>
            </p:cNvPr>
            <p:cNvSpPr>
              <a:spLocks noChangeShapeType="1"/>
            </p:cNvSpPr>
            <p:nvPr/>
          </p:nvSpPr>
          <p:spPr bwMode="auto">
            <a:xfrm>
              <a:off x="4903667" y="3360567"/>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194">
              <a:extLst>
                <a:ext uri="{FF2B5EF4-FFF2-40B4-BE49-F238E27FC236}">
                  <a16:creationId xmlns:a16="http://schemas.microsoft.com/office/drawing/2014/main" id="{47E5C611-0D41-4781-936D-E4F27875C75F}"/>
                </a:ext>
              </a:extLst>
            </p:cNvPr>
            <p:cNvSpPr>
              <a:spLocks noChangeShapeType="1"/>
            </p:cNvSpPr>
            <p:nvPr/>
          </p:nvSpPr>
          <p:spPr bwMode="auto">
            <a:xfrm flipH="1">
              <a:off x="4883797" y="3382856"/>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195">
              <a:extLst>
                <a:ext uri="{FF2B5EF4-FFF2-40B4-BE49-F238E27FC236}">
                  <a16:creationId xmlns:a16="http://schemas.microsoft.com/office/drawing/2014/main" id="{6DEAEB3E-7568-445E-B77F-4F34807976AA}"/>
                </a:ext>
              </a:extLst>
            </p:cNvPr>
            <p:cNvSpPr>
              <a:spLocks noChangeShapeType="1"/>
            </p:cNvSpPr>
            <p:nvPr/>
          </p:nvSpPr>
          <p:spPr bwMode="auto">
            <a:xfrm>
              <a:off x="4351991" y="3300066"/>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196">
              <a:extLst>
                <a:ext uri="{FF2B5EF4-FFF2-40B4-BE49-F238E27FC236}">
                  <a16:creationId xmlns:a16="http://schemas.microsoft.com/office/drawing/2014/main" id="{24D02A42-B84C-4CB0-8EBA-5B68B63A8BC4}"/>
                </a:ext>
              </a:extLst>
            </p:cNvPr>
            <p:cNvSpPr>
              <a:spLocks noChangeShapeType="1"/>
            </p:cNvSpPr>
            <p:nvPr/>
          </p:nvSpPr>
          <p:spPr bwMode="auto">
            <a:xfrm flipH="1">
              <a:off x="4328614" y="3321294"/>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197">
              <a:extLst>
                <a:ext uri="{FF2B5EF4-FFF2-40B4-BE49-F238E27FC236}">
                  <a16:creationId xmlns:a16="http://schemas.microsoft.com/office/drawing/2014/main" id="{12775E8B-1828-4EDD-A545-8FECC1D98D63}"/>
                </a:ext>
              </a:extLst>
            </p:cNvPr>
            <p:cNvSpPr>
              <a:spLocks noChangeShapeType="1"/>
            </p:cNvSpPr>
            <p:nvPr/>
          </p:nvSpPr>
          <p:spPr bwMode="auto">
            <a:xfrm>
              <a:off x="3651875" y="3128117"/>
              <a:ext cx="0" cy="42457"/>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198">
              <a:extLst>
                <a:ext uri="{FF2B5EF4-FFF2-40B4-BE49-F238E27FC236}">
                  <a16:creationId xmlns:a16="http://schemas.microsoft.com/office/drawing/2014/main" id="{30466B46-FC78-44BE-A83A-18C72DEEAAEC}"/>
                </a:ext>
              </a:extLst>
            </p:cNvPr>
            <p:cNvSpPr>
              <a:spLocks noChangeShapeType="1"/>
            </p:cNvSpPr>
            <p:nvPr/>
          </p:nvSpPr>
          <p:spPr bwMode="auto">
            <a:xfrm flipH="1">
              <a:off x="3627330" y="3149345"/>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199">
              <a:extLst>
                <a:ext uri="{FF2B5EF4-FFF2-40B4-BE49-F238E27FC236}">
                  <a16:creationId xmlns:a16="http://schemas.microsoft.com/office/drawing/2014/main" id="{8088BB64-7AB2-42E5-A2D2-32B5ED295E0B}"/>
                </a:ext>
              </a:extLst>
            </p:cNvPr>
            <p:cNvSpPr>
              <a:spLocks noChangeShapeType="1"/>
            </p:cNvSpPr>
            <p:nvPr/>
          </p:nvSpPr>
          <p:spPr bwMode="auto">
            <a:xfrm>
              <a:off x="2737869" y="272265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200">
              <a:extLst>
                <a:ext uri="{FF2B5EF4-FFF2-40B4-BE49-F238E27FC236}">
                  <a16:creationId xmlns:a16="http://schemas.microsoft.com/office/drawing/2014/main" id="{E5D235DF-553C-4339-8377-9EF03FF0B183}"/>
                </a:ext>
              </a:extLst>
            </p:cNvPr>
            <p:cNvSpPr>
              <a:spLocks noChangeShapeType="1"/>
            </p:cNvSpPr>
            <p:nvPr/>
          </p:nvSpPr>
          <p:spPr bwMode="auto">
            <a:xfrm flipH="1">
              <a:off x="2717999" y="2744948"/>
              <a:ext cx="43246"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201">
              <a:extLst>
                <a:ext uri="{FF2B5EF4-FFF2-40B4-BE49-F238E27FC236}">
                  <a16:creationId xmlns:a16="http://schemas.microsoft.com/office/drawing/2014/main" id="{CE8202E8-E81C-48DF-AC38-ABF15AE861A6}"/>
                </a:ext>
              </a:extLst>
            </p:cNvPr>
            <p:cNvSpPr>
              <a:spLocks noChangeShapeType="1"/>
            </p:cNvSpPr>
            <p:nvPr/>
          </p:nvSpPr>
          <p:spPr bwMode="auto">
            <a:xfrm>
              <a:off x="2691117" y="2669587"/>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202">
              <a:extLst>
                <a:ext uri="{FF2B5EF4-FFF2-40B4-BE49-F238E27FC236}">
                  <a16:creationId xmlns:a16="http://schemas.microsoft.com/office/drawing/2014/main" id="{ACCAA964-BCE2-4180-B323-4625435622BD}"/>
                </a:ext>
              </a:extLst>
            </p:cNvPr>
            <p:cNvSpPr>
              <a:spLocks noChangeShapeType="1"/>
            </p:cNvSpPr>
            <p:nvPr/>
          </p:nvSpPr>
          <p:spPr bwMode="auto">
            <a:xfrm flipH="1">
              <a:off x="2666572" y="2687632"/>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203">
              <a:extLst>
                <a:ext uri="{FF2B5EF4-FFF2-40B4-BE49-F238E27FC236}">
                  <a16:creationId xmlns:a16="http://schemas.microsoft.com/office/drawing/2014/main" id="{21B1AD6A-6012-4691-B369-E7B1BB09F9BF}"/>
                </a:ext>
              </a:extLst>
            </p:cNvPr>
            <p:cNvSpPr>
              <a:spLocks noChangeShapeType="1"/>
            </p:cNvSpPr>
            <p:nvPr/>
          </p:nvSpPr>
          <p:spPr bwMode="auto">
            <a:xfrm>
              <a:off x="2573067" y="2626070"/>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206">
              <a:extLst>
                <a:ext uri="{FF2B5EF4-FFF2-40B4-BE49-F238E27FC236}">
                  <a16:creationId xmlns:a16="http://schemas.microsoft.com/office/drawing/2014/main" id="{134C52F7-C00A-4BD6-8B49-92DAA7B2A653}"/>
                </a:ext>
              </a:extLst>
            </p:cNvPr>
            <p:cNvSpPr>
              <a:spLocks noChangeShapeType="1"/>
            </p:cNvSpPr>
            <p:nvPr/>
          </p:nvSpPr>
          <p:spPr bwMode="auto">
            <a:xfrm>
              <a:off x="2628040" y="2626070"/>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207">
              <a:extLst>
                <a:ext uri="{FF2B5EF4-FFF2-40B4-BE49-F238E27FC236}">
                  <a16:creationId xmlns:a16="http://schemas.microsoft.com/office/drawing/2014/main" id="{12CCAC30-25AB-40BA-858E-D3378622C047}"/>
                </a:ext>
              </a:extLst>
            </p:cNvPr>
            <p:cNvSpPr>
              <a:spLocks noChangeShapeType="1"/>
            </p:cNvSpPr>
            <p:nvPr/>
          </p:nvSpPr>
          <p:spPr bwMode="auto">
            <a:xfrm flipH="1">
              <a:off x="2604723" y="2644114"/>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208">
              <a:extLst>
                <a:ext uri="{FF2B5EF4-FFF2-40B4-BE49-F238E27FC236}">
                  <a16:creationId xmlns:a16="http://schemas.microsoft.com/office/drawing/2014/main" id="{7C157DC9-2EF3-4507-8F37-AA0C80838D51}"/>
                </a:ext>
              </a:extLst>
            </p:cNvPr>
            <p:cNvSpPr>
              <a:spLocks noChangeShapeType="1"/>
            </p:cNvSpPr>
            <p:nvPr/>
          </p:nvSpPr>
          <p:spPr bwMode="auto">
            <a:xfrm>
              <a:off x="2432181" y="2586798"/>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209">
              <a:extLst>
                <a:ext uri="{FF2B5EF4-FFF2-40B4-BE49-F238E27FC236}">
                  <a16:creationId xmlns:a16="http://schemas.microsoft.com/office/drawing/2014/main" id="{2AC2EE6E-3F79-4441-B426-18A928561986}"/>
                </a:ext>
              </a:extLst>
            </p:cNvPr>
            <p:cNvSpPr>
              <a:spLocks noChangeShapeType="1"/>
            </p:cNvSpPr>
            <p:nvPr/>
          </p:nvSpPr>
          <p:spPr bwMode="auto">
            <a:xfrm flipH="1">
              <a:off x="2407699" y="2608026"/>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210">
              <a:extLst>
                <a:ext uri="{FF2B5EF4-FFF2-40B4-BE49-F238E27FC236}">
                  <a16:creationId xmlns:a16="http://schemas.microsoft.com/office/drawing/2014/main" id="{7F558193-1E08-4CD5-AA66-D471DF4D1CF5}"/>
                </a:ext>
              </a:extLst>
            </p:cNvPr>
            <p:cNvSpPr>
              <a:spLocks noChangeShapeType="1"/>
            </p:cNvSpPr>
            <p:nvPr/>
          </p:nvSpPr>
          <p:spPr bwMode="auto">
            <a:xfrm>
              <a:off x="2392543" y="2576183"/>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211">
              <a:extLst>
                <a:ext uri="{FF2B5EF4-FFF2-40B4-BE49-F238E27FC236}">
                  <a16:creationId xmlns:a16="http://schemas.microsoft.com/office/drawing/2014/main" id="{1DE3E499-221D-45FA-8943-839F477570EA}"/>
                </a:ext>
              </a:extLst>
            </p:cNvPr>
            <p:cNvSpPr>
              <a:spLocks noChangeShapeType="1"/>
            </p:cNvSpPr>
            <p:nvPr/>
          </p:nvSpPr>
          <p:spPr bwMode="auto">
            <a:xfrm flipH="1">
              <a:off x="2369227" y="2597411"/>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212">
              <a:extLst>
                <a:ext uri="{FF2B5EF4-FFF2-40B4-BE49-F238E27FC236}">
                  <a16:creationId xmlns:a16="http://schemas.microsoft.com/office/drawing/2014/main" id="{BC25182D-C398-4270-9CF5-B5D41C3D3B41}"/>
                </a:ext>
              </a:extLst>
            </p:cNvPr>
            <p:cNvSpPr>
              <a:spLocks noChangeShapeType="1"/>
            </p:cNvSpPr>
            <p:nvPr/>
          </p:nvSpPr>
          <p:spPr bwMode="auto">
            <a:xfrm>
              <a:off x="1925047" y="2318260"/>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213">
              <a:extLst>
                <a:ext uri="{FF2B5EF4-FFF2-40B4-BE49-F238E27FC236}">
                  <a16:creationId xmlns:a16="http://schemas.microsoft.com/office/drawing/2014/main" id="{909EEE96-E377-49CF-A5C3-40B65C2469C4}"/>
                </a:ext>
              </a:extLst>
            </p:cNvPr>
            <p:cNvSpPr>
              <a:spLocks noChangeShapeType="1"/>
            </p:cNvSpPr>
            <p:nvPr/>
          </p:nvSpPr>
          <p:spPr bwMode="auto">
            <a:xfrm flipH="1">
              <a:off x="1905227" y="2339489"/>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214">
              <a:extLst>
                <a:ext uri="{FF2B5EF4-FFF2-40B4-BE49-F238E27FC236}">
                  <a16:creationId xmlns:a16="http://schemas.microsoft.com/office/drawing/2014/main" id="{38046F7A-4743-4DA3-B366-A1F78BF5A0B0}"/>
                </a:ext>
              </a:extLst>
            </p:cNvPr>
            <p:cNvSpPr>
              <a:spLocks noChangeShapeType="1"/>
            </p:cNvSpPr>
            <p:nvPr/>
          </p:nvSpPr>
          <p:spPr bwMode="auto">
            <a:xfrm>
              <a:off x="1810796" y="2278987"/>
              <a:ext cx="0" cy="42457"/>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215">
              <a:extLst>
                <a:ext uri="{FF2B5EF4-FFF2-40B4-BE49-F238E27FC236}">
                  <a16:creationId xmlns:a16="http://schemas.microsoft.com/office/drawing/2014/main" id="{EA2EB9BC-B169-4A8E-B38B-ACA3CC270862}"/>
                </a:ext>
              </a:extLst>
            </p:cNvPr>
            <p:cNvSpPr>
              <a:spLocks noChangeShapeType="1"/>
            </p:cNvSpPr>
            <p:nvPr/>
          </p:nvSpPr>
          <p:spPr bwMode="auto">
            <a:xfrm flipH="1">
              <a:off x="1787479" y="2300216"/>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216">
              <a:extLst>
                <a:ext uri="{FF2B5EF4-FFF2-40B4-BE49-F238E27FC236}">
                  <a16:creationId xmlns:a16="http://schemas.microsoft.com/office/drawing/2014/main" id="{F32510B1-A5CE-4769-831F-E362DC4277AF}"/>
                </a:ext>
              </a:extLst>
            </p:cNvPr>
            <p:cNvSpPr>
              <a:spLocks noChangeShapeType="1"/>
            </p:cNvSpPr>
            <p:nvPr/>
          </p:nvSpPr>
          <p:spPr bwMode="auto">
            <a:xfrm>
              <a:off x="1767660" y="2224856"/>
              <a:ext cx="0" cy="43519"/>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217">
              <a:extLst>
                <a:ext uri="{FF2B5EF4-FFF2-40B4-BE49-F238E27FC236}">
                  <a16:creationId xmlns:a16="http://schemas.microsoft.com/office/drawing/2014/main" id="{86472433-B931-421F-BBEE-D4302406E1F6}"/>
                </a:ext>
              </a:extLst>
            </p:cNvPr>
            <p:cNvSpPr>
              <a:spLocks noChangeShapeType="1"/>
            </p:cNvSpPr>
            <p:nvPr/>
          </p:nvSpPr>
          <p:spPr bwMode="auto">
            <a:xfrm flipH="1">
              <a:off x="1744343" y="2246084"/>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218">
              <a:extLst>
                <a:ext uri="{FF2B5EF4-FFF2-40B4-BE49-F238E27FC236}">
                  <a16:creationId xmlns:a16="http://schemas.microsoft.com/office/drawing/2014/main" id="{9D333369-EF4D-4182-9D86-69031857726F}"/>
                </a:ext>
              </a:extLst>
            </p:cNvPr>
            <p:cNvSpPr>
              <a:spLocks noChangeShapeType="1"/>
            </p:cNvSpPr>
            <p:nvPr/>
          </p:nvSpPr>
          <p:spPr bwMode="auto">
            <a:xfrm>
              <a:off x="1517007" y="2117653"/>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219">
              <a:extLst>
                <a:ext uri="{FF2B5EF4-FFF2-40B4-BE49-F238E27FC236}">
                  <a16:creationId xmlns:a16="http://schemas.microsoft.com/office/drawing/2014/main" id="{0055EABD-27C2-4F53-A176-21F672F5F05C}"/>
                </a:ext>
              </a:extLst>
            </p:cNvPr>
            <p:cNvSpPr>
              <a:spLocks noChangeShapeType="1"/>
            </p:cNvSpPr>
            <p:nvPr/>
          </p:nvSpPr>
          <p:spPr bwMode="auto">
            <a:xfrm flipH="1">
              <a:off x="1497187" y="2138882"/>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220">
              <a:extLst>
                <a:ext uri="{FF2B5EF4-FFF2-40B4-BE49-F238E27FC236}">
                  <a16:creationId xmlns:a16="http://schemas.microsoft.com/office/drawing/2014/main" id="{E05A51C7-FD70-4AE0-8ECE-F1724B7B3504}"/>
                </a:ext>
              </a:extLst>
            </p:cNvPr>
            <p:cNvSpPr>
              <a:spLocks noChangeShapeType="1"/>
            </p:cNvSpPr>
            <p:nvPr/>
          </p:nvSpPr>
          <p:spPr bwMode="auto">
            <a:xfrm>
              <a:off x="1489028" y="20953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221">
              <a:extLst>
                <a:ext uri="{FF2B5EF4-FFF2-40B4-BE49-F238E27FC236}">
                  <a16:creationId xmlns:a16="http://schemas.microsoft.com/office/drawing/2014/main" id="{AA01E3CA-739A-4A04-9F24-FE11C65E9B06}"/>
                </a:ext>
              </a:extLst>
            </p:cNvPr>
            <p:cNvSpPr>
              <a:spLocks noChangeShapeType="1"/>
            </p:cNvSpPr>
            <p:nvPr/>
          </p:nvSpPr>
          <p:spPr bwMode="auto">
            <a:xfrm flipH="1">
              <a:off x="1469207" y="2113408"/>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222">
              <a:extLst>
                <a:ext uri="{FF2B5EF4-FFF2-40B4-BE49-F238E27FC236}">
                  <a16:creationId xmlns:a16="http://schemas.microsoft.com/office/drawing/2014/main" id="{0119C6CB-43F8-41B6-8CF8-75542D6F4011}"/>
                </a:ext>
              </a:extLst>
            </p:cNvPr>
            <p:cNvSpPr>
              <a:spLocks noChangeShapeType="1"/>
            </p:cNvSpPr>
            <p:nvPr/>
          </p:nvSpPr>
          <p:spPr bwMode="auto">
            <a:xfrm>
              <a:off x="1473871" y="2095364"/>
              <a:ext cx="0" cy="4033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223">
              <a:extLst>
                <a:ext uri="{FF2B5EF4-FFF2-40B4-BE49-F238E27FC236}">
                  <a16:creationId xmlns:a16="http://schemas.microsoft.com/office/drawing/2014/main" id="{13A93A3C-E6B1-4869-9E09-ADC4D62938EA}"/>
                </a:ext>
              </a:extLst>
            </p:cNvPr>
            <p:cNvSpPr>
              <a:spLocks noChangeShapeType="1"/>
            </p:cNvSpPr>
            <p:nvPr/>
          </p:nvSpPr>
          <p:spPr bwMode="auto">
            <a:xfrm flipH="1">
              <a:off x="1449389" y="2113408"/>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224">
              <a:extLst>
                <a:ext uri="{FF2B5EF4-FFF2-40B4-BE49-F238E27FC236}">
                  <a16:creationId xmlns:a16="http://schemas.microsoft.com/office/drawing/2014/main" id="{0731AA03-0E3E-4600-96E9-C8E0FBC2FD70}"/>
                </a:ext>
              </a:extLst>
            </p:cNvPr>
            <p:cNvSpPr>
              <a:spLocks noChangeShapeType="1"/>
            </p:cNvSpPr>
            <p:nvPr/>
          </p:nvSpPr>
          <p:spPr bwMode="auto">
            <a:xfrm>
              <a:off x="1399258" y="208156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1" name="Line 225">
              <a:extLst>
                <a:ext uri="{FF2B5EF4-FFF2-40B4-BE49-F238E27FC236}">
                  <a16:creationId xmlns:a16="http://schemas.microsoft.com/office/drawing/2014/main" id="{2BDFFCE2-E40C-4A45-A883-82D9EA87DF10}"/>
                </a:ext>
              </a:extLst>
            </p:cNvPr>
            <p:cNvSpPr>
              <a:spLocks noChangeShapeType="1"/>
            </p:cNvSpPr>
            <p:nvPr/>
          </p:nvSpPr>
          <p:spPr bwMode="auto">
            <a:xfrm flipH="1">
              <a:off x="1374776" y="2102793"/>
              <a:ext cx="4441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2" name="Line 226">
              <a:extLst>
                <a:ext uri="{FF2B5EF4-FFF2-40B4-BE49-F238E27FC236}">
                  <a16:creationId xmlns:a16="http://schemas.microsoft.com/office/drawing/2014/main" id="{B806ED1C-216E-4C5D-85D9-F191B4B41A9C}"/>
                </a:ext>
              </a:extLst>
            </p:cNvPr>
            <p:cNvSpPr>
              <a:spLocks noChangeShapeType="1"/>
            </p:cNvSpPr>
            <p:nvPr/>
          </p:nvSpPr>
          <p:spPr bwMode="auto">
            <a:xfrm>
              <a:off x="1371279" y="208156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3" name="Line 227">
              <a:extLst>
                <a:ext uri="{FF2B5EF4-FFF2-40B4-BE49-F238E27FC236}">
                  <a16:creationId xmlns:a16="http://schemas.microsoft.com/office/drawing/2014/main" id="{3F9D90DF-8D16-40C5-8914-8B1F6D5B2152}"/>
                </a:ext>
              </a:extLst>
            </p:cNvPr>
            <p:cNvSpPr>
              <a:spLocks noChangeShapeType="1"/>
            </p:cNvSpPr>
            <p:nvPr/>
          </p:nvSpPr>
          <p:spPr bwMode="auto">
            <a:xfrm flipH="1">
              <a:off x="1351459" y="2102793"/>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4" name="Line 228">
              <a:extLst>
                <a:ext uri="{FF2B5EF4-FFF2-40B4-BE49-F238E27FC236}">
                  <a16:creationId xmlns:a16="http://schemas.microsoft.com/office/drawing/2014/main" id="{457D32FA-A243-4366-B945-0CC1BDA47493}"/>
                </a:ext>
              </a:extLst>
            </p:cNvPr>
            <p:cNvSpPr>
              <a:spLocks noChangeShapeType="1"/>
            </p:cNvSpPr>
            <p:nvPr/>
          </p:nvSpPr>
          <p:spPr bwMode="auto">
            <a:xfrm>
              <a:off x="1382937" y="2081565"/>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5" name="Line 229">
              <a:extLst>
                <a:ext uri="{FF2B5EF4-FFF2-40B4-BE49-F238E27FC236}">
                  <a16:creationId xmlns:a16="http://schemas.microsoft.com/office/drawing/2014/main" id="{D29910E6-A92D-404C-821B-E5E10E6F93BB}"/>
                </a:ext>
              </a:extLst>
            </p:cNvPr>
            <p:cNvSpPr>
              <a:spLocks noChangeShapeType="1"/>
            </p:cNvSpPr>
            <p:nvPr/>
          </p:nvSpPr>
          <p:spPr bwMode="auto">
            <a:xfrm flipH="1">
              <a:off x="1363117" y="2102793"/>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6" name="Line 230">
              <a:extLst>
                <a:ext uri="{FF2B5EF4-FFF2-40B4-BE49-F238E27FC236}">
                  <a16:creationId xmlns:a16="http://schemas.microsoft.com/office/drawing/2014/main" id="{85F1DBEC-1D31-4B35-810E-D5AFAC969574}"/>
                </a:ext>
              </a:extLst>
            </p:cNvPr>
            <p:cNvSpPr>
              <a:spLocks noChangeShapeType="1"/>
            </p:cNvSpPr>
            <p:nvPr/>
          </p:nvSpPr>
          <p:spPr bwMode="auto">
            <a:xfrm>
              <a:off x="1347962" y="2070951"/>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7" name="Line 231">
              <a:extLst>
                <a:ext uri="{FF2B5EF4-FFF2-40B4-BE49-F238E27FC236}">
                  <a16:creationId xmlns:a16="http://schemas.microsoft.com/office/drawing/2014/main" id="{941F6B15-5EDE-45BC-823D-446BC0CD900C}"/>
                </a:ext>
              </a:extLst>
            </p:cNvPr>
            <p:cNvSpPr>
              <a:spLocks noChangeShapeType="1"/>
            </p:cNvSpPr>
            <p:nvPr/>
          </p:nvSpPr>
          <p:spPr bwMode="auto">
            <a:xfrm flipH="1">
              <a:off x="1324646" y="2088996"/>
              <a:ext cx="4675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8" name="Line 232">
              <a:extLst>
                <a:ext uri="{FF2B5EF4-FFF2-40B4-BE49-F238E27FC236}">
                  <a16:creationId xmlns:a16="http://schemas.microsoft.com/office/drawing/2014/main" id="{A45C87B6-1CC7-4790-A481-A8690A41E90F}"/>
                </a:ext>
              </a:extLst>
            </p:cNvPr>
            <p:cNvSpPr>
              <a:spLocks noChangeShapeType="1"/>
            </p:cNvSpPr>
            <p:nvPr/>
          </p:nvSpPr>
          <p:spPr bwMode="auto">
            <a:xfrm>
              <a:off x="1331640" y="2070951"/>
              <a:ext cx="0" cy="39273"/>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49" name="Line 233">
              <a:extLst>
                <a:ext uri="{FF2B5EF4-FFF2-40B4-BE49-F238E27FC236}">
                  <a16:creationId xmlns:a16="http://schemas.microsoft.com/office/drawing/2014/main" id="{D4EB2F99-AA27-44CD-94CB-F2DB1D522E77}"/>
                </a:ext>
              </a:extLst>
            </p:cNvPr>
            <p:cNvSpPr>
              <a:spLocks noChangeShapeType="1"/>
            </p:cNvSpPr>
            <p:nvPr/>
          </p:nvSpPr>
          <p:spPr bwMode="auto">
            <a:xfrm flipH="1">
              <a:off x="1312987" y="2088996"/>
              <a:ext cx="4324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750" name="Line 309">
              <a:extLst>
                <a:ext uri="{FF2B5EF4-FFF2-40B4-BE49-F238E27FC236}">
                  <a16:creationId xmlns:a16="http://schemas.microsoft.com/office/drawing/2014/main" id="{E524BD59-39AC-4D6B-A154-A544D014B569}"/>
                </a:ext>
              </a:extLst>
            </p:cNvPr>
            <p:cNvSpPr>
              <a:spLocks noChangeShapeType="1"/>
            </p:cNvSpPr>
            <p:nvPr/>
          </p:nvSpPr>
          <p:spPr bwMode="auto">
            <a:xfrm flipV="1">
              <a:off x="6659364" y="4631668"/>
              <a:ext cx="0" cy="32736"/>
            </a:xfrm>
            <a:prstGeom prst="line">
              <a:avLst/>
            </a:prstGeom>
            <a:noFill/>
            <a:ln w="1016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p>
          </p:txBody>
        </p:sp>
      </p:grpSp>
      <p:pic>
        <p:nvPicPr>
          <p:cNvPr id="8" name="Immagine 7">
            <a:extLst>
              <a:ext uri="{FF2B5EF4-FFF2-40B4-BE49-F238E27FC236}">
                <a16:creationId xmlns:a16="http://schemas.microsoft.com/office/drawing/2014/main" id="{F2831220-324A-4013-B598-C7F7CDA8987E}"/>
              </a:ext>
            </a:extLst>
          </p:cNvPr>
          <p:cNvPicPr>
            <a:picLocks noChangeAspect="1"/>
          </p:cNvPicPr>
          <p:nvPr/>
        </p:nvPicPr>
        <p:blipFill>
          <a:blip r:embed="rId3"/>
          <a:stretch>
            <a:fillRect/>
          </a:stretch>
        </p:blipFill>
        <p:spPr>
          <a:xfrm>
            <a:off x="7970217" y="4565634"/>
            <a:ext cx="2356899" cy="1549690"/>
          </a:xfrm>
          <a:prstGeom prst="rect">
            <a:avLst/>
          </a:prstGeom>
        </p:spPr>
      </p:pic>
      <p:sp>
        <p:nvSpPr>
          <p:cNvPr id="759" name="Rectangle: Diagonal Corners Rounded 235">
            <a:extLst>
              <a:ext uri="{FF2B5EF4-FFF2-40B4-BE49-F238E27FC236}">
                <a16:creationId xmlns:a16="http://schemas.microsoft.com/office/drawing/2014/main" id="{DFE7924B-7D1E-4FBE-AA41-B102A36BC8CC}"/>
              </a:ext>
            </a:extLst>
          </p:cNvPr>
          <p:cNvSpPr/>
          <p:nvPr/>
        </p:nvSpPr>
        <p:spPr>
          <a:xfrm>
            <a:off x="7357984" y="661558"/>
            <a:ext cx="3228990" cy="420174"/>
          </a:xfrm>
          <a:prstGeom prst="round2Diag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defTabSz="609570">
              <a:defRPr/>
            </a:pPr>
            <a:r>
              <a:rPr lang="en-GB" sz="1600" kern="0" dirty="0">
                <a:solidFill>
                  <a:srgbClr val="002060"/>
                </a:solidFill>
              </a:rPr>
              <a:t>Time to First Subsequent Therapy</a:t>
            </a:r>
          </a:p>
        </p:txBody>
      </p:sp>
      <p:sp>
        <p:nvSpPr>
          <p:cNvPr id="760" name="Rectangle: Diagonal Corners Rounded 235">
            <a:extLst>
              <a:ext uri="{FF2B5EF4-FFF2-40B4-BE49-F238E27FC236}">
                <a16:creationId xmlns:a16="http://schemas.microsoft.com/office/drawing/2014/main" id="{9DA51EB9-6A6D-4734-AEFD-5FE632C09C34}"/>
              </a:ext>
            </a:extLst>
          </p:cNvPr>
          <p:cNvSpPr/>
          <p:nvPr/>
        </p:nvSpPr>
        <p:spPr>
          <a:xfrm>
            <a:off x="1779731" y="623062"/>
            <a:ext cx="3228990" cy="420174"/>
          </a:xfrm>
          <a:prstGeom prst="round2Diag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defTabSz="609570">
              <a:defRPr/>
            </a:pPr>
            <a:r>
              <a:rPr lang="en-GB" sz="1600" kern="0" dirty="0">
                <a:solidFill>
                  <a:srgbClr val="002060"/>
                </a:solidFill>
              </a:rPr>
              <a:t>SOLO 1: 7-years Overall Survival</a:t>
            </a:r>
          </a:p>
        </p:txBody>
      </p:sp>
    </p:spTree>
    <p:extLst>
      <p:ext uri="{BB962C8B-B14F-4D97-AF65-F5344CB8AC3E}">
        <p14:creationId xmlns:p14="http://schemas.microsoft.com/office/powerpoint/2010/main" val="1247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9"/>
                                        </p:tgtEl>
                                        <p:attrNameLst>
                                          <p:attrName>style.visibility</p:attrName>
                                        </p:attrNameLst>
                                      </p:cBhvr>
                                      <p:to>
                                        <p:strVal val="visible"/>
                                      </p:to>
                                    </p:set>
                                    <p:anim calcmode="lin" valueType="num">
                                      <p:cBhvr additive="base">
                                        <p:cTn id="7" dur="500" fill="hold"/>
                                        <p:tgtEl>
                                          <p:spTgt spid="759"/>
                                        </p:tgtEl>
                                        <p:attrNameLst>
                                          <p:attrName>ppt_x</p:attrName>
                                        </p:attrNameLst>
                                      </p:cBhvr>
                                      <p:tavLst>
                                        <p:tav tm="0">
                                          <p:val>
                                            <p:strVal val="0-#ppt_w/2"/>
                                          </p:val>
                                        </p:tav>
                                        <p:tav tm="100000">
                                          <p:val>
                                            <p:strVal val="#ppt_x"/>
                                          </p:val>
                                        </p:tav>
                                      </p:tavLst>
                                    </p:anim>
                                    <p:anim calcmode="lin" valueType="num">
                                      <p:cBhvr additive="base">
                                        <p:cTn id="8" dur="500" fill="hold"/>
                                        <p:tgtEl>
                                          <p:spTgt spid="7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7"/>
                                        </p:tgtEl>
                                        <p:attrNameLst>
                                          <p:attrName>style.visibility</p:attrName>
                                        </p:attrNameLst>
                                      </p:cBhvr>
                                      <p:to>
                                        <p:strVal val="visible"/>
                                      </p:to>
                                    </p:set>
                                    <p:anim calcmode="lin" valueType="num">
                                      <p:cBhvr additive="base">
                                        <p:cTn id="11" dur="500" fill="hold"/>
                                        <p:tgtEl>
                                          <p:spTgt spid="417"/>
                                        </p:tgtEl>
                                        <p:attrNameLst>
                                          <p:attrName>ppt_x</p:attrName>
                                        </p:attrNameLst>
                                      </p:cBhvr>
                                      <p:tavLst>
                                        <p:tav tm="0">
                                          <p:val>
                                            <p:strVal val="0-#ppt_w/2"/>
                                          </p:val>
                                        </p:tav>
                                        <p:tav tm="100000">
                                          <p:val>
                                            <p:strVal val="#ppt_x"/>
                                          </p:val>
                                        </p:tav>
                                      </p:tavLst>
                                    </p:anim>
                                    <p:anim calcmode="lin" valueType="num">
                                      <p:cBhvr additive="base">
                                        <p:cTn id="12" dur="500" fill="hold"/>
                                        <p:tgtEl>
                                          <p:spTgt spid="4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6A3D8F9-5F60-4A28-9A9D-B983CB9F389A}"/>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cs typeface="Arial" panose="020B0604020202020204" pitchFamily="34" charset="0"/>
              </a:rPr>
              <a:t>How </a:t>
            </a:r>
            <a:r>
              <a:rPr lang="it-IT" sz="2400" b="1" dirty="0" err="1">
                <a:cs typeface="Arial" panose="020B0604020202020204" pitchFamily="34" charset="0"/>
              </a:rPr>
              <a:t>we</a:t>
            </a:r>
            <a:r>
              <a:rPr lang="it-IT" sz="2400" b="1" dirty="0">
                <a:cs typeface="Arial" panose="020B0604020202020204" pitchFamily="34" charset="0"/>
              </a:rPr>
              <a:t> </a:t>
            </a:r>
            <a:r>
              <a:rPr lang="it-IT" sz="2400" b="1" dirty="0" err="1">
                <a:cs typeface="Arial" panose="020B0604020202020204" pitchFamily="34" charset="0"/>
              </a:rPr>
              <a:t>choose</a:t>
            </a:r>
            <a:r>
              <a:rPr lang="it-IT" sz="2400" b="1" dirty="0">
                <a:cs typeface="Arial" panose="020B0604020202020204" pitchFamily="34" charset="0"/>
              </a:rPr>
              <a:t> first line </a:t>
            </a:r>
            <a:r>
              <a:rPr lang="it-IT" sz="2400" b="1" dirty="0" err="1">
                <a:cs typeface="Arial" panose="020B0604020202020204" pitchFamily="34" charset="0"/>
              </a:rPr>
              <a:t>maintenance</a:t>
            </a:r>
            <a:r>
              <a:rPr lang="it-IT" sz="2400" b="1" dirty="0">
                <a:cs typeface="Arial" panose="020B0604020202020204" pitchFamily="34" charset="0"/>
              </a:rPr>
              <a:t> treatment?</a:t>
            </a:r>
          </a:p>
        </p:txBody>
      </p:sp>
      <p:sp>
        <p:nvSpPr>
          <p:cNvPr id="7" name="CasellaDiTesto 6">
            <a:extLst>
              <a:ext uri="{FF2B5EF4-FFF2-40B4-BE49-F238E27FC236}">
                <a16:creationId xmlns:a16="http://schemas.microsoft.com/office/drawing/2014/main" id="{BCB19DD0-B9EA-4B3A-A639-C39F954EB314}"/>
              </a:ext>
            </a:extLst>
          </p:cNvPr>
          <p:cNvSpPr txBox="1"/>
          <p:nvPr/>
        </p:nvSpPr>
        <p:spPr>
          <a:xfrm>
            <a:off x="152400" y="622772"/>
            <a:ext cx="7012196" cy="1631216"/>
          </a:xfrm>
          <a:prstGeom prst="rect">
            <a:avLst/>
          </a:prstGeom>
          <a:noFill/>
        </p:spPr>
        <p:txBody>
          <a:bodyPr wrap="square" rtlCol="0">
            <a:spAutoFit/>
          </a:bodyPr>
          <a:lstStyle/>
          <a:p>
            <a:pPr marL="342900" indent="-342900" algn="just">
              <a:spcAft>
                <a:spcPts val="800"/>
              </a:spcAft>
              <a:buFont typeface="Wingdings" panose="05000000000000000000" pitchFamily="2" charset="2"/>
              <a:buChar char="ü"/>
            </a:pPr>
            <a:r>
              <a:rPr lang="it-IT" sz="2000" dirty="0" err="1">
                <a:latin typeface="+mj-lt"/>
                <a:cs typeface="Arial" panose="020B0604020202020204" pitchFamily="34" charset="0"/>
              </a:rPr>
              <a:t>Macroscopical</a:t>
            </a:r>
            <a:r>
              <a:rPr lang="it-IT" sz="2000" dirty="0">
                <a:latin typeface="+mj-lt"/>
                <a:cs typeface="Arial" panose="020B0604020202020204" pitchFamily="34" charset="0"/>
              </a:rPr>
              <a:t> </a:t>
            </a:r>
            <a:r>
              <a:rPr lang="it-IT" sz="2000" dirty="0" err="1">
                <a:latin typeface="+mj-lt"/>
                <a:cs typeface="Arial" panose="020B0604020202020204" pitchFamily="34" charset="0"/>
              </a:rPr>
              <a:t>residual</a:t>
            </a:r>
            <a:r>
              <a:rPr lang="it-IT" sz="2000" dirty="0">
                <a:latin typeface="+mj-lt"/>
                <a:cs typeface="Arial" panose="020B0604020202020204" pitchFamily="34" charset="0"/>
              </a:rPr>
              <a:t> disease </a:t>
            </a:r>
            <a:r>
              <a:rPr lang="it-IT" sz="2000" dirty="0" err="1">
                <a:latin typeface="+mj-lt"/>
                <a:cs typeface="Arial" panose="020B0604020202020204" pitchFamily="34" charset="0"/>
              </a:rPr>
              <a:t>after</a:t>
            </a:r>
            <a:r>
              <a:rPr lang="it-IT" sz="2000" dirty="0">
                <a:latin typeface="+mj-lt"/>
                <a:cs typeface="Arial" panose="020B0604020202020204" pitchFamily="34" charset="0"/>
              </a:rPr>
              <a:t> surgery: </a:t>
            </a:r>
            <a:r>
              <a:rPr lang="it-IT" sz="2000" u="sng" dirty="0">
                <a:latin typeface="+mj-lt"/>
                <a:cs typeface="Arial" panose="020B0604020202020204" pitchFamily="34" charset="0"/>
              </a:rPr>
              <a:t>high risk patient</a:t>
            </a:r>
            <a:r>
              <a:rPr lang="it-IT" sz="2000" dirty="0">
                <a:latin typeface="+mj-lt"/>
                <a:cs typeface="Arial" panose="020B0604020202020204" pitchFamily="34" charset="0"/>
              </a:rPr>
              <a:t>;  </a:t>
            </a:r>
          </a:p>
          <a:p>
            <a:pPr marL="342900" indent="-342900" algn="just">
              <a:spcAft>
                <a:spcPts val="800"/>
              </a:spcAft>
              <a:buFont typeface="Wingdings" panose="05000000000000000000" pitchFamily="2" charset="2"/>
              <a:buChar char="ü"/>
            </a:pPr>
            <a:r>
              <a:rPr lang="it-IT" sz="2000" dirty="0">
                <a:latin typeface="+mj-lt"/>
                <a:cs typeface="Arial" panose="020B0604020202020204" pitchFamily="34" charset="0"/>
              </a:rPr>
              <a:t>PR to </a:t>
            </a:r>
            <a:r>
              <a:rPr lang="it-IT" sz="2000" dirty="0" err="1">
                <a:latin typeface="+mj-lt"/>
                <a:cs typeface="Arial" panose="020B0604020202020204" pitchFamily="34" charset="0"/>
              </a:rPr>
              <a:t>platinum-based</a:t>
            </a:r>
            <a:r>
              <a:rPr lang="it-IT" sz="2000" dirty="0">
                <a:latin typeface="+mj-lt"/>
                <a:cs typeface="Arial" panose="020B0604020202020204" pitchFamily="34" charset="0"/>
              </a:rPr>
              <a:t> CT with </a:t>
            </a:r>
            <a:r>
              <a:rPr lang="it-IT" sz="2000" dirty="0" err="1">
                <a:latin typeface="+mj-lt"/>
                <a:cs typeface="Arial" panose="020B0604020202020204" pitchFamily="34" charset="0"/>
              </a:rPr>
              <a:t>residual</a:t>
            </a:r>
            <a:r>
              <a:rPr lang="it-IT" sz="2000" dirty="0">
                <a:latin typeface="+mj-lt"/>
                <a:cs typeface="Arial" panose="020B0604020202020204" pitchFamily="34" charset="0"/>
              </a:rPr>
              <a:t> disease </a:t>
            </a:r>
            <a:r>
              <a:rPr lang="it-IT" sz="2000" dirty="0" err="1">
                <a:latin typeface="+mj-lt"/>
                <a:cs typeface="Arial" panose="020B0604020202020204" pitchFamily="34" charset="0"/>
              </a:rPr>
              <a:t>at</a:t>
            </a:r>
            <a:r>
              <a:rPr lang="it-IT" sz="2000" dirty="0">
                <a:latin typeface="+mj-lt"/>
                <a:cs typeface="Arial" panose="020B0604020202020204" pitchFamily="34" charset="0"/>
              </a:rPr>
              <a:t> the end of CT;</a:t>
            </a:r>
          </a:p>
          <a:p>
            <a:pPr marL="342900" indent="-342900" algn="just">
              <a:spcAft>
                <a:spcPts val="800"/>
              </a:spcAft>
              <a:buFont typeface="Wingdings" panose="05000000000000000000" pitchFamily="2" charset="2"/>
              <a:buChar char="ü"/>
            </a:pPr>
            <a:r>
              <a:rPr lang="it-IT" sz="2000" dirty="0">
                <a:latin typeface="+mj-lt"/>
                <a:cs typeface="Arial" panose="020B0604020202020204" pitchFamily="34" charset="0"/>
              </a:rPr>
              <a:t>BRCA </a:t>
            </a:r>
            <a:r>
              <a:rPr lang="it-IT" sz="2000" dirty="0" err="1">
                <a:latin typeface="+mj-lt"/>
                <a:cs typeface="Arial" panose="020B0604020202020204" pitchFamily="34" charset="0"/>
              </a:rPr>
              <a:t>mutated</a:t>
            </a:r>
            <a:r>
              <a:rPr lang="it-IT" sz="2000" dirty="0">
                <a:latin typeface="+mj-lt"/>
                <a:cs typeface="Arial" panose="020B0604020202020204" pitchFamily="34" charset="0"/>
              </a:rPr>
              <a:t>;</a:t>
            </a:r>
          </a:p>
          <a:p>
            <a:pPr marL="342900" indent="-342900" algn="just">
              <a:spcAft>
                <a:spcPts val="800"/>
              </a:spcAft>
              <a:buFont typeface="Wingdings" panose="05000000000000000000" pitchFamily="2" charset="2"/>
              <a:buChar char="ü"/>
            </a:pPr>
            <a:r>
              <a:rPr lang="it-IT" sz="2000" dirty="0">
                <a:latin typeface="+mj-lt"/>
                <a:cs typeface="Arial" panose="020B0604020202020204" pitchFamily="34" charset="0"/>
              </a:rPr>
              <a:t>Young patient with </a:t>
            </a:r>
            <a:r>
              <a:rPr lang="it-IT" sz="2000" dirty="0" err="1">
                <a:latin typeface="+mj-lt"/>
                <a:cs typeface="Arial" panose="020B0604020202020204" pitchFamily="34" charset="0"/>
              </a:rPr>
              <a:t>excellent</a:t>
            </a:r>
            <a:r>
              <a:rPr lang="it-IT" sz="2000" dirty="0">
                <a:latin typeface="+mj-lt"/>
                <a:cs typeface="Arial" panose="020B0604020202020204" pitchFamily="34" charset="0"/>
              </a:rPr>
              <a:t> performance status;</a:t>
            </a:r>
            <a:endParaRPr lang="it-IT" dirty="0">
              <a:latin typeface="+mj-lt"/>
            </a:endParaRPr>
          </a:p>
        </p:txBody>
      </p:sp>
      <p:sp>
        <p:nvSpPr>
          <p:cNvPr id="2" name="Rectangle 1">
            <a:extLst>
              <a:ext uri="{FF2B5EF4-FFF2-40B4-BE49-F238E27FC236}">
                <a16:creationId xmlns:a16="http://schemas.microsoft.com/office/drawing/2014/main" id="{74146178-F269-4483-AB7F-B0EF1ECE303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8454915-347D-4B14-A5AF-73A9733E32AB}"/>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grpSp>
        <p:nvGrpSpPr>
          <p:cNvPr id="6" name="Gruppo 5">
            <a:extLst>
              <a:ext uri="{FF2B5EF4-FFF2-40B4-BE49-F238E27FC236}">
                <a16:creationId xmlns:a16="http://schemas.microsoft.com/office/drawing/2014/main" id="{A05A5130-6674-4840-9EC9-EB939B349A8C}"/>
              </a:ext>
            </a:extLst>
          </p:cNvPr>
          <p:cNvGrpSpPr/>
          <p:nvPr/>
        </p:nvGrpSpPr>
        <p:grpSpPr>
          <a:xfrm>
            <a:off x="7873193" y="1115966"/>
            <a:ext cx="2322579" cy="644827"/>
            <a:chOff x="7882523" y="1001479"/>
            <a:chExt cx="2322579" cy="644827"/>
          </a:xfrm>
        </p:grpSpPr>
        <p:sp>
          <p:nvSpPr>
            <p:cNvPr id="10" name="CasellaDiTesto 9">
              <a:extLst>
                <a:ext uri="{FF2B5EF4-FFF2-40B4-BE49-F238E27FC236}">
                  <a16:creationId xmlns:a16="http://schemas.microsoft.com/office/drawing/2014/main" id="{7F2FAE43-2535-478F-92A5-9DD695A5CFD5}"/>
                </a:ext>
              </a:extLst>
            </p:cNvPr>
            <p:cNvSpPr txBox="1"/>
            <p:nvPr/>
          </p:nvSpPr>
          <p:spPr>
            <a:xfrm>
              <a:off x="8265822" y="1123086"/>
              <a:ext cx="1939280" cy="523220"/>
            </a:xfrm>
            <a:prstGeom prst="rect">
              <a:avLst/>
            </a:prstGeom>
            <a:noFill/>
          </p:spPr>
          <p:txBody>
            <a:bodyPr wrap="square" rtlCol="0">
              <a:spAutoFit/>
            </a:bodyPr>
            <a:lstStyle>
              <a:defPPr>
                <a:defRPr lang="it-IT"/>
              </a:defPPr>
              <a:lvl1pPr algn="ctr">
                <a:defRPr sz="2000" u="sng">
                  <a:solidFill>
                    <a:srgbClr val="C00000"/>
                  </a:solidFill>
                  <a:cs typeface="Arial" panose="020B0604020202020204" pitchFamily="34" charset="0"/>
                </a:defRPr>
              </a:lvl1pPr>
            </a:lstStyle>
            <a:p>
              <a:r>
                <a:rPr lang="it-IT" sz="2800" dirty="0"/>
                <a:t>OLAPARIB</a:t>
              </a:r>
            </a:p>
          </p:txBody>
        </p:sp>
        <p:pic>
          <p:nvPicPr>
            <p:cNvPr id="16" name="Picture 4" descr="Risultati immagini per spunta verde">
              <a:extLst>
                <a:ext uri="{FF2B5EF4-FFF2-40B4-BE49-F238E27FC236}">
                  <a16:creationId xmlns:a16="http://schemas.microsoft.com/office/drawing/2014/main" id="{7CB955CB-F352-4CF2-B2F2-522D2FF02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523" y="1001479"/>
              <a:ext cx="602278" cy="60227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mmagine 4">
            <a:extLst>
              <a:ext uri="{FF2B5EF4-FFF2-40B4-BE49-F238E27FC236}">
                <a16:creationId xmlns:a16="http://schemas.microsoft.com/office/drawing/2014/main" id="{5CE931D7-9CE7-496D-A9DB-93823F1E1D60}"/>
              </a:ext>
            </a:extLst>
          </p:cNvPr>
          <p:cNvPicPr>
            <a:picLocks noChangeAspect="1"/>
          </p:cNvPicPr>
          <p:nvPr/>
        </p:nvPicPr>
        <p:blipFill>
          <a:blip r:embed="rId4"/>
          <a:stretch>
            <a:fillRect/>
          </a:stretch>
        </p:blipFill>
        <p:spPr>
          <a:xfrm>
            <a:off x="1474237" y="2808852"/>
            <a:ext cx="9218645" cy="3765707"/>
          </a:xfrm>
          <a:prstGeom prst="rect">
            <a:avLst/>
          </a:prstGeom>
        </p:spPr>
      </p:pic>
    </p:spTree>
    <p:extLst>
      <p:ext uri="{BB962C8B-B14F-4D97-AF65-F5344CB8AC3E}">
        <p14:creationId xmlns:p14="http://schemas.microsoft.com/office/powerpoint/2010/main" val="210917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45A490-3A57-4227-B62A-C1EB7388662D}"/>
              </a:ext>
            </a:extLst>
          </p:cNvPr>
          <p:cNvSpPr/>
          <p:nvPr/>
        </p:nvSpPr>
        <p:spPr>
          <a:xfrm>
            <a:off x="4877098" y="737635"/>
            <a:ext cx="928500" cy="891459"/>
          </a:xfrm>
          <a:prstGeom prst="rect">
            <a:avLst/>
          </a:prstGeom>
          <a:solidFill>
            <a:schemeClr val="bg1"/>
          </a:solidFill>
          <a:ln w="63500">
            <a:solidFill>
              <a:srgbClr val="C00000"/>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8663B24-DFA8-4FC9-A394-ABE4BEBC5338}"/>
              </a:ext>
            </a:extLst>
          </p:cNvPr>
          <p:cNvSpPr/>
          <p:nvPr/>
        </p:nvSpPr>
        <p:spPr>
          <a:xfrm>
            <a:off x="4877098" y="2307010"/>
            <a:ext cx="928500" cy="891459"/>
          </a:xfrm>
          <a:prstGeom prst="rect">
            <a:avLst/>
          </a:prstGeom>
          <a:solidFill>
            <a:schemeClr val="bg1"/>
          </a:solidFill>
          <a:ln w="63500">
            <a:solidFill>
              <a:schemeClr val="accent1">
                <a:lumMod val="50000"/>
              </a:schemeClr>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0090960-F4E3-466D-B9BB-5DEB0C5A8F2D}"/>
              </a:ext>
            </a:extLst>
          </p:cNvPr>
          <p:cNvSpPr/>
          <p:nvPr/>
        </p:nvSpPr>
        <p:spPr>
          <a:xfrm>
            <a:off x="4877098" y="3821955"/>
            <a:ext cx="928500" cy="891459"/>
          </a:xfrm>
          <a:prstGeom prst="rect">
            <a:avLst/>
          </a:prstGeom>
          <a:solidFill>
            <a:schemeClr val="bg1"/>
          </a:solidFill>
          <a:ln w="63500">
            <a:solidFill>
              <a:srgbClr val="C00000"/>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DBFEC10-5A98-4486-8FC0-BFADF164FC30}"/>
              </a:ext>
            </a:extLst>
          </p:cNvPr>
          <p:cNvSpPr/>
          <p:nvPr/>
        </p:nvSpPr>
        <p:spPr>
          <a:xfrm>
            <a:off x="4877248" y="5369551"/>
            <a:ext cx="928500" cy="891459"/>
          </a:xfrm>
          <a:prstGeom prst="rect">
            <a:avLst/>
          </a:prstGeom>
          <a:solidFill>
            <a:schemeClr val="bg1"/>
          </a:solidFill>
          <a:ln w="63500">
            <a:solidFill>
              <a:schemeClr val="accent1">
                <a:lumMod val="50000"/>
              </a:schemeClr>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7" name="Freeform 4">
            <a:extLst>
              <a:ext uri="{FF2B5EF4-FFF2-40B4-BE49-F238E27FC236}">
                <a16:creationId xmlns:a16="http://schemas.microsoft.com/office/drawing/2014/main" id="{8B68762E-AD33-49F4-BA83-D3DF2C139D65}"/>
              </a:ext>
            </a:extLst>
          </p:cNvPr>
          <p:cNvSpPr/>
          <p:nvPr/>
        </p:nvSpPr>
        <p:spPr>
          <a:xfrm>
            <a:off x="2800072" y="2276439"/>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3">
            <a:extLst>
              <a:ext uri="{FF2B5EF4-FFF2-40B4-BE49-F238E27FC236}">
                <a16:creationId xmlns:a16="http://schemas.microsoft.com/office/drawing/2014/main" id="{08E6CD5E-A94C-42F3-9C9E-559E6E734128}"/>
              </a:ext>
            </a:extLst>
          </p:cNvPr>
          <p:cNvSpPr/>
          <p:nvPr/>
        </p:nvSpPr>
        <p:spPr>
          <a:xfrm>
            <a:off x="2797754" y="706723"/>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Freeform 59">
            <a:extLst>
              <a:ext uri="{FF2B5EF4-FFF2-40B4-BE49-F238E27FC236}">
                <a16:creationId xmlns:a16="http://schemas.microsoft.com/office/drawing/2014/main" id="{A01939B5-50A6-48E7-AD7B-77D5F039497F}"/>
              </a:ext>
            </a:extLst>
          </p:cNvPr>
          <p:cNvSpPr/>
          <p:nvPr/>
        </p:nvSpPr>
        <p:spPr>
          <a:xfrm flipV="1">
            <a:off x="2807369" y="3718702"/>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reeform 60">
            <a:extLst>
              <a:ext uri="{FF2B5EF4-FFF2-40B4-BE49-F238E27FC236}">
                <a16:creationId xmlns:a16="http://schemas.microsoft.com/office/drawing/2014/main" id="{5365E01F-3C03-429C-AA49-94AB95B2A98B}"/>
              </a:ext>
            </a:extLst>
          </p:cNvPr>
          <p:cNvSpPr/>
          <p:nvPr/>
        </p:nvSpPr>
        <p:spPr>
          <a:xfrm flipV="1">
            <a:off x="2805482" y="4165016"/>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a16="http://schemas.microsoft.com/office/drawing/2014/main" id="{8D93ADE2-4583-47A0-AA5F-BED3323F97BD}"/>
              </a:ext>
            </a:extLst>
          </p:cNvPr>
          <p:cNvSpPr txBox="1"/>
          <p:nvPr/>
        </p:nvSpPr>
        <p:spPr>
          <a:xfrm>
            <a:off x="6148014" y="446104"/>
            <a:ext cx="5245190" cy="1477328"/>
          </a:xfrm>
          <a:prstGeom prst="rect">
            <a:avLst/>
          </a:prstGeom>
          <a:noFill/>
        </p:spPr>
        <p:txBody>
          <a:bodyPr wrap="square" lIns="108000" rIns="108000" rtlCol="0">
            <a:spAutoFit/>
          </a:bodyPr>
          <a:lstStyle/>
          <a:p>
            <a:r>
              <a:rPr lang="en-US" altLang="ko-KR" b="1" dirty="0">
                <a:solidFill>
                  <a:srgbClr val="C00000"/>
                </a:solidFill>
                <a:latin typeface="+mj-lt"/>
                <a:cs typeface="Arial" panose="020B0604020202020204" pitchFamily="34" charset="0"/>
              </a:rPr>
              <a:t>Profile</a:t>
            </a:r>
            <a:r>
              <a:rPr lang="en-US" altLang="ko-KR" b="1" dirty="0">
                <a:solidFill>
                  <a:schemeClr val="tx1">
                    <a:lumMod val="95000"/>
                    <a:lumOff val="5000"/>
                  </a:schemeClr>
                </a:solidFill>
                <a:latin typeface="+mj-lt"/>
                <a:cs typeface="Arial" panose="020B0604020202020204" pitchFamily="34" charset="0"/>
              </a:rPr>
              <a:t>:</a:t>
            </a:r>
          </a:p>
          <a:p>
            <a:pPr marL="285750" indent="-285750">
              <a:buFont typeface="Arial" panose="020B0604020202020204" pitchFamily="34" charset="0"/>
              <a:buChar char="•"/>
            </a:pPr>
            <a:r>
              <a:rPr lang="en-US" altLang="ko-KR" dirty="0">
                <a:latin typeface="+mj-lt"/>
                <a:cs typeface="Arial" panose="020B0604020202020204" pitchFamily="34" charset="0"/>
              </a:rPr>
              <a:t>Female, PS sec ECOG 1</a:t>
            </a:r>
          </a:p>
          <a:p>
            <a:pPr marL="285750" indent="-285750">
              <a:buFont typeface="Arial" panose="020B0604020202020204" pitchFamily="34" charset="0"/>
              <a:buChar char="•"/>
            </a:pPr>
            <a:r>
              <a:rPr lang="it-IT" altLang="ko-KR" dirty="0">
                <a:latin typeface="+mj-lt"/>
                <a:cs typeface="Arial" panose="020B0604020202020204" pitchFamily="34" charset="0"/>
              </a:rPr>
              <a:t>66</a:t>
            </a:r>
            <a:r>
              <a:rPr lang="ko-KR" altLang="it-IT" dirty="0">
                <a:latin typeface="+mj-lt"/>
                <a:cs typeface="Arial" panose="020B0604020202020204" pitchFamily="34" charset="0"/>
              </a:rPr>
              <a:t> </a:t>
            </a:r>
            <a:r>
              <a:rPr lang="it-IT" altLang="ko-KR" dirty="0" err="1">
                <a:latin typeface="+mj-lt"/>
                <a:cs typeface="Arial" panose="020B0604020202020204" pitchFamily="34" charset="0"/>
              </a:rPr>
              <a:t>years</a:t>
            </a:r>
            <a:r>
              <a:rPr lang="ko-KR" altLang="it-IT" dirty="0">
                <a:latin typeface="+mj-lt"/>
                <a:cs typeface="Arial" panose="020B0604020202020204" pitchFamily="34" charset="0"/>
              </a:rPr>
              <a:t> </a:t>
            </a:r>
            <a:r>
              <a:rPr lang="it-IT" altLang="ko-KR" dirty="0" err="1">
                <a:latin typeface="+mj-lt"/>
                <a:cs typeface="Arial" panose="020B0604020202020204" pitchFamily="34" charset="0"/>
              </a:rPr>
              <a:t>old</a:t>
            </a:r>
            <a:endParaRPr lang="it-IT" altLang="ko-KR" dirty="0">
              <a:latin typeface="+mj-lt"/>
              <a:cs typeface="Arial" panose="020B0604020202020204" pitchFamily="34" charset="0"/>
            </a:endParaRPr>
          </a:p>
          <a:p>
            <a:pPr marL="285750" indent="-285750">
              <a:buFont typeface="Arial" panose="020B0604020202020204" pitchFamily="34" charset="0"/>
              <a:buChar char="•"/>
            </a:pPr>
            <a:r>
              <a:rPr lang="it-IT" altLang="ko-KR" dirty="0" err="1">
                <a:latin typeface="+mj-lt"/>
                <a:cs typeface="Arial" panose="020B0604020202020204" pitchFamily="34" charset="0"/>
              </a:rPr>
              <a:t>Menopausal</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at</a:t>
            </a:r>
            <a:r>
              <a:rPr lang="it-IT" altLang="ko-KR" dirty="0">
                <a:latin typeface="+mj-lt"/>
                <a:cs typeface="Arial" panose="020B0604020202020204" pitchFamily="34" charset="0"/>
              </a:rPr>
              <a:t> 50 </a:t>
            </a:r>
            <a:r>
              <a:rPr lang="it-IT" altLang="ko-KR" dirty="0" err="1">
                <a:latin typeface="+mj-lt"/>
                <a:cs typeface="Arial" panose="020B0604020202020204" pitchFamily="34" charset="0"/>
              </a:rPr>
              <a:t>years</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old</a:t>
            </a:r>
            <a:endParaRPr lang="it-IT" altLang="ko-KR" dirty="0">
              <a:latin typeface="+mj-lt"/>
              <a:cs typeface="Arial" panose="020B0604020202020204" pitchFamily="34" charset="0"/>
            </a:endParaRPr>
          </a:p>
          <a:p>
            <a:pPr marL="285750" indent="-285750">
              <a:buFont typeface="Arial" panose="020B0604020202020204" pitchFamily="34" charset="0"/>
              <a:buChar char="•"/>
            </a:pPr>
            <a:r>
              <a:rPr lang="it-IT" altLang="ko-KR" dirty="0">
                <a:latin typeface="+mj-lt"/>
                <a:cs typeface="Arial" panose="020B0604020202020204" pitchFamily="34" charset="0"/>
              </a:rPr>
              <a:t>3 </a:t>
            </a:r>
            <a:r>
              <a:rPr lang="it-IT" altLang="ko-KR" dirty="0" err="1">
                <a:latin typeface="+mj-lt"/>
                <a:cs typeface="Arial" panose="020B0604020202020204" pitchFamily="34" charset="0"/>
              </a:rPr>
              <a:t>pregnancies</a:t>
            </a:r>
            <a:endParaRPr lang="en-US" altLang="ko-KR" dirty="0">
              <a:latin typeface="+mj-lt"/>
              <a:cs typeface="Arial" panose="020B0604020202020204" pitchFamily="34" charset="0"/>
            </a:endParaRPr>
          </a:p>
        </p:txBody>
      </p:sp>
      <p:sp>
        <p:nvSpPr>
          <p:cNvPr id="20" name="TextBox 19">
            <a:extLst>
              <a:ext uri="{FF2B5EF4-FFF2-40B4-BE49-F238E27FC236}">
                <a16:creationId xmlns:a16="http://schemas.microsoft.com/office/drawing/2014/main" id="{DA8F17F7-036C-4673-B214-3E259ECB491A}"/>
              </a:ext>
            </a:extLst>
          </p:cNvPr>
          <p:cNvSpPr txBox="1"/>
          <p:nvPr/>
        </p:nvSpPr>
        <p:spPr>
          <a:xfrm>
            <a:off x="6148014" y="2379865"/>
            <a:ext cx="5245190" cy="646331"/>
          </a:xfrm>
          <a:prstGeom prst="rect">
            <a:avLst/>
          </a:prstGeom>
          <a:noFill/>
        </p:spPr>
        <p:txBody>
          <a:bodyPr wrap="square" lIns="108000" rIns="108000" rtlCol="0">
            <a:spAutoFit/>
          </a:bodyPr>
          <a:lstStyle/>
          <a:p>
            <a:r>
              <a:rPr lang="en-US" altLang="ko-KR" b="1" dirty="0">
                <a:solidFill>
                  <a:schemeClr val="accent1">
                    <a:lumMod val="50000"/>
                  </a:schemeClr>
                </a:solidFill>
                <a:latin typeface="+mj-lt"/>
                <a:cs typeface="Arial" panose="020B0604020202020204" pitchFamily="34" charset="0"/>
              </a:rPr>
              <a:t>Family history of cancer</a:t>
            </a:r>
            <a:r>
              <a:rPr lang="en-US" altLang="ko-KR" dirty="0">
                <a:solidFill>
                  <a:schemeClr val="tx1">
                    <a:lumMod val="95000"/>
                    <a:lumOff val="5000"/>
                  </a:schemeClr>
                </a:solidFill>
                <a:latin typeface="+mj-lt"/>
                <a:cs typeface="Arial" panose="020B0604020202020204" pitchFamily="34" charset="0"/>
              </a:rPr>
              <a:t>:</a:t>
            </a:r>
          </a:p>
          <a:p>
            <a:pPr marL="285750" indent="-285750">
              <a:buFont typeface="Arial" panose="020B0604020202020204" pitchFamily="34" charset="0"/>
              <a:buChar char="•"/>
            </a:pPr>
            <a:r>
              <a:rPr lang="en-US" altLang="ko-KR" dirty="0">
                <a:latin typeface="+mj-lt"/>
                <a:cs typeface="Arial" panose="020B0604020202020204" pitchFamily="34" charset="0"/>
              </a:rPr>
              <a:t>Father with gastric cancer and </a:t>
            </a:r>
            <a:r>
              <a:rPr lang="en-US" altLang="ko-KR" dirty="0" err="1">
                <a:latin typeface="+mj-lt"/>
                <a:cs typeface="Arial" panose="020B0604020202020204" pitchFamily="34" charset="0"/>
              </a:rPr>
              <a:t>urotelial</a:t>
            </a:r>
            <a:r>
              <a:rPr lang="en-US" altLang="ko-KR" dirty="0">
                <a:latin typeface="+mj-lt"/>
                <a:cs typeface="Arial" panose="020B0604020202020204" pitchFamily="34" charset="0"/>
              </a:rPr>
              <a:t> cancer</a:t>
            </a:r>
            <a:endParaRPr lang="ko-KR" altLang="en-US" dirty="0">
              <a:latin typeface="+mj-lt"/>
              <a:cs typeface="Arial" panose="020B0604020202020204" pitchFamily="34" charset="0"/>
            </a:endParaRPr>
          </a:p>
        </p:txBody>
      </p:sp>
      <p:sp>
        <p:nvSpPr>
          <p:cNvPr id="23" name="TextBox 22">
            <a:extLst>
              <a:ext uri="{FF2B5EF4-FFF2-40B4-BE49-F238E27FC236}">
                <a16:creationId xmlns:a16="http://schemas.microsoft.com/office/drawing/2014/main" id="{5C6F65BC-A9C5-434E-9FA0-6BCD0CE89C86}"/>
              </a:ext>
            </a:extLst>
          </p:cNvPr>
          <p:cNvSpPr txBox="1"/>
          <p:nvPr/>
        </p:nvSpPr>
        <p:spPr>
          <a:xfrm>
            <a:off x="6148014" y="3619541"/>
            <a:ext cx="5748712" cy="1754326"/>
          </a:xfrm>
          <a:prstGeom prst="rect">
            <a:avLst/>
          </a:prstGeom>
          <a:noFill/>
        </p:spPr>
        <p:txBody>
          <a:bodyPr wrap="square" lIns="108000" rIns="108000" rtlCol="0">
            <a:spAutoFit/>
          </a:bodyPr>
          <a:lstStyle/>
          <a:p>
            <a:r>
              <a:rPr lang="en-US" altLang="ko-KR" b="1" dirty="0">
                <a:solidFill>
                  <a:srgbClr val="C00000"/>
                </a:solidFill>
                <a:latin typeface="+mj-lt"/>
                <a:cs typeface="Arial" panose="020B0604020202020204" pitchFamily="34" charset="0"/>
              </a:rPr>
              <a:t>Past medical History:</a:t>
            </a:r>
            <a:endParaRPr lang="it-IT" altLang="ko-KR" b="1" dirty="0">
              <a:solidFill>
                <a:srgbClr val="C00000"/>
              </a:solidFill>
              <a:latin typeface="+mj-lt"/>
              <a:cs typeface="Arial" panose="020B0604020202020204" pitchFamily="34" charset="0"/>
            </a:endParaRPr>
          </a:p>
          <a:p>
            <a:pPr marL="285750" indent="-285750">
              <a:buFont typeface="Arial" panose="020B0604020202020204" pitchFamily="34" charset="0"/>
              <a:buChar char="•"/>
            </a:pPr>
            <a:r>
              <a:rPr lang="it-IT" altLang="ko-KR" dirty="0" err="1">
                <a:latin typeface="+mj-lt"/>
                <a:cs typeface="Arial" panose="020B0604020202020204" pitchFamily="34" charset="0"/>
              </a:rPr>
              <a:t>Arterial</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hypertension</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hypercholesterolemia</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hypertriglyceridemia</a:t>
            </a:r>
            <a:endParaRPr lang="it-IT" altLang="ko-KR" dirty="0">
              <a:latin typeface="+mj-lt"/>
              <a:cs typeface="Arial" panose="020B0604020202020204" pitchFamily="34" charset="0"/>
            </a:endParaRPr>
          </a:p>
          <a:p>
            <a:pPr marL="285750" indent="-285750">
              <a:buFont typeface="Arial" panose="020B0604020202020204" pitchFamily="34" charset="0"/>
              <a:buChar char="•"/>
            </a:pPr>
            <a:r>
              <a:rPr lang="it-IT" altLang="ko-KR" dirty="0" err="1">
                <a:latin typeface="+mj-lt"/>
                <a:cs typeface="Arial" panose="020B0604020202020204" pitchFamily="34" charset="0"/>
              </a:rPr>
              <a:t>Appendicectomy</a:t>
            </a:r>
            <a:r>
              <a:rPr lang="it-IT" altLang="ko-KR" dirty="0">
                <a:latin typeface="+mj-lt"/>
                <a:cs typeface="Arial" panose="020B0604020202020204" pitchFamily="34" charset="0"/>
              </a:rPr>
              <a:t> (in </a:t>
            </a:r>
            <a:r>
              <a:rPr lang="it-IT" altLang="ko-KR" dirty="0" err="1">
                <a:latin typeface="+mj-lt"/>
                <a:cs typeface="Arial" panose="020B0604020202020204" pitchFamily="34" charset="0"/>
              </a:rPr>
              <a:t>young</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age</a:t>
            </a:r>
            <a:r>
              <a:rPr lang="it-IT" altLang="ko-KR" dirty="0">
                <a:latin typeface="+mj-lt"/>
                <a:cs typeface="Arial" panose="020B0604020202020204" pitchFamily="34" charset="0"/>
              </a:rPr>
              <a:t>)</a:t>
            </a:r>
          </a:p>
          <a:p>
            <a:pPr marL="285750" indent="-285750">
              <a:buFont typeface="Arial" panose="020B0604020202020204" pitchFamily="34" charset="0"/>
              <a:buChar char="•"/>
            </a:pPr>
            <a:r>
              <a:rPr lang="it-IT" altLang="ko-KR" dirty="0" err="1">
                <a:latin typeface="+mj-lt"/>
                <a:cs typeface="Arial" panose="020B0604020202020204" pitchFamily="34" charset="0"/>
              </a:rPr>
              <a:t>Endoscopic</a:t>
            </a:r>
            <a:r>
              <a:rPr lang="it-IT" altLang="ko-KR" dirty="0">
                <a:latin typeface="+mj-lt"/>
                <a:cs typeface="Arial" panose="020B0604020202020204" pitchFamily="34" charset="0"/>
              </a:rPr>
              <a:t> </a:t>
            </a:r>
            <a:r>
              <a:rPr lang="it-IT" altLang="ko-KR" dirty="0" err="1">
                <a:latin typeface="+mj-lt"/>
                <a:cs typeface="Arial" panose="020B0604020202020204" pitchFamily="34" charset="0"/>
              </a:rPr>
              <a:t>resection</a:t>
            </a:r>
            <a:r>
              <a:rPr lang="it-IT" altLang="ko-KR" dirty="0">
                <a:latin typeface="+mj-lt"/>
                <a:cs typeface="Arial" panose="020B0604020202020204" pitchFamily="34" charset="0"/>
              </a:rPr>
              <a:t> of uterine fibroma (2018)</a:t>
            </a:r>
            <a:endParaRPr lang="en-US" altLang="ko-KR" dirty="0">
              <a:latin typeface="+mj-lt"/>
              <a:cs typeface="Arial" panose="020B0604020202020204" pitchFamily="34" charset="0"/>
            </a:endParaRPr>
          </a:p>
          <a:p>
            <a:endParaRPr lang="en-US" altLang="ko-KR" dirty="0">
              <a:solidFill>
                <a:schemeClr val="tx1">
                  <a:lumMod val="50000"/>
                  <a:lumOff val="50000"/>
                </a:schemeClr>
              </a:solidFill>
              <a:latin typeface="+mj-lt"/>
              <a:cs typeface="Arial" panose="020B0604020202020204" pitchFamily="34" charset="0"/>
            </a:endParaRPr>
          </a:p>
        </p:txBody>
      </p:sp>
      <p:sp>
        <p:nvSpPr>
          <p:cNvPr id="26" name="TextBox 25">
            <a:extLst>
              <a:ext uri="{FF2B5EF4-FFF2-40B4-BE49-F238E27FC236}">
                <a16:creationId xmlns:a16="http://schemas.microsoft.com/office/drawing/2014/main" id="{ACBD2594-0289-4282-8B6F-7C407E97212E}"/>
              </a:ext>
            </a:extLst>
          </p:cNvPr>
          <p:cNvSpPr txBox="1"/>
          <p:nvPr/>
        </p:nvSpPr>
        <p:spPr>
          <a:xfrm>
            <a:off x="6148014" y="5438884"/>
            <a:ext cx="5245190" cy="923330"/>
          </a:xfrm>
          <a:prstGeom prst="rect">
            <a:avLst/>
          </a:prstGeom>
          <a:noFill/>
        </p:spPr>
        <p:txBody>
          <a:bodyPr wrap="square" lIns="108000" rIns="108000" rtlCol="0">
            <a:spAutoFit/>
          </a:bodyPr>
          <a:lstStyle/>
          <a:p>
            <a:r>
              <a:rPr lang="en-US" altLang="ko-KR" b="1" dirty="0">
                <a:solidFill>
                  <a:schemeClr val="accent1">
                    <a:lumMod val="50000"/>
                  </a:schemeClr>
                </a:solidFill>
                <a:latin typeface="+mj-lt"/>
                <a:cs typeface="Arial" panose="020B0604020202020204" pitchFamily="34" charset="0"/>
              </a:rPr>
              <a:t>Medicaments:</a:t>
            </a:r>
          </a:p>
          <a:p>
            <a:pPr marL="285750" indent="-285750">
              <a:buFont typeface="Arial" panose="020B0604020202020204" pitchFamily="34" charset="0"/>
              <a:buChar char="•"/>
            </a:pPr>
            <a:r>
              <a:rPr lang="en-US" altLang="ko-KR" dirty="0">
                <a:latin typeface="+mj-lt"/>
                <a:cs typeface="Arial" panose="020B0604020202020204" pitchFamily="34" charset="0"/>
              </a:rPr>
              <a:t>Nebivolol 5 mg, 1 cp/die</a:t>
            </a:r>
          </a:p>
          <a:p>
            <a:pPr marL="285750" indent="-285750">
              <a:buFont typeface="Arial" panose="020B0604020202020204" pitchFamily="34" charset="0"/>
              <a:buChar char="•"/>
            </a:pPr>
            <a:r>
              <a:rPr lang="en-US" altLang="ko-KR" dirty="0" err="1">
                <a:latin typeface="+mj-lt"/>
                <a:cs typeface="Arial" panose="020B0604020202020204" pitchFamily="34" charset="0"/>
              </a:rPr>
              <a:t>Rosuvastatina</a:t>
            </a:r>
            <a:r>
              <a:rPr lang="en-US" altLang="ko-KR" dirty="0">
                <a:latin typeface="+mj-lt"/>
                <a:cs typeface="Arial" panose="020B0604020202020204" pitchFamily="34" charset="0"/>
              </a:rPr>
              <a:t>/</a:t>
            </a:r>
            <a:r>
              <a:rPr lang="en-US" altLang="ko-KR" dirty="0" err="1">
                <a:latin typeface="+mj-lt"/>
                <a:cs typeface="Arial" panose="020B0604020202020204" pitchFamily="34" charset="0"/>
              </a:rPr>
              <a:t>Ezatimibe</a:t>
            </a:r>
            <a:r>
              <a:rPr lang="en-US" altLang="ko-KR" dirty="0">
                <a:latin typeface="+mj-lt"/>
                <a:cs typeface="Arial" panose="020B0604020202020204" pitchFamily="34" charset="0"/>
              </a:rPr>
              <a:t> 10/10 mg, 1 cp/die</a:t>
            </a:r>
            <a:endParaRPr lang="ko-KR" altLang="en-US" dirty="0">
              <a:latin typeface="+mj-lt"/>
              <a:cs typeface="Arial" panose="020B0604020202020204" pitchFamily="34" charset="0"/>
            </a:endParaRPr>
          </a:p>
        </p:txBody>
      </p:sp>
      <p:grpSp>
        <p:nvGrpSpPr>
          <p:cNvPr id="27" name="Group 26">
            <a:extLst>
              <a:ext uri="{FF2B5EF4-FFF2-40B4-BE49-F238E27FC236}">
                <a16:creationId xmlns:a16="http://schemas.microsoft.com/office/drawing/2014/main" id="{1505A116-24BA-4F4F-A848-39EAF8FD96D8}"/>
              </a:ext>
            </a:extLst>
          </p:cNvPr>
          <p:cNvGrpSpPr/>
          <p:nvPr/>
        </p:nvGrpSpPr>
        <p:grpSpPr>
          <a:xfrm flipH="1">
            <a:off x="922995" y="1287229"/>
            <a:ext cx="1618448" cy="4601681"/>
            <a:chOff x="9855906" y="1144710"/>
            <a:chExt cx="1908906" cy="5427531"/>
          </a:xfrm>
        </p:grpSpPr>
        <p:sp>
          <p:nvSpPr>
            <p:cNvPr id="28" name="Freeform: Shape 27">
              <a:extLst>
                <a:ext uri="{FF2B5EF4-FFF2-40B4-BE49-F238E27FC236}">
                  <a16:creationId xmlns:a16="http://schemas.microsoft.com/office/drawing/2014/main" id="{1BA12EA7-A386-43A3-B45B-4924FF87C968}"/>
                </a:ext>
              </a:extLst>
            </p:cNvPr>
            <p:cNvSpPr/>
            <p:nvPr/>
          </p:nvSpPr>
          <p:spPr>
            <a:xfrm flipH="1">
              <a:off x="9884349" y="3396339"/>
              <a:ext cx="1449514" cy="3175902"/>
            </a:xfrm>
            <a:custGeom>
              <a:avLst/>
              <a:gdLst>
                <a:gd name="connsiteX0" fmla="*/ 1304660 w 1831086"/>
                <a:gd name="connsiteY0" fmla="*/ 1554179 h 4011930"/>
                <a:gd name="connsiteX1" fmla="*/ 1220992 w 1831086"/>
                <a:gd name="connsiteY1" fmla="*/ 2856514 h 4011930"/>
                <a:gd name="connsiteX2" fmla="*/ 1216191 w 1831086"/>
                <a:gd name="connsiteY2" fmla="*/ 2967613 h 4011930"/>
                <a:gd name="connsiteX3" fmla="*/ 1234708 w 1831086"/>
                <a:gd name="connsiteY3" fmla="*/ 3161695 h 4011930"/>
                <a:gd name="connsiteX4" fmla="*/ 1294373 w 1831086"/>
                <a:gd name="connsiteY4" fmla="*/ 3304341 h 4011930"/>
                <a:gd name="connsiteX5" fmla="*/ 1413016 w 1831086"/>
                <a:gd name="connsiteY5" fmla="*/ 3487450 h 4011930"/>
                <a:gd name="connsiteX6" fmla="*/ 1618756 w 1831086"/>
                <a:gd name="connsiteY6" fmla="*/ 3602664 h 4011930"/>
                <a:gd name="connsiteX7" fmla="*/ 1779919 w 1831086"/>
                <a:gd name="connsiteY7" fmla="*/ 3664386 h 4011930"/>
                <a:gd name="connsiteX8" fmla="*/ 1827239 w 1831086"/>
                <a:gd name="connsiteY8" fmla="*/ 3761770 h 4011930"/>
                <a:gd name="connsiteX9" fmla="*/ 1823810 w 1831086"/>
                <a:gd name="connsiteY9" fmla="*/ 3772057 h 4011930"/>
                <a:gd name="connsiteX10" fmla="*/ 1797064 w 1831086"/>
                <a:gd name="connsiteY10" fmla="*/ 3795374 h 4011930"/>
                <a:gd name="connsiteX11" fmla="*/ 1795692 w 1831086"/>
                <a:gd name="connsiteY11" fmla="*/ 3797431 h 4011930"/>
                <a:gd name="connsiteX12" fmla="*/ 1506285 w 1831086"/>
                <a:gd name="connsiteY12" fmla="*/ 3813890 h 4011930"/>
                <a:gd name="connsiteX13" fmla="*/ 1244995 w 1831086"/>
                <a:gd name="connsiteY13" fmla="*/ 3784401 h 4011930"/>
                <a:gd name="connsiteX14" fmla="*/ 1169557 w 1831086"/>
                <a:gd name="connsiteY14" fmla="*/ 3729537 h 4011930"/>
                <a:gd name="connsiteX15" fmla="*/ 1153784 w 1831086"/>
                <a:gd name="connsiteY15" fmla="*/ 3777543 h 4011930"/>
                <a:gd name="connsiteX16" fmla="*/ 1066687 w 1831086"/>
                <a:gd name="connsiteY16" fmla="*/ 3787144 h 4011930"/>
                <a:gd name="connsiteX17" fmla="*/ 851346 w 1831086"/>
                <a:gd name="connsiteY17" fmla="*/ 3750797 h 4011930"/>
                <a:gd name="connsiteX18" fmla="*/ 821857 w 1831086"/>
                <a:gd name="connsiteY18" fmla="*/ 3593063 h 4011930"/>
                <a:gd name="connsiteX19" fmla="*/ 804712 w 1831086"/>
                <a:gd name="connsiteY19" fmla="*/ 3368120 h 4011930"/>
                <a:gd name="connsiteX20" fmla="*/ 784138 w 1831086"/>
                <a:gd name="connsiteY20" fmla="*/ 2921665 h 4011930"/>
                <a:gd name="connsiteX21" fmla="*/ 731331 w 1831086"/>
                <a:gd name="connsiteY21" fmla="*/ 2075387 h 4011930"/>
                <a:gd name="connsiteX22" fmla="*/ 688126 w 1831086"/>
                <a:gd name="connsiteY22" fmla="*/ 1612472 h 4011930"/>
                <a:gd name="connsiteX23" fmla="*/ 587313 w 1831086"/>
                <a:gd name="connsiteY23" fmla="*/ 2187173 h 4011930"/>
                <a:gd name="connsiteX24" fmla="*/ 557824 w 1831086"/>
                <a:gd name="connsiteY24" fmla="*/ 2378511 h 4011930"/>
                <a:gd name="connsiteX25" fmla="*/ 537935 w 1831086"/>
                <a:gd name="connsiteY25" fmla="*/ 2530073 h 4011930"/>
                <a:gd name="connsiteX26" fmla="*/ 538621 w 1831086"/>
                <a:gd name="connsiteY26" fmla="*/ 3224788 h 4011930"/>
                <a:gd name="connsiteX27" fmla="*/ 550280 w 1831086"/>
                <a:gd name="connsiteY27" fmla="*/ 3420927 h 4011930"/>
                <a:gd name="connsiteX28" fmla="*/ 528334 w 1831086"/>
                <a:gd name="connsiteY28" fmla="*/ 3635582 h 4011930"/>
                <a:gd name="connsiteX29" fmla="*/ 519419 w 1831086"/>
                <a:gd name="connsiteY29" fmla="*/ 3728165 h 4011930"/>
                <a:gd name="connsiteX30" fmla="*/ 568111 w 1831086"/>
                <a:gd name="connsiteY30" fmla="*/ 3818005 h 4011930"/>
                <a:gd name="connsiteX31" fmla="*/ 568796 w 1831086"/>
                <a:gd name="connsiteY31" fmla="*/ 3986712 h 4011930"/>
                <a:gd name="connsiteX32" fmla="*/ 500216 w 1831086"/>
                <a:gd name="connsiteY32" fmla="*/ 4008658 h 4011930"/>
                <a:gd name="connsiteX33" fmla="*/ 368543 w 1831086"/>
                <a:gd name="connsiteY33" fmla="*/ 4011401 h 4011930"/>
                <a:gd name="connsiteX34" fmla="*/ 116854 w 1831086"/>
                <a:gd name="connsiteY34" fmla="*/ 3837893 h 4011930"/>
                <a:gd name="connsiteX35" fmla="*/ 116168 w 1831086"/>
                <a:gd name="connsiteY35" fmla="*/ 3700733 h 4011930"/>
                <a:gd name="connsiteX36" fmla="*/ 13984 w 1831086"/>
                <a:gd name="connsiteY36" fmla="*/ 3615694 h 4011930"/>
                <a:gd name="connsiteX37" fmla="*/ 8498 w 1831086"/>
                <a:gd name="connsiteY37" fmla="*/ 3427785 h 4011930"/>
                <a:gd name="connsiteX38" fmla="*/ 19471 w 1831086"/>
                <a:gd name="connsiteY38" fmla="*/ 2896976 h 4011930"/>
                <a:gd name="connsiteX39" fmla="*/ 96280 w 1831086"/>
                <a:gd name="connsiteY39" fmla="*/ 1501372 h 4011930"/>
                <a:gd name="connsiteX40" fmla="*/ 172404 w 1831086"/>
                <a:gd name="connsiteY40" fmla="*/ 607775 h 4011930"/>
                <a:gd name="connsiteX41" fmla="*/ 213552 w 1831086"/>
                <a:gd name="connsiteY41" fmla="*/ 216183 h 4011930"/>
                <a:gd name="connsiteX42" fmla="*/ 247156 w 1831086"/>
                <a:gd name="connsiteY42" fmla="*/ 17987 h 4011930"/>
                <a:gd name="connsiteX43" fmla="*/ 950101 w 1831086"/>
                <a:gd name="connsiteY43" fmla="*/ 18673 h 4011930"/>
                <a:gd name="connsiteX44" fmla="*/ 982334 w 1831086"/>
                <a:gd name="connsiteY44" fmla="*/ 9758 h 4011930"/>
                <a:gd name="connsiteX45" fmla="*/ 1121551 w 1831086"/>
                <a:gd name="connsiteY45" fmla="*/ 156 h 4011930"/>
                <a:gd name="connsiteX46" fmla="*/ 1299859 w 1831086"/>
                <a:gd name="connsiteY46" fmla="*/ 26903 h 4011930"/>
                <a:gd name="connsiteX47" fmla="*/ 1304660 w 1831086"/>
                <a:gd name="connsiteY47" fmla="*/ 1554179 h 401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31086" h="4011930">
                  <a:moveTo>
                    <a:pt x="1304660" y="1554179"/>
                  </a:moveTo>
                  <a:cubicBezTo>
                    <a:pt x="1273799" y="2008179"/>
                    <a:pt x="1218935" y="2403200"/>
                    <a:pt x="1220992" y="2856514"/>
                  </a:cubicBezTo>
                  <a:cubicBezTo>
                    <a:pt x="1220992" y="2862000"/>
                    <a:pt x="1216191" y="2962127"/>
                    <a:pt x="1216191" y="2967613"/>
                  </a:cubicBezTo>
                  <a:cubicBezTo>
                    <a:pt x="1218935" y="3019048"/>
                    <a:pt x="1233336" y="3123290"/>
                    <a:pt x="1234708" y="3161695"/>
                  </a:cubicBezTo>
                  <a:cubicBezTo>
                    <a:pt x="1238137" y="3242619"/>
                    <a:pt x="1254596" y="3217244"/>
                    <a:pt x="1294373" y="3304341"/>
                  </a:cubicBezTo>
                  <a:cubicBezTo>
                    <a:pt x="1330034" y="3382522"/>
                    <a:pt x="1368439" y="3414755"/>
                    <a:pt x="1413016" y="3487450"/>
                  </a:cubicBezTo>
                  <a:cubicBezTo>
                    <a:pt x="1457593" y="3560144"/>
                    <a:pt x="1539203" y="3582090"/>
                    <a:pt x="1618756" y="3602664"/>
                  </a:cubicBezTo>
                  <a:cubicBezTo>
                    <a:pt x="1685279" y="3619123"/>
                    <a:pt x="1713396" y="3647241"/>
                    <a:pt x="1779919" y="3664386"/>
                  </a:cubicBezTo>
                  <a:cubicBezTo>
                    <a:pt x="1819010" y="3677416"/>
                    <a:pt x="1843013" y="3730909"/>
                    <a:pt x="1827239" y="3761770"/>
                  </a:cubicBezTo>
                  <a:lnTo>
                    <a:pt x="1823810" y="3772057"/>
                  </a:lnTo>
                  <a:cubicBezTo>
                    <a:pt x="1821067" y="3785087"/>
                    <a:pt x="1797064" y="3795374"/>
                    <a:pt x="1797064" y="3795374"/>
                  </a:cubicBezTo>
                  <a:lnTo>
                    <a:pt x="1795692" y="3797431"/>
                  </a:lnTo>
                  <a:cubicBezTo>
                    <a:pt x="1786777" y="3815262"/>
                    <a:pt x="1517943" y="3820063"/>
                    <a:pt x="1506285" y="3813890"/>
                  </a:cubicBezTo>
                  <a:cubicBezTo>
                    <a:pt x="1424675" y="3805661"/>
                    <a:pt x="1244995" y="3784401"/>
                    <a:pt x="1244995" y="3784401"/>
                  </a:cubicBezTo>
                  <a:cubicBezTo>
                    <a:pt x="1244309" y="3781658"/>
                    <a:pt x="1241566" y="3726108"/>
                    <a:pt x="1169557" y="3729537"/>
                  </a:cubicBezTo>
                  <a:cubicBezTo>
                    <a:pt x="1144183" y="3730909"/>
                    <a:pt x="1170243" y="3765199"/>
                    <a:pt x="1153784" y="3777543"/>
                  </a:cubicBezTo>
                  <a:cubicBezTo>
                    <a:pt x="1135267" y="3791259"/>
                    <a:pt x="1089319" y="3787830"/>
                    <a:pt x="1066687" y="3787144"/>
                  </a:cubicBezTo>
                  <a:cubicBezTo>
                    <a:pt x="1026225" y="3785773"/>
                    <a:pt x="849289" y="3803603"/>
                    <a:pt x="851346" y="3750797"/>
                  </a:cubicBezTo>
                  <a:cubicBezTo>
                    <a:pt x="856147" y="3690446"/>
                    <a:pt x="814313" y="3649298"/>
                    <a:pt x="821857" y="3593063"/>
                  </a:cubicBezTo>
                  <a:cubicBezTo>
                    <a:pt x="830772" y="3525854"/>
                    <a:pt x="790996" y="3438758"/>
                    <a:pt x="804712" y="3368120"/>
                  </a:cubicBezTo>
                  <a:cubicBezTo>
                    <a:pt x="813627" y="3324915"/>
                    <a:pt x="795796" y="3063625"/>
                    <a:pt x="784138" y="2921665"/>
                  </a:cubicBezTo>
                  <a:cubicBezTo>
                    <a:pt x="761506" y="2637058"/>
                    <a:pt x="753962" y="2359994"/>
                    <a:pt x="731331" y="2075387"/>
                  </a:cubicBezTo>
                  <a:cubicBezTo>
                    <a:pt x="727216" y="2023952"/>
                    <a:pt x="688126" y="1623445"/>
                    <a:pt x="688126" y="1612472"/>
                  </a:cubicBezTo>
                  <a:cubicBezTo>
                    <a:pt x="670981" y="1621387"/>
                    <a:pt x="587999" y="2181001"/>
                    <a:pt x="587313" y="2187173"/>
                  </a:cubicBezTo>
                  <a:cubicBezTo>
                    <a:pt x="559195" y="2231750"/>
                    <a:pt x="564682" y="2326390"/>
                    <a:pt x="557824" y="2378511"/>
                  </a:cubicBezTo>
                  <a:cubicBezTo>
                    <a:pt x="557824" y="2427889"/>
                    <a:pt x="544108" y="2480695"/>
                    <a:pt x="537935" y="2530073"/>
                  </a:cubicBezTo>
                  <a:cubicBezTo>
                    <a:pt x="507760" y="2759816"/>
                    <a:pt x="525591" y="2995045"/>
                    <a:pt x="538621" y="3224788"/>
                  </a:cubicBezTo>
                  <a:cubicBezTo>
                    <a:pt x="542736" y="3289939"/>
                    <a:pt x="546165" y="3355776"/>
                    <a:pt x="550280" y="3420927"/>
                  </a:cubicBezTo>
                  <a:cubicBezTo>
                    <a:pt x="553023" y="3470305"/>
                    <a:pt x="570168" y="3603350"/>
                    <a:pt x="528334" y="3635582"/>
                  </a:cubicBezTo>
                  <a:cubicBezTo>
                    <a:pt x="474842" y="3676730"/>
                    <a:pt x="477585" y="3669872"/>
                    <a:pt x="519419" y="3728165"/>
                  </a:cubicBezTo>
                  <a:cubicBezTo>
                    <a:pt x="539307" y="3756283"/>
                    <a:pt x="552337" y="3787830"/>
                    <a:pt x="568111" y="3818005"/>
                  </a:cubicBezTo>
                  <a:cubicBezTo>
                    <a:pt x="590056" y="3858467"/>
                    <a:pt x="640120" y="3975053"/>
                    <a:pt x="568796" y="3986712"/>
                  </a:cubicBezTo>
                  <a:cubicBezTo>
                    <a:pt x="537935" y="3999742"/>
                    <a:pt x="537935" y="3999742"/>
                    <a:pt x="500216" y="4008658"/>
                  </a:cubicBezTo>
                  <a:cubicBezTo>
                    <a:pt x="467298" y="4016201"/>
                    <a:pt x="401461" y="4014830"/>
                    <a:pt x="368543" y="4011401"/>
                  </a:cubicBezTo>
                  <a:cubicBezTo>
                    <a:pt x="267730" y="4000428"/>
                    <a:pt x="118226" y="3964081"/>
                    <a:pt x="116854" y="3837893"/>
                  </a:cubicBezTo>
                  <a:cubicBezTo>
                    <a:pt x="116168" y="3792631"/>
                    <a:pt x="124398" y="3745996"/>
                    <a:pt x="116168" y="3700733"/>
                  </a:cubicBezTo>
                  <a:cubicBezTo>
                    <a:pt x="107253" y="3652727"/>
                    <a:pt x="40045" y="3654785"/>
                    <a:pt x="13984" y="3615694"/>
                  </a:cubicBezTo>
                  <a:cubicBezTo>
                    <a:pt x="-15505" y="3569746"/>
                    <a:pt x="11241" y="3481963"/>
                    <a:pt x="8498" y="3427785"/>
                  </a:cubicBezTo>
                  <a:cubicBezTo>
                    <a:pt x="-2475" y="3250849"/>
                    <a:pt x="9869" y="3073912"/>
                    <a:pt x="19471" y="2896976"/>
                  </a:cubicBezTo>
                  <a:cubicBezTo>
                    <a:pt x="44159" y="2432003"/>
                    <a:pt x="59933" y="1965659"/>
                    <a:pt x="96280" y="1501372"/>
                  </a:cubicBezTo>
                  <a:cubicBezTo>
                    <a:pt x="119597" y="1203736"/>
                    <a:pt x="144286" y="905412"/>
                    <a:pt x="172404" y="607775"/>
                  </a:cubicBezTo>
                  <a:cubicBezTo>
                    <a:pt x="184748" y="477473"/>
                    <a:pt x="197779" y="346485"/>
                    <a:pt x="213552" y="216183"/>
                  </a:cubicBezTo>
                  <a:cubicBezTo>
                    <a:pt x="221096" y="154461"/>
                    <a:pt x="220410" y="75594"/>
                    <a:pt x="247156" y="17987"/>
                  </a:cubicBezTo>
                  <a:cubicBezTo>
                    <a:pt x="248528" y="14558"/>
                    <a:pt x="949415" y="22102"/>
                    <a:pt x="950101" y="18673"/>
                  </a:cubicBezTo>
                  <a:cubicBezTo>
                    <a:pt x="959017" y="9758"/>
                    <a:pt x="970675" y="10443"/>
                    <a:pt x="982334" y="9758"/>
                  </a:cubicBezTo>
                  <a:cubicBezTo>
                    <a:pt x="1028968" y="7014"/>
                    <a:pt x="1075603" y="3585"/>
                    <a:pt x="1121551" y="156"/>
                  </a:cubicBezTo>
                  <a:cubicBezTo>
                    <a:pt x="1139382" y="-1215"/>
                    <a:pt x="1286143" y="6329"/>
                    <a:pt x="1299859" y="26903"/>
                  </a:cubicBezTo>
                  <a:cubicBezTo>
                    <a:pt x="1298487" y="42676"/>
                    <a:pt x="1305345" y="1537034"/>
                    <a:pt x="1304660" y="1554179"/>
                  </a:cubicBezTo>
                  <a:close/>
                </a:path>
              </a:pathLst>
            </a:custGeom>
            <a:solidFill>
              <a:schemeClr val="tx1"/>
            </a:solidFill>
            <a:ln w="685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F53E7E0-C117-4CE7-928D-4945D8F06F19}"/>
                </a:ext>
              </a:extLst>
            </p:cNvPr>
            <p:cNvSpPr/>
            <p:nvPr/>
          </p:nvSpPr>
          <p:spPr>
            <a:xfrm flipH="1">
              <a:off x="10400920" y="1840542"/>
              <a:ext cx="591749" cy="1563521"/>
            </a:xfrm>
            <a:custGeom>
              <a:avLst/>
              <a:gdLst>
                <a:gd name="connsiteX0" fmla="*/ 750892 w 747522"/>
                <a:gd name="connsiteY0" fmla="*/ 1914068 h 1975104"/>
                <a:gd name="connsiteX1" fmla="*/ 743348 w 747522"/>
                <a:gd name="connsiteY1" fmla="*/ 1778279 h 1975104"/>
                <a:gd name="connsiteX2" fmla="*/ 669967 w 747522"/>
                <a:gd name="connsiteY2" fmla="*/ 969721 h 1975104"/>
                <a:gd name="connsiteX3" fmla="*/ 565726 w 747522"/>
                <a:gd name="connsiteY3" fmla="*/ 469087 h 1975104"/>
                <a:gd name="connsiteX4" fmla="*/ 518406 w 747522"/>
                <a:gd name="connsiteY4" fmla="*/ 98069 h 1975104"/>
                <a:gd name="connsiteX5" fmla="*/ 508804 w 747522"/>
                <a:gd name="connsiteY5" fmla="*/ 85725 h 1975104"/>
                <a:gd name="connsiteX6" fmla="*/ 491659 w 747522"/>
                <a:gd name="connsiteY6" fmla="*/ 107671 h 1975104"/>
                <a:gd name="connsiteX7" fmla="*/ 409363 w 747522"/>
                <a:gd name="connsiteY7" fmla="*/ 263347 h 1975104"/>
                <a:gd name="connsiteX8" fmla="*/ 357243 w 747522"/>
                <a:gd name="connsiteY8" fmla="*/ 269519 h 1975104"/>
                <a:gd name="connsiteX9" fmla="*/ 102125 w 747522"/>
                <a:gd name="connsiteY9" fmla="*/ 59665 h 1975104"/>
                <a:gd name="connsiteX10" fmla="*/ 67835 w 747522"/>
                <a:gd name="connsiteY10" fmla="*/ 0 h 1975104"/>
                <a:gd name="connsiteX11" fmla="*/ 17772 w 747522"/>
                <a:gd name="connsiteY11" fmla="*/ 43205 h 1975104"/>
                <a:gd name="connsiteX12" fmla="*/ 1312 w 747522"/>
                <a:gd name="connsiteY12" fmla="*/ 95326 h 1975104"/>
                <a:gd name="connsiteX13" fmla="*/ 36288 w 747522"/>
                <a:gd name="connsiteY13" fmla="*/ 135788 h 1975104"/>
                <a:gd name="connsiteX14" fmla="*/ 93895 w 747522"/>
                <a:gd name="connsiteY14" fmla="*/ 211912 h 1975104"/>
                <a:gd name="connsiteX15" fmla="*/ 323638 w 747522"/>
                <a:gd name="connsiteY15" fmla="*/ 756437 h 1975104"/>
                <a:gd name="connsiteX16" fmla="*/ 368901 w 747522"/>
                <a:gd name="connsiteY16" fmla="*/ 984809 h 1975104"/>
                <a:gd name="connsiteX17" fmla="*/ 415536 w 747522"/>
                <a:gd name="connsiteY17" fmla="*/ 1261186 h 1975104"/>
                <a:gd name="connsiteX18" fmla="*/ 458055 w 747522"/>
                <a:gd name="connsiteY18" fmla="*/ 1675409 h 1975104"/>
                <a:gd name="connsiteX19" fmla="*/ 472457 w 747522"/>
                <a:gd name="connsiteY19" fmla="*/ 1942186 h 1975104"/>
                <a:gd name="connsiteX20" fmla="*/ 474514 w 747522"/>
                <a:gd name="connsiteY20" fmla="*/ 1981276 h 1975104"/>
                <a:gd name="connsiteX21" fmla="*/ 713173 w 747522"/>
                <a:gd name="connsiteY21" fmla="*/ 1971675 h 1975104"/>
                <a:gd name="connsiteX22" fmla="*/ 746091 w 747522"/>
                <a:gd name="connsiteY22" fmla="*/ 1970303 h 1975104"/>
                <a:gd name="connsiteX23" fmla="*/ 750892 w 747522"/>
                <a:gd name="connsiteY23" fmla="*/ 1914068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7522" h="1975104">
                  <a:moveTo>
                    <a:pt x="750892" y="1914068"/>
                  </a:moveTo>
                  <a:cubicBezTo>
                    <a:pt x="750206" y="1900352"/>
                    <a:pt x="745405" y="1810512"/>
                    <a:pt x="743348" y="1778279"/>
                  </a:cubicBezTo>
                  <a:cubicBezTo>
                    <a:pt x="739919" y="1715186"/>
                    <a:pt x="675454" y="1010183"/>
                    <a:pt x="669967" y="969721"/>
                  </a:cubicBezTo>
                  <a:cubicBezTo>
                    <a:pt x="648022" y="801700"/>
                    <a:pt x="597273" y="635737"/>
                    <a:pt x="565726" y="469087"/>
                  </a:cubicBezTo>
                  <a:cubicBezTo>
                    <a:pt x="547895" y="375133"/>
                    <a:pt x="518406" y="100127"/>
                    <a:pt x="518406" y="98069"/>
                  </a:cubicBezTo>
                  <a:cubicBezTo>
                    <a:pt x="514977" y="93955"/>
                    <a:pt x="517034" y="86411"/>
                    <a:pt x="508804" y="85725"/>
                  </a:cubicBezTo>
                  <a:cubicBezTo>
                    <a:pt x="499203" y="90526"/>
                    <a:pt x="496460" y="100127"/>
                    <a:pt x="491659" y="107671"/>
                  </a:cubicBezTo>
                  <a:cubicBezTo>
                    <a:pt x="471085" y="145390"/>
                    <a:pt x="427880" y="224257"/>
                    <a:pt x="409363" y="263347"/>
                  </a:cubicBezTo>
                  <a:cubicBezTo>
                    <a:pt x="402505" y="277063"/>
                    <a:pt x="381246" y="272948"/>
                    <a:pt x="357243" y="269519"/>
                  </a:cubicBezTo>
                  <a:cubicBezTo>
                    <a:pt x="351070" y="269519"/>
                    <a:pt x="178249" y="119329"/>
                    <a:pt x="102125" y="59665"/>
                  </a:cubicBezTo>
                  <a:cubicBezTo>
                    <a:pt x="81551" y="43891"/>
                    <a:pt x="64406" y="28804"/>
                    <a:pt x="67835" y="0"/>
                  </a:cubicBezTo>
                  <a:cubicBezTo>
                    <a:pt x="42460" y="3429"/>
                    <a:pt x="21886" y="9601"/>
                    <a:pt x="17772" y="43205"/>
                  </a:cubicBezTo>
                  <a:cubicBezTo>
                    <a:pt x="17086" y="71323"/>
                    <a:pt x="6799" y="76124"/>
                    <a:pt x="1312" y="95326"/>
                  </a:cubicBezTo>
                  <a:cubicBezTo>
                    <a:pt x="-5546" y="117958"/>
                    <a:pt x="15714" y="122758"/>
                    <a:pt x="36288" y="135788"/>
                  </a:cubicBezTo>
                  <a:cubicBezTo>
                    <a:pt x="59605" y="150876"/>
                    <a:pt x="76750" y="190652"/>
                    <a:pt x="93895" y="211912"/>
                  </a:cubicBezTo>
                  <a:cubicBezTo>
                    <a:pt x="199509" y="341528"/>
                    <a:pt x="315409" y="719404"/>
                    <a:pt x="323638" y="756437"/>
                  </a:cubicBezTo>
                  <a:cubicBezTo>
                    <a:pt x="340098" y="831875"/>
                    <a:pt x="355185" y="907999"/>
                    <a:pt x="368901" y="984809"/>
                  </a:cubicBezTo>
                  <a:cubicBezTo>
                    <a:pt x="386046" y="1076706"/>
                    <a:pt x="401820" y="1168603"/>
                    <a:pt x="415536" y="1261186"/>
                  </a:cubicBezTo>
                  <a:cubicBezTo>
                    <a:pt x="436110" y="1398346"/>
                    <a:pt x="448454" y="1536878"/>
                    <a:pt x="458055" y="1675409"/>
                  </a:cubicBezTo>
                  <a:cubicBezTo>
                    <a:pt x="464227" y="1763878"/>
                    <a:pt x="468342" y="1853032"/>
                    <a:pt x="472457" y="1942186"/>
                  </a:cubicBezTo>
                  <a:cubicBezTo>
                    <a:pt x="473143" y="1954530"/>
                    <a:pt x="460113" y="1974418"/>
                    <a:pt x="474514" y="1981276"/>
                  </a:cubicBezTo>
                  <a:cubicBezTo>
                    <a:pt x="480687" y="1984019"/>
                    <a:pt x="656251" y="1973732"/>
                    <a:pt x="713173" y="1971675"/>
                  </a:cubicBezTo>
                  <a:cubicBezTo>
                    <a:pt x="718659" y="1971675"/>
                    <a:pt x="740605" y="1973047"/>
                    <a:pt x="746091" y="1970303"/>
                  </a:cubicBezTo>
                  <a:cubicBezTo>
                    <a:pt x="757750" y="1964817"/>
                    <a:pt x="752263" y="1925726"/>
                    <a:pt x="750892" y="1914068"/>
                  </a:cubicBezTo>
                  <a:close/>
                </a:path>
              </a:pathLst>
            </a:custGeom>
            <a:solidFill>
              <a:schemeClr val="accent1">
                <a:lumMod val="60000"/>
                <a:lumOff val="40000"/>
              </a:schemeClr>
            </a:solidFill>
            <a:ln w="685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7F605EC-D7E3-4E88-AAA6-5FCFFC5094E7}"/>
                </a:ext>
              </a:extLst>
            </p:cNvPr>
            <p:cNvSpPr/>
            <p:nvPr/>
          </p:nvSpPr>
          <p:spPr>
            <a:xfrm flipH="1">
              <a:off x="9855906" y="1954549"/>
              <a:ext cx="722043" cy="2660158"/>
            </a:xfrm>
            <a:custGeom>
              <a:avLst/>
              <a:gdLst>
                <a:gd name="connsiteX0" fmla="*/ 0 w 912114"/>
                <a:gd name="connsiteY0" fmla="*/ 0 h 3360420"/>
                <a:gd name="connsiteX1" fmla="*/ 11659 w 912114"/>
                <a:gd name="connsiteY1" fmla="*/ 10287 h 3360420"/>
                <a:gd name="connsiteX2" fmla="*/ 32233 w 912114"/>
                <a:gd name="connsiteY2" fmla="*/ 99441 h 3360420"/>
                <a:gd name="connsiteX3" fmla="*/ 355244 w 912114"/>
                <a:gd name="connsiteY3" fmla="*/ 221513 h 3360420"/>
                <a:gd name="connsiteX4" fmla="*/ 639851 w 912114"/>
                <a:gd name="connsiteY4" fmla="*/ 691972 h 3360420"/>
                <a:gd name="connsiteX5" fmla="*/ 844220 w 912114"/>
                <a:gd name="connsiteY5" fmla="*/ 1599971 h 3360420"/>
                <a:gd name="connsiteX6" fmla="*/ 918286 w 912114"/>
                <a:gd name="connsiteY6" fmla="*/ 2125294 h 3360420"/>
                <a:gd name="connsiteX7" fmla="*/ 593903 w 912114"/>
                <a:gd name="connsiteY7" fmla="*/ 2111578 h 3360420"/>
                <a:gd name="connsiteX8" fmla="*/ 477317 w 912114"/>
                <a:gd name="connsiteY8" fmla="*/ 1719986 h 3360420"/>
                <a:gd name="connsiteX9" fmla="*/ 571271 w 912114"/>
                <a:gd name="connsiteY9" fmla="*/ 3339846 h 3360420"/>
                <a:gd name="connsiteX10" fmla="*/ 281178 w 912114"/>
                <a:gd name="connsiteY10" fmla="*/ 3367278 h 3360420"/>
                <a:gd name="connsiteX11" fmla="*/ 212598 w 912114"/>
                <a:gd name="connsiteY11" fmla="*/ 2028596 h 3360420"/>
                <a:gd name="connsiteX12" fmla="*/ 128245 w 912114"/>
                <a:gd name="connsiteY12" fmla="*/ 866851 h 3360420"/>
                <a:gd name="connsiteX13" fmla="*/ 0 w 912114"/>
                <a:gd name="connsiteY13" fmla="*/ 0 h 336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114" h="3360420">
                  <a:moveTo>
                    <a:pt x="0" y="0"/>
                  </a:moveTo>
                  <a:cubicBezTo>
                    <a:pt x="12344" y="7544"/>
                    <a:pt x="11659" y="10287"/>
                    <a:pt x="11659" y="10287"/>
                  </a:cubicBezTo>
                  <a:lnTo>
                    <a:pt x="32233" y="99441"/>
                  </a:lnTo>
                  <a:cubicBezTo>
                    <a:pt x="32233" y="99441"/>
                    <a:pt x="237973" y="151562"/>
                    <a:pt x="355244" y="221513"/>
                  </a:cubicBezTo>
                  <a:cubicBezTo>
                    <a:pt x="472516" y="291465"/>
                    <a:pt x="619277" y="590474"/>
                    <a:pt x="639851" y="691972"/>
                  </a:cubicBezTo>
                  <a:cubicBezTo>
                    <a:pt x="660425" y="793471"/>
                    <a:pt x="799643" y="1282446"/>
                    <a:pt x="844220" y="1599971"/>
                  </a:cubicBezTo>
                  <a:cubicBezTo>
                    <a:pt x="888797" y="1917497"/>
                    <a:pt x="918286" y="2125294"/>
                    <a:pt x="918286" y="2125294"/>
                  </a:cubicBezTo>
                  <a:lnTo>
                    <a:pt x="593903" y="2111578"/>
                  </a:lnTo>
                  <a:lnTo>
                    <a:pt x="477317" y="1719986"/>
                  </a:lnTo>
                  <a:lnTo>
                    <a:pt x="571271" y="3339846"/>
                  </a:lnTo>
                  <a:lnTo>
                    <a:pt x="281178" y="3367278"/>
                  </a:lnTo>
                  <a:cubicBezTo>
                    <a:pt x="281178" y="3367278"/>
                    <a:pt x="236601" y="2406472"/>
                    <a:pt x="212598" y="2028596"/>
                  </a:cubicBezTo>
                  <a:cubicBezTo>
                    <a:pt x="188595" y="1654150"/>
                    <a:pt x="193396" y="1313993"/>
                    <a:pt x="128245" y="866851"/>
                  </a:cubicBezTo>
                  <a:cubicBezTo>
                    <a:pt x="81610" y="545211"/>
                    <a:pt x="5486" y="220142"/>
                    <a:pt x="0" y="0"/>
                  </a:cubicBezTo>
                  <a:close/>
                </a:path>
              </a:pathLst>
            </a:custGeom>
            <a:solidFill>
              <a:schemeClr val="bg1"/>
            </a:solidFill>
            <a:ln w="6854" cap="flat">
              <a:solidFill>
                <a:schemeClr val="tx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8389362-70EB-4E0C-81B9-EB49AE547C4A}"/>
                </a:ext>
              </a:extLst>
            </p:cNvPr>
            <p:cNvSpPr/>
            <p:nvPr/>
          </p:nvSpPr>
          <p:spPr>
            <a:xfrm flipH="1">
              <a:off x="10485116" y="1158441"/>
              <a:ext cx="515745" cy="895767"/>
            </a:xfrm>
            <a:custGeom>
              <a:avLst/>
              <a:gdLst>
                <a:gd name="connsiteX0" fmla="*/ 622706 w 651510"/>
                <a:gd name="connsiteY0" fmla="*/ 160770 h 1131570"/>
                <a:gd name="connsiteX1" fmla="*/ 226314 w 651510"/>
                <a:gd name="connsiteY1" fmla="*/ 21553 h 1131570"/>
                <a:gd name="connsiteX2" fmla="*/ 23317 w 651510"/>
                <a:gd name="connsiteY2" fmla="*/ 235522 h 1131570"/>
                <a:gd name="connsiteX3" fmla="*/ 26746 w 651510"/>
                <a:gd name="connsiteY3" fmla="*/ 410401 h 1131570"/>
                <a:gd name="connsiteX4" fmla="*/ 0 w 651510"/>
                <a:gd name="connsiteY4" fmla="*/ 465951 h 1131570"/>
                <a:gd name="connsiteX5" fmla="*/ 74066 w 651510"/>
                <a:gd name="connsiteY5" fmla="*/ 652489 h 1131570"/>
                <a:gd name="connsiteX6" fmla="*/ 92583 w 651510"/>
                <a:gd name="connsiteY6" fmla="*/ 697751 h 1131570"/>
                <a:gd name="connsiteX7" fmla="*/ 73381 w 651510"/>
                <a:gd name="connsiteY7" fmla="*/ 863029 h 1131570"/>
                <a:gd name="connsiteX8" fmla="*/ 104242 w 651510"/>
                <a:gd name="connsiteY8" fmla="*/ 925437 h 1131570"/>
                <a:gd name="connsiteX9" fmla="*/ 306553 w 651510"/>
                <a:gd name="connsiteY9" fmla="*/ 1084543 h 1131570"/>
                <a:gd name="connsiteX10" fmla="*/ 367589 w 651510"/>
                <a:gd name="connsiteY10" fmla="*/ 1132549 h 1131570"/>
                <a:gd name="connsiteX11" fmla="*/ 434111 w 651510"/>
                <a:gd name="connsiteY11" fmla="*/ 1107860 h 1131570"/>
                <a:gd name="connsiteX12" fmla="*/ 517093 w 651510"/>
                <a:gd name="connsiteY12" fmla="*/ 959041 h 1131570"/>
                <a:gd name="connsiteX13" fmla="*/ 509549 w 651510"/>
                <a:gd name="connsiteY13" fmla="*/ 887032 h 1131570"/>
                <a:gd name="connsiteX14" fmla="*/ 643966 w 651510"/>
                <a:gd name="connsiteY14" fmla="*/ 576365 h 1131570"/>
                <a:gd name="connsiteX15" fmla="*/ 649453 w 651510"/>
                <a:gd name="connsiteY15" fmla="*/ 461150 h 1131570"/>
                <a:gd name="connsiteX16" fmla="*/ 622706 w 651510"/>
                <a:gd name="connsiteY16" fmla="*/ 16077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510" h="1131570">
                  <a:moveTo>
                    <a:pt x="622706" y="160770"/>
                  </a:moveTo>
                  <a:cubicBezTo>
                    <a:pt x="554812" y="8522"/>
                    <a:pt x="386105" y="-29882"/>
                    <a:pt x="226314" y="21553"/>
                  </a:cubicBezTo>
                  <a:cubicBezTo>
                    <a:pt x="124130" y="54471"/>
                    <a:pt x="45949" y="123051"/>
                    <a:pt x="23317" y="235522"/>
                  </a:cubicBezTo>
                  <a:cubicBezTo>
                    <a:pt x="12344" y="289700"/>
                    <a:pt x="28118" y="410401"/>
                    <a:pt x="26746" y="410401"/>
                  </a:cubicBezTo>
                  <a:cubicBezTo>
                    <a:pt x="4115" y="413830"/>
                    <a:pt x="0" y="440576"/>
                    <a:pt x="0" y="465951"/>
                  </a:cubicBezTo>
                  <a:cubicBezTo>
                    <a:pt x="0" y="540017"/>
                    <a:pt x="20574" y="613398"/>
                    <a:pt x="74066" y="652489"/>
                  </a:cubicBezTo>
                  <a:cubicBezTo>
                    <a:pt x="89154" y="663461"/>
                    <a:pt x="93269" y="678549"/>
                    <a:pt x="92583" y="697751"/>
                  </a:cubicBezTo>
                  <a:cubicBezTo>
                    <a:pt x="89840" y="789649"/>
                    <a:pt x="72009" y="851371"/>
                    <a:pt x="73381" y="863029"/>
                  </a:cubicBezTo>
                  <a:cubicBezTo>
                    <a:pt x="70637" y="890461"/>
                    <a:pt x="82982" y="908978"/>
                    <a:pt x="104242" y="925437"/>
                  </a:cubicBezTo>
                  <a:cubicBezTo>
                    <a:pt x="171450" y="978244"/>
                    <a:pt x="240716" y="1030364"/>
                    <a:pt x="306553" y="1084543"/>
                  </a:cubicBezTo>
                  <a:cubicBezTo>
                    <a:pt x="316840" y="1092772"/>
                    <a:pt x="357988" y="1124319"/>
                    <a:pt x="367589" y="1132549"/>
                  </a:cubicBezTo>
                  <a:cubicBezTo>
                    <a:pt x="373075" y="1135978"/>
                    <a:pt x="416966" y="1144207"/>
                    <a:pt x="434111" y="1107860"/>
                  </a:cubicBezTo>
                  <a:cubicBezTo>
                    <a:pt x="460172" y="1052996"/>
                    <a:pt x="486232" y="1011848"/>
                    <a:pt x="517093" y="959041"/>
                  </a:cubicBezTo>
                  <a:cubicBezTo>
                    <a:pt x="517093" y="954926"/>
                    <a:pt x="481432" y="924751"/>
                    <a:pt x="509549" y="887032"/>
                  </a:cubicBezTo>
                  <a:cubicBezTo>
                    <a:pt x="565099" y="812966"/>
                    <a:pt x="637794" y="593510"/>
                    <a:pt x="643966" y="576365"/>
                  </a:cubicBezTo>
                  <a:cubicBezTo>
                    <a:pt x="655625" y="527673"/>
                    <a:pt x="643280" y="489954"/>
                    <a:pt x="649453" y="461150"/>
                  </a:cubicBezTo>
                  <a:cubicBezTo>
                    <a:pt x="665912" y="398743"/>
                    <a:pt x="659054" y="226607"/>
                    <a:pt x="622706" y="160770"/>
                  </a:cubicBezTo>
                  <a:close/>
                </a:path>
              </a:pathLst>
            </a:custGeom>
            <a:solidFill>
              <a:schemeClr val="accent2">
                <a:lumMod val="40000"/>
                <a:lumOff val="60000"/>
              </a:schemeClr>
            </a:solidFill>
            <a:ln w="685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4C8788A-09F9-456D-A867-092053581955}"/>
                </a:ext>
              </a:extLst>
            </p:cNvPr>
            <p:cNvSpPr/>
            <p:nvPr/>
          </p:nvSpPr>
          <p:spPr>
            <a:xfrm flipH="1">
              <a:off x="10593150" y="1786253"/>
              <a:ext cx="276874" cy="271445"/>
            </a:xfrm>
            <a:custGeom>
              <a:avLst/>
              <a:gdLst>
                <a:gd name="connsiteX0" fmla="*/ 351815 w 349758"/>
                <a:gd name="connsiteY0" fmla="*/ 165278 h 342900"/>
                <a:gd name="connsiteX1" fmla="*/ 266776 w 349758"/>
                <a:gd name="connsiteY1" fmla="*/ 317525 h 342900"/>
                <a:gd name="connsiteX2" fmla="*/ 183794 w 349758"/>
                <a:gd name="connsiteY2" fmla="*/ 309982 h 342900"/>
                <a:gd name="connsiteX3" fmla="*/ 121387 w 349758"/>
                <a:gd name="connsiteY3" fmla="*/ 210541 h 342900"/>
                <a:gd name="connsiteX4" fmla="*/ 0 w 349758"/>
                <a:gd name="connsiteY4" fmla="*/ 0 h 342900"/>
                <a:gd name="connsiteX5" fmla="*/ 111785 w 349758"/>
                <a:gd name="connsiteY5" fmla="*/ 93955 h 342900"/>
                <a:gd name="connsiteX6" fmla="*/ 336728 w 349758"/>
                <a:gd name="connsiteY6" fmla="*/ 106985 h 342900"/>
                <a:gd name="connsiteX7" fmla="*/ 351815 w 349758"/>
                <a:gd name="connsiteY7" fmla="*/ 16527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 h="342900">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chemeClr val="accent2">
                <a:lumMod val="60000"/>
                <a:lumOff val="40000"/>
              </a:schemeClr>
            </a:solidFill>
            <a:ln w="685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6241F90-C748-4266-BA11-0DC3F547AD00}"/>
                </a:ext>
              </a:extLst>
            </p:cNvPr>
            <p:cNvSpPr/>
            <p:nvPr/>
          </p:nvSpPr>
          <p:spPr>
            <a:xfrm flipH="1">
              <a:off x="9859845" y="3741599"/>
              <a:ext cx="228013" cy="407167"/>
            </a:xfrm>
            <a:custGeom>
              <a:avLst/>
              <a:gdLst>
                <a:gd name="connsiteX0" fmla="*/ 288211 w 288036"/>
                <a:gd name="connsiteY0" fmla="*/ 224436 h 514350"/>
                <a:gd name="connsiteX1" fmla="*/ 288896 w 288036"/>
                <a:gd name="connsiteY1" fmla="*/ 286843 h 514350"/>
                <a:gd name="connsiteX2" fmla="*/ 113332 w 288036"/>
                <a:gd name="connsiteY2" fmla="*/ 504928 h 514350"/>
                <a:gd name="connsiteX3" fmla="*/ 52981 w 288036"/>
                <a:gd name="connsiteY3" fmla="*/ 481611 h 514350"/>
                <a:gd name="connsiteX4" fmla="*/ 61897 w 288036"/>
                <a:gd name="connsiteY4" fmla="*/ 441148 h 514350"/>
                <a:gd name="connsiteX5" fmla="*/ 82471 w 288036"/>
                <a:gd name="connsiteY5" fmla="*/ 380798 h 514350"/>
                <a:gd name="connsiteX6" fmla="*/ 133906 w 288036"/>
                <a:gd name="connsiteY6" fmla="*/ 195632 h 514350"/>
                <a:gd name="connsiteX7" fmla="*/ 87271 w 288036"/>
                <a:gd name="connsiteY7" fmla="*/ 246381 h 514350"/>
                <a:gd name="connsiteX8" fmla="*/ 82471 w 288036"/>
                <a:gd name="connsiteY8" fmla="*/ 303988 h 514350"/>
                <a:gd name="connsiteX9" fmla="*/ 40637 w 288036"/>
                <a:gd name="connsiteY9" fmla="*/ 382170 h 514350"/>
                <a:gd name="connsiteX10" fmla="*/ 1546 w 288036"/>
                <a:gd name="connsiteY10" fmla="*/ 373254 h 514350"/>
                <a:gd name="connsiteX11" fmla="*/ 7718 w 288036"/>
                <a:gd name="connsiteY11" fmla="*/ 80418 h 514350"/>
                <a:gd name="connsiteX12" fmla="*/ 42008 w 288036"/>
                <a:gd name="connsiteY12" fmla="*/ 6351 h 514350"/>
                <a:gd name="connsiteX13" fmla="*/ 66011 w 288036"/>
                <a:gd name="connsiteY13" fmla="*/ 865 h 514350"/>
                <a:gd name="connsiteX14" fmla="*/ 252549 w 288036"/>
                <a:gd name="connsiteY14" fmla="*/ 27611 h 514350"/>
                <a:gd name="connsiteX15" fmla="*/ 272437 w 288036"/>
                <a:gd name="connsiteY15" fmla="*/ 37898 h 514350"/>
                <a:gd name="connsiteX16" fmla="*/ 288211 w 288036"/>
                <a:gd name="connsiteY16" fmla="*/ 22443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036" h="514350">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chemeClr val="accent2">
                <a:lumMod val="40000"/>
                <a:lumOff val="60000"/>
              </a:schemeClr>
            </a:solidFill>
            <a:ln w="685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16E49AB-8131-4B4A-979F-E9E000076BC3}"/>
                </a:ext>
              </a:extLst>
            </p:cNvPr>
            <p:cNvSpPr/>
            <p:nvPr/>
          </p:nvSpPr>
          <p:spPr>
            <a:xfrm flipH="1">
              <a:off x="9869542" y="3583162"/>
              <a:ext cx="200869" cy="190011"/>
            </a:xfrm>
            <a:custGeom>
              <a:avLst/>
              <a:gdLst>
                <a:gd name="connsiteX0" fmla="*/ 249025 w 253746"/>
                <a:gd name="connsiteY0" fmla="*/ 240785 h 240030"/>
                <a:gd name="connsiteX1" fmla="*/ 61116 w 253746"/>
                <a:gd name="connsiteY1" fmla="*/ 211981 h 240030"/>
                <a:gd name="connsiteX2" fmla="*/ 18596 w 253746"/>
                <a:gd name="connsiteY2" fmla="*/ 206495 h 240030"/>
                <a:gd name="connsiteX3" fmla="*/ 13110 w 253746"/>
                <a:gd name="connsiteY3" fmla="*/ 205809 h 240030"/>
                <a:gd name="connsiteX4" fmla="*/ 6938 w 253746"/>
                <a:gd name="connsiteY4" fmla="*/ 159860 h 240030"/>
                <a:gd name="connsiteX5" fmla="*/ 6252 w 253746"/>
                <a:gd name="connsiteY5" fmla="*/ 131742 h 240030"/>
                <a:gd name="connsiteX6" fmla="*/ 765 w 253746"/>
                <a:gd name="connsiteY6" fmla="*/ 74135 h 240030"/>
                <a:gd name="connsiteX7" fmla="*/ 22711 w 253746"/>
                <a:gd name="connsiteY7" fmla="*/ 32987 h 240030"/>
                <a:gd name="connsiteX8" fmla="*/ 244224 w 253746"/>
                <a:gd name="connsiteY8" fmla="*/ 50132 h 240030"/>
                <a:gd name="connsiteX9" fmla="*/ 253140 w 253746"/>
                <a:gd name="connsiteY9" fmla="*/ 75507 h 240030"/>
                <a:gd name="connsiteX10" fmla="*/ 253826 w 253746"/>
                <a:gd name="connsiteY10" fmla="*/ 155745 h 240030"/>
                <a:gd name="connsiteX11" fmla="*/ 253140 w 253746"/>
                <a:gd name="connsiteY11" fmla="*/ 241470 h 240030"/>
                <a:gd name="connsiteX12" fmla="*/ 253140 w 253746"/>
                <a:gd name="connsiteY12" fmla="*/ 241470 h 240030"/>
                <a:gd name="connsiteX13" fmla="*/ 249025 w 253746"/>
                <a:gd name="connsiteY13" fmla="*/ 240785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46" h="240030">
                  <a:moveTo>
                    <a:pt x="249025" y="240785"/>
                  </a:moveTo>
                  <a:cubicBezTo>
                    <a:pt x="186617" y="231183"/>
                    <a:pt x="123524" y="221582"/>
                    <a:pt x="61116" y="211981"/>
                  </a:cubicBezTo>
                  <a:cubicBezTo>
                    <a:pt x="47400" y="209924"/>
                    <a:pt x="32998" y="208552"/>
                    <a:pt x="18596" y="206495"/>
                  </a:cubicBezTo>
                  <a:cubicBezTo>
                    <a:pt x="16539" y="205809"/>
                    <a:pt x="15167" y="205809"/>
                    <a:pt x="13110" y="205809"/>
                  </a:cubicBezTo>
                  <a:cubicBezTo>
                    <a:pt x="4194" y="191407"/>
                    <a:pt x="14481" y="174262"/>
                    <a:pt x="6938" y="159860"/>
                  </a:cubicBezTo>
                  <a:cubicBezTo>
                    <a:pt x="6938" y="150259"/>
                    <a:pt x="6252" y="140658"/>
                    <a:pt x="6252" y="131742"/>
                  </a:cubicBezTo>
                  <a:cubicBezTo>
                    <a:pt x="-606" y="113226"/>
                    <a:pt x="8309" y="92652"/>
                    <a:pt x="765" y="74135"/>
                  </a:cubicBezTo>
                  <a:cubicBezTo>
                    <a:pt x="-2664" y="54933"/>
                    <a:pt x="5566" y="42588"/>
                    <a:pt x="22711" y="32987"/>
                  </a:cubicBezTo>
                  <a:cubicBezTo>
                    <a:pt x="108436" y="-15705"/>
                    <a:pt x="159185" y="-10904"/>
                    <a:pt x="244224" y="50132"/>
                  </a:cubicBezTo>
                  <a:cubicBezTo>
                    <a:pt x="253826" y="56990"/>
                    <a:pt x="253140" y="65906"/>
                    <a:pt x="253140" y="75507"/>
                  </a:cubicBezTo>
                  <a:cubicBezTo>
                    <a:pt x="253826" y="102253"/>
                    <a:pt x="253826" y="128999"/>
                    <a:pt x="253826" y="155745"/>
                  </a:cubicBezTo>
                  <a:cubicBezTo>
                    <a:pt x="257255" y="184549"/>
                    <a:pt x="258626" y="212667"/>
                    <a:pt x="253140" y="241470"/>
                  </a:cubicBezTo>
                  <a:lnTo>
                    <a:pt x="253140" y="241470"/>
                  </a:lnTo>
                  <a:cubicBezTo>
                    <a:pt x="252454" y="243528"/>
                    <a:pt x="251082" y="243528"/>
                    <a:pt x="249025" y="240785"/>
                  </a:cubicBezTo>
                  <a:close/>
                </a:path>
              </a:pathLst>
            </a:custGeom>
            <a:solidFill>
              <a:schemeClr val="accent1">
                <a:lumMod val="60000"/>
                <a:lumOff val="40000"/>
              </a:schemeClr>
            </a:solidFill>
            <a:ln w="685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A12E049-A1FC-45B4-AE0A-E2E854D097D8}"/>
                </a:ext>
              </a:extLst>
            </p:cNvPr>
            <p:cNvSpPr/>
            <p:nvPr/>
          </p:nvSpPr>
          <p:spPr>
            <a:xfrm flipH="1">
              <a:off x="10395539" y="2270153"/>
              <a:ext cx="114007" cy="244300"/>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chemeClr val="tx1">
                <a:lumMod val="65000"/>
                <a:lumOff val="35000"/>
              </a:schemeClr>
            </a:solidFill>
            <a:ln w="685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BFB8B62-2C74-40D7-9258-633922AED198}"/>
                </a:ext>
              </a:extLst>
            </p:cNvPr>
            <p:cNvSpPr/>
            <p:nvPr/>
          </p:nvSpPr>
          <p:spPr>
            <a:xfrm flipH="1">
              <a:off x="10259273" y="2247709"/>
              <a:ext cx="59718" cy="244300"/>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BBB8D6E-D310-4057-846E-A435DA367520}"/>
                </a:ext>
              </a:extLst>
            </p:cNvPr>
            <p:cNvSpPr/>
            <p:nvPr/>
          </p:nvSpPr>
          <p:spPr>
            <a:xfrm flipH="1">
              <a:off x="10374365" y="2499739"/>
              <a:ext cx="21716" cy="21716"/>
            </a:xfrm>
            <a:custGeom>
              <a:avLst/>
              <a:gdLst>
                <a:gd name="connsiteX0" fmla="*/ 0 w 27432"/>
                <a:gd name="connsiteY0" fmla="*/ 24526 h 27432"/>
                <a:gd name="connsiteX1" fmla="*/ 0 w 27432"/>
                <a:gd name="connsiteY1" fmla="*/ 7381 h 27432"/>
                <a:gd name="connsiteX2" fmla="*/ 30861 w 27432"/>
                <a:gd name="connsiteY2" fmla="*/ 8067 h 27432"/>
                <a:gd name="connsiteX3" fmla="*/ 30861 w 27432"/>
                <a:gd name="connsiteY3" fmla="*/ 23154 h 27432"/>
                <a:gd name="connsiteX4" fmla="*/ 0 w 27432"/>
                <a:gd name="connsiteY4" fmla="*/ 2452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tx1"/>
            </a:solidFill>
            <a:ln w="685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5F87A69-31CB-4241-9661-D02E2498E33C}"/>
                </a:ext>
              </a:extLst>
            </p:cNvPr>
            <p:cNvSpPr/>
            <p:nvPr/>
          </p:nvSpPr>
          <p:spPr>
            <a:xfrm flipH="1">
              <a:off x="10269294" y="2479523"/>
              <a:ext cx="27144" cy="27144"/>
            </a:xfrm>
            <a:custGeom>
              <a:avLst/>
              <a:gdLst>
                <a:gd name="connsiteX0" fmla="*/ 16088 w 34290"/>
                <a:gd name="connsiteY0" fmla="*/ 0 h 34290"/>
                <a:gd name="connsiteX1" fmla="*/ 38719 w 34290"/>
                <a:gd name="connsiteY1" fmla="*/ 6172 h 34290"/>
                <a:gd name="connsiteX2" fmla="*/ 18831 w 34290"/>
                <a:gd name="connsiteY2" fmla="*/ 35662 h 34290"/>
                <a:gd name="connsiteX3" fmla="*/ 314 w 34290"/>
                <a:gd name="connsiteY3" fmla="*/ 28804 h 34290"/>
                <a:gd name="connsiteX4" fmla="*/ 16088 w 34290"/>
                <a:gd name="connsiteY4" fmla="*/ 0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tx1"/>
            </a:solidFill>
            <a:ln w="685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F60F477-314B-42BF-9BA6-D5226C6B829C}"/>
                </a:ext>
              </a:extLst>
            </p:cNvPr>
            <p:cNvSpPr/>
            <p:nvPr/>
          </p:nvSpPr>
          <p:spPr>
            <a:xfrm flipH="1">
              <a:off x="10404240" y="3355747"/>
              <a:ext cx="5429" cy="38002"/>
            </a:xfrm>
            <a:custGeom>
              <a:avLst/>
              <a:gdLst>
                <a:gd name="connsiteX0" fmla="*/ 5506 w 0"/>
                <a:gd name="connsiteY0" fmla="*/ 52121 h 48006"/>
                <a:gd name="connsiteX1" fmla="*/ 706 w 0"/>
                <a:gd name="connsiteY1" fmla="*/ 0 h 48006"/>
                <a:gd name="connsiteX2" fmla="*/ 5506 w 0"/>
                <a:gd name="connsiteY2" fmla="*/ 52121 h 48006"/>
              </a:gdLst>
              <a:ahLst/>
              <a:cxnLst>
                <a:cxn ang="0">
                  <a:pos x="connsiteX0" y="connsiteY0"/>
                </a:cxn>
                <a:cxn ang="0">
                  <a:pos x="connsiteX1" y="connsiteY1"/>
                </a:cxn>
                <a:cxn ang="0">
                  <a:pos x="connsiteX2" y="connsiteY2"/>
                </a:cxn>
              </a:cxnLst>
              <a:rect l="l" t="t" r="r" b="b"/>
              <a:pathLst>
                <a:path h="48006">
                  <a:moveTo>
                    <a:pt x="5506" y="52121"/>
                  </a:moveTo>
                  <a:cubicBezTo>
                    <a:pt x="-4095" y="35661"/>
                    <a:pt x="2077" y="17145"/>
                    <a:pt x="706" y="0"/>
                  </a:cubicBezTo>
                  <a:cubicBezTo>
                    <a:pt x="10993" y="16459"/>
                    <a:pt x="3449" y="34976"/>
                    <a:pt x="5506" y="52121"/>
                  </a:cubicBezTo>
                  <a:close/>
                </a:path>
              </a:pathLst>
            </a:custGeom>
            <a:solidFill>
              <a:srgbClr val="FDFDFD"/>
            </a:solidFill>
            <a:ln w="685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443FD36-3181-432D-B673-B78158944FB6}"/>
                </a:ext>
              </a:extLst>
            </p:cNvPr>
            <p:cNvSpPr/>
            <p:nvPr/>
          </p:nvSpPr>
          <p:spPr>
            <a:xfrm flipH="1">
              <a:off x="10786706" y="4757486"/>
              <a:ext cx="5429" cy="38002"/>
            </a:xfrm>
            <a:custGeom>
              <a:avLst/>
              <a:gdLst>
                <a:gd name="connsiteX0" fmla="*/ 1048 w 0"/>
                <a:gd name="connsiteY0" fmla="*/ 0 h 48006"/>
                <a:gd name="connsiteX1" fmla="*/ 5849 w 0"/>
                <a:gd name="connsiteY1" fmla="*/ 49377 h 48006"/>
                <a:gd name="connsiteX2" fmla="*/ 1048 w 0"/>
                <a:gd name="connsiteY2" fmla="*/ 0 h 48006"/>
              </a:gdLst>
              <a:ahLst/>
              <a:cxnLst>
                <a:cxn ang="0">
                  <a:pos x="connsiteX0" y="connsiteY0"/>
                </a:cxn>
                <a:cxn ang="0">
                  <a:pos x="connsiteX1" y="connsiteY1"/>
                </a:cxn>
                <a:cxn ang="0">
                  <a:pos x="connsiteX2" y="connsiteY2"/>
                </a:cxn>
              </a:cxnLst>
              <a:rect l="l" t="t" r="r" b="b"/>
              <a:pathLst>
                <a:path h="48006">
                  <a:moveTo>
                    <a:pt x="1048" y="0"/>
                  </a:moveTo>
                  <a:cubicBezTo>
                    <a:pt x="7906" y="15773"/>
                    <a:pt x="6535" y="32918"/>
                    <a:pt x="5849" y="49377"/>
                  </a:cubicBezTo>
                  <a:cubicBezTo>
                    <a:pt x="-5124" y="33604"/>
                    <a:pt x="3106" y="16459"/>
                    <a:pt x="1048" y="0"/>
                  </a:cubicBezTo>
                  <a:close/>
                </a:path>
              </a:pathLst>
            </a:custGeom>
            <a:solidFill>
              <a:srgbClr val="FDFDFD"/>
            </a:solidFill>
            <a:ln w="685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BCCEB07-FA96-46DD-BA41-4F01EF07EA84}"/>
                </a:ext>
              </a:extLst>
            </p:cNvPr>
            <p:cNvSpPr/>
            <p:nvPr/>
          </p:nvSpPr>
          <p:spPr>
            <a:xfrm flipH="1">
              <a:off x="10790402" y="4815033"/>
              <a:ext cx="5429" cy="27144"/>
            </a:xfrm>
            <a:custGeom>
              <a:avLst/>
              <a:gdLst>
                <a:gd name="connsiteX0" fmla="*/ 4346 w 0"/>
                <a:gd name="connsiteY0" fmla="*/ 0 h 34290"/>
                <a:gd name="connsiteX1" fmla="*/ 4346 w 0"/>
                <a:gd name="connsiteY1" fmla="*/ 36347 h 34290"/>
                <a:gd name="connsiteX2" fmla="*/ 4346 w 0"/>
                <a:gd name="connsiteY2" fmla="*/ 0 h 34290"/>
              </a:gdLst>
              <a:ahLst/>
              <a:cxnLst>
                <a:cxn ang="0">
                  <a:pos x="connsiteX0" y="connsiteY0"/>
                </a:cxn>
                <a:cxn ang="0">
                  <a:pos x="connsiteX1" y="connsiteY1"/>
                </a:cxn>
                <a:cxn ang="0">
                  <a:pos x="connsiteX2" y="connsiteY2"/>
                </a:cxn>
              </a:cxnLst>
              <a:rect l="l" t="t" r="r" b="b"/>
              <a:pathLst>
                <a:path h="34290">
                  <a:moveTo>
                    <a:pt x="4346" y="0"/>
                  </a:moveTo>
                  <a:cubicBezTo>
                    <a:pt x="4346" y="10973"/>
                    <a:pt x="4346" y="21260"/>
                    <a:pt x="4346" y="36347"/>
                  </a:cubicBezTo>
                  <a:cubicBezTo>
                    <a:pt x="-3883" y="22631"/>
                    <a:pt x="1603" y="11659"/>
                    <a:pt x="4346" y="0"/>
                  </a:cubicBezTo>
                  <a:close/>
                </a:path>
              </a:pathLst>
            </a:custGeom>
            <a:solidFill>
              <a:srgbClr val="FDFDFD"/>
            </a:solidFill>
            <a:ln w="685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12F5B61-977B-4209-B96B-8E505C130609}"/>
                </a:ext>
              </a:extLst>
            </p:cNvPr>
            <p:cNvSpPr/>
            <p:nvPr/>
          </p:nvSpPr>
          <p:spPr>
            <a:xfrm flipH="1">
              <a:off x="10490752" y="1627729"/>
              <a:ext cx="5429" cy="27144"/>
            </a:xfrm>
            <a:custGeom>
              <a:avLst/>
              <a:gdLst>
                <a:gd name="connsiteX0" fmla="*/ 948 w 0"/>
                <a:gd name="connsiteY0" fmla="*/ 40462 h 34290"/>
                <a:gd name="connsiteX1" fmla="*/ 5748 w 0"/>
                <a:gd name="connsiteY1" fmla="*/ 0 h 34290"/>
                <a:gd name="connsiteX2" fmla="*/ 948 w 0"/>
                <a:gd name="connsiteY2" fmla="*/ 40462 h 34290"/>
              </a:gdLst>
              <a:ahLst/>
              <a:cxnLst>
                <a:cxn ang="0">
                  <a:pos x="connsiteX0" y="connsiteY0"/>
                </a:cxn>
                <a:cxn ang="0">
                  <a:pos x="connsiteX1" y="connsiteY1"/>
                </a:cxn>
                <a:cxn ang="0">
                  <a:pos x="connsiteX2" y="connsiteY2"/>
                </a:cxn>
              </a:cxnLst>
              <a:rect l="l" t="t" r="r" b="b"/>
              <a:pathLst>
                <a:path h="34290">
                  <a:moveTo>
                    <a:pt x="948" y="40462"/>
                  </a:moveTo>
                  <a:cubicBezTo>
                    <a:pt x="1634" y="26746"/>
                    <a:pt x="-3853" y="12344"/>
                    <a:pt x="5748" y="0"/>
                  </a:cubicBezTo>
                  <a:cubicBezTo>
                    <a:pt x="3691" y="13716"/>
                    <a:pt x="10549" y="28118"/>
                    <a:pt x="948" y="40462"/>
                  </a:cubicBezTo>
                  <a:close/>
                </a:path>
              </a:pathLst>
            </a:custGeom>
            <a:solidFill>
              <a:srgbClr val="FDFDFD"/>
            </a:solidFill>
            <a:ln w="685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CD3A0A3-897B-46B7-BD5E-6118A0473CB3}"/>
                </a:ext>
              </a:extLst>
            </p:cNvPr>
            <p:cNvSpPr/>
            <p:nvPr/>
          </p:nvSpPr>
          <p:spPr>
            <a:xfrm flipH="1">
              <a:off x="10472108" y="1467034"/>
              <a:ext cx="5429" cy="21716"/>
            </a:xfrm>
            <a:custGeom>
              <a:avLst/>
              <a:gdLst>
                <a:gd name="connsiteX0" fmla="*/ 27 w 0"/>
                <a:gd name="connsiteY0" fmla="*/ 31547 h 27432"/>
                <a:gd name="connsiteX1" fmla="*/ 4828 w 0"/>
                <a:gd name="connsiteY1" fmla="*/ 0 h 27432"/>
                <a:gd name="connsiteX2" fmla="*/ 27 w 0"/>
                <a:gd name="connsiteY2" fmla="*/ 31547 h 27432"/>
              </a:gdLst>
              <a:ahLst/>
              <a:cxnLst>
                <a:cxn ang="0">
                  <a:pos x="connsiteX0" y="connsiteY0"/>
                </a:cxn>
                <a:cxn ang="0">
                  <a:pos x="connsiteX1" y="connsiteY1"/>
                </a:cxn>
                <a:cxn ang="0">
                  <a:pos x="connsiteX2" y="connsiteY2"/>
                </a:cxn>
              </a:cxnLst>
              <a:rect l="l" t="t" r="r" b="b"/>
              <a:pathLst>
                <a:path h="27432">
                  <a:moveTo>
                    <a:pt x="27" y="31547"/>
                  </a:moveTo>
                  <a:cubicBezTo>
                    <a:pt x="27" y="20574"/>
                    <a:pt x="-658" y="10287"/>
                    <a:pt x="4828" y="0"/>
                  </a:cubicBezTo>
                  <a:cubicBezTo>
                    <a:pt x="4142" y="10287"/>
                    <a:pt x="8943" y="21946"/>
                    <a:pt x="27" y="31547"/>
                  </a:cubicBezTo>
                  <a:close/>
                </a:path>
              </a:pathLst>
            </a:custGeom>
            <a:solidFill>
              <a:srgbClr val="FDFDFD"/>
            </a:solidFill>
            <a:ln w="685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2FA3D64-C250-49B2-8EF1-28D3E75A2070}"/>
                </a:ext>
              </a:extLst>
            </p:cNvPr>
            <p:cNvSpPr/>
            <p:nvPr/>
          </p:nvSpPr>
          <p:spPr>
            <a:xfrm flipH="1">
              <a:off x="10474844" y="1144710"/>
              <a:ext cx="515745" cy="374594"/>
            </a:xfrm>
            <a:custGeom>
              <a:avLst/>
              <a:gdLst>
                <a:gd name="connsiteX0" fmla="*/ 653622 w 651510"/>
                <a:gd name="connsiteY0" fmla="*/ 289216 h 473202"/>
                <a:gd name="connsiteX1" fmla="*/ 635791 w 651510"/>
                <a:gd name="connsiteY1" fmla="*/ 214464 h 473202"/>
                <a:gd name="connsiteX2" fmla="*/ 628247 w 651510"/>
                <a:gd name="connsiteY2" fmla="*/ 198005 h 473202"/>
                <a:gd name="connsiteX3" fmla="*/ 623447 w 651510"/>
                <a:gd name="connsiteY3" fmla="*/ 187032 h 473202"/>
                <a:gd name="connsiteX4" fmla="*/ 589842 w 651510"/>
                <a:gd name="connsiteY4" fmla="*/ 129425 h 473202"/>
                <a:gd name="connsiteX5" fmla="*/ 577498 w 651510"/>
                <a:gd name="connsiteY5" fmla="*/ 112965 h 473202"/>
                <a:gd name="connsiteX6" fmla="*/ 537722 w 651510"/>
                <a:gd name="connsiteY6" fmla="*/ 75246 h 473202"/>
                <a:gd name="connsiteX7" fmla="*/ 522634 w 651510"/>
                <a:gd name="connsiteY7" fmla="*/ 67017 h 473202"/>
                <a:gd name="connsiteX8" fmla="*/ 510975 w 651510"/>
                <a:gd name="connsiteY8" fmla="*/ 55358 h 473202"/>
                <a:gd name="connsiteX9" fmla="*/ 503432 w 651510"/>
                <a:gd name="connsiteY9" fmla="*/ 52615 h 473202"/>
                <a:gd name="connsiteX10" fmla="*/ 488344 w 651510"/>
                <a:gd name="connsiteY10" fmla="*/ 40956 h 473202"/>
                <a:gd name="connsiteX11" fmla="*/ 467770 w 651510"/>
                <a:gd name="connsiteY11" fmla="*/ 30669 h 473202"/>
                <a:gd name="connsiteX12" fmla="*/ 443081 w 651510"/>
                <a:gd name="connsiteY12" fmla="*/ 19697 h 473202"/>
                <a:gd name="connsiteX13" fmla="*/ 423879 w 651510"/>
                <a:gd name="connsiteY13" fmla="*/ 16953 h 473202"/>
                <a:gd name="connsiteX14" fmla="*/ 203051 w 651510"/>
                <a:gd name="connsiteY14" fmla="*/ 31355 h 473202"/>
                <a:gd name="connsiteX15" fmla="*/ 6227 w 651510"/>
                <a:gd name="connsiteY15" fmla="*/ 252183 h 473202"/>
                <a:gd name="connsiteX16" fmla="*/ 4855 w 651510"/>
                <a:gd name="connsiteY16" fmla="*/ 414717 h 473202"/>
                <a:gd name="connsiteX17" fmla="*/ 13085 w 651510"/>
                <a:gd name="connsiteY17" fmla="*/ 427062 h 473202"/>
                <a:gd name="connsiteX18" fmla="*/ 72063 w 651510"/>
                <a:gd name="connsiteY18" fmla="*/ 468210 h 473202"/>
                <a:gd name="connsiteX19" fmla="*/ 107725 w 651510"/>
                <a:gd name="connsiteY19" fmla="*/ 459980 h 473202"/>
                <a:gd name="connsiteX20" fmla="*/ 142015 w 651510"/>
                <a:gd name="connsiteY20" fmla="*/ 361225 h 473202"/>
                <a:gd name="connsiteX21" fmla="*/ 166018 w 651510"/>
                <a:gd name="connsiteY21" fmla="*/ 295388 h 473202"/>
                <a:gd name="connsiteX22" fmla="*/ 212652 w 651510"/>
                <a:gd name="connsiteY22" fmla="*/ 216521 h 473202"/>
                <a:gd name="connsiteX23" fmla="*/ 242142 w 651510"/>
                <a:gd name="connsiteY23" fmla="*/ 209663 h 473202"/>
                <a:gd name="connsiteX24" fmla="*/ 260658 w 651510"/>
                <a:gd name="connsiteY24" fmla="*/ 211721 h 473202"/>
                <a:gd name="connsiteX25" fmla="*/ 298377 w 651510"/>
                <a:gd name="connsiteY25" fmla="*/ 211035 h 473202"/>
                <a:gd name="connsiteX26" fmla="*/ 336096 w 651510"/>
                <a:gd name="connsiteY26" fmla="*/ 213092 h 473202"/>
                <a:gd name="connsiteX27" fmla="*/ 369015 w 651510"/>
                <a:gd name="connsiteY27" fmla="*/ 210349 h 473202"/>
                <a:gd name="connsiteX28" fmla="*/ 404676 w 651510"/>
                <a:gd name="connsiteY28" fmla="*/ 216521 h 473202"/>
                <a:gd name="connsiteX29" fmla="*/ 502746 w 651510"/>
                <a:gd name="connsiteY29" fmla="*/ 226122 h 473202"/>
                <a:gd name="connsiteX30" fmla="*/ 524691 w 651510"/>
                <a:gd name="connsiteY30" fmla="*/ 225437 h 473202"/>
                <a:gd name="connsiteX31" fmla="*/ 550752 w 651510"/>
                <a:gd name="connsiteY31" fmla="*/ 234352 h 473202"/>
                <a:gd name="connsiteX32" fmla="*/ 594643 w 651510"/>
                <a:gd name="connsiteY32" fmla="*/ 252869 h 473202"/>
                <a:gd name="connsiteX33" fmla="*/ 608359 w 651510"/>
                <a:gd name="connsiteY33" fmla="*/ 290588 h 473202"/>
                <a:gd name="connsiteX34" fmla="*/ 612474 w 651510"/>
                <a:gd name="connsiteY34" fmla="*/ 328307 h 473202"/>
                <a:gd name="connsiteX35" fmla="*/ 615903 w 651510"/>
                <a:gd name="connsiteY35" fmla="*/ 340651 h 473202"/>
                <a:gd name="connsiteX36" fmla="*/ 615903 w 651510"/>
                <a:gd name="connsiteY36" fmla="*/ 351624 h 473202"/>
                <a:gd name="connsiteX37" fmla="*/ 615903 w 651510"/>
                <a:gd name="connsiteY37" fmla="*/ 371512 h 473202"/>
                <a:gd name="connsiteX38" fmla="*/ 620018 w 651510"/>
                <a:gd name="connsiteY38" fmla="*/ 405116 h 473202"/>
                <a:gd name="connsiteX39" fmla="*/ 636477 w 651510"/>
                <a:gd name="connsiteY39" fmla="*/ 479868 h 473202"/>
                <a:gd name="connsiteX40" fmla="*/ 645392 w 651510"/>
                <a:gd name="connsiteY40" fmla="*/ 457237 h 473202"/>
                <a:gd name="connsiteX41" fmla="*/ 648821 w 651510"/>
                <a:gd name="connsiteY41" fmla="*/ 440092 h 473202"/>
                <a:gd name="connsiteX42" fmla="*/ 653622 w 651510"/>
                <a:gd name="connsiteY42" fmla="*/ 408545 h 473202"/>
                <a:gd name="connsiteX43" fmla="*/ 656365 w 651510"/>
                <a:gd name="connsiteY43" fmla="*/ 371512 h 473202"/>
                <a:gd name="connsiteX44" fmla="*/ 653622 w 651510"/>
                <a:gd name="connsiteY44" fmla="*/ 289216 h 4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1510" h="473202">
                  <a:moveTo>
                    <a:pt x="653622" y="289216"/>
                  </a:moveTo>
                  <a:cubicBezTo>
                    <a:pt x="647450" y="264527"/>
                    <a:pt x="641963" y="239153"/>
                    <a:pt x="635791" y="214464"/>
                  </a:cubicBezTo>
                  <a:cubicBezTo>
                    <a:pt x="629619" y="210349"/>
                    <a:pt x="637163" y="200748"/>
                    <a:pt x="628247" y="198005"/>
                  </a:cubicBezTo>
                  <a:cubicBezTo>
                    <a:pt x="623447" y="195947"/>
                    <a:pt x="623447" y="191147"/>
                    <a:pt x="623447" y="187032"/>
                  </a:cubicBezTo>
                  <a:cubicBezTo>
                    <a:pt x="617960" y="160286"/>
                    <a:pt x="611788" y="145198"/>
                    <a:pt x="589842" y="129425"/>
                  </a:cubicBezTo>
                  <a:cubicBezTo>
                    <a:pt x="588471" y="127367"/>
                    <a:pt x="578870" y="115023"/>
                    <a:pt x="577498" y="112965"/>
                  </a:cubicBezTo>
                  <a:cubicBezTo>
                    <a:pt x="566525" y="92391"/>
                    <a:pt x="559667" y="84162"/>
                    <a:pt x="537722" y="75246"/>
                  </a:cubicBezTo>
                  <a:cubicBezTo>
                    <a:pt x="532921" y="75246"/>
                    <a:pt x="523320" y="73189"/>
                    <a:pt x="522634" y="67017"/>
                  </a:cubicBezTo>
                  <a:cubicBezTo>
                    <a:pt x="519891" y="60845"/>
                    <a:pt x="518519" y="56044"/>
                    <a:pt x="510975" y="55358"/>
                  </a:cubicBezTo>
                  <a:cubicBezTo>
                    <a:pt x="508918" y="56044"/>
                    <a:pt x="504117" y="54672"/>
                    <a:pt x="503432" y="52615"/>
                  </a:cubicBezTo>
                  <a:cubicBezTo>
                    <a:pt x="500688" y="43700"/>
                    <a:pt x="493145" y="45757"/>
                    <a:pt x="488344" y="40956"/>
                  </a:cubicBezTo>
                  <a:cubicBezTo>
                    <a:pt x="479429" y="38899"/>
                    <a:pt x="474628" y="36842"/>
                    <a:pt x="467770" y="30669"/>
                  </a:cubicBezTo>
                  <a:cubicBezTo>
                    <a:pt x="460912" y="19011"/>
                    <a:pt x="449939" y="25183"/>
                    <a:pt x="443081" y="19697"/>
                  </a:cubicBezTo>
                  <a:cubicBezTo>
                    <a:pt x="438966" y="19697"/>
                    <a:pt x="427308" y="18325"/>
                    <a:pt x="423879" y="16953"/>
                  </a:cubicBezTo>
                  <a:cubicBezTo>
                    <a:pt x="347069" y="-12536"/>
                    <a:pt x="275746" y="-877"/>
                    <a:pt x="203051" y="31355"/>
                  </a:cubicBezTo>
                  <a:cubicBezTo>
                    <a:pt x="104982" y="75246"/>
                    <a:pt x="28858" y="139712"/>
                    <a:pt x="6227" y="252183"/>
                  </a:cubicBezTo>
                  <a:cubicBezTo>
                    <a:pt x="-4746" y="306361"/>
                    <a:pt x="1426" y="360539"/>
                    <a:pt x="4855" y="414717"/>
                  </a:cubicBezTo>
                  <a:cubicBezTo>
                    <a:pt x="8970" y="418832"/>
                    <a:pt x="3483" y="428433"/>
                    <a:pt x="13085" y="427062"/>
                  </a:cubicBezTo>
                  <a:cubicBezTo>
                    <a:pt x="45317" y="421575"/>
                    <a:pt x="53547" y="443521"/>
                    <a:pt x="72063" y="468210"/>
                  </a:cubicBezTo>
                  <a:cubicBezTo>
                    <a:pt x="83722" y="484669"/>
                    <a:pt x="104296" y="479183"/>
                    <a:pt x="107725" y="459980"/>
                  </a:cubicBezTo>
                  <a:cubicBezTo>
                    <a:pt x="114583" y="425690"/>
                    <a:pt x="121441" y="390714"/>
                    <a:pt x="142015" y="361225"/>
                  </a:cubicBezTo>
                  <a:cubicBezTo>
                    <a:pt x="155731" y="341337"/>
                    <a:pt x="163961" y="319391"/>
                    <a:pt x="166018" y="295388"/>
                  </a:cubicBezTo>
                  <a:cubicBezTo>
                    <a:pt x="168761" y="261784"/>
                    <a:pt x="179734" y="232295"/>
                    <a:pt x="212652" y="216521"/>
                  </a:cubicBezTo>
                  <a:cubicBezTo>
                    <a:pt x="225683" y="215835"/>
                    <a:pt x="228426" y="206920"/>
                    <a:pt x="242142" y="209663"/>
                  </a:cubicBezTo>
                  <a:cubicBezTo>
                    <a:pt x="243513" y="209663"/>
                    <a:pt x="259287" y="211721"/>
                    <a:pt x="260658" y="211721"/>
                  </a:cubicBezTo>
                  <a:cubicBezTo>
                    <a:pt x="284661" y="211035"/>
                    <a:pt x="274374" y="210349"/>
                    <a:pt x="298377" y="211035"/>
                  </a:cubicBezTo>
                  <a:cubicBezTo>
                    <a:pt x="299749" y="211035"/>
                    <a:pt x="334725" y="213092"/>
                    <a:pt x="336096" y="213092"/>
                  </a:cubicBezTo>
                  <a:cubicBezTo>
                    <a:pt x="348441" y="213092"/>
                    <a:pt x="355985" y="210349"/>
                    <a:pt x="369015" y="210349"/>
                  </a:cubicBezTo>
                  <a:cubicBezTo>
                    <a:pt x="378616" y="218579"/>
                    <a:pt x="395075" y="211721"/>
                    <a:pt x="404676" y="216521"/>
                  </a:cubicBezTo>
                  <a:cubicBezTo>
                    <a:pt x="441024" y="220636"/>
                    <a:pt x="465713" y="226122"/>
                    <a:pt x="502746" y="226122"/>
                  </a:cubicBezTo>
                  <a:cubicBezTo>
                    <a:pt x="507546" y="226808"/>
                    <a:pt x="519891" y="224751"/>
                    <a:pt x="524691" y="225437"/>
                  </a:cubicBezTo>
                  <a:cubicBezTo>
                    <a:pt x="524691" y="226122"/>
                    <a:pt x="550066" y="235724"/>
                    <a:pt x="550752" y="234352"/>
                  </a:cubicBezTo>
                  <a:cubicBezTo>
                    <a:pt x="574069" y="242582"/>
                    <a:pt x="574755" y="234352"/>
                    <a:pt x="594643" y="252869"/>
                  </a:cubicBezTo>
                  <a:cubicBezTo>
                    <a:pt x="606987" y="265213"/>
                    <a:pt x="606987" y="276872"/>
                    <a:pt x="608359" y="290588"/>
                  </a:cubicBezTo>
                  <a:cubicBezTo>
                    <a:pt x="608359" y="307047"/>
                    <a:pt x="605616" y="312533"/>
                    <a:pt x="612474" y="328307"/>
                  </a:cubicBezTo>
                  <a:cubicBezTo>
                    <a:pt x="612474" y="328307"/>
                    <a:pt x="615903" y="340651"/>
                    <a:pt x="615903" y="340651"/>
                  </a:cubicBezTo>
                  <a:cubicBezTo>
                    <a:pt x="615903" y="340651"/>
                    <a:pt x="615903" y="355739"/>
                    <a:pt x="615903" y="351624"/>
                  </a:cubicBezTo>
                  <a:cubicBezTo>
                    <a:pt x="616589" y="361911"/>
                    <a:pt x="615217" y="361225"/>
                    <a:pt x="615903" y="371512"/>
                  </a:cubicBezTo>
                  <a:cubicBezTo>
                    <a:pt x="612474" y="383856"/>
                    <a:pt x="618646" y="394143"/>
                    <a:pt x="620018" y="405116"/>
                  </a:cubicBezTo>
                  <a:cubicBezTo>
                    <a:pt x="619332" y="430491"/>
                    <a:pt x="632362" y="455180"/>
                    <a:pt x="636477" y="479868"/>
                  </a:cubicBezTo>
                  <a:cubicBezTo>
                    <a:pt x="641277" y="470953"/>
                    <a:pt x="644021" y="471639"/>
                    <a:pt x="645392" y="457237"/>
                  </a:cubicBezTo>
                  <a:cubicBezTo>
                    <a:pt x="645392" y="446950"/>
                    <a:pt x="644021" y="449007"/>
                    <a:pt x="648821" y="440092"/>
                  </a:cubicBezTo>
                  <a:cubicBezTo>
                    <a:pt x="654308" y="430491"/>
                    <a:pt x="648821" y="418832"/>
                    <a:pt x="653622" y="408545"/>
                  </a:cubicBezTo>
                  <a:cubicBezTo>
                    <a:pt x="653622" y="403745"/>
                    <a:pt x="656365" y="376313"/>
                    <a:pt x="656365" y="371512"/>
                  </a:cubicBezTo>
                  <a:cubicBezTo>
                    <a:pt x="659794" y="335850"/>
                    <a:pt x="657051" y="323506"/>
                    <a:pt x="653622" y="289216"/>
                  </a:cubicBezTo>
                  <a:close/>
                </a:path>
              </a:pathLst>
            </a:custGeom>
            <a:solidFill>
              <a:schemeClr val="tx1">
                <a:lumMod val="65000"/>
                <a:lumOff val="35000"/>
              </a:schemeClr>
            </a:solidFill>
            <a:ln w="685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94DA935-8E2D-4745-A8BA-AFB071DE54A5}"/>
                </a:ext>
              </a:extLst>
            </p:cNvPr>
            <p:cNvSpPr/>
            <p:nvPr/>
          </p:nvSpPr>
          <p:spPr>
            <a:xfrm flipH="1">
              <a:off x="10575885" y="1856151"/>
              <a:ext cx="1188927" cy="2855598"/>
            </a:xfrm>
            <a:custGeom>
              <a:avLst/>
              <a:gdLst>
                <a:gd name="connsiteX0" fmla="*/ 999347 w 1501902"/>
                <a:gd name="connsiteY0" fmla="*/ 4286 h 3607308"/>
                <a:gd name="connsiteX1" fmla="*/ 913622 w 1501902"/>
                <a:gd name="connsiteY1" fmla="*/ 857 h 3607308"/>
                <a:gd name="connsiteX2" fmla="*/ 817610 w 1501902"/>
                <a:gd name="connsiteY2" fmla="*/ 138017 h 3607308"/>
                <a:gd name="connsiteX3" fmla="*/ 470595 w 1501902"/>
                <a:gd name="connsiteY3" fmla="*/ 282035 h 3607308"/>
                <a:gd name="connsiteX4" fmla="*/ 288858 w 1501902"/>
                <a:gd name="connsiteY4" fmla="*/ 546068 h 3607308"/>
                <a:gd name="connsiteX5" fmla="*/ 21396 w 1501902"/>
                <a:gd name="connsiteY5" fmla="*/ 1321708 h 3607308"/>
                <a:gd name="connsiteX6" fmla="*/ 103692 w 1501902"/>
                <a:gd name="connsiteY6" fmla="*/ 1644034 h 3607308"/>
                <a:gd name="connsiteX7" fmla="*/ 522716 w 1501902"/>
                <a:gd name="connsiteY7" fmla="*/ 1836058 h 3607308"/>
                <a:gd name="connsiteX8" fmla="*/ 536432 w 1501902"/>
                <a:gd name="connsiteY8" fmla="*/ 3607480 h 3607308"/>
                <a:gd name="connsiteX9" fmla="*/ 1504095 w 1501902"/>
                <a:gd name="connsiteY9" fmla="*/ 3538900 h 3607308"/>
                <a:gd name="connsiteX10" fmla="*/ 1425228 w 1501902"/>
                <a:gd name="connsiteY10" fmla="*/ 1350512 h 3607308"/>
                <a:gd name="connsiteX11" fmla="*/ 976715 w 1501902"/>
                <a:gd name="connsiteY11" fmla="*/ 62579 h 3607308"/>
                <a:gd name="connsiteX12" fmla="*/ 999347 w 1501902"/>
                <a:gd name="connsiteY12" fmla="*/ 4286 h 360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902" h="3607308">
                  <a:moveTo>
                    <a:pt x="999347" y="4286"/>
                  </a:moveTo>
                  <a:cubicBezTo>
                    <a:pt x="953398" y="-2572"/>
                    <a:pt x="913622" y="857"/>
                    <a:pt x="913622" y="857"/>
                  </a:cubicBezTo>
                  <a:lnTo>
                    <a:pt x="817610" y="138017"/>
                  </a:lnTo>
                  <a:cubicBezTo>
                    <a:pt x="817610" y="138017"/>
                    <a:pt x="574151" y="216884"/>
                    <a:pt x="470595" y="282035"/>
                  </a:cubicBezTo>
                  <a:cubicBezTo>
                    <a:pt x="367039" y="347186"/>
                    <a:pt x="319719" y="436340"/>
                    <a:pt x="288858" y="546068"/>
                  </a:cubicBezTo>
                  <a:cubicBezTo>
                    <a:pt x="257997" y="655796"/>
                    <a:pt x="59115" y="1187977"/>
                    <a:pt x="21396" y="1321708"/>
                  </a:cubicBezTo>
                  <a:cubicBezTo>
                    <a:pt x="-16323" y="1455439"/>
                    <a:pt x="-12894" y="1558309"/>
                    <a:pt x="103692" y="1644034"/>
                  </a:cubicBezTo>
                  <a:cubicBezTo>
                    <a:pt x="220278" y="1729759"/>
                    <a:pt x="381441" y="1803140"/>
                    <a:pt x="522716" y="1836058"/>
                  </a:cubicBezTo>
                  <a:cubicBezTo>
                    <a:pt x="479510" y="2012994"/>
                    <a:pt x="536432" y="3607480"/>
                    <a:pt x="536432" y="3607480"/>
                  </a:cubicBezTo>
                  <a:lnTo>
                    <a:pt x="1504095" y="3538900"/>
                  </a:lnTo>
                  <a:cubicBezTo>
                    <a:pt x="1504095" y="3538900"/>
                    <a:pt x="1480092" y="2040426"/>
                    <a:pt x="1425228" y="1350512"/>
                  </a:cubicBezTo>
                  <a:cubicBezTo>
                    <a:pt x="1374479" y="709974"/>
                    <a:pt x="1240062" y="257346"/>
                    <a:pt x="976715" y="62579"/>
                  </a:cubicBezTo>
                  <a:cubicBezTo>
                    <a:pt x="985631" y="44063"/>
                    <a:pt x="987688" y="27603"/>
                    <a:pt x="999347" y="4286"/>
                  </a:cubicBezTo>
                  <a:close/>
                </a:path>
              </a:pathLst>
            </a:custGeom>
            <a:solidFill>
              <a:schemeClr val="bg1"/>
            </a:solidFill>
            <a:ln w="6854" cap="flat">
              <a:solidFill>
                <a:schemeClr val="tx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2269D7-EDA8-42A4-A096-B3A369DF57F9}"/>
                </a:ext>
              </a:extLst>
            </p:cNvPr>
            <p:cNvSpPr/>
            <p:nvPr/>
          </p:nvSpPr>
          <p:spPr>
            <a:xfrm flipH="1">
              <a:off x="10428892" y="2046046"/>
              <a:ext cx="325734" cy="1161783"/>
            </a:xfrm>
            <a:custGeom>
              <a:avLst/>
              <a:gdLst>
                <a:gd name="connsiteX0" fmla="*/ 199868 w 411480"/>
                <a:gd name="connsiteY0" fmla="*/ 1391119 h 1467612"/>
                <a:gd name="connsiteX1" fmla="*/ 195067 w 411480"/>
                <a:gd name="connsiteY1" fmla="*/ 1363687 h 1467612"/>
                <a:gd name="connsiteX2" fmla="*/ 106599 w 411480"/>
                <a:gd name="connsiteY2" fmla="*/ 580503 h 1467612"/>
                <a:gd name="connsiteX3" fmla="*/ 102484 w 411480"/>
                <a:gd name="connsiteY3" fmla="*/ 569531 h 1467612"/>
                <a:gd name="connsiteX4" fmla="*/ 66822 w 411480"/>
                <a:gd name="connsiteY4" fmla="*/ 228002 h 1467612"/>
                <a:gd name="connsiteX5" fmla="*/ 22245 w 411480"/>
                <a:gd name="connsiteY5" fmla="*/ 130619 h 1467612"/>
                <a:gd name="connsiteX6" fmla="*/ 9901 w 411480"/>
                <a:gd name="connsiteY6" fmla="*/ 75069 h 1467612"/>
                <a:gd name="connsiteX7" fmla="*/ 54478 w 411480"/>
                <a:gd name="connsiteY7" fmla="*/ 6489 h 1467612"/>
                <a:gd name="connsiteX8" fmla="*/ 102484 w 411480"/>
                <a:gd name="connsiteY8" fmla="*/ 317 h 1467612"/>
                <a:gd name="connsiteX9" fmla="*/ 136774 w 411480"/>
                <a:gd name="connsiteY9" fmla="*/ 17462 h 1467612"/>
                <a:gd name="connsiteX10" fmla="*/ 162834 w 411480"/>
                <a:gd name="connsiteY10" fmla="*/ 51752 h 1467612"/>
                <a:gd name="connsiteX11" fmla="*/ 173121 w 411480"/>
                <a:gd name="connsiteY11" fmla="*/ 127875 h 1467612"/>
                <a:gd name="connsiteX12" fmla="*/ 173807 w 411480"/>
                <a:gd name="connsiteY12" fmla="*/ 157365 h 1467612"/>
                <a:gd name="connsiteX13" fmla="*/ 283535 w 411480"/>
                <a:gd name="connsiteY13" fmla="*/ 496836 h 1467612"/>
                <a:gd name="connsiteX14" fmla="*/ 404922 w 411480"/>
                <a:gd name="connsiteY14" fmla="*/ 1290307 h 1467612"/>
                <a:gd name="connsiteX15" fmla="*/ 408351 w 411480"/>
                <a:gd name="connsiteY15" fmla="*/ 1304023 h 1467612"/>
                <a:gd name="connsiteX16" fmla="*/ 363774 w 411480"/>
                <a:gd name="connsiteY16" fmla="*/ 1427467 h 1467612"/>
                <a:gd name="connsiteX17" fmla="*/ 272562 w 411480"/>
                <a:gd name="connsiteY17" fmla="*/ 1445297 h 1467612"/>
                <a:gd name="connsiteX18" fmla="*/ 199868 w 411480"/>
                <a:gd name="connsiteY18" fmla="*/ 1391119 h 146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1467612">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tx1"/>
            </a:solidFill>
            <a:ln w="685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43488B0-19BF-4704-AE1E-FBCF11248077}"/>
                </a:ext>
              </a:extLst>
            </p:cNvPr>
            <p:cNvSpPr/>
            <p:nvPr/>
          </p:nvSpPr>
          <p:spPr>
            <a:xfrm flipH="1">
              <a:off x="10848851" y="2555527"/>
              <a:ext cx="749187" cy="890338"/>
            </a:xfrm>
            <a:custGeom>
              <a:avLst/>
              <a:gdLst>
                <a:gd name="connsiteX0" fmla="*/ 0 w 946404"/>
                <a:gd name="connsiteY0" fmla="*/ 0 h 1124712"/>
                <a:gd name="connsiteX1" fmla="*/ 542468 w 946404"/>
                <a:gd name="connsiteY1" fmla="*/ 139903 h 1124712"/>
                <a:gd name="connsiteX2" fmla="*/ 951890 w 946404"/>
                <a:gd name="connsiteY2" fmla="*/ 1126770 h 1124712"/>
                <a:gd name="connsiteX3" fmla="*/ 432740 w 946404"/>
                <a:gd name="connsiteY3" fmla="*/ 1010869 h 1124712"/>
              </a:gdLst>
              <a:ahLst/>
              <a:cxnLst>
                <a:cxn ang="0">
                  <a:pos x="connsiteX0" y="connsiteY0"/>
                </a:cxn>
                <a:cxn ang="0">
                  <a:pos x="connsiteX1" y="connsiteY1"/>
                </a:cxn>
                <a:cxn ang="0">
                  <a:pos x="connsiteX2" y="connsiteY2"/>
                </a:cxn>
                <a:cxn ang="0">
                  <a:pos x="connsiteX3" y="connsiteY3"/>
                </a:cxn>
              </a:cxnLst>
              <a:rect l="l" t="t" r="r" b="b"/>
              <a:pathLst>
                <a:path w="946404" h="1124712">
                  <a:moveTo>
                    <a:pt x="0" y="0"/>
                  </a:moveTo>
                  <a:lnTo>
                    <a:pt x="542468" y="139903"/>
                  </a:lnTo>
                  <a:lnTo>
                    <a:pt x="951890" y="1126770"/>
                  </a:lnTo>
                  <a:lnTo>
                    <a:pt x="432740" y="1010869"/>
                  </a:lnTo>
                  <a:close/>
                </a:path>
              </a:pathLst>
            </a:custGeom>
            <a:solidFill>
              <a:schemeClr val="tx1"/>
            </a:solidFill>
            <a:ln w="685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D95BF60-0CFC-42E5-BC1B-57D7FAF99711}"/>
                </a:ext>
              </a:extLst>
            </p:cNvPr>
            <p:cNvSpPr/>
            <p:nvPr/>
          </p:nvSpPr>
          <p:spPr>
            <a:xfrm flipH="1">
              <a:off x="10911826" y="2899942"/>
              <a:ext cx="369165" cy="342020"/>
            </a:xfrm>
            <a:custGeom>
              <a:avLst/>
              <a:gdLst>
                <a:gd name="connsiteX0" fmla="*/ 59665 w 466344"/>
                <a:gd name="connsiteY0" fmla="*/ 140307 h 432054"/>
                <a:gd name="connsiteX1" fmla="*/ 117958 w 466344"/>
                <a:gd name="connsiteY1" fmla="*/ 63498 h 432054"/>
                <a:gd name="connsiteX2" fmla="*/ 304495 w 466344"/>
                <a:gd name="connsiteY2" fmla="*/ 27836 h 432054"/>
                <a:gd name="connsiteX3" fmla="*/ 301066 w 466344"/>
                <a:gd name="connsiteY3" fmla="*/ 74470 h 432054"/>
                <a:gd name="connsiteX4" fmla="*/ 330556 w 466344"/>
                <a:gd name="connsiteY4" fmla="*/ 70356 h 432054"/>
                <a:gd name="connsiteX5" fmla="*/ 378562 w 466344"/>
                <a:gd name="connsiteY5" fmla="*/ 77899 h 432054"/>
                <a:gd name="connsiteX6" fmla="*/ 393649 w 466344"/>
                <a:gd name="connsiteY6" fmla="*/ 121105 h 432054"/>
                <a:gd name="connsiteX7" fmla="*/ 426568 w 466344"/>
                <a:gd name="connsiteY7" fmla="*/ 150594 h 432054"/>
                <a:gd name="connsiteX8" fmla="*/ 433426 w 466344"/>
                <a:gd name="connsiteY8" fmla="*/ 194485 h 432054"/>
                <a:gd name="connsiteX9" fmla="*/ 453314 w 466344"/>
                <a:gd name="connsiteY9" fmla="*/ 217803 h 432054"/>
                <a:gd name="connsiteX10" fmla="*/ 452628 w 466344"/>
                <a:gd name="connsiteY10" fmla="*/ 269923 h 432054"/>
                <a:gd name="connsiteX11" fmla="*/ 466344 w 466344"/>
                <a:gd name="connsiteY11" fmla="*/ 304899 h 432054"/>
                <a:gd name="connsiteX12" fmla="*/ 439598 w 466344"/>
                <a:gd name="connsiteY12" fmla="*/ 359077 h 432054"/>
                <a:gd name="connsiteX13" fmla="*/ 362102 w 466344"/>
                <a:gd name="connsiteY13" fmla="*/ 393367 h 432054"/>
                <a:gd name="connsiteX14" fmla="*/ 202311 w 466344"/>
                <a:gd name="connsiteY14" fmla="*/ 436573 h 432054"/>
                <a:gd name="connsiteX15" fmla="*/ 128930 w 466344"/>
                <a:gd name="connsiteY15" fmla="*/ 434515 h 432054"/>
                <a:gd name="connsiteX16" fmla="*/ 52807 w 466344"/>
                <a:gd name="connsiteY16" fmla="*/ 436573 h 432054"/>
                <a:gd name="connsiteX17" fmla="*/ 4115 w 466344"/>
                <a:gd name="connsiteY17" fmla="*/ 409827 h 432054"/>
                <a:gd name="connsiteX18" fmla="*/ 0 w 466344"/>
                <a:gd name="connsiteY18" fmla="*/ 354277 h 432054"/>
                <a:gd name="connsiteX19" fmla="*/ 23317 w 466344"/>
                <a:gd name="connsiteY19" fmla="*/ 191742 h 432054"/>
                <a:gd name="connsiteX20" fmla="*/ 59665 w 466344"/>
                <a:gd name="connsiteY20" fmla="*/ 140307 h 43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 h="43205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chemeClr val="accent2">
                <a:lumMod val="40000"/>
                <a:lumOff val="60000"/>
              </a:schemeClr>
            </a:solidFill>
            <a:ln w="685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007EBE4-4C5E-4A1B-A02E-B4DB4F146F4C}"/>
                </a:ext>
              </a:extLst>
            </p:cNvPr>
            <p:cNvSpPr/>
            <p:nvPr/>
          </p:nvSpPr>
          <p:spPr>
            <a:xfrm flipH="1">
              <a:off x="11176081" y="3010205"/>
              <a:ext cx="211727" cy="293160"/>
            </a:xfrm>
            <a:custGeom>
              <a:avLst/>
              <a:gdLst>
                <a:gd name="connsiteX0" fmla="*/ 270724 w 267462"/>
                <a:gd name="connsiteY0" fmla="*/ 295913 h 370332"/>
                <a:gd name="connsiteX1" fmla="*/ 177455 w 267462"/>
                <a:gd name="connsiteY1" fmla="*/ 338432 h 370332"/>
                <a:gd name="connsiteX2" fmla="*/ 126706 w 267462"/>
                <a:gd name="connsiteY2" fmla="*/ 356263 h 370332"/>
                <a:gd name="connsiteX3" fmla="*/ 104760 w 267462"/>
                <a:gd name="connsiteY3" fmla="*/ 362435 h 370332"/>
                <a:gd name="connsiteX4" fmla="*/ 40981 w 267462"/>
                <a:gd name="connsiteY4" fmla="*/ 331574 h 370332"/>
                <a:gd name="connsiteX5" fmla="*/ 3262 w 267462"/>
                <a:gd name="connsiteY5" fmla="*/ 53825 h 370332"/>
                <a:gd name="connsiteX6" fmla="*/ 97902 w 267462"/>
                <a:gd name="connsiteY6" fmla="*/ 16106 h 370332"/>
                <a:gd name="connsiteX7" fmla="*/ 194600 w 267462"/>
                <a:gd name="connsiteY7" fmla="*/ 1019 h 370332"/>
                <a:gd name="connsiteX8" fmla="*/ 169911 w 267462"/>
                <a:gd name="connsiteY8" fmla="*/ 48339 h 370332"/>
                <a:gd name="connsiteX9" fmla="*/ 190485 w 267462"/>
                <a:gd name="connsiteY9" fmla="*/ 273281 h 370332"/>
                <a:gd name="connsiteX10" fmla="*/ 208316 w 267462"/>
                <a:gd name="connsiteY10" fmla="*/ 290426 h 370332"/>
                <a:gd name="connsiteX11" fmla="*/ 270724 w 267462"/>
                <a:gd name="connsiteY11" fmla="*/ 295913 h 3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62" h="370332">
                  <a:moveTo>
                    <a:pt x="270724" y="295913"/>
                  </a:moveTo>
                  <a:cubicBezTo>
                    <a:pt x="236434" y="325402"/>
                    <a:pt x="211059" y="326774"/>
                    <a:pt x="177455" y="338432"/>
                  </a:cubicBezTo>
                  <a:cubicBezTo>
                    <a:pt x="160310" y="344604"/>
                    <a:pt x="143851" y="350091"/>
                    <a:pt x="126706" y="356263"/>
                  </a:cubicBezTo>
                  <a:cubicBezTo>
                    <a:pt x="119162" y="358320"/>
                    <a:pt x="112304" y="360378"/>
                    <a:pt x="104760" y="362435"/>
                  </a:cubicBezTo>
                  <a:cubicBezTo>
                    <a:pt x="56754" y="378209"/>
                    <a:pt x="58811" y="377523"/>
                    <a:pt x="40981" y="331574"/>
                  </a:cubicBezTo>
                  <a:cubicBezTo>
                    <a:pt x="-4968" y="214988"/>
                    <a:pt x="-2911" y="158753"/>
                    <a:pt x="3262" y="53825"/>
                  </a:cubicBezTo>
                  <a:cubicBezTo>
                    <a:pt x="13549" y="41481"/>
                    <a:pt x="74585" y="22964"/>
                    <a:pt x="97902" y="16106"/>
                  </a:cubicBezTo>
                  <a:cubicBezTo>
                    <a:pt x="129449" y="18849"/>
                    <a:pt x="172654" y="-5154"/>
                    <a:pt x="194600" y="1019"/>
                  </a:cubicBezTo>
                  <a:cubicBezTo>
                    <a:pt x="180884" y="20907"/>
                    <a:pt x="175397" y="31194"/>
                    <a:pt x="169911" y="48339"/>
                  </a:cubicBezTo>
                  <a:cubicBezTo>
                    <a:pt x="147965" y="114861"/>
                    <a:pt x="181570" y="203330"/>
                    <a:pt x="190485" y="273281"/>
                  </a:cubicBezTo>
                  <a:cubicBezTo>
                    <a:pt x="191857" y="285626"/>
                    <a:pt x="197343" y="288369"/>
                    <a:pt x="208316" y="290426"/>
                  </a:cubicBezTo>
                  <a:cubicBezTo>
                    <a:pt x="242606" y="296598"/>
                    <a:pt x="236434" y="289740"/>
                    <a:pt x="270724" y="295913"/>
                  </a:cubicBezTo>
                  <a:close/>
                </a:path>
              </a:pathLst>
            </a:custGeom>
            <a:solidFill>
              <a:schemeClr val="accent1">
                <a:lumMod val="60000"/>
                <a:lumOff val="40000"/>
              </a:schemeClr>
            </a:solidFill>
            <a:ln w="685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7D1B2C0-CBDB-49FB-A12C-997BA9245111}"/>
                </a:ext>
              </a:extLst>
            </p:cNvPr>
            <p:cNvSpPr/>
            <p:nvPr/>
          </p:nvSpPr>
          <p:spPr>
            <a:xfrm flipH="1">
              <a:off x="10857078" y="2444999"/>
              <a:ext cx="146580" cy="146580"/>
            </a:xfrm>
            <a:custGeom>
              <a:avLst/>
              <a:gdLst>
                <a:gd name="connsiteX0" fmla="*/ 64571 w 185166"/>
                <a:gd name="connsiteY0" fmla="*/ 1778 h 185166"/>
                <a:gd name="connsiteX1" fmla="*/ 135208 w 185166"/>
                <a:gd name="connsiteY1" fmla="*/ 14122 h 185166"/>
                <a:gd name="connsiteX2" fmla="*/ 183214 w 185166"/>
                <a:gd name="connsiteY2" fmla="*/ 116306 h 185166"/>
                <a:gd name="connsiteX3" fmla="*/ 95432 w 185166"/>
                <a:gd name="connsiteY3" fmla="*/ 189001 h 185166"/>
                <a:gd name="connsiteX4" fmla="*/ 3535 w 185166"/>
                <a:gd name="connsiteY4" fmla="*/ 121107 h 185166"/>
                <a:gd name="connsiteX5" fmla="*/ 47426 w 185166"/>
                <a:gd name="connsiteY5" fmla="*/ 12751 h 185166"/>
                <a:gd name="connsiteX6" fmla="*/ 64571 w 185166"/>
                <a:gd name="connsiteY6" fmla="*/ 1778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solidFill>
              <a:srgbClr val="0E0404"/>
            </a:solidFill>
            <a:ln w="685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A159B55-CDE4-4028-831D-5F52709FB160}"/>
                </a:ext>
              </a:extLst>
            </p:cNvPr>
            <p:cNvSpPr/>
            <p:nvPr/>
          </p:nvSpPr>
          <p:spPr>
            <a:xfrm flipH="1">
              <a:off x="10879795" y="2468655"/>
              <a:ext cx="103149" cy="103149"/>
            </a:xfrm>
            <a:custGeom>
              <a:avLst/>
              <a:gdLst>
                <a:gd name="connsiteX0" fmla="*/ 132359 w 130302"/>
                <a:gd name="connsiteY0" fmla="*/ 65163 h 130302"/>
                <a:gd name="connsiteX1" fmla="*/ 65151 w 130302"/>
                <a:gd name="connsiteY1" fmla="*/ 132371 h 130302"/>
                <a:gd name="connsiteX2" fmla="*/ 0 w 130302"/>
                <a:gd name="connsiteY2" fmla="*/ 66535 h 130302"/>
                <a:gd name="connsiteX3" fmla="*/ 64465 w 130302"/>
                <a:gd name="connsiteY3" fmla="*/ 12 h 130302"/>
                <a:gd name="connsiteX4" fmla="*/ 132359 w 130302"/>
                <a:gd name="connsiteY4" fmla="*/ 65163 h 13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 h="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bg1"/>
            </a:solidFill>
            <a:ln w="685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54D80F8-C514-441F-9DB3-40D5FF34B896}"/>
                </a:ext>
              </a:extLst>
            </p:cNvPr>
            <p:cNvSpPr/>
            <p:nvPr/>
          </p:nvSpPr>
          <p:spPr>
            <a:xfrm flipH="1">
              <a:off x="10931913" y="1811769"/>
              <a:ext cx="86862" cy="640609"/>
            </a:xfrm>
            <a:custGeom>
              <a:avLst/>
              <a:gdLst>
                <a:gd name="connsiteX0" fmla="*/ 95326 w 109728"/>
                <a:gd name="connsiteY0" fmla="*/ 43205 h 809244"/>
                <a:gd name="connsiteX1" fmla="*/ 66523 w 109728"/>
                <a:gd name="connsiteY1" fmla="*/ 86411 h 809244"/>
                <a:gd name="connsiteX2" fmla="*/ 28804 w 109728"/>
                <a:gd name="connsiteY2" fmla="*/ 237287 h 809244"/>
                <a:gd name="connsiteX3" fmla="*/ 65837 w 109728"/>
                <a:gd name="connsiteY3" fmla="*/ 595274 h 809244"/>
                <a:gd name="connsiteX4" fmla="*/ 111100 w 109728"/>
                <a:gd name="connsiteY4" fmla="*/ 800329 h 809244"/>
                <a:gd name="connsiteX5" fmla="*/ 80924 w 109728"/>
                <a:gd name="connsiteY5" fmla="*/ 801700 h 809244"/>
                <a:gd name="connsiteX6" fmla="*/ 0 w 109728"/>
                <a:gd name="connsiteY6" fmla="*/ 265405 h 809244"/>
                <a:gd name="connsiteX7" fmla="*/ 100813 w 109728"/>
                <a:gd name="connsiteY7" fmla="*/ 0 h 809244"/>
                <a:gd name="connsiteX8" fmla="*/ 95326 w 109728"/>
                <a:gd name="connsiteY8" fmla="*/ 43205 h 8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 h="809244">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tx1"/>
            </a:solidFill>
            <a:ln w="685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BD7A8EA-E8BB-411A-92F0-047CB83ED453}"/>
                </a:ext>
              </a:extLst>
            </p:cNvPr>
            <p:cNvSpPr/>
            <p:nvPr/>
          </p:nvSpPr>
          <p:spPr>
            <a:xfrm flipH="1">
              <a:off x="10306117" y="1923604"/>
              <a:ext cx="276874" cy="352878"/>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758" h="445770">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tx1"/>
            </a:solidFill>
            <a:ln w="6854" cap="flat">
              <a:noFill/>
              <a:prstDash val="solid"/>
              <a:miter/>
            </a:ln>
          </p:spPr>
          <p:txBody>
            <a:bodyPr rtlCol="0" anchor="ctr"/>
            <a:lstStyle/>
            <a:p>
              <a:endParaRPr lang="en-US"/>
            </a:p>
          </p:txBody>
        </p:sp>
      </p:grpSp>
      <p:sp>
        <p:nvSpPr>
          <p:cNvPr id="65" name="Rounded Rectangle 31">
            <a:extLst>
              <a:ext uri="{FF2B5EF4-FFF2-40B4-BE49-F238E27FC236}">
                <a16:creationId xmlns:a16="http://schemas.microsoft.com/office/drawing/2014/main" id="{3842D056-1440-4F63-91DA-B4C0EF3C283A}"/>
              </a:ext>
            </a:extLst>
          </p:cNvPr>
          <p:cNvSpPr>
            <a:spLocks noChangeAspect="1"/>
          </p:cNvSpPr>
          <p:nvPr/>
        </p:nvSpPr>
        <p:spPr>
          <a:xfrm>
            <a:off x="5127623" y="2458940"/>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67" name="Heart 17">
            <a:extLst>
              <a:ext uri="{FF2B5EF4-FFF2-40B4-BE49-F238E27FC236}">
                <a16:creationId xmlns:a16="http://schemas.microsoft.com/office/drawing/2014/main" id="{5184081B-B89A-43D0-B391-E8AD66DD2C3A}"/>
              </a:ext>
            </a:extLst>
          </p:cNvPr>
          <p:cNvSpPr/>
          <p:nvPr/>
        </p:nvSpPr>
        <p:spPr>
          <a:xfrm>
            <a:off x="5090698" y="957139"/>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68" name="Rounded Rectangle 25">
            <a:extLst>
              <a:ext uri="{FF2B5EF4-FFF2-40B4-BE49-F238E27FC236}">
                <a16:creationId xmlns:a16="http://schemas.microsoft.com/office/drawing/2014/main" id="{3A38539F-6112-4DD6-A5AE-DEE6EF7AB08F}"/>
              </a:ext>
            </a:extLst>
          </p:cNvPr>
          <p:cNvSpPr/>
          <p:nvPr/>
        </p:nvSpPr>
        <p:spPr>
          <a:xfrm>
            <a:off x="5127623" y="405796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70" name="Rounded Rectangle 40">
            <a:extLst>
              <a:ext uri="{FF2B5EF4-FFF2-40B4-BE49-F238E27FC236}">
                <a16:creationId xmlns:a16="http://schemas.microsoft.com/office/drawing/2014/main" id="{D041B74B-AFB5-4769-8635-8C3222C26B3E}"/>
              </a:ext>
            </a:extLst>
          </p:cNvPr>
          <p:cNvSpPr/>
          <p:nvPr/>
        </p:nvSpPr>
        <p:spPr>
          <a:xfrm rot="2942052">
            <a:off x="5158995" y="5678957"/>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54" name="Rettangolo 53">
            <a:extLst>
              <a:ext uri="{FF2B5EF4-FFF2-40B4-BE49-F238E27FC236}">
                <a16:creationId xmlns:a16="http://schemas.microsoft.com/office/drawing/2014/main" id="{3F4A00C1-7FE1-4340-B9D6-D0CB53B3BA93}"/>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cs typeface="Arial" panose="020B0604020202020204" pitchFamily="34" charset="0"/>
              </a:rPr>
              <a:t>About </a:t>
            </a:r>
            <a:r>
              <a:rPr lang="it-IT" sz="2400" b="1" dirty="0" err="1">
                <a:cs typeface="Arial" panose="020B0604020202020204" pitchFamily="34" charset="0"/>
              </a:rPr>
              <a:t>our</a:t>
            </a:r>
            <a:r>
              <a:rPr lang="it-IT" sz="2400" b="1" dirty="0">
                <a:cs typeface="Arial" panose="020B0604020202020204" pitchFamily="34" charset="0"/>
              </a:rPr>
              <a:t> </a:t>
            </a:r>
            <a:r>
              <a:rPr lang="it-IT" sz="2400" b="1" dirty="0" err="1">
                <a:cs typeface="Arial" panose="020B0604020202020204" pitchFamily="34" charset="0"/>
              </a:rPr>
              <a:t>patient</a:t>
            </a:r>
            <a:endParaRPr lang="it-IT" sz="2400" b="1" dirty="0">
              <a:cs typeface="Arial" panose="020B0604020202020204" pitchFamily="34" charset="0"/>
            </a:endParaRPr>
          </a:p>
        </p:txBody>
      </p:sp>
    </p:spTree>
    <p:extLst>
      <p:ext uri="{BB962C8B-B14F-4D97-AF65-F5344CB8AC3E}">
        <p14:creationId xmlns:p14="http://schemas.microsoft.com/office/powerpoint/2010/main" val="26386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B4A2F493-47DA-4D31-906C-E33ADA9D5B8A}"/>
              </a:ext>
            </a:extLst>
          </p:cNvPr>
          <p:cNvGrpSpPr/>
          <p:nvPr/>
        </p:nvGrpSpPr>
        <p:grpSpPr>
          <a:xfrm>
            <a:off x="72053" y="1171882"/>
            <a:ext cx="8051800" cy="5492314"/>
            <a:chOff x="1854200" y="1470461"/>
            <a:chExt cx="8051800" cy="5492314"/>
          </a:xfrm>
        </p:grpSpPr>
        <p:sp>
          <p:nvSpPr>
            <p:cNvPr id="2" name="Rectangle 3">
              <a:extLst>
                <a:ext uri="{FF2B5EF4-FFF2-40B4-BE49-F238E27FC236}">
                  <a16:creationId xmlns:a16="http://schemas.microsoft.com/office/drawing/2014/main" id="{3D0F0AB9-3A00-4A89-AA8E-4B9B9706BC81}"/>
                </a:ext>
              </a:extLst>
            </p:cNvPr>
            <p:cNvSpPr txBox="1">
              <a:spLocks noChangeArrowheads="1"/>
            </p:cNvSpPr>
            <p:nvPr/>
          </p:nvSpPr>
          <p:spPr>
            <a:xfrm>
              <a:off x="2057400" y="1535113"/>
              <a:ext cx="7848600" cy="54276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it-IT" altLang="it-IT" sz="2400" b="1" dirty="0">
                  <a:solidFill>
                    <a:srgbClr val="000000"/>
                  </a:solidFill>
                </a:rPr>
                <a:t>Neoplasie epiteliali (90%)</a:t>
              </a:r>
            </a:p>
            <a:p>
              <a:pPr lvl="1">
                <a:lnSpc>
                  <a:spcPct val="85000"/>
                </a:lnSpc>
                <a:spcBef>
                  <a:spcPct val="0"/>
                </a:spcBef>
                <a:buFontTx/>
                <a:buNone/>
              </a:pPr>
              <a:r>
                <a:rPr lang="it-IT" altLang="it-IT" sz="2000" dirty="0">
                  <a:solidFill>
                    <a:srgbClr val="000000"/>
                  </a:solidFill>
                </a:rPr>
                <a:t>Tumori sierosi</a:t>
              </a:r>
            </a:p>
            <a:p>
              <a:pPr lvl="1">
                <a:lnSpc>
                  <a:spcPct val="85000"/>
                </a:lnSpc>
                <a:spcBef>
                  <a:spcPct val="0"/>
                </a:spcBef>
                <a:buFontTx/>
                <a:buNone/>
              </a:pPr>
              <a:r>
                <a:rPr lang="it-IT" altLang="it-IT" sz="2000" dirty="0">
                  <a:solidFill>
                    <a:srgbClr val="000000"/>
                  </a:solidFill>
                </a:rPr>
                <a:t>Tumori </a:t>
              </a:r>
              <a:r>
                <a:rPr lang="it-IT" altLang="it-IT" sz="2000" dirty="0" err="1">
                  <a:solidFill>
                    <a:srgbClr val="000000"/>
                  </a:solidFill>
                </a:rPr>
                <a:t>mucinosi</a:t>
              </a:r>
              <a:endParaRPr lang="it-IT" altLang="it-IT" sz="2000" dirty="0">
                <a:solidFill>
                  <a:srgbClr val="000000"/>
                </a:solidFill>
              </a:endParaRPr>
            </a:p>
            <a:p>
              <a:pPr lvl="1">
                <a:lnSpc>
                  <a:spcPct val="85000"/>
                </a:lnSpc>
                <a:spcBef>
                  <a:spcPct val="0"/>
                </a:spcBef>
                <a:buFontTx/>
                <a:buNone/>
              </a:pPr>
              <a:r>
                <a:rPr lang="it-IT" altLang="it-IT" sz="2000" dirty="0">
                  <a:solidFill>
                    <a:srgbClr val="000000"/>
                  </a:solidFill>
                </a:rPr>
                <a:t>Tumori endometriali</a:t>
              </a:r>
            </a:p>
            <a:p>
              <a:pPr lvl="1">
                <a:lnSpc>
                  <a:spcPct val="85000"/>
                </a:lnSpc>
                <a:spcBef>
                  <a:spcPct val="0"/>
                </a:spcBef>
                <a:buFontTx/>
                <a:buNone/>
              </a:pPr>
              <a:r>
                <a:rPr lang="it-IT" altLang="it-IT" sz="2000" dirty="0">
                  <a:solidFill>
                    <a:srgbClr val="000000"/>
                  </a:solidFill>
                </a:rPr>
                <a:t>Tumori a cellule chiare</a:t>
              </a:r>
            </a:p>
            <a:p>
              <a:pPr lvl="1">
                <a:lnSpc>
                  <a:spcPct val="85000"/>
                </a:lnSpc>
                <a:spcBef>
                  <a:spcPct val="0"/>
                </a:spcBef>
                <a:buFontTx/>
                <a:buNone/>
              </a:pPr>
              <a:r>
                <a:rPr lang="it-IT" altLang="it-IT" sz="2000" dirty="0">
                  <a:solidFill>
                    <a:srgbClr val="000000"/>
                  </a:solidFill>
                </a:rPr>
                <a:t>Tumori di Brenner</a:t>
              </a:r>
            </a:p>
            <a:p>
              <a:pPr lvl="1">
                <a:lnSpc>
                  <a:spcPct val="85000"/>
                </a:lnSpc>
                <a:spcBef>
                  <a:spcPct val="0"/>
                </a:spcBef>
                <a:buFontTx/>
                <a:buNone/>
              </a:pPr>
              <a:r>
                <a:rPr lang="it-IT" altLang="it-IT" sz="2000" dirty="0">
                  <a:solidFill>
                    <a:srgbClr val="000000"/>
                  </a:solidFill>
                </a:rPr>
                <a:t>Carcinomi indifferenziati</a:t>
              </a:r>
            </a:p>
            <a:p>
              <a:pPr>
                <a:lnSpc>
                  <a:spcPct val="80000"/>
                </a:lnSpc>
              </a:pPr>
              <a:r>
                <a:rPr lang="it-IT" altLang="it-IT" sz="1600" b="1" dirty="0">
                  <a:solidFill>
                    <a:srgbClr val="000000"/>
                  </a:solidFill>
                </a:rPr>
                <a:t>Neoplasie germinali (5%)</a:t>
              </a:r>
            </a:p>
            <a:p>
              <a:pPr lvl="1">
                <a:lnSpc>
                  <a:spcPct val="85000"/>
                </a:lnSpc>
                <a:spcBef>
                  <a:spcPct val="0"/>
                </a:spcBef>
                <a:buFontTx/>
                <a:buNone/>
              </a:pPr>
              <a:r>
                <a:rPr lang="it-IT" altLang="it-IT" sz="1400" dirty="0" err="1">
                  <a:solidFill>
                    <a:srgbClr val="000000"/>
                  </a:solidFill>
                </a:rPr>
                <a:t>Disgerminoma</a:t>
              </a:r>
              <a:endParaRPr lang="it-IT" altLang="it-IT" sz="1400" dirty="0">
                <a:solidFill>
                  <a:srgbClr val="000000"/>
                </a:solidFill>
              </a:endParaRPr>
            </a:p>
            <a:p>
              <a:pPr lvl="1">
                <a:lnSpc>
                  <a:spcPct val="85000"/>
                </a:lnSpc>
                <a:spcBef>
                  <a:spcPct val="0"/>
                </a:spcBef>
                <a:buFontTx/>
                <a:buNone/>
              </a:pPr>
              <a:r>
                <a:rPr lang="it-IT" altLang="it-IT" sz="1400" dirty="0">
                  <a:solidFill>
                    <a:srgbClr val="000000"/>
                  </a:solidFill>
                </a:rPr>
                <a:t>Carcinoma embrionale</a:t>
              </a:r>
            </a:p>
            <a:p>
              <a:pPr lvl="1">
                <a:lnSpc>
                  <a:spcPct val="85000"/>
                </a:lnSpc>
                <a:spcBef>
                  <a:spcPct val="0"/>
                </a:spcBef>
                <a:buFontTx/>
                <a:buNone/>
              </a:pPr>
              <a:r>
                <a:rPr lang="it-IT" altLang="it-IT" sz="1400" dirty="0">
                  <a:solidFill>
                    <a:srgbClr val="000000"/>
                  </a:solidFill>
                </a:rPr>
                <a:t>Tumori del seno endodermico</a:t>
              </a:r>
            </a:p>
            <a:p>
              <a:pPr lvl="1">
                <a:lnSpc>
                  <a:spcPct val="85000"/>
                </a:lnSpc>
                <a:spcBef>
                  <a:spcPct val="0"/>
                </a:spcBef>
                <a:buFontTx/>
                <a:buNone/>
              </a:pPr>
              <a:r>
                <a:rPr lang="it-IT" altLang="it-IT" sz="1400" dirty="0" err="1">
                  <a:solidFill>
                    <a:srgbClr val="000000"/>
                  </a:solidFill>
                </a:rPr>
                <a:t>Coriocarcinoma</a:t>
              </a:r>
              <a:endParaRPr lang="it-IT" altLang="it-IT" sz="1400" dirty="0">
                <a:solidFill>
                  <a:srgbClr val="000000"/>
                </a:solidFill>
              </a:endParaRPr>
            </a:p>
            <a:p>
              <a:pPr lvl="1">
                <a:lnSpc>
                  <a:spcPct val="85000"/>
                </a:lnSpc>
                <a:spcBef>
                  <a:spcPct val="0"/>
                </a:spcBef>
                <a:buFontTx/>
                <a:buNone/>
              </a:pPr>
              <a:r>
                <a:rPr lang="it-IT" altLang="it-IT" sz="1400" dirty="0" err="1">
                  <a:solidFill>
                    <a:srgbClr val="000000"/>
                  </a:solidFill>
                </a:rPr>
                <a:t>Gonadoblastoma</a:t>
              </a:r>
              <a:endParaRPr lang="it-IT" altLang="it-IT" sz="1400" dirty="0">
                <a:solidFill>
                  <a:srgbClr val="000000"/>
                </a:solidFill>
              </a:endParaRPr>
            </a:p>
            <a:p>
              <a:pPr lvl="1">
                <a:lnSpc>
                  <a:spcPct val="85000"/>
                </a:lnSpc>
                <a:spcBef>
                  <a:spcPct val="0"/>
                </a:spcBef>
                <a:buFontTx/>
                <a:buNone/>
              </a:pPr>
              <a:r>
                <a:rPr lang="it-IT" altLang="it-IT" sz="1400" dirty="0">
                  <a:solidFill>
                    <a:srgbClr val="000000"/>
                  </a:solidFill>
                </a:rPr>
                <a:t>Carcinoma extraembrionale</a:t>
              </a:r>
            </a:p>
            <a:p>
              <a:pPr lvl="1">
                <a:lnSpc>
                  <a:spcPct val="85000"/>
                </a:lnSpc>
                <a:spcBef>
                  <a:spcPct val="0"/>
                </a:spcBef>
                <a:buFontTx/>
                <a:buNone/>
              </a:pPr>
              <a:r>
                <a:rPr lang="it-IT" altLang="it-IT" sz="1400" dirty="0">
                  <a:solidFill>
                    <a:srgbClr val="000000"/>
                  </a:solidFill>
                </a:rPr>
                <a:t>Teratoma maturo</a:t>
              </a:r>
            </a:p>
            <a:p>
              <a:pPr lvl="1">
                <a:lnSpc>
                  <a:spcPct val="85000"/>
                </a:lnSpc>
                <a:spcBef>
                  <a:spcPct val="0"/>
                </a:spcBef>
                <a:buFontTx/>
                <a:buNone/>
              </a:pPr>
              <a:r>
                <a:rPr lang="it-IT" altLang="it-IT" sz="1400" dirty="0">
                  <a:solidFill>
                    <a:srgbClr val="000000"/>
                  </a:solidFill>
                </a:rPr>
                <a:t>Teratoma immaturo</a:t>
              </a:r>
            </a:p>
            <a:p>
              <a:pPr>
                <a:lnSpc>
                  <a:spcPct val="80000"/>
                </a:lnSpc>
              </a:pPr>
              <a:r>
                <a:rPr lang="it-IT" altLang="it-IT" sz="1600" b="1" dirty="0">
                  <a:solidFill>
                    <a:srgbClr val="000000"/>
                  </a:solidFill>
                </a:rPr>
                <a:t>Neoplasie di origine dallo stroma gonadico (4%)</a:t>
              </a:r>
            </a:p>
            <a:p>
              <a:pPr lvl="1">
                <a:lnSpc>
                  <a:spcPct val="85000"/>
                </a:lnSpc>
                <a:spcBef>
                  <a:spcPct val="0"/>
                </a:spcBef>
                <a:buFontTx/>
                <a:buNone/>
              </a:pPr>
              <a:r>
                <a:rPr lang="it-IT" altLang="it-IT" sz="1400" dirty="0">
                  <a:solidFill>
                    <a:srgbClr val="000000"/>
                  </a:solidFill>
                </a:rPr>
                <a:t>Tumori della granulosa e della teca</a:t>
              </a:r>
            </a:p>
            <a:p>
              <a:pPr lvl="1">
                <a:lnSpc>
                  <a:spcPct val="85000"/>
                </a:lnSpc>
                <a:spcBef>
                  <a:spcPct val="0"/>
                </a:spcBef>
                <a:buFontTx/>
                <a:buNone/>
              </a:pPr>
              <a:r>
                <a:rPr lang="it-IT" altLang="it-IT" sz="1400" dirty="0">
                  <a:solidFill>
                    <a:srgbClr val="000000"/>
                  </a:solidFill>
                </a:rPr>
                <a:t>Tumori del Sertoli-</a:t>
              </a:r>
              <a:r>
                <a:rPr lang="it-IT" altLang="it-IT" sz="1400" dirty="0" err="1">
                  <a:solidFill>
                    <a:srgbClr val="000000"/>
                  </a:solidFill>
                </a:rPr>
                <a:t>Leydig</a:t>
              </a:r>
              <a:endParaRPr lang="it-IT" altLang="it-IT" sz="1400" dirty="0">
                <a:solidFill>
                  <a:srgbClr val="000000"/>
                </a:solidFill>
              </a:endParaRPr>
            </a:p>
            <a:p>
              <a:pPr lvl="1">
                <a:lnSpc>
                  <a:spcPct val="85000"/>
                </a:lnSpc>
                <a:spcBef>
                  <a:spcPct val="0"/>
                </a:spcBef>
                <a:buFontTx/>
                <a:buNone/>
              </a:pPr>
              <a:r>
                <a:rPr lang="it-IT" altLang="it-IT" sz="1400" dirty="0" err="1">
                  <a:solidFill>
                    <a:srgbClr val="000000"/>
                  </a:solidFill>
                </a:rPr>
                <a:t>Ginandroblastoma</a:t>
              </a:r>
              <a:endParaRPr lang="it-IT" altLang="it-IT" sz="1400" dirty="0">
                <a:solidFill>
                  <a:srgbClr val="000000"/>
                </a:solidFill>
              </a:endParaRPr>
            </a:p>
            <a:p>
              <a:pPr>
                <a:lnSpc>
                  <a:spcPct val="80000"/>
                </a:lnSpc>
              </a:pPr>
              <a:r>
                <a:rPr lang="it-IT" altLang="it-IT" sz="1600" b="1" dirty="0">
                  <a:solidFill>
                    <a:srgbClr val="000000"/>
                  </a:solidFill>
                </a:rPr>
                <a:t>Mesenchima ovarico non specifico</a:t>
              </a:r>
            </a:p>
            <a:p>
              <a:pPr lvl="1">
                <a:lnSpc>
                  <a:spcPct val="85000"/>
                </a:lnSpc>
                <a:spcBef>
                  <a:spcPct val="0"/>
                </a:spcBef>
                <a:buFontTx/>
                <a:buNone/>
              </a:pPr>
              <a:r>
                <a:rPr lang="it-IT" altLang="it-IT" sz="1400" dirty="0">
                  <a:solidFill>
                    <a:srgbClr val="000000"/>
                  </a:solidFill>
                </a:rPr>
                <a:t>Fibroma, </a:t>
              </a:r>
              <a:r>
                <a:rPr lang="it-IT" altLang="it-IT" sz="1400" dirty="0" err="1">
                  <a:solidFill>
                    <a:srgbClr val="000000"/>
                  </a:solidFill>
                </a:rPr>
                <a:t>leiomioma</a:t>
              </a:r>
              <a:r>
                <a:rPr lang="it-IT" altLang="it-IT" sz="1400" dirty="0">
                  <a:solidFill>
                    <a:srgbClr val="000000"/>
                  </a:solidFill>
                </a:rPr>
                <a:t>, lipoma</a:t>
              </a:r>
            </a:p>
            <a:p>
              <a:pPr lvl="1">
                <a:lnSpc>
                  <a:spcPct val="85000"/>
                </a:lnSpc>
                <a:spcBef>
                  <a:spcPct val="0"/>
                </a:spcBef>
                <a:buFontTx/>
                <a:buNone/>
              </a:pPr>
              <a:r>
                <a:rPr lang="it-IT" altLang="it-IT" sz="1400" dirty="0">
                  <a:solidFill>
                    <a:srgbClr val="000000"/>
                  </a:solidFill>
                </a:rPr>
                <a:t>Linfoma</a:t>
              </a:r>
            </a:p>
            <a:p>
              <a:pPr lvl="1">
                <a:lnSpc>
                  <a:spcPct val="85000"/>
                </a:lnSpc>
                <a:spcBef>
                  <a:spcPct val="0"/>
                </a:spcBef>
                <a:buFontTx/>
                <a:buNone/>
              </a:pPr>
              <a:r>
                <a:rPr lang="it-IT" altLang="it-IT" sz="1400" dirty="0">
                  <a:solidFill>
                    <a:srgbClr val="000000"/>
                  </a:solidFill>
                </a:rPr>
                <a:t>Sarcoma</a:t>
              </a:r>
            </a:p>
          </p:txBody>
        </p:sp>
        <p:sp>
          <p:nvSpPr>
            <p:cNvPr id="3" name="Rectangle 4">
              <a:extLst>
                <a:ext uri="{FF2B5EF4-FFF2-40B4-BE49-F238E27FC236}">
                  <a16:creationId xmlns:a16="http://schemas.microsoft.com/office/drawing/2014/main" id="{1333493A-29D1-40C4-9412-3951CB60AD3B}"/>
                </a:ext>
              </a:extLst>
            </p:cNvPr>
            <p:cNvSpPr>
              <a:spLocks noChangeArrowheads="1"/>
            </p:cNvSpPr>
            <p:nvPr/>
          </p:nvSpPr>
          <p:spPr bwMode="auto">
            <a:xfrm>
              <a:off x="1854200" y="1470461"/>
              <a:ext cx="4462625" cy="1761982"/>
            </a:xfrm>
            <a:prstGeom prst="rect">
              <a:avLst/>
            </a:prstGeom>
            <a:noFill/>
            <a:ln w="2857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eaLnBrk="0" fontAlgn="base" hangingPunct="0">
                <a:spcBef>
                  <a:spcPct val="0"/>
                </a:spcBef>
                <a:spcAft>
                  <a:spcPct val="0"/>
                </a:spcAft>
              </a:pPr>
              <a:endParaRPr lang="it-IT" altLang="it-IT">
                <a:solidFill>
                  <a:srgbClr val="C00000"/>
                </a:solidFill>
              </a:endParaRPr>
            </a:p>
          </p:txBody>
        </p:sp>
      </p:grpSp>
      <p:pic>
        <p:nvPicPr>
          <p:cNvPr id="5" name="Picture 3">
            <a:extLst>
              <a:ext uri="{FF2B5EF4-FFF2-40B4-BE49-F238E27FC236}">
                <a16:creationId xmlns:a16="http://schemas.microsoft.com/office/drawing/2014/main" id="{BC06B1DA-7989-4EE6-B021-BF750C953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181" y="1418254"/>
            <a:ext cx="6807804" cy="376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21D4AABE-9C02-4062-8E1C-A19742CDBF0B}"/>
              </a:ext>
            </a:extLst>
          </p:cNvPr>
          <p:cNvSpPr/>
          <p:nvPr/>
        </p:nvSpPr>
        <p:spPr>
          <a:xfrm>
            <a:off x="72053" y="9138"/>
            <a:ext cx="8905067" cy="523220"/>
          </a:xfrm>
          <a:prstGeom prst="rect">
            <a:avLst/>
          </a:prstGeom>
        </p:spPr>
        <p:txBody>
          <a:bodyPr wrap="none">
            <a:spAutoFit/>
          </a:bodyPr>
          <a:lstStyle/>
          <a:p>
            <a:pPr>
              <a:defRPr/>
            </a:pPr>
            <a:r>
              <a:rPr lang="en-US" sz="2800" b="1" dirty="0">
                <a:solidFill>
                  <a:srgbClr val="C00000"/>
                </a:solidFill>
                <a:latin typeface="+mj-lt"/>
                <a:ea typeface="Verdana" panose="020B0604030504040204" pitchFamily="34" charset="0"/>
              </a:rPr>
              <a:t>CLASSIFICAZIONE ISTOGENETICA DELLE NEOPLASIE OVARICHE</a:t>
            </a:r>
          </a:p>
        </p:txBody>
      </p:sp>
    </p:spTree>
    <p:extLst>
      <p:ext uri="{BB962C8B-B14F-4D97-AF65-F5344CB8AC3E}">
        <p14:creationId xmlns:p14="http://schemas.microsoft.com/office/powerpoint/2010/main" val="12701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CC3881F4-2279-43A9-BA42-F951670CFFAD}"/>
              </a:ext>
            </a:extLst>
          </p:cNvPr>
          <p:cNvGrpSpPr/>
          <p:nvPr/>
        </p:nvGrpSpPr>
        <p:grpSpPr>
          <a:xfrm>
            <a:off x="561511" y="463575"/>
            <a:ext cx="11068980" cy="5287275"/>
            <a:chOff x="561511" y="463575"/>
            <a:chExt cx="11068980" cy="5287275"/>
          </a:xfrm>
        </p:grpSpPr>
        <p:pic>
          <p:nvPicPr>
            <p:cNvPr id="78" name="Immagine 77">
              <a:extLst>
                <a:ext uri="{FF2B5EF4-FFF2-40B4-BE49-F238E27FC236}">
                  <a16:creationId xmlns:a16="http://schemas.microsoft.com/office/drawing/2014/main" id="{1F072F58-2DBA-B55A-5399-E82D07957FC0}"/>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4244" r="17522"/>
            <a:stretch/>
          </p:blipFill>
          <p:spPr>
            <a:xfrm>
              <a:off x="561511" y="1537726"/>
              <a:ext cx="891328" cy="1306280"/>
            </a:xfrm>
            <a:prstGeom prst="rect">
              <a:avLst/>
            </a:prstGeom>
          </p:spPr>
        </p:pic>
        <p:cxnSp>
          <p:nvCxnSpPr>
            <p:cNvPr id="14" name="Straight Connector 13">
              <a:extLst>
                <a:ext uri="{FF2B5EF4-FFF2-40B4-BE49-F238E27FC236}">
                  <a16:creationId xmlns:a16="http://schemas.microsoft.com/office/drawing/2014/main" id="{FBE2F466-2870-48BB-BCBC-BD5C2BFF53D5}"/>
                </a:ext>
              </a:extLst>
            </p:cNvPr>
            <p:cNvCxnSpPr>
              <a:cxnSpLocks/>
            </p:cNvCxnSpPr>
            <p:nvPr/>
          </p:nvCxnSpPr>
          <p:spPr>
            <a:xfrm>
              <a:off x="2000291" y="3434020"/>
              <a:ext cx="8285552" cy="0"/>
            </a:xfrm>
            <a:prstGeom prst="line">
              <a:avLst/>
            </a:prstGeom>
            <a:ln w="25400">
              <a:solidFill>
                <a:schemeClr val="tx1">
                  <a:lumMod val="50000"/>
                  <a:lumOff val="50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98610C6-B446-464F-B3BC-46BAC86EC757}"/>
                </a:ext>
              </a:extLst>
            </p:cNvPr>
            <p:cNvGrpSpPr/>
            <p:nvPr/>
          </p:nvGrpSpPr>
          <p:grpSpPr>
            <a:xfrm>
              <a:off x="1762141" y="3290004"/>
              <a:ext cx="288032" cy="288032"/>
              <a:chOff x="611560" y="2851238"/>
              <a:chExt cx="288032" cy="288032"/>
            </a:xfrm>
            <a:solidFill>
              <a:schemeClr val="bg1"/>
            </a:solidFill>
          </p:grpSpPr>
          <p:sp>
            <p:nvSpPr>
              <p:cNvPr id="16" name="Oval 15">
                <a:extLst>
                  <a:ext uri="{FF2B5EF4-FFF2-40B4-BE49-F238E27FC236}">
                    <a16:creationId xmlns:a16="http://schemas.microsoft.com/office/drawing/2014/main" id="{05AB9494-9E62-4820-95BA-E4F727FCE2D4}"/>
                  </a:ext>
                </a:extLst>
              </p:cNvPr>
              <p:cNvSpPr/>
              <p:nvPr/>
            </p:nvSpPr>
            <p:spPr>
              <a:xfrm>
                <a:off x="611560" y="2851238"/>
                <a:ext cx="288032" cy="28803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173E9F4B-0B57-4C49-87E0-84D6DA35BE5E}"/>
                  </a:ext>
                </a:extLst>
              </p:cNvPr>
              <p:cNvSpPr/>
              <p:nvPr/>
            </p:nvSpPr>
            <p:spPr>
              <a:xfrm>
                <a:off x="683568" y="2923246"/>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BD274F7E-43EA-49CF-8B89-17BE7BD05813}"/>
                </a:ext>
              </a:extLst>
            </p:cNvPr>
            <p:cNvGrpSpPr/>
            <p:nvPr/>
          </p:nvGrpSpPr>
          <p:grpSpPr>
            <a:xfrm flipH="1">
              <a:off x="4940374" y="526098"/>
              <a:ext cx="2545278" cy="2312118"/>
              <a:chOff x="7184659" y="2064066"/>
              <a:chExt cx="1752795" cy="1723201"/>
            </a:xfrm>
          </p:grpSpPr>
          <p:sp>
            <p:nvSpPr>
              <p:cNvPr id="42" name="TextBox 41">
                <a:extLst>
                  <a:ext uri="{FF2B5EF4-FFF2-40B4-BE49-F238E27FC236}">
                    <a16:creationId xmlns:a16="http://schemas.microsoft.com/office/drawing/2014/main" id="{88C3824D-244C-4C2F-9847-903A2F6DEE93}"/>
                  </a:ext>
                </a:extLst>
              </p:cNvPr>
              <p:cNvSpPr txBox="1"/>
              <p:nvPr/>
            </p:nvSpPr>
            <p:spPr>
              <a:xfrm>
                <a:off x="7184659" y="2339747"/>
                <a:ext cx="1728000" cy="1307483"/>
              </a:xfrm>
              <a:prstGeom prst="rect">
                <a:avLst/>
              </a:prstGeom>
              <a:noFill/>
              <a:ln>
                <a:noFill/>
              </a:ln>
            </p:spPr>
            <p:txBody>
              <a:bodyPr wrap="square" rtlCol="0">
                <a:spAutoFit/>
              </a:bodyPr>
              <a:lstStyle/>
              <a:p>
                <a:pPr lvl="0" algn="ctr"/>
                <a:r>
                  <a:rPr lang="en-US" altLang="ko-KR" dirty="0">
                    <a:solidFill>
                      <a:prstClr val="black"/>
                    </a:solidFill>
                    <a:latin typeface="Calibri Light" panose="020F0302020204030204"/>
                    <a:cs typeface="Arial" panose="020B0604020202020204" pitchFamily="34" charset="0"/>
                  </a:rPr>
                  <a:t>CT-Scan:</a:t>
                </a:r>
              </a:p>
              <a:p>
                <a:pPr algn="ctr"/>
                <a:r>
                  <a:rPr lang="en-US" altLang="ko-KR" dirty="0">
                    <a:latin typeface="+mj-lt"/>
                    <a:cs typeface="Arial" panose="020B0604020202020204" pitchFamily="34" charset="0"/>
                  </a:rPr>
                  <a:t>abdominal free fluid, multiple pelvic masses; multiple </a:t>
                </a:r>
                <a:r>
                  <a:rPr lang="en-US" altLang="ko-KR" dirty="0" err="1">
                    <a:latin typeface="+mj-lt"/>
                    <a:cs typeface="Arial" panose="020B0604020202020204" pitchFamily="34" charset="0"/>
                  </a:rPr>
                  <a:t>lombo</a:t>
                </a:r>
                <a:r>
                  <a:rPr lang="en-US" altLang="ko-KR" dirty="0">
                    <a:latin typeface="+mj-lt"/>
                    <a:cs typeface="Arial" panose="020B0604020202020204" pitchFamily="34" charset="0"/>
                  </a:rPr>
                  <a:t>-aortic  </a:t>
                </a:r>
                <a:r>
                  <a:rPr lang="en-US" altLang="ko-KR" dirty="0" err="1">
                    <a:latin typeface="+mj-lt"/>
                    <a:cs typeface="Arial" panose="020B0604020202020204" pitchFamily="34" charset="0"/>
                  </a:rPr>
                  <a:t>adenopathies</a:t>
                </a:r>
                <a:r>
                  <a:rPr lang="en-US" altLang="ko-KR" dirty="0">
                    <a:latin typeface="+mj-lt"/>
                    <a:cs typeface="Arial" panose="020B0604020202020204" pitchFamily="34" charset="0"/>
                  </a:rPr>
                  <a:t> and omental cake.</a:t>
                </a:r>
              </a:p>
            </p:txBody>
          </p:sp>
          <p:sp>
            <p:nvSpPr>
              <p:cNvPr id="43" name="TextBox 42">
                <a:extLst>
                  <a:ext uri="{FF2B5EF4-FFF2-40B4-BE49-F238E27FC236}">
                    <a16:creationId xmlns:a16="http://schemas.microsoft.com/office/drawing/2014/main" id="{B9F8D70E-7CF2-402E-BEA7-BD992DB162D7}"/>
                  </a:ext>
                </a:extLst>
              </p:cNvPr>
              <p:cNvSpPr txBox="1"/>
              <p:nvPr/>
            </p:nvSpPr>
            <p:spPr>
              <a:xfrm>
                <a:off x="7209453" y="2064066"/>
                <a:ext cx="1728000" cy="298198"/>
              </a:xfrm>
              <a:prstGeom prst="rect">
                <a:avLst/>
              </a:prstGeom>
              <a:solidFill>
                <a:srgbClr val="C00000"/>
              </a:solidFill>
              <a:ln>
                <a:solidFill>
                  <a:srgbClr val="C00000"/>
                </a:solidFill>
              </a:ln>
            </p:spPr>
            <p:txBody>
              <a:bodyPr wrap="square" rtlCol="0">
                <a:spAutoFit/>
              </a:bodyPr>
              <a:lstStyle/>
              <a:p>
                <a:pPr lvl="0" algn="ctr"/>
                <a:r>
                  <a:rPr lang="en-US" altLang="ko-KR" sz="2000" b="1" dirty="0">
                    <a:solidFill>
                      <a:prstClr val="white"/>
                    </a:solidFill>
                    <a:latin typeface="Calibri Light" panose="020F0302020204030204"/>
                    <a:cs typeface="Arial" panose="020B0604020202020204" pitchFamily="34" charset="0"/>
                  </a:rPr>
                  <a:t>February 2021</a:t>
                </a:r>
                <a:endParaRPr lang="ko-KR" altLang="en-US" sz="2000" b="1" dirty="0">
                  <a:solidFill>
                    <a:prstClr val="white"/>
                  </a:solidFill>
                  <a:latin typeface="Calibri Light" panose="020F0302020204030204"/>
                  <a:cs typeface="Arial" panose="020B0604020202020204" pitchFamily="34" charset="0"/>
                </a:endParaRPr>
              </a:p>
            </p:txBody>
          </p:sp>
          <p:cxnSp>
            <p:nvCxnSpPr>
              <p:cNvPr id="44" name="Straight Connector 43">
                <a:extLst>
                  <a:ext uri="{FF2B5EF4-FFF2-40B4-BE49-F238E27FC236}">
                    <a16:creationId xmlns:a16="http://schemas.microsoft.com/office/drawing/2014/main" id="{F14478A3-6EBB-4E18-8EF4-A0A18BFE012A}"/>
                  </a:ext>
                </a:extLst>
              </p:cNvPr>
              <p:cNvCxnSpPr/>
              <p:nvPr/>
            </p:nvCxnSpPr>
            <p:spPr>
              <a:xfrm>
                <a:off x="7209454" y="3779230"/>
                <a:ext cx="1728000" cy="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48">
              <a:extLst>
                <a:ext uri="{FF2B5EF4-FFF2-40B4-BE49-F238E27FC236}">
                  <a16:creationId xmlns:a16="http://schemas.microsoft.com/office/drawing/2014/main" id="{FBF1846C-9C10-C9EC-93F3-983F8B14F8B4}"/>
                </a:ext>
              </a:extLst>
            </p:cNvPr>
            <p:cNvGrpSpPr/>
            <p:nvPr/>
          </p:nvGrpSpPr>
          <p:grpSpPr>
            <a:xfrm flipH="1">
              <a:off x="705526" y="463576"/>
              <a:ext cx="2599282" cy="2365310"/>
              <a:chOff x="7147468" y="671731"/>
              <a:chExt cx="1789984" cy="1757729"/>
            </a:xfrm>
          </p:grpSpPr>
          <p:sp>
            <p:nvSpPr>
              <p:cNvPr id="8" name="TextBox 41">
                <a:extLst>
                  <a:ext uri="{FF2B5EF4-FFF2-40B4-BE49-F238E27FC236}">
                    <a16:creationId xmlns:a16="http://schemas.microsoft.com/office/drawing/2014/main" id="{F3AA0E8E-371D-6432-D00D-42F7F3D9262A}"/>
                  </a:ext>
                </a:extLst>
              </p:cNvPr>
              <p:cNvSpPr txBox="1"/>
              <p:nvPr/>
            </p:nvSpPr>
            <p:spPr>
              <a:xfrm>
                <a:off x="7184660" y="935915"/>
                <a:ext cx="1728000" cy="891999"/>
              </a:xfrm>
              <a:prstGeom prst="rect">
                <a:avLst/>
              </a:prstGeom>
              <a:noFill/>
            </p:spPr>
            <p:txBody>
              <a:bodyPr wrap="square" rtlCol="0" anchor="ctr">
                <a:spAutoFit/>
              </a:bodyPr>
              <a:lstStyle/>
              <a:p>
                <a:pPr algn="ctr"/>
                <a:r>
                  <a:rPr lang="en-US" altLang="ko-KR" dirty="0">
                    <a:latin typeface="+mj-lt"/>
                    <a:cs typeface="Arial" panose="020B0604020202020204" pitchFamily="34" charset="0"/>
                  </a:rPr>
                  <a:t>Persistent abdominal discomfort with rapidly increase of abdominal volume </a:t>
                </a:r>
              </a:p>
            </p:txBody>
          </p:sp>
          <p:sp>
            <p:nvSpPr>
              <p:cNvPr id="9" name="TextBox 42">
                <a:extLst>
                  <a:ext uri="{FF2B5EF4-FFF2-40B4-BE49-F238E27FC236}">
                    <a16:creationId xmlns:a16="http://schemas.microsoft.com/office/drawing/2014/main" id="{A4B629FF-DE70-DD1B-8AE1-0B9AFEB9700A}"/>
                  </a:ext>
                </a:extLst>
              </p:cNvPr>
              <p:cNvSpPr txBox="1"/>
              <p:nvPr/>
            </p:nvSpPr>
            <p:spPr>
              <a:xfrm>
                <a:off x="7147468" y="671731"/>
                <a:ext cx="1728000" cy="297333"/>
              </a:xfrm>
              <a:prstGeom prst="rect">
                <a:avLst/>
              </a:prstGeom>
              <a:solidFill>
                <a:srgbClr val="C00000"/>
              </a:solidFill>
            </p:spPr>
            <p:txBody>
              <a:bodyPr wrap="square" rtlCol="0">
                <a:spAutoFit/>
              </a:bodyPr>
              <a:lstStyle/>
              <a:p>
                <a:pPr algn="ctr"/>
                <a:r>
                  <a:rPr lang="en-US" altLang="ko-KR" sz="2000" b="1" dirty="0">
                    <a:solidFill>
                      <a:schemeClr val="bg1"/>
                    </a:solidFill>
                    <a:latin typeface="+mj-lt"/>
                    <a:cs typeface="Arial" panose="020B0604020202020204" pitchFamily="34" charset="0"/>
                  </a:rPr>
                  <a:t>February 2021</a:t>
                </a:r>
                <a:endParaRPr lang="ko-KR" altLang="en-US" sz="2000" b="1" dirty="0">
                  <a:solidFill>
                    <a:schemeClr val="bg1"/>
                  </a:solidFill>
                  <a:latin typeface="+mj-lt"/>
                  <a:cs typeface="Arial" panose="020B0604020202020204" pitchFamily="34" charset="0"/>
                </a:endParaRPr>
              </a:p>
            </p:txBody>
          </p:sp>
          <p:cxnSp>
            <p:nvCxnSpPr>
              <p:cNvPr id="10" name="Straight Connector 43">
                <a:extLst>
                  <a:ext uri="{FF2B5EF4-FFF2-40B4-BE49-F238E27FC236}">
                    <a16:creationId xmlns:a16="http://schemas.microsoft.com/office/drawing/2014/main" id="{75D1DBFD-5C22-17E6-B816-0D9CAFF09F54}"/>
                  </a:ext>
                </a:extLst>
              </p:cNvPr>
              <p:cNvCxnSpPr/>
              <p:nvPr/>
            </p:nvCxnSpPr>
            <p:spPr>
              <a:xfrm>
                <a:off x="7209452" y="2421423"/>
                <a:ext cx="1728000" cy="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Group 48">
              <a:extLst>
                <a:ext uri="{FF2B5EF4-FFF2-40B4-BE49-F238E27FC236}">
                  <a16:creationId xmlns:a16="http://schemas.microsoft.com/office/drawing/2014/main" id="{FB8D642E-34A8-F316-6BFB-4349F52D33AD}"/>
                </a:ext>
              </a:extLst>
            </p:cNvPr>
            <p:cNvGrpSpPr/>
            <p:nvPr/>
          </p:nvGrpSpPr>
          <p:grpSpPr>
            <a:xfrm flipH="1">
              <a:off x="7271365" y="3755686"/>
              <a:ext cx="2559935" cy="1995164"/>
              <a:chOff x="7174565" y="2064066"/>
              <a:chExt cx="1762888" cy="1995164"/>
            </a:xfrm>
          </p:grpSpPr>
          <p:sp>
            <p:nvSpPr>
              <p:cNvPr id="32" name="TextBox 41">
                <a:extLst>
                  <a:ext uri="{FF2B5EF4-FFF2-40B4-BE49-F238E27FC236}">
                    <a16:creationId xmlns:a16="http://schemas.microsoft.com/office/drawing/2014/main" id="{392B8914-9E62-52FA-16AB-2FDA7B604C97}"/>
                  </a:ext>
                </a:extLst>
              </p:cNvPr>
              <p:cNvSpPr txBox="1"/>
              <p:nvPr/>
            </p:nvSpPr>
            <p:spPr>
              <a:xfrm>
                <a:off x="7174565" y="2831251"/>
                <a:ext cx="1728000" cy="646331"/>
              </a:xfrm>
              <a:prstGeom prst="rect">
                <a:avLst/>
              </a:prstGeom>
              <a:noFill/>
            </p:spPr>
            <p:txBody>
              <a:bodyPr wrap="square" rtlCol="0">
                <a:spAutoFit/>
              </a:bodyPr>
              <a:lstStyle/>
              <a:p>
                <a:pPr algn="ctr"/>
                <a:r>
                  <a:rPr lang="en-US" altLang="ko-KR" dirty="0">
                    <a:latin typeface="+mj-lt"/>
                    <a:cs typeface="Arial" panose="020B0604020202020204" pitchFamily="34" charset="0"/>
                  </a:rPr>
                  <a:t>explorative/diagnostic LPS</a:t>
                </a:r>
              </a:p>
            </p:txBody>
          </p:sp>
          <p:sp>
            <p:nvSpPr>
              <p:cNvPr id="55" name="TextBox 42">
                <a:extLst>
                  <a:ext uri="{FF2B5EF4-FFF2-40B4-BE49-F238E27FC236}">
                    <a16:creationId xmlns:a16="http://schemas.microsoft.com/office/drawing/2014/main" id="{C8F96598-B0A0-0F22-3DAB-D790AF7AA1EC}"/>
                  </a:ext>
                </a:extLst>
              </p:cNvPr>
              <p:cNvSpPr txBox="1"/>
              <p:nvPr/>
            </p:nvSpPr>
            <p:spPr>
              <a:xfrm>
                <a:off x="7209452" y="2064066"/>
                <a:ext cx="1728000" cy="4001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altLang="ko-KR" sz="2000" b="1" dirty="0">
                    <a:solidFill>
                      <a:schemeClr val="bg1"/>
                    </a:solidFill>
                    <a:latin typeface="+mj-lt"/>
                    <a:cs typeface="Arial" panose="020B0604020202020204" pitchFamily="34" charset="0"/>
                  </a:rPr>
                  <a:t>March 2021</a:t>
                </a:r>
                <a:endParaRPr lang="ko-KR" altLang="en-US" sz="2000" b="1" dirty="0">
                  <a:solidFill>
                    <a:schemeClr val="bg1"/>
                  </a:solidFill>
                  <a:latin typeface="+mj-lt"/>
                  <a:cs typeface="Arial" panose="020B0604020202020204" pitchFamily="34" charset="0"/>
                </a:endParaRPr>
              </a:p>
            </p:txBody>
          </p:sp>
          <p:cxnSp>
            <p:nvCxnSpPr>
              <p:cNvPr id="59" name="Straight Connector 43">
                <a:extLst>
                  <a:ext uri="{FF2B5EF4-FFF2-40B4-BE49-F238E27FC236}">
                    <a16:creationId xmlns:a16="http://schemas.microsoft.com/office/drawing/2014/main" id="{5BAD800D-496C-8E1D-9295-165F2AA54B61}"/>
                  </a:ext>
                </a:extLst>
              </p:cNvPr>
              <p:cNvCxnSpPr/>
              <p:nvPr/>
            </p:nvCxnSpPr>
            <p:spPr>
              <a:xfrm>
                <a:off x="7209453" y="4051193"/>
                <a:ext cx="1728000" cy="803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48">
              <a:extLst>
                <a:ext uri="{FF2B5EF4-FFF2-40B4-BE49-F238E27FC236}">
                  <a16:creationId xmlns:a16="http://schemas.microsoft.com/office/drawing/2014/main" id="{5F21F0FB-91C4-32FB-71CC-DD96A67F5C62}"/>
                </a:ext>
              </a:extLst>
            </p:cNvPr>
            <p:cNvGrpSpPr/>
            <p:nvPr/>
          </p:nvGrpSpPr>
          <p:grpSpPr>
            <a:xfrm flipH="1">
              <a:off x="9083620" y="463575"/>
              <a:ext cx="2546871" cy="2384449"/>
              <a:chOff x="7184659" y="2118143"/>
              <a:chExt cx="1753892" cy="2384449"/>
            </a:xfrm>
          </p:grpSpPr>
          <p:sp>
            <p:nvSpPr>
              <p:cNvPr id="61" name="TextBox 41">
                <a:extLst>
                  <a:ext uri="{FF2B5EF4-FFF2-40B4-BE49-F238E27FC236}">
                    <a16:creationId xmlns:a16="http://schemas.microsoft.com/office/drawing/2014/main" id="{B73D8355-9E48-3A4A-2F4F-0938374F103B}"/>
                  </a:ext>
                </a:extLst>
              </p:cNvPr>
              <p:cNvSpPr txBox="1"/>
              <p:nvPr/>
            </p:nvSpPr>
            <p:spPr>
              <a:xfrm>
                <a:off x="7184659" y="2720927"/>
                <a:ext cx="1728000" cy="1200329"/>
              </a:xfrm>
              <a:prstGeom prst="rect">
                <a:avLst/>
              </a:prstGeom>
              <a:noFill/>
            </p:spPr>
            <p:txBody>
              <a:bodyPr wrap="square" rtlCol="0">
                <a:spAutoFit/>
              </a:bodyPr>
              <a:lstStyle/>
              <a:p>
                <a:pPr algn="ctr"/>
                <a:r>
                  <a:rPr lang="en-US" altLang="ko-KR" dirty="0">
                    <a:latin typeface="+mj-lt"/>
                    <a:cs typeface="Arial" panose="020B0604020202020204" pitchFamily="34" charset="0"/>
                  </a:rPr>
                  <a:t>E.I. High grade serous ovarian cancer.</a:t>
                </a:r>
              </a:p>
              <a:p>
                <a:pPr algn="ctr"/>
                <a:r>
                  <a:rPr lang="en-US" altLang="ko-KR" dirty="0">
                    <a:latin typeface="+mj-lt"/>
                    <a:cs typeface="Arial" panose="020B0604020202020204" pitchFamily="34" charset="0"/>
                  </a:rPr>
                  <a:t>Tissue test for BRCA1/2 mutation: negative.</a:t>
                </a:r>
              </a:p>
            </p:txBody>
          </p:sp>
          <p:sp>
            <p:nvSpPr>
              <p:cNvPr id="62" name="TextBox 42">
                <a:extLst>
                  <a:ext uri="{FF2B5EF4-FFF2-40B4-BE49-F238E27FC236}">
                    <a16:creationId xmlns:a16="http://schemas.microsoft.com/office/drawing/2014/main" id="{5FFD89B2-6B30-7FC7-2830-67EDC72D2B3A}"/>
                  </a:ext>
                </a:extLst>
              </p:cNvPr>
              <p:cNvSpPr txBox="1"/>
              <p:nvPr/>
            </p:nvSpPr>
            <p:spPr>
              <a:xfrm>
                <a:off x="7184659" y="2118143"/>
                <a:ext cx="1728000" cy="400110"/>
              </a:xfrm>
              <a:prstGeom prst="rect">
                <a:avLst/>
              </a:prstGeom>
              <a:solidFill>
                <a:srgbClr val="C00000"/>
              </a:solidFill>
            </p:spPr>
            <p:txBody>
              <a:bodyPr wrap="square" rtlCol="0">
                <a:spAutoFit/>
              </a:bodyPr>
              <a:lstStyle/>
              <a:p>
                <a:pPr algn="ctr"/>
                <a:r>
                  <a:rPr lang="en-US" altLang="ko-KR" sz="2000" b="1" dirty="0">
                    <a:solidFill>
                      <a:schemeClr val="bg1"/>
                    </a:solidFill>
                    <a:latin typeface="+mj-lt"/>
                    <a:cs typeface="Arial" panose="020B0604020202020204" pitchFamily="34" charset="0"/>
                  </a:rPr>
                  <a:t>2022</a:t>
                </a:r>
                <a:endParaRPr lang="ko-KR" altLang="en-US" sz="2000" b="1" dirty="0">
                  <a:solidFill>
                    <a:schemeClr val="bg1"/>
                  </a:solidFill>
                  <a:latin typeface="+mj-lt"/>
                  <a:cs typeface="Arial" panose="020B0604020202020204" pitchFamily="34" charset="0"/>
                </a:endParaRPr>
              </a:p>
            </p:txBody>
          </p:sp>
          <p:cxnSp>
            <p:nvCxnSpPr>
              <p:cNvPr id="63" name="Straight Connector 43">
                <a:extLst>
                  <a:ext uri="{FF2B5EF4-FFF2-40B4-BE49-F238E27FC236}">
                    <a16:creationId xmlns:a16="http://schemas.microsoft.com/office/drawing/2014/main" id="{27F511F6-2CF8-C49A-BA89-214637663197}"/>
                  </a:ext>
                </a:extLst>
              </p:cNvPr>
              <p:cNvCxnSpPr/>
              <p:nvPr/>
            </p:nvCxnSpPr>
            <p:spPr>
              <a:xfrm>
                <a:off x="7210551" y="4494555"/>
                <a:ext cx="1728000" cy="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4" name="Group 14">
              <a:extLst>
                <a:ext uri="{FF2B5EF4-FFF2-40B4-BE49-F238E27FC236}">
                  <a16:creationId xmlns:a16="http://schemas.microsoft.com/office/drawing/2014/main" id="{F8ED0E90-E883-87EA-98BC-CC7D16BBB276}"/>
                </a:ext>
              </a:extLst>
            </p:cNvPr>
            <p:cNvGrpSpPr/>
            <p:nvPr/>
          </p:nvGrpSpPr>
          <p:grpSpPr>
            <a:xfrm>
              <a:off x="6137806" y="3305113"/>
              <a:ext cx="288032" cy="288032"/>
              <a:chOff x="611560" y="2851238"/>
              <a:chExt cx="288032" cy="288032"/>
            </a:xfrm>
            <a:solidFill>
              <a:schemeClr val="bg1"/>
            </a:solidFill>
          </p:grpSpPr>
          <p:sp>
            <p:nvSpPr>
              <p:cNvPr id="65" name="Oval 15">
                <a:extLst>
                  <a:ext uri="{FF2B5EF4-FFF2-40B4-BE49-F238E27FC236}">
                    <a16:creationId xmlns:a16="http://schemas.microsoft.com/office/drawing/2014/main" id="{0804A744-EACA-18F2-9BBF-3C97A23EA49B}"/>
                  </a:ext>
                </a:extLst>
              </p:cNvPr>
              <p:cNvSpPr/>
              <p:nvPr/>
            </p:nvSpPr>
            <p:spPr>
              <a:xfrm>
                <a:off x="611560" y="2851238"/>
                <a:ext cx="288032" cy="28803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6" name="Oval 16">
                <a:extLst>
                  <a:ext uri="{FF2B5EF4-FFF2-40B4-BE49-F238E27FC236}">
                    <a16:creationId xmlns:a16="http://schemas.microsoft.com/office/drawing/2014/main" id="{706A383D-19A3-207F-9C35-5972D7293411}"/>
                  </a:ext>
                </a:extLst>
              </p:cNvPr>
              <p:cNvSpPr/>
              <p:nvPr/>
            </p:nvSpPr>
            <p:spPr>
              <a:xfrm>
                <a:off x="683568" y="2923246"/>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7" name="Group 14">
              <a:extLst>
                <a:ext uri="{FF2B5EF4-FFF2-40B4-BE49-F238E27FC236}">
                  <a16:creationId xmlns:a16="http://schemas.microsoft.com/office/drawing/2014/main" id="{BE00ED96-0988-1696-B424-DFA8F1EADD5F}"/>
                </a:ext>
              </a:extLst>
            </p:cNvPr>
            <p:cNvGrpSpPr/>
            <p:nvPr/>
          </p:nvGrpSpPr>
          <p:grpSpPr>
            <a:xfrm>
              <a:off x="10213835" y="3279364"/>
              <a:ext cx="288032" cy="288032"/>
              <a:chOff x="611560" y="2851238"/>
              <a:chExt cx="288032" cy="288032"/>
            </a:xfrm>
            <a:solidFill>
              <a:schemeClr val="bg1"/>
            </a:solidFill>
          </p:grpSpPr>
          <p:sp>
            <p:nvSpPr>
              <p:cNvPr id="68" name="Oval 15">
                <a:extLst>
                  <a:ext uri="{FF2B5EF4-FFF2-40B4-BE49-F238E27FC236}">
                    <a16:creationId xmlns:a16="http://schemas.microsoft.com/office/drawing/2014/main" id="{12BE9CDD-689B-0A41-0547-30AFCE8C45AB}"/>
                  </a:ext>
                </a:extLst>
              </p:cNvPr>
              <p:cNvSpPr/>
              <p:nvPr/>
            </p:nvSpPr>
            <p:spPr>
              <a:xfrm>
                <a:off x="611560" y="2851238"/>
                <a:ext cx="288032" cy="28803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9" name="Oval 16">
                <a:extLst>
                  <a:ext uri="{FF2B5EF4-FFF2-40B4-BE49-F238E27FC236}">
                    <a16:creationId xmlns:a16="http://schemas.microsoft.com/office/drawing/2014/main" id="{8F097E0D-35BF-FCC7-1620-A482B73804A8}"/>
                  </a:ext>
                </a:extLst>
              </p:cNvPr>
              <p:cNvSpPr/>
              <p:nvPr/>
            </p:nvSpPr>
            <p:spPr>
              <a:xfrm>
                <a:off x="683568" y="2923246"/>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70" name="Group 23">
              <a:extLst>
                <a:ext uri="{FF2B5EF4-FFF2-40B4-BE49-F238E27FC236}">
                  <a16:creationId xmlns:a16="http://schemas.microsoft.com/office/drawing/2014/main" id="{B699A76F-83E2-5136-B268-ADE863E5921B}"/>
                </a:ext>
              </a:extLst>
            </p:cNvPr>
            <p:cNvGrpSpPr/>
            <p:nvPr/>
          </p:nvGrpSpPr>
          <p:grpSpPr>
            <a:xfrm>
              <a:off x="8381985" y="3279364"/>
              <a:ext cx="288032" cy="288032"/>
              <a:chOff x="611560" y="2851238"/>
              <a:chExt cx="288032" cy="288032"/>
            </a:xfrm>
            <a:solidFill>
              <a:schemeClr val="bg1"/>
            </a:solidFill>
          </p:grpSpPr>
          <p:sp>
            <p:nvSpPr>
              <p:cNvPr id="71" name="Oval 24">
                <a:extLst>
                  <a:ext uri="{FF2B5EF4-FFF2-40B4-BE49-F238E27FC236}">
                    <a16:creationId xmlns:a16="http://schemas.microsoft.com/office/drawing/2014/main" id="{1C3BF059-87D0-908C-DD90-83C8C83D3086}"/>
                  </a:ext>
                </a:extLst>
              </p:cNvPr>
              <p:cNvSpPr/>
              <p:nvPr/>
            </p:nvSpPr>
            <p:spPr>
              <a:xfrm>
                <a:off x="611560" y="2851238"/>
                <a:ext cx="288032" cy="28803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Oval 25">
                <a:extLst>
                  <a:ext uri="{FF2B5EF4-FFF2-40B4-BE49-F238E27FC236}">
                    <a16:creationId xmlns:a16="http://schemas.microsoft.com/office/drawing/2014/main" id="{B037A57A-2B77-7D18-E4D4-36E656BB75D2}"/>
                  </a:ext>
                </a:extLst>
              </p:cNvPr>
              <p:cNvSpPr/>
              <p:nvPr/>
            </p:nvSpPr>
            <p:spPr>
              <a:xfrm>
                <a:off x="683568" y="2923246"/>
                <a:ext cx="144016" cy="14401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79" name="Freeform 97">
              <a:extLst>
                <a:ext uri="{FF2B5EF4-FFF2-40B4-BE49-F238E27FC236}">
                  <a16:creationId xmlns:a16="http://schemas.microsoft.com/office/drawing/2014/main" id="{C910C81C-52D9-BC68-8E00-9DD438BB1BE8}"/>
                </a:ext>
              </a:extLst>
            </p:cNvPr>
            <p:cNvSpPr>
              <a:spLocks noChangeAspect="1"/>
            </p:cNvSpPr>
            <p:nvPr/>
          </p:nvSpPr>
          <p:spPr>
            <a:xfrm>
              <a:off x="8988023" y="4933068"/>
              <a:ext cx="833917" cy="62315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sp>
          <p:nvSpPr>
            <p:cNvPr id="45" name="Rettangolo con angoli arrotondati 44">
              <a:extLst>
                <a:ext uri="{FF2B5EF4-FFF2-40B4-BE49-F238E27FC236}">
                  <a16:creationId xmlns:a16="http://schemas.microsoft.com/office/drawing/2014/main" id="{6B20B2AD-ECA0-4C83-827B-FD488CF7588A}"/>
                </a:ext>
              </a:extLst>
            </p:cNvPr>
            <p:cNvSpPr/>
            <p:nvPr/>
          </p:nvSpPr>
          <p:spPr>
            <a:xfrm>
              <a:off x="5754398" y="3709202"/>
              <a:ext cx="1054847"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Arial" panose="020B0604020202020204" pitchFamily="34" charset="0"/>
                  <a:cs typeface="Arial" panose="020B0604020202020204" pitchFamily="34" charset="0"/>
                </a:rPr>
                <a:t>Ca125 </a:t>
              </a:r>
            </a:p>
            <a:p>
              <a:pPr algn="ctr" rtl="0">
                <a:spcBef>
                  <a:spcPts val="0"/>
                </a:spcBef>
                <a:spcAft>
                  <a:spcPts val="0"/>
                </a:spcAft>
              </a:pPr>
              <a:r>
                <a:rPr lang="it-IT" sz="1200" dirty="0">
                  <a:solidFill>
                    <a:srgbClr val="000000"/>
                  </a:solidFill>
                  <a:latin typeface="Arial" panose="020B0604020202020204" pitchFamily="34" charset="0"/>
                  <a:cs typeface="Arial" panose="020B0604020202020204" pitchFamily="34" charset="0"/>
                </a:rPr>
                <a:t>6440</a:t>
              </a:r>
              <a:r>
                <a:rPr lang="it-IT" sz="1200" b="0" i="0" u="none" strike="noStrike" dirty="0">
                  <a:solidFill>
                    <a:srgbClr val="000000"/>
                  </a:solidFill>
                  <a:effectLst/>
                  <a:latin typeface="Arial" panose="020B0604020202020204" pitchFamily="34" charset="0"/>
                  <a:cs typeface="Arial" panose="020B0604020202020204" pitchFamily="34" charset="0"/>
                </a:rPr>
                <a:t> U/ml</a:t>
              </a:r>
              <a:endParaRPr lang="it-IT" sz="1200" dirty="0">
                <a:latin typeface="Arial" panose="020B0604020202020204" pitchFamily="34" charset="0"/>
                <a:cs typeface="Arial" panose="020B0604020202020204" pitchFamily="34" charset="0"/>
              </a:endParaRPr>
            </a:p>
          </p:txBody>
        </p:sp>
      </p:grpSp>
      <p:sp>
        <p:nvSpPr>
          <p:cNvPr id="34" name="Rettangolo 33">
            <a:extLst>
              <a:ext uri="{FF2B5EF4-FFF2-40B4-BE49-F238E27FC236}">
                <a16:creationId xmlns:a16="http://schemas.microsoft.com/office/drawing/2014/main" id="{FE189323-F6BF-49BB-9954-5E29F0CCAFD2}"/>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cs typeface="Arial" panose="020B0604020202020204" pitchFamily="34" charset="0"/>
              </a:rPr>
              <a:t>Oncological</a:t>
            </a:r>
            <a:r>
              <a:rPr lang="it-IT" sz="2400" b="1" dirty="0">
                <a:cs typeface="Arial" panose="020B0604020202020204" pitchFamily="34" charset="0"/>
              </a:rPr>
              <a:t> history</a:t>
            </a:r>
          </a:p>
        </p:txBody>
      </p:sp>
    </p:spTree>
    <p:extLst>
      <p:ext uri="{BB962C8B-B14F-4D97-AF65-F5344CB8AC3E}">
        <p14:creationId xmlns:p14="http://schemas.microsoft.com/office/powerpoint/2010/main" val="408779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2DAB6AA-4ED0-40CB-B50C-C762120A272E}"/>
              </a:ext>
            </a:extLst>
          </p:cNvPr>
          <p:cNvSpPr txBox="1"/>
          <p:nvPr/>
        </p:nvSpPr>
        <p:spPr>
          <a:xfrm>
            <a:off x="5444610" y="4983262"/>
            <a:ext cx="686203" cy="553998"/>
          </a:xfrm>
          <a:prstGeom prst="rect">
            <a:avLst/>
          </a:prstGeom>
          <a:noFill/>
        </p:spPr>
        <p:txBody>
          <a:bodyPr wrap="square" lIns="0" tIns="0" rIns="0" bIns="0" rtlCol="0">
            <a:spAutoFit/>
          </a:bodyPr>
          <a:lstStyle/>
          <a:p>
            <a:pPr algn="ctr"/>
            <a:r>
              <a:rPr lang="en-US" altLang="ko-KR" b="1" dirty="0">
                <a:solidFill>
                  <a:schemeClr val="bg1"/>
                </a:solidFill>
                <a:latin typeface="Arial" panose="020B0604020202020204" pitchFamily="34" charset="0"/>
                <a:cs typeface="Arial" panose="020B0604020202020204" pitchFamily="34" charset="0"/>
              </a:rPr>
              <a:t>Cycle 4</a:t>
            </a:r>
          </a:p>
        </p:txBody>
      </p:sp>
      <p:sp>
        <p:nvSpPr>
          <p:cNvPr id="31" name="TextBox 30">
            <a:extLst>
              <a:ext uri="{FF2B5EF4-FFF2-40B4-BE49-F238E27FC236}">
                <a16:creationId xmlns:a16="http://schemas.microsoft.com/office/drawing/2014/main" id="{D2059292-4AB8-4A12-B22F-634F000D31B2}"/>
              </a:ext>
            </a:extLst>
          </p:cNvPr>
          <p:cNvSpPr txBox="1"/>
          <p:nvPr/>
        </p:nvSpPr>
        <p:spPr>
          <a:xfrm>
            <a:off x="6998997" y="4983262"/>
            <a:ext cx="686203" cy="553998"/>
          </a:xfrm>
          <a:prstGeom prst="rect">
            <a:avLst/>
          </a:prstGeom>
          <a:noFill/>
        </p:spPr>
        <p:txBody>
          <a:bodyPr wrap="square" lIns="0" tIns="0" rIns="0" bIns="0" rtlCol="0">
            <a:spAutoFit/>
          </a:bodyPr>
          <a:lstStyle/>
          <a:p>
            <a:pPr algn="ctr"/>
            <a:r>
              <a:rPr lang="en-US" altLang="ko-KR" b="1" dirty="0">
                <a:solidFill>
                  <a:schemeClr val="bg1"/>
                </a:solidFill>
                <a:latin typeface="Arial" panose="020B0604020202020204" pitchFamily="34" charset="0"/>
                <a:cs typeface="Arial" panose="020B0604020202020204" pitchFamily="34" charset="0"/>
              </a:rPr>
              <a:t>Cycle 5</a:t>
            </a:r>
          </a:p>
        </p:txBody>
      </p:sp>
      <p:sp>
        <p:nvSpPr>
          <p:cNvPr id="22" name="Rettangolo con angoli arrotondati 21">
            <a:extLst>
              <a:ext uri="{FF2B5EF4-FFF2-40B4-BE49-F238E27FC236}">
                <a16:creationId xmlns:a16="http://schemas.microsoft.com/office/drawing/2014/main" id="{361B805E-B2CD-4228-BADC-F0078A72BEFE}"/>
              </a:ext>
            </a:extLst>
          </p:cNvPr>
          <p:cNvSpPr/>
          <p:nvPr/>
        </p:nvSpPr>
        <p:spPr>
          <a:xfrm>
            <a:off x="1473910" y="4613711"/>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Arial" panose="020B0604020202020204" pitchFamily="34" charset="0"/>
                <a:cs typeface="Arial" panose="020B0604020202020204" pitchFamily="34" charset="0"/>
              </a:rPr>
              <a:t>Ca125 </a:t>
            </a:r>
          </a:p>
          <a:p>
            <a:pPr algn="ctr" rtl="0">
              <a:spcBef>
                <a:spcPts val="0"/>
              </a:spcBef>
              <a:spcAft>
                <a:spcPts val="0"/>
              </a:spcAft>
            </a:pPr>
            <a:r>
              <a:rPr lang="it-IT" sz="1200" b="0" i="0" u="none" strike="noStrike" dirty="0">
                <a:solidFill>
                  <a:srgbClr val="000000"/>
                </a:solidFill>
                <a:effectLst/>
                <a:latin typeface="Arial" panose="020B0604020202020204" pitchFamily="34" charset="0"/>
                <a:cs typeface="Arial" panose="020B0604020202020204" pitchFamily="34" charset="0"/>
              </a:rPr>
              <a:t>830 U/ml</a:t>
            </a:r>
            <a:endParaRPr lang="it-IT" sz="1200" dirty="0">
              <a:latin typeface="Arial" panose="020B0604020202020204" pitchFamily="34" charset="0"/>
              <a:cs typeface="Arial" panose="020B0604020202020204" pitchFamily="34" charset="0"/>
            </a:endParaRPr>
          </a:p>
        </p:txBody>
      </p:sp>
      <p:sp>
        <p:nvSpPr>
          <p:cNvPr id="26" name="Rettangolo con angoli arrotondati 25">
            <a:extLst>
              <a:ext uri="{FF2B5EF4-FFF2-40B4-BE49-F238E27FC236}">
                <a16:creationId xmlns:a16="http://schemas.microsoft.com/office/drawing/2014/main" id="{3D81B18E-3208-468A-9AF6-7BD9AFD14F3C}"/>
              </a:ext>
            </a:extLst>
          </p:cNvPr>
          <p:cNvSpPr/>
          <p:nvPr/>
        </p:nvSpPr>
        <p:spPr>
          <a:xfrm>
            <a:off x="3038088" y="4613711"/>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Arial" panose="020B0604020202020204" pitchFamily="34" charset="0"/>
                <a:cs typeface="Arial" panose="020B0604020202020204" pitchFamily="34" charset="0"/>
              </a:rPr>
              <a:t>Ca125 </a:t>
            </a:r>
          </a:p>
          <a:p>
            <a:pPr algn="ctr" rtl="0">
              <a:spcBef>
                <a:spcPts val="0"/>
              </a:spcBef>
              <a:spcAft>
                <a:spcPts val="0"/>
              </a:spcAft>
            </a:pPr>
            <a:r>
              <a:rPr lang="it-IT" sz="1200" b="0" i="0" u="none" strike="noStrike" dirty="0">
                <a:solidFill>
                  <a:srgbClr val="000000"/>
                </a:solidFill>
                <a:effectLst/>
                <a:latin typeface="Arial" panose="020B0604020202020204" pitchFamily="34" charset="0"/>
                <a:cs typeface="Arial" panose="020B0604020202020204" pitchFamily="34" charset="0"/>
              </a:rPr>
              <a:t>220 U/ml</a:t>
            </a:r>
            <a:endParaRPr lang="it-IT" sz="1200" dirty="0">
              <a:latin typeface="Arial" panose="020B0604020202020204" pitchFamily="34" charset="0"/>
              <a:cs typeface="Arial" panose="020B0604020202020204" pitchFamily="34" charset="0"/>
            </a:endParaRPr>
          </a:p>
        </p:txBody>
      </p:sp>
      <p:grpSp>
        <p:nvGrpSpPr>
          <p:cNvPr id="39" name="Gruppo 38">
            <a:extLst>
              <a:ext uri="{FF2B5EF4-FFF2-40B4-BE49-F238E27FC236}">
                <a16:creationId xmlns:a16="http://schemas.microsoft.com/office/drawing/2014/main" id="{A2739749-E599-4FB3-886F-7A19BE0198E2}"/>
              </a:ext>
            </a:extLst>
          </p:cNvPr>
          <p:cNvGrpSpPr/>
          <p:nvPr/>
        </p:nvGrpSpPr>
        <p:grpSpPr>
          <a:xfrm>
            <a:off x="-182962" y="1781006"/>
            <a:ext cx="9867296" cy="2355318"/>
            <a:chOff x="1184044" y="2099394"/>
            <a:chExt cx="9867296" cy="2355318"/>
          </a:xfrm>
        </p:grpSpPr>
        <p:sp>
          <p:nvSpPr>
            <p:cNvPr id="42" name="TextBox 29">
              <a:extLst>
                <a:ext uri="{FF2B5EF4-FFF2-40B4-BE49-F238E27FC236}">
                  <a16:creationId xmlns:a16="http://schemas.microsoft.com/office/drawing/2014/main" id="{444491A4-D10C-44AC-8DA4-A9599B821E66}"/>
                </a:ext>
              </a:extLst>
            </p:cNvPr>
            <p:cNvSpPr txBox="1"/>
            <p:nvPr/>
          </p:nvSpPr>
          <p:spPr>
            <a:xfrm>
              <a:off x="7256361" y="367285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44" name="TextBox 31">
              <a:extLst>
                <a:ext uri="{FF2B5EF4-FFF2-40B4-BE49-F238E27FC236}">
                  <a16:creationId xmlns:a16="http://schemas.microsoft.com/office/drawing/2014/main" id="{292D0136-4135-4618-A2DB-DA6FE465275A}"/>
                </a:ext>
              </a:extLst>
            </p:cNvPr>
            <p:cNvSpPr txBox="1"/>
            <p:nvPr/>
          </p:nvSpPr>
          <p:spPr>
            <a:xfrm>
              <a:off x="10365137" y="367285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6</a:t>
              </a:r>
            </a:p>
          </p:txBody>
        </p:sp>
        <p:sp>
          <p:nvSpPr>
            <p:cNvPr id="49" name="Rounded Rectangle 6">
              <a:extLst>
                <a:ext uri="{FF2B5EF4-FFF2-40B4-BE49-F238E27FC236}">
                  <a16:creationId xmlns:a16="http://schemas.microsoft.com/office/drawing/2014/main" id="{5926C6B6-3F1A-47D7-8717-A1550A446B75}"/>
                </a:ext>
              </a:extLst>
            </p:cNvPr>
            <p:cNvSpPr/>
            <p:nvPr/>
          </p:nvSpPr>
          <p:spPr>
            <a:xfrm rot="18900000">
              <a:off x="1184044" y="316800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mj-lt"/>
                <a:cs typeface="Arial" panose="020B0604020202020204" pitchFamily="34" charset="0"/>
              </a:endParaRPr>
            </a:p>
          </p:txBody>
        </p:sp>
        <p:sp>
          <p:nvSpPr>
            <p:cNvPr id="50" name="Rounded Rectangle 6">
              <a:extLst>
                <a:ext uri="{FF2B5EF4-FFF2-40B4-BE49-F238E27FC236}">
                  <a16:creationId xmlns:a16="http://schemas.microsoft.com/office/drawing/2014/main" id="{8BC930B0-B5BD-4E66-955A-D75488DF1F3E}"/>
                </a:ext>
              </a:extLst>
            </p:cNvPr>
            <p:cNvSpPr/>
            <p:nvPr/>
          </p:nvSpPr>
          <p:spPr>
            <a:xfrm rot="18900000">
              <a:off x="2731770" y="316800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panose="020B0604020202020204" pitchFamily="34" charset="0"/>
              </a:endParaRPr>
            </a:p>
          </p:txBody>
        </p:sp>
        <p:sp>
          <p:nvSpPr>
            <p:cNvPr id="51" name="Rounded Rectangle 6">
              <a:extLst>
                <a:ext uri="{FF2B5EF4-FFF2-40B4-BE49-F238E27FC236}">
                  <a16:creationId xmlns:a16="http://schemas.microsoft.com/office/drawing/2014/main" id="{3F3FA301-AEBA-4EC4-84A1-8659D98EEDDE}"/>
                </a:ext>
              </a:extLst>
            </p:cNvPr>
            <p:cNvSpPr/>
            <p:nvPr/>
          </p:nvSpPr>
          <p:spPr>
            <a:xfrm rot="18900000">
              <a:off x="4283085" y="3119213"/>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52" name="TextBox 9">
              <a:extLst>
                <a:ext uri="{FF2B5EF4-FFF2-40B4-BE49-F238E27FC236}">
                  <a16:creationId xmlns:a16="http://schemas.microsoft.com/office/drawing/2014/main" id="{5898332E-389C-4C3E-9BB8-C87B30126FCC}"/>
                </a:ext>
              </a:extLst>
            </p:cNvPr>
            <p:cNvSpPr txBox="1"/>
            <p:nvPr/>
          </p:nvSpPr>
          <p:spPr>
            <a:xfrm>
              <a:off x="1425623" y="2099394"/>
              <a:ext cx="2122436" cy="553998"/>
            </a:xfrm>
            <a:prstGeom prst="rect">
              <a:avLst/>
            </a:prstGeom>
            <a:noFill/>
          </p:spPr>
          <p:txBody>
            <a:bodyPr wrap="square" lIns="0" tIns="0" rIns="0" bIns="0" rtlCol="0">
              <a:spAutoFit/>
            </a:bodyPr>
            <a:lstStyle/>
            <a:p>
              <a:pPr algn="ctr"/>
              <a:r>
                <a:rPr lang="en-US" altLang="ko-KR" b="1" dirty="0">
                  <a:solidFill>
                    <a:schemeClr val="tx1">
                      <a:lumMod val="75000"/>
                      <a:lumOff val="25000"/>
                    </a:schemeClr>
                  </a:solidFill>
                  <a:latin typeface="+mj-lt"/>
                  <a:cs typeface="Arial" panose="020B0604020202020204" pitchFamily="34" charset="0"/>
                </a:rPr>
                <a:t>01/04/2021</a:t>
              </a:r>
            </a:p>
            <a:p>
              <a:pPr algn="ctr"/>
              <a:r>
                <a:rPr lang="en-US" altLang="ko-KR" b="1" dirty="0">
                  <a:solidFill>
                    <a:schemeClr val="tx1">
                      <a:lumMod val="75000"/>
                      <a:lumOff val="25000"/>
                    </a:schemeClr>
                  </a:solidFill>
                  <a:latin typeface="+mj-lt"/>
                  <a:cs typeface="Arial" panose="020B0604020202020204" pitchFamily="34" charset="0"/>
                </a:rPr>
                <a:t>Carboplatin + Paclitaxel</a:t>
              </a:r>
            </a:p>
          </p:txBody>
        </p:sp>
        <p:sp>
          <p:nvSpPr>
            <p:cNvPr id="53" name="TextBox 26">
              <a:extLst>
                <a:ext uri="{FF2B5EF4-FFF2-40B4-BE49-F238E27FC236}">
                  <a16:creationId xmlns:a16="http://schemas.microsoft.com/office/drawing/2014/main" id="{504DE318-A90D-4ABC-ABAC-AD643495DE64}"/>
                </a:ext>
              </a:extLst>
            </p:cNvPr>
            <p:cNvSpPr txBox="1"/>
            <p:nvPr/>
          </p:nvSpPr>
          <p:spPr>
            <a:xfrm>
              <a:off x="1865398" y="367285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1</a:t>
              </a:r>
            </a:p>
          </p:txBody>
        </p:sp>
        <p:sp>
          <p:nvSpPr>
            <p:cNvPr id="54" name="TextBox 27">
              <a:extLst>
                <a:ext uri="{FF2B5EF4-FFF2-40B4-BE49-F238E27FC236}">
                  <a16:creationId xmlns:a16="http://schemas.microsoft.com/office/drawing/2014/main" id="{B1A874DB-6B7C-4550-BE0C-E35A0153E2C9}"/>
                </a:ext>
              </a:extLst>
            </p:cNvPr>
            <p:cNvSpPr txBox="1"/>
            <p:nvPr/>
          </p:nvSpPr>
          <p:spPr>
            <a:xfrm>
              <a:off x="3419785" y="367285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2</a:t>
              </a:r>
            </a:p>
          </p:txBody>
        </p:sp>
        <p:sp>
          <p:nvSpPr>
            <p:cNvPr id="55" name="TextBox 28">
              <a:extLst>
                <a:ext uri="{FF2B5EF4-FFF2-40B4-BE49-F238E27FC236}">
                  <a16:creationId xmlns:a16="http://schemas.microsoft.com/office/drawing/2014/main" id="{2D95B510-0674-4087-87B6-A6235C323AAF}"/>
                </a:ext>
              </a:extLst>
            </p:cNvPr>
            <p:cNvSpPr txBox="1"/>
            <p:nvPr/>
          </p:nvSpPr>
          <p:spPr>
            <a:xfrm>
              <a:off x="4974172" y="367285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3</a:t>
              </a:r>
            </a:p>
          </p:txBody>
        </p:sp>
        <p:sp>
          <p:nvSpPr>
            <p:cNvPr id="57" name="CasellaDiTesto 56">
              <a:extLst>
                <a:ext uri="{FF2B5EF4-FFF2-40B4-BE49-F238E27FC236}">
                  <a16:creationId xmlns:a16="http://schemas.microsoft.com/office/drawing/2014/main" id="{7ECAC1A5-86FF-4171-84C9-31F3299E30FE}"/>
                </a:ext>
              </a:extLst>
            </p:cNvPr>
            <p:cNvSpPr txBox="1"/>
            <p:nvPr/>
          </p:nvSpPr>
          <p:spPr>
            <a:xfrm>
              <a:off x="2678144" y="3580526"/>
              <a:ext cx="927813" cy="338554"/>
            </a:xfrm>
            <a:prstGeom prst="rect">
              <a:avLst/>
            </a:prstGeom>
            <a:noFill/>
          </p:spPr>
          <p:txBody>
            <a:bodyPr wrap="square" rtlCol="0">
              <a:spAutoFit/>
            </a:bodyPr>
            <a:lstStyle/>
            <a:p>
              <a:r>
                <a:rPr lang="it-IT" sz="1600" dirty="0">
                  <a:latin typeface="+mj-lt"/>
                  <a:cs typeface="Arial" panose="020B0604020202020204" pitchFamily="34" charset="0"/>
                </a:rPr>
                <a:t>q3w</a:t>
              </a:r>
            </a:p>
          </p:txBody>
        </p:sp>
      </p:grpSp>
      <p:grpSp>
        <p:nvGrpSpPr>
          <p:cNvPr id="3" name="Gruppo 2">
            <a:extLst>
              <a:ext uri="{FF2B5EF4-FFF2-40B4-BE49-F238E27FC236}">
                <a16:creationId xmlns:a16="http://schemas.microsoft.com/office/drawing/2014/main" id="{5A41FF12-E552-4976-B7F3-FAA8419C2256}"/>
              </a:ext>
            </a:extLst>
          </p:cNvPr>
          <p:cNvGrpSpPr/>
          <p:nvPr/>
        </p:nvGrpSpPr>
        <p:grpSpPr>
          <a:xfrm>
            <a:off x="9575962" y="2338133"/>
            <a:ext cx="2534020" cy="3199127"/>
            <a:chOff x="9575962" y="2338133"/>
            <a:chExt cx="2534020" cy="3199127"/>
          </a:xfrm>
        </p:grpSpPr>
        <p:sp>
          <p:nvSpPr>
            <p:cNvPr id="32" name="TextBox 31">
              <a:extLst>
                <a:ext uri="{FF2B5EF4-FFF2-40B4-BE49-F238E27FC236}">
                  <a16:creationId xmlns:a16="http://schemas.microsoft.com/office/drawing/2014/main" id="{3BC7B5B6-43DB-4103-B403-58A19D557A80}"/>
                </a:ext>
              </a:extLst>
            </p:cNvPr>
            <p:cNvSpPr txBox="1"/>
            <p:nvPr/>
          </p:nvSpPr>
          <p:spPr>
            <a:xfrm>
              <a:off x="10103887" y="4983262"/>
              <a:ext cx="686203" cy="553998"/>
            </a:xfrm>
            <a:prstGeom prst="rect">
              <a:avLst/>
            </a:prstGeom>
            <a:noFill/>
          </p:spPr>
          <p:txBody>
            <a:bodyPr wrap="square" lIns="0" tIns="0" rIns="0" bIns="0" rtlCol="0">
              <a:spAutoFit/>
            </a:bodyPr>
            <a:lstStyle/>
            <a:p>
              <a:pPr algn="ctr"/>
              <a:r>
                <a:rPr lang="en-US" altLang="ko-KR" b="1" dirty="0">
                  <a:solidFill>
                    <a:schemeClr val="bg1"/>
                  </a:solidFill>
                  <a:latin typeface="Arial" panose="020B0604020202020204" pitchFamily="34" charset="0"/>
                  <a:cs typeface="Arial" panose="020B0604020202020204" pitchFamily="34" charset="0"/>
                </a:rPr>
                <a:t>Cycle 6</a:t>
              </a:r>
            </a:p>
          </p:txBody>
        </p:sp>
        <p:sp>
          <p:nvSpPr>
            <p:cNvPr id="41" name="Freeform 97">
              <a:extLst>
                <a:ext uri="{FF2B5EF4-FFF2-40B4-BE49-F238E27FC236}">
                  <a16:creationId xmlns:a16="http://schemas.microsoft.com/office/drawing/2014/main" id="{89578875-418D-4949-ACCA-7947FFC57475}"/>
                </a:ext>
              </a:extLst>
            </p:cNvPr>
            <p:cNvSpPr>
              <a:spLocks noChangeAspect="1"/>
            </p:cNvSpPr>
            <p:nvPr/>
          </p:nvSpPr>
          <p:spPr>
            <a:xfrm>
              <a:off x="10494173" y="3580497"/>
              <a:ext cx="833917" cy="62315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anose="020B0604020202020204" pitchFamily="34" charset="0"/>
                <a:cs typeface="Arial" panose="020B0604020202020204" pitchFamily="34" charset="0"/>
              </a:endParaRPr>
            </a:p>
          </p:txBody>
        </p:sp>
        <p:grpSp>
          <p:nvGrpSpPr>
            <p:cNvPr id="35" name="Group 48">
              <a:extLst>
                <a:ext uri="{FF2B5EF4-FFF2-40B4-BE49-F238E27FC236}">
                  <a16:creationId xmlns:a16="http://schemas.microsoft.com/office/drawing/2014/main" id="{B0F5091D-357E-44EB-85EB-26FDAA621509}"/>
                </a:ext>
              </a:extLst>
            </p:cNvPr>
            <p:cNvGrpSpPr/>
            <p:nvPr/>
          </p:nvGrpSpPr>
          <p:grpSpPr>
            <a:xfrm flipH="1">
              <a:off x="9575962" y="2338133"/>
              <a:ext cx="2534020" cy="1995164"/>
              <a:chOff x="5810965" y="1942761"/>
              <a:chExt cx="1745052" cy="1995164"/>
            </a:xfrm>
          </p:grpSpPr>
          <p:sp>
            <p:nvSpPr>
              <p:cNvPr id="37" name="TextBox 42">
                <a:extLst>
                  <a:ext uri="{FF2B5EF4-FFF2-40B4-BE49-F238E27FC236}">
                    <a16:creationId xmlns:a16="http://schemas.microsoft.com/office/drawing/2014/main" id="{35A7CF8A-A112-4227-9545-4F450A387DFD}"/>
                  </a:ext>
                </a:extLst>
              </p:cNvPr>
              <p:cNvSpPr txBox="1"/>
              <p:nvPr/>
            </p:nvSpPr>
            <p:spPr>
              <a:xfrm>
                <a:off x="5827987" y="1942761"/>
                <a:ext cx="1728000" cy="400110"/>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altLang="ko-KR" sz="2000" b="1" baseline="30000" dirty="0">
                    <a:solidFill>
                      <a:schemeClr val="bg1"/>
                    </a:solidFill>
                    <a:latin typeface="+mj-lt"/>
                    <a:cs typeface="Arial" panose="020B0604020202020204" pitchFamily="34" charset="0"/>
                  </a:rPr>
                  <a:t> </a:t>
                </a:r>
                <a:r>
                  <a:rPr lang="en-US" altLang="ko-KR" sz="2000" b="1" dirty="0">
                    <a:solidFill>
                      <a:schemeClr val="bg1"/>
                    </a:solidFill>
                    <a:latin typeface="+mj-lt"/>
                    <a:cs typeface="Arial" panose="020B0604020202020204" pitchFamily="34" charset="0"/>
                  </a:rPr>
                  <a:t>3</a:t>
                </a:r>
                <a:r>
                  <a:rPr lang="en-US" altLang="ko-KR" sz="2000" b="1" baseline="30000" dirty="0">
                    <a:solidFill>
                      <a:schemeClr val="bg1"/>
                    </a:solidFill>
                    <a:latin typeface="+mj-lt"/>
                    <a:cs typeface="Arial" panose="020B0604020202020204" pitchFamily="34" charset="0"/>
                  </a:rPr>
                  <a:t>rd</a:t>
                </a:r>
                <a:r>
                  <a:rPr lang="en-US" altLang="ko-KR" sz="2000" b="1" dirty="0">
                    <a:solidFill>
                      <a:schemeClr val="bg1"/>
                    </a:solidFill>
                    <a:latin typeface="+mj-lt"/>
                    <a:cs typeface="Arial" panose="020B0604020202020204" pitchFamily="34" charset="0"/>
                  </a:rPr>
                  <a:t> June 2021</a:t>
                </a:r>
                <a:endParaRPr lang="ko-KR" altLang="en-US" sz="2000" b="1" dirty="0">
                  <a:solidFill>
                    <a:schemeClr val="bg1"/>
                  </a:solidFill>
                  <a:latin typeface="+mj-lt"/>
                  <a:cs typeface="Arial" panose="020B0604020202020204" pitchFamily="34" charset="0"/>
                </a:endParaRPr>
              </a:p>
            </p:txBody>
          </p:sp>
          <p:cxnSp>
            <p:nvCxnSpPr>
              <p:cNvPr id="38" name="Straight Connector 43">
                <a:extLst>
                  <a:ext uri="{FF2B5EF4-FFF2-40B4-BE49-F238E27FC236}">
                    <a16:creationId xmlns:a16="http://schemas.microsoft.com/office/drawing/2014/main" id="{99AA8671-90B7-4230-855C-96842EEEEE5C}"/>
                  </a:ext>
                </a:extLst>
              </p:cNvPr>
              <p:cNvCxnSpPr/>
              <p:nvPr/>
            </p:nvCxnSpPr>
            <p:spPr>
              <a:xfrm>
                <a:off x="5828017" y="3929888"/>
                <a:ext cx="1728000" cy="803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41">
                <a:extLst>
                  <a:ext uri="{FF2B5EF4-FFF2-40B4-BE49-F238E27FC236}">
                    <a16:creationId xmlns:a16="http://schemas.microsoft.com/office/drawing/2014/main" id="{33C54273-247F-4017-9800-82B7E31A72BE}"/>
                  </a:ext>
                </a:extLst>
              </p:cNvPr>
              <p:cNvSpPr txBox="1"/>
              <p:nvPr/>
            </p:nvSpPr>
            <p:spPr>
              <a:xfrm>
                <a:off x="5810965" y="2472652"/>
                <a:ext cx="1728000" cy="646331"/>
              </a:xfrm>
              <a:prstGeom prst="rect">
                <a:avLst/>
              </a:prstGeom>
              <a:noFill/>
            </p:spPr>
            <p:txBody>
              <a:bodyPr wrap="square" rtlCol="0">
                <a:spAutoFit/>
              </a:bodyPr>
              <a:lstStyle/>
              <a:p>
                <a:pPr algn="ctr"/>
                <a:r>
                  <a:rPr lang="en-US" altLang="ko-KR" dirty="0">
                    <a:latin typeface="+mj-lt"/>
                    <a:cs typeface="Arial" panose="020B0604020202020204" pitchFamily="34" charset="0"/>
                  </a:rPr>
                  <a:t>Interval debulking surgery, R0</a:t>
                </a:r>
              </a:p>
            </p:txBody>
          </p:sp>
        </p:grpSp>
      </p:grpSp>
      <p:sp>
        <p:nvSpPr>
          <p:cNvPr id="73" name="Rettangolo 72">
            <a:extLst>
              <a:ext uri="{FF2B5EF4-FFF2-40B4-BE49-F238E27FC236}">
                <a16:creationId xmlns:a16="http://schemas.microsoft.com/office/drawing/2014/main" id="{00745389-1E56-4136-812E-FBB6A462FFCD}"/>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cs typeface="Arial" panose="020B0604020202020204" pitchFamily="34" charset="0"/>
              </a:rPr>
              <a:t>Oncological</a:t>
            </a:r>
            <a:r>
              <a:rPr lang="it-IT" sz="2400" b="1" dirty="0">
                <a:cs typeface="Arial" panose="020B0604020202020204" pitchFamily="34" charset="0"/>
              </a:rPr>
              <a:t> history</a:t>
            </a:r>
          </a:p>
        </p:txBody>
      </p:sp>
      <p:pic>
        <p:nvPicPr>
          <p:cNvPr id="40" name="Google Shape;54;p13">
            <a:extLst>
              <a:ext uri="{FF2B5EF4-FFF2-40B4-BE49-F238E27FC236}">
                <a16:creationId xmlns:a16="http://schemas.microsoft.com/office/drawing/2014/main" id="{03019C64-A68D-49AF-94D9-63BF65C7EAB0}"/>
              </a:ext>
            </a:extLst>
          </p:cNvPr>
          <p:cNvPicPr preferRelativeResize="0"/>
          <p:nvPr/>
        </p:nvPicPr>
        <p:blipFill rotWithShape="1">
          <a:blip r:embed="rId3">
            <a:alphaModFix/>
          </a:blip>
          <a:srcRect l="3474" t="8646" r="2354" b="5824"/>
          <a:stretch/>
        </p:blipFill>
        <p:spPr>
          <a:xfrm>
            <a:off x="4543564" y="789177"/>
            <a:ext cx="4823404" cy="2457876"/>
          </a:xfrm>
          <a:prstGeom prst="rect">
            <a:avLst/>
          </a:prstGeom>
          <a:noFill/>
          <a:ln>
            <a:noFill/>
          </a:ln>
        </p:spPr>
      </p:pic>
      <p:pic>
        <p:nvPicPr>
          <p:cNvPr id="43" name="Google Shape;75;p17">
            <a:extLst>
              <a:ext uri="{FF2B5EF4-FFF2-40B4-BE49-F238E27FC236}">
                <a16:creationId xmlns:a16="http://schemas.microsoft.com/office/drawing/2014/main" id="{67C83A04-F50F-452D-AB15-6FC8220398B1}"/>
              </a:ext>
            </a:extLst>
          </p:cNvPr>
          <p:cNvPicPr preferRelativeResize="0"/>
          <p:nvPr/>
        </p:nvPicPr>
        <p:blipFill rotWithShape="1">
          <a:blip r:embed="rId4">
            <a:alphaModFix/>
          </a:blip>
          <a:srcRect l="5194" t="8700" r="54603" b="11915"/>
          <a:stretch/>
        </p:blipFill>
        <p:spPr>
          <a:xfrm>
            <a:off x="4543563" y="3393888"/>
            <a:ext cx="2260291" cy="2982512"/>
          </a:xfrm>
          <a:prstGeom prst="rect">
            <a:avLst/>
          </a:prstGeom>
          <a:noFill/>
          <a:ln>
            <a:noFill/>
          </a:ln>
        </p:spPr>
      </p:pic>
      <p:pic>
        <p:nvPicPr>
          <p:cNvPr id="45" name="Google Shape;76;p17">
            <a:extLst>
              <a:ext uri="{FF2B5EF4-FFF2-40B4-BE49-F238E27FC236}">
                <a16:creationId xmlns:a16="http://schemas.microsoft.com/office/drawing/2014/main" id="{E9C2EB41-94EB-4BCA-85E1-2731F24EAA96}"/>
              </a:ext>
            </a:extLst>
          </p:cNvPr>
          <p:cNvPicPr preferRelativeResize="0"/>
          <p:nvPr/>
        </p:nvPicPr>
        <p:blipFill rotWithShape="1">
          <a:blip r:embed="rId4">
            <a:alphaModFix/>
          </a:blip>
          <a:srcRect l="54627" t="8703" r="4562" b="12883"/>
          <a:stretch/>
        </p:blipFill>
        <p:spPr>
          <a:xfrm>
            <a:off x="7122521" y="3397516"/>
            <a:ext cx="2317661" cy="2982512"/>
          </a:xfrm>
          <a:prstGeom prst="rect">
            <a:avLst/>
          </a:prstGeom>
          <a:noFill/>
          <a:ln>
            <a:noFill/>
          </a:ln>
        </p:spPr>
      </p:pic>
    </p:spTree>
    <p:extLst>
      <p:ext uri="{BB962C8B-B14F-4D97-AF65-F5344CB8AC3E}">
        <p14:creationId xmlns:p14="http://schemas.microsoft.com/office/powerpoint/2010/main" val="41577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A68D13-7478-4DFC-8781-EBE1CD4A938E}"/>
              </a:ext>
            </a:extLst>
          </p:cNvPr>
          <p:cNvPicPr>
            <a:picLocks noChangeAspect="1"/>
          </p:cNvPicPr>
          <p:nvPr/>
        </p:nvPicPr>
        <p:blipFill rotWithShape="1">
          <a:blip r:embed="rId2"/>
          <a:srcRect l="3789" t="31719" r="29026" b="25895"/>
          <a:stretch/>
        </p:blipFill>
        <p:spPr>
          <a:xfrm>
            <a:off x="6808298" y="1367788"/>
            <a:ext cx="4734394" cy="2607712"/>
          </a:xfrm>
          <a:prstGeom prst="rect">
            <a:avLst/>
          </a:prstGeom>
          <a:solidFill>
            <a:schemeClr val="bg1"/>
          </a:solidFill>
        </p:spPr>
      </p:pic>
      <p:grpSp>
        <p:nvGrpSpPr>
          <p:cNvPr id="27" name="Gruppo 26">
            <a:extLst>
              <a:ext uri="{FF2B5EF4-FFF2-40B4-BE49-F238E27FC236}">
                <a16:creationId xmlns:a16="http://schemas.microsoft.com/office/drawing/2014/main" id="{423986A9-5313-4E28-A32F-75371AD850CF}"/>
              </a:ext>
            </a:extLst>
          </p:cNvPr>
          <p:cNvGrpSpPr/>
          <p:nvPr/>
        </p:nvGrpSpPr>
        <p:grpSpPr>
          <a:xfrm>
            <a:off x="1095116" y="1634277"/>
            <a:ext cx="4496316" cy="2223931"/>
            <a:chOff x="6952932" y="4407190"/>
            <a:chExt cx="4496316" cy="2223931"/>
          </a:xfrm>
        </p:grpSpPr>
        <p:sp>
          <p:nvSpPr>
            <p:cNvPr id="28" name="Rounded Rectangle 6">
              <a:extLst>
                <a:ext uri="{FF2B5EF4-FFF2-40B4-BE49-F238E27FC236}">
                  <a16:creationId xmlns:a16="http://schemas.microsoft.com/office/drawing/2014/main" id="{B8A6F5A0-A3D9-488D-B6CE-A75EDDB38DFA}"/>
                </a:ext>
              </a:extLst>
            </p:cNvPr>
            <p:cNvSpPr/>
            <p:nvPr/>
          </p:nvSpPr>
          <p:spPr>
            <a:xfrm rot="18900000">
              <a:off x="10048382" y="4407190"/>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9" name="TextBox 29">
              <a:extLst>
                <a:ext uri="{FF2B5EF4-FFF2-40B4-BE49-F238E27FC236}">
                  <a16:creationId xmlns:a16="http://schemas.microsoft.com/office/drawing/2014/main" id="{5E948C62-CDC2-473D-BB29-F342C8048A09}"/>
                </a:ext>
              </a:extLst>
            </p:cNvPr>
            <p:cNvSpPr txBox="1"/>
            <p:nvPr/>
          </p:nvSpPr>
          <p:spPr>
            <a:xfrm>
              <a:off x="7654269" y="4912045"/>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30" name="TextBox 30">
              <a:extLst>
                <a:ext uri="{FF2B5EF4-FFF2-40B4-BE49-F238E27FC236}">
                  <a16:creationId xmlns:a16="http://schemas.microsoft.com/office/drawing/2014/main" id="{122DDE8F-9249-4956-AD78-D9638DFF8156}"/>
                </a:ext>
              </a:extLst>
            </p:cNvPr>
            <p:cNvSpPr txBox="1"/>
            <p:nvPr/>
          </p:nvSpPr>
          <p:spPr>
            <a:xfrm>
              <a:off x="9208656" y="4912045"/>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5</a:t>
              </a:r>
            </a:p>
          </p:txBody>
        </p:sp>
        <p:sp>
          <p:nvSpPr>
            <p:cNvPr id="31" name="TextBox 31">
              <a:extLst>
                <a:ext uri="{FF2B5EF4-FFF2-40B4-BE49-F238E27FC236}">
                  <a16:creationId xmlns:a16="http://schemas.microsoft.com/office/drawing/2014/main" id="{D2BB480F-7CEE-435D-853C-D3FA2411672B}"/>
                </a:ext>
              </a:extLst>
            </p:cNvPr>
            <p:cNvSpPr txBox="1"/>
            <p:nvPr/>
          </p:nvSpPr>
          <p:spPr>
            <a:xfrm>
              <a:off x="10763045" y="4912045"/>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6</a:t>
              </a:r>
            </a:p>
          </p:txBody>
        </p:sp>
        <p:sp>
          <p:nvSpPr>
            <p:cNvPr id="32" name="Rounded Rectangle 6">
              <a:extLst>
                <a:ext uri="{FF2B5EF4-FFF2-40B4-BE49-F238E27FC236}">
                  <a16:creationId xmlns:a16="http://schemas.microsoft.com/office/drawing/2014/main" id="{113A71EA-1524-4010-8494-F6B65BF3EF35}"/>
                </a:ext>
              </a:extLst>
            </p:cNvPr>
            <p:cNvSpPr/>
            <p:nvPr/>
          </p:nvSpPr>
          <p:spPr>
            <a:xfrm rot="18900000">
              <a:off x="6952932" y="4407190"/>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33" name="Rounded Rectangle 6">
              <a:extLst>
                <a:ext uri="{FF2B5EF4-FFF2-40B4-BE49-F238E27FC236}">
                  <a16:creationId xmlns:a16="http://schemas.microsoft.com/office/drawing/2014/main" id="{4B538EF2-6017-4B13-B566-1D363B7D918B}"/>
                </a:ext>
              </a:extLst>
            </p:cNvPr>
            <p:cNvSpPr/>
            <p:nvPr/>
          </p:nvSpPr>
          <p:spPr>
            <a:xfrm rot="18900000">
              <a:off x="8500658" y="4407190"/>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ial" panose="020B0604020202020204" pitchFamily="34" charset="0"/>
                <a:cs typeface="Arial" panose="020B0604020202020204" pitchFamily="34" charset="0"/>
              </a:endParaRPr>
            </a:p>
          </p:txBody>
        </p:sp>
        <p:sp>
          <p:nvSpPr>
            <p:cNvPr id="34" name="TextBox 29">
              <a:extLst>
                <a:ext uri="{FF2B5EF4-FFF2-40B4-BE49-F238E27FC236}">
                  <a16:creationId xmlns:a16="http://schemas.microsoft.com/office/drawing/2014/main" id="{985227FD-1019-48BA-B52F-F351CFB902BA}"/>
                </a:ext>
              </a:extLst>
            </p:cNvPr>
            <p:cNvSpPr txBox="1"/>
            <p:nvPr/>
          </p:nvSpPr>
          <p:spPr>
            <a:xfrm>
              <a:off x="7654269" y="4912045"/>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35" name="TextBox 30">
              <a:extLst>
                <a:ext uri="{FF2B5EF4-FFF2-40B4-BE49-F238E27FC236}">
                  <a16:creationId xmlns:a16="http://schemas.microsoft.com/office/drawing/2014/main" id="{2544A75F-0338-44D5-AA90-6BE0C9EDE3ED}"/>
                </a:ext>
              </a:extLst>
            </p:cNvPr>
            <p:cNvSpPr txBox="1"/>
            <p:nvPr/>
          </p:nvSpPr>
          <p:spPr>
            <a:xfrm>
              <a:off x="9208656" y="4912045"/>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5</a:t>
              </a:r>
            </a:p>
          </p:txBody>
        </p:sp>
        <p:sp>
          <p:nvSpPr>
            <p:cNvPr id="36" name="TextBox 29">
              <a:extLst>
                <a:ext uri="{FF2B5EF4-FFF2-40B4-BE49-F238E27FC236}">
                  <a16:creationId xmlns:a16="http://schemas.microsoft.com/office/drawing/2014/main" id="{E0E8084C-D548-410D-9895-F77104D244BA}"/>
                </a:ext>
              </a:extLst>
            </p:cNvPr>
            <p:cNvSpPr txBox="1"/>
            <p:nvPr/>
          </p:nvSpPr>
          <p:spPr>
            <a:xfrm>
              <a:off x="7654269" y="4912045"/>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37" name="Rettangolo con angoli arrotondati 36">
              <a:extLst>
                <a:ext uri="{FF2B5EF4-FFF2-40B4-BE49-F238E27FC236}">
                  <a16:creationId xmlns:a16="http://schemas.microsoft.com/office/drawing/2014/main" id="{3A1E4321-A4FB-406A-A0DF-C668D0E8351A}"/>
                </a:ext>
              </a:extLst>
            </p:cNvPr>
            <p:cNvSpPr/>
            <p:nvPr/>
          </p:nvSpPr>
          <p:spPr>
            <a:xfrm>
              <a:off x="7149851" y="6205740"/>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Arial" panose="020B0604020202020204" pitchFamily="34" charset="0"/>
                  <a:cs typeface="Arial" panose="020B0604020202020204" pitchFamily="34" charset="0"/>
                </a:rPr>
                <a:t>Ca125 </a:t>
              </a:r>
            </a:p>
            <a:p>
              <a:pPr algn="ctr" rtl="0">
                <a:spcBef>
                  <a:spcPts val="0"/>
                </a:spcBef>
                <a:spcAft>
                  <a:spcPts val="0"/>
                </a:spcAft>
              </a:pPr>
              <a:r>
                <a:rPr lang="it-IT" sz="1200" b="0" i="0" u="none" strike="noStrike" dirty="0">
                  <a:solidFill>
                    <a:srgbClr val="000000"/>
                  </a:solidFill>
                  <a:effectLst/>
                  <a:latin typeface="Arial" panose="020B0604020202020204" pitchFamily="34" charset="0"/>
                  <a:cs typeface="Arial" panose="020B0604020202020204" pitchFamily="34" charset="0"/>
                </a:rPr>
                <a:t>45 U/ml</a:t>
              </a:r>
              <a:endParaRPr lang="it-IT" sz="1200" dirty="0">
                <a:latin typeface="Arial" panose="020B0604020202020204" pitchFamily="34" charset="0"/>
                <a:cs typeface="Arial" panose="020B0604020202020204" pitchFamily="34" charset="0"/>
              </a:endParaRPr>
            </a:p>
          </p:txBody>
        </p:sp>
        <p:sp>
          <p:nvSpPr>
            <p:cNvPr id="38" name="Rettangolo con angoli arrotondati 37">
              <a:extLst>
                <a:ext uri="{FF2B5EF4-FFF2-40B4-BE49-F238E27FC236}">
                  <a16:creationId xmlns:a16="http://schemas.microsoft.com/office/drawing/2014/main" id="{B656331C-42E2-4687-A2DA-83246328FAEE}"/>
                </a:ext>
              </a:extLst>
            </p:cNvPr>
            <p:cNvSpPr/>
            <p:nvPr/>
          </p:nvSpPr>
          <p:spPr>
            <a:xfrm>
              <a:off x="8777639" y="6205740"/>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Arial" panose="020B0604020202020204" pitchFamily="34" charset="0"/>
                  <a:cs typeface="Arial" panose="020B0604020202020204" pitchFamily="34" charset="0"/>
                </a:rPr>
                <a:t>Ca125 </a:t>
              </a:r>
            </a:p>
            <a:p>
              <a:pPr algn="ctr" rtl="0">
                <a:spcBef>
                  <a:spcPts val="0"/>
                </a:spcBef>
                <a:spcAft>
                  <a:spcPts val="0"/>
                </a:spcAft>
              </a:pPr>
              <a:r>
                <a:rPr lang="it-IT" sz="1200" dirty="0">
                  <a:solidFill>
                    <a:srgbClr val="000000"/>
                  </a:solidFill>
                  <a:latin typeface="Arial" panose="020B0604020202020204" pitchFamily="34" charset="0"/>
                  <a:cs typeface="Arial" panose="020B0604020202020204" pitchFamily="34" charset="0"/>
                </a:rPr>
                <a:t>6</a:t>
              </a:r>
              <a:r>
                <a:rPr lang="it-IT" sz="1200" b="0" i="0" u="none" strike="noStrike" dirty="0">
                  <a:solidFill>
                    <a:srgbClr val="000000"/>
                  </a:solidFill>
                  <a:effectLst/>
                  <a:latin typeface="Arial" panose="020B0604020202020204" pitchFamily="34" charset="0"/>
                  <a:cs typeface="Arial" panose="020B0604020202020204" pitchFamily="34" charset="0"/>
                </a:rPr>
                <a:t> U/ml</a:t>
              </a:r>
              <a:endParaRPr lang="it-IT" sz="1200" dirty="0">
                <a:latin typeface="Arial" panose="020B0604020202020204" pitchFamily="34" charset="0"/>
                <a:cs typeface="Arial" panose="020B0604020202020204" pitchFamily="34" charset="0"/>
              </a:endParaRPr>
            </a:p>
          </p:txBody>
        </p:sp>
        <p:sp>
          <p:nvSpPr>
            <p:cNvPr id="39" name="Rettangolo con angoli arrotondati 38">
              <a:extLst>
                <a:ext uri="{FF2B5EF4-FFF2-40B4-BE49-F238E27FC236}">
                  <a16:creationId xmlns:a16="http://schemas.microsoft.com/office/drawing/2014/main" id="{B57F09F2-2F33-46F5-8563-91DD23FB9DDA}"/>
                </a:ext>
              </a:extLst>
            </p:cNvPr>
            <p:cNvSpPr/>
            <p:nvPr/>
          </p:nvSpPr>
          <p:spPr>
            <a:xfrm>
              <a:off x="10387776" y="6199116"/>
              <a:ext cx="879523" cy="425381"/>
            </a:xfrm>
            <a:prstGeom prst="round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rtl="0">
                <a:spcBef>
                  <a:spcPts val="0"/>
                </a:spcBef>
                <a:spcAft>
                  <a:spcPts val="0"/>
                </a:spcAft>
              </a:pPr>
              <a:r>
                <a:rPr lang="it-IT" sz="1200" dirty="0">
                  <a:latin typeface="Arial" panose="020B0604020202020204" pitchFamily="34" charset="0"/>
                  <a:cs typeface="Arial" panose="020B0604020202020204" pitchFamily="34" charset="0"/>
                </a:rPr>
                <a:t>Ca125 </a:t>
              </a:r>
            </a:p>
            <a:p>
              <a:pPr algn="ctr" rtl="0">
                <a:spcBef>
                  <a:spcPts val="0"/>
                </a:spcBef>
                <a:spcAft>
                  <a:spcPts val="0"/>
                </a:spcAft>
              </a:pPr>
              <a:r>
                <a:rPr lang="it-IT" sz="1200" b="0" i="0" u="none" strike="noStrike" dirty="0">
                  <a:solidFill>
                    <a:srgbClr val="000000"/>
                  </a:solidFill>
                  <a:effectLst/>
                  <a:latin typeface="Arial" panose="020B0604020202020204" pitchFamily="34" charset="0"/>
                  <a:cs typeface="Arial" panose="020B0604020202020204" pitchFamily="34" charset="0"/>
                </a:rPr>
                <a:t>11 U/ml</a:t>
              </a:r>
              <a:endParaRPr lang="it-IT" sz="1200" dirty="0">
                <a:latin typeface="Arial" panose="020B0604020202020204" pitchFamily="34" charset="0"/>
                <a:cs typeface="Arial" panose="020B0604020202020204" pitchFamily="34" charset="0"/>
              </a:endParaRPr>
            </a:p>
          </p:txBody>
        </p:sp>
      </p:grpSp>
      <p:sp>
        <p:nvSpPr>
          <p:cNvPr id="40" name="TextBox 9">
            <a:extLst>
              <a:ext uri="{FF2B5EF4-FFF2-40B4-BE49-F238E27FC236}">
                <a16:creationId xmlns:a16="http://schemas.microsoft.com/office/drawing/2014/main" id="{620B959A-4BE2-4FBD-AE96-A1E46CCB241B}"/>
              </a:ext>
            </a:extLst>
          </p:cNvPr>
          <p:cNvSpPr txBox="1"/>
          <p:nvPr/>
        </p:nvSpPr>
        <p:spPr>
          <a:xfrm>
            <a:off x="555081" y="968112"/>
            <a:ext cx="2122436" cy="276999"/>
          </a:xfrm>
          <a:prstGeom prst="rect">
            <a:avLst/>
          </a:prstGeom>
          <a:noFill/>
        </p:spPr>
        <p:txBody>
          <a:bodyPr wrap="square" lIns="0" tIns="0" rIns="0" bIns="0" rtlCol="0">
            <a:spAutoFit/>
          </a:bodyPr>
          <a:lstStyle/>
          <a:p>
            <a:pPr algn="ctr"/>
            <a:r>
              <a:rPr lang="en-US" altLang="ko-KR" b="1" dirty="0">
                <a:solidFill>
                  <a:schemeClr val="tx1">
                    <a:lumMod val="75000"/>
                    <a:lumOff val="25000"/>
                  </a:schemeClr>
                </a:solidFill>
                <a:latin typeface="+mj-lt"/>
                <a:cs typeface="Arial" panose="020B0604020202020204" pitchFamily="34" charset="0"/>
              </a:rPr>
              <a:t>Carboplatin + Paclitaxel</a:t>
            </a:r>
          </a:p>
        </p:txBody>
      </p:sp>
      <p:sp>
        <p:nvSpPr>
          <p:cNvPr id="41" name="Rettangolo 40">
            <a:extLst>
              <a:ext uri="{FF2B5EF4-FFF2-40B4-BE49-F238E27FC236}">
                <a16:creationId xmlns:a16="http://schemas.microsoft.com/office/drawing/2014/main" id="{6C751BB3-84EB-421B-AA15-3D185DB5BC28}"/>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cs typeface="Arial" panose="020B0604020202020204" pitchFamily="34" charset="0"/>
              </a:rPr>
              <a:t>Oncological</a:t>
            </a:r>
            <a:r>
              <a:rPr lang="it-IT" sz="2400" b="1" dirty="0">
                <a:cs typeface="Arial" panose="020B0604020202020204" pitchFamily="34" charset="0"/>
              </a:rPr>
              <a:t> history</a:t>
            </a:r>
          </a:p>
        </p:txBody>
      </p:sp>
    </p:spTree>
    <p:extLst>
      <p:ext uri="{BB962C8B-B14F-4D97-AF65-F5344CB8AC3E}">
        <p14:creationId xmlns:p14="http://schemas.microsoft.com/office/powerpoint/2010/main" val="22837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B5FFA41-1A27-425F-90D7-A2B18516DD11}"/>
              </a:ext>
            </a:extLst>
          </p:cNvPr>
          <p:cNvPicPr>
            <a:picLocks noChangeAspect="1"/>
          </p:cNvPicPr>
          <p:nvPr/>
        </p:nvPicPr>
        <p:blipFill>
          <a:blip r:embed="rId2"/>
          <a:stretch>
            <a:fillRect/>
          </a:stretch>
        </p:blipFill>
        <p:spPr>
          <a:xfrm>
            <a:off x="633121" y="445537"/>
            <a:ext cx="11410950" cy="6172200"/>
          </a:xfrm>
          <a:prstGeom prst="rect">
            <a:avLst/>
          </a:prstGeom>
        </p:spPr>
      </p:pic>
    </p:spTree>
    <p:extLst>
      <p:ext uri="{BB962C8B-B14F-4D97-AF65-F5344CB8AC3E}">
        <p14:creationId xmlns:p14="http://schemas.microsoft.com/office/powerpoint/2010/main" val="85780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FBA7D1C6-64C0-4D88-A3E9-47E81235F9EA}"/>
              </a:ext>
            </a:extLst>
          </p:cNvPr>
          <p:cNvGrpSpPr/>
          <p:nvPr/>
        </p:nvGrpSpPr>
        <p:grpSpPr>
          <a:xfrm>
            <a:off x="449326" y="500936"/>
            <a:ext cx="11591925" cy="6229350"/>
            <a:chOff x="449327" y="491607"/>
            <a:chExt cx="11591925" cy="6229350"/>
          </a:xfrm>
        </p:grpSpPr>
        <p:pic>
          <p:nvPicPr>
            <p:cNvPr id="4" name="Immagine 3">
              <a:extLst>
                <a:ext uri="{FF2B5EF4-FFF2-40B4-BE49-F238E27FC236}">
                  <a16:creationId xmlns:a16="http://schemas.microsoft.com/office/drawing/2014/main" id="{2AF5C2A8-1135-45A7-A5F0-4A48E0027E13}"/>
                </a:ext>
              </a:extLst>
            </p:cNvPr>
            <p:cNvPicPr>
              <a:picLocks noChangeAspect="1"/>
            </p:cNvPicPr>
            <p:nvPr/>
          </p:nvPicPr>
          <p:blipFill>
            <a:blip r:embed="rId2"/>
            <a:stretch>
              <a:fillRect/>
            </a:stretch>
          </p:blipFill>
          <p:spPr>
            <a:xfrm>
              <a:off x="449327" y="491607"/>
              <a:ext cx="11591925" cy="6229350"/>
            </a:xfrm>
            <a:prstGeom prst="rect">
              <a:avLst/>
            </a:prstGeom>
          </p:spPr>
        </p:pic>
        <p:sp>
          <p:nvSpPr>
            <p:cNvPr id="6" name="Ovale 5">
              <a:extLst>
                <a:ext uri="{FF2B5EF4-FFF2-40B4-BE49-F238E27FC236}">
                  <a16:creationId xmlns:a16="http://schemas.microsoft.com/office/drawing/2014/main" id="{8DAEE1F7-DFBF-4FAD-83DC-9F5DC95CAC9F}"/>
                </a:ext>
              </a:extLst>
            </p:cNvPr>
            <p:cNvSpPr/>
            <p:nvPr/>
          </p:nvSpPr>
          <p:spPr>
            <a:xfrm>
              <a:off x="4758612" y="2995127"/>
              <a:ext cx="1113455" cy="31724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Immagine 4">
            <a:extLst>
              <a:ext uri="{FF2B5EF4-FFF2-40B4-BE49-F238E27FC236}">
                <a16:creationId xmlns:a16="http://schemas.microsoft.com/office/drawing/2014/main" id="{CC8884B8-7A09-4929-8C3A-27ACE689198C}"/>
              </a:ext>
            </a:extLst>
          </p:cNvPr>
          <p:cNvPicPr>
            <a:picLocks noChangeAspect="1"/>
          </p:cNvPicPr>
          <p:nvPr/>
        </p:nvPicPr>
        <p:blipFill>
          <a:blip r:embed="rId3"/>
          <a:stretch>
            <a:fillRect/>
          </a:stretch>
        </p:blipFill>
        <p:spPr>
          <a:xfrm>
            <a:off x="6245289" y="1872246"/>
            <a:ext cx="5314950" cy="3971925"/>
          </a:xfrm>
          <a:prstGeom prst="rect">
            <a:avLst/>
          </a:prstGeom>
        </p:spPr>
      </p:pic>
    </p:spTree>
    <p:extLst>
      <p:ext uri="{BB962C8B-B14F-4D97-AF65-F5344CB8AC3E}">
        <p14:creationId xmlns:p14="http://schemas.microsoft.com/office/powerpoint/2010/main" val="31232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761FDB6-9C96-4B2B-8E17-34CCD9C098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87"/>
          <a:stretch/>
        </p:blipFill>
        <p:spPr bwMode="auto">
          <a:xfrm>
            <a:off x="-16677" y="491068"/>
            <a:ext cx="12192000" cy="538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ttangolo 4">
            <a:extLst>
              <a:ext uri="{FF2B5EF4-FFF2-40B4-BE49-F238E27FC236}">
                <a16:creationId xmlns:a16="http://schemas.microsoft.com/office/drawing/2014/main" id="{A16A53F2-F330-4949-8FDF-27B545A24968}"/>
              </a:ext>
            </a:extLst>
          </p:cNvPr>
          <p:cNvSpPr>
            <a:spLocks noChangeArrowheads="1"/>
          </p:cNvSpPr>
          <p:nvPr/>
        </p:nvSpPr>
        <p:spPr bwMode="auto">
          <a:xfrm>
            <a:off x="9877899" y="6596390"/>
            <a:ext cx="22974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050" dirty="0">
                <a:solidFill>
                  <a:schemeClr val="bg1">
                    <a:lumMod val="65000"/>
                  </a:schemeClr>
                </a:solidFill>
                <a:latin typeface="+mj-lt"/>
              </a:rPr>
              <a:t>González-</a:t>
            </a:r>
            <a:r>
              <a:rPr lang="it-IT" altLang="it-IT" sz="1050" dirty="0" err="1">
                <a:solidFill>
                  <a:schemeClr val="bg1">
                    <a:lumMod val="65000"/>
                  </a:schemeClr>
                </a:solidFill>
                <a:latin typeface="+mj-lt"/>
              </a:rPr>
              <a:t>Martín</a:t>
            </a:r>
            <a:r>
              <a:rPr lang="it-IT" altLang="it-IT" sz="1050" dirty="0">
                <a:solidFill>
                  <a:schemeClr val="bg1">
                    <a:lumMod val="65000"/>
                  </a:schemeClr>
                </a:solidFill>
                <a:latin typeface="+mj-lt"/>
              </a:rPr>
              <a:t> A et al. NEJCM 2019</a:t>
            </a:r>
          </a:p>
        </p:txBody>
      </p:sp>
      <p:sp>
        <p:nvSpPr>
          <p:cNvPr id="3" name="Rettangolo 2">
            <a:extLst>
              <a:ext uri="{FF2B5EF4-FFF2-40B4-BE49-F238E27FC236}">
                <a16:creationId xmlns:a16="http://schemas.microsoft.com/office/drawing/2014/main" id="{60AB8301-1E99-41E4-A8F0-814F4948A4DF}"/>
              </a:ext>
            </a:extLst>
          </p:cNvPr>
          <p:cNvSpPr/>
          <p:nvPr/>
        </p:nvSpPr>
        <p:spPr>
          <a:xfrm>
            <a:off x="10195351" y="1798089"/>
            <a:ext cx="1903663" cy="307777"/>
          </a:xfrm>
          <a:prstGeom prst="rect">
            <a:avLst/>
          </a:prstGeom>
        </p:spPr>
        <p:txBody>
          <a:bodyPr wrap="none">
            <a:spAutoFit/>
          </a:bodyPr>
          <a:lstStyle/>
          <a:p>
            <a:pPr lvl="0">
              <a:defRPr/>
            </a:pPr>
            <a:r>
              <a:rPr lang="en-US" sz="1400" b="1" dirty="0">
                <a:solidFill>
                  <a:srgbClr val="C00000"/>
                </a:solidFill>
                <a:latin typeface="+mj-lt"/>
                <a:sym typeface="Wingdings" panose="05000000000000000000" pitchFamily="2" charset="2"/>
              </a:rPr>
              <a:t>8.1 vs 5.4 months; ∆ 2,7</a:t>
            </a:r>
          </a:p>
        </p:txBody>
      </p:sp>
      <p:sp>
        <p:nvSpPr>
          <p:cNvPr id="7" name="Rettangolo 6">
            <a:extLst>
              <a:ext uri="{FF2B5EF4-FFF2-40B4-BE49-F238E27FC236}">
                <a16:creationId xmlns:a16="http://schemas.microsoft.com/office/drawing/2014/main" id="{56896107-AE17-4B37-A033-34FAB1A11A30}"/>
              </a:ext>
            </a:extLst>
          </p:cNvPr>
          <p:cNvSpPr/>
          <p:nvPr/>
        </p:nvSpPr>
        <p:spPr>
          <a:xfrm>
            <a:off x="2047385" y="1798088"/>
            <a:ext cx="2150525" cy="307777"/>
          </a:xfrm>
          <a:prstGeom prst="rect">
            <a:avLst/>
          </a:prstGeom>
        </p:spPr>
        <p:txBody>
          <a:bodyPr wrap="none">
            <a:spAutoFit/>
          </a:bodyPr>
          <a:lstStyle/>
          <a:p>
            <a:pPr lvl="0">
              <a:defRPr/>
            </a:pPr>
            <a:r>
              <a:rPr lang="en-US" sz="1400" b="1" dirty="0">
                <a:solidFill>
                  <a:srgbClr val="C00000"/>
                </a:solidFill>
                <a:latin typeface="+mj-lt"/>
                <a:sym typeface="Wingdings" panose="05000000000000000000" pitchFamily="2" charset="2"/>
              </a:rPr>
              <a:t>22.1 vs 10.9 months; ∆ 11.2</a:t>
            </a:r>
          </a:p>
        </p:txBody>
      </p:sp>
      <p:sp>
        <p:nvSpPr>
          <p:cNvPr id="8" name="Rettangolo 7">
            <a:extLst>
              <a:ext uri="{FF2B5EF4-FFF2-40B4-BE49-F238E27FC236}">
                <a16:creationId xmlns:a16="http://schemas.microsoft.com/office/drawing/2014/main" id="{C6F52C5F-CE3D-4A86-8E4C-50B2816E00A7}"/>
              </a:ext>
            </a:extLst>
          </p:cNvPr>
          <p:cNvSpPr/>
          <p:nvPr/>
        </p:nvSpPr>
        <p:spPr>
          <a:xfrm>
            <a:off x="6032729" y="1795647"/>
            <a:ext cx="2060757" cy="307777"/>
          </a:xfrm>
          <a:prstGeom prst="rect">
            <a:avLst/>
          </a:prstGeom>
        </p:spPr>
        <p:txBody>
          <a:bodyPr wrap="none">
            <a:spAutoFit/>
          </a:bodyPr>
          <a:lstStyle/>
          <a:p>
            <a:pPr lvl="0">
              <a:defRPr/>
            </a:pPr>
            <a:r>
              <a:rPr lang="en-US" sz="1400" b="1" dirty="0">
                <a:solidFill>
                  <a:srgbClr val="C00000"/>
                </a:solidFill>
                <a:latin typeface="+mj-lt"/>
                <a:sym typeface="Wingdings" panose="05000000000000000000" pitchFamily="2" charset="2"/>
              </a:rPr>
              <a:t>19.6 vs 8.2 months; ∆ 11.4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6A3D8F9-5F60-4A28-9A9D-B983CB9F389A}"/>
              </a:ext>
            </a:extLst>
          </p:cNvPr>
          <p:cNvSpPr/>
          <p:nvPr/>
        </p:nvSpPr>
        <p:spPr>
          <a:xfrm>
            <a:off x="0" y="0"/>
            <a:ext cx="12192000" cy="339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cs typeface="Arial" panose="020B0604020202020204" pitchFamily="34" charset="0"/>
              </a:rPr>
              <a:t>How </a:t>
            </a:r>
            <a:r>
              <a:rPr lang="it-IT" sz="2400" b="1" dirty="0" err="1">
                <a:cs typeface="Arial" panose="020B0604020202020204" pitchFamily="34" charset="0"/>
              </a:rPr>
              <a:t>we</a:t>
            </a:r>
            <a:r>
              <a:rPr lang="it-IT" sz="2400" b="1" dirty="0">
                <a:cs typeface="Arial" panose="020B0604020202020204" pitchFamily="34" charset="0"/>
              </a:rPr>
              <a:t> </a:t>
            </a:r>
            <a:r>
              <a:rPr lang="it-IT" sz="2400" b="1" dirty="0" err="1">
                <a:cs typeface="Arial" panose="020B0604020202020204" pitchFamily="34" charset="0"/>
              </a:rPr>
              <a:t>choose</a:t>
            </a:r>
            <a:r>
              <a:rPr lang="it-IT" sz="2400" b="1" dirty="0">
                <a:cs typeface="Arial" panose="020B0604020202020204" pitchFamily="34" charset="0"/>
              </a:rPr>
              <a:t> first line </a:t>
            </a:r>
            <a:r>
              <a:rPr lang="it-IT" sz="2400" b="1" dirty="0" err="1">
                <a:cs typeface="Arial" panose="020B0604020202020204" pitchFamily="34" charset="0"/>
              </a:rPr>
              <a:t>maintenance</a:t>
            </a:r>
            <a:r>
              <a:rPr lang="it-IT" sz="2400" b="1" dirty="0">
                <a:cs typeface="Arial" panose="020B0604020202020204" pitchFamily="34" charset="0"/>
              </a:rPr>
              <a:t> treatment?</a:t>
            </a:r>
          </a:p>
        </p:txBody>
      </p:sp>
      <p:sp>
        <p:nvSpPr>
          <p:cNvPr id="7" name="CasellaDiTesto 6">
            <a:extLst>
              <a:ext uri="{FF2B5EF4-FFF2-40B4-BE49-F238E27FC236}">
                <a16:creationId xmlns:a16="http://schemas.microsoft.com/office/drawing/2014/main" id="{BCB19DD0-B9EA-4B3A-A639-C39F954EB314}"/>
              </a:ext>
            </a:extLst>
          </p:cNvPr>
          <p:cNvSpPr txBox="1"/>
          <p:nvPr/>
        </p:nvSpPr>
        <p:spPr>
          <a:xfrm>
            <a:off x="152400" y="622772"/>
            <a:ext cx="7012196" cy="1220847"/>
          </a:xfrm>
          <a:prstGeom prst="rect">
            <a:avLst/>
          </a:prstGeom>
          <a:noFill/>
        </p:spPr>
        <p:txBody>
          <a:bodyPr wrap="square" rtlCol="0">
            <a:spAutoFit/>
          </a:bodyPr>
          <a:lstStyle/>
          <a:p>
            <a:pPr marL="342900" indent="-342900" algn="just">
              <a:spcAft>
                <a:spcPts val="800"/>
              </a:spcAft>
              <a:buFont typeface="Wingdings" panose="05000000000000000000" pitchFamily="2" charset="2"/>
              <a:buChar char="ü"/>
            </a:pPr>
            <a:r>
              <a:rPr lang="it-IT" sz="2000" dirty="0">
                <a:latin typeface="+mj-lt"/>
                <a:cs typeface="Arial" panose="020B0604020202020204" pitchFamily="34" charset="0"/>
              </a:rPr>
              <a:t>Patient </a:t>
            </a:r>
            <a:r>
              <a:rPr lang="it-IT" sz="2000" dirty="0" err="1">
                <a:latin typeface="+mj-lt"/>
                <a:cs typeface="Arial" panose="020B0604020202020204" pitchFamily="34" charset="0"/>
              </a:rPr>
              <a:t>underwent</a:t>
            </a:r>
            <a:r>
              <a:rPr lang="it-IT" sz="2000" dirty="0">
                <a:latin typeface="+mj-lt"/>
                <a:cs typeface="Arial" panose="020B0604020202020204" pitchFamily="34" charset="0"/>
              </a:rPr>
              <a:t> NACT: </a:t>
            </a:r>
            <a:r>
              <a:rPr lang="it-IT" sz="2000" u="sng" dirty="0">
                <a:latin typeface="+mj-lt"/>
                <a:cs typeface="Arial" panose="020B0604020202020204" pitchFamily="34" charset="0"/>
              </a:rPr>
              <a:t>high risk patient</a:t>
            </a:r>
            <a:r>
              <a:rPr lang="it-IT" sz="2000" dirty="0">
                <a:latin typeface="+mj-lt"/>
                <a:cs typeface="Arial" panose="020B0604020202020204" pitchFamily="34" charset="0"/>
              </a:rPr>
              <a:t>;  </a:t>
            </a:r>
          </a:p>
          <a:p>
            <a:pPr marL="342900" indent="-342900" algn="just">
              <a:spcAft>
                <a:spcPts val="800"/>
              </a:spcAft>
              <a:buFont typeface="Wingdings" panose="05000000000000000000" pitchFamily="2" charset="2"/>
              <a:buChar char="ü"/>
            </a:pPr>
            <a:r>
              <a:rPr lang="it-IT" sz="2000" dirty="0">
                <a:latin typeface="+mj-lt"/>
                <a:cs typeface="Arial" panose="020B0604020202020204" pitchFamily="34" charset="0"/>
              </a:rPr>
              <a:t>PR to </a:t>
            </a:r>
            <a:r>
              <a:rPr lang="it-IT" sz="2000" dirty="0" err="1">
                <a:latin typeface="+mj-lt"/>
                <a:cs typeface="Arial" panose="020B0604020202020204" pitchFamily="34" charset="0"/>
              </a:rPr>
              <a:t>platinum-based</a:t>
            </a:r>
            <a:r>
              <a:rPr lang="it-IT" sz="2000" dirty="0">
                <a:latin typeface="+mj-lt"/>
                <a:cs typeface="Arial" panose="020B0604020202020204" pitchFamily="34" charset="0"/>
              </a:rPr>
              <a:t> CT;</a:t>
            </a:r>
          </a:p>
          <a:p>
            <a:pPr marL="342900" indent="-342900" algn="just">
              <a:spcAft>
                <a:spcPts val="800"/>
              </a:spcAft>
              <a:buFont typeface="Wingdings" panose="05000000000000000000" pitchFamily="2" charset="2"/>
              <a:buChar char="ü"/>
            </a:pPr>
            <a:r>
              <a:rPr lang="it-IT" sz="2000" dirty="0">
                <a:latin typeface="+mj-lt"/>
                <a:cs typeface="Arial" panose="020B0604020202020204" pitchFamily="34" charset="0"/>
              </a:rPr>
              <a:t>HRD positive;</a:t>
            </a:r>
          </a:p>
        </p:txBody>
      </p:sp>
      <p:sp>
        <p:nvSpPr>
          <p:cNvPr id="2" name="Rectangle 1">
            <a:extLst>
              <a:ext uri="{FF2B5EF4-FFF2-40B4-BE49-F238E27FC236}">
                <a16:creationId xmlns:a16="http://schemas.microsoft.com/office/drawing/2014/main" id="{74146178-F269-4483-AB7F-B0EF1ECE303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8454915-347D-4B14-A5AF-73A9733E32AB}"/>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grpSp>
        <p:nvGrpSpPr>
          <p:cNvPr id="6" name="Gruppo 5">
            <a:extLst>
              <a:ext uri="{FF2B5EF4-FFF2-40B4-BE49-F238E27FC236}">
                <a16:creationId xmlns:a16="http://schemas.microsoft.com/office/drawing/2014/main" id="{A05A5130-6674-4840-9EC9-EB939B349A8C}"/>
              </a:ext>
            </a:extLst>
          </p:cNvPr>
          <p:cNvGrpSpPr/>
          <p:nvPr/>
        </p:nvGrpSpPr>
        <p:grpSpPr>
          <a:xfrm>
            <a:off x="7873193" y="1115966"/>
            <a:ext cx="2322579" cy="644827"/>
            <a:chOff x="7882523" y="1001479"/>
            <a:chExt cx="2322579" cy="644827"/>
          </a:xfrm>
        </p:grpSpPr>
        <p:sp>
          <p:nvSpPr>
            <p:cNvPr id="10" name="CasellaDiTesto 9">
              <a:extLst>
                <a:ext uri="{FF2B5EF4-FFF2-40B4-BE49-F238E27FC236}">
                  <a16:creationId xmlns:a16="http://schemas.microsoft.com/office/drawing/2014/main" id="{7F2FAE43-2535-478F-92A5-9DD695A5CFD5}"/>
                </a:ext>
              </a:extLst>
            </p:cNvPr>
            <p:cNvSpPr txBox="1"/>
            <p:nvPr/>
          </p:nvSpPr>
          <p:spPr>
            <a:xfrm>
              <a:off x="8265822" y="1123086"/>
              <a:ext cx="1939280" cy="523220"/>
            </a:xfrm>
            <a:prstGeom prst="rect">
              <a:avLst/>
            </a:prstGeom>
            <a:noFill/>
          </p:spPr>
          <p:txBody>
            <a:bodyPr wrap="square" rtlCol="0">
              <a:spAutoFit/>
            </a:bodyPr>
            <a:lstStyle>
              <a:defPPr>
                <a:defRPr lang="it-IT"/>
              </a:defPPr>
              <a:lvl1pPr algn="ctr">
                <a:defRPr sz="2000" u="sng">
                  <a:solidFill>
                    <a:srgbClr val="C00000"/>
                  </a:solidFill>
                  <a:cs typeface="Arial" panose="020B0604020202020204" pitchFamily="34" charset="0"/>
                </a:defRPr>
              </a:lvl1pPr>
            </a:lstStyle>
            <a:p>
              <a:r>
                <a:rPr lang="it-IT" sz="2800" dirty="0"/>
                <a:t>NIRAPARIB</a:t>
              </a:r>
            </a:p>
          </p:txBody>
        </p:sp>
        <p:pic>
          <p:nvPicPr>
            <p:cNvPr id="16" name="Picture 4" descr="Risultati immagini per spunta verde">
              <a:extLst>
                <a:ext uri="{FF2B5EF4-FFF2-40B4-BE49-F238E27FC236}">
                  <a16:creationId xmlns:a16="http://schemas.microsoft.com/office/drawing/2014/main" id="{7CB955CB-F352-4CF2-B2F2-522D2FF02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523" y="1001479"/>
              <a:ext cx="602278" cy="602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po 7">
            <a:extLst>
              <a:ext uri="{FF2B5EF4-FFF2-40B4-BE49-F238E27FC236}">
                <a16:creationId xmlns:a16="http://schemas.microsoft.com/office/drawing/2014/main" id="{E2C5D534-803A-43A9-98E5-C4093A54FFE6}"/>
              </a:ext>
            </a:extLst>
          </p:cNvPr>
          <p:cNvGrpSpPr/>
          <p:nvPr/>
        </p:nvGrpSpPr>
        <p:grpSpPr>
          <a:xfrm>
            <a:off x="809286" y="2728318"/>
            <a:ext cx="11176810" cy="3995934"/>
            <a:chOff x="628934" y="2239294"/>
            <a:chExt cx="11176810" cy="3995934"/>
          </a:xfrm>
        </p:grpSpPr>
        <p:sp>
          <p:nvSpPr>
            <p:cNvPr id="12" name="Rounded Rectangle 6">
              <a:extLst>
                <a:ext uri="{FF2B5EF4-FFF2-40B4-BE49-F238E27FC236}">
                  <a16:creationId xmlns:a16="http://schemas.microsoft.com/office/drawing/2014/main" id="{754E889A-88CE-4780-A3AB-E0326174365B}"/>
                </a:ext>
              </a:extLst>
            </p:cNvPr>
            <p:cNvSpPr/>
            <p:nvPr/>
          </p:nvSpPr>
          <p:spPr>
            <a:xfrm rot="18900000">
              <a:off x="9030361" y="310494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13" name="TextBox 31">
              <a:extLst>
                <a:ext uri="{FF2B5EF4-FFF2-40B4-BE49-F238E27FC236}">
                  <a16:creationId xmlns:a16="http://schemas.microsoft.com/office/drawing/2014/main" id="{8733D6EC-DF83-4D6B-A137-89F0BCF95E29}"/>
                </a:ext>
              </a:extLst>
            </p:cNvPr>
            <p:cNvSpPr txBox="1"/>
            <p:nvPr/>
          </p:nvSpPr>
          <p:spPr>
            <a:xfrm>
              <a:off x="9745024" y="360979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6</a:t>
              </a:r>
            </a:p>
          </p:txBody>
        </p:sp>
        <p:sp>
          <p:nvSpPr>
            <p:cNvPr id="14" name="Rounded Rectangle 6">
              <a:extLst>
                <a:ext uri="{FF2B5EF4-FFF2-40B4-BE49-F238E27FC236}">
                  <a16:creationId xmlns:a16="http://schemas.microsoft.com/office/drawing/2014/main" id="{7CB12D61-1F33-4B9B-AA16-AC3CC4520602}"/>
                </a:ext>
              </a:extLst>
            </p:cNvPr>
            <p:cNvSpPr/>
            <p:nvPr/>
          </p:nvSpPr>
          <p:spPr>
            <a:xfrm rot="18900000">
              <a:off x="5934911" y="310494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15" name="Rounded Rectangle 6">
              <a:extLst>
                <a:ext uri="{FF2B5EF4-FFF2-40B4-BE49-F238E27FC236}">
                  <a16:creationId xmlns:a16="http://schemas.microsoft.com/office/drawing/2014/main" id="{9F01DAFC-5CFB-4187-97FF-3E52C6632CC6}"/>
                </a:ext>
              </a:extLst>
            </p:cNvPr>
            <p:cNvSpPr/>
            <p:nvPr/>
          </p:nvSpPr>
          <p:spPr>
            <a:xfrm rot="18900000">
              <a:off x="7482637" y="310494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mj-lt"/>
                <a:cs typeface="Arial" panose="020B0604020202020204" pitchFamily="34" charset="0"/>
              </a:endParaRPr>
            </a:p>
          </p:txBody>
        </p:sp>
        <p:sp>
          <p:nvSpPr>
            <p:cNvPr id="17" name="TextBox 30">
              <a:extLst>
                <a:ext uri="{FF2B5EF4-FFF2-40B4-BE49-F238E27FC236}">
                  <a16:creationId xmlns:a16="http://schemas.microsoft.com/office/drawing/2014/main" id="{16817BAE-9894-4930-B211-02B1E73CC136}"/>
                </a:ext>
              </a:extLst>
            </p:cNvPr>
            <p:cNvSpPr txBox="1"/>
            <p:nvPr/>
          </p:nvSpPr>
          <p:spPr>
            <a:xfrm>
              <a:off x="8190635" y="360979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5</a:t>
              </a:r>
            </a:p>
          </p:txBody>
        </p:sp>
        <p:sp>
          <p:nvSpPr>
            <p:cNvPr id="18" name="Rounded Rectangle 6">
              <a:extLst>
                <a:ext uri="{FF2B5EF4-FFF2-40B4-BE49-F238E27FC236}">
                  <a16:creationId xmlns:a16="http://schemas.microsoft.com/office/drawing/2014/main" id="{BFC07653-638D-4191-A9EC-C382621B26FC}"/>
                </a:ext>
              </a:extLst>
            </p:cNvPr>
            <p:cNvSpPr/>
            <p:nvPr/>
          </p:nvSpPr>
          <p:spPr>
            <a:xfrm rot="18900000">
              <a:off x="1291733" y="310494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mj-lt"/>
                <a:cs typeface="Arial" panose="020B0604020202020204" pitchFamily="34" charset="0"/>
              </a:endParaRPr>
            </a:p>
          </p:txBody>
        </p:sp>
        <p:sp>
          <p:nvSpPr>
            <p:cNvPr id="19" name="Rounded Rectangle 6">
              <a:extLst>
                <a:ext uri="{FF2B5EF4-FFF2-40B4-BE49-F238E27FC236}">
                  <a16:creationId xmlns:a16="http://schemas.microsoft.com/office/drawing/2014/main" id="{1BF3E12C-A3C2-4853-B697-D8DC7C3C1C83}"/>
                </a:ext>
              </a:extLst>
            </p:cNvPr>
            <p:cNvSpPr/>
            <p:nvPr/>
          </p:nvSpPr>
          <p:spPr>
            <a:xfrm rot="18900000">
              <a:off x="2839459" y="3104944"/>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panose="020B0604020202020204" pitchFamily="34" charset="0"/>
              </a:endParaRPr>
            </a:p>
          </p:txBody>
        </p:sp>
        <p:sp>
          <p:nvSpPr>
            <p:cNvPr id="20" name="Rounded Rectangle 6">
              <a:extLst>
                <a:ext uri="{FF2B5EF4-FFF2-40B4-BE49-F238E27FC236}">
                  <a16:creationId xmlns:a16="http://schemas.microsoft.com/office/drawing/2014/main" id="{F88E2797-5AFC-4DCE-9C38-36E0AC041248}"/>
                </a:ext>
              </a:extLst>
            </p:cNvPr>
            <p:cNvSpPr/>
            <p:nvPr/>
          </p:nvSpPr>
          <p:spPr>
            <a:xfrm rot="18900000">
              <a:off x="4390774" y="3056153"/>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cs typeface="Arial" panose="020B0604020202020204" pitchFamily="34" charset="0"/>
              </a:endParaRPr>
            </a:p>
          </p:txBody>
        </p:sp>
        <p:sp>
          <p:nvSpPr>
            <p:cNvPr id="21" name="TextBox 26">
              <a:extLst>
                <a:ext uri="{FF2B5EF4-FFF2-40B4-BE49-F238E27FC236}">
                  <a16:creationId xmlns:a16="http://schemas.microsoft.com/office/drawing/2014/main" id="{92037A43-0D88-4000-9927-6BBA0831D502}"/>
                </a:ext>
              </a:extLst>
            </p:cNvPr>
            <p:cNvSpPr txBox="1"/>
            <p:nvPr/>
          </p:nvSpPr>
          <p:spPr>
            <a:xfrm>
              <a:off x="1973087" y="360979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1</a:t>
              </a:r>
            </a:p>
          </p:txBody>
        </p:sp>
        <p:sp>
          <p:nvSpPr>
            <p:cNvPr id="22" name="TextBox 27">
              <a:extLst>
                <a:ext uri="{FF2B5EF4-FFF2-40B4-BE49-F238E27FC236}">
                  <a16:creationId xmlns:a16="http://schemas.microsoft.com/office/drawing/2014/main" id="{90D1D560-C02A-4690-B278-2F213BF69B05}"/>
                </a:ext>
              </a:extLst>
            </p:cNvPr>
            <p:cNvSpPr txBox="1"/>
            <p:nvPr/>
          </p:nvSpPr>
          <p:spPr>
            <a:xfrm>
              <a:off x="3527474" y="360979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2</a:t>
              </a:r>
            </a:p>
          </p:txBody>
        </p:sp>
        <p:sp>
          <p:nvSpPr>
            <p:cNvPr id="23" name="TextBox 28">
              <a:extLst>
                <a:ext uri="{FF2B5EF4-FFF2-40B4-BE49-F238E27FC236}">
                  <a16:creationId xmlns:a16="http://schemas.microsoft.com/office/drawing/2014/main" id="{982EA6B4-23FF-4C64-9068-677BB68B1FC7}"/>
                </a:ext>
              </a:extLst>
            </p:cNvPr>
            <p:cNvSpPr txBox="1"/>
            <p:nvPr/>
          </p:nvSpPr>
          <p:spPr>
            <a:xfrm>
              <a:off x="5081861" y="360979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3</a:t>
              </a:r>
            </a:p>
          </p:txBody>
        </p:sp>
        <p:sp>
          <p:nvSpPr>
            <p:cNvPr id="24" name="TextBox 29">
              <a:extLst>
                <a:ext uri="{FF2B5EF4-FFF2-40B4-BE49-F238E27FC236}">
                  <a16:creationId xmlns:a16="http://schemas.microsoft.com/office/drawing/2014/main" id="{6FC853D0-6630-4727-B1EE-36DD333956AE}"/>
                </a:ext>
              </a:extLst>
            </p:cNvPr>
            <p:cNvSpPr txBox="1"/>
            <p:nvPr/>
          </p:nvSpPr>
          <p:spPr>
            <a:xfrm>
              <a:off x="6636248" y="3609799"/>
              <a:ext cx="686203" cy="276999"/>
            </a:xfrm>
            <a:prstGeom prst="rect">
              <a:avLst/>
            </a:prstGeom>
            <a:noFill/>
          </p:spPr>
          <p:txBody>
            <a:bodyPr wrap="square" lIns="0" tIns="0" rIns="0" bIns="0" rtlCol="0">
              <a:spAutoFit/>
            </a:bodyPr>
            <a:lstStyle/>
            <a:p>
              <a:pPr algn="ctr"/>
              <a:r>
                <a:rPr lang="en-US" altLang="ko-KR" b="1" dirty="0">
                  <a:solidFill>
                    <a:schemeClr val="bg1"/>
                  </a:solidFill>
                  <a:latin typeface="+mj-lt"/>
                  <a:cs typeface="Arial" panose="020B0604020202020204" pitchFamily="34" charset="0"/>
                </a:rPr>
                <a:t>Cycle 4</a:t>
              </a:r>
            </a:p>
          </p:txBody>
        </p:sp>
        <p:sp>
          <p:nvSpPr>
            <p:cNvPr id="25" name="CasellaDiTesto 24">
              <a:extLst>
                <a:ext uri="{FF2B5EF4-FFF2-40B4-BE49-F238E27FC236}">
                  <a16:creationId xmlns:a16="http://schemas.microsoft.com/office/drawing/2014/main" id="{1BEBEA6E-3047-4A4B-9714-B9878F42A17B}"/>
                </a:ext>
              </a:extLst>
            </p:cNvPr>
            <p:cNvSpPr txBox="1"/>
            <p:nvPr/>
          </p:nvSpPr>
          <p:spPr>
            <a:xfrm>
              <a:off x="2785833" y="3517466"/>
              <a:ext cx="927813" cy="338554"/>
            </a:xfrm>
            <a:prstGeom prst="rect">
              <a:avLst/>
            </a:prstGeom>
            <a:noFill/>
          </p:spPr>
          <p:txBody>
            <a:bodyPr wrap="square" rtlCol="0">
              <a:spAutoFit/>
            </a:bodyPr>
            <a:lstStyle/>
            <a:p>
              <a:r>
                <a:rPr lang="it-IT" sz="1600" dirty="0">
                  <a:latin typeface="+mj-lt"/>
                  <a:cs typeface="Arial" panose="020B0604020202020204" pitchFamily="34" charset="0"/>
                </a:rPr>
                <a:t>q3w</a:t>
              </a:r>
            </a:p>
          </p:txBody>
        </p:sp>
        <p:sp>
          <p:nvSpPr>
            <p:cNvPr id="29" name="TextBox 9">
              <a:extLst>
                <a:ext uri="{FF2B5EF4-FFF2-40B4-BE49-F238E27FC236}">
                  <a16:creationId xmlns:a16="http://schemas.microsoft.com/office/drawing/2014/main" id="{458ABAC5-B54A-4DFD-A5B4-989AF708CC1C}"/>
                </a:ext>
              </a:extLst>
            </p:cNvPr>
            <p:cNvSpPr txBox="1"/>
            <p:nvPr/>
          </p:nvSpPr>
          <p:spPr>
            <a:xfrm>
              <a:off x="628934" y="2239294"/>
              <a:ext cx="2612312" cy="553998"/>
            </a:xfrm>
            <a:prstGeom prst="rect">
              <a:avLst/>
            </a:prstGeom>
            <a:noFill/>
          </p:spPr>
          <p:txBody>
            <a:bodyPr wrap="square" lIns="0" tIns="0" rIns="0" bIns="0" rtlCol="0">
              <a:spAutoFit/>
            </a:bodyPr>
            <a:lstStyle/>
            <a:p>
              <a:pPr algn="ctr"/>
              <a:r>
                <a:rPr lang="en-US" altLang="ko-KR" b="1" dirty="0">
                  <a:solidFill>
                    <a:schemeClr val="tx1">
                      <a:lumMod val="75000"/>
                      <a:lumOff val="25000"/>
                    </a:schemeClr>
                  </a:solidFill>
                  <a:latin typeface="+mj-lt"/>
                  <a:cs typeface="Arial" panose="020B0604020202020204" pitchFamily="34" charset="0"/>
                </a:rPr>
                <a:t>04/09/2021</a:t>
              </a:r>
            </a:p>
            <a:p>
              <a:pPr algn="ctr"/>
              <a:r>
                <a:rPr lang="en-US" altLang="ko-KR" b="1" dirty="0">
                  <a:solidFill>
                    <a:schemeClr val="tx1">
                      <a:lumMod val="75000"/>
                      <a:lumOff val="25000"/>
                    </a:schemeClr>
                  </a:solidFill>
                  <a:latin typeface="+mj-lt"/>
                  <a:cs typeface="Arial" panose="020B0604020202020204" pitchFamily="34" charset="0"/>
                </a:rPr>
                <a:t>Niraparib (</a:t>
              </a:r>
              <a:r>
                <a:rPr lang="en-US" altLang="ko-KR" b="1" dirty="0">
                  <a:solidFill>
                    <a:srgbClr val="C00000"/>
                  </a:solidFill>
                  <a:latin typeface="+mj-lt"/>
                  <a:cs typeface="Arial" panose="020B0604020202020204" pitchFamily="34" charset="0"/>
                </a:rPr>
                <a:t>200 mg daily</a:t>
              </a:r>
              <a:r>
                <a:rPr lang="en-US" altLang="ko-KR" b="1" dirty="0">
                  <a:solidFill>
                    <a:schemeClr val="tx1">
                      <a:lumMod val="75000"/>
                      <a:lumOff val="25000"/>
                    </a:schemeClr>
                  </a:solidFill>
                  <a:latin typeface="+mj-lt"/>
                  <a:cs typeface="Arial" panose="020B0604020202020204" pitchFamily="34" charset="0"/>
                </a:rPr>
                <a:t>)</a:t>
              </a:r>
            </a:p>
          </p:txBody>
        </p:sp>
        <p:sp>
          <p:nvSpPr>
            <p:cNvPr id="33" name="CasellaDiTesto 32">
              <a:extLst>
                <a:ext uri="{FF2B5EF4-FFF2-40B4-BE49-F238E27FC236}">
                  <a16:creationId xmlns:a16="http://schemas.microsoft.com/office/drawing/2014/main" id="{C0010FD7-A08D-4CDF-90CD-03E64FB74485}"/>
                </a:ext>
              </a:extLst>
            </p:cNvPr>
            <p:cNvSpPr txBox="1"/>
            <p:nvPr/>
          </p:nvSpPr>
          <p:spPr>
            <a:xfrm>
              <a:off x="2572973" y="5773563"/>
              <a:ext cx="3371001" cy="461665"/>
            </a:xfrm>
            <a:prstGeom prst="rect">
              <a:avLst/>
            </a:prstGeom>
            <a:noFill/>
            <a:ln w="34925">
              <a:solidFill>
                <a:srgbClr val="C00000"/>
              </a:solidFill>
            </a:ln>
          </p:spPr>
          <p:txBody>
            <a:bodyPr wrap="square" rtlCol="0">
              <a:spAutoFit/>
            </a:bodyPr>
            <a:lstStyle/>
            <a:p>
              <a:r>
                <a:rPr lang="it-IT" sz="1200" b="1" dirty="0">
                  <a:latin typeface="+mj-lt"/>
                </a:rPr>
                <a:t>Nausea G1 </a:t>
              </a:r>
              <a:r>
                <a:rPr lang="it-IT" sz="1200" dirty="0">
                  <a:latin typeface="+mj-lt"/>
                </a:rPr>
                <a:t>-&gt; </a:t>
              </a:r>
              <a:r>
                <a:rPr lang="it-IT" sz="1200" dirty="0" err="1">
                  <a:latin typeface="+mj-lt"/>
                </a:rPr>
                <a:t>Levopraid</a:t>
              </a:r>
              <a:r>
                <a:rPr lang="it-IT" sz="1200" dirty="0">
                  <a:latin typeface="+mj-lt"/>
                </a:rPr>
                <a:t> 15 </a:t>
              </a:r>
              <a:r>
                <a:rPr lang="it-IT" sz="1200" dirty="0" err="1">
                  <a:latin typeface="+mj-lt"/>
                </a:rPr>
                <a:t>gtt</a:t>
              </a:r>
              <a:endParaRPr lang="it-IT" sz="1200" dirty="0">
                <a:latin typeface="+mj-lt"/>
              </a:endParaRPr>
            </a:p>
            <a:p>
              <a:r>
                <a:rPr lang="it-IT" sz="1200" b="1" dirty="0">
                  <a:latin typeface="+mj-lt"/>
                </a:rPr>
                <a:t>Piastrinopenia G3 e Anemia G1 -&gt; </a:t>
              </a:r>
              <a:r>
                <a:rPr lang="it-IT" sz="1200" dirty="0" err="1">
                  <a:latin typeface="+mj-lt"/>
                </a:rPr>
                <a:t>drug</a:t>
              </a:r>
              <a:r>
                <a:rPr lang="it-IT" sz="1200" dirty="0">
                  <a:latin typeface="+mj-lt"/>
                </a:rPr>
                <a:t> </a:t>
              </a:r>
              <a:r>
                <a:rPr lang="it-IT" sz="1200" dirty="0" err="1">
                  <a:latin typeface="+mj-lt"/>
                </a:rPr>
                <a:t>interruption</a:t>
              </a:r>
              <a:endParaRPr lang="it-IT" sz="1200" dirty="0">
                <a:latin typeface="+mj-lt"/>
              </a:endParaRPr>
            </a:p>
          </p:txBody>
        </p:sp>
        <p:sp>
          <p:nvSpPr>
            <p:cNvPr id="34" name="CasellaDiTesto 33">
              <a:extLst>
                <a:ext uri="{FF2B5EF4-FFF2-40B4-BE49-F238E27FC236}">
                  <a16:creationId xmlns:a16="http://schemas.microsoft.com/office/drawing/2014/main" id="{EB636A8B-D756-4528-B1B0-CC0B3D6B0599}"/>
                </a:ext>
              </a:extLst>
            </p:cNvPr>
            <p:cNvSpPr txBox="1"/>
            <p:nvPr/>
          </p:nvSpPr>
          <p:spPr>
            <a:xfrm>
              <a:off x="1529931" y="4741196"/>
              <a:ext cx="947840" cy="600164"/>
            </a:xfrm>
            <a:prstGeom prst="rect">
              <a:avLst/>
            </a:prstGeom>
            <a:noFill/>
            <a:ln w="31750">
              <a:solidFill>
                <a:srgbClr val="002060"/>
              </a:solidFill>
            </a:ln>
          </p:spPr>
          <p:txBody>
            <a:bodyPr wrap="square" rtlCol="0">
              <a:spAutoFit/>
            </a:bodyPr>
            <a:lstStyle/>
            <a:p>
              <a:r>
                <a:rPr lang="it-IT" sz="1100" dirty="0" err="1">
                  <a:latin typeface="+mj-lt"/>
                  <a:cs typeface="Arial" panose="020B0604020202020204" pitchFamily="34" charset="0"/>
                </a:rPr>
                <a:t>Hb</a:t>
              </a:r>
              <a:r>
                <a:rPr lang="it-IT" sz="1100" dirty="0">
                  <a:latin typeface="+mj-lt"/>
                  <a:cs typeface="Arial" panose="020B0604020202020204" pitchFamily="34" charset="0"/>
                </a:rPr>
                <a:t> 12.6 </a:t>
              </a:r>
            </a:p>
            <a:p>
              <a:r>
                <a:rPr lang="it-IT" sz="1100" dirty="0">
                  <a:latin typeface="+mj-lt"/>
                  <a:cs typeface="Arial" panose="020B0604020202020204" pitchFamily="34" charset="0"/>
                </a:rPr>
                <a:t>PTL 230000 </a:t>
              </a:r>
            </a:p>
            <a:p>
              <a:r>
                <a:rPr lang="it-IT" sz="1100" dirty="0">
                  <a:latin typeface="+mj-lt"/>
                  <a:cs typeface="Arial" panose="020B0604020202020204" pitchFamily="34" charset="0"/>
                </a:rPr>
                <a:t>NEU 4.2</a:t>
              </a:r>
            </a:p>
          </p:txBody>
        </p:sp>
        <p:sp>
          <p:nvSpPr>
            <p:cNvPr id="35" name="CasellaDiTesto 34">
              <a:extLst>
                <a:ext uri="{FF2B5EF4-FFF2-40B4-BE49-F238E27FC236}">
                  <a16:creationId xmlns:a16="http://schemas.microsoft.com/office/drawing/2014/main" id="{DF201AF4-F95D-444F-89C4-1F904FC8FC75}"/>
                </a:ext>
              </a:extLst>
            </p:cNvPr>
            <p:cNvSpPr txBox="1"/>
            <p:nvPr/>
          </p:nvSpPr>
          <p:spPr>
            <a:xfrm>
              <a:off x="3186958" y="4725995"/>
              <a:ext cx="947840" cy="600164"/>
            </a:xfrm>
            <a:prstGeom prst="rect">
              <a:avLst/>
            </a:prstGeom>
            <a:noFill/>
            <a:ln w="31750">
              <a:solidFill>
                <a:srgbClr val="002060"/>
              </a:solidFill>
            </a:ln>
          </p:spPr>
          <p:txBody>
            <a:bodyPr wrap="square" rtlCol="0">
              <a:spAutoFit/>
            </a:bodyPr>
            <a:lstStyle/>
            <a:p>
              <a:r>
                <a:rPr lang="it-IT" sz="1100" dirty="0" err="1">
                  <a:latin typeface="+mj-lt"/>
                  <a:cs typeface="Arial" panose="020B0604020202020204" pitchFamily="34" charset="0"/>
                </a:rPr>
                <a:t>Hb</a:t>
              </a:r>
              <a:r>
                <a:rPr lang="it-IT" sz="1100" dirty="0">
                  <a:latin typeface="+mj-lt"/>
                  <a:cs typeface="Arial" panose="020B0604020202020204" pitchFamily="34" charset="0"/>
                </a:rPr>
                <a:t> 10.2 </a:t>
              </a:r>
            </a:p>
            <a:p>
              <a:r>
                <a:rPr lang="it-IT" sz="1100" dirty="0">
                  <a:latin typeface="+mj-lt"/>
                  <a:cs typeface="Arial" panose="020B0604020202020204" pitchFamily="34" charset="0"/>
                </a:rPr>
                <a:t>PTL 45000 </a:t>
              </a:r>
            </a:p>
            <a:p>
              <a:r>
                <a:rPr lang="it-IT" sz="1100" dirty="0">
                  <a:latin typeface="+mj-lt"/>
                  <a:cs typeface="Arial" panose="020B0604020202020204" pitchFamily="34" charset="0"/>
                </a:rPr>
                <a:t>NEU 3.20</a:t>
              </a:r>
              <a:endParaRPr lang="it-IT" sz="1200" dirty="0">
                <a:latin typeface="+mj-lt"/>
                <a:cs typeface="Arial" panose="020B0604020202020204" pitchFamily="34" charset="0"/>
              </a:endParaRPr>
            </a:p>
          </p:txBody>
        </p:sp>
        <p:sp>
          <p:nvSpPr>
            <p:cNvPr id="36" name="CasellaDiTesto 35">
              <a:extLst>
                <a:ext uri="{FF2B5EF4-FFF2-40B4-BE49-F238E27FC236}">
                  <a16:creationId xmlns:a16="http://schemas.microsoft.com/office/drawing/2014/main" id="{DB96E0B9-F3CB-44FB-8FE4-0B2EA7E2E2D6}"/>
                </a:ext>
              </a:extLst>
            </p:cNvPr>
            <p:cNvSpPr txBox="1"/>
            <p:nvPr/>
          </p:nvSpPr>
          <p:spPr>
            <a:xfrm>
              <a:off x="4833188" y="4756397"/>
              <a:ext cx="947840" cy="600164"/>
            </a:xfrm>
            <a:prstGeom prst="rect">
              <a:avLst/>
            </a:prstGeom>
            <a:noFill/>
            <a:ln w="31750">
              <a:solidFill>
                <a:srgbClr val="002060"/>
              </a:solidFill>
            </a:ln>
          </p:spPr>
          <p:txBody>
            <a:bodyPr wrap="square" rtlCol="0">
              <a:spAutoFit/>
            </a:bodyPr>
            <a:lstStyle/>
            <a:p>
              <a:pPr rtl="0">
                <a:spcBef>
                  <a:spcPts val="0"/>
                </a:spcBef>
                <a:spcAft>
                  <a:spcPts val="0"/>
                </a:spcAft>
              </a:pPr>
              <a:r>
                <a:rPr lang="de-DE" sz="1100" b="0" i="0" u="none" strike="noStrike" dirty="0">
                  <a:solidFill>
                    <a:srgbClr val="000000"/>
                  </a:solidFill>
                  <a:effectLst/>
                  <a:latin typeface="+mj-lt"/>
                </a:rPr>
                <a:t> Hb 10.0 PTL </a:t>
              </a:r>
              <a:r>
                <a:rPr lang="de-DE" sz="1100" dirty="0">
                  <a:solidFill>
                    <a:srgbClr val="000000"/>
                  </a:solidFill>
                  <a:latin typeface="+mj-lt"/>
                </a:rPr>
                <a:t>99</a:t>
              </a:r>
              <a:r>
                <a:rPr lang="de-DE" sz="1100" b="0" i="0" u="none" strike="noStrike" dirty="0">
                  <a:solidFill>
                    <a:srgbClr val="000000"/>
                  </a:solidFill>
                  <a:effectLst/>
                  <a:latin typeface="+mj-lt"/>
                </a:rPr>
                <a:t>000 NEU 1.48</a:t>
              </a:r>
              <a:endParaRPr lang="de-DE" sz="1100" b="0" dirty="0">
                <a:effectLst/>
                <a:latin typeface="+mj-lt"/>
                <a:cs typeface="Arial" panose="020B0604020202020204" pitchFamily="34" charset="0"/>
              </a:endParaRPr>
            </a:p>
          </p:txBody>
        </p:sp>
        <p:sp>
          <p:nvSpPr>
            <p:cNvPr id="37" name="CasellaDiTesto 36">
              <a:extLst>
                <a:ext uri="{FF2B5EF4-FFF2-40B4-BE49-F238E27FC236}">
                  <a16:creationId xmlns:a16="http://schemas.microsoft.com/office/drawing/2014/main" id="{DA005902-6062-4381-BBD4-1649619BBF0E}"/>
                </a:ext>
              </a:extLst>
            </p:cNvPr>
            <p:cNvSpPr txBox="1"/>
            <p:nvPr/>
          </p:nvSpPr>
          <p:spPr>
            <a:xfrm>
              <a:off x="6490215" y="4741196"/>
              <a:ext cx="947840" cy="600164"/>
            </a:xfrm>
            <a:prstGeom prst="rect">
              <a:avLst/>
            </a:prstGeom>
            <a:noFill/>
            <a:ln w="31750">
              <a:solidFill>
                <a:srgbClr val="002060"/>
              </a:solidFill>
            </a:ln>
          </p:spPr>
          <p:txBody>
            <a:bodyPr wrap="square" rtlCol="0">
              <a:spAutoFit/>
            </a:bodyPr>
            <a:lstStyle/>
            <a:p>
              <a:r>
                <a:rPr lang="de-DE" sz="1100" dirty="0">
                  <a:solidFill>
                    <a:srgbClr val="000000"/>
                  </a:solidFill>
                  <a:latin typeface="+mj-lt"/>
                  <a:cs typeface="Arial" panose="020B0604020202020204" pitchFamily="34" charset="0"/>
                </a:rPr>
                <a:t>Hb 94 </a:t>
              </a:r>
            </a:p>
            <a:p>
              <a:r>
                <a:rPr lang="de-DE" sz="1100" dirty="0">
                  <a:solidFill>
                    <a:srgbClr val="000000"/>
                  </a:solidFill>
                  <a:latin typeface="+mj-lt"/>
                  <a:cs typeface="Arial" panose="020B0604020202020204" pitchFamily="34" charset="0"/>
                </a:rPr>
                <a:t>PTL 120000 NEU1.48</a:t>
              </a:r>
              <a:endParaRPr lang="de-DE" sz="1100" dirty="0">
                <a:latin typeface="+mj-lt"/>
                <a:cs typeface="Arial" panose="020B0604020202020204" pitchFamily="34" charset="0"/>
              </a:endParaRPr>
            </a:p>
          </p:txBody>
        </p:sp>
        <p:sp>
          <p:nvSpPr>
            <p:cNvPr id="38" name="CasellaDiTesto 37">
              <a:extLst>
                <a:ext uri="{FF2B5EF4-FFF2-40B4-BE49-F238E27FC236}">
                  <a16:creationId xmlns:a16="http://schemas.microsoft.com/office/drawing/2014/main" id="{F06E05B7-6AC9-4458-82B8-9BD7B1FC22C5}"/>
                </a:ext>
              </a:extLst>
            </p:cNvPr>
            <p:cNvSpPr txBox="1"/>
            <p:nvPr/>
          </p:nvSpPr>
          <p:spPr>
            <a:xfrm>
              <a:off x="7920380" y="4781141"/>
              <a:ext cx="947840" cy="600164"/>
            </a:xfrm>
            <a:prstGeom prst="rect">
              <a:avLst/>
            </a:prstGeom>
            <a:noFill/>
            <a:ln w="31750">
              <a:solidFill>
                <a:srgbClr val="002060"/>
              </a:solidFill>
            </a:ln>
          </p:spPr>
          <p:txBody>
            <a:bodyPr wrap="square" rtlCol="0">
              <a:spAutoFit/>
            </a:bodyPr>
            <a:lstStyle/>
            <a:p>
              <a:r>
                <a:rPr lang="de-DE" sz="1100" dirty="0">
                  <a:solidFill>
                    <a:srgbClr val="000000"/>
                  </a:solidFill>
                  <a:latin typeface="+mj-lt"/>
                </a:rPr>
                <a:t>Hb 11.2 </a:t>
              </a:r>
            </a:p>
            <a:p>
              <a:r>
                <a:rPr lang="de-DE" sz="1100" dirty="0">
                  <a:solidFill>
                    <a:srgbClr val="000000"/>
                  </a:solidFill>
                  <a:latin typeface="+mj-lt"/>
                </a:rPr>
                <a:t>PTL 111000 NEU 4.00</a:t>
              </a:r>
              <a:endParaRPr lang="it-IT" sz="900" dirty="0">
                <a:latin typeface="+mj-lt"/>
              </a:endParaRPr>
            </a:p>
          </p:txBody>
        </p:sp>
        <p:sp>
          <p:nvSpPr>
            <p:cNvPr id="39" name="CasellaDiTesto 38">
              <a:extLst>
                <a:ext uri="{FF2B5EF4-FFF2-40B4-BE49-F238E27FC236}">
                  <a16:creationId xmlns:a16="http://schemas.microsoft.com/office/drawing/2014/main" id="{16C7F81F-0EA8-407E-A98F-232E430BE3C1}"/>
                </a:ext>
              </a:extLst>
            </p:cNvPr>
            <p:cNvSpPr txBox="1"/>
            <p:nvPr/>
          </p:nvSpPr>
          <p:spPr>
            <a:xfrm>
              <a:off x="9577407" y="4765940"/>
              <a:ext cx="947840" cy="600164"/>
            </a:xfrm>
            <a:prstGeom prst="rect">
              <a:avLst/>
            </a:prstGeom>
            <a:noFill/>
            <a:ln w="31750">
              <a:solidFill>
                <a:srgbClr val="002060"/>
              </a:solidFill>
            </a:ln>
          </p:spPr>
          <p:txBody>
            <a:bodyPr wrap="square" rtlCol="0">
              <a:spAutoFit/>
            </a:bodyPr>
            <a:lstStyle/>
            <a:p>
              <a:r>
                <a:rPr lang="de-DE" sz="1100" b="0" i="0" u="none" strike="noStrike" dirty="0">
                  <a:solidFill>
                    <a:srgbClr val="000000"/>
                  </a:solidFill>
                  <a:effectLst/>
                  <a:latin typeface="+mj-lt"/>
                </a:rPr>
                <a:t>Hb 11.2 PTL190000 NEU 2.16</a:t>
              </a:r>
              <a:endParaRPr lang="it-IT" sz="900" dirty="0">
                <a:latin typeface="+mj-lt"/>
              </a:endParaRPr>
            </a:p>
          </p:txBody>
        </p:sp>
        <p:sp>
          <p:nvSpPr>
            <p:cNvPr id="40" name="Ovale 39">
              <a:extLst>
                <a:ext uri="{FF2B5EF4-FFF2-40B4-BE49-F238E27FC236}">
                  <a16:creationId xmlns:a16="http://schemas.microsoft.com/office/drawing/2014/main" id="{8F0020DA-4D36-4EC6-ABE1-752E626F7057}"/>
                </a:ext>
              </a:extLst>
            </p:cNvPr>
            <p:cNvSpPr/>
            <p:nvPr/>
          </p:nvSpPr>
          <p:spPr>
            <a:xfrm>
              <a:off x="3438483" y="4825651"/>
              <a:ext cx="519424" cy="365806"/>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atin typeface="+mj-lt"/>
              </a:endParaRPr>
            </a:p>
          </p:txBody>
        </p:sp>
        <p:sp>
          <p:nvSpPr>
            <p:cNvPr id="41" name="TextBox 31">
              <a:extLst>
                <a:ext uri="{FF2B5EF4-FFF2-40B4-BE49-F238E27FC236}">
                  <a16:creationId xmlns:a16="http://schemas.microsoft.com/office/drawing/2014/main" id="{3AD60D3B-F44F-4782-ACA8-FDB75A1715D5}"/>
                </a:ext>
              </a:extLst>
            </p:cNvPr>
            <p:cNvSpPr txBox="1"/>
            <p:nvPr/>
          </p:nvSpPr>
          <p:spPr>
            <a:xfrm>
              <a:off x="10671334" y="3579021"/>
              <a:ext cx="1134410" cy="553998"/>
            </a:xfrm>
            <a:prstGeom prst="rect">
              <a:avLst/>
            </a:prstGeom>
            <a:noFill/>
          </p:spPr>
          <p:txBody>
            <a:bodyPr wrap="square" lIns="0" tIns="0" rIns="0" bIns="0" rtlCol="0">
              <a:spAutoFit/>
            </a:bodyPr>
            <a:lstStyle/>
            <a:p>
              <a:pPr algn="ctr"/>
              <a:r>
                <a:rPr lang="en-US" altLang="ko-KR" b="1" dirty="0">
                  <a:latin typeface="+mj-lt"/>
                  <a:cs typeface="Arial" panose="020B0604020202020204" pitchFamily="34" charset="0"/>
                </a:rPr>
                <a:t>Ongoing</a:t>
              </a:r>
            </a:p>
            <a:p>
              <a:pPr algn="ctr"/>
              <a:r>
                <a:rPr lang="en-US" altLang="ko-KR" b="1" dirty="0">
                  <a:latin typeface="+mj-lt"/>
                  <a:cs typeface="Arial" panose="020B0604020202020204" pitchFamily="34" charset="0"/>
                </a:rPr>
                <a:t>…</a:t>
              </a:r>
            </a:p>
          </p:txBody>
        </p:sp>
      </p:grpSp>
    </p:spTree>
    <p:extLst>
      <p:ext uri="{BB962C8B-B14F-4D97-AF65-F5344CB8AC3E}">
        <p14:creationId xmlns:p14="http://schemas.microsoft.com/office/powerpoint/2010/main" val="118649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B5E6F4-2385-4480-8B8B-FD633480FB6D}"/>
              </a:ext>
            </a:extLst>
          </p:cNvPr>
          <p:cNvSpPr txBox="1"/>
          <p:nvPr/>
        </p:nvSpPr>
        <p:spPr>
          <a:xfrm>
            <a:off x="3366796" y="2321004"/>
            <a:ext cx="5458408" cy="1107996"/>
          </a:xfrm>
          <a:prstGeom prst="rect">
            <a:avLst/>
          </a:prstGeom>
          <a:noFill/>
        </p:spPr>
        <p:txBody>
          <a:bodyPr wrap="square" rtlCol="0">
            <a:spAutoFit/>
          </a:bodyPr>
          <a:lstStyle/>
          <a:p>
            <a:pPr algn="ctr"/>
            <a:r>
              <a:rPr lang="it-IT" sz="6600" dirty="0">
                <a:solidFill>
                  <a:srgbClr val="C00000"/>
                </a:solidFill>
              </a:rPr>
              <a:t>GRAZIE!</a:t>
            </a:r>
          </a:p>
        </p:txBody>
      </p:sp>
    </p:spTree>
    <p:extLst>
      <p:ext uri="{BB962C8B-B14F-4D97-AF65-F5344CB8AC3E}">
        <p14:creationId xmlns:p14="http://schemas.microsoft.com/office/powerpoint/2010/main" val="376003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691CB3-5A8B-4045-9C88-9782557BDBF9}"/>
              </a:ext>
            </a:extLst>
          </p:cNvPr>
          <p:cNvPicPr>
            <a:picLocks noChangeAspect="1"/>
          </p:cNvPicPr>
          <p:nvPr/>
        </p:nvPicPr>
        <p:blipFill>
          <a:blip r:embed="rId2"/>
          <a:stretch>
            <a:fillRect/>
          </a:stretch>
        </p:blipFill>
        <p:spPr>
          <a:xfrm>
            <a:off x="544174" y="701632"/>
            <a:ext cx="11103651" cy="5454735"/>
          </a:xfrm>
          <a:prstGeom prst="rect">
            <a:avLst/>
          </a:prstGeom>
        </p:spPr>
      </p:pic>
    </p:spTree>
    <p:extLst>
      <p:ext uri="{BB962C8B-B14F-4D97-AF65-F5344CB8AC3E}">
        <p14:creationId xmlns:p14="http://schemas.microsoft.com/office/powerpoint/2010/main" val="122889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35A2AE7-FCFB-408D-8196-F1E46B390F38}"/>
              </a:ext>
            </a:extLst>
          </p:cNvPr>
          <p:cNvPicPr>
            <a:picLocks noChangeAspect="1"/>
          </p:cNvPicPr>
          <p:nvPr/>
        </p:nvPicPr>
        <p:blipFill rotWithShape="1">
          <a:blip r:embed="rId3"/>
          <a:srcRect b="12366"/>
          <a:stretch/>
        </p:blipFill>
        <p:spPr>
          <a:xfrm>
            <a:off x="132710" y="3062574"/>
            <a:ext cx="4885455" cy="2480672"/>
          </a:xfrm>
          <a:prstGeom prst="rect">
            <a:avLst/>
          </a:prstGeom>
        </p:spPr>
      </p:pic>
      <p:sp>
        <p:nvSpPr>
          <p:cNvPr id="12" name="Rettangolo con angoli arrotondati 11">
            <a:extLst>
              <a:ext uri="{FF2B5EF4-FFF2-40B4-BE49-F238E27FC236}">
                <a16:creationId xmlns:a16="http://schemas.microsoft.com/office/drawing/2014/main" id="{52C86A6C-F415-D6EC-70B6-0EF836D5DF8A}"/>
              </a:ext>
            </a:extLst>
          </p:cNvPr>
          <p:cNvSpPr/>
          <p:nvPr/>
        </p:nvSpPr>
        <p:spPr>
          <a:xfrm>
            <a:off x="295358" y="965329"/>
            <a:ext cx="4722809" cy="523221"/>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a:solidFill>
                  <a:schemeClr val="tx1"/>
                </a:solidFill>
                <a:latin typeface="+mj-lt"/>
                <a:cs typeface="Arial" panose="020B0604020202020204" pitchFamily="34" charset="0"/>
              </a:rPr>
              <a:t>C</a:t>
            </a:r>
            <a:r>
              <a:rPr lang="it-IT" sz="2400" kern="1200" dirty="0" err="1">
                <a:solidFill>
                  <a:schemeClr val="tx1"/>
                </a:solidFill>
                <a:latin typeface="+mj-lt"/>
                <a:cs typeface="Arial" panose="020B0604020202020204" pitchFamily="34" charset="0"/>
              </a:rPr>
              <a:t>ytoreductive</a:t>
            </a:r>
            <a:r>
              <a:rPr lang="it-IT" sz="2400" kern="1200" dirty="0">
                <a:solidFill>
                  <a:schemeClr val="tx1"/>
                </a:solidFill>
                <a:latin typeface="+mj-lt"/>
                <a:cs typeface="Arial" panose="020B0604020202020204" pitchFamily="34" charset="0"/>
              </a:rPr>
              <a:t> surgery</a:t>
            </a:r>
          </a:p>
        </p:txBody>
      </p:sp>
      <p:sp>
        <p:nvSpPr>
          <p:cNvPr id="14" name="Rettangolo con angoli arrotondati 13">
            <a:extLst>
              <a:ext uri="{FF2B5EF4-FFF2-40B4-BE49-F238E27FC236}">
                <a16:creationId xmlns:a16="http://schemas.microsoft.com/office/drawing/2014/main" id="{5E46B9B1-5444-D100-739B-182F1D3A9684}"/>
              </a:ext>
            </a:extLst>
          </p:cNvPr>
          <p:cNvSpPr/>
          <p:nvPr/>
        </p:nvSpPr>
        <p:spPr>
          <a:xfrm>
            <a:off x="295357" y="1691549"/>
            <a:ext cx="4722809" cy="523220"/>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kern="1200" dirty="0">
                <a:solidFill>
                  <a:schemeClr val="tx1"/>
                </a:solidFill>
                <a:latin typeface="+mj-lt"/>
                <a:cs typeface="Arial" panose="020B0604020202020204" pitchFamily="34" charset="0"/>
              </a:rPr>
              <a:t>Platinum- </a:t>
            </a:r>
            <a:r>
              <a:rPr lang="it-IT" sz="2400" kern="1200" dirty="0" err="1">
                <a:solidFill>
                  <a:schemeClr val="tx1"/>
                </a:solidFill>
                <a:latin typeface="+mj-lt"/>
                <a:cs typeface="Arial" panose="020B0604020202020204" pitchFamily="34" charset="0"/>
              </a:rPr>
              <a:t>based</a:t>
            </a:r>
            <a:r>
              <a:rPr lang="it-IT" sz="2400" kern="1200" dirty="0">
                <a:solidFill>
                  <a:schemeClr val="tx1"/>
                </a:solidFill>
                <a:latin typeface="+mj-lt"/>
                <a:cs typeface="Arial" panose="020B0604020202020204" pitchFamily="34" charset="0"/>
              </a:rPr>
              <a:t> </a:t>
            </a:r>
            <a:r>
              <a:rPr lang="it-IT" sz="2400" kern="1200" dirty="0" err="1">
                <a:solidFill>
                  <a:schemeClr val="tx1"/>
                </a:solidFill>
                <a:latin typeface="+mj-lt"/>
                <a:cs typeface="Arial" panose="020B0604020202020204" pitchFamily="34" charset="0"/>
              </a:rPr>
              <a:t>chemotherapy</a:t>
            </a:r>
            <a:endParaRPr lang="it-IT" sz="2400" kern="1200" dirty="0">
              <a:solidFill>
                <a:schemeClr val="tx1"/>
              </a:solidFill>
              <a:latin typeface="+mj-lt"/>
              <a:cs typeface="Arial" panose="020B0604020202020204" pitchFamily="34" charset="0"/>
            </a:endParaRPr>
          </a:p>
        </p:txBody>
      </p:sp>
      <p:sp>
        <p:nvSpPr>
          <p:cNvPr id="16" name="Rettangolo con angoli arrotondati 15">
            <a:extLst>
              <a:ext uri="{FF2B5EF4-FFF2-40B4-BE49-F238E27FC236}">
                <a16:creationId xmlns:a16="http://schemas.microsoft.com/office/drawing/2014/main" id="{4C6094D3-448B-F333-13A6-FA4D76152A68}"/>
              </a:ext>
            </a:extLst>
          </p:cNvPr>
          <p:cNvSpPr/>
          <p:nvPr/>
        </p:nvSpPr>
        <p:spPr>
          <a:xfrm>
            <a:off x="295356" y="2432551"/>
            <a:ext cx="4722809" cy="523221"/>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kern="1200" dirty="0" err="1">
                <a:solidFill>
                  <a:schemeClr val="tx1"/>
                </a:solidFill>
                <a:latin typeface="+mj-lt"/>
                <a:cs typeface="Arial" panose="020B0604020202020204" pitchFamily="34" charset="0"/>
              </a:rPr>
              <a:t>Maintenance</a:t>
            </a:r>
            <a:r>
              <a:rPr lang="it-IT" sz="2400" dirty="0">
                <a:solidFill>
                  <a:schemeClr val="tx1"/>
                </a:solidFill>
                <a:latin typeface="+mj-lt"/>
                <a:cs typeface="Arial" panose="020B0604020202020204" pitchFamily="34" charset="0"/>
              </a:rPr>
              <a:t> </a:t>
            </a:r>
            <a:r>
              <a:rPr lang="it-IT" sz="2400" kern="1200" dirty="0">
                <a:solidFill>
                  <a:schemeClr val="tx1"/>
                </a:solidFill>
                <a:latin typeface="+mj-lt"/>
                <a:cs typeface="Arial" panose="020B0604020202020204" pitchFamily="34" charset="0"/>
              </a:rPr>
              <a:t>therapy</a:t>
            </a:r>
          </a:p>
        </p:txBody>
      </p:sp>
      <p:sp>
        <p:nvSpPr>
          <p:cNvPr id="10" name="CasellaDiTesto 9">
            <a:extLst>
              <a:ext uri="{FF2B5EF4-FFF2-40B4-BE49-F238E27FC236}">
                <a16:creationId xmlns:a16="http://schemas.microsoft.com/office/drawing/2014/main" id="{67AF9718-066C-49F2-B902-AA695FD66238}"/>
              </a:ext>
            </a:extLst>
          </p:cNvPr>
          <p:cNvSpPr txBox="1"/>
          <p:nvPr/>
        </p:nvSpPr>
        <p:spPr>
          <a:xfrm>
            <a:off x="295356" y="5650048"/>
            <a:ext cx="4722809" cy="830997"/>
          </a:xfrm>
          <a:prstGeom prst="rect">
            <a:avLst/>
          </a:prstGeom>
          <a:noFill/>
        </p:spPr>
        <p:txBody>
          <a:bodyPr wrap="square" rtlCol="0">
            <a:spAutoFit/>
          </a:bodyPr>
          <a:lstStyle/>
          <a:p>
            <a:pPr algn="ctr"/>
            <a:r>
              <a:rPr lang="it-IT" sz="1600" dirty="0">
                <a:latin typeface="+mj-lt"/>
              </a:rPr>
              <a:t>Benefit in PFS, </a:t>
            </a:r>
            <a:r>
              <a:rPr lang="it-IT" sz="1600" dirty="0" err="1">
                <a:latin typeface="+mj-lt"/>
              </a:rPr>
              <a:t>mainly</a:t>
            </a:r>
            <a:r>
              <a:rPr lang="it-IT" sz="1600" dirty="0">
                <a:latin typeface="+mj-lt"/>
              </a:rPr>
              <a:t> in the  </a:t>
            </a:r>
            <a:r>
              <a:rPr lang="it-IT" sz="1600" b="1" i="1" u="sng" dirty="0">
                <a:solidFill>
                  <a:srgbClr val="C00000"/>
                </a:solidFill>
                <a:latin typeface="+mj-lt"/>
                <a:cs typeface="Arial" panose="020B0604020202020204" pitchFamily="34" charset="0"/>
                <a:sym typeface="Wingdings" panose="05000000000000000000" pitchFamily="2" charset="2"/>
              </a:rPr>
              <a:t>HIGH RISK SUBGROUP</a:t>
            </a:r>
          </a:p>
          <a:p>
            <a:pPr algn="ctr"/>
            <a:endParaRPr lang="it-IT" sz="1600" b="1" i="1" u="sng" dirty="0">
              <a:solidFill>
                <a:srgbClr val="C00000"/>
              </a:solidFill>
              <a:latin typeface="+mj-lt"/>
              <a:cs typeface="Arial" panose="020B0604020202020204" pitchFamily="34" charset="0"/>
              <a:sym typeface="Wingdings" panose="05000000000000000000" pitchFamily="2" charset="2"/>
            </a:endParaRPr>
          </a:p>
          <a:p>
            <a:pPr algn="ctr"/>
            <a:r>
              <a:rPr lang="it-IT" sz="1600" i="1" dirty="0">
                <a:solidFill>
                  <a:srgbClr val="C00000"/>
                </a:solidFill>
                <a:latin typeface="+mj-lt"/>
                <a:cs typeface="Arial" panose="020B0604020202020204" pitchFamily="34" charset="0"/>
              </a:rPr>
              <a:t>!!</a:t>
            </a:r>
            <a:r>
              <a:rPr lang="it-IT" sz="1600" i="1" dirty="0" err="1">
                <a:solidFill>
                  <a:srgbClr val="C00000"/>
                </a:solidFill>
                <a:latin typeface="+mj-lt"/>
                <a:cs typeface="Arial" panose="020B0604020202020204" pitchFamily="34" charset="0"/>
              </a:rPr>
              <a:t>Selection</a:t>
            </a:r>
            <a:r>
              <a:rPr lang="it-IT" sz="1600" i="1" dirty="0">
                <a:solidFill>
                  <a:srgbClr val="C00000"/>
                </a:solidFill>
                <a:latin typeface="+mj-lt"/>
                <a:cs typeface="Arial" panose="020B0604020202020204" pitchFamily="34" charset="0"/>
              </a:rPr>
              <a:t> of </a:t>
            </a:r>
            <a:r>
              <a:rPr lang="it-IT" sz="1600" i="1" dirty="0" err="1">
                <a:solidFill>
                  <a:srgbClr val="C00000"/>
                </a:solidFill>
                <a:latin typeface="+mj-lt"/>
                <a:cs typeface="Arial" panose="020B0604020202020204" pitchFamily="34" charset="0"/>
              </a:rPr>
              <a:t>patients</a:t>
            </a:r>
            <a:r>
              <a:rPr lang="it-IT" sz="1600" i="1" dirty="0">
                <a:solidFill>
                  <a:srgbClr val="C00000"/>
                </a:solidFill>
                <a:latin typeface="+mj-lt"/>
                <a:cs typeface="Arial" panose="020B0604020202020204" pitchFamily="34" charset="0"/>
              </a:rPr>
              <a:t> </a:t>
            </a:r>
            <a:r>
              <a:rPr lang="it-IT" sz="1600" i="1" dirty="0" err="1">
                <a:solidFill>
                  <a:srgbClr val="C00000"/>
                </a:solidFill>
                <a:latin typeface="+mj-lt"/>
                <a:cs typeface="Arial" panose="020B0604020202020204" pitchFamily="34" charset="0"/>
              </a:rPr>
              <a:t>based</a:t>
            </a:r>
            <a:r>
              <a:rPr lang="it-IT" sz="1600" i="1" dirty="0">
                <a:solidFill>
                  <a:srgbClr val="C00000"/>
                </a:solidFill>
                <a:latin typeface="+mj-lt"/>
                <a:cs typeface="Arial" panose="020B0604020202020204" pitchFamily="34" charset="0"/>
              </a:rPr>
              <a:t> on clinical features!!</a:t>
            </a:r>
            <a:endParaRPr lang="it-IT" sz="1600" dirty="0">
              <a:solidFill>
                <a:srgbClr val="C00000"/>
              </a:solidFill>
              <a:latin typeface="+mj-lt"/>
            </a:endParaRPr>
          </a:p>
        </p:txBody>
      </p:sp>
      <p:sp>
        <p:nvSpPr>
          <p:cNvPr id="13" name="Rettangolo 12">
            <a:extLst>
              <a:ext uri="{FF2B5EF4-FFF2-40B4-BE49-F238E27FC236}">
                <a16:creationId xmlns:a16="http://schemas.microsoft.com/office/drawing/2014/main" id="{66E56305-DDF2-4F22-92FF-55662D8F696C}"/>
              </a:ext>
            </a:extLst>
          </p:cNvPr>
          <p:cNvSpPr/>
          <p:nvPr/>
        </p:nvSpPr>
        <p:spPr>
          <a:xfrm>
            <a:off x="72053" y="9138"/>
            <a:ext cx="6873677" cy="523220"/>
          </a:xfrm>
          <a:prstGeom prst="rect">
            <a:avLst/>
          </a:prstGeom>
        </p:spPr>
        <p:txBody>
          <a:bodyPr wrap="none">
            <a:spAutoFit/>
          </a:bodyPr>
          <a:lstStyle/>
          <a:p>
            <a:pPr>
              <a:defRPr/>
            </a:pPr>
            <a:r>
              <a:rPr lang="en-US" sz="2800" b="1" dirty="0">
                <a:solidFill>
                  <a:srgbClr val="C00000"/>
                </a:solidFill>
                <a:latin typeface="+mj-lt"/>
                <a:ea typeface="Verdana" panose="020B0604030504040204" pitchFamily="34" charset="0"/>
              </a:rPr>
              <a:t>STANDARD OF CARE – PRIMA LINEA…until 2020</a:t>
            </a:r>
          </a:p>
        </p:txBody>
      </p:sp>
      <p:pic>
        <p:nvPicPr>
          <p:cNvPr id="18" name="Immagine 17">
            <a:extLst>
              <a:ext uri="{FF2B5EF4-FFF2-40B4-BE49-F238E27FC236}">
                <a16:creationId xmlns:a16="http://schemas.microsoft.com/office/drawing/2014/main" id="{67B3DC44-28F4-4CBA-9855-BC5892BD3431}"/>
              </a:ext>
            </a:extLst>
          </p:cNvPr>
          <p:cNvPicPr>
            <a:picLocks noChangeAspect="1"/>
          </p:cNvPicPr>
          <p:nvPr/>
        </p:nvPicPr>
        <p:blipFill>
          <a:blip r:embed="rId4"/>
          <a:stretch>
            <a:fillRect/>
          </a:stretch>
        </p:blipFill>
        <p:spPr>
          <a:xfrm>
            <a:off x="5657935" y="1731117"/>
            <a:ext cx="6401355" cy="3395766"/>
          </a:xfrm>
          <a:prstGeom prst="rect">
            <a:avLst/>
          </a:prstGeom>
        </p:spPr>
      </p:pic>
    </p:spTree>
    <p:extLst>
      <p:ext uri="{BB962C8B-B14F-4D97-AF65-F5344CB8AC3E}">
        <p14:creationId xmlns:p14="http://schemas.microsoft.com/office/powerpoint/2010/main" val="161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FE67AC8-0159-445C-98D0-A30810728329}"/>
              </a:ext>
            </a:extLst>
          </p:cNvPr>
          <p:cNvSpPr txBox="1"/>
          <p:nvPr/>
        </p:nvSpPr>
        <p:spPr>
          <a:xfrm>
            <a:off x="6096000" y="957658"/>
            <a:ext cx="3559212" cy="1325684"/>
          </a:xfrm>
          <a:prstGeom prst="rect">
            <a:avLst/>
          </a:prstGeom>
        </p:spPr>
        <p:txBody>
          <a:bodyPr vert="horz" wrap="square" lIns="0" tIns="12700" rIns="0" bIns="0" rtlCol="0">
            <a:spAutoFit/>
          </a:bodyPr>
          <a:lstStyle/>
          <a:p>
            <a:pPr marL="355600" marR="5080" indent="-342900">
              <a:lnSpc>
                <a:spcPct val="120100"/>
              </a:lnSpc>
              <a:spcBef>
                <a:spcPts val="100"/>
              </a:spcBef>
              <a:buFont typeface="Arial" panose="020B0604020202020204" pitchFamily="34" charset="0"/>
              <a:buChar char="•"/>
            </a:pPr>
            <a:r>
              <a:rPr sz="2400" spc="-5" dirty="0">
                <a:latin typeface="+mj-lt"/>
                <a:cs typeface="Arial"/>
              </a:rPr>
              <a:t>Multiple pregnancies↓</a:t>
            </a:r>
            <a:endParaRPr lang="it-IT" sz="2400" spc="-5" dirty="0">
              <a:latin typeface="+mj-lt"/>
              <a:cs typeface="Arial"/>
            </a:endParaRPr>
          </a:p>
          <a:p>
            <a:pPr marL="355600" marR="5080" indent="-342900">
              <a:lnSpc>
                <a:spcPct val="120100"/>
              </a:lnSpc>
              <a:spcBef>
                <a:spcPts val="100"/>
              </a:spcBef>
              <a:buFont typeface="Arial" panose="020B0604020202020204" pitchFamily="34" charset="0"/>
              <a:buChar char="•"/>
            </a:pPr>
            <a:r>
              <a:rPr sz="2400" dirty="0">
                <a:latin typeface="+mj-lt"/>
                <a:cs typeface="Arial"/>
              </a:rPr>
              <a:t>Breast</a:t>
            </a:r>
            <a:r>
              <a:rPr sz="2400" spc="-15" dirty="0">
                <a:latin typeface="+mj-lt"/>
                <a:cs typeface="Arial"/>
              </a:rPr>
              <a:t> </a:t>
            </a:r>
            <a:r>
              <a:rPr sz="2400" spc="-5" dirty="0">
                <a:latin typeface="+mj-lt"/>
                <a:cs typeface="Arial"/>
              </a:rPr>
              <a:t>feeding↓</a:t>
            </a:r>
            <a:endParaRPr sz="2400" dirty="0">
              <a:latin typeface="+mj-lt"/>
              <a:cs typeface="Arial"/>
            </a:endParaRPr>
          </a:p>
          <a:p>
            <a:pPr marL="355600" marR="175260" indent="-342900">
              <a:lnSpc>
                <a:spcPct val="120000"/>
              </a:lnSpc>
              <a:buFont typeface="Arial" panose="020B0604020202020204" pitchFamily="34" charset="0"/>
              <a:buChar char="•"/>
            </a:pPr>
            <a:r>
              <a:rPr sz="2400" dirty="0">
                <a:latin typeface="+mj-lt"/>
                <a:cs typeface="Arial"/>
              </a:rPr>
              <a:t>Oral</a:t>
            </a:r>
            <a:r>
              <a:rPr sz="2400" spc="-40" dirty="0">
                <a:latin typeface="+mj-lt"/>
                <a:cs typeface="Arial"/>
              </a:rPr>
              <a:t> </a:t>
            </a:r>
            <a:r>
              <a:rPr sz="2400" spc="-5">
                <a:latin typeface="+mj-lt"/>
                <a:cs typeface="Arial"/>
              </a:rPr>
              <a:t>contraceptives↓</a:t>
            </a:r>
            <a:endParaRPr sz="2400" spc="-5" dirty="0">
              <a:latin typeface="+mj-lt"/>
              <a:cs typeface="Arial"/>
            </a:endParaRPr>
          </a:p>
        </p:txBody>
      </p:sp>
      <p:sp>
        <p:nvSpPr>
          <p:cNvPr id="6" name="object 4">
            <a:extLst>
              <a:ext uri="{FF2B5EF4-FFF2-40B4-BE49-F238E27FC236}">
                <a16:creationId xmlns:a16="http://schemas.microsoft.com/office/drawing/2014/main" id="{BC36BCCB-63EE-4715-B95A-CD0A8C31C9AD}"/>
              </a:ext>
            </a:extLst>
          </p:cNvPr>
          <p:cNvSpPr txBox="1"/>
          <p:nvPr/>
        </p:nvSpPr>
        <p:spPr>
          <a:xfrm>
            <a:off x="478027" y="957658"/>
            <a:ext cx="3892550" cy="2687274"/>
          </a:xfrm>
          <a:prstGeom prst="rect">
            <a:avLst/>
          </a:prstGeom>
        </p:spPr>
        <p:txBody>
          <a:bodyPr vert="horz" wrap="square" lIns="0" tIns="85725" rIns="0" bIns="0" rtlCol="0">
            <a:spAutoFit/>
          </a:bodyPr>
          <a:lstStyle/>
          <a:p>
            <a:pPr marL="355600" indent="-342900">
              <a:lnSpc>
                <a:spcPct val="100000"/>
              </a:lnSpc>
              <a:spcBef>
                <a:spcPts val="675"/>
              </a:spcBef>
              <a:buChar char="•"/>
              <a:tabLst>
                <a:tab pos="354965" algn="l"/>
                <a:tab pos="355600" algn="l"/>
              </a:tabLst>
            </a:pPr>
            <a:r>
              <a:rPr sz="2400" spc="-5" dirty="0">
                <a:latin typeface="+mj-lt"/>
                <a:cs typeface="Arial"/>
              </a:rPr>
              <a:t>Age,</a:t>
            </a:r>
            <a:r>
              <a:rPr sz="2400" dirty="0">
                <a:latin typeface="+mj-lt"/>
                <a:cs typeface="Arial"/>
              </a:rPr>
              <a:t> </a:t>
            </a:r>
            <a:r>
              <a:rPr sz="2400" spc="-5" dirty="0">
                <a:latin typeface="+mj-lt"/>
                <a:cs typeface="Arial"/>
              </a:rPr>
              <a:t>older↑</a:t>
            </a:r>
            <a:endParaRPr sz="2400" dirty="0">
              <a:latin typeface="+mj-lt"/>
              <a:cs typeface="Arial"/>
            </a:endParaRPr>
          </a:p>
          <a:p>
            <a:pPr marL="355600" indent="-342900">
              <a:lnSpc>
                <a:spcPct val="100000"/>
              </a:lnSpc>
              <a:spcBef>
                <a:spcPts val="580"/>
              </a:spcBef>
              <a:buChar char="•"/>
              <a:tabLst>
                <a:tab pos="354965" algn="l"/>
                <a:tab pos="355600" algn="l"/>
              </a:tabLst>
            </a:pPr>
            <a:r>
              <a:rPr sz="2400" spc="-5" dirty="0">
                <a:latin typeface="+mj-lt"/>
                <a:cs typeface="Arial"/>
              </a:rPr>
              <a:t>Nulliparity↑</a:t>
            </a:r>
            <a:endParaRPr sz="2400" dirty="0">
              <a:latin typeface="+mj-lt"/>
              <a:cs typeface="Arial"/>
            </a:endParaRPr>
          </a:p>
          <a:p>
            <a:pPr marL="355600" indent="-342900">
              <a:lnSpc>
                <a:spcPct val="100000"/>
              </a:lnSpc>
              <a:spcBef>
                <a:spcPts val="575"/>
              </a:spcBef>
              <a:buChar char="•"/>
              <a:tabLst>
                <a:tab pos="354965" algn="l"/>
                <a:tab pos="355600" algn="l"/>
              </a:tabLst>
            </a:pPr>
            <a:r>
              <a:rPr sz="2400" spc="-5" dirty="0">
                <a:latin typeface="+mj-lt"/>
                <a:cs typeface="Arial"/>
              </a:rPr>
              <a:t>Early </a:t>
            </a:r>
            <a:r>
              <a:rPr sz="2400" dirty="0">
                <a:latin typeface="+mj-lt"/>
                <a:cs typeface="Arial"/>
              </a:rPr>
              <a:t>menarche↑</a:t>
            </a:r>
          </a:p>
          <a:p>
            <a:pPr marL="355600" indent="-342900">
              <a:lnSpc>
                <a:spcPct val="100000"/>
              </a:lnSpc>
              <a:spcBef>
                <a:spcPts val="575"/>
              </a:spcBef>
              <a:buChar char="•"/>
              <a:tabLst>
                <a:tab pos="354965" algn="l"/>
                <a:tab pos="355600" algn="l"/>
              </a:tabLst>
            </a:pPr>
            <a:r>
              <a:rPr sz="2400" spc="-5" dirty="0">
                <a:latin typeface="+mj-lt"/>
                <a:cs typeface="Arial"/>
              </a:rPr>
              <a:t>Late menopause↑</a:t>
            </a:r>
            <a:endParaRPr sz="2400" dirty="0">
              <a:latin typeface="+mj-lt"/>
              <a:cs typeface="Arial"/>
            </a:endParaRPr>
          </a:p>
          <a:p>
            <a:pPr marL="355600" indent="-342900">
              <a:lnSpc>
                <a:spcPct val="100000"/>
              </a:lnSpc>
              <a:spcBef>
                <a:spcPts val="580"/>
              </a:spcBef>
              <a:buChar char="•"/>
              <a:tabLst>
                <a:tab pos="354965" algn="l"/>
                <a:tab pos="355600" algn="l"/>
              </a:tabLst>
            </a:pPr>
            <a:r>
              <a:rPr sz="2400" dirty="0">
                <a:latin typeface="+mj-lt"/>
                <a:cs typeface="Arial"/>
              </a:rPr>
              <a:t>Obesity </a:t>
            </a:r>
            <a:r>
              <a:rPr sz="2400" spc="-5" dirty="0">
                <a:latin typeface="+mj-lt"/>
                <a:cs typeface="Arial"/>
              </a:rPr>
              <a:t>and use </a:t>
            </a:r>
            <a:r>
              <a:rPr sz="2400" dirty="0">
                <a:latin typeface="+mj-lt"/>
                <a:cs typeface="Arial"/>
              </a:rPr>
              <a:t>of</a:t>
            </a:r>
            <a:r>
              <a:rPr sz="2400" spc="-40" dirty="0">
                <a:latin typeface="+mj-lt"/>
                <a:cs typeface="Arial"/>
              </a:rPr>
              <a:t> </a:t>
            </a:r>
            <a:r>
              <a:rPr sz="2400" spc="-5" dirty="0">
                <a:latin typeface="+mj-lt"/>
                <a:cs typeface="Arial"/>
              </a:rPr>
              <a:t>talcum</a:t>
            </a:r>
            <a:endParaRPr sz="2400" dirty="0">
              <a:latin typeface="+mj-lt"/>
              <a:cs typeface="Arial"/>
            </a:endParaRPr>
          </a:p>
          <a:p>
            <a:pPr marL="355600" indent="-342900">
              <a:lnSpc>
                <a:spcPct val="100000"/>
              </a:lnSpc>
              <a:spcBef>
                <a:spcPts val="575"/>
              </a:spcBef>
              <a:buChar char="•"/>
              <a:tabLst>
                <a:tab pos="354965" algn="l"/>
                <a:tab pos="355600" algn="l"/>
              </a:tabLst>
            </a:pPr>
            <a:r>
              <a:rPr sz="2400" spc="-5" dirty="0">
                <a:latin typeface="+mj-lt"/>
                <a:cs typeface="Arial"/>
              </a:rPr>
              <a:t>Positive family</a:t>
            </a:r>
            <a:r>
              <a:rPr sz="2400" spc="10" dirty="0">
                <a:latin typeface="+mj-lt"/>
                <a:cs typeface="Arial"/>
              </a:rPr>
              <a:t> </a:t>
            </a:r>
            <a:r>
              <a:rPr sz="2400" spc="-5" dirty="0">
                <a:latin typeface="+mj-lt"/>
                <a:cs typeface="Arial"/>
              </a:rPr>
              <a:t>history</a:t>
            </a:r>
            <a:endParaRPr sz="2400" dirty="0">
              <a:latin typeface="+mj-lt"/>
              <a:cs typeface="Arial"/>
            </a:endParaRPr>
          </a:p>
        </p:txBody>
      </p:sp>
      <p:sp>
        <p:nvSpPr>
          <p:cNvPr id="7" name="object 5">
            <a:extLst>
              <a:ext uri="{FF2B5EF4-FFF2-40B4-BE49-F238E27FC236}">
                <a16:creationId xmlns:a16="http://schemas.microsoft.com/office/drawing/2014/main" id="{FB3558E4-4C77-4457-B541-1FBBBE0697EB}"/>
              </a:ext>
            </a:extLst>
          </p:cNvPr>
          <p:cNvSpPr txBox="1"/>
          <p:nvPr/>
        </p:nvSpPr>
        <p:spPr>
          <a:xfrm>
            <a:off x="478027" y="3991287"/>
            <a:ext cx="7686675" cy="902811"/>
          </a:xfrm>
          <a:prstGeom prst="rect">
            <a:avLst/>
          </a:prstGeom>
        </p:spPr>
        <p:txBody>
          <a:bodyPr vert="horz" wrap="square" lIns="0" tIns="86360" rIns="0" bIns="0" rtlCol="0">
            <a:spAutoFit/>
          </a:bodyPr>
          <a:lstStyle/>
          <a:p>
            <a:pPr marL="355600" indent="-342900">
              <a:lnSpc>
                <a:spcPct val="100000"/>
              </a:lnSpc>
              <a:spcBef>
                <a:spcPts val="575"/>
              </a:spcBef>
              <a:buChar char="•"/>
              <a:tabLst>
                <a:tab pos="354965" algn="l"/>
                <a:tab pos="355600" algn="l"/>
              </a:tabLst>
            </a:pPr>
            <a:r>
              <a:rPr sz="2400" spc="-5" dirty="0">
                <a:latin typeface="+mj-lt"/>
                <a:cs typeface="Arial"/>
              </a:rPr>
              <a:t>BRCA-1 mutation →15%-45% </a:t>
            </a:r>
            <a:r>
              <a:rPr sz="2400" dirty="0">
                <a:latin typeface="+mj-lt"/>
                <a:cs typeface="Arial"/>
              </a:rPr>
              <a:t>OC risk (≤85% BC</a:t>
            </a:r>
            <a:r>
              <a:rPr sz="2400" spc="5" dirty="0">
                <a:latin typeface="+mj-lt"/>
                <a:cs typeface="Arial"/>
              </a:rPr>
              <a:t> </a:t>
            </a:r>
            <a:r>
              <a:rPr sz="2400" dirty="0">
                <a:latin typeface="+mj-lt"/>
                <a:cs typeface="Arial"/>
              </a:rPr>
              <a:t>risk)</a:t>
            </a:r>
          </a:p>
          <a:p>
            <a:pPr marL="355600" indent="-342900">
              <a:lnSpc>
                <a:spcPct val="100000"/>
              </a:lnSpc>
              <a:spcBef>
                <a:spcPts val="580"/>
              </a:spcBef>
              <a:buChar char="•"/>
              <a:tabLst>
                <a:tab pos="354965" algn="l"/>
                <a:tab pos="355600" algn="l"/>
              </a:tabLst>
            </a:pPr>
            <a:r>
              <a:rPr sz="2400" spc="-5" dirty="0">
                <a:latin typeface="+mj-lt"/>
                <a:cs typeface="Arial"/>
              </a:rPr>
              <a:t>BRCA-2 mutation→10%-20% </a:t>
            </a:r>
            <a:r>
              <a:rPr sz="2400" dirty="0">
                <a:latin typeface="+mj-lt"/>
                <a:cs typeface="Arial"/>
              </a:rPr>
              <a:t>OC risk (≤85% BC</a:t>
            </a:r>
            <a:r>
              <a:rPr sz="2400" spc="-45" dirty="0">
                <a:latin typeface="+mj-lt"/>
                <a:cs typeface="Arial"/>
              </a:rPr>
              <a:t> </a:t>
            </a:r>
            <a:r>
              <a:rPr sz="2400" dirty="0">
                <a:latin typeface="+mj-lt"/>
                <a:cs typeface="Arial"/>
              </a:rPr>
              <a:t>risk)</a:t>
            </a:r>
          </a:p>
        </p:txBody>
      </p:sp>
      <p:sp>
        <p:nvSpPr>
          <p:cNvPr id="8" name="object 7">
            <a:extLst>
              <a:ext uri="{FF2B5EF4-FFF2-40B4-BE49-F238E27FC236}">
                <a16:creationId xmlns:a16="http://schemas.microsoft.com/office/drawing/2014/main" id="{44638738-8802-486C-81FD-0B666652562E}"/>
              </a:ext>
            </a:extLst>
          </p:cNvPr>
          <p:cNvSpPr/>
          <p:nvPr/>
        </p:nvSpPr>
        <p:spPr>
          <a:xfrm>
            <a:off x="0" y="6309359"/>
            <a:ext cx="9144000" cy="0"/>
          </a:xfrm>
          <a:custGeom>
            <a:avLst/>
            <a:gdLst/>
            <a:ahLst/>
            <a:cxnLst/>
            <a:rect l="l" t="t" r="r" b="b"/>
            <a:pathLst>
              <a:path w="9144000">
                <a:moveTo>
                  <a:pt x="0" y="0"/>
                </a:moveTo>
                <a:lnTo>
                  <a:pt x="9144000" y="0"/>
                </a:lnTo>
              </a:path>
            </a:pathLst>
          </a:custGeom>
          <a:ln w="12192">
            <a:solidFill>
              <a:srgbClr val="FFFFFF"/>
            </a:solidFill>
          </a:ln>
        </p:spPr>
        <p:txBody>
          <a:bodyPr wrap="square" lIns="0" tIns="0" rIns="0" bIns="0" rtlCol="0"/>
          <a:lstStyle/>
          <a:p>
            <a:endParaRPr/>
          </a:p>
        </p:txBody>
      </p:sp>
      <p:sp>
        <p:nvSpPr>
          <p:cNvPr id="9" name="object 8">
            <a:extLst>
              <a:ext uri="{FF2B5EF4-FFF2-40B4-BE49-F238E27FC236}">
                <a16:creationId xmlns:a16="http://schemas.microsoft.com/office/drawing/2014/main" id="{03016734-35CA-4BAC-9D47-67EDCBE3E0BB}"/>
              </a:ext>
            </a:extLst>
          </p:cNvPr>
          <p:cNvSpPr txBox="1"/>
          <p:nvPr/>
        </p:nvSpPr>
        <p:spPr>
          <a:xfrm>
            <a:off x="9419046" y="6581481"/>
            <a:ext cx="2772954" cy="182101"/>
          </a:xfrm>
          <a:prstGeom prst="rect">
            <a:avLst/>
          </a:prstGeom>
        </p:spPr>
        <p:txBody>
          <a:bodyPr vert="horz" wrap="square" lIns="0" tIns="12700" rIns="0" bIns="0" rtlCol="0">
            <a:spAutoFit/>
          </a:bodyPr>
          <a:lstStyle/>
          <a:p>
            <a:pPr marL="12700">
              <a:lnSpc>
                <a:spcPct val="100000"/>
              </a:lnSpc>
              <a:spcBef>
                <a:spcPts val="100"/>
              </a:spcBef>
            </a:pPr>
            <a:r>
              <a:rPr sz="1100" spc="-5" dirty="0">
                <a:solidFill>
                  <a:schemeClr val="bg1">
                    <a:lumMod val="65000"/>
                  </a:schemeClr>
                </a:solidFill>
                <a:latin typeface="+mj-lt"/>
                <a:cs typeface="Arial"/>
              </a:rPr>
              <a:t>Ledermann </a:t>
            </a:r>
            <a:r>
              <a:rPr sz="1100" dirty="0">
                <a:solidFill>
                  <a:schemeClr val="bg1">
                    <a:lumMod val="65000"/>
                  </a:schemeClr>
                </a:solidFill>
                <a:latin typeface="+mj-lt"/>
                <a:cs typeface="Arial"/>
              </a:rPr>
              <a:t>et </a:t>
            </a:r>
            <a:r>
              <a:rPr sz="1100" spc="-5" dirty="0">
                <a:solidFill>
                  <a:schemeClr val="bg1">
                    <a:lumMod val="65000"/>
                  </a:schemeClr>
                </a:solidFill>
                <a:latin typeface="+mj-lt"/>
                <a:cs typeface="Arial"/>
              </a:rPr>
              <a:t>al. Ann </a:t>
            </a:r>
            <a:r>
              <a:rPr sz="1100" dirty="0">
                <a:solidFill>
                  <a:schemeClr val="bg1">
                    <a:lumMod val="65000"/>
                  </a:schemeClr>
                </a:solidFill>
                <a:latin typeface="+mj-lt"/>
                <a:cs typeface="Arial"/>
              </a:rPr>
              <a:t>Oncol </a:t>
            </a:r>
            <a:r>
              <a:rPr sz="1100" spc="-5" dirty="0">
                <a:solidFill>
                  <a:schemeClr val="bg1">
                    <a:lumMod val="65000"/>
                  </a:schemeClr>
                </a:solidFill>
                <a:latin typeface="+mj-lt"/>
                <a:cs typeface="Arial"/>
              </a:rPr>
              <a:t>2013; 24 (suppl.6)</a:t>
            </a:r>
            <a:endParaRPr sz="1100" dirty="0">
              <a:solidFill>
                <a:schemeClr val="bg1">
                  <a:lumMod val="65000"/>
                </a:schemeClr>
              </a:solidFill>
              <a:latin typeface="+mj-lt"/>
              <a:cs typeface="Arial"/>
            </a:endParaRPr>
          </a:p>
        </p:txBody>
      </p:sp>
      <p:sp>
        <p:nvSpPr>
          <p:cNvPr id="10" name="Rettangolo 9">
            <a:extLst>
              <a:ext uri="{FF2B5EF4-FFF2-40B4-BE49-F238E27FC236}">
                <a16:creationId xmlns:a16="http://schemas.microsoft.com/office/drawing/2014/main" id="{12A2AC68-F83A-4B09-A047-BC00112876E3}"/>
              </a:ext>
            </a:extLst>
          </p:cNvPr>
          <p:cNvSpPr/>
          <p:nvPr/>
        </p:nvSpPr>
        <p:spPr>
          <a:xfrm>
            <a:off x="72053" y="9138"/>
            <a:ext cx="8078173" cy="523220"/>
          </a:xfrm>
          <a:prstGeom prst="rect">
            <a:avLst/>
          </a:prstGeom>
        </p:spPr>
        <p:txBody>
          <a:bodyPr wrap="none">
            <a:spAutoFit/>
          </a:bodyPr>
          <a:lstStyle/>
          <a:p>
            <a:pPr>
              <a:defRPr/>
            </a:pPr>
            <a:r>
              <a:rPr lang="en-US" sz="2800" b="1" dirty="0">
                <a:solidFill>
                  <a:srgbClr val="C00000"/>
                </a:solidFill>
                <a:latin typeface="+mj-lt"/>
                <a:ea typeface="Verdana" panose="020B0604030504040204" pitchFamily="34" charset="0"/>
              </a:rPr>
              <a:t>CARCINOMA OVARICO EPITELIALE – FATTORI DI RISCHIO</a:t>
            </a:r>
          </a:p>
        </p:txBody>
      </p:sp>
      <p:grpSp>
        <p:nvGrpSpPr>
          <p:cNvPr id="11" name="Gruppo 3">
            <a:extLst>
              <a:ext uri="{FF2B5EF4-FFF2-40B4-BE49-F238E27FC236}">
                <a16:creationId xmlns:a16="http://schemas.microsoft.com/office/drawing/2014/main" id="{E7AC42B6-9273-4D58-9FBD-915CF138290E}"/>
              </a:ext>
            </a:extLst>
          </p:cNvPr>
          <p:cNvGrpSpPr>
            <a:grpSpLocks/>
          </p:cNvGrpSpPr>
          <p:nvPr/>
        </p:nvGrpSpPr>
        <p:grpSpPr bwMode="auto">
          <a:xfrm>
            <a:off x="7805802" y="3778984"/>
            <a:ext cx="4237529" cy="2396323"/>
            <a:chOff x="-34926" y="3664361"/>
            <a:chExt cx="4606925" cy="2716213"/>
          </a:xfrm>
        </p:grpSpPr>
        <p:pic>
          <p:nvPicPr>
            <p:cNvPr id="12" name="Immagine 1">
              <a:extLst>
                <a:ext uri="{FF2B5EF4-FFF2-40B4-BE49-F238E27FC236}">
                  <a16:creationId xmlns:a16="http://schemas.microsoft.com/office/drawing/2014/main" id="{868B3E8E-0301-4467-BFC6-3FE8DA1522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6" y="3664361"/>
              <a:ext cx="46069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
              <a:extLst>
                <a:ext uri="{FF2B5EF4-FFF2-40B4-BE49-F238E27FC236}">
                  <a16:creationId xmlns:a16="http://schemas.microsoft.com/office/drawing/2014/main" id="{9E7EFE59-E4B0-4C74-B10F-986F1DA8443B}"/>
                </a:ext>
              </a:extLst>
            </p:cNvPr>
            <p:cNvSpPr txBox="1">
              <a:spLocks noChangeArrowheads="1"/>
            </p:cNvSpPr>
            <p:nvPr/>
          </p:nvSpPr>
          <p:spPr bwMode="auto">
            <a:xfrm>
              <a:off x="2915816" y="4653136"/>
              <a:ext cx="45719" cy="32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it-IT" sz="1400"/>
            </a:p>
          </p:txBody>
        </p:sp>
        <p:sp>
          <p:nvSpPr>
            <p:cNvPr id="14" name="CasellaDiTesto 13">
              <a:extLst>
                <a:ext uri="{FF2B5EF4-FFF2-40B4-BE49-F238E27FC236}">
                  <a16:creationId xmlns:a16="http://schemas.microsoft.com/office/drawing/2014/main" id="{81E8E6FC-951B-41AF-A54E-F8FBC65648F1}"/>
                </a:ext>
              </a:extLst>
            </p:cNvPr>
            <p:cNvSpPr txBox="1"/>
            <p:nvPr/>
          </p:nvSpPr>
          <p:spPr>
            <a:xfrm>
              <a:off x="467950" y="4134042"/>
              <a:ext cx="576262" cy="246474"/>
            </a:xfrm>
            <a:prstGeom prst="rect">
              <a:avLst/>
            </a:prstGeom>
            <a:noFill/>
          </p:spPr>
          <p:txBody>
            <a:bodyPr>
              <a:spAutoFit/>
            </a:bodyPr>
            <a:lstStyle/>
            <a:p>
              <a:pPr>
                <a:defRPr/>
              </a:pPr>
              <a:r>
                <a:rPr lang="en-US" sz="900" dirty="0"/>
                <a:t>72%</a:t>
              </a:r>
            </a:p>
          </p:txBody>
        </p:sp>
        <p:sp>
          <p:nvSpPr>
            <p:cNvPr id="15" name="CasellaDiTesto 14">
              <a:extLst>
                <a:ext uri="{FF2B5EF4-FFF2-40B4-BE49-F238E27FC236}">
                  <a16:creationId xmlns:a16="http://schemas.microsoft.com/office/drawing/2014/main" id="{C3FCACE5-6053-403D-B178-33D285953164}"/>
                </a:ext>
              </a:extLst>
            </p:cNvPr>
            <p:cNvSpPr txBox="1"/>
            <p:nvPr/>
          </p:nvSpPr>
          <p:spPr>
            <a:xfrm>
              <a:off x="1547086" y="4134042"/>
              <a:ext cx="576263" cy="246474"/>
            </a:xfrm>
            <a:prstGeom prst="rect">
              <a:avLst/>
            </a:prstGeom>
            <a:noFill/>
          </p:spPr>
          <p:txBody>
            <a:bodyPr>
              <a:spAutoFit/>
            </a:bodyPr>
            <a:lstStyle/>
            <a:p>
              <a:pPr>
                <a:defRPr/>
              </a:pPr>
              <a:r>
                <a:rPr lang="en-US" sz="900" dirty="0"/>
                <a:t>69%</a:t>
              </a:r>
            </a:p>
          </p:txBody>
        </p:sp>
        <p:sp>
          <p:nvSpPr>
            <p:cNvPr id="16" name="CasellaDiTesto 15">
              <a:extLst>
                <a:ext uri="{FF2B5EF4-FFF2-40B4-BE49-F238E27FC236}">
                  <a16:creationId xmlns:a16="http://schemas.microsoft.com/office/drawing/2014/main" id="{B4140409-46A7-451B-8450-5B047723072E}"/>
                </a:ext>
              </a:extLst>
            </p:cNvPr>
            <p:cNvSpPr txBox="1"/>
            <p:nvPr/>
          </p:nvSpPr>
          <p:spPr>
            <a:xfrm>
              <a:off x="803287" y="4697080"/>
              <a:ext cx="576263" cy="246474"/>
            </a:xfrm>
            <a:prstGeom prst="rect">
              <a:avLst/>
            </a:prstGeom>
            <a:noFill/>
          </p:spPr>
          <p:txBody>
            <a:bodyPr>
              <a:spAutoFit/>
            </a:bodyPr>
            <a:lstStyle/>
            <a:p>
              <a:pPr>
                <a:defRPr/>
              </a:pPr>
              <a:r>
                <a:rPr lang="en-US" sz="900" dirty="0"/>
                <a:t>44%</a:t>
              </a:r>
            </a:p>
          </p:txBody>
        </p:sp>
        <p:sp>
          <p:nvSpPr>
            <p:cNvPr id="17" name="CasellaDiTesto 16">
              <a:extLst>
                <a:ext uri="{FF2B5EF4-FFF2-40B4-BE49-F238E27FC236}">
                  <a16:creationId xmlns:a16="http://schemas.microsoft.com/office/drawing/2014/main" id="{7EC3D6D7-3838-4EFD-99A7-0944C07FEE30}"/>
                </a:ext>
              </a:extLst>
            </p:cNvPr>
            <p:cNvSpPr txBox="1"/>
            <p:nvPr/>
          </p:nvSpPr>
          <p:spPr>
            <a:xfrm>
              <a:off x="1835218" y="5257308"/>
              <a:ext cx="574675" cy="246474"/>
            </a:xfrm>
            <a:prstGeom prst="rect">
              <a:avLst/>
            </a:prstGeom>
            <a:noFill/>
          </p:spPr>
          <p:txBody>
            <a:bodyPr>
              <a:spAutoFit/>
            </a:bodyPr>
            <a:lstStyle/>
            <a:p>
              <a:pPr>
                <a:defRPr/>
              </a:pPr>
              <a:r>
                <a:rPr lang="en-US" sz="900" dirty="0"/>
                <a:t>17%</a:t>
              </a:r>
            </a:p>
          </p:txBody>
        </p:sp>
        <p:sp>
          <p:nvSpPr>
            <p:cNvPr id="18" name="CasellaDiTesto 17">
              <a:extLst>
                <a:ext uri="{FF2B5EF4-FFF2-40B4-BE49-F238E27FC236}">
                  <a16:creationId xmlns:a16="http://schemas.microsoft.com/office/drawing/2014/main" id="{EBAE86B1-890A-4711-96D7-F91AC914BF90}"/>
                </a:ext>
              </a:extLst>
            </p:cNvPr>
            <p:cNvSpPr txBox="1"/>
            <p:nvPr/>
          </p:nvSpPr>
          <p:spPr>
            <a:xfrm>
              <a:off x="2556314" y="5353945"/>
              <a:ext cx="484187" cy="246474"/>
            </a:xfrm>
            <a:prstGeom prst="rect">
              <a:avLst/>
            </a:prstGeom>
            <a:noFill/>
          </p:spPr>
          <p:txBody>
            <a:bodyPr>
              <a:spAutoFit/>
            </a:bodyPr>
            <a:lstStyle/>
            <a:p>
              <a:pPr>
                <a:defRPr/>
              </a:pPr>
              <a:r>
                <a:rPr lang="en-US" sz="900" dirty="0"/>
                <a:t>12%</a:t>
              </a:r>
            </a:p>
          </p:txBody>
        </p:sp>
        <p:sp>
          <p:nvSpPr>
            <p:cNvPr id="19" name="CasellaDiTesto 18">
              <a:extLst>
                <a:ext uri="{FF2B5EF4-FFF2-40B4-BE49-F238E27FC236}">
                  <a16:creationId xmlns:a16="http://schemas.microsoft.com/office/drawing/2014/main" id="{1A228DF3-DA0C-4BCE-AF28-BCA63F57B20A}"/>
                </a:ext>
              </a:extLst>
            </p:cNvPr>
            <p:cNvSpPr txBox="1"/>
            <p:nvPr/>
          </p:nvSpPr>
          <p:spPr>
            <a:xfrm>
              <a:off x="2881317" y="5536376"/>
              <a:ext cx="484188" cy="246474"/>
            </a:xfrm>
            <a:prstGeom prst="rect">
              <a:avLst/>
            </a:prstGeom>
            <a:noFill/>
          </p:spPr>
          <p:txBody>
            <a:bodyPr>
              <a:spAutoFit/>
            </a:bodyPr>
            <a:lstStyle/>
            <a:p>
              <a:pPr>
                <a:defRPr/>
              </a:pPr>
              <a:r>
                <a:rPr lang="en-US" sz="900" dirty="0"/>
                <a:t>2%</a:t>
              </a:r>
            </a:p>
          </p:txBody>
        </p:sp>
      </p:grpSp>
    </p:spTree>
    <p:extLst>
      <p:ext uri="{BB962C8B-B14F-4D97-AF65-F5344CB8AC3E}">
        <p14:creationId xmlns:p14="http://schemas.microsoft.com/office/powerpoint/2010/main" val="40642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EBB58AAF-A6FB-440C-9707-42C0D86F736D}"/>
              </a:ext>
            </a:extLst>
          </p:cNvPr>
          <p:cNvGraphicFramePr>
            <a:graphicFrameLocks noGrp="1"/>
          </p:cNvGraphicFramePr>
          <p:nvPr>
            <p:extLst>
              <p:ext uri="{D42A27DB-BD31-4B8C-83A1-F6EECF244321}">
                <p14:modId xmlns:p14="http://schemas.microsoft.com/office/powerpoint/2010/main" val="90837936"/>
              </p:ext>
            </p:extLst>
          </p:nvPr>
        </p:nvGraphicFramePr>
        <p:xfrm>
          <a:off x="262331" y="3607912"/>
          <a:ext cx="4427538" cy="2438400"/>
        </p:xfrm>
        <a:graphic>
          <a:graphicData uri="http://schemas.openxmlformats.org/drawingml/2006/table">
            <a:tbl>
              <a:tblPr firstRow="1" bandRow="1">
                <a:tableStyleId>{2D5ABB26-0587-4C30-8999-92F81FD0307C}</a:tableStyleId>
              </a:tblPr>
              <a:tblGrid>
                <a:gridCol w="4427538">
                  <a:extLst>
                    <a:ext uri="{9D8B030D-6E8A-4147-A177-3AD203B41FA5}">
                      <a16:colId xmlns:a16="http://schemas.microsoft.com/office/drawing/2014/main" val="20000"/>
                    </a:ext>
                  </a:extLst>
                </a:gridCol>
              </a:tblGrid>
              <a:tr h="200025">
                <a:tc>
                  <a:txBody>
                    <a:bodyPr/>
                    <a:lstStyle/>
                    <a:p>
                      <a:pPr algn="ctr"/>
                      <a:r>
                        <a:rPr lang="en-US" sz="1400" b="1" dirty="0">
                          <a:solidFill>
                            <a:schemeClr val="tx1"/>
                          </a:solidFill>
                          <a:latin typeface="+mj-lt"/>
                        </a:rPr>
                        <a:t>BRCA PHNENOTYPE: distinct clinical</a:t>
                      </a:r>
                      <a:r>
                        <a:rPr lang="en-US" sz="1400" b="1" baseline="0" dirty="0">
                          <a:solidFill>
                            <a:schemeClr val="tx1"/>
                          </a:solidFill>
                          <a:latin typeface="+mj-lt"/>
                        </a:rPr>
                        <a:t> </a:t>
                      </a:r>
                      <a:r>
                        <a:rPr lang="en-US" sz="1400" b="1" baseline="0" dirty="0" err="1">
                          <a:solidFill>
                            <a:schemeClr val="tx1"/>
                          </a:solidFill>
                          <a:latin typeface="+mj-lt"/>
                        </a:rPr>
                        <a:t>behaviour</a:t>
                      </a:r>
                      <a:endParaRPr lang="en-US" sz="1400" b="1" dirty="0">
                        <a:solidFill>
                          <a:schemeClr val="tx1"/>
                        </a:solidFill>
                        <a:latin typeface="+mj-lt"/>
                      </a:endParaRPr>
                    </a:p>
                  </a:txBody>
                  <a:tcPr marL="91456" marR="91456" anchor="ctr">
                    <a:solidFill>
                      <a:srgbClr val="FFB3B3">
                        <a:alpha val="80000"/>
                      </a:srgbClr>
                    </a:solidFill>
                  </a:tcPr>
                </a:tc>
                <a:extLst>
                  <a:ext uri="{0D108BD9-81ED-4DB2-BD59-A6C34878D82A}">
                    <a16:rowId xmlns:a16="http://schemas.microsoft.com/office/drawing/2014/main" val="10000"/>
                  </a:ext>
                </a:extLst>
              </a:tr>
              <a:tr h="200025">
                <a:tc>
                  <a:txBody>
                    <a:bodyPr/>
                    <a:lstStyle/>
                    <a:p>
                      <a:pPr algn="l">
                        <a:buFont typeface="Wingdings" charset="2"/>
                        <a:buChar char="ü"/>
                      </a:pPr>
                      <a:r>
                        <a:rPr lang="en-US" sz="1400" dirty="0">
                          <a:ln>
                            <a:noFill/>
                          </a:ln>
                          <a:latin typeface="+mj-lt"/>
                        </a:rPr>
                        <a:t>    Younger age</a:t>
                      </a:r>
                      <a:endParaRPr lang="en-US" sz="1400" dirty="0">
                        <a:ln>
                          <a:noFill/>
                        </a:ln>
                        <a:solidFill>
                          <a:schemeClr val="tx1"/>
                        </a:solidFill>
                        <a:latin typeface="+mj-lt"/>
                      </a:endParaRPr>
                    </a:p>
                  </a:txBody>
                  <a:tcPr marL="91456" marR="91456"/>
                </a:tc>
                <a:extLst>
                  <a:ext uri="{0D108BD9-81ED-4DB2-BD59-A6C34878D82A}">
                    <a16:rowId xmlns:a16="http://schemas.microsoft.com/office/drawing/2014/main" val="10001"/>
                  </a:ext>
                </a:extLst>
              </a:tr>
              <a:tr h="200025">
                <a:tc>
                  <a:txBody>
                    <a:bodyPr/>
                    <a:lstStyle/>
                    <a:p>
                      <a:pPr algn="l">
                        <a:buFont typeface="Wingdings" charset="2"/>
                        <a:buChar char="ü"/>
                      </a:pPr>
                      <a:r>
                        <a:rPr lang="en-US" sz="1400" dirty="0">
                          <a:latin typeface="+mj-lt"/>
                        </a:rPr>
                        <a:t>    High grade</a:t>
                      </a:r>
                      <a:endParaRPr lang="en-US" sz="1400" dirty="0">
                        <a:solidFill>
                          <a:schemeClr val="tx1"/>
                        </a:solidFill>
                        <a:latin typeface="+mj-lt"/>
                      </a:endParaRPr>
                    </a:p>
                  </a:txBody>
                  <a:tcPr marL="91456" marR="91456"/>
                </a:tc>
                <a:extLst>
                  <a:ext uri="{0D108BD9-81ED-4DB2-BD59-A6C34878D82A}">
                    <a16:rowId xmlns:a16="http://schemas.microsoft.com/office/drawing/2014/main" val="10002"/>
                  </a:ext>
                </a:extLst>
              </a:tr>
              <a:tr h="200025">
                <a:tc>
                  <a:txBody>
                    <a:bodyPr/>
                    <a:lstStyle/>
                    <a:p>
                      <a:pPr algn="l">
                        <a:buFont typeface="Wingdings" charset="2"/>
                        <a:buChar char="ü"/>
                      </a:pPr>
                      <a:r>
                        <a:rPr lang="en-US" sz="1400" dirty="0">
                          <a:latin typeface="+mj-lt"/>
                        </a:rPr>
                        <a:t>    Serous Histology</a:t>
                      </a:r>
                      <a:endParaRPr lang="en-US" sz="1400" dirty="0">
                        <a:solidFill>
                          <a:schemeClr val="tx1"/>
                        </a:solidFill>
                        <a:latin typeface="+mj-lt"/>
                      </a:endParaRPr>
                    </a:p>
                  </a:txBody>
                  <a:tcPr marL="91456" marR="91456"/>
                </a:tc>
                <a:extLst>
                  <a:ext uri="{0D108BD9-81ED-4DB2-BD59-A6C34878D82A}">
                    <a16:rowId xmlns:a16="http://schemas.microsoft.com/office/drawing/2014/main" val="10003"/>
                  </a:ext>
                </a:extLst>
              </a:tr>
              <a:tr h="200025">
                <a:tc>
                  <a:txBody>
                    <a:bodyPr/>
                    <a:lstStyle/>
                    <a:p>
                      <a:pPr algn="l">
                        <a:buFont typeface="Wingdings" charset="2"/>
                        <a:buChar char="ü"/>
                      </a:pPr>
                      <a:r>
                        <a:rPr lang="en-US" sz="1400" dirty="0">
                          <a:latin typeface="+mj-lt"/>
                        </a:rPr>
                        <a:t>    Advanced stage</a:t>
                      </a:r>
                      <a:endParaRPr lang="en-US" sz="1400" dirty="0">
                        <a:solidFill>
                          <a:schemeClr val="tx1"/>
                        </a:solidFill>
                        <a:latin typeface="+mj-lt"/>
                      </a:endParaRPr>
                    </a:p>
                  </a:txBody>
                  <a:tcPr marL="91456" marR="91456"/>
                </a:tc>
                <a:extLst>
                  <a:ext uri="{0D108BD9-81ED-4DB2-BD59-A6C34878D82A}">
                    <a16:rowId xmlns:a16="http://schemas.microsoft.com/office/drawing/2014/main" val="10004"/>
                  </a:ext>
                </a:extLst>
              </a:tr>
              <a:tr h="200025">
                <a:tc>
                  <a:txBody>
                    <a:bodyPr/>
                    <a:lstStyle/>
                    <a:p>
                      <a:pPr algn="l">
                        <a:buFont typeface="Wingdings" charset="2"/>
                        <a:buChar char="ü"/>
                      </a:pPr>
                      <a:r>
                        <a:rPr lang="en-US" sz="1400" dirty="0">
                          <a:latin typeface="+mj-lt"/>
                        </a:rPr>
                        <a:t>   Visceral</a:t>
                      </a:r>
                      <a:r>
                        <a:rPr lang="en-US" sz="1400" baseline="0" dirty="0">
                          <a:latin typeface="+mj-lt"/>
                        </a:rPr>
                        <a:t> distribution of disease</a:t>
                      </a:r>
                      <a:endParaRPr lang="en-US" sz="1400" dirty="0">
                        <a:solidFill>
                          <a:schemeClr val="tx1"/>
                        </a:solidFill>
                        <a:latin typeface="+mj-lt"/>
                      </a:endParaRPr>
                    </a:p>
                  </a:txBody>
                  <a:tcPr marL="91456" marR="91456"/>
                </a:tc>
                <a:extLst>
                  <a:ext uri="{0D108BD9-81ED-4DB2-BD59-A6C34878D82A}">
                    <a16:rowId xmlns:a16="http://schemas.microsoft.com/office/drawing/2014/main" val="10005"/>
                  </a:ext>
                </a:extLst>
              </a:tr>
              <a:tr h="200025">
                <a:tc>
                  <a:txBody>
                    <a:bodyPr/>
                    <a:lstStyle/>
                    <a:p>
                      <a:pPr algn="l">
                        <a:buFont typeface="Wingdings" charset="2"/>
                        <a:buChar char="ü"/>
                      </a:pPr>
                      <a:r>
                        <a:rPr lang="en-US" sz="1400" dirty="0">
                          <a:latin typeface="+mj-lt"/>
                        </a:rPr>
                        <a:t>   High response to Platinum</a:t>
                      </a:r>
                      <a:r>
                        <a:rPr lang="en-US" sz="1400" baseline="0" dirty="0">
                          <a:latin typeface="+mj-lt"/>
                        </a:rPr>
                        <a:t> (and other non-</a:t>
                      </a:r>
                      <a:r>
                        <a:rPr lang="en-US" sz="1400" baseline="0" dirty="0" err="1">
                          <a:latin typeface="+mj-lt"/>
                        </a:rPr>
                        <a:t>Plt</a:t>
                      </a:r>
                      <a:r>
                        <a:rPr lang="en-US" sz="1400" baseline="0" dirty="0">
                          <a:latin typeface="+mj-lt"/>
                        </a:rPr>
                        <a:t> agents)</a:t>
                      </a:r>
                      <a:endParaRPr lang="en-US" sz="1400" dirty="0">
                        <a:solidFill>
                          <a:schemeClr val="tx1"/>
                        </a:solidFill>
                        <a:latin typeface="+mj-lt"/>
                      </a:endParaRPr>
                    </a:p>
                  </a:txBody>
                  <a:tcPr marL="91456" marR="91456"/>
                </a:tc>
                <a:extLst>
                  <a:ext uri="{0D108BD9-81ED-4DB2-BD59-A6C34878D82A}">
                    <a16:rowId xmlns:a16="http://schemas.microsoft.com/office/drawing/2014/main" val="10006"/>
                  </a:ext>
                </a:extLst>
              </a:tr>
              <a:tr h="200025">
                <a:tc>
                  <a:txBody>
                    <a:bodyPr/>
                    <a:lstStyle/>
                    <a:p>
                      <a:pPr algn="l">
                        <a:buFont typeface="Wingdings" charset="2"/>
                        <a:buChar char="ü"/>
                      </a:pPr>
                      <a:r>
                        <a:rPr lang="en-US" sz="1400" dirty="0">
                          <a:latin typeface="+mj-lt"/>
                        </a:rPr>
                        <a:t>   Better clinical Outcome</a:t>
                      </a:r>
                      <a:endParaRPr lang="en-US" sz="1400" dirty="0">
                        <a:solidFill>
                          <a:schemeClr val="tx1"/>
                        </a:solidFill>
                        <a:latin typeface="+mj-lt"/>
                      </a:endParaRPr>
                    </a:p>
                  </a:txBody>
                  <a:tcPr marL="91456" marR="91456"/>
                </a:tc>
                <a:extLst>
                  <a:ext uri="{0D108BD9-81ED-4DB2-BD59-A6C34878D82A}">
                    <a16:rowId xmlns:a16="http://schemas.microsoft.com/office/drawing/2014/main" val="10007"/>
                  </a:ext>
                </a:extLst>
              </a:tr>
            </a:tbl>
          </a:graphicData>
        </a:graphic>
      </p:graphicFrame>
      <p:pic>
        <p:nvPicPr>
          <p:cNvPr id="7" name="Immagine 21" descr="Schermata 2017-11-12 a 18.04.16.png">
            <a:extLst>
              <a:ext uri="{FF2B5EF4-FFF2-40B4-BE49-F238E27FC236}">
                <a16:creationId xmlns:a16="http://schemas.microsoft.com/office/drawing/2014/main" id="{DD37FB7B-6D55-4A0F-BB20-E6076F4CD9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347" y="5942007"/>
            <a:ext cx="1834527" cy="8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over">
            <a:extLst>
              <a:ext uri="{FF2B5EF4-FFF2-40B4-BE49-F238E27FC236}">
                <a16:creationId xmlns:a16="http://schemas.microsoft.com/office/drawing/2014/main" id="{7D29B012-9B4A-4A82-A7AD-40964A9CF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62" r="10184" b="27000"/>
          <a:stretch>
            <a:fillRect/>
          </a:stretch>
        </p:blipFill>
        <p:spPr bwMode="auto">
          <a:xfrm>
            <a:off x="6220697" y="3769197"/>
            <a:ext cx="4325062" cy="22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30A5BD3F-38E2-4682-968F-6D90DB15CAF3}"/>
              </a:ext>
            </a:extLst>
          </p:cNvPr>
          <p:cNvSpPr txBox="1"/>
          <p:nvPr/>
        </p:nvSpPr>
        <p:spPr>
          <a:xfrm>
            <a:off x="8572500" y="6581001"/>
            <a:ext cx="4501057" cy="430887"/>
          </a:xfrm>
          <a:prstGeom prst="rect">
            <a:avLst/>
          </a:prstGeom>
          <a:noFill/>
        </p:spPr>
        <p:txBody>
          <a:bodyPr wrap="square">
            <a:spAutoFit/>
          </a:bodyPr>
          <a:lstStyle/>
          <a:p>
            <a:pPr>
              <a:defRPr/>
            </a:pPr>
            <a:r>
              <a:rPr lang="en-US" sz="1050" dirty="0">
                <a:solidFill>
                  <a:schemeClr val="bg1">
                    <a:lumMod val="65000"/>
                  </a:schemeClr>
                </a:solidFill>
              </a:rPr>
              <a:t>Bolton KL et al. JAMA 2012; </a:t>
            </a:r>
            <a:r>
              <a:rPr lang="da-DK" sz="1050" dirty="0">
                <a:solidFill>
                  <a:schemeClr val="bg1">
                    <a:lumMod val="65000"/>
                  </a:schemeClr>
                </a:solidFill>
              </a:rPr>
              <a:t>Kuchenbaecker KB et al. JAMA 2017</a:t>
            </a:r>
          </a:p>
          <a:p>
            <a:pPr>
              <a:defRPr/>
            </a:pPr>
            <a:endParaRPr lang="en-US" sz="1050" dirty="0">
              <a:solidFill>
                <a:schemeClr val="bg1">
                  <a:lumMod val="65000"/>
                </a:schemeClr>
              </a:solidFill>
            </a:endParaRPr>
          </a:p>
        </p:txBody>
      </p:sp>
      <p:sp>
        <p:nvSpPr>
          <p:cNvPr id="10" name="CasellaDiTesto 9">
            <a:extLst>
              <a:ext uri="{FF2B5EF4-FFF2-40B4-BE49-F238E27FC236}">
                <a16:creationId xmlns:a16="http://schemas.microsoft.com/office/drawing/2014/main" id="{7195E8A1-B6F5-4BA5-8038-A0918B1FE81E}"/>
              </a:ext>
            </a:extLst>
          </p:cNvPr>
          <p:cNvSpPr txBox="1"/>
          <p:nvPr/>
        </p:nvSpPr>
        <p:spPr>
          <a:xfrm>
            <a:off x="4244164" y="2094907"/>
            <a:ext cx="10829762" cy="523220"/>
          </a:xfrm>
          <a:prstGeom prst="rect">
            <a:avLst/>
          </a:prstGeom>
          <a:noFill/>
        </p:spPr>
        <p:txBody>
          <a:bodyPr wrap="square">
            <a:spAutoFit/>
          </a:bodyPr>
          <a:lstStyle/>
          <a:p>
            <a:pPr marL="285750" indent="-285750" algn="just">
              <a:buClr>
                <a:srgbClr val="C00000"/>
              </a:buClr>
              <a:buFont typeface="Arial" panose="020B0604020202020204" pitchFamily="34" charset="0"/>
              <a:buChar char="•"/>
              <a:defRPr/>
            </a:pPr>
            <a:endParaRPr lang="en-US" sz="1400" dirty="0"/>
          </a:p>
          <a:p>
            <a:pPr marL="285750" indent="-285750" algn="just">
              <a:buClr>
                <a:srgbClr val="C00000"/>
              </a:buClr>
              <a:buFont typeface="Arial" panose="020B0604020202020204" pitchFamily="34" charset="0"/>
              <a:buChar char="•"/>
              <a:defRPr/>
            </a:pPr>
            <a:endParaRPr lang="en-US" sz="1400" dirty="0"/>
          </a:p>
        </p:txBody>
      </p:sp>
      <p:pic>
        <p:nvPicPr>
          <p:cNvPr id="11" name="Immagine 2">
            <a:extLst>
              <a:ext uri="{FF2B5EF4-FFF2-40B4-BE49-F238E27FC236}">
                <a16:creationId xmlns:a16="http://schemas.microsoft.com/office/drawing/2014/main" id="{5117D929-E704-406A-A9F8-D22DE520B9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4611" y="1927937"/>
            <a:ext cx="1980087" cy="99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Tabella 24">
            <a:extLst>
              <a:ext uri="{FF2B5EF4-FFF2-40B4-BE49-F238E27FC236}">
                <a16:creationId xmlns:a16="http://schemas.microsoft.com/office/drawing/2014/main" id="{38D129CB-BDC7-4625-AE3C-9A5ABA2E66E5}"/>
              </a:ext>
            </a:extLst>
          </p:cNvPr>
          <p:cNvGraphicFramePr>
            <a:graphicFrameLocks noGrp="1"/>
          </p:cNvGraphicFramePr>
          <p:nvPr>
            <p:extLst>
              <p:ext uri="{D42A27DB-BD31-4B8C-83A1-F6EECF244321}">
                <p14:modId xmlns:p14="http://schemas.microsoft.com/office/powerpoint/2010/main" val="1710487255"/>
              </p:ext>
            </p:extLst>
          </p:nvPr>
        </p:nvGraphicFramePr>
        <p:xfrm>
          <a:off x="271216" y="388352"/>
          <a:ext cx="10806583" cy="1219200"/>
        </p:xfrm>
        <a:graphic>
          <a:graphicData uri="http://schemas.openxmlformats.org/drawingml/2006/table">
            <a:tbl>
              <a:tblPr firstRow="1" bandRow="1">
                <a:tableStyleId>{2D5ABB26-0587-4C30-8999-92F81FD0307C}</a:tableStyleId>
              </a:tblPr>
              <a:tblGrid>
                <a:gridCol w="10806583">
                  <a:extLst>
                    <a:ext uri="{9D8B030D-6E8A-4147-A177-3AD203B41FA5}">
                      <a16:colId xmlns:a16="http://schemas.microsoft.com/office/drawing/2014/main" val="20000"/>
                    </a:ext>
                  </a:extLst>
                </a:gridCol>
              </a:tblGrid>
              <a:tr h="200025">
                <a:tc>
                  <a:txBody>
                    <a:bodyPr/>
                    <a:lstStyle/>
                    <a:p>
                      <a:pPr algn="ctr"/>
                      <a:r>
                        <a:rPr lang="en-US" sz="1400" b="1" dirty="0">
                          <a:solidFill>
                            <a:schemeClr val="tx1"/>
                          </a:solidFill>
                          <a:latin typeface="+mj-lt"/>
                        </a:rPr>
                        <a:t>BRCA Genes</a:t>
                      </a:r>
                    </a:p>
                  </a:txBody>
                  <a:tcPr marL="91456" marR="91456" anchor="ctr">
                    <a:solidFill>
                      <a:srgbClr val="FFB3B3">
                        <a:alpha val="80000"/>
                      </a:srgbClr>
                    </a:solidFill>
                  </a:tcPr>
                </a:tc>
                <a:extLst>
                  <a:ext uri="{0D108BD9-81ED-4DB2-BD59-A6C34878D82A}">
                    <a16:rowId xmlns:a16="http://schemas.microsoft.com/office/drawing/2014/main" val="10000"/>
                  </a:ext>
                </a:extLst>
              </a:tr>
              <a:tr h="200025">
                <a:tc>
                  <a:txBody>
                    <a:bodyPr/>
                    <a:lstStyle/>
                    <a:p>
                      <a:pPr marL="0" marR="0" lvl="0" indent="0" algn="l" defTabSz="914400" rtl="0" eaLnBrk="1" fontAlgn="auto" latinLnBrk="0" hangingPunct="1">
                        <a:lnSpc>
                          <a:spcPct val="100000"/>
                        </a:lnSpc>
                        <a:spcBef>
                          <a:spcPts val="0"/>
                        </a:spcBef>
                        <a:spcAft>
                          <a:spcPts val="0"/>
                        </a:spcAft>
                        <a:buClrTx/>
                        <a:buSzTx/>
                        <a:buFont typeface="Wingdings" charset="2"/>
                        <a:buChar char="ü"/>
                        <a:tabLst/>
                        <a:defRPr/>
                      </a:pPr>
                      <a:r>
                        <a:rPr lang="en-US" sz="1400" dirty="0">
                          <a:ln>
                            <a:noFill/>
                          </a:ln>
                          <a:latin typeface="+mj-lt"/>
                        </a:rPr>
                        <a:t>    </a:t>
                      </a:r>
                      <a:r>
                        <a:rPr lang="en-US" sz="1400" dirty="0">
                          <a:latin typeface="+mj-lt"/>
                        </a:rPr>
                        <a:t>Involved in repairing DNA double-strand breaks through homologous recombination and in cell cycle control points;</a:t>
                      </a:r>
                    </a:p>
                  </a:txBody>
                  <a:tcPr marL="91456" marR="91456"/>
                </a:tc>
                <a:extLst>
                  <a:ext uri="{0D108BD9-81ED-4DB2-BD59-A6C34878D82A}">
                    <a16:rowId xmlns:a16="http://schemas.microsoft.com/office/drawing/2014/main" val="10001"/>
                  </a:ext>
                </a:extLst>
              </a:tr>
              <a:tr h="200025">
                <a:tc>
                  <a:txBody>
                    <a:bodyPr/>
                    <a:lstStyle/>
                    <a:p>
                      <a:pPr marL="0" marR="0" lvl="0" indent="0" algn="l" defTabSz="914400" rtl="0" eaLnBrk="1" fontAlgn="auto" latinLnBrk="0" hangingPunct="1">
                        <a:lnSpc>
                          <a:spcPct val="100000"/>
                        </a:lnSpc>
                        <a:spcBef>
                          <a:spcPts val="0"/>
                        </a:spcBef>
                        <a:spcAft>
                          <a:spcPts val="0"/>
                        </a:spcAft>
                        <a:buClrTx/>
                        <a:buSzTx/>
                        <a:buFont typeface="Wingdings" charset="2"/>
                        <a:buChar char="ü"/>
                        <a:tabLst/>
                        <a:defRPr/>
                      </a:pPr>
                      <a:r>
                        <a:rPr lang="en-US" sz="1400" dirty="0">
                          <a:latin typeface="+mj-lt"/>
                        </a:rPr>
                        <a:t>   In about 1 in 300-800 individuals (the prevalence varies between ethnic groups and geographic areas - "founder effect");</a:t>
                      </a:r>
                    </a:p>
                  </a:txBody>
                  <a:tcPr marL="91456" marR="91456"/>
                </a:tc>
                <a:extLst>
                  <a:ext uri="{0D108BD9-81ED-4DB2-BD59-A6C34878D82A}">
                    <a16:rowId xmlns:a16="http://schemas.microsoft.com/office/drawing/2014/main" val="10002"/>
                  </a:ext>
                </a:extLst>
              </a:tr>
              <a:tr h="200025">
                <a:tc>
                  <a:txBody>
                    <a:bodyPr/>
                    <a:lstStyle/>
                    <a:p>
                      <a:pPr marL="0" marR="0" lvl="0" indent="0" algn="l" defTabSz="914400" rtl="0" eaLnBrk="1" fontAlgn="auto" latinLnBrk="0" hangingPunct="1">
                        <a:lnSpc>
                          <a:spcPct val="100000"/>
                        </a:lnSpc>
                        <a:spcBef>
                          <a:spcPts val="0"/>
                        </a:spcBef>
                        <a:spcAft>
                          <a:spcPts val="0"/>
                        </a:spcAft>
                        <a:buClrTx/>
                        <a:buSzTx/>
                        <a:buFont typeface="Wingdings" charset="2"/>
                        <a:buChar char="ü"/>
                        <a:tabLst/>
                        <a:defRPr/>
                      </a:pPr>
                      <a:r>
                        <a:rPr lang="en-US" sz="1400" dirty="0">
                          <a:latin typeface="+mj-lt"/>
                        </a:rPr>
                        <a:t>    10-15% of OCs and 5-10% of BCs are due to BRCA1/2 mutations.</a:t>
                      </a:r>
                      <a:endParaRPr lang="en-US" sz="1400" dirty="0">
                        <a:solidFill>
                          <a:schemeClr val="tx1"/>
                        </a:solidFill>
                        <a:latin typeface="+mj-lt"/>
                      </a:endParaRPr>
                    </a:p>
                  </a:txBody>
                  <a:tcPr marL="91456" marR="9145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88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078C3A0-3CAC-4539-B688-79701D5D3A15}"/>
              </a:ext>
            </a:extLst>
          </p:cNvPr>
          <p:cNvPicPr>
            <a:picLocks noChangeAspect="1"/>
          </p:cNvPicPr>
          <p:nvPr/>
        </p:nvPicPr>
        <p:blipFill>
          <a:blip r:embed="rId2"/>
          <a:stretch>
            <a:fillRect/>
          </a:stretch>
        </p:blipFill>
        <p:spPr>
          <a:xfrm>
            <a:off x="587829" y="1053568"/>
            <a:ext cx="11336693" cy="5206788"/>
          </a:xfrm>
          <a:prstGeom prst="rect">
            <a:avLst/>
          </a:prstGeom>
        </p:spPr>
      </p:pic>
      <p:sp>
        <p:nvSpPr>
          <p:cNvPr id="4" name="CasellaDiTesto 3">
            <a:extLst>
              <a:ext uri="{FF2B5EF4-FFF2-40B4-BE49-F238E27FC236}">
                <a16:creationId xmlns:a16="http://schemas.microsoft.com/office/drawing/2014/main" id="{10965624-C9C6-42D8-88EF-DA2C4449561F}"/>
              </a:ext>
            </a:extLst>
          </p:cNvPr>
          <p:cNvSpPr txBox="1"/>
          <p:nvPr/>
        </p:nvSpPr>
        <p:spPr>
          <a:xfrm>
            <a:off x="1" y="46655"/>
            <a:ext cx="12192000" cy="461665"/>
          </a:xfrm>
          <a:prstGeom prst="rect">
            <a:avLst/>
          </a:prstGeom>
          <a:noFill/>
        </p:spPr>
        <p:txBody>
          <a:bodyPr wrap="square">
            <a:spAutoFit/>
          </a:bodyPr>
          <a:lstStyle/>
          <a:p>
            <a:pPr algn="ctr">
              <a:defRPr/>
            </a:pPr>
            <a:r>
              <a:rPr lang="it-IT" sz="2400" b="1" dirty="0">
                <a:solidFill>
                  <a:srgbClr val="C00000"/>
                </a:solidFill>
                <a:latin typeface="+mj-lt"/>
                <a:ea typeface="Verdana" panose="020B0604030504040204" pitchFamily="34" charset="0"/>
                <a:cs typeface="Verdana" panose="020B0604030504040204" pitchFamily="34" charset="0"/>
              </a:rPr>
              <a:t>BEYOND BRCA MUTATIONS: BRCANESS TUMOURS &amp; HOMOLOGOUS RECOMBINATION DEFICIENCY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1946B4D2-117E-4506-809E-4C62D607E5EA}"/>
              </a:ext>
            </a:extLst>
          </p:cNvPr>
          <p:cNvSpPr txBox="1"/>
          <p:nvPr/>
        </p:nvSpPr>
        <p:spPr>
          <a:xfrm>
            <a:off x="5859459" y="946812"/>
            <a:ext cx="6261005" cy="1705339"/>
          </a:xfrm>
          <a:prstGeom prst="rect">
            <a:avLst/>
          </a:prstGeom>
        </p:spPr>
        <p:txBody>
          <a:bodyPr vert="horz" wrap="square" lIns="0" tIns="12700" rIns="0" bIns="0" rtlCol="0">
            <a:spAutoFit/>
          </a:bodyPr>
          <a:lstStyle/>
          <a:p>
            <a:pPr marL="297815" marR="324485" indent="-285750">
              <a:lnSpc>
                <a:spcPct val="120000"/>
              </a:lnSpc>
              <a:spcBef>
                <a:spcPts val="100"/>
              </a:spcBef>
              <a:buClr>
                <a:srgbClr val="C00000"/>
              </a:buClr>
              <a:buFont typeface="Arial" panose="020B0604020202020204" pitchFamily="34" charset="0"/>
              <a:buChar char="•"/>
              <a:tabLst>
                <a:tab pos="354965" algn="l"/>
                <a:tab pos="356235" algn="l"/>
              </a:tabLst>
            </a:pPr>
            <a:r>
              <a:rPr sz="1600" dirty="0">
                <a:solidFill>
                  <a:schemeClr val="tx1">
                    <a:lumMod val="95000"/>
                    <a:lumOff val="5000"/>
                  </a:schemeClr>
                </a:solidFill>
                <a:latin typeface="+mj-lt"/>
                <a:cs typeface="Arial"/>
              </a:rPr>
              <a:t>PARP </a:t>
            </a:r>
            <a:r>
              <a:rPr sz="1600" spc="-5" dirty="0">
                <a:solidFill>
                  <a:schemeClr val="tx1">
                    <a:lumMod val="95000"/>
                    <a:lumOff val="5000"/>
                  </a:schemeClr>
                </a:solidFill>
                <a:latin typeface="+mj-lt"/>
                <a:cs typeface="Arial"/>
              </a:rPr>
              <a:t>is a </a:t>
            </a:r>
            <a:r>
              <a:rPr sz="1600" dirty="0">
                <a:solidFill>
                  <a:schemeClr val="tx1">
                    <a:lumMod val="95000"/>
                    <a:lumOff val="5000"/>
                  </a:schemeClr>
                </a:solidFill>
                <a:latin typeface="+mj-lt"/>
                <a:cs typeface="Arial"/>
              </a:rPr>
              <a:t>key </a:t>
            </a:r>
            <a:r>
              <a:rPr sz="1600" spc="-5" dirty="0">
                <a:solidFill>
                  <a:schemeClr val="tx1">
                    <a:lumMod val="95000"/>
                    <a:lumOff val="5000"/>
                  </a:schemeClr>
                </a:solidFill>
                <a:latin typeface="+mj-lt"/>
                <a:cs typeface="Arial"/>
              </a:rPr>
              <a:t>regulator </a:t>
            </a:r>
            <a:r>
              <a:rPr sz="1600" dirty="0">
                <a:solidFill>
                  <a:schemeClr val="tx1">
                    <a:lumMod val="95000"/>
                    <a:lumOff val="5000"/>
                  </a:schemeClr>
                </a:solidFill>
                <a:latin typeface="+mj-lt"/>
                <a:cs typeface="Arial"/>
              </a:rPr>
              <a:t>of </a:t>
            </a:r>
            <a:r>
              <a:rPr sz="1600" spc="-5" dirty="0">
                <a:solidFill>
                  <a:schemeClr val="tx1">
                    <a:lumMod val="95000"/>
                    <a:lumOff val="5000"/>
                  </a:schemeClr>
                </a:solidFill>
                <a:latin typeface="+mj-lt"/>
                <a:cs typeface="Arial"/>
              </a:rPr>
              <a:t>DNA </a:t>
            </a:r>
            <a:r>
              <a:rPr sz="1600" spc="-170" dirty="0">
                <a:solidFill>
                  <a:schemeClr val="tx1">
                    <a:lumMod val="95000"/>
                    <a:lumOff val="5000"/>
                  </a:schemeClr>
                </a:solidFill>
                <a:latin typeface="+mj-lt"/>
                <a:cs typeface="Arial"/>
              </a:rPr>
              <a:t>damage  </a:t>
            </a:r>
            <a:r>
              <a:rPr sz="1600" spc="-5" dirty="0">
                <a:solidFill>
                  <a:schemeClr val="tx1">
                    <a:lumMod val="95000"/>
                    <a:lumOff val="5000"/>
                  </a:schemeClr>
                </a:solidFill>
                <a:latin typeface="+mj-lt"/>
                <a:cs typeface="Arial"/>
              </a:rPr>
              <a:t>repair</a:t>
            </a:r>
            <a:r>
              <a:rPr sz="1600" spc="5" dirty="0">
                <a:solidFill>
                  <a:schemeClr val="tx1">
                    <a:lumMod val="95000"/>
                    <a:lumOff val="5000"/>
                  </a:schemeClr>
                </a:solidFill>
                <a:latin typeface="+mj-lt"/>
                <a:cs typeface="Arial"/>
              </a:rPr>
              <a:t> </a:t>
            </a:r>
            <a:r>
              <a:rPr sz="1600" spc="-5" dirty="0">
                <a:solidFill>
                  <a:schemeClr val="tx1">
                    <a:lumMod val="95000"/>
                    <a:lumOff val="5000"/>
                  </a:schemeClr>
                </a:solidFill>
                <a:latin typeface="+mj-lt"/>
                <a:cs typeface="Arial"/>
              </a:rPr>
              <a:t>processes</a:t>
            </a:r>
            <a:endParaRPr sz="1600" dirty="0">
              <a:solidFill>
                <a:schemeClr val="tx1">
                  <a:lumMod val="95000"/>
                  <a:lumOff val="5000"/>
                </a:schemeClr>
              </a:solidFill>
              <a:latin typeface="+mj-lt"/>
              <a:cs typeface="Arial"/>
            </a:endParaRPr>
          </a:p>
          <a:p>
            <a:pPr marL="297815" indent="-285750">
              <a:lnSpc>
                <a:spcPct val="100000"/>
              </a:lnSpc>
              <a:spcBef>
                <a:spcPts val="865"/>
              </a:spcBef>
              <a:buClr>
                <a:srgbClr val="C00000"/>
              </a:buClr>
              <a:buFont typeface="Arial" panose="020B0604020202020204" pitchFamily="34" charset="0"/>
              <a:buChar char="•"/>
              <a:tabLst>
                <a:tab pos="354965" algn="l"/>
                <a:tab pos="356235" algn="l"/>
              </a:tabLst>
            </a:pPr>
            <a:r>
              <a:rPr sz="1600" spc="-5" dirty="0">
                <a:solidFill>
                  <a:schemeClr val="tx1">
                    <a:lumMod val="95000"/>
                    <a:lumOff val="5000"/>
                  </a:schemeClr>
                </a:solidFill>
                <a:latin typeface="+mj-lt"/>
                <a:cs typeface="Arial"/>
              </a:rPr>
              <a:t>Involved </a:t>
            </a:r>
            <a:r>
              <a:rPr sz="1600" dirty="0">
                <a:solidFill>
                  <a:schemeClr val="tx1">
                    <a:lumMod val="95000"/>
                    <a:lumOff val="5000"/>
                  </a:schemeClr>
                </a:solidFill>
                <a:latin typeface="+mj-lt"/>
                <a:cs typeface="Arial"/>
              </a:rPr>
              <a:t>in </a:t>
            </a:r>
            <a:r>
              <a:rPr sz="1600" spc="-5" dirty="0">
                <a:solidFill>
                  <a:schemeClr val="tx1">
                    <a:lumMod val="95000"/>
                    <a:lumOff val="5000"/>
                  </a:schemeClr>
                </a:solidFill>
                <a:latin typeface="+mj-lt"/>
                <a:cs typeface="Arial"/>
              </a:rPr>
              <a:t>DNA </a:t>
            </a:r>
            <a:r>
              <a:rPr sz="1600" spc="-10" dirty="0">
                <a:solidFill>
                  <a:schemeClr val="tx1">
                    <a:lumMod val="95000"/>
                    <a:lumOff val="5000"/>
                  </a:schemeClr>
                </a:solidFill>
                <a:latin typeface="+mj-lt"/>
                <a:cs typeface="Arial"/>
              </a:rPr>
              <a:t>base-excision </a:t>
            </a:r>
            <a:r>
              <a:rPr sz="1600" spc="-5" dirty="0">
                <a:solidFill>
                  <a:schemeClr val="tx1">
                    <a:lumMod val="95000"/>
                    <a:lumOff val="5000"/>
                  </a:schemeClr>
                </a:solidFill>
                <a:latin typeface="+mj-lt"/>
                <a:cs typeface="Arial"/>
              </a:rPr>
              <a:t>repair</a:t>
            </a:r>
            <a:r>
              <a:rPr sz="1600" spc="75" dirty="0">
                <a:solidFill>
                  <a:schemeClr val="tx1">
                    <a:lumMod val="95000"/>
                    <a:lumOff val="5000"/>
                  </a:schemeClr>
                </a:solidFill>
                <a:latin typeface="+mj-lt"/>
                <a:cs typeface="Arial"/>
              </a:rPr>
              <a:t> </a:t>
            </a:r>
            <a:r>
              <a:rPr sz="1600" spc="-5" dirty="0">
                <a:solidFill>
                  <a:schemeClr val="tx1">
                    <a:lumMod val="95000"/>
                    <a:lumOff val="5000"/>
                  </a:schemeClr>
                </a:solidFill>
                <a:latin typeface="+mj-lt"/>
                <a:cs typeface="Arial"/>
              </a:rPr>
              <a:t>(BER)</a:t>
            </a:r>
            <a:endParaRPr sz="1600" dirty="0">
              <a:solidFill>
                <a:schemeClr val="tx1">
                  <a:lumMod val="95000"/>
                  <a:lumOff val="5000"/>
                </a:schemeClr>
              </a:solidFill>
              <a:latin typeface="+mj-lt"/>
              <a:cs typeface="Arial"/>
            </a:endParaRPr>
          </a:p>
          <a:p>
            <a:pPr marL="297815" indent="-285750">
              <a:lnSpc>
                <a:spcPct val="100000"/>
              </a:lnSpc>
              <a:spcBef>
                <a:spcPts val="865"/>
              </a:spcBef>
              <a:buClr>
                <a:srgbClr val="C00000"/>
              </a:buClr>
              <a:buFont typeface="Arial" panose="020B0604020202020204" pitchFamily="34" charset="0"/>
              <a:buChar char="•"/>
              <a:tabLst>
                <a:tab pos="354965" algn="l"/>
                <a:tab pos="356235" algn="l"/>
              </a:tabLst>
            </a:pPr>
            <a:r>
              <a:rPr sz="1600" spc="-5" dirty="0">
                <a:solidFill>
                  <a:schemeClr val="tx1">
                    <a:lumMod val="95000"/>
                    <a:lumOff val="5000"/>
                  </a:schemeClr>
                </a:solidFill>
                <a:latin typeface="+mj-lt"/>
                <a:cs typeface="Arial"/>
              </a:rPr>
              <a:t>Binds directly to DNA</a:t>
            </a:r>
            <a:r>
              <a:rPr sz="1600" dirty="0">
                <a:solidFill>
                  <a:schemeClr val="tx1">
                    <a:lumMod val="95000"/>
                    <a:lumOff val="5000"/>
                  </a:schemeClr>
                </a:solidFill>
                <a:latin typeface="+mj-lt"/>
                <a:cs typeface="Arial"/>
              </a:rPr>
              <a:t> </a:t>
            </a:r>
            <a:r>
              <a:rPr sz="1600" spc="-5" dirty="0">
                <a:solidFill>
                  <a:schemeClr val="tx1">
                    <a:lumMod val="95000"/>
                    <a:lumOff val="5000"/>
                  </a:schemeClr>
                </a:solidFill>
                <a:latin typeface="+mj-lt"/>
                <a:cs typeface="Arial"/>
              </a:rPr>
              <a:t>damage</a:t>
            </a:r>
            <a:endParaRPr sz="1600" dirty="0">
              <a:solidFill>
                <a:schemeClr val="tx1">
                  <a:lumMod val="95000"/>
                  <a:lumOff val="5000"/>
                </a:schemeClr>
              </a:solidFill>
              <a:latin typeface="+mj-lt"/>
              <a:cs typeface="Arial"/>
            </a:endParaRPr>
          </a:p>
          <a:p>
            <a:pPr marL="297815" marR="906144" indent="-285750">
              <a:lnSpc>
                <a:spcPct val="120000"/>
              </a:lnSpc>
              <a:spcBef>
                <a:spcPts val="430"/>
              </a:spcBef>
              <a:buClr>
                <a:srgbClr val="C00000"/>
              </a:buClr>
              <a:buFont typeface="Arial" panose="020B0604020202020204" pitchFamily="34" charset="0"/>
              <a:buChar char="•"/>
              <a:tabLst>
                <a:tab pos="354965" algn="l"/>
                <a:tab pos="356235" algn="l"/>
              </a:tabLst>
            </a:pPr>
            <a:r>
              <a:rPr sz="1600" spc="-5" dirty="0">
                <a:solidFill>
                  <a:schemeClr val="tx1">
                    <a:lumMod val="95000"/>
                    <a:lumOff val="5000"/>
                  </a:schemeClr>
                </a:solidFill>
                <a:latin typeface="+mj-lt"/>
                <a:cs typeface="Arial"/>
              </a:rPr>
              <a:t>Produces large branched chains </a:t>
            </a:r>
            <a:r>
              <a:rPr lang="it-IT" sz="1600" spc="-5" dirty="0">
                <a:solidFill>
                  <a:schemeClr val="tx1">
                    <a:lumMod val="95000"/>
                    <a:lumOff val="5000"/>
                  </a:schemeClr>
                </a:solidFill>
                <a:latin typeface="+mj-lt"/>
                <a:cs typeface="Arial"/>
              </a:rPr>
              <a:t>of </a:t>
            </a:r>
            <a:r>
              <a:rPr lang="it-IT" sz="1600" spc="-5" dirty="0" err="1">
                <a:solidFill>
                  <a:schemeClr val="tx1">
                    <a:lumMod val="95000"/>
                    <a:lumOff val="5000"/>
                  </a:schemeClr>
                </a:solidFill>
                <a:latin typeface="+mj-lt"/>
                <a:cs typeface="Arial"/>
              </a:rPr>
              <a:t>polyADP-ribose</a:t>
            </a:r>
            <a:endParaRPr lang="it-IT" sz="1600" spc="-5" dirty="0">
              <a:solidFill>
                <a:schemeClr val="tx1">
                  <a:lumMod val="95000"/>
                  <a:lumOff val="5000"/>
                </a:schemeClr>
              </a:solidFill>
              <a:latin typeface="+mj-lt"/>
              <a:cs typeface="Arial"/>
            </a:endParaRPr>
          </a:p>
          <a:p>
            <a:pPr marL="297815" marR="906144" indent="-285750">
              <a:lnSpc>
                <a:spcPct val="120000"/>
              </a:lnSpc>
              <a:spcBef>
                <a:spcPts val="430"/>
              </a:spcBef>
              <a:buClr>
                <a:srgbClr val="C00000"/>
              </a:buClr>
              <a:buFont typeface="Arial" panose="020B0604020202020204" pitchFamily="34" charset="0"/>
              <a:buChar char="•"/>
              <a:tabLst>
                <a:tab pos="354965" algn="l"/>
                <a:tab pos="356235" algn="l"/>
              </a:tabLst>
            </a:pPr>
            <a:r>
              <a:rPr sz="1600" dirty="0">
                <a:solidFill>
                  <a:schemeClr val="tx1">
                    <a:lumMod val="95000"/>
                    <a:lumOff val="5000"/>
                  </a:schemeClr>
                </a:solidFill>
                <a:latin typeface="+mj-lt"/>
                <a:cs typeface="Arial"/>
              </a:rPr>
              <a:t>Attracts </a:t>
            </a:r>
            <a:r>
              <a:rPr sz="1600" spc="-5" dirty="0">
                <a:solidFill>
                  <a:schemeClr val="tx1">
                    <a:lumMod val="95000"/>
                    <a:lumOff val="5000"/>
                  </a:schemeClr>
                </a:solidFill>
                <a:latin typeface="+mj-lt"/>
                <a:cs typeface="Arial"/>
              </a:rPr>
              <a:t>and assists </a:t>
            </a:r>
            <a:r>
              <a:rPr sz="1600" dirty="0">
                <a:solidFill>
                  <a:schemeClr val="tx1">
                    <a:lumMod val="95000"/>
                    <a:lumOff val="5000"/>
                  </a:schemeClr>
                </a:solidFill>
                <a:latin typeface="+mj-lt"/>
                <a:cs typeface="Arial"/>
              </a:rPr>
              <a:t>BER </a:t>
            </a:r>
            <a:r>
              <a:rPr sz="1600" spc="-5" dirty="0">
                <a:solidFill>
                  <a:schemeClr val="tx1">
                    <a:lumMod val="95000"/>
                    <a:lumOff val="5000"/>
                  </a:schemeClr>
                </a:solidFill>
                <a:latin typeface="+mj-lt"/>
                <a:cs typeface="Arial"/>
              </a:rPr>
              <a:t>repair</a:t>
            </a:r>
            <a:r>
              <a:rPr sz="1600" spc="-10" dirty="0">
                <a:solidFill>
                  <a:schemeClr val="tx1">
                    <a:lumMod val="95000"/>
                    <a:lumOff val="5000"/>
                  </a:schemeClr>
                </a:solidFill>
                <a:latin typeface="+mj-lt"/>
                <a:cs typeface="Arial"/>
              </a:rPr>
              <a:t> </a:t>
            </a:r>
            <a:r>
              <a:rPr sz="1600" dirty="0">
                <a:solidFill>
                  <a:schemeClr val="tx1">
                    <a:lumMod val="95000"/>
                    <a:lumOff val="5000"/>
                  </a:schemeClr>
                </a:solidFill>
                <a:latin typeface="+mj-lt"/>
                <a:cs typeface="Arial"/>
              </a:rPr>
              <a:t>effectors</a:t>
            </a:r>
          </a:p>
        </p:txBody>
      </p:sp>
      <p:grpSp>
        <p:nvGrpSpPr>
          <p:cNvPr id="8" name="object 4">
            <a:extLst>
              <a:ext uri="{FF2B5EF4-FFF2-40B4-BE49-F238E27FC236}">
                <a16:creationId xmlns:a16="http://schemas.microsoft.com/office/drawing/2014/main" id="{8BCE8B71-4714-4E37-8E44-2BB55BE45F59}"/>
              </a:ext>
            </a:extLst>
          </p:cNvPr>
          <p:cNvGrpSpPr/>
          <p:nvPr/>
        </p:nvGrpSpPr>
        <p:grpSpPr>
          <a:xfrm>
            <a:off x="2330936" y="802190"/>
            <a:ext cx="2483660" cy="1994582"/>
            <a:chOff x="1542288" y="1484375"/>
            <a:chExt cx="3906520" cy="2761615"/>
          </a:xfrm>
        </p:grpSpPr>
        <p:sp>
          <p:nvSpPr>
            <p:cNvPr id="9" name="object 5">
              <a:extLst>
                <a:ext uri="{FF2B5EF4-FFF2-40B4-BE49-F238E27FC236}">
                  <a16:creationId xmlns:a16="http://schemas.microsoft.com/office/drawing/2014/main" id="{BC2E37AA-F0C7-4D2D-9C62-1095BF3CD086}"/>
                </a:ext>
              </a:extLst>
            </p:cNvPr>
            <p:cNvSpPr/>
            <p:nvPr/>
          </p:nvSpPr>
          <p:spPr>
            <a:xfrm>
              <a:off x="1816068" y="1601582"/>
              <a:ext cx="3345475" cy="2441402"/>
            </a:xfrm>
            <a:prstGeom prst="rect">
              <a:avLst/>
            </a:prstGeom>
            <a:blipFill>
              <a:blip r:embed="rId2"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DAE76D2-F625-493C-832F-B16002EF743F}"/>
                </a:ext>
              </a:extLst>
            </p:cNvPr>
            <p:cNvSpPr/>
            <p:nvPr/>
          </p:nvSpPr>
          <p:spPr>
            <a:xfrm>
              <a:off x="1542288" y="1484375"/>
              <a:ext cx="3906012" cy="2761488"/>
            </a:xfrm>
            <a:prstGeom prst="rect">
              <a:avLst/>
            </a:prstGeom>
            <a:blipFill>
              <a:blip r:embed="rId3" cstate="print"/>
              <a:stretch>
                <a:fillRect/>
              </a:stretch>
            </a:blipFill>
          </p:spPr>
          <p:txBody>
            <a:bodyPr wrap="square" lIns="0" tIns="0" rIns="0" bIns="0" rtlCol="0"/>
            <a:lstStyle/>
            <a:p>
              <a:endParaRPr/>
            </a:p>
          </p:txBody>
        </p:sp>
      </p:grpSp>
      <p:sp>
        <p:nvSpPr>
          <p:cNvPr id="11" name="CasellaDiTesto 10">
            <a:extLst>
              <a:ext uri="{FF2B5EF4-FFF2-40B4-BE49-F238E27FC236}">
                <a16:creationId xmlns:a16="http://schemas.microsoft.com/office/drawing/2014/main" id="{738287FC-9AF1-49C1-93B0-0CEC26C2A50D}"/>
              </a:ext>
            </a:extLst>
          </p:cNvPr>
          <p:cNvSpPr txBox="1"/>
          <p:nvPr/>
        </p:nvSpPr>
        <p:spPr>
          <a:xfrm>
            <a:off x="1" y="46655"/>
            <a:ext cx="12192000" cy="461665"/>
          </a:xfrm>
          <a:prstGeom prst="rect">
            <a:avLst/>
          </a:prstGeom>
          <a:noFill/>
        </p:spPr>
        <p:txBody>
          <a:bodyPr wrap="square">
            <a:spAutoFit/>
          </a:bodyPr>
          <a:lstStyle/>
          <a:p>
            <a:pPr>
              <a:defRPr/>
            </a:pPr>
            <a:r>
              <a:rPr lang="it-IT" sz="2400" b="1" dirty="0">
                <a:solidFill>
                  <a:srgbClr val="C00000"/>
                </a:solidFill>
                <a:latin typeface="+mj-lt"/>
                <a:ea typeface="Verdana" panose="020B0604030504040204" pitchFamily="34" charset="0"/>
                <a:cs typeface="Verdana" panose="020B0604030504040204" pitchFamily="34" charset="0"/>
              </a:rPr>
              <a:t>PARP INIBITORI (</a:t>
            </a:r>
            <a:r>
              <a:rPr lang="it-IT" sz="2400" b="1" dirty="0" err="1">
                <a:solidFill>
                  <a:srgbClr val="C00000"/>
                </a:solidFill>
                <a:latin typeface="+mj-lt"/>
                <a:ea typeface="Verdana" panose="020B0604030504040204" pitchFamily="34" charset="0"/>
                <a:cs typeface="Verdana" panose="020B0604030504040204" pitchFamily="34" charset="0"/>
              </a:rPr>
              <a:t>polyADP-ribose</a:t>
            </a:r>
            <a:r>
              <a:rPr lang="it-IT" sz="2400" b="1" dirty="0">
                <a:solidFill>
                  <a:srgbClr val="C00000"/>
                </a:solidFill>
                <a:latin typeface="+mj-lt"/>
                <a:ea typeface="Verdana" panose="020B0604030504040204" pitchFamily="34" charset="0"/>
                <a:cs typeface="Verdana" panose="020B0604030504040204" pitchFamily="34" charset="0"/>
              </a:rPr>
              <a:t> </a:t>
            </a:r>
            <a:r>
              <a:rPr lang="it-IT" sz="2400" b="1" dirty="0" err="1">
                <a:solidFill>
                  <a:srgbClr val="C00000"/>
                </a:solidFill>
                <a:latin typeface="+mj-lt"/>
                <a:ea typeface="Verdana" panose="020B0604030504040204" pitchFamily="34" charset="0"/>
                <a:cs typeface="Verdana" panose="020B0604030504040204" pitchFamily="34" charset="0"/>
              </a:rPr>
              <a:t>polimerase</a:t>
            </a:r>
            <a:r>
              <a:rPr lang="it-IT" sz="2400" b="1" dirty="0">
                <a:solidFill>
                  <a:srgbClr val="C00000"/>
                </a:solidFill>
                <a:latin typeface="+mj-lt"/>
                <a:ea typeface="Verdana" panose="020B0604030504040204" pitchFamily="34" charset="0"/>
                <a:cs typeface="Verdana" panose="020B0604030504040204" pitchFamily="34" charset="0"/>
              </a:rPr>
              <a:t>) E RIPARO DEL DNA</a:t>
            </a:r>
          </a:p>
        </p:txBody>
      </p:sp>
      <p:pic>
        <p:nvPicPr>
          <p:cNvPr id="2" name="Immagine 1">
            <a:extLst>
              <a:ext uri="{FF2B5EF4-FFF2-40B4-BE49-F238E27FC236}">
                <a16:creationId xmlns:a16="http://schemas.microsoft.com/office/drawing/2014/main" id="{46ACE2F2-30B8-4E74-9DB2-416A903FCE8B}"/>
              </a:ext>
            </a:extLst>
          </p:cNvPr>
          <p:cNvPicPr>
            <a:picLocks noChangeAspect="1"/>
          </p:cNvPicPr>
          <p:nvPr/>
        </p:nvPicPr>
        <p:blipFill>
          <a:blip r:embed="rId4"/>
          <a:stretch>
            <a:fillRect/>
          </a:stretch>
        </p:blipFill>
        <p:spPr>
          <a:xfrm>
            <a:off x="3456475" y="3094124"/>
            <a:ext cx="4885091" cy="3518381"/>
          </a:xfrm>
          <a:prstGeom prst="rect">
            <a:avLst/>
          </a:prstGeom>
        </p:spPr>
      </p:pic>
    </p:spTree>
    <p:extLst>
      <p:ext uri="{BB962C8B-B14F-4D97-AF65-F5344CB8AC3E}">
        <p14:creationId xmlns:p14="http://schemas.microsoft.com/office/powerpoint/2010/main" val="395893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F23FAD05-08E5-4A15-948E-0D70F9C3E1EC}"/>
              </a:ext>
            </a:extLst>
          </p:cNvPr>
          <p:cNvPicPr/>
          <p:nvPr/>
        </p:nvPicPr>
        <p:blipFill>
          <a:blip r:embed="rId2" cstate="print"/>
          <a:stretch>
            <a:fillRect/>
          </a:stretch>
        </p:blipFill>
        <p:spPr>
          <a:xfrm>
            <a:off x="123695" y="1026368"/>
            <a:ext cx="7915699" cy="2950834"/>
          </a:xfrm>
          <a:prstGeom prst="rect">
            <a:avLst/>
          </a:prstGeom>
        </p:spPr>
      </p:pic>
      <p:sp>
        <p:nvSpPr>
          <p:cNvPr id="5" name="object 6">
            <a:extLst>
              <a:ext uri="{FF2B5EF4-FFF2-40B4-BE49-F238E27FC236}">
                <a16:creationId xmlns:a16="http://schemas.microsoft.com/office/drawing/2014/main" id="{8EDB7025-7C00-4620-B949-F3C5377E2C4A}"/>
              </a:ext>
            </a:extLst>
          </p:cNvPr>
          <p:cNvSpPr txBox="1"/>
          <p:nvPr/>
        </p:nvSpPr>
        <p:spPr>
          <a:xfrm>
            <a:off x="180910" y="4599446"/>
            <a:ext cx="11908449" cy="1982594"/>
          </a:xfrm>
          <a:prstGeom prst="rect">
            <a:avLst/>
          </a:prstGeom>
        </p:spPr>
        <p:txBody>
          <a:bodyPr vert="horz" wrap="square" lIns="0" tIns="12700" rIns="0" bIns="0" rtlCol="0">
            <a:spAutoFit/>
          </a:bodyPr>
          <a:lstStyle/>
          <a:p>
            <a:pPr marL="297815" indent="-285750">
              <a:lnSpc>
                <a:spcPct val="100000"/>
              </a:lnSpc>
              <a:spcBef>
                <a:spcPts val="100"/>
              </a:spcBef>
              <a:buClr>
                <a:srgbClr val="C00000"/>
              </a:buClr>
              <a:buFont typeface="Wingdings" panose="05000000000000000000" pitchFamily="2" charset="2"/>
              <a:buChar char="§"/>
              <a:tabLst>
                <a:tab pos="280670" algn="l"/>
                <a:tab pos="281305" algn="l"/>
              </a:tabLst>
            </a:pPr>
            <a:r>
              <a:rPr sz="1600" spc="-295" dirty="0">
                <a:solidFill>
                  <a:srgbClr val="404040"/>
                </a:solidFill>
                <a:latin typeface="+mj-lt"/>
                <a:cs typeface="Gill Sans MT"/>
              </a:rPr>
              <a:t>D</a:t>
            </a:r>
            <a:r>
              <a:rPr sz="1600" spc="-265" dirty="0">
                <a:solidFill>
                  <a:srgbClr val="404040"/>
                </a:solidFill>
                <a:latin typeface="+mj-lt"/>
                <a:cs typeface="Gill Sans MT"/>
              </a:rPr>
              <a:t>N</a:t>
            </a:r>
            <a:r>
              <a:rPr sz="1600" spc="-145" dirty="0">
                <a:solidFill>
                  <a:srgbClr val="404040"/>
                </a:solidFill>
                <a:latin typeface="+mj-lt"/>
                <a:cs typeface="Gill Sans MT"/>
              </a:rPr>
              <a:t>A</a:t>
            </a:r>
            <a:r>
              <a:rPr sz="1600" spc="-85" dirty="0">
                <a:solidFill>
                  <a:srgbClr val="404040"/>
                </a:solidFill>
                <a:latin typeface="+mj-lt"/>
                <a:cs typeface="Gill Sans MT"/>
              </a:rPr>
              <a:t> </a:t>
            </a:r>
            <a:r>
              <a:rPr sz="1600" spc="-30" dirty="0">
                <a:solidFill>
                  <a:srgbClr val="404040"/>
                </a:solidFill>
                <a:latin typeface="+mj-lt"/>
                <a:cs typeface="Gill Sans MT"/>
              </a:rPr>
              <a:t>d</a:t>
            </a:r>
            <a:r>
              <a:rPr sz="1600" spc="25" dirty="0">
                <a:solidFill>
                  <a:srgbClr val="404040"/>
                </a:solidFill>
                <a:latin typeface="+mj-lt"/>
                <a:cs typeface="Gill Sans MT"/>
              </a:rPr>
              <a:t>am</a:t>
            </a:r>
            <a:r>
              <a:rPr sz="1600" spc="95" dirty="0">
                <a:solidFill>
                  <a:srgbClr val="404040"/>
                </a:solidFill>
                <a:latin typeface="+mj-lt"/>
                <a:cs typeface="Gill Sans MT"/>
              </a:rPr>
              <a:t>ag</a:t>
            </a:r>
            <a:r>
              <a:rPr sz="1600" spc="-5" dirty="0">
                <a:solidFill>
                  <a:srgbClr val="404040"/>
                </a:solidFill>
                <a:latin typeface="+mj-lt"/>
                <a:cs typeface="Gill Sans MT"/>
              </a:rPr>
              <a:t>e:</a:t>
            </a:r>
            <a:endParaRPr lang="it-IT" sz="1600" dirty="0">
              <a:latin typeface="+mj-lt"/>
              <a:cs typeface="Gill Sans MT"/>
            </a:endParaRPr>
          </a:p>
          <a:p>
            <a:pPr marL="562610" lvl="1" indent="-285750">
              <a:lnSpc>
                <a:spcPct val="100000"/>
              </a:lnSpc>
              <a:buClr>
                <a:srgbClr val="C00000"/>
              </a:buClr>
              <a:buFont typeface="Courier New" panose="02070309020205020404" pitchFamily="49" charset="0"/>
              <a:buChar char="o"/>
              <a:tabLst>
                <a:tab pos="456565" algn="l"/>
              </a:tabLst>
            </a:pPr>
            <a:r>
              <a:rPr lang="it-IT" sz="1600" spc="-5" dirty="0">
                <a:solidFill>
                  <a:srgbClr val="404040"/>
                </a:solidFill>
                <a:latin typeface="+mj-lt"/>
                <a:cs typeface="Gill Sans MT"/>
              </a:rPr>
              <a:t>Single-</a:t>
            </a:r>
            <a:r>
              <a:rPr lang="it-IT" sz="1600" spc="-5" dirty="0" err="1">
                <a:solidFill>
                  <a:srgbClr val="404040"/>
                </a:solidFill>
                <a:latin typeface="+mj-lt"/>
                <a:cs typeface="Gill Sans MT"/>
              </a:rPr>
              <a:t>strand</a:t>
            </a:r>
            <a:r>
              <a:rPr lang="it-IT" sz="1600" spc="-100" dirty="0">
                <a:solidFill>
                  <a:srgbClr val="404040"/>
                </a:solidFill>
                <a:latin typeface="+mj-lt"/>
                <a:cs typeface="Gill Sans MT"/>
              </a:rPr>
              <a:t> </a:t>
            </a:r>
            <a:r>
              <a:rPr lang="it-IT" sz="1600" spc="-10" dirty="0">
                <a:solidFill>
                  <a:srgbClr val="404040"/>
                </a:solidFill>
                <a:latin typeface="+mj-lt"/>
                <a:cs typeface="Gill Sans MT"/>
              </a:rPr>
              <a:t>breaks</a:t>
            </a:r>
            <a:r>
              <a:rPr lang="it-IT" sz="1600" spc="-100" dirty="0">
                <a:solidFill>
                  <a:srgbClr val="404040"/>
                </a:solidFill>
                <a:latin typeface="+mj-lt"/>
                <a:cs typeface="Gill Sans MT"/>
              </a:rPr>
              <a:t> </a:t>
            </a:r>
            <a:r>
              <a:rPr lang="it-IT" sz="1600" spc="40" dirty="0">
                <a:solidFill>
                  <a:srgbClr val="404040"/>
                </a:solidFill>
                <a:latin typeface="+mj-lt"/>
                <a:cs typeface="Gill Sans MT"/>
              </a:rPr>
              <a:t>(</a:t>
            </a:r>
            <a:r>
              <a:rPr lang="it-IT" sz="1600" spc="40" dirty="0" err="1">
                <a:solidFill>
                  <a:srgbClr val="404040"/>
                </a:solidFill>
                <a:latin typeface="+mj-lt"/>
                <a:cs typeface="Gill Sans MT"/>
              </a:rPr>
              <a:t>SSBs</a:t>
            </a:r>
            <a:r>
              <a:rPr lang="it-IT" sz="1600" spc="40" dirty="0">
                <a:solidFill>
                  <a:srgbClr val="404040"/>
                </a:solidFill>
                <a:latin typeface="+mj-lt"/>
                <a:cs typeface="Gill Sans MT"/>
              </a:rPr>
              <a:t>)</a:t>
            </a:r>
            <a:endParaRPr lang="it-IT" sz="1600" dirty="0">
              <a:latin typeface="+mj-lt"/>
              <a:cs typeface="Gill Sans MT"/>
            </a:endParaRPr>
          </a:p>
          <a:p>
            <a:pPr marL="562610" lvl="1" indent="-285750">
              <a:lnSpc>
                <a:spcPct val="100000"/>
              </a:lnSpc>
              <a:buClr>
                <a:srgbClr val="C00000"/>
              </a:buClr>
              <a:buFont typeface="Courier New" panose="02070309020205020404" pitchFamily="49" charset="0"/>
              <a:buChar char="o"/>
              <a:tabLst>
                <a:tab pos="456565" algn="l"/>
              </a:tabLst>
            </a:pPr>
            <a:r>
              <a:rPr sz="1600" spc="-295" dirty="0">
                <a:solidFill>
                  <a:srgbClr val="404040"/>
                </a:solidFill>
                <a:latin typeface="+mj-lt"/>
                <a:cs typeface="Gill Sans MT"/>
              </a:rPr>
              <a:t>D</a:t>
            </a:r>
            <a:r>
              <a:rPr sz="1600" spc="-40" dirty="0">
                <a:solidFill>
                  <a:srgbClr val="404040"/>
                </a:solidFill>
                <a:latin typeface="+mj-lt"/>
                <a:cs typeface="Gill Sans MT"/>
              </a:rPr>
              <a:t>oub</a:t>
            </a:r>
            <a:r>
              <a:rPr sz="1600" spc="10" dirty="0">
                <a:solidFill>
                  <a:srgbClr val="404040"/>
                </a:solidFill>
                <a:latin typeface="+mj-lt"/>
                <a:cs typeface="Gill Sans MT"/>
              </a:rPr>
              <a:t>l</a:t>
            </a:r>
            <a:r>
              <a:rPr sz="1600" spc="-25" dirty="0">
                <a:solidFill>
                  <a:srgbClr val="404040"/>
                </a:solidFill>
                <a:latin typeface="+mj-lt"/>
                <a:cs typeface="Gill Sans MT"/>
              </a:rPr>
              <a:t>e</a:t>
            </a:r>
            <a:r>
              <a:rPr sz="1600" spc="-125" dirty="0">
                <a:solidFill>
                  <a:srgbClr val="404040"/>
                </a:solidFill>
                <a:latin typeface="+mj-lt"/>
                <a:cs typeface="Gill Sans MT"/>
              </a:rPr>
              <a:t>-</a:t>
            </a:r>
            <a:r>
              <a:rPr sz="1600" spc="-30" dirty="0">
                <a:solidFill>
                  <a:srgbClr val="404040"/>
                </a:solidFill>
                <a:latin typeface="+mj-lt"/>
                <a:cs typeface="Gill Sans MT"/>
              </a:rPr>
              <a:t>st</a:t>
            </a:r>
            <a:r>
              <a:rPr sz="1600" spc="-40" dirty="0">
                <a:solidFill>
                  <a:srgbClr val="404040"/>
                </a:solidFill>
                <a:latin typeface="+mj-lt"/>
                <a:cs typeface="Gill Sans MT"/>
              </a:rPr>
              <a:t>r</a:t>
            </a:r>
            <a:r>
              <a:rPr sz="1600" spc="80" dirty="0">
                <a:solidFill>
                  <a:srgbClr val="404040"/>
                </a:solidFill>
                <a:latin typeface="+mj-lt"/>
                <a:cs typeface="Gill Sans MT"/>
              </a:rPr>
              <a:t>a</a:t>
            </a:r>
            <a:r>
              <a:rPr sz="1600" spc="-30" dirty="0">
                <a:solidFill>
                  <a:srgbClr val="404040"/>
                </a:solidFill>
                <a:latin typeface="+mj-lt"/>
                <a:cs typeface="Gill Sans MT"/>
              </a:rPr>
              <a:t>n</a:t>
            </a:r>
            <a:r>
              <a:rPr sz="1600" spc="-25" dirty="0">
                <a:solidFill>
                  <a:srgbClr val="404040"/>
                </a:solidFill>
                <a:latin typeface="+mj-lt"/>
                <a:cs typeface="Gill Sans MT"/>
              </a:rPr>
              <a:t>d</a:t>
            </a:r>
            <a:r>
              <a:rPr sz="1600" spc="-95" dirty="0">
                <a:solidFill>
                  <a:srgbClr val="404040"/>
                </a:solidFill>
                <a:latin typeface="+mj-lt"/>
                <a:cs typeface="Gill Sans MT"/>
              </a:rPr>
              <a:t> </a:t>
            </a:r>
            <a:r>
              <a:rPr sz="1600" spc="-90" dirty="0">
                <a:solidFill>
                  <a:srgbClr val="404040"/>
                </a:solidFill>
                <a:latin typeface="+mj-lt"/>
                <a:cs typeface="Gill Sans MT"/>
              </a:rPr>
              <a:t>b</a:t>
            </a:r>
            <a:r>
              <a:rPr sz="1600" spc="-75" dirty="0">
                <a:solidFill>
                  <a:srgbClr val="404040"/>
                </a:solidFill>
                <a:latin typeface="+mj-lt"/>
                <a:cs typeface="Gill Sans MT"/>
              </a:rPr>
              <a:t>r</a:t>
            </a:r>
            <a:r>
              <a:rPr sz="1600" spc="-25" dirty="0">
                <a:solidFill>
                  <a:srgbClr val="404040"/>
                </a:solidFill>
                <a:latin typeface="+mj-lt"/>
                <a:cs typeface="Gill Sans MT"/>
              </a:rPr>
              <a:t>e</a:t>
            </a:r>
            <a:r>
              <a:rPr sz="1600" spc="80" dirty="0">
                <a:solidFill>
                  <a:srgbClr val="404040"/>
                </a:solidFill>
                <a:latin typeface="+mj-lt"/>
                <a:cs typeface="Gill Sans MT"/>
              </a:rPr>
              <a:t>a</a:t>
            </a:r>
            <a:r>
              <a:rPr sz="1600" spc="-50" dirty="0">
                <a:solidFill>
                  <a:srgbClr val="404040"/>
                </a:solidFill>
                <a:latin typeface="+mj-lt"/>
                <a:cs typeface="Gill Sans MT"/>
              </a:rPr>
              <a:t>k</a:t>
            </a:r>
            <a:r>
              <a:rPr sz="1600" spc="110" dirty="0">
                <a:solidFill>
                  <a:srgbClr val="404040"/>
                </a:solidFill>
                <a:latin typeface="+mj-lt"/>
                <a:cs typeface="Gill Sans MT"/>
              </a:rPr>
              <a:t>s</a:t>
            </a:r>
            <a:r>
              <a:rPr sz="1600" spc="-90" dirty="0">
                <a:solidFill>
                  <a:srgbClr val="404040"/>
                </a:solidFill>
                <a:latin typeface="+mj-lt"/>
                <a:cs typeface="Gill Sans MT"/>
              </a:rPr>
              <a:t> </a:t>
            </a:r>
            <a:r>
              <a:rPr sz="1600" spc="-95" dirty="0">
                <a:solidFill>
                  <a:srgbClr val="404040"/>
                </a:solidFill>
                <a:latin typeface="+mj-lt"/>
                <a:cs typeface="Gill Sans MT"/>
              </a:rPr>
              <a:t>(</a:t>
            </a:r>
            <a:r>
              <a:rPr sz="1600" spc="-215" dirty="0">
                <a:solidFill>
                  <a:srgbClr val="404040"/>
                </a:solidFill>
                <a:latin typeface="+mj-lt"/>
                <a:cs typeface="Gill Sans MT"/>
              </a:rPr>
              <a:t>D</a:t>
            </a:r>
            <a:r>
              <a:rPr sz="1600" spc="90" dirty="0">
                <a:solidFill>
                  <a:srgbClr val="404040"/>
                </a:solidFill>
                <a:latin typeface="+mj-lt"/>
                <a:cs typeface="Gill Sans MT"/>
              </a:rPr>
              <a:t>S</a:t>
            </a:r>
            <a:r>
              <a:rPr sz="1600" spc="-30" dirty="0">
                <a:solidFill>
                  <a:srgbClr val="404040"/>
                </a:solidFill>
                <a:latin typeface="+mj-lt"/>
                <a:cs typeface="Gill Sans MT"/>
              </a:rPr>
              <a:t>B</a:t>
            </a:r>
            <a:r>
              <a:rPr sz="1600" spc="50" dirty="0">
                <a:solidFill>
                  <a:srgbClr val="404040"/>
                </a:solidFill>
                <a:latin typeface="+mj-lt"/>
                <a:cs typeface="Gill Sans MT"/>
              </a:rPr>
              <a:t>s)</a:t>
            </a:r>
            <a:endParaRPr lang="it-IT" sz="1600" spc="50" dirty="0">
              <a:solidFill>
                <a:srgbClr val="404040"/>
              </a:solidFill>
              <a:latin typeface="+mj-lt"/>
              <a:cs typeface="Gill Sans MT"/>
            </a:endParaRPr>
          </a:p>
          <a:p>
            <a:pPr marL="562610" lvl="1" indent="-285750">
              <a:lnSpc>
                <a:spcPct val="100000"/>
              </a:lnSpc>
              <a:buClr>
                <a:srgbClr val="C00000"/>
              </a:buClr>
              <a:buFont typeface="Wingdings" panose="05000000000000000000" pitchFamily="2" charset="2"/>
              <a:buChar char="§"/>
              <a:tabLst>
                <a:tab pos="456565" algn="l"/>
              </a:tabLst>
            </a:pPr>
            <a:endParaRPr sz="1600" dirty="0">
              <a:latin typeface="+mj-lt"/>
              <a:cs typeface="Gill Sans MT"/>
            </a:endParaRPr>
          </a:p>
          <a:p>
            <a:pPr marL="297815" indent="-285750">
              <a:lnSpc>
                <a:spcPct val="100000"/>
              </a:lnSpc>
              <a:buClr>
                <a:srgbClr val="C00000"/>
              </a:buClr>
              <a:buFont typeface="Wingdings" panose="05000000000000000000" pitchFamily="2" charset="2"/>
              <a:buChar char="§"/>
              <a:tabLst>
                <a:tab pos="280670" algn="l"/>
                <a:tab pos="281305" algn="l"/>
              </a:tabLst>
            </a:pPr>
            <a:r>
              <a:rPr sz="1600" spc="-70" dirty="0">
                <a:solidFill>
                  <a:srgbClr val="404040"/>
                </a:solidFill>
                <a:latin typeface="+mj-lt"/>
                <a:cs typeface="Gill Sans MT"/>
              </a:rPr>
              <a:t>V</a:t>
            </a:r>
            <a:r>
              <a:rPr sz="1600" spc="-35" dirty="0">
                <a:solidFill>
                  <a:srgbClr val="404040"/>
                </a:solidFill>
                <a:latin typeface="+mj-lt"/>
                <a:cs typeface="Gill Sans MT"/>
              </a:rPr>
              <a:t>ar</a:t>
            </a:r>
            <a:r>
              <a:rPr sz="1600" spc="10" dirty="0">
                <a:solidFill>
                  <a:srgbClr val="404040"/>
                </a:solidFill>
                <a:latin typeface="+mj-lt"/>
                <a:cs typeface="Gill Sans MT"/>
              </a:rPr>
              <a:t>i</a:t>
            </a:r>
            <a:r>
              <a:rPr sz="1600" dirty="0">
                <a:solidFill>
                  <a:srgbClr val="404040"/>
                </a:solidFill>
                <a:latin typeface="+mj-lt"/>
                <a:cs typeface="Gill Sans MT"/>
              </a:rPr>
              <a:t>ous</a:t>
            </a:r>
            <a:r>
              <a:rPr sz="1600" spc="-100" dirty="0">
                <a:solidFill>
                  <a:srgbClr val="404040"/>
                </a:solidFill>
                <a:latin typeface="+mj-lt"/>
                <a:cs typeface="Gill Sans MT"/>
              </a:rPr>
              <a:t> </a:t>
            </a:r>
            <a:r>
              <a:rPr sz="1600" spc="-295" dirty="0">
                <a:solidFill>
                  <a:srgbClr val="404040"/>
                </a:solidFill>
                <a:latin typeface="+mj-lt"/>
                <a:cs typeface="Gill Sans MT"/>
              </a:rPr>
              <a:t>D</a:t>
            </a:r>
            <a:r>
              <a:rPr sz="1600" spc="-265" dirty="0">
                <a:solidFill>
                  <a:srgbClr val="404040"/>
                </a:solidFill>
                <a:latin typeface="+mj-lt"/>
                <a:cs typeface="Gill Sans MT"/>
              </a:rPr>
              <a:t>N</a:t>
            </a:r>
            <a:r>
              <a:rPr sz="1600" spc="-145" dirty="0">
                <a:solidFill>
                  <a:srgbClr val="404040"/>
                </a:solidFill>
                <a:latin typeface="+mj-lt"/>
                <a:cs typeface="Gill Sans MT"/>
              </a:rPr>
              <a:t>A</a:t>
            </a:r>
            <a:r>
              <a:rPr sz="1600" spc="-85" dirty="0">
                <a:solidFill>
                  <a:srgbClr val="404040"/>
                </a:solidFill>
                <a:latin typeface="+mj-lt"/>
                <a:cs typeface="Gill Sans MT"/>
              </a:rPr>
              <a:t> </a:t>
            </a:r>
            <a:r>
              <a:rPr sz="1600" spc="-155" dirty="0">
                <a:solidFill>
                  <a:srgbClr val="404040"/>
                </a:solidFill>
                <a:latin typeface="+mj-lt"/>
                <a:cs typeface="Gill Sans MT"/>
              </a:rPr>
              <a:t>r</a:t>
            </a:r>
            <a:r>
              <a:rPr sz="1600" spc="-20" dirty="0">
                <a:solidFill>
                  <a:srgbClr val="404040"/>
                </a:solidFill>
                <a:latin typeface="+mj-lt"/>
                <a:cs typeface="Gill Sans MT"/>
              </a:rPr>
              <a:t>e</a:t>
            </a:r>
            <a:r>
              <a:rPr sz="1600" spc="-15" dirty="0">
                <a:solidFill>
                  <a:srgbClr val="404040"/>
                </a:solidFill>
                <a:latin typeface="+mj-lt"/>
                <a:cs typeface="Gill Sans MT"/>
              </a:rPr>
              <a:t>p</a:t>
            </a:r>
            <a:r>
              <a:rPr sz="1600" spc="65" dirty="0">
                <a:solidFill>
                  <a:srgbClr val="404040"/>
                </a:solidFill>
                <a:latin typeface="+mj-lt"/>
                <a:cs typeface="Gill Sans MT"/>
              </a:rPr>
              <a:t>a</a:t>
            </a:r>
            <a:r>
              <a:rPr sz="1600" spc="25" dirty="0">
                <a:solidFill>
                  <a:srgbClr val="404040"/>
                </a:solidFill>
                <a:latin typeface="+mj-lt"/>
                <a:cs typeface="Gill Sans MT"/>
              </a:rPr>
              <a:t>i</a:t>
            </a:r>
            <a:r>
              <a:rPr sz="1600" spc="-150" dirty="0">
                <a:solidFill>
                  <a:srgbClr val="404040"/>
                </a:solidFill>
                <a:latin typeface="+mj-lt"/>
                <a:cs typeface="Gill Sans MT"/>
              </a:rPr>
              <a:t>r</a:t>
            </a:r>
            <a:r>
              <a:rPr sz="1600" spc="-100" dirty="0">
                <a:solidFill>
                  <a:srgbClr val="404040"/>
                </a:solidFill>
                <a:latin typeface="+mj-lt"/>
                <a:cs typeface="Gill Sans MT"/>
              </a:rPr>
              <a:t> </a:t>
            </a:r>
            <a:r>
              <a:rPr sz="1600" spc="-30" dirty="0">
                <a:solidFill>
                  <a:srgbClr val="404040"/>
                </a:solidFill>
                <a:latin typeface="+mj-lt"/>
                <a:cs typeface="Gill Sans MT"/>
              </a:rPr>
              <a:t>m</a:t>
            </a:r>
            <a:r>
              <a:rPr sz="1600" spc="5" dirty="0">
                <a:solidFill>
                  <a:srgbClr val="404040"/>
                </a:solidFill>
                <a:latin typeface="+mj-lt"/>
                <a:cs typeface="Gill Sans MT"/>
              </a:rPr>
              <a:t>ec</a:t>
            </a:r>
            <a:r>
              <a:rPr sz="1600" spc="10" dirty="0">
                <a:solidFill>
                  <a:srgbClr val="404040"/>
                </a:solidFill>
                <a:latin typeface="+mj-lt"/>
                <a:cs typeface="Gill Sans MT"/>
              </a:rPr>
              <a:t>ha</a:t>
            </a:r>
            <a:r>
              <a:rPr sz="1600" spc="5" dirty="0">
                <a:solidFill>
                  <a:srgbClr val="404040"/>
                </a:solidFill>
                <a:latin typeface="+mj-lt"/>
                <a:cs typeface="Gill Sans MT"/>
              </a:rPr>
              <a:t>n</a:t>
            </a:r>
            <a:r>
              <a:rPr sz="1600" spc="10" dirty="0">
                <a:solidFill>
                  <a:srgbClr val="404040"/>
                </a:solidFill>
                <a:latin typeface="+mj-lt"/>
                <a:cs typeface="Gill Sans MT"/>
              </a:rPr>
              <a:t>i</a:t>
            </a:r>
            <a:r>
              <a:rPr sz="1600" spc="110" dirty="0">
                <a:solidFill>
                  <a:srgbClr val="404040"/>
                </a:solidFill>
                <a:latin typeface="+mj-lt"/>
                <a:cs typeface="Gill Sans MT"/>
              </a:rPr>
              <a:t>s</a:t>
            </a:r>
            <a:r>
              <a:rPr sz="1600" spc="-40" dirty="0">
                <a:solidFill>
                  <a:srgbClr val="404040"/>
                </a:solidFill>
                <a:latin typeface="+mj-lt"/>
                <a:cs typeface="Gill Sans MT"/>
              </a:rPr>
              <a:t>m</a:t>
            </a:r>
            <a:r>
              <a:rPr sz="1600" spc="110" dirty="0">
                <a:solidFill>
                  <a:srgbClr val="404040"/>
                </a:solidFill>
                <a:latin typeface="+mj-lt"/>
                <a:cs typeface="Gill Sans MT"/>
              </a:rPr>
              <a:t>s</a:t>
            </a:r>
            <a:r>
              <a:rPr lang="it-IT" sz="1600" spc="110" dirty="0">
                <a:solidFill>
                  <a:srgbClr val="404040"/>
                </a:solidFill>
                <a:latin typeface="+mj-lt"/>
                <a:cs typeface="Gill Sans MT"/>
              </a:rPr>
              <a:t>:</a:t>
            </a:r>
            <a:endParaRPr sz="1600" dirty="0">
              <a:latin typeface="+mj-lt"/>
              <a:cs typeface="Gill Sans MT"/>
            </a:endParaRPr>
          </a:p>
          <a:p>
            <a:pPr marL="563245" marR="5080" lvl="1" indent="-285750">
              <a:lnSpc>
                <a:spcPct val="100000"/>
              </a:lnSpc>
              <a:buClr>
                <a:srgbClr val="C00000"/>
              </a:buClr>
              <a:buFont typeface="Courier New" panose="02070309020205020404" pitchFamily="49" charset="0"/>
              <a:buChar char="o"/>
              <a:tabLst>
                <a:tab pos="456565" algn="l"/>
              </a:tabLst>
            </a:pPr>
            <a:r>
              <a:rPr sz="1600" spc="-40" dirty="0">
                <a:solidFill>
                  <a:srgbClr val="404040"/>
                </a:solidFill>
                <a:latin typeface="+mj-lt"/>
                <a:cs typeface="Gill Sans MT"/>
              </a:rPr>
              <a:t>P</a:t>
            </a:r>
            <a:r>
              <a:rPr sz="1600" spc="-45" dirty="0">
                <a:solidFill>
                  <a:srgbClr val="404040"/>
                </a:solidFill>
                <a:latin typeface="+mj-lt"/>
                <a:cs typeface="Gill Sans MT"/>
              </a:rPr>
              <a:t>A</a:t>
            </a:r>
            <a:r>
              <a:rPr sz="1600" spc="-120" dirty="0">
                <a:solidFill>
                  <a:srgbClr val="404040"/>
                </a:solidFill>
                <a:latin typeface="+mj-lt"/>
                <a:cs typeface="Gill Sans MT"/>
              </a:rPr>
              <a:t>R</a:t>
            </a:r>
            <a:r>
              <a:rPr sz="1600" spc="70" dirty="0">
                <a:solidFill>
                  <a:srgbClr val="404040"/>
                </a:solidFill>
                <a:latin typeface="+mj-lt"/>
                <a:cs typeface="Gill Sans MT"/>
              </a:rPr>
              <a:t>P</a:t>
            </a:r>
            <a:r>
              <a:rPr sz="1600" spc="-90" dirty="0">
                <a:solidFill>
                  <a:srgbClr val="404040"/>
                </a:solidFill>
                <a:latin typeface="+mj-lt"/>
                <a:cs typeface="Gill Sans MT"/>
              </a:rPr>
              <a:t> </a:t>
            </a:r>
            <a:r>
              <a:rPr sz="1600" spc="-30" dirty="0">
                <a:solidFill>
                  <a:srgbClr val="404040"/>
                </a:solidFill>
                <a:latin typeface="+mj-lt"/>
                <a:cs typeface="Gill Sans MT"/>
              </a:rPr>
              <a:t>en</a:t>
            </a:r>
            <a:r>
              <a:rPr sz="1600" spc="30" dirty="0">
                <a:solidFill>
                  <a:srgbClr val="404040"/>
                </a:solidFill>
                <a:latin typeface="+mj-lt"/>
                <a:cs typeface="Gill Sans MT"/>
              </a:rPr>
              <a:t>z</a:t>
            </a:r>
            <a:r>
              <a:rPr sz="1600" spc="-40" dirty="0">
                <a:solidFill>
                  <a:srgbClr val="404040"/>
                </a:solidFill>
                <a:latin typeface="+mj-lt"/>
                <a:cs typeface="Gill Sans MT"/>
              </a:rPr>
              <a:t>y</a:t>
            </a:r>
            <a:r>
              <a:rPr sz="1600" spc="-30" dirty="0">
                <a:solidFill>
                  <a:srgbClr val="404040"/>
                </a:solidFill>
                <a:latin typeface="+mj-lt"/>
                <a:cs typeface="Gill Sans MT"/>
              </a:rPr>
              <a:t>m</a:t>
            </a:r>
            <a:r>
              <a:rPr sz="1600" spc="45" dirty="0">
                <a:solidFill>
                  <a:srgbClr val="404040"/>
                </a:solidFill>
                <a:latin typeface="+mj-lt"/>
                <a:cs typeface="Gill Sans MT"/>
              </a:rPr>
              <a:t>e</a:t>
            </a:r>
            <a:r>
              <a:rPr sz="1600" spc="40" dirty="0">
                <a:solidFill>
                  <a:srgbClr val="404040"/>
                </a:solidFill>
                <a:latin typeface="+mj-lt"/>
                <a:cs typeface="Gill Sans MT"/>
              </a:rPr>
              <a:t>s</a:t>
            </a:r>
            <a:r>
              <a:rPr sz="1600" spc="-100" dirty="0">
                <a:solidFill>
                  <a:srgbClr val="404040"/>
                </a:solidFill>
                <a:latin typeface="+mj-lt"/>
                <a:cs typeface="Gill Sans MT"/>
              </a:rPr>
              <a:t> </a:t>
            </a:r>
            <a:r>
              <a:rPr sz="1600" spc="-35" dirty="0">
                <a:solidFill>
                  <a:srgbClr val="404040"/>
                </a:solidFill>
                <a:latin typeface="+mj-lt"/>
                <a:cs typeface="Gill Sans MT"/>
              </a:rPr>
              <a:t>ar</a:t>
            </a:r>
            <a:r>
              <a:rPr sz="1600" spc="-20" dirty="0">
                <a:solidFill>
                  <a:srgbClr val="404040"/>
                </a:solidFill>
                <a:latin typeface="+mj-lt"/>
                <a:cs typeface="Gill Sans MT"/>
              </a:rPr>
              <a:t>e</a:t>
            </a:r>
            <a:r>
              <a:rPr sz="1600" spc="-95" dirty="0">
                <a:solidFill>
                  <a:srgbClr val="404040"/>
                </a:solidFill>
                <a:latin typeface="+mj-lt"/>
                <a:cs typeface="Gill Sans MT"/>
              </a:rPr>
              <a:t> </a:t>
            </a:r>
            <a:r>
              <a:rPr sz="1600" spc="10" dirty="0">
                <a:solidFill>
                  <a:srgbClr val="404040"/>
                </a:solidFill>
                <a:latin typeface="+mj-lt"/>
                <a:cs typeface="Gill Sans MT"/>
              </a:rPr>
              <a:t>i</a:t>
            </a:r>
            <a:r>
              <a:rPr sz="1600" spc="-30" dirty="0">
                <a:solidFill>
                  <a:srgbClr val="404040"/>
                </a:solidFill>
                <a:latin typeface="+mj-lt"/>
                <a:cs typeface="Gill Sans MT"/>
              </a:rPr>
              <a:t>n</a:t>
            </a:r>
            <a:r>
              <a:rPr sz="1600" spc="-25" dirty="0">
                <a:solidFill>
                  <a:srgbClr val="404040"/>
                </a:solidFill>
                <a:latin typeface="+mj-lt"/>
                <a:cs typeface="Gill Sans MT"/>
              </a:rPr>
              <a:t>v</a:t>
            </a:r>
            <a:r>
              <a:rPr sz="1600" spc="-45" dirty="0">
                <a:solidFill>
                  <a:srgbClr val="404040"/>
                </a:solidFill>
                <a:latin typeface="+mj-lt"/>
                <a:cs typeface="Gill Sans MT"/>
              </a:rPr>
              <a:t>o</a:t>
            </a:r>
            <a:r>
              <a:rPr sz="1600" spc="-25" dirty="0">
                <a:solidFill>
                  <a:srgbClr val="404040"/>
                </a:solidFill>
                <a:latin typeface="+mj-lt"/>
                <a:cs typeface="Gill Sans MT"/>
              </a:rPr>
              <a:t>lve</a:t>
            </a:r>
            <a:r>
              <a:rPr sz="1600" spc="-20" dirty="0">
                <a:solidFill>
                  <a:srgbClr val="404040"/>
                </a:solidFill>
                <a:latin typeface="+mj-lt"/>
                <a:cs typeface="Gill Sans MT"/>
              </a:rPr>
              <a:t>d</a:t>
            </a:r>
            <a:r>
              <a:rPr sz="1600" spc="-80" dirty="0">
                <a:solidFill>
                  <a:srgbClr val="404040"/>
                </a:solidFill>
                <a:latin typeface="+mj-lt"/>
                <a:cs typeface="Gill Sans MT"/>
              </a:rPr>
              <a:t> </a:t>
            </a:r>
            <a:r>
              <a:rPr sz="1600" spc="10" dirty="0">
                <a:solidFill>
                  <a:srgbClr val="404040"/>
                </a:solidFill>
                <a:latin typeface="+mj-lt"/>
                <a:cs typeface="Gill Sans MT"/>
              </a:rPr>
              <a:t>i</a:t>
            </a:r>
            <a:r>
              <a:rPr sz="1600" spc="-25" dirty="0">
                <a:solidFill>
                  <a:srgbClr val="404040"/>
                </a:solidFill>
                <a:latin typeface="+mj-lt"/>
                <a:cs typeface="Gill Sans MT"/>
              </a:rPr>
              <a:t>n</a:t>
            </a:r>
            <a:r>
              <a:rPr sz="1600" spc="-90" dirty="0">
                <a:solidFill>
                  <a:srgbClr val="404040"/>
                </a:solidFill>
                <a:latin typeface="+mj-lt"/>
                <a:cs typeface="Gill Sans MT"/>
              </a:rPr>
              <a:t> </a:t>
            </a:r>
            <a:r>
              <a:rPr sz="1600" spc="90" dirty="0">
                <a:solidFill>
                  <a:srgbClr val="404040"/>
                </a:solidFill>
                <a:latin typeface="+mj-lt"/>
                <a:cs typeface="Gill Sans MT"/>
              </a:rPr>
              <a:t>SS</a:t>
            </a:r>
            <a:r>
              <a:rPr sz="1600" spc="-30" dirty="0">
                <a:solidFill>
                  <a:srgbClr val="404040"/>
                </a:solidFill>
                <a:latin typeface="+mj-lt"/>
                <a:cs typeface="Gill Sans MT"/>
              </a:rPr>
              <a:t>B</a:t>
            </a:r>
            <a:r>
              <a:rPr sz="1600" spc="110" dirty="0">
                <a:solidFill>
                  <a:srgbClr val="404040"/>
                </a:solidFill>
                <a:latin typeface="+mj-lt"/>
                <a:cs typeface="Gill Sans MT"/>
              </a:rPr>
              <a:t>s</a:t>
            </a:r>
            <a:r>
              <a:rPr sz="1600" spc="-95" dirty="0">
                <a:solidFill>
                  <a:srgbClr val="404040"/>
                </a:solidFill>
                <a:latin typeface="+mj-lt"/>
                <a:cs typeface="Gill Sans MT"/>
              </a:rPr>
              <a:t> </a:t>
            </a:r>
            <a:r>
              <a:rPr sz="1600" spc="-155" dirty="0">
                <a:solidFill>
                  <a:srgbClr val="404040"/>
                </a:solidFill>
                <a:latin typeface="+mj-lt"/>
                <a:cs typeface="Gill Sans MT"/>
              </a:rPr>
              <a:t>r</a:t>
            </a:r>
            <a:r>
              <a:rPr sz="1600" spc="-20" dirty="0">
                <a:solidFill>
                  <a:srgbClr val="404040"/>
                </a:solidFill>
                <a:latin typeface="+mj-lt"/>
                <a:cs typeface="Gill Sans MT"/>
              </a:rPr>
              <a:t>e</a:t>
            </a:r>
            <a:r>
              <a:rPr sz="1600" spc="-15" dirty="0">
                <a:solidFill>
                  <a:srgbClr val="404040"/>
                </a:solidFill>
                <a:latin typeface="+mj-lt"/>
                <a:cs typeface="Gill Sans MT"/>
              </a:rPr>
              <a:t>p</a:t>
            </a:r>
            <a:r>
              <a:rPr sz="1600" spc="65" dirty="0">
                <a:solidFill>
                  <a:srgbClr val="404040"/>
                </a:solidFill>
                <a:latin typeface="+mj-lt"/>
                <a:cs typeface="Gill Sans MT"/>
              </a:rPr>
              <a:t>a</a:t>
            </a:r>
            <a:r>
              <a:rPr sz="1600" spc="25" dirty="0">
                <a:solidFill>
                  <a:srgbClr val="404040"/>
                </a:solidFill>
                <a:latin typeface="+mj-lt"/>
                <a:cs typeface="Gill Sans MT"/>
              </a:rPr>
              <a:t>i</a:t>
            </a:r>
            <a:r>
              <a:rPr sz="1600" spc="-120" dirty="0">
                <a:solidFill>
                  <a:srgbClr val="404040"/>
                </a:solidFill>
                <a:latin typeface="+mj-lt"/>
                <a:cs typeface="Gill Sans MT"/>
              </a:rPr>
              <a:t>r  </a:t>
            </a:r>
            <a:r>
              <a:rPr sz="1600" spc="-25" dirty="0">
                <a:solidFill>
                  <a:srgbClr val="404040"/>
                </a:solidFill>
                <a:latin typeface="+mj-lt"/>
                <a:cs typeface="Gill Sans MT"/>
              </a:rPr>
              <a:t>v</a:t>
            </a:r>
            <a:r>
              <a:rPr sz="1600" spc="10" dirty="0">
                <a:solidFill>
                  <a:srgbClr val="404040"/>
                </a:solidFill>
                <a:latin typeface="+mj-lt"/>
                <a:cs typeface="Gill Sans MT"/>
              </a:rPr>
              <a:t>i</a:t>
            </a:r>
            <a:r>
              <a:rPr sz="1600" spc="80" dirty="0">
                <a:solidFill>
                  <a:srgbClr val="404040"/>
                </a:solidFill>
                <a:latin typeface="+mj-lt"/>
                <a:cs typeface="Gill Sans MT"/>
              </a:rPr>
              <a:t>a</a:t>
            </a:r>
            <a:r>
              <a:rPr sz="1600" spc="-85" dirty="0">
                <a:solidFill>
                  <a:srgbClr val="404040"/>
                </a:solidFill>
                <a:latin typeface="+mj-lt"/>
                <a:cs typeface="Gill Sans MT"/>
              </a:rPr>
              <a:t> </a:t>
            </a:r>
            <a:r>
              <a:rPr sz="1600" spc="-10" dirty="0">
                <a:solidFill>
                  <a:srgbClr val="404040"/>
                </a:solidFill>
                <a:latin typeface="+mj-lt"/>
                <a:cs typeface="Gill Sans MT"/>
              </a:rPr>
              <a:t>b</a:t>
            </a:r>
            <a:r>
              <a:rPr sz="1600" spc="95" dirty="0">
                <a:solidFill>
                  <a:srgbClr val="404040"/>
                </a:solidFill>
                <a:latin typeface="+mj-lt"/>
                <a:cs typeface="Gill Sans MT"/>
              </a:rPr>
              <a:t>as</a:t>
            </a:r>
            <a:r>
              <a:rPr sz="1600" spc="-20" dirty="0">
                <a:solidFill>
                  <a:srgbClr val="404040"/>
                </a:solidFill>
                <a:latin typeface="+mj-lt"/>
                <a:cs typeface="Gill Sans MT"/>
              </a:rPr>
              <a:t>e</a:t>
            </a:r>
            <a:r>
              <a:rPr sz="1600" spc="-105" dirty="0">
                <a:solidFill>
                  <a:srgbClr val="404040"/>
                </a:solidFill>
                <a:latin typeface="+mj-lt"/>
                <a:cs typeface="Gill Sans MT"/>
              </a:rPr>
              <a:t> </a:t>
            </a:r>
            <a:r>
              <a:rPr sz="1600" spc="-65" dirty="0">
                <a:solidFill>
                  <a:srgbClr val="404040"/>
                </a:solidFill>
                <a:latin typeface="+mj-lt"/>
                <a:cs typeface="Gill Sans MT"/>
              </a:rPr>
              <a:t>ex</a:t>
            </a:r>
            <a:r>
              <a:rPr sz="1600" spc="30" dirty="0">
                <a:solidFill>
                  <a:srgbClr val="404040"/>
                </a:solidFill>
                <a:latin typeface="+mj-lt"/>
                <a:cs typeface="Gill Sans MT"/>
              </a:rPr>
              <a:t>c</a:t>
            </a:r>
            <a:r>
              <a:rPr sz="1600" spc="10" dirty="0">
                <a:solidFill>
                  <a:srgbClr val="404040"/>
                </a:solidFill>
                <a:latin typeface="+mj-lt"/>
                <a:cs typeface="Gill Sans MT"/>
              </a:rPr>
              <a:t>i</a:t>
            </a:r>
            <a:r>
              <a:rPr sz="1600" spc="110" dirty="0">
                <a:solidFill>
                  <a:srgbClr val="404040"/>
                </a:solidFill>
                <a:latin typeface="+mj-lt"/>
                <a:cs typeface="Gill Sans MT"/>
              </a:rPr>
              <a:t>s</a:t>
            </a:r>
            <a:r>
              <a:rPr sz="1600" spc="10" dirty="0">
                <a:solidFill>
                  <a:srgbClr val="404040"/>
                </a:solidFill>
                <a:latin typeface="+mj-lt"/>
                <a:cs typeface="Gill Sans MT"/>
              </a:rPr>
              <a:t>i</a:t>
            </a:r>
            <a:r>
              <a:rPr sz="1600" spc="-55" dirty="0">
                <a:solidFill>
                  <a:srgbClr val="404040"/>
                </a:solidFill>
                <a:latin typeface="+mj-lt"/>
                <a:cs typeface="Gill Sans MT"/>
              </a:rPr>
              <a:t>on</a:t>
            </a:r>
            <a:r>
              <a:rPr sz="1600" spc="-105" dirty="0">
                <a:solidFill>
                  <a:srgbClr val="404040"/>
                </a:solidFill>
                <a:latin typeface="+mj-lt"/>
                <a:cs typeface="Gill Sans MT"/>
              </a:rPr>
              <a:t> </a:t>
            </a:r>
            <a:r>
              <a:rPr sz="1600" spc="-155" dirty="0">
                <a:solidFill>
                  <a:srgbClr val="404040"/>
                </a:solidFill>
                <a:latin typeface="+mj-lt"/>
                <a:cs typeface="Gill Sans MT"/>
              </a:rPr>
              <a:t>r</a:t>
            </a:r>
            <a:r>
              <a:rPr sz="1600" spc="-20" dirty="0">
                <a:solidFill>
                  <a:srgbClr val="404040"/>
                </a:solidFill>
                <a:latin typeface="+mj-lt"/>
                <a:cs typeface="Gill Sans MT"/>
              </a:rPr>
              <a:t>e</a:t>
            </a:r>
            <a:r>
              <a:rPr sz="1600" spc="-15" dirty="0">
                <a:solidFill>
                  <a:srgbClr val="404040"/>
                </a:solidFill>
                <a:latin typeface="+mj-lt"/>
                <a:cs typeface="Gill Sans MT"/>
              </a:rPr>
              <a:t>p</a:t>
            </a:r>
            <a:r>
              <a:rPr sz="1600" spc="65" dirty="0">
                <a:solidFill>
                  <a:srgbClr val="404040"/>
                </a:solidFill>
                <a:latin typeface="+mj-lt"/>
                <a:cs typeface="Gill Sans MT"/>
              </a:rPr>
              <a:t>a</a:t>
            </a:r>
            <a:r>
              <a:rPr sz="1600" spc="25" dirty="0">
                <a:solidFill>
                  <a:srgbClr val="404040"/>
                </a:solidFill>
                <a:latin typeface="+mj-lt"/>
                <a:cs typeface="Gill Sans MT"/>
              </a:rPr>
              <a:t>i</a:t>
            </a:r>
            <a:r>
              <a:rPr sz="1600" spc="-150" dirty="0">
                <a:solidFill>
                  <a:srgbClr val="404040"/>
                </a:solidFill>
                <a:latin typeface="+mj-lt"/>
                <a:cs typeface="Gill Sans MT"/>
              </a:rPr>
              <a:t>r</a:t>
            </a:r>
            <a:r>
              <a:rPr lang="it-IT" sz="1600" spc="-150" dirty="0">
                <a:solidFill>
                  <a:srgbClr val="404040"/>
                </a:solidFill>
                <a:latin typeface="+mj-lt"/>
                <a:cs typeface="Gill Sans MT"/>
                <a:sym typeface="Wingdings" panose="05000000000000000000" pitchFamily="2" charset="2"/>
              </a:rPr>
              <a:t></a:t>
            </a:r>
            <a:r>
              <a:rPr lang="en-US" sz="1600" spc="-10" dirty="0">
                <a:solidFill>
                  <a:srgbClr val="404040"/>
                </a:solidFill>
                <a:latin typeface="+mj-lt"/>
                <a:sym typeface="Wingdings" panose="05000000000000000000" pitchFamily="2" charset="2"/>
              </a:rPr>
              <a:t>Unrepaired SSBs can lead to DSBs in dividing cells;</a:t>
            </a:r>
          </a:p>
          <a:p>
            <a:pPr marL="563245" marR="5080" lvl="1" indent="-285750">
              <a:lnSpc>
                <a:spcPct val="100000"/>
              </a:lnSpc>
              <a:buClr>
                <a:srgbClr val="C00000"/>
              </a:buClr>
              <a:buFont typeface="Courier New" panose="02070309020205020404" pitchFamily="49" charset="0"/>
              <a:buChar char="o"/>
              <a:tabLst>
                <a:tab pos="456565" algn="l"/>
              </a:tabLst>
            </a:pPr>
            <a:endParaRPr sz="1600" dirty="0">
              <a:latin typeface="+mj-lt"/>
              <a:cs typeface="Gill Sans MT"/>
            </a:endParaRPr>
          </a:p>
          <a:p>
            <a:pPr marL="563245" marR="257175" lvl="1" indent="-285750">
              <a:lnSpc>
                <a:spcPct val="100000"/>
              </a:lnSpc>
              <a:buClr>
                <a:srgbClr val="C00000"/>
              </a:buClr>
              <a:buFont typeface="Courier New" panose="02070309020205020404" pitchFamily="49" charset="0"/>
              <a:buChar char="o"/>
              <a:tabLst>
                <a:tab pos="456565" algn="l"/>
              </a:tabLst>
            </a:pPr>
            <a:r>
              <a:rPr sz="1600" spc="-30" dirty="0">
                <a:solidFill>
                  <a:srgbClr val="404040"/>
                </a:solidFill>
                <a:latin typeface="+mj-lt"/>
                <a:cs typeface="Gill Sans MT"/>
              </a:rPr>
              <a:t>B</a:t>
            </a:r>
            <a:r>
              <a:rPr sz="1600" spc="-120" dirty="0">
                <a:solidFill>
                  <a:srgbClr val="404040"/>
                </a:solidFill>
                <a:latin typeface="+mj-lt"/>
                <a:cs typeface="Gill Sans MT"/>
              </a:rPr>
              <a:t>R</a:t>
            </a:r>
            <a:r>
              <a:rPr sz="1600" spc="-229" dirty="0">
                <a:solidFill>
                  <a:srgbClr val="404040"/>
                </a:solidFill>
                <a:latin typeface="+mj-lt"/>
                <a:cs typeface="Gill Sans MT"/>
              </a:rPr>
              <a:t>C</a:t>
            </a:r>
            <a:r>
              <a:rPr sz="1600" spc="-145" dirty="0">
                <a:solidFill>
                  <a:srgbClr val="404040"/>
                </a:solidFill>
                <a:latin typeface="+mj-lt"/>
                <a:cs typeface="Gill Sans MT"/>
              </a:rPr>
              <a:t>A</a:t>
            </a:r>
            <a:r>
              <a:rPr sz="1600" spc="40" dirty="0">
                <a:solidFill>
                  <a:srgbClr val="404040"/>
                </a:solidFill>
                <a:latin typeface="+mj-lt"/>
                <a:cs typeface="Gill Sans MT"/>
              </a:rPr>
              <a:t>1/2</a:t>
            </a:r>
            <a:r>
              <a:rPr sz="1600" spc="-90" dirty="0">
                <a:solidFill>
                  <a:srgbClr val="404040"/>
                </a:solidFill>
                <a:latin typeface="+mj-lt"/>
                <a:cs typeface="Gill Sans MT"/>
              </a:rPr>
              <a:t> </a:t>
            </a:r>
            <a:r>
              <a:rPr sz="1600" spc="-35" dirty="0">
                <a:solidFill>
                  <a:srgbClr val="404040"/>
                </a:solidFill>
                <a:latin typeface="+mj-lt"/>
                <a:cs typeface="Gill Sans MT"/>
              </a:rPr>
              <a:t>ar</a:t>
            </a:r>
            <a:r>
              <a:rPr sz="1600" spc="-20" dirty="0">
                <a:solidFill>
                  <a:srgbClr val="404040"/>
                </a:solidFill>
                <a:latin typeface="+mj-lt"/>
                <a:cs typeface="Gill Sans MT"/>
              </a:rPr>
              <a:t>e</a:t>
            </a:r>
            <a:r>
              <a:rPr sz="1600" spc="-95" dirty="0">
                <a:solidFill>
                  <a:srgbClr val="404040"/>
                </a:solidFill>
                <a:latin typeface="+mj-lt"/>
                <a:cs typeface="Gill Sans MT"/>
              </a:rPr>
              <a:t> </a:t>
            </a:r>
            <a:r>
              <a:rPr sz="1600" spc="10" dirty="0">
                <a:solidFill>
                  <a:srgbClr val="404040"/>
                </a:solidFill>
                <a:latin typeface="+mj-lt"/>
                <a:cs typeface="Gill Sans MT"/>
              </a:rPr>
              <a:t>i</a:t>
            </a:r>
            <a:r>
              <a:rPr sz="1600" spc="-30" dirty="0">
                <a:solidFill>
                  <a:srgbClr val="404040"/>
                </a:solidFill>
                <a:latin typeface="+mj-lt"/>
                <a:cs typeface="Gill Sans MT"/>
              </a:rPr>
              <a:t>n</a:t>
            </a:r>
            <a:r>
              <a:rPr sz="1600" spc="-25" dirty="0">
                <a:solidFill>
                  <a:srgbClr val="404040"/>
                </a:solidFill>
                <a:latin typeface="+mj-lt"/>
                <a:cs typeface="Gill Sans MT"/>
              </a:rPr>
              <a:t>v</a:t>
            </a:r>
            <a:r>
              <a:rPr sz="1600" spc="-45" dirty="0">
                <a:solidFill>
                  <a:srgbClr val="404040"/>
                </a:solidFill>
                <a:latin typeface="+mj-lt"/>
                <a:cs typeface="Gill Sans MT"/>
              </a:rPr>
              <a:t>o</a:t>
            </a:r>
            <a:r>
              <a:rPr sz="1600" spc="-25" dirty="0">
                <a:solidFill>
                  <a:srgbClr val="404040"/>
                </a:solidFill>
                <a:latin typeface="+mj-lt"/>
                <a:cs typeface="Gill Sans MT"/>
              </a:rPr>
              <a:t>lve</a:t>
            </a:r>
            <a:r>
              <a:rPr sz="1600" spc="-20" dirty="0">
                <a:solidFill>
                  <a:srgbClr val="404040"/>
                </a:solidFill>
                <a:latin typeface="+mj-lt"/>
                <a:cs typeface="Gill Sans MT"/>
              </a:rPr>
              <a:t>d</a:t>
            </a:r>
            <a:r>
              <a:rPr sz="1600" spc="-80" dirty="0">
                <a:solidFill>
                  <a:srgbClr val="404040"/>
                </a:solidFill>
                <a:latin typeface="+mj-lt"/>
                <a:cs typeface="Gill Sans MT"/>
              </a:rPr>
              <a:t> </a:t>
            </a:r>
            <a:r>
              <a:rPr sz="1600" spc="10" dirty="0">
                <a:solidFill>
                  <a:srgbClr val="404040"/>
                </a:solidFill>
                <a:latin typeface="+mj-lt"/>
                <a:cs typeface="Gill Sans MT"/>
              </a:rPr>
              <a:t>i</a:t>
            </a:r>
            <a:r>
              <a:rPr sz="1600" spc="-25" dirty="0">
                <a:solidFill>
                  <a:srgbClr val="404040"/>
                </a:solidFill>
                <a:latin typeface="+mj-lt"/>
                <a:cs typeface="Gill Sans MT"/>
              </a:rPr>
              <a:t>n</a:t>
            </a:r>
            <a:r>
              <a:rPr sz="1600" spc="-90" dirty="0">
                <a:solidFill>
                  <a:srgbClr val="404040"/>
                </a:solidFill>
                <a:latin typeface="+mj-lt"/>
                <a:cs typeface="Gill Sans MT"/>
              </a:rPr>
              <a:t> </a:t>
            </a:r>
            <a:r>
              <a:rPr sz="1600" spc="-155" dirty="0">
                <a:solidFill>
                  <a:srgbClr val="404040"/>
                </a:solidFill>
                <a:latin typeface="+mj-lt"/>
                <a:cs typeface="Gill Sans MT"/>
              </a:rPr>
              <a:t>r</a:t>
            </a:r>
            <a:r>
              <a:rPr sz="1600" spc="-20" dirty="0">
                <a:solidFill>
                  <a:srgbClr val="404040"/>
                </a:solidFill>
                <a:latin typeface="+mj-lt"/>
                <a:cs typeface="Gill Sans MT"/>
              </a:rPr>
              <a:t>e</a:t>
            </a:r>
            <a:r>
              <a:rPr sz="1600" spc="-15" dirty="0">
                <a:solidFill>
                  <a:srgbClr val="404040"/>
                </a:solidFill>
                <a:latin typeface="+mj-lt"/>
                <a:cs typeface="Gill Sans MT"/>
              </a:rPr>
              <a:t>p</a:t>
            </a:r>
            <a:r>
              <a:rPr sz="1600" spc="65" dirty="0">
                <a:solidFill>
                  <a:srgbClr val="404040"/>
                </a:solidFill>
                <a:latin typeface="+mj-lt"/>
                <a:cs typeface="Gill Sans MT"/>
              </a:rPr>
              <a:t>a</a:t>
            </a:r>
            <a:r>
              <a:rPr sz="1600" spc="25" dirty="0">
                <a:solidFill>
                  <a:srgbClr val="404040"/>
                </a:solidFill>
                <a:latin typeface="+mj-lt"/>
                <a:cs typeface="Gill Sans MT"/>
              </a:rPr>
              <a:t>i</a:t>
            </a:r>
            <a:r>
              <a:rPr sz="1600" spc="-150" dirty="0">
                <a:solidFill>
                  <a:srgbClr val="404040"/>
                </a:solidFill>
                <a:latin typeface="+mj-lt"/>
                <a:cs typeface="Gill Sans MT"/>
              </a:rPr>
              <a:t>r</a:t>
            </a:r>
            <a:r>
              <a:rPr sz="1600" spc="-100" dirty="0">
                <a:solidFill>
                  <a:srgbClr val="404040"/>
                </a:solidFill>
                <a:latin typeface="+mj-lt"/>
                <a:cs typeface="Gill Sans MT"/>
              </a:rPr>
              <a:t> </a:t>
            </a:r>
            <a:r>
              <a:rPr sz="1600" spc="10" dirty="0">
                <a:solidFill>
                  <a:srgbClr val="404040"/>
                </a:solidFill>
                <a:latin typeface="+mj-lt"/>
                <a:cs typeface="Gill Sans MT"/>
              </a:rPr>
              <a:t>of</a:t>
            </a:r>
            <a:r>
              <a:rPr sz="1600" spc="-85" dirty="0">
                <a:solidFill>
                  <a:srgbClr val="404040"/>
                </a:solidFill>
                <a:latin typeface="+mj-lt"/>
                <a:cs typeface="Gill Sans MT"/>
              </a:rPr>
              <a:t> </a:t>
            </a:r>
            <a:r>
              <a:rPr sz="1600" spc="-295" dirty="0">
                <a:solidFill>
                  <a:srgbClr val="404040"/>
                </a:solidFill>
                <a:latin typeface="+mj-lt"/>
                <a:cs typeface="Gill Sans MT"/>
              </a:rPr>
              <a:t>D</a:t>
            </a:r>
            <a:r>
              <a:rPr sz="1600" spc="90" dirty="0">
                <a:solidFill>
                  <a:srgbClr val="404040"/>
                </a:solidFill>
                <a:latin typeface="+mj-lt"/>
                <a:cs typeface="Gill Sans MT"/>
              </a:rPr>
              <a:t>S</a:t>
            </a:r>
            <a:r>
              <a:rPr sz="1600" spc="-30" dirty="0">
                <a:solidFill>
                  <a:srgbClr val="404040"/>
                </a:solidFill>
                <a:latin typeface="+mj-lt"/>
                <a:cs typeface="Gill Sans MT"/>
              </a:rPr>
              <a:t>B</a:t>
            </a:r>
            <a:r>
              <a:rPr sz="1600" spc="90" dirty="0">
                <a:solidFill>
                  <a:srgbClr val="404040"/>
                </a:solidFill>
                <a:latin typeface="+mj-lt"/>
                <a:cs typeface="Gill Sans MT"/>
              </a:rPr>
              <a:t>s </a:t>
            </a:r>
            <a:r>
              <a:rPr sz="1600" spc="-25" dirty="0">
                <a:solidFill>
                  <a:srgbClr val="404040"/>
                </a:solidFill>
                <a:latin typeface="+mj-lt"/>
                <a:cs typeface="Gill Sans MT"/>
              </a:rPr>
              <a:t>v</a:t>
            </a:r>
            <a:r>
              <a:rPr sz="1600" spc="10" dirty="0">
                <a:solidFill>
                  <a:srgbClr val="404040"/>
                </a:solidFill>
                <a:latin typeface="+mj-lt"/>
                <a:cs typeface="Gill Sans MT"/>
              </a:rPr>
              <a:t>i</a:t>
            </a:r>
            <a:r>
              <a:rPr sz="1600" spc="80" dirty="0">
                <a:solidFill>
                  <a:srgbClr val="404040"/>
                </a:solidFill>
                <a:latin typeface="+mj-lt"/>
                <a:cs typeface="Gill Sans MT"/>
              </a:rPr>
              <a:t>a</a:t>
            </a:r>
            <a:r>
              <a:rPr sz="1600" spc="-85" dirty="0">
                <a:solidFill>
                  <a:srgbClr val="404040"/>
                </a:solidFill>
                <a:latin typeface="+mj-lt"/>
                <a:cs typeface="Gill Sans MT"/>
              </a:rPr>
              <a:t> </a:t>
            </a:r>
            <a:r>
              <a:rPr sz="1600" spc="-45" dirty="0">
                <a:solidFill>
                  <a:srgbClr val="404040"/>
                </a:solidFill>
                <a:latin typeface="+mj-lt"/>
                <a:cs typeface="Gill Sans MT"/>
              </a:rPr>
              <a:t>homo</a:t>
            </a:r>
            <a:r>
              <a:rPr sz="1600" spc="-25" dirty="0">
                <a:solidFill>
                  <a:srgbClr val="404040"/>
                </a:solidFill>
                <a:latin typeface="+mj-lt"/>
                <a:cs typeface="Gill Sans MT"/>
              </a:rPr>
              <a:t>l</a:t>
            </a:r>
            <a:r>
              <a:rPr sz="1600" spc="-90" dirty="0">
                <a:solidFill>
                  <a:srgbClr val="404040"/>
                </a:solidFill>
                <a:latin typeface="+mj-lt"/>
                <a:cs typeface="Gill Sans MT"/>
              </a:rPr>
              <a:t>o</a:t>
            </a:r>
            <a:r>
              <a:rPr sz="1600" spc="100" dirty="0">
                <a:solidFill>
                  <a:srgbClr val="404040"/>
                </a:solidFill>
                <a:latin typeface="+mj-lt"/>
                <a:cs typeface="Gill Sans MT"/>
              </a:rPr>
              <a:t>g</a:t>
            </a:r>
            <a:r>
              <a:rPr sz="1600" dirty="0">
                <a:solidFill>
                  <a:srgbClr val="404040"/>
                </a:solidFill>
                <a:latin typeface="+mj-lt"/>
                <a:cs typeface="Gill Sans MT"/>
              </a:rPr>
              <a:t>ous</a:t>
            </a:r>
            <a:r>
              <a:rPr sz="1600" spc="-110" dirty="0">
                <a:solidFill>
                  <a:srgbClr val="404040"/>
                </a:solidFill>
                <a:latin typeface="+mj-lt"/>
                <a:cs typeface="Gill Sans MT"/>
              </a:rPr>
              <a:t> </a:t>
            </a:r>
            <a:r>
              <a:rPr sz="1600" spc="-155" dirty="0">
                <a:solidFill>
                  <a:srgbClr val="404040"/>
                </a:solidFill>
                <a:latin typeface="+mj-lt"/>
                <a:cs typeface="Gill Sans MT"/>
              </a:rPr>
              <a:t>r</a:t>
            </a:r>
            <a:r>
              <a:rPr sz="1600" spc="5" dirty="0">
                <a:solidFill>
                  <a:srgbClr val="404040"/>
                </a:solidFill>
                <a:latin typeface="+mj-lt"/>
                <a:cs typeface="Gill Sans MT"/>
              </a:rPr>
              <a:t>ec</a:t>
            </a:r>
            <a:r>
              <a:rPr sz="1600" spc="-55" dirty="0">
                <a:solidFill>
                  <a:srgbClr val="404040"/>
                </a:solidFill>
                <a:latin typeface="+mj-lt"/>
                <a:cs typeface="Gill Sans MT"/>
              </a:rPr>
              <a:t>om</a:t>
            </a:r>
            <a:r>
              <a:rPr sz="1600" spc="-10" dirty="0">
                <a:solidFill>
                  <a:srgbClr val="404040"/>
                </a:solidFill>
                <a:latin typeface="+mj-lt"/>
                <a:cs typeface="Gill Sans MT"/>
              </a:rPr>
              <a:t>b</a:t>
            </a:r>
            <a:r>
              <a:rPr sz="1600" spc="10" dirty="0">
                <a:solidFill>
                  <a:srgbClr val="404040"/>
                </a:solidFill>
                <a:latin typeface="+mj-lt"/>
                <a:cs typeface="Gill Sans MT"/>
              </a:rPr>
              <a:t>i</a:t>
            </a:r>
            <a:r>
              <a:rPr sz="1600" spc="-30" dirty="0">
                <a:solidFill>
                  <a:srgbClr val="404040"/>
                </a:solidFill>
                <a:latin typeface="+mj-lt"/>
                <a:cs typeface="Gill Sans MT"/>
              </a:rPr>
              <a:t>n</a:t>
            </a:r>
            <a:r>
              <a:rPr sz="1600" spc="10" dirty="0">
                <a:solidFill>
                  <a:srgbClr val="404040"/>
                </a:solidFill>
                <a:latin typeface="+mj-lt"/>
                <a:cs typeface="Gill Sans MT"/>
              </a:rPr>
              <a:t>at</a:t>
            </a:r>
            <a:r>
              <a:rPr sz="1600" spc="5" dirty="0">
                <a:solidFill>
                  <a:srgbClr val="404040"/>
                </a:solidFill>
                <a:latin typeface="+mj-lt"/>
                <a:cs typeface="Gill Sans MT"/>
              </a:rPr>
              <a:t>i</a:t>
            </a:r>
            <a:r>
              <a:rPr sz="1600" spc="-90" dirty="0">
                <a:solidFill>
                  <a:srgbClr val="404040"/>
                </a:solidFill>
                <a:latin typeface="+mj-lt"/>
                <a:cs typeface="Gill Sans MT"/>
              </a:rPr>
              <a:t>o</a:t>
            </a:r>
            <a:r>
              <a:rPr sz="1600" spc="-25" dirty="0">
                <a:solidFill>
                  <a:srgbClr val="404040"/>
                </a:solidFill>
                <a:latin typeface="+mj-lt"/>
                <a:cs typeface="Gill Sans MT"/>
              </a:rPr>
              <a:t>n</a:t>
            </a:r>
            <a:r>
              <a:rPr sz="1600" spc="-100" dirty="0">
                <a:solidFill>
                  <a:srgbClr val="404040"/>
                </a:solidFill>
                <a:latin typeface="+mj-lt"/>
                <a:cs typeface="Gill Sans MT"/>
              </a:rPr>
              <a:t> </a:t>
            </a:r>
            <a:r>
              <a:rPr sz="1600" spc="-15" dirty="0">
                <a:solidFill>
                  <a:srgbClr val="404040"/>
                </a:solidFill>
                <a:latin typeface="+mj-lt"/>
                <a:cs typeface="Gill Sans MT"/>
              </a:rPr>
              <a:t>(</a:t>
            </a:r>
            <a:r>
              <a:rPr sz="1600" spc="-175" dirty="0">
                <a:solidFill>
                  <a:srgbClr val="404040"/>
                </a:solidFill>
                <a:latin typeface="+mj-lt"/>
                <a:cs typeface="Gill Sans MT"/>
              </a:rPr>
              <a:t>H</a:t>
            </a:r>
            <a:r>
              <a:rPr sz="1600" spc="-120" dirty="0">
                <a:solidFill>
                  <a:srgbClr val="404040"/>
                </a:solidFill>
                <a:latin typeface="+mj-lt"/>
                <a:cs typeface="Gill Sans MT"/>
              </a:rPr>
              <a:t>R</a:t>
            </a:r>
            <a:r>
              <a:rPr sz="1600" spc="-10" dirty="0">
                <a:solidFill>
                  <a:srgbClr val="404040"/>
                </a:solidFill>
                <a:latin typeface="+mj-lt"/>
                <a:cs typeface="Gill Sans MT"/>
              </a:rPr>
              <a:t>)</a:t>
            </a:r>
            <a:r>
              <a:rPr lang="it-IT" sz="1600" spc="-10" dirty="0">
                <a:solidFill>
                  <a:srgbClr val="404040"/>
                </a:solidFill>
                <a:latin typeface="+mj-lt"/>
                <a:cs typeface="Gill Sans MT"/>
                <a:sym typeface="Wingdings" panose="05000000000000000000" pitchFamily="2" charset="2"/>
              </a:rPr>
              <a:t> </a:t>
            </a:r>
            <a:r>
              <a:rPr lang="it-IT" sz="1600" spc="-10" dirty="0" err="1">
                <a:solidFill>
                  <a:srgbClr val="404040"/>
                </a:solidFill>
                <a:latin typeface="+mj-lt"/>
                <a:cs typeface="Gill Sans MT"/>
                <a:sym typeface="Wingdings" panose="05000000000000000000" pitchFamily="2" charset="2"/>
              </a:rPr>
              <a:t>cells</a:t>
            </a:r>
            <a:r>
              <a:rPr lang="it-IT" sz="1600" spc="-10" dirty="0">
                <a:solidFill>
                  <a:srgbClr val="404040"/>
                </a:solidFill>
                <a:latin typeface="+mj-lt"/>
                <a:cs typeface="Gill Sans MT"/>
                <a:sym typeface="Wingdings" panose="05000000000000000000" pitchFamily="2" charset="2"/>
              </a:rPr>
              <a:t> with </a:t>
            </a:r>
            <a:r>
              <a:rPr lang="it-IT" sz="1600" spc="-10" dirty="0" err="1">
                <a:solidFill>
                  <a:srgbClr val="404040"/>
                </a:solidFill>
                <a:latin typeface="+mj-lt"/>
                <a:cs typeface="Gill Sans MT"/>
                <a:sym typeface="Wingdings" panose="05000000000000000000" pitchFamily="2" charset="2"/>
              </a:rPr>
              <a:t>defects</a:t>
            </a:r>
            <a:r>
              <a:rPr lang="it-IT" sz="1600" spc="-10" dirty="0">
                <a:solidFill>
                  <a:srgbClr val="404040"/>
                </a:solidFill>
                <a:latin typeface="+mj-lt"/>
                <a:cs typeface="Gill Sans MT"/>
                <a:sym typeface="Wingdings" panose="05000000000000000000" pitchFamily="2" charset="2"/>
              </a:rPr>
              <a:t> on HR system </a:t>
            </a:r>
            <a:r>
              <a:rPr lang="it-IT" sz="1600" spc="-10" dirty="0" err="1">
                <a:solidFill>
                  <a:srgbClr val="404040"/>
                </a:solidFill>
                <a:latin typeface="+mj-lt"/>
                <a:cs typeface="Gill Sans MT"/>
                <a:sym typeface="Wingdings" panose="05000000000000000000" pitchFamily="2" charset="2"/>
              </a:rPr>
              <a:t>can’t</a:t>
            </a:r>
            <a:r>
              <a:rPr lang="it-IT" sz="1600" spc="-10" dirty="0">
                <a:solidFill>
                  <a:srgbClr val="404040"/>
                </a:solidFill>
                <a:latin typeface="+mj-lt"/>
                <a:cs typeface="Gill Sans MT"/>
                <a:sym typeface="Wingdings" panose="05000000000000000000" pitchFamily="2" charset="2"/>
              </a:rPr>
              <a:t> </a:t>
            </a:r>
            <a:r>
              <a:rPr lang="it-IT" sz="1600" spc="-10" dirty="0" err="1">
                <a:solidFill>
                  <a:srgbClr val="404040"/>
                </a:solidFill>
                <a:latin typeface="+mj-lt"/>
                <a:cs typeface="Gill Sans MT"/>
                <a:sym typeface="Wingdings" panose="05000000000000000000" pitchFamily="2" charset="2"/>
              </a:rPr>
              <a:t>repair</a:t>
            </a:r>
            <a:r>
              <a:rPr lang="it-IT" sz="1600" spc="-10" dirty="0">
                <a:solidFill>
                  <a:srgbClr val="404040"/>
                </a:solidFill>
                <a:latin typeface="+mj-lt"/>
                <a:cs typeface="Gill Sans MT"/>
                <a:sym typeface="Wingdings" panose="05000000000000000000" pitchFamily="2" charset="2"/>
              </a:rPr>
              <a:t> </a:t>
            </a:r>
            <a:r>
              <a:rPr lang="it-IT" sz="1600" spc="-10" dirty="0" err="1">
                <a:solidFill>
                  <a:srgbClr val="404040"/>
                </a:solidFill>
                <a:latin typeface="+mj-lt"/>
                <a:cs typeface="Gill Sans MT"/>
                <a:sym typeface="Wingdings" panose="05000000000000000000" pitchFamily="2" charset="2"/>
              </a:rPr>
              <a:t>DSBscell</a:t>
            </a:r>
            <a:r>
              <a:rPr lang="it-IT" sz="1600" spc="-10" dirty="0">
                <a:solidFill>
                  <a:srgbClr val="404040"/>
                </a:solidFill>
                <a:latin typeface="+mj-lt"/>
                <a:cs typeface="Gill Sans MT"/>
                <a:sym typeface="Wingdings" panose="05000000000000000000" pitchFamily="2" charset="2"/>
              </a:rPr>
              <a:t> </a:t>
            </a:r>
            <a:r>
              <a:rPr lang="it-IT" sz="1600" spc="-10" dirty="0" err="1">
                <a:solidFill>
                  <a:srgbClr val="404040"/>
                </a:solidFill>
                <a:latin typeface="+mj-lt"/>
                <a:cs typeface="Gill Sans MT"/>
                <a:sym typeface="Wingdings" panose="05000000000000000000" pitchFamily="2" charset="2"/>
              </a:rPr>
              <a:t>death</a:t>
            </a:r>
            <a:r>
              <a:rPr lang="it-IT" sz="1600" spc="-10" dirty="0">
                <a:solidFill>
                  <a:srgbClr val="404040"/>
                </a:solidFill>
                <a:latin typeface="+mj-lt"/>
                <a:cs typeface="Gill Sans MT"/>
                <a:sym typeface="Wingdings" panose="05000000000000000000" pitchFamily="2" charset="2"/>
              </a:rPr>
              <a:t>.</a:t>
            </a:r>
            <a:endParaRPr sz="1600" dirty="0">
              <a:latin typeface="+mj-lt"/>
              <a:cs typeface="Gill Sans MT"/>
            </a:endParaRPr>
          </a:p>
        </p:txBody>
      </p:sp>
      <p:sp>
        <p:nvSpPr>
          <p:cNvPr id="7" name="object 8">
            <a:extLst>
              <a:ext uri="{FF2B5EF4-FFF2-40B4-BE49-F238E27FC236}">
                <a16:creationId xmlns:a16="http://schemas.microsoft.com/office/drawing/2014/main" id="{45838B6C-19F9-428E-AF67-779B68FB1DF3}"/>
              </a:ext>
            </a:extLst>
          </p:cNvPr>
          <p:cNvSpPr txBox="1"/>
          <p:nvPr/>
        </p:nvSpPr>
        <p:spPr>
          <a:xfrm>
            <a:off x="10543943" y="6645121"/>
            <a:ext cx="2080377" cy="174407"/>
          </a:xfrm>
          <a:prstGeom prst="rect">
            <a:avLst/>
          </a:prstGeom>
        </p:spPr>
        <p:txBody>
          <a:bodyPr vert="horz" wrap="square" lIns="0" tIns="12700" rIns="0" bIns="0" rtlCol="0">
            <a:spAutoFit/>
          </a:bodyPr>
          <a:lstStyle/>
          <a:p>
            <a:pPr marL="12700">
              <a:lnSpc>
                <a:spcPct val="100000"/>
              </a:lnSpc>
              <a:spcBef>
                <a:spcPts val="100"/>
              </a:spcBef>
            </a:pPr>
            <a:r>
              <a:rPr sz="1050" spc="-5" dirty="0" err="1">
                <a:solidFill>
                  <a:schemeClr val="bg1">
                    <a:lumMod val="65000"/>
                  </a:schemeClr>
                </a:solidFill>
                <a:latin typeface="+mj-lt"/>
                <a:cs typeface="Gill Sans MT"/>
              </a:rPr>
              <a:t>Iglehart</a:t>
            </a:r>
            <a:r>
              <a:rPr sz="1050" spc="-65" dirty="0">
                <a:solidFill>
                  <a:schemeClr val="bg1">
                    <a:lumMod val="65000"/>
                  </a:schemeClr>
                </a:solidFill>
                <a:latin typeface="+mj-lt"/>
                <a:cs typeface="Gill Sans MT"/>
              </a:rPr>
              <a:t> </a:t>
            </a:r>
            <a:r>
              <a:rPr sz="1050" spc="10" dirty="0">
                <a:solidFill>
                  <a:schemeClr val="bg1">
                    <a:lumMod val="65000"/>
                  </a:schemeClr>
                </a:solidFill>
                <a:latin typeface="+mj-lt"/>
                <a:cs typeface="Gill Sans MT"/>
              </a:rPr>
              <a:t>JD</a:t>
            </a:r>
            <a:r>
              <a:rPr lang="it-IT" sz="1050" spc="10" dirty="0">
                <a:solidFill>
                  <a:schemeClr val="bg1">
                    <a:lumMod val="65000"/>
                  </a:schemeClr>
                </a:solidFill>
                <a:latin typeface="+mj-lt"/>
                <a:cs typeface="Gill Sans MT"/>
              </a:rPr>
              <a:t> ET AL, </a:t>
            </a:r>
            <a:r>
              <a:rPr sz="1050" spc="-70" dirty="0">
                <a:solidFill>
                  <a:schemeClr val="bg1">
                    <a:lumMod val="65000"/>
                  </a:schemeClr>
                </a:solidFill>
                <a:latin typeface="+mj-lt"/>
                <a:cs typeface="Gill Sans MT"/>
              </a:rPr>
              <a:t> </a:t>
            </a:r>
            <a:r>
              <a:rPr sz="1050" spc="-210" dirty="0">
                <a:solidFill>
                  <a:schemeClr val="bg1">
                    <a:lumMod val="65000"/>
                  </a:schemeClr>
                </a:solidFill>
                <a:latin typeface="+mj-lt"/>
                <a:cs typeface="Gill Sans MT"/>
              </a:rPr>
              <a:t>N</a:t>
            </a:r>
            <a:r>
              <a:rPr sz="1050" spc="-70" dirty="0">
                <a:solidFill>
                  <a:schemeClr val="bg1">
                    <a:lumMod val="65000"/>
                  </a:schemeClr>
                </a:solidFill>
                <a:latin typeface="+mj-lt"/>
                <a:cs typeface="Gill Sans MT"/>
              </a:rPr>
              <a:t> </a:t>
            </a:r>
            <a:r>
              <a:rPr sz="1050" spc="15" dirty="0">
                <a:solidFill>
                  <a:schemeClr val="bg1">
                    <a:lumMod val="65000"/>
                  </a:schemeClr>
                </a:solidFill>
                <a:latin typeface="+mj-lt"/>
                <a:cs typeface="Gill Sans MT"/>
              </a:rPr>
              <a:t>E</a:t>
            </a:r>
            <a:r>
              <a:rPr lang="it-IT" sz="1050" spc="15" dirty="0">
                <a:solidFill>
                  <a:schemeClr val="bg1">
                    <a:lumMod val="65000"/>
                  </a:schemeClr>
                </a:solidFill>
                <a:latin typeface="+mj-lt"/>
                <a:cs typeface="Gill Sans MT"/>
              </a:rPr>
              <a:t>JM </a:t>
            </a:r>
            <a:r>
              <a:rPr sz="1050" spc="-20" dirty="0">
                <a:solidFill>
                  <a:schemeClr val="bg1">
                    <a:lumMod val="65000"/>
                  </a:schemeClr>
                </a:solidFill>
                <a:latin typeface="+mj-lt"/>
                <a:cs typeface="Gill Sans MT"/>
              </a:rPr>
              <a:t>2009</a:t>
            </a:r>
            <a:endParaRPr sz="1050" dirty="0">
              <a:solidFill>
                <a:schemeClr val="bg1">
                  <a:lumMod val="65000"/>
                </a:schemeClr>
              </a:solidFill>
              <a:latin typeface="+mj-lt"/>
              <a:cs typeface="Gill Sans MT"/>
            </a:endParaRPr>
          </a:p>
        </p:txBody>
      </p:sp>
      <p:sp>
        <p:nvSpPr>
          <p:cNvPr id="11" name="CasellaDiTesto 10">
            <a:extLst>
              <a:ext uri="{FF2B5EF4-FFF2-40B4-BE49-F238E27FC236}">
                <a16:creationId xmlns:a16="http://schemas.microsoft.com/office/drawing/2014/main" id="{E16B6A25-340F-423A-BC73-526B01BBED72}"/>
              </a:ext>
            </a:extLst>
          </p:cNvPr>
          <p:cNvSpPr txBox="1"/>
          <p:nvPr/>
        </p:nvSpPr>
        <p:spPr>
          <a:xfrm>
            <a:off x="123695" y="0"/>
            <a:ext cx="10231373" cy="523220"/>
          </a:xfrm>
          <a:prstGeom prst="rect">
            <a:avLst/>
          </a:prstGeom>
          <a:noFill/>
        </p:spPr>
        <p:txBody>
          <a:bodyPr wrap="square">
            <a:spAutoFit/>
          </a:bodyPr>
          <a:lstStyle/>
          <a:p>
            <a:pPr>
              <a:defRPr/>
            </a:pPr>
            <a:r>
              <a:rPr lang="it-IT" sz="2800" b="1" dirty="0">
                <a:solidFill>
                  <a:srgbClr val="C00000"/>
                </a:solidFill>
                <a:latin typeface="+mj-lt"/>
                <a:ea typeface="Verdana" panose="020B0604030504040204" pitchFamily="34" charset="0"/>
                <a:cs typeface="Verdana" panose="020B0604030504040204" pitchFamily="34" charset="0"/>
              </a:rPr>
              <a:t>TARGETING BRCA MUTATED AND HR DEFICIENT CELLS/TUMOURS</a:t>
            </a:r>
          </a:p>
        </p:txBody>
      </p:sp>
      <p:pic>
        <p:nvPicPr>
          <p:cNvPr id="6" name="Immagine 5">
            <a:extLst>
              <a:ext uri="{FF2B5EF4-FFF2-40B4-BE49-F238E27FC236}">
                <a16:creationId xmlns:a16="http://schemas.microsoft.com/office/drawing/2014/main" id="{59E97CF3-19FB-4C26-9698-DE4E79CFFF64}"/>
              </a:ext>
            </a:extLst>
          </p:cNvPr>
          <p:cNvPicPr>
            <a:picLocks noChangeAspect="1"/>
          </p:cNvPicPr>
          <p:nvPr/>
        </p:nvPicPr>
        <p:blipFill>
          <a:blip r:embed="rId3"/>
          <a:stretch>
            <a:fillRect/>
          </a:stretch>
        </p:blipFill>
        <p:spPr>
          <a:xfrm>
            <a:off x="8296275" y="1457325"/>
            <a:ext cx="3895725" cy="1971675"/>
          </a:xfrm>
          <a:prstGeom prst="rect">
            <a:avLst/>
          </a:prstGeom>
        </p:spPr>
      </p:pic>
    </p:spTree>
    <p:extLst>
      <p:ext uri="{BB962C8B-B14F-4D97-AF65-F5344CB8AC3E}">
        <p14:creationId xmlns:p14="http://schemas.microsoft.com/office/powerpoint/2010/main" val="23468131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1554</Words>
  <Application>Microsoft Office PowerPoint</Application>
  <PresentationFormat>Widescreen</PresentationFormat>
  <Paragraphs>435</Paragraphs>
  <Slides>27</Slides>
  <Notes>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27</vt:i4>
      </vt:variant>
    </vt:vector>
  </HeadingPairs>
  <TitlesOfParts>
    <vt:vector size="38" baseType="lpstr">
      <vt:lpstr>맑은 고딕</vt:lpstr>
      <vt:lpstr>Arial</vt:lpstr>
      <vt:lpstr>Arial Narrow</vt:lpstr>
      <vt:lpstr>Calibri</vt:lpstr>
      <vt:lpstr>Calibri Light</vt:lpstr>
      <vt:lpstr>Courier New</vt:lpstr>
      <vt:lpstr>Gill Sans MT</vt:lpstr>
      <vt:lpstr>Lucida Sans</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dc:creator>
  <cp:lastModifiedBy>giuli</cp:lastModifiedBy>
  <cp:revision>64</cp:revision>
  <dcterms:created xsi:type="dcterms:W3CDTF">2022-12-08T14:16:50Z</dcterms:created>
  <dcterms:modified xsi:type="dcterms:W3CDTF">2022-12-18T21:40:51Z</dcterms:modified>
</cp:coreProperties>
</file>