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3A2512-93B8-40D1-B5C8-31B1034DA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8BACE6-B2D4-4925-8218-34C25510E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21862A-3997-49D0-9DFC-66A1E22A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20C740-D4D2-4529-8679-B3333D0E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A5ACBE-EE3F-4B83-B2AF-941A0A2D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9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C80FE-61CF-4801-BFB3-242EC0D0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2B5F8EC-FC39-4738-9EB9-804EAF92E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0C4E0-B17B-48BB-B8B3-9CDC16A7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CDB00F-2B37-492C-BD07-B7C44425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B7E916-9F87-45DF-B599-D86D5B56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38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35F709-F9CB-497D-97C2-FD5B9B699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457A17-C822-4CB6-BC41-420EA5526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A2AD84-4864-4043-81DE-3C5243D9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8A0E54-8067-46C3-A2A2-1FAA85EE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AAD763-EEA9-4A54-9BC1-C4553227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55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736B1-6E1A-4FEE-86BF-15961F1D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ED9E3A-C6CD-4821-ACC7-F5250BCF0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A471F-C038-4C3B-92B0-96CF45E3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3B18BA-9D13-47BE-A222-33D42B20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F4A7D5-C209-4FAE-9AA5-BC849E23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05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D91BDC-09B0-44A4-88B1-FDDE4C6B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95AC35-A87E-43A4-BD6E-B97AF8D8C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5BAE1A-E399-41F0-87DD-A2D52A05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412B25-D4D7-4096-982C-230D09C6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800CBE-FA9F-496E-AD0C-13138A4D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50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BFC22-55E8-4C66-87A2-0E0C9B3F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C6D310-B276-4ED2-8155-EB2A989BA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47735B-EA6B-4C7D-BF06-EAF390DDB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6D07E8-60A8-45DD-B33B-6085C81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E4F3F4-A5FC-4188-AA6D-341AD21C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90024B-214D-4417-AC14-BD06D03E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04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BCF5B-65B9-4094-AD62-433FA38D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F9B8B0-1154-49F5-AFA1-6ECD21B2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B8D0BF-63DA-405A-B119-CF096325F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932336-0D33-4AB0-8C72-30AFEDCED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ABA2298-3A24-4E4A-B7BA-FD71D3C9A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569522-75C9-4F2E-8AD0-E5832F27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8074CDD-5C55-4C4B-A724-C90B2E62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EA221E9-856D-4456-B304-3F8679B1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09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D8EBEE-84FB-48F8-B10D-B5A0A59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2959C5-575E-4499-893E-96E0CD03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E30DBA-7F65-48D4-9240-861D4E9D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9E1D9F-44C5-4CE9-AA58-4BB5BA98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9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7769FE7-873C-4024-9C48-EF02238C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45DF13-C459-448F-8620-7EF099F4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F5C71F-79DE-498B-8369-8F8D1D6F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27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DFFBF-4E29-4EEA-A728-DB1C6DCC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FF84C8-030B-433B-B5FB-2E294A6C8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69B3BD-ECA4-4BD3-B97C-AA85BAEFE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2ED992-30B8-437E-A7CB-17810210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2D8955-80B5-4D17-B4A7-57538A29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6ADF0D-7C87-4E80-8769-D57BCB31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83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86FB3-5042-4368-8F64-86098547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E9581D0-9A86-4FC9-B92C-EE38AAD8D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690AB1-F349-4A89-A66E-6F0DE970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CA7309-646F-4D24-B125-B4C3C7B7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DE57B9-BFD8-4208-8974-4D1A87A2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42BC4C-B721-4A3F-8775-2A4AF17C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7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65D6CE0-D6E7-4259-BC31-FD25CDA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9E6E15-18A5-4314-A808-C8CBF9A6B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1B55A6-8EC9-4DB1-BE4F-C3CEC36D2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C60B-80A9-483C-9D27-E420031377FD}" type="datetimeFigureOut">
              <a:rPr lang="it-IT" smtClean="0"/>
              <a:t>26/09/2023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019F5B-44FA-4EC0-88B8-F672008FD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03C996-6609-4FA0-8F2B-2EFCEE278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EA7E-10ED-402C-B0A7-44DD7675A9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1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B198E-7D61-45E7-8E12-6454C4A8D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Lezione 33-34 applicazioni spettroscopia UV vis e IR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F523ED-D750-4EF7-89E3-1D3043064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1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177A62A-EE76-49A7-8755-9ED135A2E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1" y="1171556"/>
            <a:ext cx="10199077" cy="55603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0BB69A-DA3E-49A6-B848-F20B0943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07" y="344180"/>
            <a:ext cx="8365813" cy="11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1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69EC41-E0FB-4E0E-8730-E6F2E7817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01" y="295421"/>
            <a:ext cx="8947051" cy="61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4B391E9-F41E-4D08-A7C0-D612C58B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55" y="1304779"/>
            <a:ext cx="10449360" cy="42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1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CFDF8C9-7BD3-4E69-8D54-7C91202D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68" y="334621"/>
            <a:ext cx="8956062" cy="29853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E1BE248-DD0B-4674-876A-35D0818B5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47" y="3684416"/>
            <a:ext cx="7766905" cy="23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1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A8C39F-4C95-4D3E-8D52-07BCF7EF6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47" y="3950383"/>
            <a:ext cx="8032759" cy="23097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6BF687-5F04-416A-A00F-9EFAC0103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49" y="274321"/>
            <a:ext cx="11632902" cy="38026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05984D5-B3D9-42A2-BED0-651726C02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363" y="3736828"/>
            <a:ext cx="1587371" cy="273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990F796-C4D1-45CD-97FC-B818E1CBA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4745234"/>
            <a:ext cx="1149594" cy="141707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47B712-82D7-455A-95FC-B1F4B5E9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4" y="265094"/>
            <a:ext cx="11224362" cy="36953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855A51D-10CD-405C-9A36-9F10039D3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439" y="4057157"/>
            <a:ext cx="8721593" cy="20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F802D3-BFEE-4A7C-B773-1E4D34CC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7" y="0"/>
            <a:ext cx="11732454" cy="39108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29E18D-8C25-4F85-888E-8ACCDB9B8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89" y="3910818"/>
            <a:ext cx="1873788" cy="22963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C982BB-63B3-4F9D-8023-B5CA0B55B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001" y="4077060"/>
            <a:ext cx="9430246" cy="14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3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4E72B62-0D4C-4B67-8203-4DA9869E2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23636" y="-854613"/>
            <a:ext cx="6541981" cy="85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9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B6C64A2-90E0-4DB3-A67A-D11D02FC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8" y="3770141"/>
            <a:ext cx="10110264" cy="29316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E25E587-644F-4FDA-93E9-5FBF75BB0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3" b="67150"/>
          <a:stretch/>
        </p:blipFill>
        <p:spPr>
          <a:xfrm>
            <a:off x="211016" y="838540"/>
            <a:ext cx="11211895" cy="29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8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0C6AEAA-1F37-4FDF-A29C-6183FC503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145"/>
          <a:stretch/>
        </p:blipFill>
        <p:spPr>
          <a:xfrm>
            <a:off x="281354" y="246749"/>
            <a:ext cx="7941999" cy="241204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54AB25F-2304-4ECA-9769-DE3383A0B1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65" b="33817"/>
          <a:stretch/>
        </p:blipFill>
        <p:spPr>
          <a:xfrm>
            <a:off x="728580" y="2546252"/>
            <a:ext cx="10289872" cy="26025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BA93507-BACE-4B1D-A975-A2E64FE56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643"/>
          <a:stretch/>
        </p:blipFill>
        <p:spPr>
          <a:xfrm>
            <a:off x="2250721" y="5345723"/>
            <a:ext cx="7943776" cy="12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2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942138D-8996-4CEC-BE5B-B2FE6AD6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16" y="1378634"/>
            <a:ext cx="10696021" cy="32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9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A89F75-EF8F-4CB9-B9E2-5467C152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1"/>
            <a:ext cx="7784827" cy="45160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616C5E3-565D-415C-8DC0-05A33DC4B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48" y="4659923"/>
            <a:ext cx="3952665" cy="15931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6AC32C-26B0-4C12-9CB7-2646AFCC3FCA}"/>
              </a:ext>
            </a:extLst>
          </p:cNvPr>
          <p:cNvSpPr txBox="1"/>
          <p:nvPr/>
        </p:nvSpPr>
        <p:spPr>
          <a:xfrm>
            <a:off x="956603" y="604911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Ketoprofen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BFCC3A1-B713-43A1-8041-4DE2EABEE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026" y="3749075"/>
            <a:ext cx="6257102" cy="267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7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AF3E304-78B2-4257-91B7-91ABC18B9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21" y="112541"/>
            <a:ext cx="6748079" cy="35849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B9BF3B-C617-4967-8A08-5CA42042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58" y="1839679"/>
            <a:ext cx="2125188" cy="123260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64A7A03-3199-4A6B-991B-354D7CA9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22" y="3808828"/>
            <a:ext cx="6644668" cy="177340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A5B382-3F6F-438C-AF1B-501C855A189B}"/>
              </a:ext>
            </a:extLst>
          </p:cNvPr>
          <p:cNvSpPr txBox="1"/>
          <p:nvPr/>
        </p:nvSpPr>
        <p:spPr>
          <a:xfrm>
            <a:off x="548640" y="450166"/>
            <a:ext cx="375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Efedrina</a:t>
            </a:r>
          </a:p>
        </p:txBody>
      </p:sp>
    </p:spTree>
    <p:extLst>
      <p:ext uri="{BB962C8B-B14F-4D97-AF65-F5344CB8AC3E}">
        <p14:creationId xmlns:p14="http://schemas.microsoft.com/office/powerpoint/2010/main" val="247975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40D56B-DE3F-4FC1-83AF-A997E321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90" y="246478"/>
            <a:ext cx="3326125" cy="224350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E76B20-0666-4EFE-B419-17BC9C3CCD70}"/>
              </a:ext>
            </a:extLst>
          </p:cNvPr>
          <p:cNvSpPr txBox="1"/>
          <p:nvPr/>
        </p:nvSpPr>
        <p:spPr>
          <a:xfrm>
            <a:off x="365760" y="2588455"/>
            <a:ext cx="332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Betametasone</a:t>
            </a:r>
            <a:r>
              <a:rPr lang="it-IT" dirty="0"/>
              <a:t> </a:t>
            </a:r>
            <a:r>
              <a:rPr lang="it-IT" dirty="0" err="1"/>
              <a:t>dipropionato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BAC26CD-49C7-4619-B567-09A58B84D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86" y="266700"/>
            <a:ext cx="7359655" cy="40520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D24FCC2-EF65-44D1-A07B-31B9DA2F6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70" y="4025981"/>
            <a:ext cx="5730240" cy="25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8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C6D93D-01B7-4F87-A5CF-FC063989C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2" y="328099"/>
            <a:ext cx="3705225" cy="13906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24F1F2-020C-4799-B0B3-5D61A9DF8CF8}"/>
              </a:ext>
            </a:extLst>
          </p:cNvPr>
          <p:cNvSpPr txBox="1"/>
          <p:nvPr/>
        </p:nvSpPr>
        <p:spPr>
          <a:xfrm>
            <a:off x="407963" y="1885071"/>
            <a:ext cx="388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Cefazolina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1FF5FDA-38DE-48D3-B8BB-EF7A7C00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707" y="0"/>
            <a:ext cx="7891536" cy="367166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D685A5F-C545-4BF5-A64D-42F53821A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107" y="4139474"/>
            <a:ext cx="8702872" cy="23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3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86A7EF-B1C6-4D39-A9D0-1062E9E9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1" y="168591"/>
            <a:ext cx="3030049" cy="219417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D5E446-2507-40E6-A486-B5B0A93F168E}"/>
              </a:ext>
            </a:extLst>
          </p:cNvPr>
          <p:cNvSpPr txBox="1"/>
          <p:nvPr/>
        </p:nvSpPr>
        <p:spPr>
          <a:xfrm>
            <a:off x="422031" y="2362764"/>
            <a:ext cx="286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Tolbutamide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819124-D957-4EAD-815E-C5D90D142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881" y="168591"/>
            <a:ext cx="7288017" cy="41203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EB11EFD-4CE3-47E4-9F35-0D5B78BA3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" y="4125905"/>
            <a:ext cx="8285139" cy="25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2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628C639-5BE6-42F8-92F8-A68C227B8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29" y="483503"/>
            <a:ext cx="9044742" cy="19361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E34F396-92C4-4542-8267-4E08B769F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13" y="2442943"/>
            <a:ext cx="9755988" cy="9860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72AAE2-32FA-4C02-9CC7-F021819FE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823" y="4124106"/>
            <a:ext cx="3098364" cy="22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7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0A09D2-8CB7-4E43-B15B-6966B3F7A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20" y="295421"/>
            <a:ext cx="8388830" cy="558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7F8852-8D21-4D1E-8DA0-DE42D317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27" y="450166"/>
            <a:ext cx="7917510" cy="55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FDDB818-06E0-4387-9D99-15B2B8A2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542384"/>
            <a:ext cx="5621548" cy="601316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1D0B30-E278-4499-960E-6179AC1A81FD}"/>
              </a:ext>
            </a:extLst>
          </p:cNvPr>
          <p:cNvSpPr txBox="1"/>
          <p:nvPr/>
        </p:nvSpPr>
        <p:spPr>
          <a:xfrm>
            <a:off x="7188591" y="4445391"/>
            <a:ext cx="4276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LA CODEINA non ha effetto </a:t>
            </a:r>
            <a:r>
              <a:rPr lang="it-IT" sz="2800" dirty="0" err="1"/>
              <a:t>batocromico</a:t>
            </a:r>
            <a:r>
              <a:rPr lang="it-IT" sz="2800" dirty="0"/>
              <a:t> in base, perché?</a:t>
            </a:r>
          </a:p>
        </p:txBody>
      </p:sp>
    </p:spTree>
    <p:extLst>
      <p:ext uri="{BB962C8B-B14F-4D97-AF65-F5344CB8AC3E}">
        <p14:creationId xmlns:p14="http://schemas.microsoft.com/office/powerpoint/2010/main" val="422448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9FE86D-C47C-498E-9984-15E57965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1" y="290782"/>
            <a:ext cx="5778306" cy="31382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9B0DCDF-0154-48B5-B1AD-A834FAAB2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1" y="3429000"/>
            <a:ext cx="8022908" cy="29153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55C0B9-99E7-48F7-9499-D28648342D75}"/>
              </a:ext>
            </a:extLst>
          </p:cNvPr>
          <p:cNvSpPr txBox="1"/>
          <p:nvPr/>
        </p:nvSpPr>
        <p:spPr>
          <a:xfrm>
            <a:off x="7216726" y="534572"/>
            <a:ext cx="43949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tre farmaci hanno il gruppo naftalenico. Nel propranololo e nel Naprossene la presenza di sostituenti </a:t>
            </a:r>
            <a:r>
              <a:rPr lang="it-IT" dirty="0" err="1"/>
              <a:t>elettron</a:t>
            </a:r>
            <a:r>
              <a:rPr lang="it-IT" dirty="0"/>
              <a:t> donatori provoca un effetto red shift ed un effetto batocromo.</a:t>
            </a:r>
          </a:p>
          <a:p>
            <a:endParaRPr lang="it-IT" dirty="0"/>
          </a:p>
          <a:p>
            <a:r>
              <a:rPr lang="it-IT" dirty="0"/>
              <a:t>Non ho modifiche a pH basico perché non vi sono ossidrili </a:t>
            </a:r>
            <a:r>
              <a:rPr lang="it-IT" dirty="0" err="1"/>
              <a:t>deprotonabili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4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6A420BD-B271-4BFD-A141-D6AC34B2E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83" y="647112"/>
            <a:ext cx="10456433" cy="607724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BED7169-A343-4C97-B90C-B7B3C9245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61" y="2751278"/>
            <a:ext cx="2609901" cy="113530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FB1924-32DE-406D-91F8-481C57825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753" y="3971264"/>
            <a:ext cx="2152493" cy="9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4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B29373-8237-4A7F-9F11-2E51D2B6C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65" y="294566"/>
            <a:ext cx="8834510" cy="64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9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66</Words>
  <Application>Microsoft Office PowerPoint</Application>
  <PresentationFormat>Widescreen</PresentationFormat>
  <Paragraphs>10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di Office</vt:lpstr>
      <vt:lpstr>Lezione 33-34 applicazioni spettroscopia UV vis e IR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33-34 applicazioni spettroscopia UV vis e IR</dc:title>
  <dc:creator>Stefano</dc:creator>
  <cp:lastModifiedBy>Dall'Acqua Stefano</cp:lastModifiedBy>
  <cp:revision>16</cp:revision>
  <dcterms:created xsi:type="dcterms:W3CDTF">2021-01-20T21:56:15Z</dcterms:created>
  <dcterms:modified xsi:type="dcterms:W3CDTF">2023-09-26T16:42:54Z</dcterms:modified>
</cp:coreProperties>
</file>