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handoutMasterIdLst>
    <p:handoutMasterId r:id="rId67"/>
  </p:handoutMasterIdLst>
  <p:sldIdLst>
    <p:sldId id="256" r:id="rId3"/>
    <p:sldId id="31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F468FFC-66B2-66E0-D3CF-A24EB5B399F9}"/>
              </a:ext>
            </a:extLst>
          </p:cNvPr>
          <p:cNvSpPr txBox="1">
            <a:spLocks noGrp="1"/>
          </p:cNvSpPr>
          <p:nvPr>
            <p:ph type="hdr" sz="quarter"/>
          </p:nvPr>
        </p:nvSpPr>
        <p:spPr>
          <a:xfrm>
            <a:off x="0" y="0"/>
            <a:ext cx="2975760" cy="456839"/>
          </a:xfrm>
          <a:prstGeom prst="rect">
            <a:avLst/>
          </a:prstGeom>
          <a:noFill/>
          <a:ln>
            <a:noFill/>
          </a:ln>
        </p:spPr>
        <p:txBody>
          <a:bodyPr vert="horz" wrap="none" lIns="90000" tIns="45000" rIns="90000" bIns="45000"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it-IT" sz="1400" b="0" i="0" u="none" strike="noStrike" baseline="0">
              <a:ln>
                <a:noFill/>
              </a:ln>
              <a:solidFill>
                <a:srgbClr val="000000"/>
              </a:solidFill>
              <a:latin typeface="Times New Roman" pitchFamily="18"/>
              <a:ea typeface="Microsoft YaHei" pitchFamily="2"/>
              <a:cs typeface="Mangal" pitchFamily="2"/>
            </a:endParaRPr>
          </a:p>
        </p:txBody>
      </p:sp>
      <p:sp>
        <p:nvSpPr>
          <p:cNvPr id="3" name="Segnaposto data 2">
            <a:extLst>
              <a:ext uri="{FF2B5EF4-FFF2-40B4-BE49-F238E27FC236}">
                <a16:creationId xmlns:a16="http://schemas.microsoft.com/office/drawing/2014/main" id="{41812F19-DCC1-B670-5185-957571C6DCCA}"/>
              </a:ext>
            </a:extLst>
          </p:cNvPr>
          <p:cNvSpPr txBox="1">
            <a:spLocks noGrp="1"/>
          </p:cNvSpPr>
          <p:nvPr>
            <p:ph type="dt" sz="quarter" idx="1"/>
          </p:nvPr>
        </p:nvSpPr>
        <p:spPr>
          <a:xfrm>
            <a:off x="3881880" y="0"/>
            <a:ext cx="2975760" cy="456839"/>
          </a:xfrm>
          <a:prstGeom prst="rect">
            <a:avLst/>
          </a:prstGeom>
          <a:noFill/>
          <a:ln>
            <a:noFill/>
          </a:ln>
        </p:spPr>
        <p:txBody>
          <a:bodyPr vert="horz" wrap="none" lIns="90000" tIns="45000" rIns="90000" bIns="45000"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it-IT" sz="1400" b="0" i="0" u="none" strike="noStrike" baseline="0">
              <a:ln>
                <a:noFill/>
              </a:ln>
              <a:solidFill>
                <a:srgbClr val="000000"/>
              </a:solidFill>
              <a:latin typeface="Times New Roman" pitchFamily="18"/>
              <a:ea typeface="Microsoft YaHei" pitchFamily="2"/>
              <a:cs typeface="Mangal" pitchFamily="2"/>
            </a:endParaRPr>
          </a:p>
        </p:txBody>
      </p:sp>
      <p:sp>
        <p:nvSpPr>
          <p:cNvPr id="4" name="Segnaposto piè di pagina 3">
            <a:extLst>
              <a:ext uri="{FF2B5EF4-FFF2-40B4-BE49-F238E27FC236}">
                <a16:creationId xmlns:a16="http://schemas.microsoft.com/office/drawing/2014/main" id="{BA54D903-41D7-E4F9-1727-54B7731A90E4}"/>
              </a:ext>
            </a:extLst>
          </p:cNvPr>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it-IT" sz="1400" b="0" i="0" u="none" strike="noStrike" baseline="0">
              <a:ln>
                <a:noFill/>
              </a:ln>
              <a:solidFill>
                <a:srgbClr val="000000"/>
              </a:solidFill>
              <a:latin typeface="Times New Roman" pitchFamily="18"/>
              <a:ea typeface="Microsoft YaHei" pitchFamily="2"/>
              <a:cs typeface="Mangal" pitchFamily="2"/>
            </a:endParaRPr>
          </a:p>
        </p:txBody>
      </p:sp>
      <p:sp>
        <p:nvSpPr>
          <p:cNvPr id="5" name="Segnaposto numero diapositiva 4">
            <a:extLst>
              <a:ext uri="{FF2B5EF4-FFF2-40B4-BE49-F238E27FC236}">
                <a16:creationId xmlns:a16="http://schemas.microsoft.com/office/drawing/2014/main" id="{75252763-E627-45A6-67B6-E8D5BF3DB8E3}"/>
              </a:ext>
            </a:extLst>
          </p:cNvPr>
          <p:cNvSpPr txBox="1">
            <a:spLocks noGrp="1"/>
          </p:cNvSpPr>
          <p:nvPr>
            <p:ph type="sldNum" sz="quarter" idx="3"/>
          </p:nvPr>
        </p:nvSpPr>
        <p:spPr>
          <a:xfrm>
            <a:off x="3881880" y="8686800"/>
            <a:ext cx="2975760" cy="456839"/>
          </a:xfrm>
          <a:prstGeom prst="rect">
            <a:avLst/>
          </a:prstGeom>
          <a:noFill/>
          <a:ln>
            <a:noFill/>
          </a:ln>
        </p:spPr>
        <p:txBody>
          <a:bodyPr vert="horz" wrap="none" lIns="90000" tIns="45000" rIns="90000" bIns="45000" anchor="b"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AFE9652A-5030-4EB1-86CC-F2DBEA1A2973}" type="slidenum">
              <a:t>‹N›</a:t>
            </a:fld>
            <a:endParaRPr lang="it-IT" sz="1400" b="0" i="0" u="none" strike="noStrike" baseline="0">
              <a:ln>
                <a:noFill/>
              </a:ln>
              <a:solidFill>
                <a:srgbClr val="000000"/>
              </a:solidFill>
              <a:latin typeface="Times New Roman" pitchFamily="18"/>
              <a:ea typeface="Microsoft YaHei" pitchFamily="2"/>
              <a:cs typeface="Mangal" pitchFamily="2"/>
            </a:endParaRPr>
          </a:p>
        </p:txBody>
      </p:sp>
    </p:spTree>
    <p:extLst>
      <p:ext uri="{BB962C8B-B14F-4D97-AF65-F5344CB8AC3E}">
        <p14:creationId xmlns:p14="http://schemas.microsoft.com/office/powerpoint/2010/main" val="150788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4FE1BA4-0F02-DD83-B2ED-D308863C204D}"/>
              </a:ext>
            </a:extLst>
          </p:cNvPr>
          <p:cNvSpPr>
            <a:spLocks noMove="1" noResize="1"/>
          </p:cNvSpPr>
          <p:nvPr/>
        </p:nvSpPr>
        <p:spPr>
          <a:xfrm>
            <a:off x="0" y="0"/>
            <a:ext cx="6858000" cy="9144000"/>
          </a:xfrm>
          <a:prstGeom prst="rect">
            <a:avLst/>
          </a:prstGeom>
          <a:solidFill>
            <a:srgbClr val="FFFFFF"/>
          </a:solidFill>
          <a:ln>
            <a:noFill/>
            <a:prstDash val="solid"/>
          </a:ln>
        </p:spPr>
        <p:txBody>
          <a:bodyPr vert="horz" wrap="none" lIns="90000" tIns="45000" rIns="90000" bIns="45000" anchor="ctr" anchorCtr="1"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Segnaposto intestazione 2">
            <a:extLst>
              <a:ext uri="{FF2B5EF4-FFF2-40B4-BE49-F238E27FC236}">
                <a16:creationId xmlns:a16="http://schemas.microsoft.com/office/drawing/2014/main" id="{75C0FE12-DDB5-0841-A51D-D730CA1755D2}"/>
              </a:ext>
            </a:extLst>
          </p:cNvPr>
          <p:cNvSpPr txBox="1">
            <a:spLocks noGrp="1"/>
          </p:cNvSpPr>
          <p:nvPr>
            <p:ph type="hdr" sz="quarter"/>
          </p:nvPr>
        </p:nvSpPr>
        <p:spPr>
          <a:xfrm>
            <a:off x="-360" y="0"/>
            <a:ext cx="2971800" cy="457559"/>
          </a:xfrm>
          <a:prstGeom prst="rect">
            <a:avLst/>
          </a:prstGeom>
          <a:noFill/>
          <a:ln>
            <a:noFill/>
          </a:ln>
        </p:spPr>
        <p:txBody>
          <a:bodyPr vert="horz" wrap="square" lIns="90000" tIns="46800" rIns="90000" bIns="46800" anchor="t" anchorCtr="0" compatLnSpc="1">
            <a:noAutofit/>
          </a:bodyPr>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baseline="0">
                <a:ln>
                  <a:noFill/>
                </a:ln>
                <a:solidFill>
                  <a:srgbClr val="000000"/>
                </a:solidFill>
                <a:latin typeface="Times New Roman" pitchFamily="18"/>
                <a:ea typeface="Microsoft YaHei" pitchFamily="2"/>
                <a:cs typeface="Mangal" pitchFamily="2"/>
              </a:defRPr>
            </a:lvl1pPr>
          </a:lstStyle>
          <a:p>
            <a:pPr lvl="0"/>
            <a:endParaRPr lang="it-IT"/>
          </a:p>
        </p:txBody>
      </p:sp>
      <p:sp>
        <p:nvSpPr>
          <p:cNvPr id="4" name="Segnaposto data 3">
            <a:extLst>
              <a:ext uri="{FF2B5EF4-FFF2-40B4-BE49-F238E27FC236}">
                <a16:creationId xmlns:a16="http://schemas.microsoft.com/office/drawing/2014/main" id="{905F9DDF-7CD2-8D54-2A6B-CF495E205F7C}"/>
              </a:ext>
            </a:extLst>
          </p:cNvPr>
          <p:cNvSpPr txBox="1">
            <a:spLocks noGrp="1"/>
          </p:cNvSpPr>
          <p:nvPr>
            <p:ph type="dt" idx="1"/>
          </p:nvPr>
        </p:nvSpPr>
        <p:spPr>
          <a:xfrm>
            <a:off x="3885839" y="0"/>
            <a:ext cx="2971800" cy="457559"/>
          </a:xfrm>
          <a:prstGeom prst="rect">
            <a:avLst/>
          </a:prstGeom>
          <a:noFill/>
          <a:ln>
            <a:noFill/>
          </a:ln>
        </p:spPr>
        <p:txBody>
          <a:bodyPr vert="horz" wrap="square" lIns="90000" tIns="46800" rIns="90000" bIns="46800" anchor="t" anchorCtr="0" compatLnSpc="1">
            <a:noAutofit/>
          </a:bodyPr>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baseline="0">
                <a:ln>
                  <a:noFill/>
                </a:ln>
                <a:solidFill>
                  <a:srgbClr val="000000"/>
                </a:solidFill>
                <a:latin typeface="Times New Roman" pitchFamily="18"/>
                <a:ea typeface="Microsoft YaHei" pitchFamily="2"/>
                <a:cs typeface="Mangal" pitchFamily="2"/>
              </a:defRPr>
            </a:lvl1pPr>
          </a:lstStyle>
          <a:p>
            <a:pPr lvl="0"/>
            <a:endParaRPr lang="it-IT"/>
          </a:p>
        </p:txBody>
      </p:sp>
      <p:sp>
        <p:nvSpPr>
          <p:cNvPr id="5" name="Segnaposto immagine diapositiva 4">
            <a:extLst>
              <a:ext uri="{FF2B5EF4-FFF2-40B4-BE49-F238E27FC236}">
                <a16:creationId xmlns:a16="http://schemas.microsoft.com/office/drawing/2014/main" id="{E994AA0A-057D-2053-91ED-0A55BA160368}"/>
              </a:ext>
            </a:extLst>
          </p:cNvPr>
          <p:cNvSpPr>
            <a:spLocks noGrp="1" noRot="1" noChangeAspect="1"/>
          </p:cNvSpPr>
          <p:nvPr>
            <p:ph type="sldImg" idx="2"/>
          </p:nvPr>
        </p:nvSpPr>
        <p:spPr>
          <a:xfrm>
            <a:off x="1143000" y="685440"/>
            <a:ext cx="4572000" cy="3429360"/>
          </a:xfrm>
          <a:prstGeom prst="rect">
            <a:avLst/>
          </a:prstGeom>
          <a:noFill/>
          <a:ln>
            <a:noFill/>
            <a:prstDash val="solid"/>
          </a:ln>
        </p:spPr>
      </p:sp>
      <p:sp>
        <p:nvSpPr>
          <p:cNvPr id="6" name="Segnaposto note 5">
            <a:extLst>
              <a:ext uri="{FF2B5EF4-FFF2-40B4-BE49-F238E27FC236}">
                <a16:creationId xmlns:a16="http://schemas.microsoft.com/office/drawing/2014/main" id="{7C44DD39-CE05-DCD1-92B0-A2A99EA033B5}"/>
              </a:ext>
            </a:extLst>
          </p:cNvPr>
          <p:cNvSpPr txBox="1">
            <a:spLocks noGrp="1"/>
          </p:cNvSpPr>
          <p:nvPr>
            <p:ph type="body" sz="quarter" idx="3"/>
          </p:nvPr>
        </p:nvSpPr>
        <p:spPr>
          <a:xfrm>
            <a:off x="914400" y="4343400"/>
            <a:ext cx="5029200" cy="4115159"/>
          </a:xfrm>
          <a:prstGeom prst="rect">
            <a:avLst/>
          </a:prstGeom>
          <a:noFill/>
          <a:ln>
            <a:noFill/>
          </a:ln>
        </p:spPr>
        <p:txBody>
          <a:bodyPr vert="horz" lIns="0" tIns="0" rIns="0" bIns="0" compatLnSpc="1"/>
          <a:lstStyle/>
          <a:p>
            <a:endParaRPr lang="it-IT"/>
          </a:p>
        </p:txBody>
      </p:sp>
      <p:sp>
        <p:nvSpPr>
          <p:cNvPr id="7" name="Segnaposto piè di pagina 6">
            <a:extLst>
              <a:ext uri="{FF2B5EF4-FFF2-40B4-BE49-F238E27FC236}">
                <a16:creationId xmlns:a16="http://schemas.microsoft.com/office/drawing/2014/main" id="{CA63C2AC-6C2A-77BC-E7F3-3B4B7F6BE315}"/>
              </a:ext>
            </a:extLst>
          </p:cNvPr>
          <p:cNvSpPr txBox="1">
            <a:spLocks noGrp="1"/>
          </p:cNvSpPr>
          <p:nvPr>
            <p:ph type="ftr" sz="quarter" idx="4"/>
          </p:nvPr>
        </p:nvSpPr>
        <p:spPr>
          <a:xfrm>
            <a:off x="-360" y="8686440"/>
            <a:ext cx="2971800" cy="457559"/>
          </a:xfrm>
          <a:prstGeom prst="rect">
            <a:avLst/>
          </a:prstGeom>
          <a:noFill/>
          <a:ln>
            <a:noFill/>
          </a:ln>
        </p:spPr>
        <p:txBody>
          <a:bodyPr vert="horz" wrap="square" lIns="90000" tIns="46800" rIns="90000" bIns="46800" anchor="b" anchorCtr="0" compatLnSpc="1">
            <a:noAutofit/>
          </a:bodyPr>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baseline="0">
                <a:ln>
                  <a:noFill/>
                </a:ln>
                <a:solidFill>
                  <a:srgbClr val="000000"/>
                </a:solidFill>
                <a:latin typeface="Times New Roman" pitchFamily="18"/>
                <a:ea typeface="Microsoft YaHei" pitchFamily="2"/>
                <a:cs typeface="Mangal" pitchFamily="2"/>
              </a:defRPr>
            </a:lvl1pPr>
          </a:lstStyle>
          <a:p>
            <a:pPr lvl="0"/>
            <a:endParaRPr lang="it-IT"/>
          </a:p>
        </p:txBody>
      </p:sp>
      <p:sp>
        <p:nvSpPr>
          <p:cNvPr id="8" name="Segnaposto numero diapositiva 7">
            <a:extLst>
              <a:ext uri="{FF2B5EF4-FFF2-40B4-BE49-F238E27FC236}">
                <a16:creationId xmlns:a16="http://schemas.microsoft.com/office/drawing/2014/main" id="{FB3621D9-2B2A-972E-7116-0692C27F4BE6}"/>
              </a:ext>
            </a:extLst>
          </p:cNvPr>
          <p:cNvSpPr txBox="1">
            <a:spLocks noGrp="1"/>
          </p:cNvSpPr>
          <p:nvPr>
            <p:ph type="sldNum" sz="quarter" idx="5"/>
          </p:nvPr>
        </p:nvSpPr>
        <p:spPr>
          <a:xfrm>
            <a:off x="3885839" y="8686440"/>
            <a:ext cx="2971800" cy="457559"/>
          </a:xfrm>
          <a:prstGeom prst="rect">
            <a:avLst/>
          </a:prstGeom>
          <a:noFill/>
          <a:ln>
            <a:noFill/>
          </a:ln>
        </p:spPr>
        <p:txBody>
          <a:bodyPr vert="horz" wrap="square" lIns="90000" tIns="46800" rIns="90000" bIns="46800" anchor="b" anchorCtr="0" compatLnSpc="1">
            <a:noAutofit/>
          </a:bodyPr>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baseline="0">
                <a:ln>
                  <a:noFill/>
                </a:ln>
                <a:solidFill>
                  <a:srgbClr val="000000"/>
                </a:solidFill>
                <a:latin typeface="Times New Roman" pitchFamily="18"/>
                <a:ea typeface="Microsoft YaHei" pitchFamily="2"/>
                <a:cs typeface="Mangal" pitchFamily="2"/>
              </a:defRPr>
            </a:lvl1pPr>
          </a:lstStyle>
          <a:p>
            <a:pPr lvl="0"/>
            <a:fld id="{86DC22C0-9FA5-49FF-990C-DA9151DE2B97}" type="slidenum">
              <a:t>‹N›</a:t>
            </a:fld>
            <a:endParaRPr lang="it-IT"/>
          </a:p>
        </p:txBody>
      </p:sp>
    </p:spTree>
    <p:extLst>
      <p:ext uri="{BB962C8B-B14F-4D97-AF65-F5344CB8AC3E}">
        <p14:creationId xmlns:p14="http://schemas.microsoft.com/office/powerpoint/2010/main" val="2485511284"/>
      </p:ext>
    </p:extLst>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baseline="0">
        <a:ln>
          <a:noFill/>
        </a:ln>
        <a:solidFill>
          <a:srgbClr val="000000"/>
        </a:solidFill>
        <a:latin typeface="Times New Roman"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A637F0E-5035-4250-2C27-46C7924CBD44}"/>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EDDE22D2-A41F-4C8E-86E1-378FF2B637D1}" type="slidenum">
              <a:t>1</a:t>
            </a:fld>
            <a:endParaRPr lang="it-IT"/>
          </a:p>
        </p:txBody>
      </p:sp>
      <p:sp>
        <p:nvSpPr>
          <p:cNvPr id="2" name="Segnaposto immagine diapositiva 1">
            <a:extLst>
              <a:ext uri="{FF2B5EF4-FFF2-40B4-BE49-F238E27FC236}">
                <a16:creationId xmlns:a16="http://schemas.microsoft.com/office/drawing/2014/main" id="{F5424EC1-DDF2-32F5-83B3-A1A14F80E720}"/>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45069176-D088-7936-E175-A4F119387B66}"/>
              </a:ext>
            </a:extLst>
          </p:cNvPr>
          <p:cNvSpPr txBox="1">
            <a:spLocks noGrp="1"/>
          </p:cNvSpPr>
          <p:nvPr>
            <p:ph type="body" sz="quarter" idx="1"/>
          </p:nvPr>
        </p:nvSpPr>
        <p:spPr>
          <a:xfrm>
            <a:off x="914400" y="4343400"/>
            <a:ext cx="5029200" cy="4115520"/>
          </a:xfrm>
        </p:spPr>
        <p:txBody>
          <a:bodyPr/>
          <a:lstStyle/>
          <a:p>
            <a:endParaRPr lang="it-IT" kern="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DC1DE801-20AB-7B8C-C170-6C674BABB49A}"/>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3CCCE960-28C6-4C08-8FDE-5428B754954A}" type="slidenum">
              <a:t>11</a:t>
            </a:fld>
            <a:endParaRPr lang="it-IT"/>
          </a:p>
        </p:txBody>
      </p:sp>
      <p:sp>
        <p:nvSpPr>
          <p:cNvPr id="2" name="Segnaposto immagine diapositiva 1">
            <a:extLst>
              <a:ext uri="{FF2B5EF4-FFF2-40B4-BE49-F238E27FC236}">
                <a16:creationId xmlns:a16="http://schemas.microsoft.com/office/drawing/2014/main" id="{A68D8051-572A-3FD6-0FA7-ACED069FBF31}"/>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2BAEEF7-8FEE-5689-1667-5B90284F43E4}"/>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1C87C825-E243-9115-DA7A-35082306D7B5}"/>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585823F6-7A1D-4617-833E-0D69C538A817}" type="slidenum">
              <a:t>12</a:t>
            </a:fld>
            <a:endParaRPr lang="it-IT"/>
          </a:p>
        </p:txBody>
      </p:sp>
      <p:sp>
        <p:nvSpPr>
          <p:cNvPr id="2" name="Segnaposto immagine diapositiva 1">
            <a:extLst>
              <a:ext uri="{FF2B5EF4-FFF2-40B4-BE49-F238E27FC236}">
                <a16:creationId xmlns:a16="http://schemas.microsoft.com/office/drawing/2014/main" id="{67BB1536-2A67-FA41-570D-12AC67EB9DA0}"/>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4C355A7C-C68E-2049-78AD-E6830F2D6379}"/>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9D00AFF3-D4B0-77E0-A9BF-835A4441A1C5}"/>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96A76C80-C2BA-41E1-AD0D-382786115243}" type="slidenum">
              <a:t>13</a:t>
            </a:fld>
            <a:endParaRPr lang="it-IT"/>
          </a:p>
        </p:txBody>
      </p:sp>
      <p:sp>
        <p:nvSpPr>
          <p:cNvPr id="2" name="Segnaposto immagine diapositiva 1">
            <a:extLst>
              <a:ext uri="{FF2B5EF4-FFF2-40B4-BE49-F238E27FC236}">
                <a16:creationId xmlns:a16="http://schemas.microsoft.com/office/drawing/2014/main" id="{6999E7A2-D2C7-1097-92C4-AEF3F7737591}"/>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403CCB66-BBB7-D91B-C6D3-4EA78D50A27A}"/>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3A857EB-975E-1778-83CD-966B2F166BA1}"/>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5E1AC40F-CB3D-4734-8655-7FF1E09E7069}" type="slidenum">
              <a:t>14</a:t>
            </a:fld>
            <a:endParaRPr lang="it-IT"/>
          </a:p>
        </p:txBody>
      </p:sp>
      <p:sp>
        <p:nvSpPr>
          <p:cNvPr id="2" name="Segnaposto immagine diapositiva 1">
            <a:extLst>
              <a:ext uri="{FF2B5EF4-FFF2-40B4-BE49-F238E27FC236}">
                <a16:creationId xmlns:a16="http://schemas.microsoft.com/office/drawing/2014/main" id="{C93E93D4-B256-C7F2-3F34-8ECFCB6C4F82}"/>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63C777B3-2E19-B1A2-F116-09AA4DF21773}"/>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B549D48C-D8A5-39A6-25C3-5DB4DEED96FB}"/>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F10687C1-ECC3-4B14-B0AA-51FECB35B7FE}" type="slidenum">
              <a:t>15</a:t>
            </a:fld>
            <a:endParaRPr lang="it-IT"/>
          </a:p>
        </p:txBody>
      </p:sp>
      <p:sp>
        <p:nvSpPr>
          <p:cNvPr id="2" name="Segnaposto immagine diapositiva 1">
            <a:extLst>
              <a:ext uri="{FF2B5EF4-FFF2-40B4-BE49-F238E27FC236}">
                <a16:creationId xmlns:a16="http://schemas.microsoft.com/office/drawing/2014/main" id="{67982AFB-9840-78FE-3A09-E6BC6C0CC82D}"/>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98BEB04-B57B-364E-F91D-1BB2C8E283A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4E8F897C-C158-4477-DE6B-9F6811478A0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B4E58D3D-0C71-450F-865A-93E59AAF14AE}" type="slidenum">
              <a:t>16</a:t>
            </a:fld>
            <a:endParaRPr lang="it-IT"/>
          </a:p>
        </p:txBody>
      </p:sp>
      <p:sp>
        <p:nvSpPr>
          <p:cNvPr id="2" name="Segnaposto immagine diapositiva 1">
            <a:extLst>
              <a:ext uri="{FF2B5EF4-FFF2-40B4-BE49-F238E27FC236}">
                <a16:creationId xmlns:a16="http://schemas.microsoft.com/office/drawing/2014/main" id="{8A7C58B5-9DF8-0257-CEFE-9710B9816B5C}"/>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2769C06-DCF2-65F7-644A-AD463C1A31C2}"/>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B33C332B-83BE-B4E9-9599-07AA2809442E}"/>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46201252-A54B-4ECC-A698-76AFB8CAC922}" type="slidenum">
              <a:t>17</a:t>
            </a:fld>
            <a:endParaRPr lang="it-IT"/>
          </a:p>
        </p:txBody>
      </p:sp>
      <p:sp>
        <p:nvSpPr>
          <p:cNvPr id="2" name="Segnaposto immagine diapositiva 1">
            <a:extLst>
              <a:ext uri="{FF2B5EF4-FFF2-40B4-BE49-F238E27FC236}">
                <a16:creationId xmlns:a16="http://schemas.microsoft.com/office/drawing/2014/main" id="{74A96714-5B7A-9CB5-D713-B34EDE672AAB}"/>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8F87129-527F-7497-B99D-D756BDE2BAEC}"/>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67869579-093C-F6A7-3386-164926EC998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72141E24-DBD4-4CE8-AF00-3B323FFBE6D9}" type="slidenum">
              <a:t>18</a:t>
            </a:fld>
            <a:endParaRPr lang="it-IT"/>
          </a:p>
        </p:txBody>
      </p:sp>
      <p:sp>
        <p:nvSpPr>
          <p:cNvPr id="2" name="Segnaposto immagine diapositiva 1">
            <a:extLst>
              <a:ext uri="{FF2B5EF4-FFF2-40B4-BE49-F238E27FC236}">
                <a16:creationId xmlns:a16="http://schemas.microsoft.com/office/drawing/2014/main" id="{CEBBE7D5-3352-EA46-4133-B809D4BFAF8B}"/>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AD5A2AC9-CFBC-BCC8-C12E-2EA4AE226DDE}"/>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49F0551D-27D6-F3C7-3324-5DE202351F1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4576C3F9-9C8B-4155-8773-20BCA98891B5}" type="slidenum">
              <a:t>19</a:t>
            </a:fld>
            <a:endParaRPr lang="it-IT"/>
          </a:p>
        </p:txBody>
      </p:sp>
      <p:sp>
        <p:nvSpPr>
          <p:cNvPr id="2" name="Segnaposto immagine diapositiva 1">
            <a:extLst>
              <a:ext uri="{FF2B5EF4-FFF2-40B4-BE49-F238E27FC236}">
                <a16:creationId xmlns:a16="http://schemas.microsoft.com/office/drawing/2014/main" id="{F7811CA5-A051-3A24-1AF0-E4FD483B0E17}"/>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11A27E7C-99F9-1BD2-8E7F-FA95F70E6B7F}"/>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97BB0D5-9867-9B21-60A5-7A6000A2E64F}"/>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F789E502-B020-4F39-BE2C-F67EEAAA7CB6}" type="slidenum">
              <a:t>20</a:t>
            </a:fld>
            <a:endParaRPr lang="it-IT"/>
          </a:p>
        </p:txBody>
      </p:sp>
      <p:sp>
        <p:nvSpPr>
          <p:cNvPr id="2" name="Segnaposto immagine diapositiva 1">
            <a:extLst>
              <a:ext uri="{FF2B5EF4-FFF2-40B4-BE49-F238E27FC236}">
                <a16:creationId xmlns:a16="http://schemas.microsoft.com/office/drawing/2014/main" id="{713FD2A5-55A4-4389-34CF-E42B76BCD2B1}"/>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A60EDF05-0FDA-5E69-2520-0091C26D7886}"/>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DD6FD9A3-32E1-4220-88F6-DC9F87BA8FFE}"/>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97CB12A9-6759-470F-8D92-F859E811229E}" type="slidenum">
              <a:t>3</a:t>
            </a:fld>
            <a:endParaRPr lang="it-IT"/>
          </a:p>
        </p:txBody>
      </p:sp>
      <p:sp>
        <p:nvSpPr>
          <p:cNvPr id="2" name="Segnaposto immagine diapositiva 1">
            <a:extLst>
              <a:ext uri="{FF2B5EF4-FFF2-40B4-BE49-F238E27FC236}">
                <a16:creationId xmlns:a16="http://schemas.microsoft.com/office/drawing/2014/main" id="{01AEEB13-C288-5E7A-B088-61AF318800B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82F77BE6-934F-2EAA-48FC-307EC69DA06A}"/>
              </a:ext>
            </a:extLst>
          </p:cNvPr>
          <p:cNvSpPr txBox="1">
            <a:spLocks noGrp="1"/>
          </p:cNvSpPr>
          <p:nvPr>
            <p:ph type="body" sz="quarter" idx="1"/>
          </p:nvPr>
        </p:nvSpPr>
        <p:spPr>
          <a:xfrm>
            <a:off x="914400" y="4343400"/>
            <a:ext cx="5029200" cy="4115520"/>
          </a:xfrm>
        </p:spPr>
        <p:txBody>
          <a:bodyPr/>
          <a:lstStyle/>
          <a:p>
            <a:endParaRPr lang="it-IT" kern="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FF69976D-9986-7759-B876-B700332352C6}"/>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A026701E-1E80-43DF-9886-0CC131F9D70A}" type="slidenum">
              <a:t>21</a:t>
            </a:fld>
            <a:endParaRPr lang="it-IT"/>
          </a:p>
        </p:txBody>
      </p:sp>
      <p:sp>
        <p:nvSpPr>
          <p:cNvPr id="2" name="Segnaposto immagine diapositiva 1">
            <a:extLst>
              <a:ext uri="{FF2B5EF4-FFF2-40B4-BE49-F238E27FC236}">
                <a16:creationId xmlns:a16="http://schemas.microsoft.com/office/drawing/2014/main" id="{8D2E07E2-8A8C-8F54-EF1F-52892FCDCC4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CEDB076-9387-9443-8174-DFCC9DEDF257}"/>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1A09D590-C399-E27D-566B-914CEC046514}"/>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F2591301-6E4B-4FEF-BAF4-4DB944410A24}" type="slidenum">
              <a:t>22</a:t>
            </a:fld>
            <a:endParaRPr lang="it-IT"/>
          </a:p>
        </p:txBody>
      </p:sp>
      <p:sp>
        <p:nvSpPr>
          <p:cNvPr id="2" name="Segnaposto immagine diapositiva 1">
            <a:extLst>
              <a:ext uri="{FF2B5EF4-FFF2-40B4-BE49-F238E27FC236}">
                <a16:creationId xmlns:a16="http://schemas.microsoft.com/office/drawing/2014/main" id="{68FE272F-5081-1744-A0B5-E0905856AE9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CCB7B91-78F6-E47D-BC15-17669F0ABB97}"/>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C66A317A-91D2-300B-6BC2-9F63C815CC27}"/>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BEC30EAD-986B-49D8-ACBE-CEE84C206004}" type="slidenum">
              <a:t>23</a:t>
            </a:fld>
            <a:endParaRPr lang="it-IT"/>
          </a:p>
        </p:txBody>
      </p:sp>
      <p:sp>
        <p:nvSpPr>
          <p:cNvPr id="2" name="Segnaposto immagine diapositiva 1">
            <a:extLst>
              <a:ext uri="{FF2B5EF4-FFF2-40B4-BE49-F238E27FC236}">
                <a16:creationId xmlns:a16="http://schemas.microsoft.com/office/drawing/2014/main" id="{BAD408F1-1313-B2C6-4689-1C212A4FD422}"/>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55D9D80-C1FA-68C1-8D7A-14C898CF49C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60DD066-8C6F-CD7A-5FAD-319306972F38}"/>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183764A3-D5A6-4C54-BAE0-2DEF52699ED9}" type="slidenum">
              <a:t>24</a:t>
            </a:fld>
            <a:endParaRPr lang="it-IT"/>
          </a:p>
        </p:txBody>
      </p:sp>
      <p:sp>
        <p:nvSpPr>
          <p:cNvPr id="2" name="Segnaposto immagine diapositiva 1">
            <a:extLst>
              <a:ext uri="{FF2B5EF4-FFF2-40B4-BE49-F238E27FC236}">
                <a16:creationId xmlns:a16="http://schemas.microsoft.com/office/drawing/2014/main" id="{747D5277-DE9F-0F08-28BD-0258AA47E6D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DBA164D9-3CA3-F225-C663-5041BA457FE9}"/>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A9BB5EB0-092D-089E-AD5B-CEB49E1A3F36}"/>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E1CB68A8-B42A-4377-B68A-A2704394C639}" type="slidenum">
              <a:t>25</a:t>
            </a:fld>
            <a:endParaRPr lang="it-IT"/>
          </a:p>
        </p:txBody>
      </p:sp>
      <p:sp>
        <p:nvSpPr>
          <p:cNvPr id="2" name="Segnaposto immagine diapositiva 1">
            <a:extLst>
              <a:ext uri="{FF2B5EF4-FFF2-40B4-BE49-F238E27FC236}">
                <a16:creationId xmlns:a16="http://schemas.microsoft.com/office/drawing/2014/main" id="{8D32AC41-5326-9B12-D93C-9A1E710A33FB}"/>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B45BE74-F380-AB66-F6E7-998CC49E78AF}"/>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68CA83D8-3168-CEAA-0599-C48D9EE4B4B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59C9C7BD-C3C7-4475-85FC-8E087C704C42}" type="slidenum">
              <a:t>26</a:t>
            </a:fld>
            <a:endParaRPr lang="it-IT"/>
          </a:p>
        </p:txBody>
      </p:sp>
      <p:sp>
        <p:nvSpPr>
          <p:cNvPr id="2" name="Segnaposto immagine diapositiva 1">
            <a:extLst>
              <a:ext uri="{FF2B5EF4-FFF2-40B4-BE49-F238E27FC236}">
                <a16:creationId xmlns:a16="http://schemas.microsoft.com/office/drawing/2014/main" id="{807DBB02-73C0-413D-BED2-F953D42737F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D059FCC-B36B-F68B-076F-787F495DC914}"/>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0F36130-F703-5552-3AAF-F9413502F255}"/>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744F2421-45CC-4E5E-B0AF-E40017E72A03}" type="slidenum">
              <a:t>27</a:t>
            </a:fld>
            <a:endParaRPr lang="it-IT"/>
          </a:p>
        </p:txBody>
      </p:sp>
      <p:sp>
        <p:nvSpPr>
          <p:cNvPr id="2" name="Segnaposto immagine diapositiva 1">
            <a:extLst>
              <a:ext uri="{FF2B5EF4-FFF2-40B4-BE49-F238E27FC236}">
                <a16:creationId xmlns:a16="http://schemas.microsoft.com/office/drawing/2014/main" id="{F27E665D-86AD-7D81-E45F-6B2F752D6458}"/>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0C1F545-5737-1A91-D46E-3D3B3BFE6B48}"/>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223AF87-87B5-061F-B132-9512DDAE565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8E0957E9-C711-489B-9432-5CA3D77C20A1}" type="slidenum">
              <a:t>28</a:t>
            </a:fld>
            <a:endParaRPr lang="it-IT"/>
          </a:p>
        </p:txBody>
      </p:sp>
      <p:sp>
        <p:nvSpPr>
          <p:cNvPr id="2" name="Segnaposto immagine diapositiva 1">
            <a:extLst>
              <a:ext uri="{FF2B5EF4-FFF2-40B4-BE49-F238E27FC236}">
                <a16:creationId xmlns:a16="http://schemas.microsoft.com/office/drawing/2014/main" id="{665F550B-9EBF-A632-25BE-5CA8977D4B8D}"/>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88C277F4-FA6D-59B5-F995-DAB1609914C1}"/>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FEC9C2F-FCE3-562A-224C-68E22114A68F}"/>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EE4B97A9-25D8-4855-9BA7-9245772A19D0}" type="slidenum">
              <a:t>29</a:t>
            </a:fld>
            <a:endParaRPr lang="it-IT"/>
          </a:p>
        </p:txBody>
      </p:sp>
      <p:sp>
        <p:nvSpPr>
          <p:cNvPr id="2" name="Segnaposto immagine diapositiva 1">
            <a:extLst>
              <a:ext uri="{FF2B5EF4-FFF2-40B4-BE49-F238E27FC236}">
                <a16:creationId xmlns:a16="http://schemas.microsoft.com/office/drawing/2014/main" id="{623DED15-2090-BC39-9CFF-37306E200B0F}"/>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F3B42A9F-D3CA-5571-80E1-7816AD5F8738}"/>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110D25E-0FF6-3931-3F59-8B76E45CC352}"/>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62290230-9524-419F-A60B-DD4C26D30C89}" type="slidenum">
              <a:t>30</a:t>
            </a:fld>
            <a:endParaRPr lang="it-IT"/>
          </a:p>
        </p:txBody>
      </p:sp>
      <p:sp>
        <p:nvSpPr>
          <p:cNvPr id="2" name="Segnaposto immagine diapositiva 1">
            <a:extLst>
              <a:ext uri="{FF2B5EF4-FFF2-40B4-BE49-F238E27FC236}">
                <a16:creationId xmlns:a16="http://schemas.microsoft.com/office/drawing/2014/main" id="{40788171-E3CC-D4EC-EBA5-C70062005EF3}"/>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F3390FB-006C-713B-01EB-E55A17D6984C}"/>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DBF50A0-0316-478E-EC5E-D9F613CF7A19}"/>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589D8643-7EDE-4D85-8E5A-C3EE0308DD4E}" type="slidenum">
              <a:t>4</a:t>
            </a:fld>
            <a:endParaRPr lang="it-IT"/>
          </a:p>
        </p:txBody>
      </p:sp>
      <p:sp>
        <p:nvSpPr>
          <p:cNvPr id="2" name="Segnaposto immagine diapositiva 1">
            <a:extLst>
              <a:ext uri="{FF2B5EF4-FFF2-40B4-BE49-F238E27FC236}">
                <a16:creationId xmlns:a16="http://schemas.microsoft.com/office/drawing/2014/main" id="{3064D407-B797-2159-1868-C0CC53FFB26A}"/>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FF54A14C-FB8E-E009-BE67-BFCB00D7FA81}"/>
              </a:ext>
            </a:extLst>
          </p:cNvPr>
          <p:cNvSpPr txBox="1">
            <a:spLocks noGrp="1"/>
          </p:cNvSpPr>
          <p:nvPr>
            <p:ph type="body" sz="quarter" idx="1"/>
          </p:nvPr>
        </p:nvSpPr>
        <p:spPr>
          <a:xfrm>
            <a:off x="914400" y="4343400"/>
            <a:ext cx="5029200" cy="4115520"/>
          </a:xfrm>
        </p:spPr>
        <p:txBody>
          <a:bodyPr/>
          <a:lstStyle/>
          <a:p>
            <a:endParaRPr lang="it-IT" kern="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2C4FC009-19D1-D5A9-CF9F-DF9AF0C5959E}"/>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2C5FB8FE-75C8-408D-BEC7-C288C8537424}" type="slidenum">
              <a:t>31</a:t>
            </a:fld>
            <a:endParaRPr lang="it-IT"/>
          </a:p>
        </p:txBody>
      </p:sp>
      <p:sp>
        <p:nvSpPr>
          <p:cNvPr id="2" name="Segnaposto immagine diapositiva 1">
            <a:extLst>
              <a:ext uri="{FF2B5EF4-FFF2-40B4-BE49-F238E27FC236}">
                <a16:creationId xmlns:a16="http://schemas.microsoft.com/office/drawing/2014/main" id="{4EAB3A0D-306F-7B9D-C6EC-17AC621B2BCA}"/>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94EC349F-B0D6-8D37-B726-FE459E02559F}"/>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B6749A4B-89D2-719A-6FCE-5E77E48DBCFC}"/>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6A6F1D01-3910-4EC1-9792-B0E8B8F771DB}" type="slidenum">
              <a:t>32</a:t>
            </a:fld>
            <a:endParaRPr lang="it-IT"/>
          </a:p>
        </p:txBody>
      </p:sp>
      <p:sp>
        <p:nvSpPr>
          <p:cNvPr id="2" name="Segnaposto immagine diapositiva 1">
            <a:extLst>
              <a:ext uri="{FF2B5EF4-FFF2-40B4-BE49-F238E27FC236}">
                <a16:creationId xmlns:a16="http://schemas.microsoft.com/office/drawing/2014/main" id="{3966512B-5A72-2724-C1F6-D471223BC9ED}"/>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DFB3DD9F-2627-8C6E-BE56-BB7AA7FC7138}"/>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BC883A78-D849-DFBD-9CC4-6F5703554B58}"/>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D898D352-C3D7-464D-9DB5-FD2D58593C1C}" type="slidenum">
              <a:t>33</a:t>
            </a:fld>
            <a:endParaRPr lang="it-IT"/>
          </a:p>
        </p:txBody>
      </p:sp>
      <p:sp>
        <p:nvSpPr>
          <p:cNvPr id="2" name="Segnaposto immagine diapositiva 1">
            <a:extLst>
              <a:ext uri="{FF2B5EF4-FFF2-40B4-BE49-F238E27FC236}">
                <a16:creationId xmlns:a16="http://schemas.microsoft.com/office/drawing/2014/main" id="{BCE08DB3-9130-1ED0-44CD-E9688A8F516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59ECDF00-34AF-FEA3-82A6-B5220EA6B059}"/>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52A51BE4-0012-9F55-061D-8CB728A3131E}"/>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B407E29F-8297-4E63-A855-7C776F0021EC}" type="slidenum">
              <a:t>34</a:t>
            </a:fld>
            <a:endParaRPr lang="it-IT"/>
          </a:p>
        </p:txBody>
      </p:sp>
      <p:sp>
        <p:nvSpPr>
          <p:cNvPr id="2" name="Segnaposto immagine diapositiva 1">
            <a:extLst>
              <a:ext uri="{FF2B5EF4-FFF2-40B4-BE49-F238E27FC236}">
                <a16:creationId xmlns:a16="http://schemas.microsoft.com/office/drawing/2014/main" id="{9A89FE02-60E5-B9FF-BDCE-17470BF0CB07}"/>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30FC4602-887F-4375-2766-08ABD11368A0}"/>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D2599B0F-52F4-4879-C834-5FFAA6CAB23E}"/>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C6844D56-5F88-4729-96C9-FB6871F4C058}" type="slidenum">
              <a:t>35</a:t>
            </a:fld>
            <a:endParaRPr lang="it-IT"/>
          </a:p>
        </p:txBody>
      </p:sp>
      <p:sp>
        <p:nvSpPr>
          <p:cNvPr id="2" name="Segnaposto immagine diapositiva 1">
            <a:extLst>
              <a:ext uri="{FF2B5EF4-FFF2-40B4-BE49-F238E27FC236}">
                <a16:creationId xmlns:a16="http://schemas.microsoft.com/office/drawing/2014/main" id="{7AEA9D68-EBC3-A59C-DACD-132C65BDDF49}"/>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DAF2FAD9-8576-501A-4F56-90FDC53C09F2}"/>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EEE3ADA-4498-427D-EB18-B9B76AE27165}"/>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D0005E3C-C2E5-4811-A054-F1DD85552EC6}" type="slidenum">
              <a:t>36</a:t>
            </a:fld>
            <a:endParaRPr lang="it-IT"/>
          </a:p>
        </p:txBody>
      </p:sp>
      <p:sp>
        <p:nvSpPr>
          <p:cNvPr id="2" name="Segnaposto immagine diapositiva 1">
            <a:extLst>
              <a:ext uri="{FF2B5EF4-FFF2-40B4-BE49-F238E27FC236}">
                <a16:creationId xmlns:a16="http://schemas.microsoft.com/office/drawing/2014/main" id="{55F409F1-AECF-3660-5FBC-114821D19FC2}"/>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51FE9C5F-1BF0-14C3-4F66-60D157CA04A1}"/>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F06B1D80-25A9-D2F8-B938-3C81A2C362AA}"/>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248411ED-143A-4617-A223-547951AF0426}" type="slidenum">
              <a:t>37</a:t>
            </a:fld>
            <a:endParaRPr lang="it-IT"/>
          </a:p>
        </p:txBody>
      </p:sp>
      <p:sp>
        <p:nvSpPr>
          <p:cNvPr id="2" name="Segnaposto immagine diapositiva 1">
            <a:extLst>
              <a:ext uri="{FF2B5EF4-FFF2-40B4-BE49-F238E27FC236}">
                <a16:creationId xmlns:a16="http://schemas.microsoft.com/office/drawing/2014/main" id="{F6A1EFCA-39E1-1468-E342-46C6E1360C22}"/>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BB3176EA-62A6-883F-DBF6-32D3BEE5BD78}"/>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D5F6F81D-F68C-1219-37D9-0977FFF34DE2}"/>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3C340E21-9805-42A2-BB0E-A582A9A27656}" type="slidenum">
              <a:t>38</a:t>
            </a:fld>
            <a:endParaRPr lang="it-IT"/>
          </a:p>
        </p:txBody>
      </p:sp>
      <p:sp>
        <p:nvSpPr>
          <p:cNvPr id="2" name="Segnaposto immagine diapositiva 1">
            <a:extLst>
              <a:ext uri="{FF2B5EF4-FFF2-40B4-BE49-F238E27FC236}">
                <a16:creationId xmlns:a16="http://schemas.microsoft.com/office/drawing/2014/main" id="{04B470FC-19B0-D1CA-2D03-66AEEA105F6D}"/>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3E42207-9401-E180-BF8D-AEA8E6D3EC01}"/>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8313D619-9646-34DD-C9E6-E6086689C336}"/>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93063884-F721-42C4-B323-D08D12A80E31}" type="slidenum">
              <a:t>39</a:t>
            </a:fld>
            <a:endParaRPr lang="it-IT"/>
          </a:p>
        </p:txBody>
      </p:sp>
      <p:sp>
        <p:nvSpPr>
          <p:cNvPr id="2" name="Segnaposto immagine diapositiva 1">
            <a:extLst>
              <a:ext uri="{FF2B5EF4-FFF2-40B4-BE49-F238E27FC236}">
                <a16:creationId xmlns:a16="http://schemas.microsoft.com/office/drawing/2014/main" id="{9C51D3CA-376F-2729-5703-FD04CB310E2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9E89FC71-1D5C-0216-7A9C-768179F640CC}"/>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549970F-60A6-13FE-5D0F-EC1CEBA366B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21D652FA-91FB-4907-AE91-4BB972199901}" type="slidenum">
              <a:t>40</a:t>
            </a:fld>
            <a:endParaRPr lang="it-IT"/>
          </a:p>
        </p:txBody>
      </p:sp>
      <p:sp>
        <p:nvSpPr>
          <p:cNvPr id="2" name="Segnaposto immagine diapositiva 1">
            <a:extLst>
              <a:ext uri="{FF2B5EF4-FFF2-40B4-BE49-F238E27FC236}">
                <a16:creationId xmlns:a16="http://schemas.microsoft.com/office/drawing/2014/main" id="{1C35BDAA-ADCD-78A2-A0F1-545DCB6B76C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A26DD8D9-E64F-79FD-B124-DAD0AD1150D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C38DA66E-2020-4BA1-0A18-83FE56FE5D7B}"/>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58181C3B-B014-4EBF-9182-FB1377B0B5EB}" type="slidenum">
              <a:t>5</a:t>
            </a:fld>
            <a:endParaRPr lang="it-IT"/>
          </a:p>
        </p:txBody>
      </p:sp>
      <p:sp>
        <p:nvSpPr>
          <p:cNvPr id="2" name="Segnaposto immagine diapositiva 1">
            <a:extLst>
              <a:ext uri="{FF2B5EF4-FFF2-40B4-BE49-F238E27FC236}">
                <a16:creationId xmlns:a16="http://schemas.microsoft.com/office/drawing/2014/main" id="{52CA597B-F8D0-DF98-D37E-BF94503616BF}"/>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426A85B-1DB8-E649-3AC7-40D45C3C68F2}"/>
              </a:ext>
            </a:extLst>
          </p:cNvPr>
          <p:cNvSpPr txBox="1">
            <a:spLocks noGrp="1"/>
          </p:cNvSpPr>
          <p:nvPr>
            <p:ph type="body" sz="quarter" idx="1"/>
          </p:nvPr>
        </p:nvSpPr>
        <p:spPr>
          <a:xfrm>
            <a:off x="914400" y="4343400"/>
            <a:ext cx="5029200" cy="4115520"/>
          </a:xfrm>
        </p:spPr>
        <p:txBody>
          <a:bodyPr/>
          <a:lstStyle/>
          <a:p>
            <a:endParaRPr lang="it-IT" kern="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583B2F38-DA1E-7617-7FA8-5634A303CFDA}"/>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6BED8AF4-A9B6-4DEB-ABA9-0D4D2134DA49}" type="slidenum">
              <a:t>41</a:t>
            </a:fld>
            <a:endParaRPr lang="it-IT"/>
          </a:p>
        </p:txBody>
      </p:sp>
      <p:sp>
        <p:nvSpPr>
          <p:cNvPr id="2" name="Segnaposto immagine diapositiva 1">
            <a:extLst>
              <a:ext uri="{FF2B5EF4-FFF2-40B4-BE49-F238E27FC236}">
                <a16:creationId xmlns:a16="http://schemas.microsoft.com/office/drawing/2014/main" id="{DC27BE95-9348-07E2-F6F5-3E80B6F7BC4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BEA7C01B-8262-7F3B-38CB-FCFFCF55DC1C}"/>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4EB40867-E405-B6E5-9BCB-FE4C5675FF91}"/>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9BD5F414-D3BD-4ECD-B248-71F301D6BF2A}" type="slidenum">
              <a:t>42</a:t>
            </a:fld>
            <a:endParaRPr lang="it-IT"/>
          </a:p>
        </p:txBody>
      </p:sp>
      <p:sp>
        <p:nvSpPr>
          <p:cNvPr id="2" name="Segnaposto immagine diapositiva 1">
            <a:extLst>
              <a:ext uri="{FF2B5EF4-FFF2-40B4-BE49-F238E27FC236}">
                <a16:creationId xmlns:a16="http://schemas.microsoft.com/office/drawing/2014/main" id="{FFDFAC1E-5124-1429-E525-C84B8B878BFD}"/>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90DBFFB-EB83-50EB-2ADB-3C95D8374F9F}"/>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F7F033A-8204-DC9D-E596-2C3D7C43CA31}"/>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36F49E61-4D81-4B35-B8C2-FDAEF416DD4F}" type="slidenum">
              <a:t>43</a:t>
            </a:fld>
            <a:endParaRPr lang="it-IT"/>
          </a:p>
        </p:txBody>
      </p:sp>
      <p:sp>
        <p:nvSpPr>
          <p:cNvPr id="2" name="Segnaposto immagine diapositiva 1">
            <a:extLst>
              <a:ext uri="{FF2B5EF4-FFF2-40B4-BE49-F238E27FC236}">
                <a16:creationId xmlns:a16="http://schemas.microsoft.com/office/drawing/2014/main" id="{257D4E6F-0F4E-1639-0CB4-132B38D647BB}"/>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A7288EA-49F9-8FDC-6CDD-1F6FECA72DE3}"/>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97380904-B9B3-A15F-0279-56B0A7087A5B}"/>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8515E6E0-835A-4CDC-A59F-6F83763FCE91}" type="slidenum">
              <a:t>44</a:t>
            </a:fld>
            <a:endParaRPr lang="it-IT"/>
          </a:p>
        </p:txBody>
      </p:sp>
      <p:sp>
        <p:nvSpPr>
          <p:cNvPr id="2" name="Segnaposto immagine diapositiva 1">
            <a:extLst>
              <a:ext uri="{FF2B5EF4-FFF2-40B4-BE49-F238E27FC236}">
                <a16:creationId xmlns:a16="http://schemas.microsoft.com/office/drawing/2014/main" id="{873346F1-C7FC-733A-F4CE-7EDA429F96F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D992F038-54D6-2A9C-9B15-88B51D8353E2}"/>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D4971F90-F659-AA78-4D44-FE4D783865B5}"/>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F93F770B-2808-4CC8-B047-90FBD58D2B83}" type="slidenum">
              <a:t>45</a:t>
            </a:fld>
            <a:endParaRPr lang="it-IT"/>
          </a:p>
        </p:txBody>
      </p:sp>
      <p:sp>
        <p:nvSpPr>
          <p:cNvPr id="2" name="Segnaposto immagine diapositiva 1">
            <a:extLst>
              <a:ext uri="{FF2B5EF4-FFF2-40B4-BE49-F238E27FC236}">
                <a16:creationId xmlns:a16="http://schemas.microsoft.com/office/drawing/2014/main" id="{A0B45CA0-F422-5B6D-AB7F-9FB6020FFC8B}"/>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16FDD66A-A374-6CC9-5950-5AEA65656EAE}"/>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66B2AAB-1F8B-0D7C-9430-08AEBAF54821}"/>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721138CF-5CC1-454E-821E-85A161BDB0F3}" type="slidenum">
              <a:t>46</a:t>
            </a:fld>
            <a:endParaRPr lang="it-IT"/>
          </a:p>
        </p:txBody>
      </p:sp>
      <p:sp>
        <p:nvSpPr>
          <p:cNvPr id="2" name="Segnaposto immagine diapositiva 1">
            <a:extLst>
              <a:ext uri="{FF2B5EF4-FFF2-40B4-BE49-F238E27FC236}">
                <a16:creationId xmlns:a16="http://schemas.microsoft.com/office/drawing/2014/main" id="{6D69D147-732E-6735-2E7E-8EF53FF38C9C}"/>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18C920F5-F6E4-BC66-CAFF-035781DF2F65}"/>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DA26742-D10E-18EF-7200-5E1A3E60F4DB}"/>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0EB63516-6EFD-41EE-B2FB-8DFED854EB51}" type="slidenum">
              <a:t>47</a:t>
            </a:fld>
            <a:endParaRPr lang="it-IT"/>
          </a:p>
        </p:txBody>
      </p:sp>
      <p:sp>
        <p:nvSpPr>
          <p:cNvPr id="2" name="Segnaposto immagine diapositiva 1">
            <a:extLst>
              <a:ext uri="{FF2B5EF4-FFF2-40B4-BE49-F238E27FC236}">
                <a16:creationId xmlns:a16="http://schemas.microsoft.com/office/drawing/2014/main" id="{D6F669F2-DAF3-7053-34BB-B117B8D5591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272E0D58-3F0E-C312-1E2C-66BA72C45E7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22FC5789-382C-0360-8CBD-3F07AECED75E}"/>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0BEADEA6-150B-4137-8E90-30E489C12921}" type="slidenum">
              <a:t>48</a:t>
            </a:fld>
            <a:endParaRPr lang="it-IT"/>
          </a:p>
        </p:txBody>
      </p:sp>
      <p:sp>
        <p:nvSpPr>
          <p:cNvPr id="2" name="Segnaposto immagine diapositiva 1">
            <a:extLst>
              <a:ext uri="{FF2B5EF4-FFF2-40B4-BE49-F238E27FC236}">
                <a16:creationId xmlns:a16="http://schemas.microsoft.com/office/drawing/2014/main" id="{3B01EDDF-40E5-4815-FE28-5AA6C0A51222}"/>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2D946F12-78F9-8D1A-8AFF-5BD55C224763}"/>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202C59B-67FF-A1B5-5F2D-22A38073BE78}"/>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358AFC41-1DCC-41AF-8E53-9B4EED415DD1}" type="slidenum">
              <a:t>49</a:t>
            </a:fld>
            <a:endParaRPr lang="it-IT"/>
          </a:p>
        </p:txBody>
      </p:sp>
      <p:sp>
        <p:nvSpPr>
          <p:cNvPr id="2" name="Segnaposto immagine diapositiva 1">
            <a:extLst>
              <a:ext uri="{FF2B5EF4-FFF2-40B4-BE49-F238E27FC236}">
                <a16:creationId xmlns:a16="http://schemas.microsoft.com/office/drawing/2014/main" id="{4102C8E1-E391-EA7B-1DE0-F6EFA8D397ED}"/>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C6D58BD6-65C6-E92A-D4F8-DFE96C6D9213}"/>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C173528-C4FF-242B-C4CA-D472923BC639}"/>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503BAFA2-02E2-4933-B168-5ABE8195D0A5}" type="slidenum">
              <a:t>50</a:t>
            </a:fld>
            <a:endParaRPr lang="it-IT"/>
          </a:p>
        </p:txBody>
      </p:sp>
      <p:sp>
        <p:nvSpPr>
          <p:cNvPr id="2" name="Segnaposto immagine diapositiva 1">
            <a:extLst>
              <a:ext uri="{FF2B5EF4-FFF2-40B4-BE49-F238E27FC236}">
                <a16:creationId xmlns:a16="http://schemas.microsoft.com/office/drawing/2014/main" id="{BC5CEEC4-296B-20DE-E13A-02C7BF9A28D9}"/>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AC06E2D-7E68-8332-218B-C2A9ED475D4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FE8E7811-7656-C61D-C82A-27980086A13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3A6F0DE4-E949-44CC-978E-95AF82AD20FA}" type="slidenum">
              <a:t>6</a:t>
            </a:fld>
            <a:endParaRPr lang="it-IT"/>
          </a:p>
        </p:txBody>
      </p:sp>
      <p:sp>
        <p:nvSpPr>
          <p:cNvPr id="2" name="Segnaposto immagine diapositiva 1">
            <a:extLst>
              <a:ext uri="{FF2B5EF4-FFF2-40B4-BE49-F238E27FC236}">
                <a16:creationId xmlns:a16="http://schemas.microsoft.com/office/drawing/2014/main" id="{70756A6F-58A4-E8B5-79F1-32A46E4896BA}"/>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C61D1955-A66A-429E-10F1-218AFB77D85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A3612A8B-1BAD-A6B8-DBD9-FC1C5849AE9F}"/>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A269F391-FF9E-471C-9D4A-1B8AA50398C1}" type="slidenum">
              <a:t>51</a:t>
            </a:fld>
            <a:endParaRPr lang="it-IT"/>
          </a:p>
        </p:txBody>
      </p:sp>
      <p:sp>
        <p:nvSpPr>
          <p:cNvPr id="2" name="Segnaposto immagine diapositiva 1">
            <a:extLst>
              <a:ext uri="{FF2B5EF4-FFF2-40B4-BE49-F238E27FC236}">
                <a16:creationId xmlns:a16="http://schemas.microsoft.com/office/drawing/2014/main" id="{5F02282C-93B4-2F6D-C05F-88323FC1AF0A}"/>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E783F75-8058-1164-C343-B6C6E9664D77}"/>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842B1F5-B09A-4A07-C8CB-E558AD31ACC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C982096F-8FF9-4DE4-A642-4C83F790DE3F}" type="slidenum">
              <a:t>52</a:t>
            </a:fld>
            <a:endParaRPr lang="it-IT"/>
          </a:p>
        </p:txBody>
      </p:sp>
      <p:sp>
        <p:nvSpPr>
          <p:cNvPr id="2" name="Segnaposto immagine diapositiva 1">
            <a:extLst>
              <a:ext uri="{FF2B5EF4-FFF2-40B4-BE49-F238E27FC236}">
                <a16:creationId xmlns:a16="http://schemas.microsoft.com/office/drawing/2014/main" id="{8D89223A-24AD-38FD-B8BD-EBDCAFA2F7AC}"/>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07DD648-3693-BB32-B381-8B7DC8900367}"/>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6489B10E-57EC-2C67-58E2-75C2C07C3AD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4C052BB8-CAD6-4BA6-8137-AA1C61178745}" type="slidenum">
              <a:t>53</a:t>
            </a:fld>
            <a:endParaRPr lang="it-IT"/>
          </a:p>
        </p:txBody>
      </p:sp>
      <p:sp>
        <p:nvSpPr>
          <p:cNvPr id="2" name="Segnaposto immagine diapositiva 1">
            <a:extLst>
              <a:ext uri="{FF2B5EF4-FFF2-40B4-BE49-F238E27FC236}">
                <a16:creationId xmlns:a16="http://schemas.microsoft.com/office/drawing/2014/main" id="{1A42A2AC-1908-0952-44C0-A1B15E2FCA9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265CD981-C71D-E033-1281-67F98606A820}"/>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56913B79-AA72-4559-6A69-15E0E3EEBB12}"/>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CF246CB8-FFCE-4B0C-9898-69FE41D72C1A}" type="slidenum">
              <a:t>54</a:t>
            </a:fld>
            <a:endParaRPr lang="it-IT"/>
          </a:p>
        </p:txBody>
      </p:sp>
      <p:sp>
        <p:nvSpPr>
          <p:cNvPr id="2" name="Segnaposto immagine diapositiva 1">
            <a:extLst>
              <a:ext uri="{FF2B5EF4-FFF2-40B4-BE49-F238E27FC236}">
                <a16:creationId xmlns:a16="http://schemas.microsoft.com/office/drawing/2014/main" id="{704C5920-09CC-9B9C-6728-73A33443DE63}"/>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64C04A5B-CF80-5D05-61C6-43D0A61415E4}"/>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528F4BB8-7934-E43A-C62C-C2F403880A4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3141677B-4F23-4109-B34A-7F0429DDE6A9}" type="slidenum">
              <a:t>55</a:t>
            </a:fld>
            <a:endParaRPr lang="it-IT"/>
          </a:p>
        </p:txBody>
      </p:sp>
      <p:sp>
        <p:nvSpPr>
          <p:cNvPr id="2" name="Segnaposto immagine diapositiva 1">
            <a:extLst>
              <a:ext uri="{FF2B5EF4-FFF2-40B4-BE49-F238E27FC236}">
                <a16:creationId xmlns:a16="http://schemas.microsoft.com/office/drawing/2014/main" id="{68D86640-E25E-5FF2-98C9-2F8D9FAA80D3}"/>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990C1D55-E9AC-7487-A373-5E5343C1C2C7}"/>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18FE6C0-E4ED-3967-80A8-2AF4E0E0C459}"/>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05CBD29E-6C10-49E2-BEEE-95D8E33DAA3E}" type="slidenum">
              <a:t>56</a:t>
            </a:fld>
            <a:endParaRPr lang="it-IT"/>
          </a:p>
        </p:txBody>
      </p:sp>
      <p:sp>
        <p:nvSpPr>
          <p:cNvPr id="2" name="Segnaposto immagine diapositiva 1">
            <a:extLst>
              <a:ext uri="{FF2B5EF4-FFF2-40B4-BE49-F238E27FC236}">
                <a16:creationId xmlns:a16="http://schemas.microsoft.com/office/drawing/2014/main" id="{608CE696-0491-8101-8659-A31B2D8890CA}"/>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8F042596-D5CA-DC81-1DCB-350F41178FE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538DA3E-E7F6-BB2E-34E2-00B8A65792FB}"/>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43543CF0-46CC-4735-AB03-2239A7541B0E}" type="slidenum">
              <a:t>57</a:t>
            </a:fld>
            <a:endParaRPr lang="it-IT"/>
          </a:p>
        </p:txBody>
      </p:sp>
      <p:sp>
        <p:nvSpPr>
          <p:cNvPr id="2" name="Segnaposto immagine diapositiva 1">
            <a:extLst>
              <a:ext uri="{FF2B5EF4-FFF2-40B4-BE49-F238E27FC236}">
                <a16:creationId xmlns:a16="http://schemas.microsoft.com/office/drawing/2014/main" id="{EC928E6E-DA22-FA41-3FCA-40668E51E886}"/>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6629A913-B675-79CB-BD54-5CAEF687C3F2}"/>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1D39896A-9C89-BC05-638F-14392418A7AC}"/>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2360A04C-6062-46D8-8CD9-737260606F83}" type="slidenum">
              <a:t>58</a:t>
            </a:fld>
            <a:endParaRPr lang="it-IT"/>
          </a:p>
        </p:txBody>
      </p:sp>
      <p:sp>
        <p:nvSpPr>
          <p:cNvPr id="2" name="Segnaposto immagine diapositiva 1">
            <a:extLst>
              <a:ext uri="{FF2B5EF4-FFF2-40B4-BE49-F238E27FC236}">
                <a16:creationId xmlns:a16="http://schemas.microsoft.com/office/drawing/2014/main" id="{4BF86F59-0B5C-E7CB-E46D-68A140BEC182}"/>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198AD215-3B60-84F5-509C-8D1E140F223F}"/>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9BA5E663-7EFD-0E26-F282-68468570E142}"/>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E3C2004C-106E-4A61-860C-A493C780C4AF}" type="slidenum">
              <a:t>59</a:t>
            </a:fld>
            <a:endParaRPr lang="it-IT"/>
          </a:p>
        </p:txBody>
      </p:sp>
      <p:sp>
        <p:nvSpPr>
          <p:cNvPr id="2" name="Segnaposto immagine diapositiva 1">
            <a:extLst>
              <a:ext uri="{FF2B5EF4-FFF2-40B4-BE49-F238E27FC236}">
                <a16:creationId xmlns:a16="http://schemas.microsoft.com/office/drawing/2014/main" id="{87387AFE-C77E-D818-F3A1-AA40E06A3E99}"/>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DFB6533-6FF3-EC17-2850-B0C6AB7321B0}"/>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79FCA0A-1173-FD45-BAEB-331FECB3A2A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4099254F-6C6C-47A5-80FE-066AA95EEB76}" type="slidenum">
              <a:t>60</a:t>
            </a:fld>
            <a:endParaRPr lang="it-IT"/>
          </a:p>
        </p:txBody>
      </p:sp>
      <p:sp>
        <p:nvSpPr>
          <p:cNvPr id="2" name="Segnaposto immagine diapositiva 1">
            <a:extLst>
              <a:ext uri="{FF2B5EF4-FFF2-40B4-BE49-F238E27FC236}">
                <a16:creationId xmlns:a16="http://schemas.microsoft.com/office/drawing/2014/main" id="{EF3DFFDE-0975-C666-64F8-17F98C837C53}"/>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ED79EC9-76E6-8731-A60D-5B76590213BB}"/>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6223761-F792-9B0E-8AC0-4F1797308E1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B8A52B22-EB0A-471A-8A4D-D5164F346FCB}" type="slidenum">
              <a:t>7</a:t>
            </a:fld>
            <a:endParaRPr lang="it-IT"/>
          </a:p>
        </p:txBody>
      </p:sp>
      <p:sp>
        <p:nvSpPr>
          <p:cNvPr id="2" name="Segnaposto immagine diapositiva 1">
            <a:extLst>
              <a:ext uri="{FF2B5EF4-FFF2-40B4-BE49-F238E27FC236}">
                <a16:creationId xmlns:a16="http://schemas.microsoft.com/office/drawing/2014/main" id="{5A6E0C19-82CF-3D74-58EA-4FCBB5F84A7C}"/>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66AAF48-466F-220E-298C-5A8925F5DF6B}"/>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2A6C8737-89AF-823B-2A1B-97CA55E873C8}"/>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B779C226-8F0E-4149-98AC-3CFFECA3454E}" type="slidenum">
              <a:t>61</a:t>
            </a:fld>
            <a:endParaRPr lang="it-IT"/>
          </a:p>
        </p:txBody>
      </p:sp>
      <p:sp>
        <p:nvSpPr>
          <p:cNvPr id="2" name="Segnaposto immagine diapositiva 1">
            <a:extLst>
              <a:ext uri="{FF2B5EF4-FFF2-40B4-BE49-F238E27FC236}">
                <a16:creationId xmlns:a16="http://schemas.microsoft.com/office/drawing/2014/main" id="{2C3EB439-7B95-8C3F-4DBD-9D9FBAE153EC}"/>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FC983F7-11DC-F7E3-D38F-644B1247EDEC}"/>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4587BD20-B1B4-BCBE-EDF9-EEF6F559BF5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FD286E83-FB4D-47BD-A86F-683B9C389CFE}" type="slidenum">
              <a:t>62</a:t>
            </a:fld>
            <a:endParaRPr lang="it-IT"/>
          </a:p>
        </p:txBody>
      </p:sp>
      <p:sp>
        <p:nvSpPr>
          <p:cNvPr id="2" name="Segnaposto immagine diapositiva 1">
            <a:extLst>
              <a:ext uri="{FF2B5EF4-FFF2-40B4-BE49-F238E27FC236}">
                <a16:creationId xmlns:a16="http://schemas.microsoft.com/office/drawing/2014/main" id="{7D041FB6-3796-0F70-1AAD-8F665551BDA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3380279F-1D72-CBE5-5889-0809033E0270}"/>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437A1292-2718-C899-2D0B-312EE4C09C67}"/>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2772172F-572F-4DB2-91DD-A7C6747778B6}" type="slidenum">
              <a:t>63</a:t>
            </a:fld>
            <a:endParaRPr lang="it-IT"/>
          </a:p>
        </p:txBody>
      </p:sp>
      <p:sp>
        <p:nvSpPr>
          <p:cNvPr id="2" name="Segnaposto immagine diapositiva 1">
            <a:extLst>
              <a:ext uri="{FF2B5EF4-FFF2-40B4-BE49-F238E27FC236}">
                <a16:creationId xmlns:a16="http://schemas.microsoft.com/office/drawing/2014/main" id="{77347200-5005-E076-9851-10DAA7B4312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39408BD9-F080-490F-A8CF-933DA507EC4A}"/>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4977C3A1-4DAE-CBED-792A-8853286FC2D1}"/>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D4D62A0B-01D6-4B98-9591-71835495358D}" type="slidenum">
              <a:t>8</a:t>
            </a:fld>
            <a:endParaRPr lang="it-IT"/>
          </a:p>
        </p:txBody>
      </p:sp>
      <p:sp>
        <p:nvSpPr>
          <p:cNvPr id="2" name="Segnaposto immagine diapositiva 1">
            <a:extLst>
              <a:ext uri="{FF2B5EF4-FFF2-40B4-BE49-F238E27FC236}">
                <a16:creationId xmlns:a16="http://schemas.microsoft.com/office/drawing/2014/main" id="{28FD5CEB-CF34-5D7A-F66F-8E9596CD8D1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F0E638A2-8C3E-6D8A-84FF-E0204C5CA47F}"/>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C1C2D53-3533-3D09-3652-97055F4A5BD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1D1EBAA4-9E38-494C-A62E-AA7E3D025555}" type="slidenum">
              <a:t>9</a:t>
            </a:fld>
            <a:endParaRPr lang="it-IT"/>
          </a:p>
        </p:txBody>
      </p:sp>
      <p:sp>
        <p:nvSpPr>
          <p:cNvPr id="2" name="Segnaposto immagine diapositiva 1">
            <a:extLst>
              <a:ext uri="{FF2B5EF4-FFF2-40B4-BE49-F238E27FC236}">
                <a16:creationId xmlns:a16="http://schemas.microsoft.com/office/drawing/2014/main" id="{7C1945AA-B620-512E-CD76-656A64D7BA1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808226D-369C-76B3-C578-EB57CE31CBDC}"/>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B18C53A-2C62-FF63-73C0-41EA311EA119}"/>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FCFF9456-906E-44D4-A987-957F56B20D78}" type="slidenum">
              <a:t>10</a:t>
            </a:fld>
            <a:endParaRPr lang="it-IT"/>
          </a:p>
        </p:txBody>
      </p:sp>
      <p:sp>
        <p:nvSpPr>
          <p:cNvPr id="2" name="Segnaposto immagine diapositiva 1">
            <a:extLst>
              <a:ext uri="{FF2B5EF4-FFF2-40B4-BE49-F238E27FC236}">
                <a16:creationId xmlns:a16="http://schemas.microsoft.com/office/drawing/2014/main" id="{BF01A41F-9210-F0D6-7714-0E4DBFCD33DB}"/>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92A6722-DD0B-610E-0E7E-135580183894}"/>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180514-390C-4827-160F-FAE41796E6FC}"/>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7C875EA-1E8B-C56C-0ED5-E19C271AF45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F97FBAE-9D2C-E368-62F9-8C33DB81B297}"/>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DFAF713C-6F89-768C-B658-288B6D7F3102}"/>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89F353BB-0E87-2723-3941-CDA3FE67A442}"/>
              </a:ext>
            </a:extLst>
          </p:cNvPr>
          <p:cNvSpPr>
            <a:spLocks noGrp="1"/>
          </p:cNvSpPr>
          <p:nvPr>
            <p:ph type="sldNum" sz="quarter" idx="12"/>
          </p:nvPr>
        </p:nvSpPr>
        <p:spPr/>
        <p:txBody>
          <a:bodyPr/>
          <a:lstStyle/>
          <a:p>
            <a:pPr lvl="0"/>
            <a:fld id="{1CE91548-C68C-43B3-BA8B-70E5772A30F0}" type="slidenum">
              <a:t>‹N›</a:t>
            </a:fld>
            <a:endParaRPr lang="it-IT"/>
          </a:p>
        </p:txBody>
      </p:sp>
    </p:spTree>
    <p:extLst>
      <p:ext uri="{BB962C8B-B14F-4D97-AF65-F5344CB8AC3E}">
        <p14:creationId xmlns:p14="http://schemas.microsoft.com/office/powerpoint/2010/main" val="181325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9A0EE6-9842-08E0-B8A8-8E2026354E6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768A53C-354B-4ADE-C420-E5D9C311349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D146ADE-C594-8166-7881-EC4743CE01D0}"/>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3E3E2190-B54C-2620-6604-9A85B2E6FF93}"/>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B19320D1-F1C3-5F26-2C84-AC18C0BFB5A2}"/>
              </a:ext>
            </a:extLst>
          </p:cNvPr>
          <p:cNvSpPr>
            <a:spLocks noGrp="1"/>
          </p:cNvSpPr>
          <p:nvPr>
            <p:ph type="sldNum" sz="quarter" idx="12"/>
          </p:nvPr>
        </p:nvSpPr>
        <p:spPr/>
        <p:txBody>
          <a:bodyPr/>
          <a:lstStyle/>
          <a:p>
            <a:pPr lvl="0"/>
            <a:fld id="{77B6A3B3-AD3E-49D7-9FEE-9B3B7A96D965}" type="slidenum">
              <a:t>‹N›</a:t>
            </a:fld>
            <a:endParaRPr lang="it-IT"/>
          </a:p>
        </p:txBody>
      </p:sp>
    </p:spTree>
    <p:extLst>
      <p:ext uri="{BB962C8B-B14F-4D97-AF65-F5344CB8AC3E}">
        <p14:creationId xmlns:p14="http://schemas.microsoft.com/office/powerpoint/2010/main" val="322267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4DD3241-9EB7-C5A9-AAF5-C587C5A28AA1}"/>
              </a:ext>
            </a:extLst>
          </p:cNvPr>
          <p:cNvSpPr>
            <a:spLocks noGrp="1"/>
          </p:cNvSpPr>
          <p:nvPr>
            <p:ph type="title" orient="vert"/>
          </p:nvPr>
        </p:nvSpPr>
        <p:spPr>
          <a:xfrm>
            <a:off x="6515100" y="463550"/>
            <a:ext cx="1943100" cy="5753100"/>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3F153F2-35A9-7924-498E-DE1CB2B0FC9E}"/>
              </a:ext>
            </a:extLst>
          </p:cNvPr>
          <p:cNvSpPr>
            <a:spLocks noGrp="1"/>
          </p:cNvSpPr>
          <p:nvPr>
            <p:ph type="body" orient="vert" idx="1"/>
          </p:nvPr>
        </p:nvSpPr>
        <p:spPr>
          <a:xfrm>
            <a:off x="685800" y="463550"/>
            <a:ext cx="5676900" cy="57531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404D98-76AB-F620-8BB4-8B271A42FBB8}"/>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4FB6B8C0-AAA7-BB30-75DA-86B93BA99DF3}"/>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E1A87BE1-1707-E7D2-DAE4-36A23806F230}"/>
              </a:ext>
            </a:extLst>
          </p:cNvPr>
          <p:cNvSpPr>
            <a:spLocks noGrp="1"/>
          </p:cNvSpPr>
          <p:nvPr>
            <p:ph type="sldNum" sz="quarter" idx="12"/>
          </p:nvPr>
        </p:nvSpPr>
        <p:spPr/>
        <p:txBody>
          <a:bodyPr/>
          <a:lstStyle/>
          <a:p>
            <a:pPr lvl="0"/>
            <a:fld id="{02C27D71-C71C-4280-9B81-0248E0ED6EB6}" type="slidenum">
              <a:t>‹N›</a:t>
            </a:fld>
            <a:endParaRPr lang="it-IT"/>
          </a:p>
        </p:txBody>
      </p:sp>
    </p:spTree>
    <p:extLst>
      <p:ext uri="{BB962C8B-B14F-4D97-AF65-F5344CB8AC3E}">
        <p14:creationId xmlns:p14="http://schemas.microsoft.com/office/powerpoint/2010/main" val="3416843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AE24D5-CF3F-FEB0-A6A4-9B741A7E5C8F}"/>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4728020-701B-D3A1-DAFC-41E96CFAC8F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B9EB766-82B4-721A-243C-D6071147A29A}"/>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8966BE53-08C1-0FE6-48AD-7D912FCB933F}"/>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58C7C698-1C63-8BBC-2482-85E60992B24F}"/>
              </a:ext>
            </a:extLst>
          </p:cNvPr>
          <p:cNvSpPr>
            <a:spLocks noGrp="1"/>
          </p:cNvSpPr>
          <p:nvPr>
            <p:ph type="sldNum" sz="quarter" idx="12"/>
          </p:nvPr>
        </p:nvSpPr>
        <p:spPr/>
        <p:txBody>
          <a:bodyPr/>
          <a:lstStyle/>
          <a:p>
            <a:pPr lvl="0"/>
            <a:fld id="{6DF296C5-63EF-4E33-A080-414D7A6BE0CE}" type="slidenum">
              <a:t>‹N›</a:t>
            </a:fld>
            <a:endParaRPr lang="it-IT"/>
          </a:p>
        </p:txBody>
      </p:sp>
    </p:spTree>
    <p:extLst>
      <p:ext uri="{BB962C8B-B14F-4D97-AF65-F5344CB8AC3E}">
        <p14:creationId xmlns:p14="http://schemas.microsoft.com/office/powerpoint/2010/main" val="152205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268A41-0497-C34B-231F-4D024B73BA2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8642BE0-ECC3-11C6-EEC5-760F8D856C4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CCD121-F5A6-AD9A-7111-5F1993F2B431}"/>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5F016208-F9C3-95BF-1BD3-CBB9F21C0969}"/>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2B5376C1-14F6-CEA6-CE76-3F846F5590D5}"/>
              </a:ext>
            </a:extLst>
          </p:cNvPr>
          <p:cNvSpPr>
            <a:spLocks noGrp="1"/>
          </p:cNvSpPr>
          <p:nvPr>
            <p:ph type="sldNum" sz="quarter" idx="12"/>
          </p:nvPr>
        </p:nvSpPr>
        <p:spPr/>
        <p:txBody>
          <a:bodyPr/>
          <a:lstStyle/>
          <a:p>
            <a:pPr lvl="0"/>
            <a:fld id="{BE65C7A0-066F-405B-B971-7637E297E812}" type="slidenum">
              <a:t>‹N›</a:t>
            </a:fld>
            <a:endParaRPr lang="it-IT"/>
          </a:p>
        </p:txBody>
      </p:sp>
    </p:spTree>
    <p:extLst>
      <p:ext uri="{BB962C8B-B14F-4D97-AF65-F5344CB8AC3E}">
        <p14:creationId xmlns:p14="http://schemas.microsoft.com/office/powerpoint/2010/main" val="134815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5E89E7-99FF-1BEE-FA6A-06ECFDFD67F7}"/>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53C1DB1-9ECE-25FE-2BF5-02358F89A14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DA8C1DB-7E0C-0480-B051-7DAE4EC7CACB}"/>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F15E23E1-D684-F1D6-22DB-EE414C3F3D4C}"/>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6D913B14-CF1D-7278-BC51-5C90475610E7}"/>
              </a:ext>
            </a:extLst>
          </p:cNvPr>
          <p:cNvSpPr>
            <a:spLocks noGrp="1"/>
          </p:cNvSpPr>
          <p:nvPr>
            <p:ph type="sldNum" sz="quarter" idx="12"/>
          </p:nvPr>
        </p:nvSpPr>
        <p:spPr/>
        <p:txBody>
          <a:bodyPr/>
          <a:lstStyle/>
          <a:p>
            <a:pPr lvl="0"/>
            <a:fld id="{BADD4DD2-5E81-477D-A53A-49D112FEE689}" type="slidenum">
              <a:t>‹N›</a:t>
            </a:fld>
            <a:endParaRPr lang="it-IT"/>
          </a:p>
        </p:txBody>
      </p:sp>
    </p:spTree>
    <p:extLst>
      <p:ext uri="{BB962C8B-B14F-4D97-AF65-F5344CB8AC3E}">
        <p14:creationId xmlns:p14="http://schemas.microsoft.com/office/powerpoint/2010/main" val="1565376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FAEC34-0B7B-0112-42F2-AB4BEF3C670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D162E5B-7A44-A22C-C99E-211ACD95B244}"/>
              </a:ext>
            </a:extLst>
          </p:cNvPr>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77F95F1-543B-5056-3F67-817889B35E52}"/>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6A3142F-6E40-93E6-B0CE-1AEC89245020}"/>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BD0B5809-7575-F638-2CF3-D54906D5134C}"/>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F881E9A3-72A6-1035-1BFE-5EF41B2DA723}"/>
              </a:ext>
            </a:extLst>
          </p:cNvPr>
          <p:cNvSpPr>
            <a:spLocks noGrp="1"/>
          </p:cNvSpPr>
          <p:nvPr>
            <p:ph type="sldNum" sz="quarter" idx="12"/>
          </p:nvPr>
        </p:nvSpPr>
        <p:spPr/>
        <p:txBody>
          <a:bodyPr/>
          <a:lstStyle/>
          <a:p>
            <a:pPr lvl="0"/>
            <a:fld id="{6BD5D361-9634-4D38-9355-BFFD010E3366}" type="slidenum">
              <a:t>‹N›</a:t>
            </a:fld>
            <a:endParaRPr lang="it-IT"/>
          </a:p>
        </p:txBody>
      </p:sp>
    </p:spTree>
    <p:extLst>
      <p:ext uri="{BB962C8B-B14F-4D97-AF65-F5344CB8AC3E}">
        <p14:creationId xmlns:p14="http://schemas.microsoft.com/office/powerpoint/2010/main" val="153484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C1EEC6-3504-570B-0C3D-708F51545E15}"/>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27AF11B-BDB3-3CD3-6CBE-72B56B0EC60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5828970-40CA-9632-0FD6-E277090573FA}"/>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9A65C87-1887-6701-160E-384F1590465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CFB8611-DFDC-EB9C-E1BB-646F1DABD3D4}"/>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A002BB6-8618-6B06-3DB0-A4DA2C9671A6}"/>
              </a:ext>
            </a:extLst>
          </p:cNvPr>
          <p:cNvSpPr>
            <a:spLocks noGrp="1"/>
          </p:cNvSpPr>
          <p:nvPr>
            <p:ph type="dt" sz="half" idx="10"/>
          </p:nvPr>
        </p:nvSpPr>
        <p:spPr/>
        <p:txBody>
          <a:bodyPr/>
          <a:lstStyle/>
          <a:p>
            <a:pPr lvl="0"/>
            <a:endParaRPr lang="it-IT"/>
          </a:p>
        </p:txBody>
      </p:sp>
      <p:sp>
        <p:nvSpPr>
          <p:cNvPr id="8" name="Segnaposto piè di pagina 7">
            <a:extLst>
              <a:ext uri="{FF2B5EF4-FFF2-40B4-BE49-F238E27FC236}">
                <a16:creationId xmlns:a16="http://schemas.microsoft.com/office/drawing/2014/main" id="{99872D83-A8ED-9A84-5489-F643D48F8D1C}"/>
              </a:ext>
            </a:extLst>
          </p:cNvPr>
          <p:cNvSpPr>
            <a:spLocks noGrp="1"/>
          </p:cNvSpPr>
          <p:nvPr>
            <p:ph type="ftr" sz="quarter" idx="11"/>
          </p:nvPr>
        </p:nvSpPr>
        <p:spPr/>
        <p:txBody>
          <a:bodyPr/>
          <a:lstStyle/>
          <a:p>
            <a:pPr lvl="0"/>
            <a:endParaRPr lang="it-IT"/>
          </a:p>
        </p:txBody>
      </p:sp>
      <p:sp>
        <p:nvSpPr>
          <p:cNvPr id="9" name="Segnaposto numero diapositiva 8">
            <a:extLst>
              <a:ext uri="{FF2B5EF4-FFF2-40B4-BE49-F238E27FC236}">
                <a16:creationId xmlns:a16="http://schemas.microsoft.com/office/drawing/2014/main" id="{1333D6E7-1B50-660A-B2FC-31C589CBBF29}"/>
              </a:ext>
            </a:extLst>
          </p:cNvPr>
          <p:cNvSpPr>
            <a:spLocks noGrp="1"/>
          </p:cNvSpPr>
          <p:nvPr>
            <p:ph type="sldNum" sz="quarter" idx="12"/>
          </p:nvPr>
        </p:nvSpPr>
        <p:spPr/>
        <p:txBody>
          <a:bodyPr/>
          <a:lstStyle/>
          <a:p>
            <a:pPr lvl="0"/>
            <a:fld id="{32394046-4C26-4797-A027-3210D875FF56}" type="slidenum">
              <a:t>‹N›</a:t>
            </a:fld>
            <a:endParaRPr lang="it-IT"/>
          </a:p>
        </p:txBody>
      </p:sp>
    </p:spTree>
    <p:extLst>
      <p:ext uri="{BB962C8B-B14F-4D97-AF65-F5344CB8AC3E}">
        <p14:creationId xmlns:p14="http://schemas.microsoft.com/office/powerpoint/2010/main" val="3366630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DC3625-A106-A5E3-043D-B4E6D8D91C7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95DB49C-0E6E-6251-3321-3E1778B34390}"/>
              </a:ext>
            </a:extLst>
          </p:cNvPr>
          <p:cNvSpPr>
            <a:spLocks noGrp="1"/>
          </p:cNvSpPr>
          <p:nvPr>
            <p:ph type="dt" sz="half" idx="10"/>
          </p:nvPr>
        </p:nvSpPr>
        <p:spPr/>
        <p:txBody>
          <a:bodyPr/>
          <a:lstStyle/>
          <a:p>
            <a:pPr lvl="0"/>
            <a:endParaRPr lang="it-IT"/>
          </a:p>
        </p:txBody>
      </p:sp>
      <p:sp>
        <p:nvSpPr>
          <p:cNvPr id="4" name="Segnaposto piè di pagina 3">
            <a:extLst>
              <a:ext uri="{FF2B5EF4-FFF2-40B4-BE49-F238E27FC236}">
                <a16:creationId xmlns:a16="http://schemas.microsoft.com/office/drawing/2014/main" id="{6E14EA48-63BB-FD16-2BA4-A787B96921F5}"/>
              </a:ext>
            </a:extLst>
          </p:cNvPr>
          <p:cNvSpPr>
            <a:spLocks noGrp="1"/>
          </p:cNvSpPr>
          <p:nvPr>
            <p:ph type="ftr" sz="quarter" idx="11"/>
          </p:nvPr>
        </p:nvSpPr>
        <p:spPr/>
        <p:txBody>
          <a:bodyPr/>
          <a:lstStyle/>
          <a:p>
            <a:pPr lvl="0"/>
            <a:endParaRPr lang="it-IT"/>
          </a:p>
        </p:txBody>
      </p:sp>
      <p:sp>
        <p:nvSpPr>
          <p:cNvPr id="5" name="Segnaposto numero diapositiva 4">
            <a:extLst>
              <a:ext uri="{FF2B5EF4-FFF2-40B4-BE49-F238E27FC236}">
                <a16:creationId xmlns:a16="http://schemas.microsoft.com/office/drawing/2014/main" id="{646CF242-9160-7583-EB61-28A79B153141}"/>
              </a:ext>
            </a:extLst>
          </p:cNvPr>
          <p:cNvSpPr>
            <a:spLocks noGrp="1"/>
          </p:cNvSpPr>
          <p:nvPr>
            <p:ph type="sldNum" sz="quarter" idx="12"/>
          </p:nvPr>
        </p:nvSpPr>
        <p:spPr/>
        <p:txBody>
          <a:bodyPr/>
          <a:lstStyle/>
          <a:p>
            <a:pPr lvl="0"/>
            <a:fld id="{524760D5-2D05-4663-B342-6F59FEFE4ABA}" type="slidenum">
              <a:t>‹N›</a:t>
            </a:fld>
            <a:endParaRPr lang="it-IT"/>
          </a:p>
        </p:txBody>
      </p:sp>
    </p:spTree>
    <p:extLst>
      <p:ext uri="{BB962C8B-B14F-4D97-AF65-F5344CB8AC3E}">
        <p14:creationId xmlns:p14="http://schemas.microsoft.com/office/powerpoint/2010/main" val="902823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AB912A-3E97-88A5-5368-A72FBDBE7890}"/>
              </a:ext>
            </a:extLst>
          </p:cNvPr>
          <p:cNvSpPr>
            <a:spLocks noGrp="1"/>
          </p:cNvSpPr>
          <p:nvPr>
            <p:ph type="dt" sz="half" idx="10"/>
          </p:nvPr>
        </p:nvSpPr>
        <p:spPr/>
        <p:txBody>
          <a:bodyPr/>
          <a:lstStyle/>
          <a:p>
            <a:pPr lvl="0"/>
            <a:endParaRPr lang="it-IT"/>
          </a:p>
        </p:txBody>
      </p:sp>
      <p:sp>
        <p:nvSpPr>
          <p:cNvPr id="3" name="Segnaposto piè di pagina 2">
            <a:extLst>
              <a:ext uri="{FF2B5EF4-FFF2-40B4-BE49-F238E27FC236}">
                <a16:creationId xmlns:a16="http://schemas.microsoft.com/office/drawing/2014/main" id="{D7B3B23F-3392-634D-48B4-EB0690A09F4D}"/>
              </a:ext>
            </a:extLst>
          </p:cNvPr>
          <p:cNvSpPr>
            <a:spLocks noGrp="1"/>
          </p:cNvSpPr>
          <p:nvPr>
            <p:ph type="ftr" sz="quarter" idx="11"/>
          </p:nvPr>
        </p:nvSpPr>
        <p:spPr/>
        <p:txBody>
          <a:bodyPr/>
          <a:lstStyle/>
          <a:p>
            <a:pPr lvl="0"/>
            <a:endParaRPr lang="it-IT"/>
          </a:p>
        </p:txBody>
      </p:sp>
      <p:sp>
        <p:nvSpPr>
          <p:cNvPr id="4" name="Segnaposto numero diapositiva 3">
            <a:extLst>
              <a:ext uri="{FF2B5EF4-FFF2-40B4-BE49-F238E27FC236}">
                <a16:creationId xmlns:a16="http://schemas.microsoft.com/office/drawing/2014/main" id="{93061BD0-EA8B-F113-0AB9-0CDA6FD998E1}"/>
              </a:ext>
            </a:extLst>
          </p:cNvPr>
          <p:cNvSpPr>
            <a:spLocks noGrp="1"/>
          </p:cNvSpPr>
          <p:nvPr>
            <p:ph type="sldNum" sz="quarter" idx="12"/>
          </p:nvPr>
        </p:nvSpPr>
        <p:spPr/>
        <p:txBody>
          <a:bodyPr/>
          <a:lstStyle/>
          <a:p>
            <a:pPr lvl="0"/>
            <a:fld id="{A2101912-F84B-43E6-BE5C-E5160C19CBD6}" type="slidenum">
              <a:t>‹N›</a:t>
            </a:fld>
            <a:endParaRPr lang="it-IT"/>
          </a:p>
        </p:txBody>
      </p:sp>
    </p:spTree>
    <p:extLst>
      <p:ext uri="{BB962C8B-B14F-4D97-AF65-F5344CB8AC3E}">
        <p14:creationId xmlns:p14="http://schemas.microsoft.com/office/powerpoint/2010/main" val="232761841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C7A8F4-3550-02B6-BB69-A33379457A97}"/>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4CA5042-9800-D8FF-AA49-B6095CFA0A4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FE7638E-A0A8-AD48-7EA4-AA3BC3E4F93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9129F4-9F46-820D-C20D-C8F6D917FE17}"/>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1ECE7ECD-BE94-AC69-F9B8-01078393E08F}"/>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6ABE4614-5A0E-A03A-47D8-EC1AC4C5C603}"/>
              </a:ext>
            </a:extLst>
          </p:cNvPr>
          <p:cNvSpPr>
            <a:spLocks noGrp="1"/>
          </p:cNvSpPr>
          <p:nvPr>
            <p:ph type="sldNum" sz="quarter" idx="12"/>
          </p:nvPr>
        </p:nvSpPr>
        <p:spPr/>
        <p:txBody>
          <a:bodyPr/>
          <a:lstStyle/>
          <a:p>
            <a:pPr lvl="0"/>
            <a:fld id="{C0964115-6ACF-4700-8427-28B6B4FB1CDE}" type="slidenum">
              <a:t>‹N›</a:t>
            </a:fld>
            <a:endParaRPr lang="it-IT"/>
          </a:p>
        </p:txBody>
      </p:sp>
    </p:spTree>
    <p:extLst>
      <p:ext uri="{BB962C8B-B14F-4D97-AF65-F5344CB8AC3E}">
        <p14:creationId xmlns:p14="http://schemas.microsoft.com/office/powerpoint/2010/main" val="283923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722B93-0C49-E6DE-18F7-483DD19D9A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328CFB7-30FF-5A42-4E3A-8E6695608AB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EACC925-8721-FF2A-9706-CD7E060B6062}"/>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F6902ACE-8640-3974-359A-D9638DA7A3CE}"/>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6D040981-6B4E-8D05-B64F-46A1DEFED372}"/>
              </a:ext>
            </a:extLst>
          </p:cNvPr>
          <p:cNvSpPr>
            <a:spLocks noGrp="1"/>
          </p:cNvSpPr>
          <p:nvPr>
            <p:ph type="sldNum" sz="quarter" idx="12"/>
          </p:nvPr>
        </p:nvSpPr>
        <p:spPr/>
        <p:txBody>
          <a:bodyPr/>
          <a:lstStyle/>
          <a:p>
            <a:pPr lvl="0"/>
            <a:fld id="{1042E5A7-E1DC-4FC1-B8F2-F005ED034B82}" type="slidenum">
              <a:t>‹N›</a:t>
            </a:fld>
            <a:endParaRPr lang="it-IT"/>
          </a:p>
        </p:txBody>
      </p:sp>
    </p:spTree>
    <p:extLst>
      <p:ext uri="{BB962C8B-B14F-4D97-AF65-F5344CB8AC3E}">
        <p14:creationId xmlns:p14="http://schemas.microsoft.com/office/powerpoint/2010/main" val="2811788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446463-1514-3FCA-12DE-F02F9978FCD1}"/>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60B7BB8-CC91-D01D-2464-D5E1C5D2571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D18A46D-E308-2466-DD07-FFF68DB897C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B0E08F2-6B5B-AB7F-D389-E405F4D50258}"/>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C95DE852-8622-BA63-9FF3-ABB33981F19C}"/>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F3A47B93-E44D-10FA-6D23-D2B321A5715A}"/>
              </a:ext>
            </a:extLst>
          </p:cNvPr>
          <p:cNvSpPr>
            <a:spLocks noGrp="1"/>
          </p:cNvSpPr>
          <p:nvPr>
            <p:ph type="sldNum" sz="quarter" idx="12"/>
          </p:nvPr>
        </p:nvSpPr>
        <p:spPr/>
        <p:txBody>
          <a:bodyPr/>
          <a:lstStyle/>
          <a:p>
            <a:pPr lvl="0"/>
            <a:fld id="{BCDC1792-2A54-4052-AC00-8D18DCAD259D}" type="slidenum">
              <a:t>‹N›</a:t>
            </a:fld>
            <a:endParaRPr lang="it-IT"/>
          </a:p>
        </p:txBody>
      </p:sp>
    </p:spTree>
    <p:extLst>
      <p:ext uri="{BB962C8B-B14F-4D97-AF65-F5344CB8AC3E}">
        <p14:creationId xmlns:p14="http://schemas.microsoft.com/office/powerpoint/2010/main" val="876784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F11D8F-0629-F78E-163E-D42D0E5D92E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8477B8F-34CC-D904-95AD-8F9C4E47DB5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69BBC5-8766-9D3A-4454-CB5745323104}"/>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E6D3B8A1-F122-55E7-19AC-8283CCFFCC43}"/>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88543DA6-82CA-1810-E70B-B3CCD263A5C8}"/>
              </a:ext>
            </a:extLst>
          </p:cNvPr>
          <p:cNvSpPr>
            <a:spLocks noGrp="1"/>
          </p:cNvSpPr>
          <p:nvPr>
            <p:ph type="sldNum" sz="quarter" idx="12"/>
          </p:nvPr>
        </p:nvSpPr>
        <p:spPr/>
        <p:txBody>
          <a:bodyPr/>
          <a:lstStyle/>
          <a:p>
            <a:pPr lvl="0"/>
            <a:fld id="{AAD50A40-E666-4BFA-99A2-0EE860482147}" type="slidenum">
              <a:t>‹N›</a:t>
            </a:fld>
            <a:endParaRPr lang="it-IT"/>
          </a:p>
        </p:txBody>
      </p:sp>
    </p:spTree>
    <p:extLst>
      <p:ext uri="{BB962C8B-B14F-4D97-AF65-F5344CB8AC3E}">
        <p14:creationId xmlns:p14="http://schemas.microsoft.com/office/powerpoint/2010/main" val="2394706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08F1841-AA1B-9876-EF8B-4F3B027755F6}"/>
              </a:ext>
            </a:extLst>
          </p:cNvPr>
          <p:cNvSpPr>
            <a:spLocks noGrp="1"/>
          </p:cNvSpPr>
          <p:nvPr>
            <p:ph type="title" orient="vert"/>
          </p:nvPr>
        </p:nvSpPr>
        <p:spPr>
          <a:xfrm>
            <a:off x="6629400" y="128588"/>
            <a:ext cx="2057400" cy="599757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D073D28-F9B8-36E2-4F65-9AFFA7F97D2D}"/>
              </a:ext>
            </a:extLst>
          </p:cNvPr>
          <p:cNvSpPr>
            <a:spLocks noGrp="1"/>
          </p:cNvSpPr>
          <p:nvPr>
            <p:ph type="body" orient="vert" idx="1"/>
          </p:nvPr>
        </p:nvSpPr>
        <p:spPr>
          <a:xfrm>
            <a:off x="457200" y="128588"/>
            <a:ext cx="6019800" cy="59975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9BE3E32-6C35-95DD-CDB5-03AD2AC55CA9}"/>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4148F281-7CFE-6B69-66EE-AFE4D0B11BE2}"/>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AC97FE6A-2BE3-EBE3-A766-E9B19E007502}"/>
              </a:ext>
            </a:extLst>
          </p:cNvPr>
          <p:cNvSpPr>
            <a:spLocks noGrp="1"/>
          </p:cNvSpPr>
          <p:nvPr>
            <p:ph type="sldNum" sz="quarter" idx="12"/>
          </p:nvPr>
        </p:nvSpPr>
        <p:spPr/>
        <p:txBody>
          <a:bodyPr/>
          <a:lstStyle/>
          <a:p>
            <a:pPr lvl="0"/>
            <a:fld id="{AFBE452C-AA1A-48B8-8B7F-B70B45BA01AB}" type="slidenum">
              <a:t>‹N›</a:t>
            </a:fld>
            <a:endParaRPr lang="it-IT"/>
          </a:p>
        </p:txBody>
      </p:sp>
    </p:spTree>
    <p:extLst>
      <p:ext uri="{BB962C8B-B14F-4D97-AF65-F5344CB8AC3E}">
        <p14:creationId xmlns:p14="http://schemas.microsoft.com/office/powerpoint/2010/main" val="419557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D96B11-435B-DDE3-3BE5-C3E3E0A9F046}"/>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EC3DCF0-6148-7DBB-4713-314F51B8BAA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F2732F0-EE70-DC04-05EF-BBE10BA25765}"/>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A49578D4-F3C9-CC05-1126-81131A23EE86}"/>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D611C342-EDEF-0D05-F0C9-6FFB00AC8223}"/>
              </a:ext>
            </a:extLst>
          </p:cNvPr>
          <p:cNvSpPr>
            <a:spLocks noGrp="1"/>
          </p:cNvSpPr>
          <p:nvPr>
            <p:ph type="sldNum" sz="quarter" idx="12"/>
          </p:nvPr>
        </p:nvSpPr>
        <p:spPr/>
        <p:txBody>
          <a:bodyPr/>
          <a:lstStyle/>
          <a:p>
            <a:pPr lvl="0"/>
            <a:fld id="{9596AEE3-B00D-4C93-B6D2-65D4962A3B80}" type="slidenum">
              <a:t>‹N›</a:t>
            </a:fld>
            <a:endParaRPr lang="it-IT"/>
          </a:p>
        </p:txBody>
      </p:sp>
    </p:spTree>
    <p:extLst>
      <p:ext uri="{BB962C8B-B14F-4D97-AF65-F5344CB8AC3E}">
        <p14:creationId xmlns:p14="http://schemas.microsoft.com/office/powerpoint/2010/main" val="105249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21229C-2C46-1F3B-AF7E-2A64C6A3EF5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AF59D3-1CC1-BD9F-0AD6-DB631BCB1188}"/>
              </a:ext>
            </a:extLst>
          </p:cNvPr>
          <p:cNvSpPr>
            <a:spLocks noGrp="1"/>
          </p:cNvSpPr>
          <p:nvPr>
            <p:ph sz="half" idx="1"/>
          </p:nvPr>
        </p:nvSpPr>
        <p:spPr>
          <a:xfrm>
            <a:off x="685800" y="1981200"/>
            <a:ext cx="3810000" cy="42354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00B932C-BB36-6777-F4E8-608540926AA3}"/>
              </a:ext>
            </a:extLst>
          </p:cNvPr>
          <p:cNvSpPr>
            <a:spLocks noGrp="1"/>
          </p:cNvSpPr>
          <p:nvPr>
            <p:ph sz="half" idx="2"/>
          </p:nvPr>
        </p:nvSpPr>
        <p:spPr>
          <a:xfrm>
            <a:off x="4648200" y="1981200"/>
            <a:ext cx="3810000" cy="42354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D6B7CE8-14CD-6673-D61C-25F34ACB0570}"/>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08DEBEEC-984E-236F-0D86-596C6CDE1EBF}"/>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F6FC6ABA-21F4-C510-8D6E-9C84B7F15A91}"/>
              </a:ext>
            </a:extLst>
          </p:cNvPr>
          <p:cNvSpPr>
            <a:spLocks noGrp="1"/>
          </p:cNvSpPr>
          <p:nvPr>
            <p:ph type="sldNum" sz="quarter" idx="12"/>
          </p:nvPr>
        </p:nvSpPr>
        <p:spPr/>
        <p:txBody>
          <a:bodyPr/>
          <a:lstStyle/>
          <a:p>
            <a:pPr lvl="0"/>
            <a:fld id="{6907150E-6C44-4D6D-A8A2-010192881078}" type="slidenum">
              <a:t>‹N›</a:t>
            </a:fld>
            <a:endParaRPr lang="it-IT"/>
          </a:p>
        </p:txBody>
      </p:sp>
    </p:spTree>
    <p:extLst>
      <p:ext uri="{BB962C8B-B14F-4D97-AF65-F5344CB8AC3E}">
        <p14:creationId xmlns:p14="http://schemas.microsoft.com/office/powerpoint/2010/main" val="301337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26E272-99F6-E47C-E1E3-9DA09114A202}"/>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214B373-A066-0D28-5919-589E48C73BF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F7491B5-ED11-945E-61B2-20EB93E9CA49}"/>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3A9D824-76E3-61DB-AA8D-2D97F6DB247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75E7744-EB42-D6A6-1A4C-6487CF6275A8}"/>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CE22499-C508-E2EE-549E-372C76968A8F}"/>
              </a:ext>
            </a:extLst>
          </p:cNvPr>
          <p:cNvSpPr>
            <a:spLocks noGrp="1"/>
          </p:cNvSpPr>
          <p:nvPr>
            <p:ph type="dt" sz="half" idx="10"/>
          </p:nvPr>
        </p:nvSpPr>
        <p:spPr/>
        <p:txBody>
          <a:bodyPr/>
          <a:lstStyle/>
          <a:p>
            <a:pPr lvl="0"/>
            <a:endParaRPr lang="it-IT"/>
          </a:p>
        </p:txBody>
      </p:sp>
      <p:sp>
        <p:nvSpPr>
          <p:cNvPr id="8" name="Segnaposto piè di pagina 7">
            <a:extLst>
              <a:ext uri="{FF2B5EF4-FFF2-40B4-BE49-F238E27FC236}">
                <a16:creationId xmlns:a16="http://schemas.microsoft.com/office/drawing/2014/main" id="{3ACCCE77-2D18-E29C-5509-6C68A5139C71}"/>
              </a:ext>
            </a:extLst>
          </p:cNvPr>
          <p:cNvSpPr>
            <a:spLocks noGrp="1"/>
          </p:cNvSpPr>
          <p:nvPr>
            <p:ph type="ftr" sz="quarter" idx="11"/>
          </p:nvPr>
        </p:nvSpPr>
        <p:spPr/>
        <p:txBody>
          <a:bodyPr/>
          <a:lstStyle/>
          <a:p>
            <a:pPr lvl="0"/>
            <a:endParaRPr lang="it-IT"/>
          </a:p>
        </p:txBody>
      </p:sp>
      <p:sp>
        <p:nvSpPr>
          <p:cNvPr id="9" name="Segnaposto numero diapositiva 8">
            <a:extLst>
              <a:ext uri="{FF2B5EF4-FFF2-40B4-BE49-F238E27FC236}">
                <a16:creationId xmlns:a16="http://schemas.microsoft.com/office/drawing/2014/main" id="{AFEE9586-C07B-CFF2-4947-28FFE2A66AF5}"/>
              </a:ext>
            </a:extLst>
          </p:cNvPr>
          <p:cNvSpPr>
            <a:spLocks noGrp="1"/>
          </p:cNvSpPr>
          <p:nvPr>
            <p:ph type="sldNum" sz="quarter" idx="12"/>
          </p:nvPr>
        </p:nvSpPr>
        <p:spPr/>
        <p:txBody>
          <a:bodyPr/>
          <a:lstStyle/>
          <a:p>
            <a:pPr lvl="0"/>
            <a:fld id="{BA415221-E72B-48FC-B753-9BB67076CB7E}" type="slidenum">
              <a:t>‹N›</a:t>
            </a:fld>
            <a:endParaRPr lang="it-IT"/>
          </a:p>
        </p:txBody>
      </p:sp>
    </p:spTree>
    <p:extLst>
      <p:ext uri="{BB962C8B-B14F-4D97-AF65-F5344CB8AC3E}">
        <p14:creationId xmlns:p14="http://schemas.microsoft.com/office/powerpoint/2010/main" val="319258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640AA5-1104-9110-4685-D56F8210662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AE04913-7CCC-BED6-2651-444AA6EB5EE7}"/>
              </a:ext>
            </a:extLst>
          </p:cNvPr>
          <p:cNvSpPr>
            <a:spLocks noGrp="1"/>
          </p:cNvSpPr>
          <p:nvPr>
            <p:ph type="dt" sz="half" idx="10"/>
          </p:nvPr>
        </p:nvSpPr>
        <p:spPr/>
        <p:txBody>
          <a:bodyPr/>
          <a:lstStyle/>
          <a:p>
            <a:pPr lvl="0"/>
            <a:endParaRPr lang="it-IT"/>
          </a:p>
        </p:txBody>
      </p:sp>
      <p:sp>
        <p:nvSpPr>
          <p:cNvPr id="4" name="Segnaposto piè di pagina 3">
            <a:extLst>
              <a:ext uri="{FF2B5EF4-FFF2-40B4-BE49-F238E27FC236}">
                <a16:creationId xmlns:a16="http://schemas.microsoft.com/office/drawing/2014/main" id="{E0D2B8AA-7039-F045-F66E-DB27A649657E}"/>
              </a:ext>
            </a:extLst>
          </p:cNvPr>
          <p:cNvSpPr>
            <a:spLocks noGrp="1"/>
          </p:cNvSpPr>
          <p:nvPr>
            <p:ph type="ftr" sz="quarter" idx="11"/>
          </p:nvPr>
        </p:nvSpPr>
        <p:spPr/>
        <p:txBody>
          <a:bodyPr/>
          <a:lstStyle/>
          <a:p>
            <a:pPr lvl="0"/>
            <a:endParaRPr lang="it-IT"/>
          </a:p>
        </p:txBody>
      </p:sp>
      <p:sp>
        <p:nvSpPr>
          <p:cNvPr id="5" name="Segnaposto numero diapositiva 4">
            <a:extLst>
              <a:ext uri="{FF2B5EF4-FFF2-40B4-BE49-F238E27FC236}">
                <a16:creationId xmlns:a16="http://schemas.microsoft.com/office/drawing/2014/main" id="{B98F00AE-AD64-CC14-8135-3B27E4EE050D}"/>
              </a:ext>
            </a:extLst>
          </p:cNvPr>
          <p:cNvSpPr>
            <a:spLocks noGrp="1"/>
          </p:cNvSpPr>
          <p:nvPr>
            <p:ph type="sldNum" sz="quarter" idx="12"/>
          </p:nvPr>
        </p:nvSpPr>
        <p:spPr/>
        <p:txBody>
          <a:bodyPr/>
          <a:lstStyle/>
          <a:p>
            <a:pPr lvl="0"/>
            <a:fld id="{934686E4-62E4-4344-93EB-CCB817E8204A}" type="slidenum">
              <a:t>‹N›</a:t>
            </a:fld>
            <a:endParaRPr lang="it-IT"/>
          </a:p>
        </p:txBody>
      </p:sp>
    </p:spTree>
    <p:extLst>
      <p:ext uri="{BB962C8B-B14F-4D97-AF65-F5344CB8AC3E}">
        <p14:creationId xmlns:p14="http://schemas.microsoft.com/office/powerpoint/2010/main" val="51858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E3560BC-58E7-C410-C1C6-92F84191F0EA}"/>
              </a:ext>
            </a:extLst>
          </p:cNvPr>
          <p:cNvSpPr>
            <a:spLocks noGrp="1"/>
          </p:cNvSpPr>
          <p:nvPr>
            <p:ph type="dt" sz="half" idx="10"/>
          </p:nvPr>
        </p:nvSpPr>
        <p:spPr/>
        <p:txBody>
          <a:bodyPr/>
          <a:lstStyle/>
          <a:p>
            <a:pPr lvl="0"/>
            <a:endParaRPr lang="it-IT"/>
          </a:p>
        </p:txBody>
      </p:sp>
      <p:sp>
        <p:nvSpPr>
          <p:cNvPr id="3" name="Segnaposto piè di pagina 2">
            <a:extLst>
              <a:ext uri="{FF2B5EF4-FFF2-40B4-BE49-F238E27FC236}">
                <a16:creationId xmlns:a16="http://schemas.microsoft.com/office/drawing/2014/main" id="{97362EB4-3AB6-46C2-5F7A-3A763E755BDA}"/>
              </a:ext>
            </a:extLst>
          </p:cNvPr>
          <p:cNvSpPr>
            <a:spLocks noGrp="1"/>
          </p:cNvSpPr>
          <p:nvPr>
            <p:ph type="ftr" sz="quarter" idx="11"/>
          </p:nvPr>
        </p:nvSpPr>
        <p:spPr/>
        <p:txBody>
          <a:bodyPr/>
          <a:lstStyle/>
          <a:p>
            <a:pPr lvl="0"/>
            <a:endParaRPr lang="it-IT"/>
          </a:p>
        </p:txBody>
      </p:sp>
      <p:sp>
        <p:nvSpPr>
          <p:cNvPr id="4" name="Segnaposto numero diapositiva 3">
            <a:extLst>
              <a:ext uri="{FF2B5EF4-FFF2-40B4-BE49-F238E27FC236}">
                <a16:creationId xmlns:a16="http://schemas.microsoft.com/office/drawing/2014/main" id="{7E4A2E52-A9F4-A03F-F1DF-C67CBFA0B474}"/>
              </a:ext>
            </a:extLst>
          </p:cNvPr>
          <p:cNvSpPr>
            <a:spLocks noGrp="1"/>
          </p:cNvSpPr>
          <p:nvPr>
            <p:ph type="sldNum" sz="quarter" idx="12"/>
          </p:nvPr>
        </p:nvSpPr>
        <p:spPr/>
        <p:txBody>
          <a:bodyPr/>
          <a:lstStyle/>
          <a:p>
            <a:pPr lvl="0"/>
            <a:fld id="{4DCDF5FC-D688-4FF1-9071-C513F20BD59D}" type="slidenum">
              <a:t>‹N›</a:t>
            </a:fld>
            <a:endParaRPr lang="it-IT"/>
          </a:p>
        </p:txBody>
      </p:sp>
    </p:spTree>
    <p:extLst>
      <p:ext uri="{BB962C8B-B14F-4D97-AF65-F5344CB8AC3E}">
        <p14:creationId xmlns:p14="http://schemas.microsoft.com/office/powerpoint/2010/main" val="228387155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2CE814-A2AA-E874-B3E3-25AC43F7DB96}"/>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88B3963-70E4-76CD-1A41-5CA5F5936CE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7DE25F5-AF21-B9DE-4E42-3DAB3AD6EA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9DAA822-FCA0-07A7-B1A4-27E4D25A24C7}"/>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DFF9EA35-842D-ADDD-D400-8356CF1BB7A9}"/>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01D15BD2-C385-9F0A-221F-F0A6F2BAB21D}"/>
              </a:ext>
            </a:extLst>
          </p:cNvPr>
          <p:cNvSpPr>
            <a:spLocks noGrp="1"/>
          </p:cNvSpPr>
          <p:nvPr>
            <p:ph type="sldNum" sz="quarter" idx="12"/>
          </p:nvPr>
        </p:nvSpPr>
        <p:spPr/>
        <p:txBody>
          <a:bodyPr/>
          <a:lstStyle/>
          <a:p>
            <a:pPr lvl="0"/>
            <a:fld id="{E8001B5E-A548-4727-B094-FA399F74F546}" type="slidenum">
              <a:t>‹N›</a:t>
            </a:fld>
            <a:endParaRPr lang="it-IT"/>
          </a:p>
        </p:txBody>
      </p:sp>
    </p:spTree>
    <p:extLst>
      <p:ext uri="{BB962C8B-B14F-4D97-AF65-F5344CB8AC3E}">
        <p14:creationId xmlns:p14="http://schemas.microsoft.com/office/powerpoint/2010/main" val="319608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6A4EEB-E1A5-0289-03B1-D62B00B4D968}"/>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54D961D-CFBF-B6B3-AD9E-17A0806A12D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6F2CA36-9237-6E31-1CB9-28329FCC62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D3632DD-BEA7-D26F-11CC-C4910A673125}"/>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519E1E72-8638-5835-CF59-9DE924C040A2}"/>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2A72E93D-D91A-FE4D-2D05-CA6EB89482FE}"/>
              </a:ext>
            </a:extLst>
          </p:cNvPr>
          <p:cNvSpPr>
            <a:spLocks noGrp="1"/>
          </p:cNvSpPr>
          <p:nvPr>
            <p:ph type="sldNum" sz="quarter" idx="12"/>
          </p:nvPr>
        </p:nvSpPr>
        <p:spPr/>
        <p:txBody>
          <a:bodyPr/>
          <a:lstStyle/>
          <a:p>
            <a:pPr lvl="0"/>
            <a:fld id="{034C6957-A517-48F5-B551-908EC6C0F6B9}" type="slidenum">
              <a:t>‹N›</a:t>
            </a:fld>
            <a:endParaRPr lang="it-IT"/>
          </a:p>
        </p:txBody>
      </p:sp>
    </p:spTree>
    <p:extLst>
      <p:ext uri="{BB962C8B-B14F-4D97-AF65-F5344CB8AC3E}">
        <p14:creationId xmlns:p14="http://schemas.microsoft.com/office/powerpoint/2010/main" val="147459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333CC"/>
            </a:gs>
            <a:gs pos="50000">
              <a:srgbClr val="FFFFFF"/>
            </a:gs>
            <a:gs pos="100000">
              <a:srgbClr val="3333CC"/>
            </a:gs>
          </a:gsLst>
          <a:lin ang="5400000"/>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B9E493A-4163-DED0-FB54-E1FF18EE23C0}"/>
              </a:ext>
            </a:extLst>
          </p:cNvPr>
          <p:cNvSpPr txBox="1">
            <a:spLocks noGrp="1"/>
          </p:cNvSpPr>
          <p:nvPr>
            <p:ph type="title"/>
          </p:nvPr>
        </p:nvSpPr>
        <p:spPr>
          <a:xfrm>
            <a:off x="685799" y="463680"/>
            <a:ext cx="7772400" cy="1434600"/>
          </a:xfrm>
          <a:prstGeom prst="rect">
            <a:avLst/>
          </a:prstGeom>
          <a:noFill/>
          <a:ln>
            <a:noFill/>
          </a:ln>
        </p:spPr>
        <p:txBody>
          <a:bodyPr vert="horz" lIns="90000" tIns="46800" rIns="90000" bIns="46800" anchor="ctr" anchorCtr="0" compatLnSpc="1"/>
          <a:lstStyle/>
          <a:p>
            <a:endParaRPr lang="it-IT"/>
          </a:p>
        </p:txBody>
      </p:sp>
      <p:sp>
        <p:nvSpPr>
          <p:cNvPr id="3" name="Segnaposto testo 2">
            <a:extLst>
              <a:ext uri="{FF2B5EF4-FFF2-40B4-BE49-F238E27FC236}">
                <a16:creationId xmlns:a16="http://schemas.microsoft.com/office/drawing/2014/main" id="{922B664F-A733-BEB5-BF4D-34196D681294}"/>
              </a:ext>
            </a:extLst>
          </p:cNvPr>
          <p:cNvSpPr txBox="1">
            <a:spLocks noGrp="1"/>
          </p:cNvSpPr>
          <p:nvPr>
            <p:ph type="body" idx="1"/>
          </p:nvPr>
        </p:nvSpPr>
        <p:spPr>
          <a:xfrm>
            <a:off x="685799" y="1981080"/>
            <a:ext cx="7772400" cy="4235400"/>
          </a:xfrm>
          <a:prstGeom prst="rect">
            <a:avLst/>
          </a:prstGeom>
          <a:noFill/>
          <a:ln>
            <a:noFill/>
          </a:ln>
        </p:spPr>
        <p:txBody>
          <a:bodyPr vert="horz" lIns="90000" tIns="46800" rIns="90000" bIns="46800" anchor="t" anchorCtr="0" compatLnSpc="1"/>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0E3FAC9-AFF4-7650-F077-7DA0A3A97170}"/>
              </a:ext>
            </a:extLst>
          </p:cNvPr>
          <p:cNvSpPr txBox="1">
            <a:spLocks noGrp="1"/>
          </p:cNvSpPr>
          <p:nvPr>
            <p:ph type="dt" sz="half" idx="2"/>
          </p:nvPr>
        </p:nvSpPr>
        <p:spPr>
          <a:xfrm>
            <a:off x="685799" y="6248520"/>
            <a:ext cx="1905120" cy="459719"/>
          </a:xfrm>
          <a:prstGeom prst="rect">
            <a:avLst/>
          </a:prstGeom>
          <a:noFill/>
          <a:ln>
            <a:noFill/>
          </a:ln>
        </p:spPr>
        <p:txBody>
          <a:bodyPr vert="horz" wrap="square" lIns="90000" tIns="46800" rIns="90000" bIns="46800" anchor="t" anchorCtr="0" compatLnSpc="1">
            <a:noAutofit/>
          </a:bodyPr>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2400" b="0" i="0" u="none" strike="noStrike" baseline="0">
                <a:solidFill>
                  <a:srgbClr val="000000"/>
                </a:solidFill>
                <a:latin typeface="Times New Roman" pitchFamily="18"/>
                <a:ea typeface="Lucida Sans Unicode" pitchFamily="2"/>
                <a:cs typeface="Tahoma" pitchFamily="2"/>
              </a:defRPr>
            </a:lvl1pPr>
          </a:lstStyle>
          <a:p>
            <a:pPr lvl="0"/>
            <a:endParaRPr lang="it-IT"/>
          </a:p>
        </p:txBody>
      </p:sp>
      <p:sp>
        <p:nvSpPr>
          <p:cNvPr id="5" name="Segnaposto piè di pagina 4">
            <a:extLst>
              <a:ext uri="{FF2B5EF4-FFF2-40B4-BE49-F238E27FC236}">
                <a16:creationId xmlns:a16="http://schemas.microsoft.com/office/drawing/2014/main" id="{4F9B24D0-DA6B-60F2-3F2B-858905361B24}"/>
              </a:ext>
            </a:extLst>
          </p:cNvPr>
          <p:cNvSpPr txBox="1">
            <a:spLocks noGrp="1"/>
          </p:cNvSpPr>
          <p:nvPr>
            <p:ph type="ftr" sz="quarter" idx="3"/>
          </p:nvPr>
        </p:nvSpPr>
        <p:spPr>
          <a:xfrm>
            <a:off x="3124079" y="6248520"/>
            <a:ext cx="2895839" cy="459719"/>
          </a:xfrm>
          <a:prstGeom prst="rect">
            <a:avLst/>
          </a:prstGeom>
          <a:noFill/>
          <a:ln>
            <a:noFill/>
          </a:ln>
        </p:spPr>
        <p:txBody>
          <a:bodyPr vert="horz" wrap="square" lIns="90000" tIns="46800" rIns="90000" bIns="46800" anchor="t" anchorCtr="0" compatLnSpc="1">
            <a:noAutofit/>
          </a:bodyPr>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2400" b="0" i="0" u="none" strike="noStrike" baseline="0">
                <a:solidFill>
                  <a:srgbClr val="000000"/>
                </a:solidFill>
                <a:latin typeface="Times New Roman" pitchFamily="18"/>
                <a:ea typeface="Lucida Sans Unicode" pitchFamily="2"/>
                <a:cs typeface="Tahoma" pitchFamily="2"/>
              </a:defRPr>
            </a:lvl1pPr>
          </a:lstStyle>
          <a:p>
            <a:pPr lvl="0"/>
            <a:endParaRPr lang="it-IT"/>
          </a:p>
        </p:txBody>
      </p:sp>
      <p:sp>
        <p:nvSpPr>
          <p:cNvPr id="6" name="Segnaposto numero diapositiva 5">
            <a:extLst>
              <a:ext uri="{FF2B5EF4-FFF2-40B4-BE49-F238E27FC236}">
                <a16:creationId xmlns:a16="http://schemas.microsoft.com/office/drawing/2014/main" id="{51845608-E9EE-6EA1-6CE1-A8A9DD8AB51C}"/>
              </a:ext>
            </a:extLst>
          </p:cNvPr>
          <p:cNvSpPr txBox="1">
            <a:spLocks noGrp="1"/>
          </p:cNvSpPr>
          <p:nvPr>
            <p:ph type="sldNum" sz="quarter" idx="4"/>
          </p:nvPr>
        </p:nvSpPr>
        <p:spPr>
          <a:xfrm>
            <a:off x="6553080" y="6248520"/>
            <a:ext cx="1905120" cy="459719"/>
          </a:xfrm>
          <a:prstGeom prst="rect">
            <a:avLst/>
          </a:prstGeom>
          <a:noFill/>
          <a:ln>
            <a:noFill/>
          </a:ln>
        </p:spPr>
        <p:txBody>
          <a:bodyPr vert="horz" wrap="square" lIns="90000" tIns="46800" rIns="90000" bIns="46800" anchor="t" anchorCtr="0" compatLnSpc="1">
            <a:noAutofit/>
          </a:bodyPr>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2400" b="0" i="0" u="none" strike="noStrike" baseline="0">
                <a:solidFill>
                  <a:srgbClr val="000000"/>
                </a:solidFill>
                <a:latin typeface="Times New Roman" pitchFamily="18"/>
                <a:ea typeface="Lucida Sans Unicode" pitchFamily="2"/>
                <a:cs typeface="Tahoma" pitchFamily="2"/>
              </a:defRPr>
            </a:lvl1pPr>
          </a:lstStyle>
          <a:p>
            <a:pPr lvl="0"/>
            <a:fld id="{B26477EB-F435-429F-B6A5-F8B0AA9668DD}"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4400" b="0" i="0" u="none" strike="noStrike" baseline="0">
          <a:ln>
            <a:noFill/>
          </a:ln>
          <a:solidFill>
            <a:srgbClr val="000000"/>
          </a:solidFill>
          <a:latin typeface="Times New Roman" pitchFamily="18"/>
          <a:ea typeface="Microsoft YaHei" pitchFamily="2"/>
          <a:cs typeface="Mangal" pitchFamily="2"/>
        </a:defRPr>
      </a:lvl1pPr>
    </p:titleStyle>
    <p:bodyStyle>
      <a:lvl1pPr marL="0" marR="0" indent="0" algn="l" rtl="0" hangingPunct="1">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it-IT" sz="3200" b="0" i="0" u="none" strike="noStrike" baseline="0">
          <a:ln>
            <a:noFill/>
          </a:ln>
          <a:solidFill>
            <a:srgbClr val="000000"/>
          </a:solidFill>
          <a:latin typeface="Times New Roman" pitchFamily="18"/>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261C8D7-E85D-06B7-F877-C09FA18B3979}"/>
              </a:ext>
            </a:extLst>
          </p:cNvPr>
          <p:cNvSpPr txBox="1">
            <a:spLocks noGrp="1"/>
          </p:cNvSpPr>
          <p:nvPr>
            <p:ph type="title"/>
          </p:nvPr>
        </p:nvSpPr>
        <p:spPr>
          <a:xfrm>
            <a:off x="457200" y="128880"/>
            <a:ext cx="8229600" cy="1434600"/>
          </a:xfrm>
          <a:prstGeom prst="rect">
            <a:avLst/>
          </a:prstGeom>
          <a:noFill/>
          <a:ln>
            <a:noFill/>
          </a:ln>
        </p:spPr>
        <p:txBody>
          <a:bodyPr vert="horz" lIns="90000" tIns="46800" rIns="90000" bIns="46800" anchor="ctr" anchorCtr="0" compatLnSpc="1"/>
          <a:lstStyle/>
          <a:p>
            <a:endParaRPr lang="it-IT"/>
          </a:p>
        </p:txBody>
      </p:sp>
      <p:sp>
        <p:nvSpPr>
          <p:cNvPr id="3" name="Segnaposto testo 2">
            <a:extLst>
              <a:ext uri="{FF2B5EF4-FFF2-40B4-BE49-F238E27FC236}">
                <a16:creationId xmlns:a16="http://schemas.microsoft.com/office/drawing/2014/main" id="{4D292FB9-E2B8-DA3F-1D91-18D8D8EB14E5}"/>
              </a:ext>
            </a:extLst>
          </p:cNvPr>
          <p:cNvSpPr txBox="1">
            <a:spLocks noGrp="1"/>
          </p:cNvSpPr>
          <p:nvPr>
            <p:ph type="body" idx="1"/>
          </p:nvPr>
        </p:nvSpPr>
        <p:spPr>
          <a:xfrm>
            <a:off x="457200" y="1600200"/>
            <a:ext cx="8229600" cy="4526280"/>
          </a:xfrm>
          <a:prstGeom prst="rect">
            <a:avLst/>
          </a:prstGeom>
          <a:noFill/>
          <a:ln>
            <a:noFill/>
          </a:ln>
        </p:spPr>
        <p:txBody>
          <a:bodyPr vert="horz" lIns="90000" tIns="46800" rIns="90000" bIns="46800" anchor="t" anchorCtr="0" compatLnSpc="1"/>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CF7B0E9-07FA-29EA-C69E-143AF9506F2E}"/>
              </a:ext>
            </a:extLst>
          </p:cNvPr>
          <p:cNvSpPr txBox="1">
            <a:spLocks noGrp="1"/>
          </p:cNvSpPr>
          <p:nvPr>
            <p:ph type="dt" sz="half" idx="2"/>
          </p:nvPr>
        </p:nvSpPr>
        <p:spPr>
          <a:xfrm>
            <a:off x="456839" y="6244920"/>
            <a:ext cx="2133720" cy="476640"/>
          </a:xfrm>
          <a:prstGeom prst="rect">
            <a:avLst/>
          </a:prstGeom>
          <a:noFill/>
          <a:ln>
            <a:noFill/>
          </a:ln>
        </p:spPr>
        <p:txBody>
          <a:bodyPr wrap="square" lIns="90000" tIns="46800" rIns="90000" bIns="46800" anchor="t" anchorCtr="0">
            <a:noAutofit/>
          </a:bodyPr>
          <a:lstStyle>
            <a:lvl1pPr marL="0" marR="0" lvl="0" indent="0" rtl="0" hangingPunct="0">
              <a:lnSpc>
                <a:spcPct val="100000"/>
              </a:lnSpc>
              <a:buNone/>
              <a:tabLst/>
              <a:defRPr lang="it-IT" sz="1400" kern="1200">
                <a:latin typeface="Arial" pitchFamily="18"/>
                <a:ea typeface="Lucida Sans Unicode" pitchFamily="2"/>
                <a:cs typeface="Tahoma" pitchFamily="2"/>
              </a:defRPr>
            </a:lvl1pPr>
          </a:lstStyle>
          <a:p>
            <a:pPr lvl="0"/>
            <a:endParaRPr lang="it-IT"/>
          </a:p>
        </p:txBody>
      </p:sp>
      <p:sp>
        <p:nvSpPr>
          <p:cNvPr id="5" name="Segnaposto piè di pagina 4">
            <a:extLst>
              <a:ext uri="{FF2B5EF4-FFF2-40B4-BE49-F238E27FC236}">
                <a16:creationId xmlns:a16="http://schemas.microsoft.com/office/drawing/2014/main" id="{343DB5C3-6317-FDCF-71B3-AE5AD280E9C9}"/>
              </a:ext>
            </a:extLst>
          </p:cNvPr>
          <p:cNvSpPr txBox="1">
            <a:spLocks noGrp="1"/>
          </p:cNvSpPr>
          <p:nvPr>
            <p:ph type="ftr" sz="quarter" idx="3"/>
          </p:nvPr>
        </p:nvSpPr>
        <p:spPr>
          <a:xfrm>
            <a:off x="3124079" y="6244920"/>
            <a:ext cx="2895839" cy="476640"/>
          </a:xfrm>
          <a:prstGeom prst="rect">
            <a:avLst/>
          </a:prstGeom>
          <a:noFill/>
          <a:ln>
            <a:noFill/>
          </a:ln>
        </p:spPr>
        <p:txBody>
          <a:bodyPr wrap="square" lIns="90000" tIns="46800" rIns="90000" bIns="46800" anchor="t" anchorCtr="0">
            <a:noAutofit/>
          </a:bodyPr>
          <a:lstStyle>
            <a:lvl1pPr marL="0" marR="0" lvl="0" indent="0" algn="ctr" rtl="0" hangingPunct="0">
              <a:lnSpc>
                <a:spcPct val="100000"/>
              </a:lnSpc>
              <a:buNone/>
              <a:tabLst/>
              <a:defRPr lang="it-IT" sz="1400" kern="1200">
                <a:latin typeface="Arial" pitchFamily="18"/>
                <a:ea typeface="Lucida Sans Unicode" pitchFamily="2"/>
                <a:cs typeface="Tahoma" pitchFamily="2"/>
              </a:defRPr>
            </a:lvl1pPr>
          </a:lstStyle>
          <a:p>
            <a:pPr lvl="0"/>
            <a:endParaRPr lang="it-IT"/>
          </a:p>
        </p:txBody>
      </p:sp>
      <p:sp>
        <p:nvSpPr>
          <p:cNvPr id="6" name="Segnaposto numero diapositiva 5">
            <a:extLst>
              <a:ext uri="{FF2B5EF4-FFF2-40B4-BE49-F238E27FC236}">
                <a16:creationId xmlns:a16="http://schemas.microsoft.com/office/drawing/2014/main" id="{BCED3BB2-DD2C-0118-18C1-CD8AF1153CC7}"/>
              </a:ext>
            </a:extLst>
          </p:cNvPr>
          <p:cNvSpPr txBox="1">
            <a:spLocks noGrp="1"/>
          </p:cNvSpPr>
          <p:nvPr>
            <p:ph type="sldNum" sz="quarter" idx="4"/>
          </p:nvPr>
        </p:nvSpPr>
        <p:spPr>
          <a:xfrm>
            <a:off x="6552719" y="6244920"/>
            <a:ext cx="2133720" cy="476640"/>
          </a:xfrm>
          <a:prstGeom prst="rect">
            <a:avLst/>
          </a:prstGeom>
          <a:noFill/>
          <a:ln>
            <a:noFill/>
          </a:ln>
        </p:spPr>
        <p:txBody>
          <a:bodyPr wrap="square" lIns="90000" tIns="46800" rIns="90000" bIns="46800" anchor="t" anchorCtr="0">
            <a:noAutofit/>
          </a:bodyPr>
          <a:lstStyle>
            <a:lvl1pPr marL="0" marR="0" lvl="0" indent="0" algn="r" rtl="0" hangingPunct="0">
              <a:lnSpc>
                <a:spcPct val="100000"/>
              </a:lnSpc>
              <a:buNone/>
              <a:tabLst/>
              <a:defRPr lang="it-IT" sz="1400" kern="1200">
                <a:latin typeface="Arial" pitchFamily="18"/>
                <a:ea typeface="Lucida Sans Unicode" pitchFamily="2"/>
                <a:cs typeface="Tahoma" pitchFamily="2"/>
              </a:defRPr>
            </a:lvl1pPr>
          </a:lstStyle>
          <a:p>
            <a:pPr lvl="0"/>
            <a:fld id="{FE1F5656-7E63-4459-B88F-ACD5529A52E0}" type="slidenum">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4400" b="0" i="0" u="none" strike="noStrike" kern="1200" baseline="0">
          <a:ln>
            <a:noFill/>
          </a:ln>
          <a:solidFill>
            <a:srgbClr val="000000"/>
          </a:solidFill>
          <a:latin typeface="Arial" pitchFamily="18"/>
          <a:ea typeface="Microsoft YaHei" pitchFamily="2"/>
          <a:cs typeface="Mangal" pitchFamily="2"/>
        </a:defRPr>
      </a:lvl1pPr>
    </p:titleStyle>
    <p:bodyStyle>
      <a:lvl1pPr marL="0" marR="0" indent="0" algn="l" rtl="0" hangingPunct="1">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it-IT" sz="3200" b="0" i="0" u="none" strike="noStrike" kern="1200" baseline="0">
          <a:ln>
            <a:noFill/>
          </a:ln>
          <a:solidFill>
            <a:srgbClr val="000000"/>
          </a:solidFill>
          <a:latin typeface="Arial" pitchFamily="18"/>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33.w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0.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8.bin"/><Relationship Id="rId4" Type="http://schemas.openxmlformats.org/officeDocument/2006/relationships/image" Target="../media/image35.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oleObject" Target="../embeddings/oleObject11.bin"/><Relationship Id="rId7"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oleObject" Target="../embeddings/oleObject12.bin"/><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52.wmf"/><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51.wmf"/><Relationship Id="rId4"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4.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6.wmf"/><Relationship Id="rId5" Type="http://schemas.openxmlformats.org/officeDocument/2006/relationships/oleObject" Target="../embeddings/oleObject16.bin"/><Relationship Id="rId4" Type="http://schemas.openxmlformats.org/officeDocument/2006/relationships/image" Target="../media/image5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5.wmf"/></Relationships>
</file>

<file path=ppt/slides/_rels/slide5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oleObject" Target="../embeddings/oleObject19.bin"/><Relationship Id="rId4" Type="http://schemas.openxmlformats.org/officeDocument/2006/relationships/image" Target="../media/image58.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61.wmf"/><Relationship Id="rId5" Type="http://schemas.openxmlformats.org/officeDocument/2006/relationships/oleObject" Target="../embeddings/oleObject21.bin"/><Relationship Id="rId4" Type="http://schemas.openxmlformats.org/officeDocument/2006/relationships/image" Target="../media/image60.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62.wmf"/></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C35574-2BCC-4738-B4AC-F9DAB6D29526}"/>
              </a:ext>
            </a:extLst>
          </p:cNvPr>
          <p:cNvSpPr txBox="1">
            <a:spLocks noGrp="1"/>
          </p:cNvSpPr>
          <p:nvPr>
            <p:ph type="title" idx="4294967295"/>
          </p:nvPr>
        </p:nvSpPr>
        <p:spPr>
          <a:xfrm>
            <a:off x="468360" y="333000"/>
            <a:ext cx="8229600" cy="1143360"/>
          </a:xfrm>
        </p:spPr>
        <p:txBody>
          <a:bodyPr wrap="square">
            <a:spAutoFit/>
          </a:bodyPr>
          <a:lstStyle/>
          <a:p>
            <a:pPr lvl="0"/>
            <a:r>
              <a:rPr lang="it-IT" sz="4000"/>
              <a:t>NMR e analisi farmaceutiche</a:t>
            </a:r>
          </a:p>
        </p:txBody>
      </p:sp>
      <p:sp>
        <p:nvSpPr>
          <p:cNvPr id="3" name="Segnaposto testo 2">
            <a:extLst>
              <a:ext uri="{FF2B5EF4-FFF2-40B4-BE49-F238E27FC236}">
                <a16:creationId xmlns:a16="http://schemas.microsoft.com/office/drawing/2014/main" id="{6272E108-EB41-F1F8-2D0D-FC00CAA06799}"/>
              </a:ext>
            </a:extLst>
          </p:cNvPr>
          <p:cNvSpPr txBox="1">
            <a:spLocks noGrp="1"/>
          </p:cNvSpPr>
          <p:nvPr>
            <p:ph type="body" idx="4294967295"/>
          </p:nvPr>
        </p:nvSpPr>
        <p:spPr>
          <a:xfrm>
            <a:off x="468360" y="1844639"/>
            <a:ext cx="8229600" cy="4526280"/>
          </a:xfrm>
        </p:spPr>
        <p:txBody>
          <a:bodyPr wrap="square">
            <a:spAutoFit/>
          </a:bodyPr>
          <a:lstStyle/>
          <a:p>
            <a:pPr lvl="0">
              <a:buClr>
                <a:srgbClr val="000000"/>
              </a:buClr>
              <a:buSzPct val="100000"/>
              <a:buFont typeface="Arial" pitchFamily="34"/>
              <a:buChar char="•"/>
            </a:pPr>
            <a:r>
              <a:rPr lang="it-IT"/>
              <a:t>Identificazione composti 1D e 2D NMR</a:t>
            </a:r>
          </a:p>
          <a:p>
            <a:pPr lvl="0">
              <a:buClr>
                <a:srgbClr val="000000"/>
              </a:buClr>
              <a:buSzPct val="100000"/>
              <a:buFont typeface="Arial" pitchFamily="34"/>
              <a:buChar char="•"/>
            </a:pPr>
            <a:r>
              <a:rPr lang="it-IT"/>
              <a:t>Quantitative NMR?</a:t>
            </a:r>
          </a:p>
          <a:p>
            <a:pPr lvl="0">
              <a:buClr>
                <a:srgbClr val="000000"/>
              </a:buClr>
              <a:buSzPct val="100000"/>
              <a:buFont typeface="Arial" pitchFamily="34"/>
              <a:buChar char="•"/>
            </a:pPr>
            <a:r>
              <a:rPr lang="it-IT"/>
              <a:t>Diffusion order spectroscopy (DOSY)</a:t>
            </a:r>
          </a:p>
          <a:p>
            <a:pPr lvl="0">
              <a:buClr>
                <a:srgbClr val="000000"/>
              </a:buClr>
              <a:buSzPct val="100000"/>
              <a:buFont typeface="Arial" pitchFamily="34"/>
              <a:buChar char="•"/>
            </a:pPr>
            <a:r>
              <a:rPr lang="it-IT"/>
              <a:t>NMR applications in metabolomics, etc</a:t>
            </a:r>
          </a:p>
        </p:txBody>
      </p:sp>
      <p:sp>
        <p:nvSpPr>
          <p:cNvPr id="4" name="Figura a mano libera: forma 3">
            <a:extLst>
              <a:ext uri="{FF2B5EF4-FFF2-40B4-BE49-F238E27FC236}">
                <a16:creationId xmlns:a16="http://schemas.microsoft.com/office/drawing/2014/main" id="{90629DA9-CF14-9D43-FF30-A3AA725DD570}"/>
              </a:ext>
            </a:extLst>
          </p:cNvPr>
          <p:cNvSpPr/>
          <p:nvPr/>
        </p:nvSpPr>
        <p:spPr>
          <a:xfrm>
            <a:off x="0" y="0"/>
            <a:ext cx="32400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FFFF"/>
          </a:solidFill>
          <a:ln w="9360" cap="sq">
            <a:solidFill>
              <a:srgbClr val="66FFFF"/>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08FF3D68-D56B-D079-34F9-4506FE90D400}"/>
              </a:ext>
            </a:extLst>
          </p:cNvPr>
          <p:cNvSpPr/>
          <p:nvPr/>
        </p:nvSpPr>
        <p:spPr>
          <a:xfrm>
            <a:off x="380880" y="838080"/>
            <a:ext cx="8382240" cy="916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1123"/>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entury Gothic" pitchFamily="34"/>
                <a:ea typeface="Times New Roman" pitchFamily="18"/>
                <a:cs typeface="Times New Roman" pitchFamily="18"/>
              </a:rPr>
              <a:t>Each nucleus is a small magnet and in its rotation we can measure a angular moment</a:t>
            </a:r>
            <a:r>
              <a:rPr lang="it-IT" sz="1800" b="1" i="0" u="none" strike="noStrike" baseline="0">
                <a:ln>
                  <a:noFill/>
                </a:ln>
                <a:solidFill>
                  <a:srgbClr val="000000"/>
                </a:solidFill>
                <a:latin typeface="Comic Sans MS" pitchFamily="66"/>
                <a:ea typeface="Times New Roman" pitchFamily="18"/>
                <a:cs typeface="Times New Roman" pitchFamily="18"/>
              </a:rPr>
              <a:t> </a:t>
            </a: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entury Gothic" pitchFamily="34"/>
                <a:ea typeface="Times New Roman" pitchFamily="18"/>
                <a:cs typeface="Times New Roman" pitchFamily="18"/>
              </a:rPr>
              <a:t>direct proportional to P and with same direction. Only two directions (for </a:t>
            </a:r>
            <a:r>
              <a:rPr lang="it-IT" sz="1800" b="1" i="1" u="none" strike="noStrike" baseline="0">
                <a:ln>
                  <a:noFill/>
                </a:ln>
                <a:solidFill>
                  <a:srgbClr val="000000"/>
                </a:solidFill>
                <a:latin typeface="Century Gothic" pitchFamily="34"/>
                <a:ea typeface="Times New Roman" pitchFamily="18"/>
                <a:cs typeface="Times New Roman" pitchFamily="18"/>
              </a:rPr>
              <a:t>I</a:t>
            </a:r>
            <a:r>
              <a:rPr lang="it-IT" sz="1800" b="1" i="0" u="none" strike="noStrike" baseline="0">
                <a:ln>
                  <a:noFill/>
                </a:ln>
                <a:solidFill>
                  <a:srgbClr val="000000"/>
                </a:solidFill>
                <a:latin typeface="Century Gothic" pitchFamily="34"/>
                <a:ea typeface="Times New Roman" pitchFamily="18"/>
                <a:cs typeface="Times New Roman" pitchFamily="18"/>
              </a:rPr>
              <a:t> = ½) are possible</a:t>
            </a:r>
            <a:r>
              <a:rPr lang="it-IT" sz="1800" b="1" i="0" u="none" strike="noStrike" baseline="0">
                <a:ln>
                  <a:noFill/>
                </a:ln>
                <a:solidFill>
                  <a:srgbClr val="000000"/>
                </a:solidFill>
                <a:latin typeface="Comic Sans MS" pitchFamily="66"/>
                <a:ea typeface="Times New Roman" pitchFamily="18"/>
                <a:cs typeface="Times New Roman" pitchFamily="18"/>
              </a:rPr>
              <a:t>.</a:t>
            </a:r>
          </a:p>
        </p:txBody>
      </p:sp>
      <p:sp>
        <p:nvSpPr>
          <p:cNvPr id="3" name="Figura a mano libera: forma 2">
            <a:extLst>
              <a:ext uri="{FF2B5EF4-FFF2-40B4-BE49-F238E27FC236}">
                <a16:creationId xmlns:a16="http://schemas.microsoft.com/office/drawing/2014/main" id="{E0B27E96-1629-5B30-1A42-1CC7E91165C9}"/>
              </a:ext>
            </a:extLst>
          </p:cNvPr>
          <p:cNvSpPr/>
          <p:nvPr/>
        </p:nvSpPr>
        <p:spPr>
          <a:xfrm>
            <a:off x="6634800" y="3073319"/>
            <a:ext cx="1284480"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1" i="0" u="none" strike="noStrike" baseline="0">
                <a:ln>
                  <a:noFill/>
                </a:ln>
                <a:solidFill>
                  <a:srgbClr val="FF0066"/>
                </a:solidFill>
                <a:latin typeface="Symbol" pitchFamily="18"/>
                <a:ea typeface="Times New Roman" pitchFamily="18"/>
                <a:cs typeface="Times New Roman" pitchFamily="18"/>
              </a:rPr>
              <a:t></a:t>
            </a:r>
            <a:r>
              <a:rPr lang="it-IT" sz="2800" b="0" i="0" u="none" strike="noStrike" baseline="0">
                <a:ln>
                  <a:noFill/>
                </a:ln>
                <a:solidFill>
                  <a:srgbClr val="FF0066"/>
                </a:solidFill>
                <a:latin typeface="Times New Roman" pitchFamily="18"/>
                <a:ea typeface="Times New Roman" pitchFamily="18"/>
                <a:cs typeface="Times New Roman" pitchFamily="18"/>
              </a:rPr>
              <a:t> = </a:t>
            </a:r>
            <a:r>
              <a:rPr lang="it-IT" sz="2800" b="0" i="0" u="none" strike="noStrike" baseline="0">
                <a:ln>
                  <a:noFill/>
                </a:ln>
                <a:solidFill>
                  <a:srgbClr val="FF0066"/>
                </a:solidFill>
                <a:latin typeface="Symbol" pitchFamily="18"/>
                <a:ea typeface="Times New Roman" pitchFamily="18"/>
                <a:cs typeface="Times New Roman" pitchFamily="18"/>
              </a:rPr>
              <a:t></a:t>
            </a:r>
            <a:r>
              <a:rPr lang="it-IT" sz="2800" b="0" i="0" u="none" strike="noStrike" baseline="0">
                <a:ln>
                  <a:noFill/>
                </a:ln>
                <a:solidFill>
                  <a:srgbClr val="FF0066"/>
                </a:solidFill>
                <a:latin typeface="Times New Roman" pitchFamily="18"/>
                <a:ea typeface="Times New Roman" pitchFamily="18"/>
                <a:cs typeface="Times New Roman" pitchFamily="18"/>
              </a:rPr>
              <a:t> </a:t>
            </a:r>
            <a:r>
              <a:rPr lang="it-IT" sz="2800" b="1" i="0" u="none" strike="noStrike" baseline="0">
                <a:ln>
                  <a:noFill/>
                </a:ln>
                <a:solidFill>
                  <a:srgbClr val="FF0066"/>
                </a:solidFill>
                <a:latin typeface="Times New Roman" pitchFamily="18"/>
                <a:ea typeface="Times New Roman" pitchFamily="18"/>
                <a:cs typeface="Times New Roman" pitchFamily="18"/>
              </a:rPr>
              <a:t>P</a:t>
            </a:r>
          </a:p>
        </p:txBody>
      </p:sp>
      <p:sp>
        <p:nvSpPr>
          <p:cNvPr id="4" name="Figura a mano libera: forma 3">
            <a:extLst>
              <a:ext uri="{FF2B5EF4-FFF2-40B4-BE49-F238E27FC236}">
                <a16:creationId xmlns:a16="http://schemas.microsoft.com/office/drawing/2014/main" id="{0616A940-9FC8-3639-BA66-438CEE47AD33}"/>
              </a:ext>
            </a:extLst>
          </p:cNvPr>
          <p:cNvSpPr/>
          <p:nvPr/>
        </p:nvSpPr>
        <p:spPr>
          <a:xfrm>
            <a:off x="5943600" y="3789360"/>
            <a:ext cx="32004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entury Gothic" pitchFamily="34"/>
                <a:ea typeface="Times New Roman" pitchFamily="18"/>
                <a:cs typeface="Times New Roman" pitchFamily="18"/>
              </a:rPr>
              <a:t>giromagnetic ratio</a:t>
            </a:r>
          </a:p>
        </p:txBody>
      </p:sp>
      <p:sp>
        <p:nvSpPr>
          <p:cNvPr id="5" name="Figura a mano libera: forma 4">
            <a:extLst>
              <a:ext uri="{FF2B5EF4-FFF2-40B4-BE49-F238E27FC236}">
                <a16:creationId xmlns:a16="http://schemas.microsoft.com/office/drawing/2014/main" id="{2AED6945-1A9B-93BC-CFFE-FB95A9FD48A8}"/>
              </a:ext>
            </a:extLst>
          </p:cNvPr>
          <p:cNvSpPr/>
          <p:nvPr/>
        </p:nvSpPr>
        <p:spPr>
          <a:xfrm>
            <a:off x="4500720" y="3338639"/>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CCCBDD1A-A131-7760-285D-808C2D366456}"/>
              </a:ext>
            </a:extLst>
          </p:cNvPr>
          <p:cNvSpPr/>
          <p:nvPr/>
        </p:nvSpPr>
        <p:spPr>
          <a:xfrm>
            <a:off x="1601640" y="2349360"/>
            <a:ext cx="3571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0000"/>
                </a:solidFill>
                <a:latin typeface="Symbol" pitchFamily="18"/>
                <a:ea typeface="Microsoft YaHei" pitchFamily="2"/>
                <a:cs typeface="Mangal" pitchFamily="2"/>
              </a:rPr>
              <a:t></a:t>
            </a:r>
          </a:p>
        </p:txBody>
      </p:sp>
      <p:grpSp>
        <p:nvGrpSpPr>
          <p:cNvPr id="7" name="Gruppo 6">
            <a:extLst>
              <a:ext uri="{FF2B5EF4-FFF2-40B4-BE49-F238E27FC236}">
                <a16:creationId xmlns:a16="http://schemas.microsoft.com/office/drawing/2014/main" id="{A9BBA115-D531-F0C9-023F-C2C040B97A9C}"/>
              </a:ext>
            </a:extLst>
          </p:cNvPr>
          <p:cNvGrpSpPr/>
          <p:nvPr/>
        </p:nvGrpSpPr>
        <p:grpSpPr>
          <a:xfrm>
            <a:off x="0" y="2636999"/>
            <a:ext cx="5790959" cy="3542400"/>
            <a:chOff x="0" y="2636999"/>
            <a:chExt cx="5790959" cy="3542400"/>
          </a:xfrm>
        </p:grpSpPr>
        <p:sp>
          <p:nvSpPr>
            <p:cNvPr id="8" name="Connettore diritto 7">
              <a:extLst>
                <a:ext uri="{FF2B5EF4-FFF2-40B4-BE49-F238E27FC236}">
                  <a16:creationId xmlns:a16="http://schemas.microsoft.com/office/drawing/2014/main" id="{024A85C3-05C8-2CCA-0CCE-EBCF8A20E650}"/>
                </a:ext>
              </a:extLst>
            </p:cNvPr>
            <p:cNvSpPr/>
            <p:nvPr/>
          </p:nvSpPr>
          <p:spPr>
            <a:xfrm>
              <a:off x="1356120" y="2636999"/>
              <a:ext cx="1080" cy="3084481"/>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Connettore diritto 8">
              <a:extLst>
                <a:ext uri="{FF2B5EF4-FFF2-40B4-BE49-F238E27FC236}">
                  <a16:creationId xmlns:a16="http://schemas.microsoft.com/office/drawing/2014/main" id="{BA0FCB56-068F-81B4-AA76-D38E157160C3}"/>
                </a:ext>
              </a:extLst>
            </p:cNvPr>
            <p:cNvSpPr/>
            <p:nvPr/>
          </p:nvSpPr>
          <p:spPr>
            <a:xfrm flipV="1">
              <a:off x="4508280" y="2706480"/>
              <a:ext cx="1080" cy="308484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10" name="Gruppo 9">
              <a:extLst>
                <a:ext uri="{FF2B5EF4-FFF2-40B4-BE49-F238E27FC236}">
                  <a16:creationId xmlns:a16="http://schemas.microsoft.com/office/drawing/2014/main" id="{6049E232-52B3-7EF2-3DF6-CB4CEFAADBE0}"/>
                </a:ext>
              </a:extLst>
            </p:cNvPr>
            <p:cNvGrpSpPr/>
            <p:nvPr/>
          </p:nvGrpSpPr>
          <p:grpSpPr>
            <a:xfrm>
              <a:off x="0" y="3004920"/>
              <a:ext cx="5790959" cy="3174479"/>
              <a:chOff x="0" y="3004920"/>
              <a:chExt cx="5790959" cy="3174479"/>
            </a:xfrm>
          </p:grpSpPr>
          <p:sp>
            <p:nvSpPr>
              <p:cNvPr id="11" name="Figura a mano libera: forma 10">
                <a:extLst>
                  <a:ext uri="{FF2B5EF4-FFF2-40B4-BE49-F238E27FC236}">
                    <a16:creationId xmlns:a16="http://schemas.microsoft.com/office/drawing/2014/main" id="{57F514B1-5628-17C5-EC4D-1A010A3F8158}"/>
                  </a:ext>
                </a:extLst>
              </p:cNvPr>
              <p:cNvSpPr/>
              <p:nvPr/>
            </p:nvSpPr>
            <p:spPr>
              <a:xfrm>
                <a:off x="0" y="3968639"/>
                <a:ext cx="4398120" cy="36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58E06CE5-31C0-62F2-F531-0E90FACC9AA6}"/>
                  </a:ext>
                </a:extLst>
              </p:cNvPr>
              <p:cNvSpPr/>
              <p:nvPr/>
            </p:nvSpPr>
            <p:spPr>
              <a:xfrm>
                <a:off x="73080" y="3004920"/>
                <a:ext cx="2565360" cy="2365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2B2B2">
                  <a:alpha val="50000"/>
                </a:srgbClr>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Figura a mano libera: forma 12">
                <a:extLst>
                  <a:ext uri="{FF2B5EF4-FFF2-40B4-BE49-F238E27FC236}">
                    <a16:creationId xmlns:a16="http://schemas.microsoft.com/office/drawing/2014/main" id="{02E3DDD2-13C8-6B60-AAAF-C237BEBB28E1}"/>
                  </a:ext>
                </a:extLst>
              </p:cNvPr>
              <p:cNvSpPr/>
              <p:nvPr/>
            </p:nvSpPr>
            <p:spPr>
              <a:xfrm>
                <a:off x="3225240" y="3004920"/>
                <a:ext cx="2565719" cy="2365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2B2B2">
                  <a:alpha val="50000"/>
                </a:srgbClr>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D27C086F-E084-5239-A3E4-EFB6F6162ABF}"/>
                  </a:ext>
                </a:extLst>
              </p:cNvPr>
              <p:cNvSpPr/>
              <p:nvPr/>
            </p:nvSpPr>
            <p:spPr>
              <a:xfrm>
                <a:off x="738719" y="3624120"/>
                <a:ext cx="1233720" cy="1109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Figura a mano libera: forma 14">
                <a:extLst>
                  <a:ext uri="{FF2B5EF4-FFF2-40B4-BE49-F238E27FC236}">
                    <a16:creationId xmlns:a16="http://schemas.microsoft.com/office/drawing/2014/main" id="{C880639A-0287-97FC-E811-13E9E0A41E66}"/>
                  </a:ext>
                </a:extLst>
              </p:cNvPr>
              <p:cNvSpPr/>
              <p:nvPr/>
            </p:nvSpPr>
            <p:spPr>
              <a:xfrm>
                <a:off x="642240" y="3968280"/>
                <a:ext cx="1466280" cy="699480"/>
              </a:xfrm>
              <a:custGeom>
                <a:avLst>
                  <a:gd name="f0" fmla="val 14640000"/>
                  <a:gd name="f1" fmla="val 53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7 f16 1"/>
                  <a:gd name="f26" fmla="*/ 15596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AC098104-29FF-B56A-E3C0-DBEE31744787}"/>
                  </a:ext>
                </a:extLst>
              </p:cNvPr>
              <p:cNvSpPr/>
              <p:nvPr/>
            </p:nvSpPr>
            <p:spPr>
              <a:xfrm>
                <a:off x="3891240" y="3624120"/>
                <a:ext cx="1233720" cy="1109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Figura a mano libera: forma 16">
                <a:extLst>
                  <a:ext uri="{FF2B5EF4-FFF2-40B4-BE49-F238E27FC236}">
                    <a16:creationId xmlns:a16="http://schemas.microsoft.com/office/drawing/2014/main" id="{84694704-DC80-C6AF-05E1-58109E82349B}"/>
                  </a:ext>
                </a:extLst>
              </p:cNvPr>
              <p:cNvSpPr/>
              <p:nvPr/>
            </p:nvSpPr>
            <p:spPr>
              <a:xfrm rot="10800000">
                <a:off x="3796919" y="3894480"/>
                <a:ext cx="1465560" cy="709560"/>
              </a:xfrm>
              <a:custGeom>
                <a:avLst>
                  <a:gd name="f0" fmla="val 16200000"/>
                  <a:gd name="f1" fmla="val 69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9 f16 1"/>
                  <a:gd name="f26" fmla="*/ 15429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Figura a mano libera: forma 17">
                <a:extLst>
                  <a:ext uri="{FF2B5EF4-FFF2-40B4-BE49-F238E27FC236}">
                    <a16:creationId xmlns:a16="http://schemas.microsoft.com/office/drawing/2014/main" id="{FB00C5F5-5DCD-11A7-92DE-B3D1C6FE0F3C}"/>
                  </a:ext>
                </a:extLst>
              </p:cNvPr>
              <p:cNvSpPr/>
              <p:nvPr/>
            </p:nvSpPr>
            <p:spPr>
              <a:xfrm>
                <a:off x="1202760" y="4009679"/>
                <a:ext cx="363239"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a:t>
                </a:r>
              </a:p>
            </p:txBody>
          </p:sp>
          <p:sp>
            <p:nvSpPr>
              <p:cNvPr id="19" name="Figura a mano libera: forma 18">
                <a:extLst>
                  <a:ext uri="{FF2B5EF4-FFF2-40B4-BE49-F238E27FC236}">
                    <a16:creationId xmlns:a16="http://schemas.microsoft.com/office/drawing/2014/main" id="{7A372D01-F574-10FE-D52F-D508F4220EF1}"/>
                  </a:ext>
                </a:extLst>
              </p:cNvPr>
              <p:cNvSpPr/>
              <p:nvPr/>
            </p:nvSpPr>
            <p:spPr>
              <a:xfrm>
                <a:off x="4354920" y="4009679"/>
                <a:ext cx="363239"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a:t>
                </a:r>
              </a:p>
            </p:txBody>
          </p:sp>
          <p:sp>
            <p:nvSpPr>
              <p:cNvPr id="20" name="Figura a mano libera: forma 19">
                <a:extLst>
                  <a:ext uri="{FF2B5EF4-FFF2-40B4-BE49-F238E27FC236}">
                    <a16:creationId xmlns:a16="http://schemas.microsoft.com/office/drawing/2014/main" id="{3ED36ACA-6604-4DE3-DB14-D676089C3E12}"/>
                  </a:ext>
                </a:extLst>
              </p:cNvPr>
              <p:cNvSpPr/>
              <p:nvPr/>
            </p:nvSpPr>
            <p:spPr>
              <a:xfrm>
                <a:off x="4341600" y="5721120"/>
                <a:ext cx="3571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0000"/>
                    </a:solidFill>
                    <a:latin typeface="Symbol" pitchFamily="18"/>
                    <a:ea typeface="Microsoft YaHei" pitchFamily="2"/>
                    <a:cs typeface="Mangal" pitchFamily="2"/>
                  </a:rPr>
                  <a:t></a:t>
                </a:r>
              </a:p>
            </p:txBody>
          </p:sp>
        </p:grpSp>
      </p:grpSp>
      <p:sp>
        <p:nvSpPr>
          <p:cNvPr id="21" name="Figura a mano libera: forma 20">
            <a:extLst>
              <a:ext uri="{FF2B5EF4-FFF2-40B4-BE49-F238E27FC236}">
                <a16:creationId xmlns:a16="http://schemas.microsoft.com/office/drawing/2014/main" id="{D311BCBB-73AE-225B-86FD-DACC75D954A8}"/>
              </a:ext>
            </a:extLst>
          </p:cNvPr>
          <p:cNvSpPr/>
          <p:nvPr/>
        </p:nvSpPr>
        <p:spPr>
          <a:xfrm>
            <a:off x="6879240" y="4365720"/>
            <a:ext cx="1287359"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1" i="0" u="none" strike="noStrike" baseline="0">
                <a:ln>
                  <a:noFill/>
                </a:ln>
                <a:solidFill>
                  <a:srgbClr val="FF0066"/>
                </a:solidFill>
                <a:latin typeface="Symbol" pitchFamily="18"/>
                <a:ea typeface="Times New Roman" pitchFamily="18"/>
                <a:cs typeface="Times New Roman" pitchFamily="18"/>
              </a:rPr>
              <a:t></a:t>
            </a:r>
            <a:r>
              <a:rPr lang="it-IT" sz="2400" b="0" i="0" u="none" strike="noStrike" baseline="0">
                <a:ln>
                  <a:noFill/>
                </a:ln>
                <a:solidFill>
                  <a:srgbClr val="000000"/>
                </a:solidFill>
                <a:latin typeface="Times New Roman" pitchFamily="18"/>
                <a:ea typeface="Microsoft YaHei" pitchFamily="2"/>
                <a:cs typeface="Mangal" pitchFamily="2"/>
              </a:rPr>
              <a:t> </a:t>
            </a:r>
            <a:r>
              <a:rPr lang="it-IT" sz="2800" b="0" i="0" u="none" strike="noStrike" baseline="0">
                <a:ln>
                  <a:noFill/>
                </a:ln>
                <a:solidFill>
                  <a:srgbClr val="FF0066"/>
                </a:solidFill>
                <a:latin typeface="Times New Roman" pitchFamily="18"/>
                <a:ea typeface="Times New Roman" pitchFamily="18"/>
                <a:cs typeface="Times New Roman" pitchFamily="18"/>
              </a:rPr>
              <a:t>= </a:t>
            </a:r>
            <a:r>
              <a:rPr lang="it-IT" sz="2800" b="0" i="0" u="none" strike="noStrike" baseline="0">
                <a:ln>
                  <a:noFill/>
                </a:ln>
                <a:solidFill>
                  <a:srgbClr val="FF0066"/>
                </a:solidFill>
                <a:latin typeface="Symbol" pitchFamily="18"/>
                <a:ea typeface="Times New Roman" pitchFamily="18"/>
                <a:cs typeface="Times New Roman" pitchFamily="18"/>
              </a:rPr>
              <a:t></a:t>
            </a:r>
            <a:r>
              <a:rPr lang="it-IT" sz="2800" b="0" i="0" u="none" strike="noStrike" baseline="0">
                <a:ln>
                  <a:noFill/>
                </a:ln>
                <a:solidFill>
                  <a:srgbClr val="FF0066"/>
                </a:solidFill>
                <a:latin typeface="Times New Roman" pitchFamily="18"/>
                <a:ea typeface="Times New Roman" pitchFamily="18"/>
                <a:cs typeface="Times New Roman" pitchFamily="18"/>
              </a:rPr>
              <a:t>/</a:t>
            </a:r>
            <a:r>
              <a:rPr lang="it-IT" sz="2800" b="1" i="0" u="none" strike="noStrike" baseline="0">
                <a:ln>
                  <a:noFill/>
                </a:ln>
                <a:solidFill>
                  <a:srgbClr val="FF0066"/>
                </a:solidFill>
                <a:latin typeface="Times New Roman" pitchFamily="18"/>
                <a:ea typeface="Times New Roman" pitchFamily="18"/>
                <a:cs typeface="Times New Roman" pitchFamily="18"/>
              </a:rPr>
              <a:t>P</a:t>
            </a:r>
          </a:p>
        </p:txBody>
      </p:sp>
      <p:sp>
        <p:nvSpPr>
          <p:cNvPr id="22" name="Figura a mano libera: forma 21">
            <a:extLst>
              <a:ext uri="{FF2B5EF4-FFF2-40B4-BE49-F238E27FC236}">
                <a16:creationId xmlns:a16="http://schemas.microsoft.com/office/drawing/2014/main" id="{4AE50799-B7AB-D6C6-B883-A849830B385C}"/>
              </a:ext>
            </a:extLst>
          </p:cNvPr>
          <p:cNvSpPr/>
          <p:nvPr/>
        </p:nvSpPr>
        <p:spPr>
          <a:xfrm>
            <a:off x="1763640" y="189000"/>
            <a:ext cx="496727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FF0066"/>
                </a:solidFill>
                <a:latin typeface="Century Gothic" pitchFamily="34"/>
                <a:ea typeface="Microsoft YaHei" pitchFamily="2"/>
                <a:cs typeface="Mangal" pitchFamily="2"/>
              </a:rPr>
              <a:t>ANGULAR MOMENTUM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graphicFrame>
        <p:nvGraphicFramePr>
          <p:cNvPr id="2" name="Oggetto 1">
            <a:extLst>
              <a:ext uri="{FF2B5EF4-FFF2-40B4-BE49-F238E27FC236}">
                <a16:creationId xmlns:a16="http://schemas.microsoft.com/office/drawing/2014/main" id="{B7AF5CE6-5802-6026-64B9-CCFC089DBE5C}"/>
              </a:ext>
            </a:extLst>
          </p:cNvPr>
          <p:cNvGraphicFramePr/>
          <p:nvPr/>
        </p:nvGraphicFramePr>
        <p:xfrm>
          <a:off x="0" y="0"/>
          <a:ext cx="6300720" cy="2906640"/>
        </p:xfrm>
        <a:graphic>
          <a:graphicData uri="http://schemas.openxmlformats.org/presentationml/2006/ole">
            <mc:AlternateContent xmlns:mc="http://schemas.openxmlformats.org/markup-compatibility/2006">
              <mc:Choice xmlns:v="urn:schemas-microsoft-com:vml" Requires="v">
                <p:oleObj r:id="rId3" imgW="9573961" imgH="4419048" progId="">
                  <p:embed/>
                </p:oleObj>
              </mc:Choice>
              <mc:Fallback>
                <p:oleObj r:id="rId3" imgW="9573961" imgH="4419048" progId="">
                  <p:embed/>
                  <p:pic>
                    <p:nvPicPr>
                      <p:cNvPr id="0" name=""/>
                      <p:cNvPicPr/>
                      <p:nvPr/>
                    </p:nvPicPr>
                    <p:blipFill>
                      <a:blip r:embed="rId4"/>
                      <a:stretch>
                        <a:fillRect/>
                      </a:stretch>
                    </p:blipFill>
                    <p:spPr>
                      <a:xfrm>
                        <a:off x="0" y="0"/>
                        <a:ext cx="6300720" cy="2906640"/>
                      </a:xfrm>
                      <a:prstGeom prst="rect">
                        <a:avLst/>
                      </a:prstGeom>
                      <a:noFill/>
                      <a:ln>
                        <a:noFill/>
                      </a:ln>
                    </p:spPr>
                  </p:pic>
                </p:oleObj>
              </mc:Fallback>
            </mc:AlternateContent>
          </a:graphicData>
        </a:graphic>
      </p:graphicFrame>
      <p:pic>
        <p:nvPicPr>
          <p:cNvPr id="3" name="Immagine 2">
            <a:extLst>
              <a:ext uri="{FF2B5EF4-FFF2-40B4-BE49-F238E27FC236}">
                <a16:creationId xmlns:a16="http://schemas.microsoft.com/office/drawing/2014/main" id="{5FB63155-173E-242A-23C5-47438ADA7658}"/>
              </a:ext>
            </a:extLst>
          </p:cNvPr>
          <p:cNvPicPr>
            <a:picLocks noChangeAspect="1"/>
          </p:cNvPicPr>
          <p:nvPr/>
        </p:nvPicPr>
        <p:blipFill>
          <a:blip r:embed="rId5">
            <a:lum bright="-24000" contrast="48000"/>
            <a:alphaModFix/>
          </a:blip>
          <a:srcRect l="48037" t="47202" b="19385"/>
          <a:stretch>
            <a:fillRect/>
          </a:stretch>
        </p:blipFill>
        <p:spPr>
          <a:xfrm>
            <a:off x="1844639" y="3284639"/>
            <a:ext cx="7299360" cy="3024000"/>
          </a:xfrm>
          <a:prstGeom prst="rect">
            <a:avLst/>
          </a:prstGeom>
          <a:noFill/>
          <a:ln>
            <a:noFill/>
          </a:ln>
        </p:spPr>
      </p:pic>
      <p:sp>
        <p:nvSpPr>
          <p:cNvPr id="4" name="Figura a mano libera: forma 3">
            <a:extLst>
              <a:ext uri="{FF2B5EF4-FFF2-40B4-BE49-F238E27FC236}">
                <a16:creationId xmlns:a16="http://schemas.microsoft.com/office/drawing/2014/main" id="{E381C243-A12D-B766-F670-6B05D7764047}"/>
              </a:ext>
            </a:extLst>
          </p:cNvPr>
          <p:cNvSpPr/>
          <p:nvPr/>
        </p:nvSpPr>
        <p:spPr>
          <a:xfrm>
            <a:off x="0" y="5013360"/>
            <a:ext cx="2952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Zeeman splitting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85881DE5-435F-B0B8-EE62-22051DA277DC}"/>
              </a:ext>
            </a:extLst>
          </p:cNvPr>
          <p:cNvSpPr/>
          <p:nvPr/>
        </p:nvSpPr>
        <p:spPr>
          <a:xfrm>
            <a:off x="468360" y="2852640"/>
            <a:ext cx="8424720" cy="271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FFFF00"/>
                </a:solidFill>
                <a:latin typeface="Comic Sans MS" pitchFamily="66"/>
                <a:ea typeface="Microsoft YaHei" pitchFamily="2"/>
                <a:cs typeface="Mangal" pitchFamily="2"/>
              </a:rPr>
              <a:t>Three opportunities:</a:t>
            </a:r>
          </a:p>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FFFF00"/>
                </a:solidFill>
                <a:latin typeface="Comic Sans MS" pitchFamily="66"/>
                <a:ea typeface="Microsoft YaHei" pitchFamily="2"/>
                <a:cs typeface="Mangal" pitchFamily="2"/>
              </a:rPr>
              <a:t>I=0 no magnetic momentum </a:t>
            </a:r>
            <a:r>
              <a:rPr lang="en-US" sz="2000" b="0" i="0" u="none" strike="noStrike" baseline="30000">
                <a:ln>
                  <a:noFill/>
                </a:ln>
                <a:solidFill>
                  <a:srgbClr val="FFFF00"/>
                </a:solidFill>
                <a:latin typeface="Comic Sans MS" pitchFamily="66"/>
                <a:ea typeface="Microsoft YaHei" pitchFamily="2"/>
                <a:cs typeface="Mangal" pitchFamily="2"/>
              </a:rPr>
              <a:t>12</a:t>
            </a:r>
            <a:r>
              <a:rPr lang="en-US" sz="2000" b="0" i="0" u="none" strike="noStrike" baseline="0">
                <a:ln>
                  <a:noFill/>
                </a:ln>
                <a:solidFill>
                  <a:srgbClr val="FFFF00"/>
                </a:solidFill>
                <a:latin typeface="Comic Sans MS" pitchFamily="66"/>
                <a:ea typeface="Microsoft YaHei" pitchFamily="2"/>
                <a:cs typeface="Mangal" pitchFamily="2"/>
              </a:rPr>
              <a:t>C</a:t>
            </a:r>
            <a:r>
              <a:rPr lang="en-US" sz="2000" b="0" i="0" u="none" strike="noStrike" baseline="30000">
                <a:ln>
                  <a:noFill/>
                </a:ln>
                <a:solidFill>
                  <a:srgbClr val="FFFF00"/>
                </a:solidFill>
                <a:latin typeface="Comic Sans MS" pitchFamily="66"/>
                <a:ea typeface="Microsoft YaHei" pitchFamily="2"/>
                <a:cs typeface="Mangal" pitchFamily="2"/>
              </a:rPr>
              <a:t> </a:t>
            </a:r>
            <a:r>
              <a:rPr lang="en-US" sz="2000" b="0" i="0" u="none" strike="noStrike" baseline="0">
                <a:ln>
                  <a:noFill/>
                </a:ln>
                <a:solidFill>
                  <a:srgbClr val="FFFF00"/>
                </a:solidFill>
                <a:latin typeface="Comic Sans MS" pitchFamily="66"/>
                <a:ea typeface="Microsoft YaHei" pitchFamily="2"/>
                <a:cs typeface="Mangal" pitchFamily="2"/>
              </a:rPr>
              <a:t>o </a:t>
            </a:r>
            <a:r>
              <a:rPr lang="en-US" sz="2000" b="0" i="0" u="none" strike="noStrike" baseline="30000">
                <a:ln>
                  <a:noFill/>
                </a:ln>
                <a:solidFill>
                  <a:srgbClr val="FFFF00"/>
                </a:solidFill>
                <a:latin typeface="Comic Sans MS" pitchFamily="66"/>
                <a:ea typeface="Microsoft YaHei" pitchFamily="2"/>
                <a:cs typeface="Mangal" pitchFamily="2"/>
              </a:rPr>
              <a:t>16</a:t>
            </a:r>
            <a:r>
              <a:rPr lang="en-US" sz="2000" b="0" i="0" u="none" strike="noStrike" baseline="0">
                <a:ln>
                  <a:noFill/>
                </a:ln>
                <a:solidFill>
                  <a:srgbClr val="FFFF00"/>
                </a:solidFill>
                <a:latin typeface="Comic Sans MS" pitchFamily="66"/>
                <a:ea typeface="Microsoft YaHei" pitchFamily="2"/>
                <a:cs typeface="Mangal" pitchFamily="2"/>
              </a:rPr>
              <a:t>O. NO NMR signal !</a:t>
            </a:r>
          </a:p>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000" b="0" i="0" u="none" strike="noStrike" baseline="0">
              <a:ln>
                <a:noFill/>
              </a:ln>
              <a:solidFill>
                <a:srgbClr val="FFFF00"/>
              </a:solidFill>
              <a:latin typeface="Comic Sans MS" pitchFamily="66"/>
              <a:ea typeface="Microsoft YaHei" pitchFamily="2"/>
              <a:cs typeface="Mangal" pitchFamily="2"/>
            </a:endParaRPr>
          </a:p>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FFFF00"/>
                </a:solidFill>
                <a:latin typeface="Comic Sans MS" pitchFamily="66"/>
                <a:ea typeface="Microsoft YaHei" pitchFamily="2"/>
                <a:cs typeface="Mangal" pitchFamily="2"/>
              </a:rPr>
              <a:t>I=1/2 spheres, </a:t>
            </a:r>
            <a:r>
              <a:rPr lang="en-US" sz="2000" b="0" i="0" u="none" strike="noStrike" baseline="30000">
                <a:ln>
                  <a:noFill/>
                </a:ln>
                <a:solidFill>
                  <a:srgbClr val="FFFF00"/>
                </a:solidFill>
                <a:latin typeface="Comic Sans MS" pitchFamily="66"/>
                <a:ea typeface="Microsoft YaHei" pitchFamily="2"/>
                <a:cs typeface="Mangal" pitchFamily="2"/>
              </a:rPr>
              <a:t>1</a:t>
            </a:r>
            <a:r>
              <a:rPr lang="en-US" sz="2000" b="0" i="0" u="none" strike="noStrike" baseline="0">
                <a:ln>
                  <a:noFill/>
                </a:ln>
                <a:solidFill>
                  <a:srgbClr val="FFFF00"/>
                </a:solidFill>
                <a:latin typeface="Comic Sans MS" pitchFamily="66"/>
                <a:ea typeface="Microsoft YaHei" pitchFamily="2"/>
                <a:cs typeface="Mangal" pitchFamily="2"/>
              </a:rPr>
              <a:t>H, </a:t>
            </a:r>
            <a:r>
              <a:rPr lang="en-US" sz="2000" b="0" i="0" u="none" strike="noStrike" baseline="30000">
                <a:ln>
                  <a:noFill/>
                </a:ln>
                <a:solidFill>
                  <a:srgbClr val="FFFF00"/>
                </a:solidFill>
                <a:latin typeface="Comic Sans MS" pitchFamily="66"/>
                <a:ea typeface="Microsoft YaHei" pitchFamily="2"/>
                <a:cs typeface="Mangal" pitchFamily="2"/>
              </a:rPr>
              <a:t>13</a:t>
            </a:r>
            <a:r>
              <a:rPr lang="en-US" sz="2000" b="0" i="0" u="none" strike="noStrike" baseline="0">
                <a:ln>
                  <a:noFill/>
                </a:ln>
                <a:solidFill>
                  <a:srgbClr val="FFFF00"/>
                </a:solidFill>
                <a:latin typeface="Comic Sans MS" pitchFamily="66"/>
                <a:ea typeface="Microsoft YaHei" pitchFamily="2"/>
                <a:cs typeface="Mangal" pitchFamily="2"/>
              </a:rPr>
              <a:t>C, </a:t>
            </a:r>
            <a:r>
              <a:rPr lang="en-US" sz="2000" b="0" i="0" u="none" strike="noStrike" baseline="30000">
                <a:ln>
                  <a:noFill/>
                </a:ln>
                <a:solidFill>
                  <a:srgbClr val="FFFF00"/>
                </a:solidFill>
                <a:latin typeface="Comic Sans MS" pitchFamily="66"/>
                <a:ea typeface="Microsoft YaHei" pitchFamily="2"/>
                <a:cs typeface="Mangal" pitchFamily="2"/>
              </a:rPr>
              <a:t>19</a:t>
            </a:r>
            <a:r>
              <a:rPr lang="en-US" sz="2000" b="0" i="0" u="none" strike="noStrike" baseline="0">
                <a:ln>
                  <a:noFill/>
                </a:ln>
                <a:solidFill>
                  <a:srgbClr val="FFFF00"/>
                </a:solidFill>
                <a:latin typeface="Comic Sans MS" pitchFamily="66"/>
                <a:ea typeface="Microsoft YaHei" pitchFamily="2"/>
                <a:cs typeface="Mangal" pitchFamily="2"/>
              </a:rPr>
              <a:t>F, ecc.</a:t>
            </a:r>
          </a:p>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000" b="0" i="0" u="none" strike="noStrike" baseline="0">
              <a:ln>
                <a:noFill/>
              </a:ln>
              <a:solidFill>
                <a:srgbClr val="FFFF00"/>
              </a:solidFill>
              <a:latin typeface="Comic Sans MS" pitchFamily="66"/>
              <a:ea typeface="Microsoft YaHei" pitchFamily="2"/>
              <a:cs typeface="Mangal" pitchFamily="2"/>
            </a:endParaRPr>
          </a:p>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FFFF00"/>
                </a:solidFill>
                <a:latin typeface="Comic Sans MS" pitchFamily="66"/>
                <a:ea typeface="Microsoft YaHei" pitchFamily="2"/>
                <a:cs typeface="Mangal" pitchFamily="2"/>
              </a:rPr>
              <a:t>I&gt;1/2 non spheric charge particles (Deuterium </a:t>
            </a:r>
            <a:r>
              <a:rPr lang="en-US" sz="2000" b="0" i="0" u="none" strike="noStrike" baseline="30000">
                <a:ln>
                  <a:noFill/>
                </a:ln>
                <a:solidFill>
                  <a:srgbClr val="FFFF00"/>
                </a:solidFill>
                <a:latin typeface="Comic Sans MS" pitchFamily="66"/>
                <a:ea typeface="Microsoft YaHei" pitchFamily="2"/>
                <a:cs typeface="Mangal" pitchFamily="2"/>
              </a:rPr>
              <a:t>14</a:t>
            </a:r>
            <a:r>
              <a:rPr lang="en-US" sz="2000" b="0" i="0" u="none" strike="noStrike" baseline="0">
                <a:ln>
                  <a:noFill/>
                </a:ln>
                <a:solidFill>
                  <a:srgbClr val="FFFF00"/>
                </a:solidFill>
                <a:latin typeface="Comic Sans MS" pitchFamily="66"/>
                <a:ea typeface="Microsoft YaHei" pitchFamily="2"/>
                <a:cs typeface="Mangal" pitchFamily="2"/>
              </a:rPr>
              <a:t>N etc.)</a:t>
            </a:r>
          </a:p>
        </p:txBody>
      </p:sp>
      <p:pic>
        <p:nvPicPr>
          <p:cNvPr id="3" name="Immagine 2">
            <a:extLst>
              <a:ext uri="{FF2B5EF4-FFF2-40B4-BE49-F238E27FC236}">
                <a16:creationId xmlns:a16="http://schemas.microsoft.com/office/drawing/2014/main" id="{3E4FF719-67BF-35FD-A9A1-1B5E25F71C27}"/>
              </a:ext>
            </a:extLst>
          </p:cNvPr>
          <p:cNvPicPr>
            <a:picLocks noChangeAspect="1"/>
          </p:cNvPicPr>
          <p:nvPr/>
        </p:nvPicPr>
        <p:blipFill>
          <a:blip r:embed="rId3">
            <a:lum/>
            <a:alphaModFix/>
          </a:blip>
          <a:srcRect b="44732"/>
          <a:stretch>
            <a:fillRect/>
          </a:stretch>
        </p:blipFill>
        <p:spPr>
          <a:xfrm>
            <a:off x="1187280" y="0"/>
            <a:ext cx="6707520" cy="266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35ECC1EB-775E-755F-EA19-15A490FD0A36}"/>
              </a:ext>
            </a:extLst>
          </p:cNvPr>
          <p:cNvSpPr/>
          <p:nvPr/>
        </p:nvSpPr>
        <p:spPr>
          <a:xfrm>
            <a:off x="395280" y="620640"/>
            <a:ext cx="83170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0000"/>
                </a:solidFill>
                <a:latin typeface="Century Gothic" pitchFamily="34"/>
                <a:ea typeface="Times New Roman" pitchFamily="18"/>
                <a:cs typeface="Times New Roman" pitchFamily="18"/>
              </a:rPr>
              <a:t>Just for having an idea: two different nuclei.</a:t>
            </a:r>
          </a:p>
        </p:txBody>
      </p:sp>
      <p:sp>
        <p:nvSpPr>
          <p:cNvPr id="3" name="Figura a mano libera: forma 2">
            <a:extLst>
              <a:ext uri="{FF2B5EF4-FFF2-40B4-BE49-F238E27FC236}">
                <a16:creationId xmlns:a16="http://schemas.microsoft.com/office/drawing/2014/main" id="{F22E7385-B56D-32E8-788C-4D64A0406A49}"/>
              </a:ext>
            </a:extLst>
          </p:cNvPr>
          <p:cNvSpPr/>
          <p:nvPr/>
        </p:nvSpPr>
        <p:spPr>
          <a:xfrm>
            <a:off x="4476600" y="329580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4" name="Immagine 3">
            <a:extLst>
              <a:ext uri="{FF2B5EF4-FFF2-40B4-BE49-F238E27FC236}">
                <a16:creationId xmlns:a16="http://schemas.microsoft.com/office/drawing/2014/main" id="{7F355BC8-129E-EA5A-B636-ECBA5C2E7CE1}"/>
              </a:ext>
            </a:extLst>
          </p:cNvPr>
          <p:cNvPicPr>
            <a:picLocks noChangeAspect="1"/>
          </p:cNvPicPr>
          <p:nvPr/>
        </p:nvPicPr>
        <p:blipFill>
          <a:blip r:embed="rId3">
            <a:lum/>
            <a:alphaModFix/>
          </a:blip>
          <a:srcRect/>
          <a:stretch>
            <a:fillRect/>
          </a:stretch>
        </p:blipFill>
        <p:spPr>
          <a:xfrm>
            <a:off x="395280" y="1628639"/>
            <a:ext cx="8420040" cy="3449880"/>
          </a:xfrm>
          <a:prstGeom prst="rect">
            <a:avLst/>
          </a:prstGeom>
          <a:noFill/>
          <a:ln>
            <a:noFill/>
          </a:ln>
        </p:spPr>
      </p:pic>
      <p:sp>
        <p:nvSpPr>
          <p:cNvPr id="5" name="Figura a mano libera: forma 4">
            <a:extLst>
              <a:ext uri="{FF2B5EF4-FFF2-40B4-BE49-F238E27FC236}">
                <a16:creationId xmlns:a16="http://schemas.microsoft.com/office/drawing/2014/main" id="{CDDC8BAB-B4DD-CF73-62D2-765927D3B93C}"/>
              </a:ext>
            </a:extLst>
          </p:cNvPr>
          <p:cNvSpPr/>
          <p:nvPr/>
        </p:nvSpPr>
        <p:spPr>
          <a:xfrm>
            <a:off x="1332000" y="5516640"/>
            <a:ext cx="64764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30000">
                <a:ln>
                  <a:noFill/>
                </a:ln>
                <a:solidFill>
                  <a:srgbClr val="000000"/>
                </a:solidFill>
                <a:latin typeface="Times New Roman" pitchFamily="18"/>
                <a:ea typeface="Microsoft YaHei" pitchFamily="2"/>
                <a:cs typeface="Mangal" pitchFamily="2"/>
              </a:rPr>
              <a:t>1</a:t>
            </a:r>
            <a:r>
              <a:rPr lang="it-IT" sz="2400" b="0" i="0" u="none" strike="noStrike" baseline="0">
                <a:ln>
                  <a:noFill/>
                </a:ln>
                <a:solidFill>
                  <a:srgbClr val="000000"/>
                </a:solidFill>
                <a:latin typeface="Times New Roman" pitchFamily="18"/>
                <a:ea typeface="Microsoft YaHei" pitchFamily="2"/>
                <a:cs typeface="Mangal" pitchFamily="2"/>
              </a:rPr>
              <a:t>H</a:t>
            </a:r>
          </a:p>
        </p:txBody>
      </p:sp>
      <p:sp>
        <p:nvSpPr>
          <p:cNvPr id="6" name="Figura a mano libera: forma 5">
            <a:extLst>
              <a:ext uri="{FF2B5EF4-FFF2-40B4-BE49-F238E27FC236}">
                <a16:creationId xmlns:a16="http://schemas.microsoft.com/office/drawing/2014/main" id="{AB8E4D5A-8BA8-DEE4-E898-D256D17D29E2}"/>
              </a:ext>
            </a:extLst>
          </p:cNvPr>
          <p:cNvSpPr/>
          <p:nvPr/>
        </p:nvSpPr>
        <p:spPr>
          <a:xfrm>
            <a:off x="5867279" y="5516640"/>
            <a:ext cx="144143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30000">
                <a:ln>
                  <a:noFill/>
                </a:ln>
                <a:solidFill>
                  <a:srgbClr val="000000"/>
                </a:solidFill>
                <a:latin typeface="Times New Roman" pitchFamily="18"/>
                <a:ea typeface="Microsoft YaHei" pitchFamily="2"/>
                <a:cs typeface="Mangal" pitchFamily="2"/>
              </a:rPr>
              <a:t>2</a:t>
            </a:r>
            <a:r>
              <a:rPr lang="it-IT" sz="2400" b="0" i="0" u="none" strike="noStrike" baseline="0">
                <a:ln>
                  <a:noFill/>
                </a:ln>
                <a:solidFill>
                  <a:srgbClr val="000000"/>
                </a:solidFill>
                <a:latin typeface="Times New Roman" pitchFamily="18"/>
                <a:ea typeface="Microsoft YaHei" pitchFamily="2"/>
                <a:cs typeface="Mangal" pitchFamily="2"/>
              </a:rPr>
              <a:t>H, </a:t>
            </a:r>
            <a:r>
              <a:rPr lang="it-IT" sz="2400" b="0" i="0" u="none" strike="noStrike" baseline="30000">
                <a:ln>
                  <a:noFill/>
                </a:ln>
                <a:solidFill>
                  <a:srgbClr val="000000"/>
                </a:solidFill>
                <a:latin typeface="Times New Roman" pitchFamily="18"/>
                <a:ea typeface="Microsoft YaHei" pitchFamily="2"/>
                <a:cs typeface="Mangal" pitchFamily="2"/>
              </a:rPr>
              <a:t>14</a:t>
            </a:r>
            <a:r>
              <a:rPr lang="it-IT" sz="2400" b="0" i="0" u="none" strike="noStrike" baseline="0">
                <a:ln>
                  <a:noFill/>
                </a:ln>
                <a:solidFill>
                  <a:srgbClr val="000000"/>
                </a:solidFill>
                <a:latin typeface="Times New Roman" pitchFamily="18"/>
                <a:ea typeface="Microsoft YaHei" pitchFamily="2"/>
                <a:cs typeface="Mangal" pitchFamily="2"/>
              </a:rPr>
              <a:t>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Connettore diritto 1">
            <a:extLst>
              <a:ext uri="{FF2B5EF4-FFF2-40B4-BE49-F238E27FC236}">
                <a16:creationId xmlns:a16="http://schemas.microsoft.com/office/drawing/2014/main" id="{F2C21591-4015-9EAA-7F33-394F148FEDAF}"/>
              </a:ext>
            </a:extLst>
          </p:cNvPr>
          <p:cNvSpPr/>
          <p:nvPr/>
        </p:nvSpPr>
        <p:spPr>
          <a:xfrm>
            <a:off x="1387439" y="3016080"/>
            <a:ext cx="609481" cy="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Connettore diritto 2">
            <a:extLst>
              <a:ext uri="{FF2B5EF4-FFF2-40B4-BE49-F238E27FC236}">
                <a16:creationId xmlns:a16="http://schemas.microsoft.com/office/drawing/2014/main" id="{87DBA462-5FAB-CE09-A0E5-A3679C8D16EF}"/>
              </a:ext>
            </a:extLst>
          </p:cNvPr>
          <p:cNvSpPr/>
          <p:nvPr/>
        </p:nvSpPr>
        <p:spPr>
          <a:xfrm>
            <a:off x="1387439" y="3092400"/>
            <a:ext cx="609481" cy="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Connettore diritto 3">
            <a:extLst>
              <a:ext uri="{FF2B5EF4-FFF2-40B4-BE49-F238E27FC236}">
                <a16:creationId xmlns:a16="http://schemas.microsoft.com/office/drawing/2014/main" id="{56F14B7E-26CA-3472-87CC-3FF2E58D1AA5}"/>
              </a:ext>
            </a:extLst>
          </p:cNvPr>
          <p:cNvSpPr/>
          <p:nvPr/>
        </p:nvSpPr>
        <p:spPr>
          <a:xfrm>
            <a:off x="1996920" y="3092400"/>
            <a:ext cx="3200400" cy="152388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Connettore diritto 4">
            <a:extLst>
              <a:ext uri="{FF2B5EF4-FFF2-40B4-BE49-F238E27FC236}">
                <a16:creationId xmlns:a16="http://schemas.microsoft.com/office/drawing/2014/main" id="{2F8B54FC-BF1A-5200-0272-A9E33B3B3DC9}"/>
              </a:ext>
            </a:extLst>
          </p:cNvPr>
          <p:cNvSpPr/>
          <p:nvPr/>
        </p:nvSpPr>
        <p:spPr>
          <a:xfrm flipV="1">
            <a:off x="1996920" y="1491839"/>
            <a:ext cx="3200400" cy="1523881"/>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Connettore diritto 5">
            <a:extLst>
              <a:ext uri="{FF2B5EF4-FFF2-40B4-BE49-F238E27FC236}">
                <a16:creationId xmlns:a16="http://schemas.microsoft.com/office/drawing/2014/main" id="{289425EA-131B-5B67-C974-8BB605C7AFC9}"/>
              </a:ext>
            </a:extLst>
          </p:cNvPr>
          <p:cNvSpPr/>
          <p:nvPr/>
        </p:nvSpPr>
        <p:spPr>
          <a:xfrm>
            <a:off x="5197320" y="4616280"/>
            <a:ext cx="838439" cy="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Connettore diritto 6">
            <a:extLst>
              <a:ext uri="{FF2B5EF4-FFF2-40B4-BE49-F238E27FC236}">
                <a16:creationId xmlns:a16="http://schemas.microsoft.com/office/drawing/2014/main" id="{D3FAA908-982B-2EF8-3805-094EB845AD6D}"/>
              </a:ext>
            </a:extLst>
          </p:cNvPr>
          <p:cNvSpPr/>
          <p:nvPr/>
        </p:nvSpPr>
        <p:spPr>
          <a:xfrm>
            <a:off x="5197320" y="1492199"/>
            <a:ext cx="838439" cy="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Connettore diritto 7">
            <a:extLst>
              <a:ext uri="{FF2B5EF4-FFF2-40B4-BE49-F238E27FC236}">
                <a16:creationId xmlns:a16="http://schemas.microsoft.com/office/drawing/2014/main" id="{C7C9BE5E-D2DE-E130-5DB0-CD8D00F1C295}"/>
              </a:ext>
            </a:extLst>
          </p:cNvPr>
          <p:cNvSpPr/>
          <p:nvPr/>
        </p:nvSpPr>
        <p:spPr>
          <a:xfrm>
            <a:off x="1082520" y="5454720"/>
            <a:ext cx="5486400" cy="0"/>
          </a:xfrm>
          <a:prstGeom prst="line">
            <a:avLst/>
          </a:prstGeom>
          <a:noFill/>
          <a:ln w="50760" cap="sq">
            <a:solidFill>
              <a:srgbClr val="3333CC"/>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Figura a mano libera: forma 8">
            <a:extLst>
              <a:ext uri="{FF2B5EF4-FFF2-40B4-BE49-F238E27FC236}">
                <a16:creationId xmlns:a16="http://schemas.microsoft.com/office/drawing/2014/main" id="{51562AAA-5E58-7B25-42AE-7FD9C386EF44}"/>
              </a:ext>
            </a:extLst>
          </p:cNvPr>
          <p:cNvSpPr/>
          <p:nvPr/>
        </p:nvSpPr>
        <p:spPr>
          <a:xfrm>
            <a:off x="3211560" y="5715000"/>
            <a:ext cx="1964880" cy="508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Comic Sans MS" pitchFamily="66"/>
                <a:ea typeface="Microsoft YaHei" pitchFamily="2"/>
                <a:cs typeface="Mangal" pitchFamily="2"/>
              </a:rPr>
              <a:t>B</a:t>
            </a:r>
            <a:r>
              <a:rPr lang="it-IT" sz="2400" b="0" i="0" u="none" strike="noStrike" baseline="-25000">
                <a:ln>
                  <a:noFill/>
                </a:ln>
                <a:solidFill>
                  <a:srgbClr val="3333CC"/>
                </a:solidFill>
                <a:latin typeface="Comic Sans MS" pitchFamily="66"/>
                <a:ea typeface="Microsoft YaHei" pitchFamily="2"/>
                <a:cs typeface="Mangal" pitchFamily="2"/>
              </a:rPr>
              <a:t>0 </a:t>
            </a:r>
            <a:r>
              <a:rPr lang="it-IT" sz="2400" b="0" i="0" u="none" strike="noStrike" baseline="0">
                <a:ln>
                  <a:noFill/>
                </a:ln>
                <a:solidFill>
                  <a:srgbClr val="3333CC"/>
                </a:solidFill>
                <a:latin typeface="Comic Sans MS" pitchFamily="66"/>
                <a:ea typeface="Microsoft YaHei" pitchFamily="2"/>
                <a:cs typeface="Mangal" pitchFamily="2"/>
              </a:rPr>
              <a:t>increasing</a:t>
            </a:r>
          </a:p>
        </p:txBody>
      </p:sp>
      <p:sp>
        <p:nvSpPr>
          <p:cNvPr id="10" name="Connettore diritto 9">
            <a:extLst>
              <a:ext uri="{FF2B5EF4-FFF2-40B4-BE49-F238E27FC236}">
                <a16:creationId xmlns:a16="http://schemas.microsoft.com/office/drawing/2014/main" id="{093EFC43-3A4B-BBC9-55FC-9CE6C531BA60}"/>
              </a:ext>
            </a:extLst>
          </p:cNvPr>
          <p:cNvSpPr/>
          <p:nvPr/>
        </p:nvSpPr>
        <p:spPr>
          <a:xfrm>
            <a:off x="4359240" y="2063880"/>
            <a:ext cx="0" cy="1981079"/>
          </a:xfrm>
          <a:prstGeom prst="line">
            <a:avLst/>
          </a:prstGeom>
          <a:noFill/>
          <a:ln w="12600" cap="sq">
            <a:solidFill>
              <a:srgbClr val="3333CC"/>
            </a:solidFill>
            <a:prstDash val="solid"/>
            <a:miter/>
            <a:headEnd type="arrow"/>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Figura a mano libera: forma 10">
            <a:extLst>
              <a:ext uri="{FF2B5EF4-FFF2-40B4-BE49-F238E27FC236}">
                <a16:creationId xmlns:a16="http://schemas.microsoft.com/office/drawing/2014/main" id="{5C7A93F2-262A-D53B-8DF1-8753F6B12E22}"/>
              </a:ext>
            </a:extLst>
          </p:cNvPr>
          <p:cNvSpPr/>
          <p:nvPr/>
        </p:nvSpPr>
        <p:spPr>
          <a:xfrm>
            <a:off x="6222599" y="4371839"/>
            <a:ext cx="87228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+ 1/2</a:t>
            </a:r>
          </a:p>
        </p:txBody>
      </p:sp>
      <p:sp>
        <p:nvSpPr>
          <p:cNvPr id="12" name="Figura a mano libera: forma 11">
            <a:extLst>
              <a:ext uri="{FF2B5EF4-FFF2-40B4-BE49-F238E27FC236}">
                <a16:creationId xmlns:a16="http://schemas.microsoft.com/office/drawing/2014/main" id="{7B494E5D-8069-C501-80D3-C39B551E62FB}"/>
              </a:ext>
            </a:extLst>
          </p:cNvPr>
          <p:cNvSpPr/>
          <p:nvPr/>
        </p:nvSpPr>
        <p:spPr>
          <a:xfrm>
            <a:off x="6225840" y="1247760"/>
            <a:ext cx="796319"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- 1/2</a:t>
            </a:r>
          </a:p>
        </p:txBody>
      </p:sp>
      <p:sp>
        <p:nvSpPr>
          <p:cNvPr id="13" name="Figura a mano libera: forma 12">
            <a:extLst>
              <a:ext uri="{FF2B5EF4-FFF2-40B4-BE49-F238E27FC236}">
                <a16:creationId xmlns:a16="http://schemas.microsoft.com/office/drawing/2014/main" id="{86176D98-327D-B71A-B889-CA1DD9E8065B}"/>
              </a:ext>
            </a:extLst>
          </p:cNvPr>
          <p:cNvSpPr/>
          <p:nvPr/>
        </p:nvSpPr>
        <p:spPr>
          <a:xfrm>
            <a:off x="607320" y="3351240"/>
            <a:ext cx="1508040" cy="744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339933"/>
                </a:solidFill>
                <a:latin typeface="Comic Sans MS" pitchFamily="66"/>
                <a:ea typeface="Microsoft YaHei" pitchFamily="2"/>
                <a:cs typeface="Mangal" pitchFamily="2"/>
              </a:rPr>
              <a:t>Degeneri a</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339933"/>
                </a:solidFill>
                <a:latin typeface="Comic Sans MS" pitchFamily="66"/>
                <a:ea typeface="Microsoft YaHei" pitchFamily="2"/>
                <a:cs typeface="Mangal" pitchFamily="2"/>
              </a:rPr>
              <a:t>   B</a:t>
            </a:r>
            <a:r>
              <a:rPr lang="it-IT" sz="2000" b="1" i="0" u="none" strike="noStrike" baseline="-25000">
                <a:ln>
                  <a:noFill/>
                </a:ln>
                <a:solidFill>
                  <a:srgbClr val="339933"/>
                </a:solidFill>
                <a:latin typeface="Comic Sans MS" pitchFamily="66"/>
                <a:ea typeface="Microsoft YaHei" pitchFamily="2"/>
                <a:cs typeface="Mangal" pitchFamily="2"/>
              </a:rPr>
              <a:t>0</a:t>
            </a:r>
            <a:r>
              <a:rPr lang="it-IT" sz="2000" b="1" i="0" u="none" strike="noStrike" baseline="0">
                <a:ln>
                  <a:noFill/>
                </a:ln>
                <a:solidFill>
                  <a:srgbClr val="339933"/>
                </a:solidFill>
                <a:latin typeface="Comic Sans MS" pitchFamily="66"/>
                <a:ea typeface="Microsoft YaHei" pitchFamily="2"/>
                <a:cs typeface="Mangal" pitchFamily="2"/>
              </a:rPr>
              <a:t> = 0</a:t>
            </a:r>
          </a:p>
        </p:txBody>
      </p:sp>
      <p:sp>
        <p:nvSpPr>
          <p:cNvPr id="14" name="Figura a mano libera: forma 13">
            <a:extLst>
              <a:ext uri="{FF2B5EF4-FFF2-40B4-BE49-F238E27FC236}">
                <a16:creationId xmlns:a16="http://schemas.microsoft.com/office/drawing/2014/main" id="{448FB2BC-339F-D950-4818-FEFD288D8F2F}"/>
              </a:ext>
            </a:extLst>
          </p:cNvPr>
          <p:cNvSpPr/>
          <p:nvPr/>
        </p:nvSpPr>
        <p:spPr>
          <a:xfrm>
            <a:off x="1219320" y="5591160"/>
            <a:ext cx="18396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15" name="Gruppo 14">
            <a:extLst>
              <a:ext uri="{FF2B5EF4-FFF2-40B4-BE49-F238E27FC236}">
                <a16:creationId xmlns:a16="http://schemas.microsoft.com/office/drawing/2014/main" id="{2472BA64-AC37-122D-1D23-1E84B6E7EE1F}"/>
              </a:ext>
            </a:extLst>
          </p:cNvPr>
          <p:cNvGrpSpPr/>
          <p:nvPr/>
        </p:nvGrpSpPr>
        <p:grpSpPr>
          <a:xfrm>
            <a:off x="7559640" y="3975120"/>
            <a:ext cx="514080" cy="1295280"/>
            <a:chOff x="7559640" y="3975120"/>
            <a:chExt cx="514080" cy="1295280"/>
          </a:xfrm>
        </p:grpSpPr>
        <p:sp>
          <p:nvSpPr>
            <p:cNvPr id="16" name="Connettore diritto 15">
              <a:extLst>
                <a:ext uri="{FF2B5EF4-FFF2-40B4-BE49-F238E27FC236}">
                  <a16:creationId xmlns:a16="http://schemas.microsoft.com/office/drawing/2014/main" id="{F902DD8A-F31A-441C-01C6-1C104466814E}"/>
                </a:ext>
              </a:extLst>
            </p:cNvPr>
            <p:cNvSpPr/>
            <p:nvPr/>
          </p:nvSpPr>
          <p:spPr>
            <a:xfrm>
              <a:off x="7810200" y="3975120"/>
              <a:ext cx="0" cy="129528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Figura a mano libera: forma 16">
              <a:extLst>
                <a:ext uri="{FF2B5EF4-FFF2-40B4-BE49-F238E27FC236}">
                  <a16:creationId xmlns:a16="http://schemas.microsoft.com/office/drawing/2014/main" id="{AF9A7444-691B-3EA2-897C-58D3BC6F6504}"/>
                </a:ext>
              </a:extLst>
            </p:cNvPr>
            <p:cNvSpPr/>
            <p:nvPr/>
          </p:nvSpPr>
          <p:spPr>
            <a:xfrm>
              <a:off x="7597800" y="4394160"/>
              <a:ext cx="425160" cy="4597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Figura a mano libera: forma 17">
              <a:extLst>
                <a:ext uri="{FF2B5EF4-FFF2-40B4-BE49-F238E27FC236}">
                  <a16:creationId xmlns:a16="http://schemas.microsoft.com/office/drawing/2014/main" id="{524150CD-5EF4-27C4-FCDE-EECB6F159F80}"/>
                </a:ext>
              </a:extLst>
            </p:cNvPr>
            <p:cNvSpPr/>
            <p:nvPr/>
          </p:nvSpPr>
          <p:spPr>
            <a:xfrm>
              <a:off x="7559640" y="4536720"/>
              <a:ext cx="514080" cy="293760"/>
            </a:xfrm>
            <a:custGeom>
              <a:avLst>
                <a:gd name="f0" fmla="val 14640000"/>
                <a:gd name="f1" fmla="val 53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7 f16 1"/>
                <a:gd name="f26" fmla="*/ 15596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9" name="Gruppo 18">
            <a:extLst>
              <a:ext uri="{FF2B5EF4-FFF2-40B4-BE49-F238E27FC236}">
                <a16:creationId xmlns:a16="http://schemas.microsoft.com/office/drawing/2014/main" id="{882CB274-B01B-9431-D86C-A87F1A1BBFCB}"/>
              </a:ext>
            </a:extLst>
          </p:cNvPr>
          <p:cNvGrpSpPr/>
          <p:nvPr/>
        </p:nvGrpSpPr>
        <p:grpSpPr>
          <a:xfrm>
            <a:off x="7543799" y="838080"/>
            <a:ext cx="638280" cy="1295280"/>
            <a:chOff x="7543799" y="838080"/>
            <a:chExt cx="638280" cy="1295280"/>
          </a:xfrm>
        </p:grpSpPr>
        <p:sp>
          <p:nvSpPr>
            <p:cNvPr id="20" name="Connettore diritto 19">
              <a:extLst>
                <a:ext uri="{FF2B5EF4-FFF2-40B4-BE49-F238E27FC236}">
                  <a16:creationId xmlns:a16="http://schemas.microsoft.com/office/drawing/2014/main" id="{36277B58-6919-9DE5-FB32-781F5083F22B}"/>
                </a:ext>
              </a:extLst>
            </p:cNvPr>
            <p:cNvSpPr/>
            <p:nvPr/>
          </p:nvSpPr>
          <p:spPr>
            <a:xfrm flipV="1">
              <a:off x="7785000" y="838080"/>
              <a:ext cx="0" cy="129528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Figura a mano libera: forma 20">
              <a:extLst>
                <a:ext uri="{FF2B5EF4-FFF2-40B4-BE49-F238E27FC236}">
                  <a16:creationId xmlns:a16="http://schemas.microsoft.com/office/drawing/2014/main" id="{57018BFB-FA8E-6AF7-4575-2AB45F2F6E9D}"/>
                </a:ext>
              </a:extLst>
            </p:cNvPr>
            <p:cNvSpPr/>
            <p:nvPr/>
          </p:nvSpPr>
          <p:spPr>
            <a:xfrm>
              <a:off x="7543799" y="1253880"/>
              <a:ext cx="488880" cy="46043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2" name="Figura a mano libera: forma 21">
              <a:extLst>
                <a:ext uri="{FF2B5EF4-FFF2-40B4-BE49-F238E27FC236}">
                  <a16:creationId xmlns:a16="http://schemas.microsoft.com/office/drawing/2014/main" id="{08A93270-1AD0-B367-5EFC-5D113F7F6151}"/>
                </a:ext>
              </a:extLst>
            </p:cNvPr>
            <p:cNvSpPr/>
            <p:nvPr/>
          </p:nvSpPr>
          <p:spPr>
            <a:xfrm>
              <a:off x="8182079" y="1547640"/>
              <a:ext cx="0" cy="0"/>
            </a:xfrm>
            <a:custGeom>
              <a:avLst>
                <a:gd name="f0" fmla="val 17820000"/>
                <a:gd name="f1" fmla="val 41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205 f16 1"/>
                <a:gd name="f25" fmla="*/ 20856 f16 1"/>
                <a:gd name="f26" fmla="*/ 10799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pic>
        <p:nvPicPr>
          <p:cNvPr id="23" name="Immagine 22">
            <a:extLst>
              <a:ext uri="{FF2B5EF4-FFF2-40B4-BE49-F238E27FC236}">
                <a16:creationId xmlns:a16="http://schemas.microsoft.com/office/drawing/2014/main" id="{4DF13E85-28DE-A23C-4426-F57720384437}"/>
              </a:ext>
            </a:extLst>
          </p:cNvPr>
          <p:cNvPicPr>
            <a:picLocks noChangeAspect="1"/>
          </p:cNvPicPr>
          <p:nvPr/>
        </p:nvPicPr>
        <p:blipFill>
          <a:blip r:embed="rId3">
            <a:lum/>
            <a:alphaModFix/>
          </a:blip>
          <a:srcRect/>
          <a:stretch>
            <a:fillRect/>
          </a:stretch>
        </p:blipFill>
        <p:spPr>
          <a:xfrm>
            <a:off x="4572000" y="2743199"/>
            <a:ext cx="1981080" cy="641520"/>
          </a:xfrm>
          <a:prstGeom prst="rect">
            <a:avLst/>
          </a:prstGeom>
          <a:noFill/>
          <a:ln>
            <a:noFill/>
          </a:ln>
        </p:spPr>
      </p:pic>
      <p:sp>
        <p:nvSpPr>
          <p:cNvPr id="24" name="Figura a mano libera: forma 23">
            <a:extLst>
              <a:ext uri="{FF2B5EF4-FFF2-40B4-BE49-F238E27FC236}">
                <a16:creationId xmlns:a16="http://schemas.microsoft.com/office/drawing/2014/main" id="{9A851259-FABD-9627-D3A6-59A9E6876256}"/>
              </a:ext>
            </a:extLst>
          </p:cNvPr>
          <p:cNvSpPr/>
          <p:nvPr/>
        </p:nvSpPr>
        <p:spPr>
          <a:xfrm>
            <a:off x="2106000" y="260280"/>
            <a:ext cx="4901760" cy="64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l-GR" sz="3200" b="0" i="0" u="none" strike="noStrike" baseline="0">
                <a:ln>
                  <a:noFill/>
                </a:ln>
                <a:solidFill>
                  <a:srgbClr val="3333CC"/>
                </a:solidFill>
                <a:effectLst>
                  <a:outerShdw dist="17961" dir="2700000">
                    <a:scrgbClr r="0" g="0" b="0"/>
                  </a:outerShdw>
                </a:effectLst>
                <a:latin typeface="Comic Sans MS" pitchFamily="66"/>
                <a:ea typeface="Microsoft YaHei" pitchFamily="2"/>
                <a:cs typeface="Mangal" pitchFamily="2"/>
              </a:rPr>
              <a:t>Δ</a:t>
            </a:r>
            <a:r>
              <a:rPr lang="it-IT" sz="3200" b="0" i="0" u="none" strike="noStrike" baseline="0">
                <a:ln>
                  <a:noFill/>
                </a:ln>
                <a:solidFill>
                  <a:srgbClr val="3333CC"/>
                </a:solidFill>
                <a:effectLst>
                  <a:outerShdw dist="17961" dir="2700000">
                    <a:scrgbClr r="0" g="0" b="0"/>
                  </a:outerShdw>
                </a:effectLst>
                <a:latin typeface="Comic Sans MS" pitchFamily="66"/>
                <a:ea typeface="Microsoft YaHei" pitchFamily="2"/>
                <a:cs typeface="Mangal" pitchFamily="2"/>
              </a:rPr>
              <a:t> E is related to B</a:t>
            </a:r>
            <a:r>
              <a:rPr lang="it-IT" sz="3200" b="0" i="0" u="none" strike="noStrike" baseline="-25000">
                <a:ln>
                  <a:noFill/>
                </a:ln>
                <a:solidFill>
                  <a:srgbClr val="3333CC"/>
                </a:solidFill>
                <a:effectLst>
                  <a:outerShdw dist="17961" dir="2700000">
                    <a:scrgbClr r="0" g="0" b="0"/>
                  </a:outerShdw>
                </a:effectLst>
                <a:latin typeface="Comic Sans MS" pitchFamily="66"/>
                <a:ea typeface="Microsoft YaHei" pitchFamily="2"/>
                <a:cs typeface="Mangal" pitchFamily="2"/>
              </a:rPr>
              <a:t>0 </a:t>
            </a:r>
            <a:r>
              <a:rPr lang="it-IT" sz="3200" b="0" i="0" u="none" strike="noStrike" baseline="0">
                <a:ln>
                  <a:noFill/>
                </a:ln>
                <a:solidFill>
                  <a:srgbClr val="3333CC"/>
                </a:solidFill>
                <a:effectLst>
                  <a:outerShdw dist="17961" dir="2700000">
                    <a:scrgbClr r="0" g="0" b="0"/>
                  </a:outerShdw>
                </a:effectLst>
                <a:latin typeface="Comic Sans MS" pitchFamily="66"/>
                <a:ea typeface="Microsoft YaHei" pitchFamily="2"/>
                <a:cs typeface="Mangal" pitchFamily="2"/>
              </a:rPr>
              <a:t>and </a:t>
            </a:r>
            <a:r>
              <a:rPr lang="it-IT" sz="3200" b="0" i="0" u="none" strike="noStrike" baseline="0">
                <a:ln>
                  <a:noFill/>
                </a:ln>
                <a:solidFill>
                  <a:srgbClr val="3333CC"/>
                </a:solidFill>
                <a:effectLst>
                  <a:outerShdw dist="17961" dir="2700000">
                    <a:scrgbClr r="0" g="0" b="0"/>
                  </a:outerShdw>
                </a:effectLst>
                <a:latin typeface="Symbol" pitchFamily="18"/>
                <a:ea typeface="Microsoft YaHei" pitchFamily="2"/>
                <a:cs typeface="Mangal" pitchFamily="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100000">
                                          <p:val>
                                            <p:strVal val="#ppt_x"/>
                                          </p:val>
                                        </p:tav>
                                      </p:tavLst>
                                    </p:anim>
                                    <p:anim calcmode="lin" valueType="num">
                                      <p:cBhvr>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03DBE646-49B1-9B4A-8F26-B2339580B446}"/>
              </a:ext>
            </a:extLst>
          </p:cNvPr>
          <p:cNvSpPr/>
          <p:nvPr/>
        </p:nvSpPr>
        <p:spPr>
          <a:xfrm>
            <a:off x="920879" y="2216160"/>
            <a:ext cx="204444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A19F1188-1AB5-8C39-5779-48E313F06B75}"/>
              </a:ext>
            </a:extLst>
          </p:cNvPr>
          <p:cNvSpPr/>
          <p:nvPr/>
        </p:nvSpPr>
        <p:spPr>
          <a:xfrm>
            <a:off x="6705720" y="4267080"/>
            <a:ext cx="1130040" cy="596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5E99A209-16CF-ED61-9025-7ECA04B7818D}"/>
              </a:ext>
            </a:extLst>
          </p:cNvPr>
          <p:cNvSpPr/>
          <p:nvPr/>
        </p:nvSpPr>
        <p:spPr>
          <a:xfrm>
            <a:off x="5791320" y="2087640"/>
            <a:ext cx="2971800" cy="100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When there is B nuclei precess with speed w.</a:t>
            </a:r>
          </a:p>
        </p:txBody>
      </p:sp>
      <p:grpSp>
        <p:nvGrpSpPr>
          <p:cNvPr id="5" name="Gruppo 4">
            <a:extLst>
              <a:ext uri="{FF2B5EF4-FFF2-40B4-BE49-F238E27FC236}">
                <a16:creationId xmlns:a16="http://schemas.microsoft.com/office/drawing/2014/main" id="{18BAD0D9-51FC-202C-1019-DD174526CABD}"/>
              </a:ext>
            </a:extLst>
          </p:cNvPr>
          <p:cNvGrpSpPr/>
          <p:nvPr/>
        </p:nvGrpSpPr>
        <p:grpSpPr>
          <a:xfrm>
            <a:off x="3023640" y="1265400"/>
            <a:ext cx="2340000" cy="5620679"/>
            <a:chOff x="3023640" y="1265400"/>
            <a:chExt cx="2340000" cy="5620679"/>
          </a:xfrm>
        </p:grpSpPr>
        <p:sp>
          <p:nvSpPr>
            <p:cNvPr id="6" name="Connettore diritto 5">
              <a:extLst>
                <a:ext uri="{FF2B5EF4-FFF2-40B4-BE49-F238E27FC236}">
                  <a16:creationId xmlns:a16="http://schemas.microsoft.com/office/drawing/2014/main" id="{2345C561-6873-3195-B880-6905BA4C83EB}"/>
                </a:ext>
              </a:extLst>
            </p:cNvPr>
            <p:cNvSpPr/>
            <p:nvPr/>
          </p:nvSpPr>
          <p:spPr>
            <a:xfrm flipV="1">
              <a:off x="3405240" y="2403720"/>
              <a:ext cx="1595520" cy="343224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Connettore diritto 6">
              <a:extLst>
                <a:ext uri="{FF2B5EF4-FFF2-40B4-BE49-F238E27FC236}">
                  <a16:creationId xmlns:a16="http://schemas.microsoft.com/office/drawing/2014/main" id="{6270E4B7-4995-154A-4831-E0E50BD6FBFA}"/>
                </a:ext>
              </a:extLst>
            </p:cNvPr>
            <p:cNvSpPr/>
            <p:nvPr/>
          </p:nvSpPr>
          <p:spPr>
            <a:xfrm>
              <a:off x="4141440" y="2336400"/>
              <a:ext cx="0" cy="3701519"/>
            </a:xfrm>
            <a:prstGeom prst="line">
              <a:avLst/>
            </a:prstGeom>
            <a:noFill/>
            <a:ln w="12600" cap="sq">
              <a:solidFill>
                <a:srgbClr val="000000"/>
              </a:solidFill>
              <a:custDash>
                <a:ds d="100000" sp="100000"/>
              </a:custDash>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108ED8B2-74A4-D997-77EC-7BB4D42E62E3}"/>
                </a:ext>
              </a:extLst>
            </p:cNvPr>
            <p:cNvSpPr/>
            <p:nvPr/>
          </p:nvSpPr>
          <p:spPr>
            <a:xfrm>
              <a:off x="3625200" y="3620520"/>
              <a:ext cx="1032839" cy="106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Figura a mano libera: forma 8">
              <a:extLst>
                <a:ext uri="{FF2B5EF4-FFF2-40B4-BE49-F238E27FC236}">
                  <a16:creationId xmlns:a16="http://schemas.microsoft.com/office/drawing/2014/main" id="{85DA9FCC-43CA-3B4F-7F33-5030B03521FC}"/>
                </a:ext>
              </a:extLst>
            </p:cNvPr>
            <p:cNvSpPr/>
            <p:nvPr/>
          </p:nvSpPr>
          <p:spPr>
            <a:xfrm rot="2040000">
              <a:off x="3493133" y="3869180"/>
              <a:ext cx="1227240" cy="671400"/>
            </a:xfrm>
            <a:custGeom>
              <a:avLst>
                <a:gd name="f0" fmla="val 14640000"/>
                <a:gd name="f1" fmla="val 53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7 f16 1"/>
                <a:gd name="f26" fmla="*/ 15596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16ED0890-D95B-0996-B9EC-62E57F6A9647}"/>
                </a:ext>
              </a:extLst>
            </p:cNvPr>
            <p:cNvSpPr/>
            <p:nvPr/>
          </p:nvSpPr>
          <p:spPr>
            <a:xfrm>
              <a:off x="3410280" y="2274840"/>
              <a:ext cx="1585080" cy="325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3333CC"/>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Figura a mano libera: forma 10">
              <a:extLst>
                <a:ext uri="{FF2B5EF4-FFF2-40B4-BE49-F238E27FC236}">
                  <a16:creationId xmlns:a16="http://schemas.microsoft.com/office/drawing/2014/main" id="{C3E447E2-F5E2-7535-FC56-8217F1D728BE}"/>
                </a:ext>
              </a:extLst>
            </p:cNvPr>
            <p:cNvSpPr/>
            <p:nvPr/>
          </p:nvSpPr>
          <p:spPr>
            <a:xfrm>
              <a:off x="3410280" y="5639760"/>
              <a:ext cx="1585080" cy="325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3333CC"/>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D28342A0-1DF6-A30D-44F8-613695F9E2E8}"/>
                </a:ext>
              </a:extLst>
            </p:cNvPr>
            <p:cNvSpPr/>
            <p:nvPr/>
          </p:nvSpPr>
          <p:spPr>
            <a:xfrm>
              <a:off x="3042000" y="1265400"/>
              <a:ext cx="2321640" cy="594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w="12600" cap="sq">
              <a:solidFill>
                <a:srgbClr val="B2B2B2"/>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Figura a mano libera: forma 12">
              <a:extLst>
                <a:ext uri="{FF2B5EF4-FFF2-40B4-BE49-F238E27FC236}">
                  <a16:creationId xmlns:a16="http://schemas.microsoft.com/office/drawing/2014/main" id="{1F7438F7-94C7-5F81-885F-6EAE38B373DB}"/>
                </a:ext>
              </a:extLst>
            </p:cNvPr>
            <p:cNvSpPr/>
            <p:nvPr/>
          </p:nvSpPr>
          <p:spPr>
            <a:xfrm>
              <a:off x="3042000" y="6245280"/>
              <a:ext cx="2321640" cy="594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w="12600" cap="sq">
              <a:solidFill>
                <a:srgbClr val="B2B2B2"/>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F3A1A8B6-B5AB-B8B7-2F1C-A68D45C5B9F4}"/>
                </a:ext>
              </a:extLst>
            </p:cNvPr>
            <p:cNvSpPr/>
            <p:nvPr/>
          </p:nvSpPr>
          <p:spPr>
            <a:xfrm>
              <a:off x="3949920" y="1380239"/>
              <a:ext cx="4046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N</a:t>
              </a:r>
            </a:p>
          </p:txBody>
        </p:sp>
        <p:sp>
          <p:nvSpPr>
            <p:cNvPr id="15" name="Figura a mano libera: forma 14">
              <a:extLst>
                <a:ext uri="{FF2B5EF4-FFF2-40B4-BE49-F238E27FC236}">
                  <a16:creationId xmlns:a16="http://schemas.microsoft.com/office/drawing/2014/main" id="{FBE52B2F-EDB7-F420-863D-807DC55122C1}"/>
                </a:ext>
              </a:extLst>
            </p:cNvPr>
            <p:cNvSpPr/>
            <p:nvPr/>
          </p:nvSpPr>
          <p:spPr>
            <a:xfrm>
              <a:off x="4006440" y="6427800"/>
              <a:ext cx="3877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S</a:t>
              </a:r>
            </a:p>
          </p:txBody>
        </p:sp>
        <p:sp>
          <p:nvSpPr>
            <p:cNvPr id="16" name="Figura a mano libera: forma 15">
              <a:extLst>
                <a:ext uri="{FF2B5EF4-FFF2-40B4-BE49-F238E27FC236}">
                  <a16:creationId xmlns:a16="http://schemas.microsoft.com/office/drawing/2014/main" id="{8BEAA178-2D18-EF85-04B5-B989085740F7}"/>
                </a:ext>
              </a:extLst>
            </p:cNvPr>
            <p:cNvSpPr/>
            <p:nvPr/>
          </p:nvSpPr>
          <p:spPr>
            <a:xfrm>
              <a:off x="3023640" y="2107800"/>
              <a:ext cx="46548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000000"/>
                  </a:solidFill>
                  <a:latin typeface="Symbol" pitchFamily="18"/>
                  <a:ea typeface="Microsoft YaHei" pitchFamily="2"/>
                  <a:cs typeface="Mangal" pitchFamily="2"/>
                </a:rPr>
                <a:t></a:t>
              </a:r>
            </a:p>
          </p:txBody>
        </p:sp>
        <p:sp>
          <p:nvSpPr>
            <p:cNvPr id="17" name="Connettore diritto 16">
              <a:extLst>
                <a:ext uri="{FF2B5EF4-FFF2-40B4-BE49-F238E27FC236}">
                  <a16:creationId xmlns:a16="http://schemas.microsoft.com/office/drawing/2014/main" id="{CB000C6B-AD27-33DB-EC21-797DE3C8E3D9}"/>
                </a:ext>
              </a:extLst>
            </p:cNvPr>
            <p:cNvSpPr/>
            <p:nvPr/>
          </p:nvSpPr>
          <p:spPr>
            <a:xfrm flipH="1">
              <a:off x="3895920" y="2269080"/>
              <a:ext cx="60840" cy="0"/>
            </a:xfrm>
            <a:prstGeom prst="line">
              <a:avLst/>
            </a:prstGeom>
            <a:noFill/>
            <a:ln w="12600" cap="sq">
              <a:solidFill>
                <a:srgbClr val="3333CC"/>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EF960EBC-B371-F5F4-C230-91F7F2152B0B}"/>
                </a:ext>
              </a:extLst>
            </p:cNvPr>
            <p:cNvSpPr/>
            <p:nvPr/>
          </p:nvSpPr>
          <p:spPr>
            <a:xfrm>
              <a:off x="4509720" y="5970599"/>
              <a:ext cx="61200" cy="0"/>
            </a:xfrm>
            <a:prstGeom prst="line">
              <a:avLst/>
            </a:prstGeom>
            <a:noFill/>
            <a:ln w="12600" cap="sq">
              <a:solidFill>
                <a:srgbClr val="3333CC"/>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19" name="Connettore diritto 18">
            <a:extLst>
              <a:ext uri="{FF2B5EF4-FFF2-40B4-BE49-F238E27FC236}">
                <a16:creationId xmlns:a16="http://schemas.microsoft.com/office/drawing/2014/main" id="{9D36F0D4-223A-5E00-1242-D5555E36BE59}"/>
              </a:ext>
            </a:extLst>
          </p:cNvPr>
          <p:cNvSpPr/>
          <p:nvPr/>
        </p:nvSpPr>
        <p:spPr>
          <a:xfrm flipV="1">
            <a:off x="1447919" y="3657240"/>
            <a:ext cx="1752481" cy="228599"/>
          </a:xfrm>
          <a:prstGeom prst="line">
            <a:avLst/>
          </a:prstGeom>
          <a:noFill/>
          <a:ln w="50760" cap="sq">
            <a:solidFill>
              <a:srgbClr val="3333CC"/>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Figura a mano libera: forma 19">
            <a:extLst>
              <a:ext uri="{FF2B5EF4-FFF2-40B4-BE49-F238E27FC236}">
                <a16:creationId xmlns:a16="http://schemas.microsoft.com/office/drawing/2014/main" id="{B3FFE14B-078A-436F-33BB-650B34CBF9B0}"/>
              </a:ext>
            </a:extLst>
          </p:cNvPr>
          <p:cNvSpPr/>
          <p:nvPr/>
        </p:nvSpPr>
        <p:spPr>
          <a:xfrm>
            <a:off x="813600" y="3627360"/>
            <a:ext cx="58428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0000"/>
                </a:solidFill>
                <a:latin typeface="Arial Rounded MT Bold" pitchFamily="34"/>
                <a:ea typeface="Microsoft YaHei" pitchFamily="2"/>
                <a:cs typeface="Mangal" pitchFamily="2"/>
              </a:rPr>
              <a:t>h</a:t>
            </a:r>
            <a:r>
              <a:rPr lang="it-IT" sz="3200" b="1" i="0" u="none" strike="noStrike" baseline="0">
                <a:ln>
                  <a:noFill/>
                </a:ln>
                <a:solidFill>
                  <a:srgbClr val="000000"/>
                </a:solidFill>
                <a:latin typeface="Symbol" pitchFamily="18"/>
                <a:ea typeface="Microsoft YaHei" pitchFamily="2"/>
                <a:cs typeface="Mangal" pitchFamily="2"/>
              </a:rPr>
              <a:t></a:t>
            </a:r>
          </a:p>
        </p:txBody>
      </p:sp>
      <p:sp>
        <p:nvSpPr>
          <p:cNvPr id="21" name="Figura a mano libera: forma 20">
            <a:extLst>
              <a:ext uri="{FF2B5EF4-FFF2-40B4-BE49-F238E27FC236}">
                <a16:creationId xmlns:a16="http://schemas.microsoft.com/office/drawing/2014/main" id="{13AC5698-F273-289A-27B1-7DBBB918F069}"/>
              </a:ext>
            </a:extLst>
          </p:cNvPr>
          <p:cNvSpPr/>
          <p:nvPr/>
        </p:nvSpPr>
        <p:spPr>
          <a:xfrm>
            <a:off x="228600" y="4724280"/>
            <a:ext cx="3200400" cy="33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1" i="0" u="none" strike="noStrike" baseline="0">
                <a:ln>
                  <a:noFill/>
                </a:ln>
                <a:solidFill>
                  <a:srgbClr val="000000"/>
                </a:solidFill>
                <a:latin typeface="Comic Sans MS" pitchFamily="66"/>
                <a:ea typeface="Microsoft YaHei" pitchFamily="2"/>
                <a:cs typeface="Mangal" pitchFamily="2"/>
              </a:rPr>
              <a:t>Se </a:t>
            </a:r>
            <a:r>
              <a:rPr lang="it-IT" sz="1600" b="1" i="0" u="none" strike="noStrike" baseline="0">
                <a:ln>
                  <a:noFill/>
                </a:ln>
                <a:solidFill>
                  <a:srgbClr val="000000"/>
                </a:solidFill>
                <a:latin typeface="Symbol" pitchFamily="18"/>
                <a:ea typeface="Microsoft YaHei" pitchFamily="2"/>
                <a:cs typeface="Mangal" pitchFamily="2"/>
              </a:rPr>
              <a:t></a:t>
            </a:r>
            <a:r>
              <a:rPr lang="it-IT" sz="1600" b="1" i="0" u="none" strike="noStrike" baseline="0">
                <a:ln>
                  <a:noFill/>
                </a:ln>
                <a:solidFill>
                  <a:srgbClr val="000000"/>
                </a:solidFill>
                <a:latin typeface="Comic Sans MS" pitchFamily="66"/>
                <a:ea typeface="Microsoft YaHei" pitchFamily="2"/>
                <a:cs typeface="Mangal" pitchFamily="2"/>
              </a:rPr>
              <a:t> spin inversion</a:t>
            </a:r>
          </a:p>
        </p:txBody>
      </p:sp>
      <p:sp>
        <p:nvSpPr>
          <p:cNvPr id="22" name="Figura a mano libera: forma 21">
            <a:extLst>
              <a:ext uri="{FF2B5EF4-FFF2-40B4-BE49-F238E27FC236}">
                <a16:creationId xmlns:a16="http://schemas.microsoft.com/office/drawing/2014/main" id="{99A716ED-5A2C-1335-297A-A9B4DBFCFE14}"/>
              </a:ext>
            </a:extLst>
          </p:cNvPr>
          <p:cNvSpPr/>
          <p:nvPr/>
        </p:nvSpPr>
        <p:spPr>
          <a:xfrm>
            <a:off x="6857279" y="4343400"/>
            <a:ext cx="898199"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0033"/>
                </a:solidFill>
                <a:latin typeface="Comic Sans MS" pitchFamily="66"/>
                <a:ea typeface="Microsoft YaHei" pitchFamily="2"/>
                <a:cs typeface="Mangal" pitchFamily="2"/>
              </a:rPr>
              <a:t>NMR</a:t>
            </a:r>
          </a:p>
        </p:txBody>
      </p:sp>
      <p:sp>
        <p:nvSpPr>
          <p:cNvPr id="23" name="Figura a mano libera: forma 22">
            <a:extLst>
              <a:ext uri="{FF2B5EF4-FFF2-40B4-BE49-F238E27FC236}">
                <a16:creationId xmlns:a16="http://schemas.microsoft.com/office/drawing/2014/main" id="{2C2F76E8-9D9A-49CE-14F3-B49D3396F279}"/>
              </a:ext>
            </a:extLst>
          </p:cNvPr>
          <p:cNvSpPr/>
          <p:nvPr/>
        </p:nvSpPr>
        <p:spPr>
          <a:xfrm>
            <a:off x="1450440" y="3352680"/>
            <a:ext cx="304560" cy="765720"/>
          </a:xfrm>
          <a:custGeom>
            <a:avLst>
              <a:gd name="f0" fmla="val 15360000"/>
              <a:gd name="f1" fmla="val 62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9 f16 1"/>
              <a:gd name="f26" fmla="*/ 13486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Figura a mano libera: forma 23">
            <a:extLst>
              <a:ext uri="{FF2B5EF4-FFF2-40B4-BE49-F238E27FC236}">
                <a16:creationId xmlns:a16="http://schemas.microsoft.com/office/drawing/2014/main" id="{383AF777-48A7-881E-2375-35DDB86CA10C}"/>
              </a:ext>
            </a:extLst>
          </p:cNvPr>
          <p:cNvSpPr/>
          <p:nvPr/>
        </p:nvSpPr>
        <p:spPr>
          <a:xfrm rot="10800000">
            <a:off x="1756079" y="3551760"/>
            <a:ext cx="304560" cy="755280"/>
          </a:xfrm>
          <a:custGeom>
            <a:avLst>
              <a:gd name="f0" fmla="val 15300000"/>
              <a:gd name="f1" fmla="val 62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9 f16 1"/>
              <a:gd name="f26" fmla="*/ 13670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5" name="Figura a mano libera: forma 24">
            <a:extLst>
              <a:ext uri="{FF2B5EF4-FFF2-40B4-BE49-F238E27FC236}">
                <a16:creationId xmlns:a16="http://schemas.microsoft.com/office/drawing/2014/main" id="{13B17EEB-6A84-9F9C-7C43-33ECC664E16F}"/>
              </a:ext>
            </a:extLst>
          </p:cNvPr>
          <p:cNvSpPr/>
          <p:nvPr/>
        </p:nvSpPr>
        <p:spPr>
          <a:xfrm>
            <a:off x="2060639" y="3371760"/>
            <a:ext cx="304200" cy="765720"/>
          </a:xfrm>
          <a:custGeom>
            <a:avLst>
              <a:gd name="f0" fmla="val 15360000"/>
              <a:gd name="f1" fmla="val 62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9 f16 1"/>
              <a:gd name="f26" fmla="*/ 13486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6" name="Figura a mano libera: forma 25">
            <a:extLst>
              <a:ext uri="{FF2B5EF4-FFF2-40B4-BE49-F238E27FC236}">
                <a16:creationId xmlns:a16="http://schemas.microsoft.com/office/drawing/2014/main" id="{E2071B75-9CA9-A6A9-4890-A4F503F10E41}"/>
              </a:ext>
            </a:extLst>
          </p:cNvPr>
          <p:cNvSpPr/>
          <p:nvPr/>
        </p:nvSpPr>
        <p:spPr>
          <a:xfrm rot="10800000">
            <a:off x="2365560" y="3551760"/>
            <a:ext cx="304560" cy="755280"/>
          </a:xfrm>
          <a:custGeom>
            <a:avLst>
              <a:gd name="f0" fmla="val 15300000"/>
              <a:gd name="f1" fmla="val 62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9 f16 1"/>
              <a:gd name="f26" fmla="*/ 13670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Figura a mano libera: forma 26">
            <a:extLst>
              <a:ext uri="{FF2B5EF4-FFF2-40B4-BE49-F238E27FC236}">
                <a16:creationId xmlns:a16="http://schemas.microsoft.com/office/drawing/2014/main" id="{033DD1F1-C3FD-9EA4-F3EB-5DA54D0BC87C}"/>
              </a:ext>
            </a:extLst>
          </p:cNvPr>
          <p:cNvSpPr/>
          <p:nvPr/>
        </p:nvSpPr>
        <p:spPr>
          <a:xfrm>
            <a:off x="974160" y="2384279"/>
            <a:ext cx="1657080" cy="5187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400" b="0" i="0" u="none" strike="noStrike" baseline="0">
                <a:ln>
                  <a:noFill/>
                </a:ln>
                <a:solidFill>
                  <a:srgbClr val="CC0000"/>
                </a:solidFill>
                <a:latin typeface="Arial Rounded MT Bold" pitchFamily="34"/>
                <a:ea typeface="Microsoft YaHei" pitchFamily="2"/>
                <a:cs typeface="Mangal" pitchFamily="2"/>
              </a:rPr>
              <a:t>frequency</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400" b="0" i="0" u="none" strike="noStrike" baseline="0">
                <a:ln>
                  <a:noFill/>
                </a:ln>
                <a:solidFill>
                  <a:srgbClr val="CC0000"/>
                </a:solidFill>
                <a:latin typeface="Arial Rounded MT Bold" pitchFamily="34"/>
                <a:ea typeface="Microsoft YaHei" pitchFamily="2"/>
                <a:cs typeface="Mangal" pitchFamily="2"/>
              </a:rPr>
              <a:t>      400 - 600 MHz</a:t>
            </a:r>
          </a:p>
        </p:txBody>
      </p:sp>
      <p:pic>
        <p:nvPicPr>
          <p:cNvPr id="28" name="Immagine 27">
            <a:extLst>
              <a:ext uri="{FF2B5EF4-FFF2-40B4-BE49-F238E27FC236}">
                <a16:creationId xmlns:a16="http://schemas.microsoft.com/office/drawing/2014/main" id="{4B159139-30FD-53A9-9E00-D39C32DE0754}"/>
              </a:ext>
            </a:extLst>
          </p:cNvPr>
          <p:cNvPicPr>
            <a:picLocks noChangeAspect="1"/>
          </p:cNvPicPr>
          <p:nvPr/>
        </p:nvPicPr>
        <p:blipFill>
          <a:blip r:embed="rId3">
            <a:lum/>
            <a:alphaModFix/>
          </a:blip>
          <a:srcRect/>
          <a:stretch>
            <a:fillRect/>
          </a:stretch>
        </p:blipFill>
        <p:spPr>
          <a:xfrm>
            <a:off x="684359" y="0"/>
            <a:ext cx="7162560" cy="1209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797F39F8-5960-BC04-F29A-FF2E52B25633}"/>
              </a:ext>
            </a:extLst>
          </p:cNvPr>
          <p:cNvGrpSpPr/>
          <p:nvPr/>
        </p:nvGrpSpPr>
        <p:grpSpPr>
          <a:xfrm>
            <a:off x="2597040" y="2932200"/>
            <a:ext cx="3416400" cy="2501640"/>
            <a:chOff x="2597040" y="2932200"/>
            <a:chExt cx="3416400" cy="2501640"/>
          </a:xfrm>
        </p:grpSpPr>
        <p:sp>
          <p:nvSpPr>
            <p:cNvPr id="3" name="Figura a mano libera: forma 2">
              <a:extLst>
                <a:ext uri="{FF2B5EF4-FFF2-40B4-BE49-F238E27FC236}">
                  <a16:creationId xmlns:a16="http://schemas.microsoft.com/office/drawing/2014/main" id="{3B18BA06-DA2E-6BE7-F469-399A81D67A1A}"/>
                </a:ext>
              </a:extLst>
            </p:cNvPr>
            <p:cNvSpPr/>
            <p:nvPr/>
          </p:nvSpPr>
          <p:spPr>
            <a:xfrm>
              <a:off x="2597040" y="2932200"/>
              <a:ext cx="3416400" cy="250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alpha val="50000"/>
              </a:srgbClr>
            </a:solidFill>
            <a:ln w="12600" cap="sq">
              <a:solidFill>
                <a:srgbClr val="FFFF99"/>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96DEF7B8-6038-4ABA-FCB5-71628511FECA}"/>
                </a:ext>
              </a:extLst>
            </p:cNvPr>
            <p:cNvSpPr/>
            <p:nvPr/>
          </p:nvSpPr>
          <p:spPr>
            <a:xfrm>
              <a:off x="2951640" y="3429000"/>
              <a:ext cx="1636200" cy="1554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               </a:t>
              </a:r>
              <a:r>
                <a:rPr lang="it-IT" sz="3200" b="1" i="0" u="none" strike="noStrike" baseline="0">
                  <a:ln>
                    <a:noFill/>
                  </a:ln>
                  <a:solidFill>
                    <a:srgbClr val="000000"/>
                  </a:solidFill>
                  <a:latin typeface="Symbol" pitchFamily="18"/>
                  <a:ea typeface="Microsoft YaHei" pitchFamily="2"/>
                  <a:cs typeface="Mangal" pitchFamily="2"/>
                </a:rPr>
                <a:t></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000000"/>
                  </a:solidFill>
                  <a:latin typeface="Symbol" pitchFamily="18"/>
                  <a:ea typeface="Microsoft YaHei" pitchFamily="2"/>
                  <a:cs typeface="Mangal" pitchFamily="2"/>
                </a:rPr>
                <a:t></a:t>
              </a:r>
              <a:r>
                <a:rPr lang="it-IT" sz="3200" b="0" i="0" u="none" strike="noStrike" baseline="0">
                  <a:ln>
                    <a:noFill/>
                  </a:ln>
                  <a:solidFill>
                    <a:srgbClr val="000000"/>
                  </a:solidFill>
                  <a:latin typeface="Symbol" pitchFamily="18"/>
                  <a:ea typeface="Microsoft YaHei" pitchFamily="2"/>
                  <a:cs typeface="Mangal" pitchFamily="2"/>
                </a:rPr>
                <a:t></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Symbol" pitchFamily="18"/>
                  <a:ea typeface="Microsoft YaHei" pitchFamily="2"/>
                  <a:cs typeface="Mangal" pitchFamily="2"/>
                </a:rPr>
                <a:t></a:t>
              </a:r>
              <a:r>
                <a:rPr lang="it-IT" sz="3200" b="1" i="0" u="none" strike="noStrike" baseline="0">
                  <a:ln>
                    <a:noFill/>
                  </a:ln>
                  <a:solidFill>
                    <a:srgbClr val="000000"/>
                  </a:solidFill>
                  <a:latin typeface="Symbol" pitchFamily="18"/>
                  <a:ea typeface="Microsoft YaHei" pitchFamily="2"/>
                  <a:cs typeface="Mangal" pitchFamily="2"/>
                </a:rPr>
                <a:t></a:t>
              </a:r>
            </a:p>
          </p:txBody>
        </p:sp>
        <p:sp>
          <p:nvSpPr>
            <p:cNvPr id="5" name="Connettore diritto 4">
              <a:extLst>
                <a:ext uri="{FF2B5EF4-FFF2-40B4-BE49-F238E27FC236}">
                  <a16:creationId xmlns:a16="http://schemas.microsoft.com/office/drawing/2014/main" id="{A28E595F-2F62-E75E-C3D2-66BBB86E430A}"/>
                </a:ext>
              </a:extLst>
            </p:cNvPr>
            <p:cNvSpPr/>
            <p:nvPr/>
          </p:nvSpPr>
          <p:spPr>
            <a:xfrm>
              <a:off x="3962520" y="4221000"/>
              <a:ext cx="76176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7DB4E5FD-74D3-0AA2-ED91-C8AD204B312D}"/>
                </a:ext>
              </a:extLst>
            </p:cNvPr>
            <p:cNvSpPr/>
            <p:nvPr/>
          </p:nvSpPr>
          <p:spPr>
            <a:xfrm>
              <a:off x="4266720" y="3382560"/>
              <a:ext cx="533520" cy="1682280"/>
            </a:xfrm>
            <a:custGeom>
              <a:avLst>
                <a:gd name="f0" fmla="val 1020000"/>
                <a:gd name="f1" fmla="val 948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0786 f17 1"/>
                <a:gd name="f27" fmla="*/ 492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D25844DC-FC40-B776-43BA-27080A88C2D5}"/>
                </a:ext>
              </a:extLst>
            </p:cNvPr>
            <p:cNvSpPr/>
            <p:nvPr/>
          </p:nvSpPr>
          <p:spPr>
            <a:xfrm>
              <a:off x="3850919" y="3381120"/>
              <a:ext cx="533520" cy="1678679"/>
            </a:xfrm>
            <a:custGeom>
              <a:avLst>
                <a:gd name="f0" fmla="val 12120000"/>
                <a:gd name="f1" fmla="val 2052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0786 f17 1"/>
                <a:gd name="f27" fmla="*/ 55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CE597416-D8D4-4BC6-DE44-CF5551E20255}"/>
                </a:ext>
              </a:extLst>
            </p:cNvPr>
            <p:cNvSpPr/>
            <p:nvPr/>
          </p:nvSpPr>
          <p:spPr>
            <a:xfrm>
              <a:off x="4961520" y="3886200"/>
              <a:ext cx="587520" cy="64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Arial Rounded MT Bold" pitchFamily="34"/>
                  <a:ea typeface="Microsoft YaHei" pitchFamily="2"/>
                  <a:cs typeface="Mangal" pitchFamily="2"/>
                </a:rPr>
                <a:t>B</a:t>
              </a:r>
              <a:r>
                <a:rPr lang="it-IT" sz="3200" b="0" i="0" u="none" strike="noStrike" baseline="-25000">
                  <a:ln>
                    <a:noFill/>
                  </a:ln>
                  <a:solidFill>
                    <a:srgbClr val="000000"/>
                  </a:solidFill>
                  <a:latin typeface="Arial Rounded MT Bold" pitchFamily="34"/>
                  <a:ea typeface="Microsoft YaHei" pitchFamily="2"/>
                  <a:cs typeface="Mangal" pitchFamily="2"/>
                </a:rPr>
                <a:t>o</a:t>
              </a:r>
            </a:p>
          </p:txBody>
        </p:sp>
      </p:grpSp>
      <p:sp>
        <p:nvSpPr>
          <p:cNvPr id="9" name="Figura a mano libera: forma 8">
            <a:extLst>
              <a:ext uri="{FF2B5EF4-FFF2-40B4-BE49-F238E27FC236}">
                <a16:creationId xmlns:a16="http://schemas.microsoft.com/office/drawing/2014/main" id="{E0E180CC-3802-9C1A-C055-5145A76B2651}"/>
              </a:ext>
            </a:extLst>
          </p:cNvPr>
          <p:cNvSpPr/>
          <p:nvPr/>
        </p:nvSpPr>
        <p:spPr>
          <a:xfrm>
            <a:off x="1720440" y="6049800"/>
            <a:ext cx="693036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000000"/>
                </a:solidFill>
                <a:latin typeface="Symbol" pitchFamily="18"/>
                <a:ea typeface="Microsoft YaHei" pitchFamily="2"/>
                <a:cs typeface="Mangal" pitchFamily="2"/>
              </a:rPr>
              <a:t></a:t>
            </a:r>
            <a:r>
              <a:rPr lang="it-IT" sz="2400" b="0" i="0" u="none" strike="noStrike" baseline="0">
                <a:ln>
                  <a:noFill/>
                </a:ln>
                <a:solidFill>
                  <a:srgbClr val="000000"/>
                </a:solidFill>
                <a:latin typeface="Arial Rounded MT Bold" pitchFamily="34"/>
                <a:ea typeface="Microsoft YaHei" pitchFamily="2"/>
                <a:cs typeface="Mangal" pitchFamily="2"/>
              </a:rPr>
              <a:t> è una costante per ciascun nucleo (H, C, N, etc)</a:t>
            </a:r>
          </a:p>
        </p:txBody>
      </p:sp>
      <p:sp>
        <p:nvSpPr>
          <p:cNvPr id="10" name="Figura a mano libera: forma 9">
            <a:extLst>
              <a:ext uri="{FF2B5EF4-FFF2-40B4-BE49-F238E27FC236}">
                <a16:creationId xmlns:a16="http://schemas.microsoft.com/office/drawing/2014/main" id="{0F899833-E3FA-659E-7FCD-36576488D510}"/>
              </a:ext>
            </a:extLst>
          </p:cNvPr>
          <p:cNvSpPr/>
          <p:nvPr/>
        </p:nvSpPr>
        <p:spPr>
          <a:xfrm>
            <a:off x="1505519" y="1905120"/>
            <a:ext cx="130680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3333CC"/>
                </a:solidFill>
                <a:latin typeface="Symbol" pitchFamily="18"/>
                <a:ea typeface="Microsoft YaHei" pitchFamily="2"/>
                <a:cs typeface="Mangal" pitchFamily="2"/>
              </a:rPr>
              <a:t></a:t>
            </a:r>
            <a:r>
              <a:rPr lang="it-IT" sz="2400" b="0" i="0" u="none" strike="noStrike" baseline="0">
                <a:ln>
                  <a:noFill/>
                </a:ln>
                <a:solidFill>
                  <a:srgbClr val="3333CC"/>
                </a:solidFill>
                <a:latin typeface="Arial Rounded MT Bold" pitchFamily="34"/>
                <a:ea typeface="Microsoft YaHei" pitchFamily="2"/>
                <a:cs typeface="Mangal" pitchFamily="2"/>
              </a:rPr>
              <a:t>E = h</a:t>
            </a:r>
            <a:r>
              <a:rPr lang="it-IT" sz="3200" b="1" i="0" u="none" strike="noStrike" baseline="0">
                <a:ln>
                  <a:noFill/>
                </a:ln>
                <a:solidFill>
                  <a:srgbClr val="3333CC"/>
                </a:solidFill>
                <a:latin typeface="Symbol" pitchFamily="18"/>
                <a:ea typeface="Microsoft YaHei" pitchFamily="2"/>
                <a:cs typeface="Mangal" pitchFamily="2"/>
              </a:rPr>
              <a:t></a:t>
            </a:r>
          </a:p>
        </p:txBody>
      </p:sp>
      <p:sp>
        <p:nvSpPr>
          <p:cNvPr id="11" name="Connettore diritto 10">
            <a:extLst>
              <a:ext uri="{FF2B5EF4-FFF2-40B4-BE49-F238E27FC236}">
                <a16:creationId xmlns:a16="http://schemas.microsoft.com/office/drawing/2014/main" id="{9FD9E39B-A738-F696-FE49-889919E5DBA6}"/>
              </a:ext>
            </a:extLst>
          </p:cNvPr>
          <p:cNvSpPr/>
          <p:nvPr/>
        </p:nvSpPr>
        <p:spPr>
          <a:xfrm flipV="1">
            <a:off x="4419720" y="3153959"/>
            <a:ext cx="2286000" cy="609481"/>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0D8821B7-8E6B-65BF-4ADB-7685E3226CCA}"/>
              </a:ext>
            </a:extLst>
          </p:cNvPr>
          <p:cNvSpPr/>
          <p:nvPr/>
        </p:nvSpPr>
        <p:spPr>
          <a:xfrm>
            <a:off x="6765840" y="2955959"/>
            <a:ext cx="2378160" cy="70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Giromagnetic ratio</a:t>
            </a:r>
          </a:p>
        </p:txBody>
      </p:sp>
      <p:sp>
        <p:nvSpPr>
          <p:cNvPr id="13" name="Connettore diritto 12">
            <a:extLst>
              <a:ext uri="{FF2B5EF4-FFF2-40B4-BE49-F238E27FC236}">
                <a16:creationId xmlns:a16="http://schemas.microsoft.com/office/drawing/2014/main" id="{FA3C498C-2D4C-1AED-4AF3-2AD9F4A94AF7}"/>
              </a:ext>
            </a:extLst>
          </p:cNvPr>
          <p:cNvSpPr/>
          <p:nvPr/>
        </p:nvSpPr>
        <p:spPr>
          <a:xfrm>
            <a:off x="5562720" y="4525920"/>
            <a:ext cx="1447560" cy="60948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206842DE-F617-3188-EAFD-631C2BF2B488}"/>
              </a:ext>
            </a:extLst>
          </p:cNvPr>
          <p:cNvSpPr/>
          <p:nvPr/>
        </p:nvSpPr>
        <p:spPr>
          <a:xfrm>
            <a:off x="6629400" y="5135400"/>
            <a:ext cx="2514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Ext field</a:t>
            </a:r>
          </a:p>
        </p:txBody>
      </p:sp>
      <p:sp>
        <p:nvSpPr>
          <p:cNvPr id="15" name="Connettore diritto 14">
            <a:extLst>
              <a:ext uri="{FF2B5EF4-FFF2-40B4-BE49-F238E27FC236}">
                <a16:creationId xmlns:a16="http://schemas.microsoft.com/office/drawing/2014/main" id="{427202F2-AEBE-BCE1-832D-6C39B74F4449}"/>
              </a:ext>
            </a:extLst>
          </p:cNvPr>
          <p:cNvSpPr/>
          <p:nvPr/>
        </p:nvSpPr>
        <p:spPr>
          <a:xfrm flipH="1" flipV="1">
            <a:off x="1981080" y="3992040"/>
            <a:ext cx="914399" cy="228599"/>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B5CF2CC1-8438-6E49-06D6-3AF83961898D}"/>
              </a:ext>
            </a:extLst>
          </p:cNvPr>
          <p:cNvSpPr/>
          <p:nvPr/>
        </p:nvSpPr>
        <p:spPr>
          <a:xfrm>
            <a:off x="0" y="3854519"/>
            <a:ext cx="2195640" cy="1189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Microsoft YaHei" pitchFamily="2"/>
                <a:cs typeface="Mangal" pitchFamily="2"/>
              </a:rPr>
              <a:t>Frequency of radiation that is able to perform a transition</a:t>
            </a:r>
          </a:p>
        </p:txBody>
      </p:sp>
      <p:sp>
        <p:nvSpPr>
          <p:cNvPr id="17" name="Figura a mano libera: forma 16">
            <a:extLst>
              <a:ext uri="{FF2B5EF4-FFF2-40B4-BE49-F238E27FC236}">
                <a16:creationId xmlns:a16="http://schemas.microsoft.com/office/drawing/2014/main" id="{5AB44E67-0CEE-3696-29E0-2F6D0824D89D}"/>
              </a:ext>
            </a:extLst>
          </p:cNvPr>
          <p:cNvSpPr/>
          <p:nvPr/>
        </p:nvSpPr>
        <p:spPr>
          <a:xfrm>
            <a:off x="4267080" y="2011320"/>
            <a:ext cx="1143000" cy="1371599"/>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00CC99"/>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Figura a mano libera: forma 17">
            <a:extLst>
              <a:ext uri="{FF2B5EF4-FFF2-40B4-BE49-F238E27FC236}">
                <a16:creationId xmlns:a16="http://schemas.microsoft.com/office/drawing/2014/main" id="{6475B278-6F6E-B112-96B5-ACE3BC3C189B}"/>
              </a:ext>
            </a:extLst>
          </p:cNvPr>
          <p:cNvSpPr/>
          <p:nvPr/>
        </p:nvSpPr>
        <p:spPr>
          <a:xfrm>
            <a:off x="1835280" y="5445000"/>
            <a:ext cx="33130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Larmor frequency</a:t>
            </a:r>
          </a:p>
        </p:txBody>
      </p:sp>
      <p:sp>
        <p:nvSpPr>
          <p:cNvPr id="19" name="Figura a mano libera: forma 18">
            <a:extLst>
              <a:ext uri="{FF2B5EF4-FFF2-40B4-BE49-F238E27FC236}">
                <a16:creationId xmlns:a16="http://schemas.microsoft.com/office/drawing/2014/main" id="{820EAB42-588E-CF50-5D3F-E517B2ED148B}"/>
              </a:ext>
            </a:extLst>
          </p:cNvPr>
          <p:cNvSpPr/>
          <p:nvPr/>
        </p:nvSpPr>
        <p:spPr>
          <a:xfrm>
            <a:off x="1258920" y="0"/>
            <a:ext cx="684036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Signal is when a nucleus has absorbed the proper energy that allows…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9DCADF12-03E4-1DB6-2449-C88C620EEC9C}"/>
              </a:ext>
            </a:extLst>
          </p:cNvPr>
          <p:cNvSpPr/>
          <p:nvPr/>
        </p:nvSpPr>
        <p:spPr>
          <a:xfrm>
            <a:off x="5003640" y="765000"/>
            <a:ext cx="1476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FF0066"/>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Symbol" pitchFamily="18"/>
                <a:ea typeface="Times New Roman" pitchFamily="18"/>
                <a:cs typeface="Times New Roman" pitchFamily="18"/>
              </a:rPr>
              <a:t></a:t>
            </a:r>
            <a:r>
              <a:rPr lang="it-IT" sz="2400" b="0" i="0" u="none" strike="noStrike" baseline="0">
                <a:ln>
                  <a:noFill/>
                </a:ln>
                <a:solidFill>
                  <a:srgbClr val="000000"/>
                </a:solidFill>
                <a:latin typeface="Times New Roman" pitchFamily="18"/>
                <a:ea typeface="Times New Roman" pitchFamily="18"/>
                <a:cs typeface="Times New Roman" pitchFamily="18"/>
              </a:rPr>
              <a:t> = </a:t>
            </a:r>
            <a:r>
              <a:rPr lang="it-IT" sz="2400" b="0" i="0" u="none" strike="noStrike" baseline="0">
                <a:ln>
                  <a:noFill/>
                </a:ln>
                <a:solidFill>
                  <a:srgbClr val="000000"/>
                </a:solidFill>
                <a:latin typeface="Symbol" pitchFamily="18"/>
                <a:ea typeface="Times New Roman" pitchFamily="18"/>
                <a:cs typeface="Times New Roman" pitchFamily="18"/>
              </a:rPr>
              <a:t></a:t>
            </a:r>
            <a:r>
              <a:rPr lang="it-IT" sz="2400" b="0" i="1" u="none" strike="noStrike" baseline="0">
                <a:ln>
                  <a:noFill/>
                </a:ln>
                <a:solidFill>
                  <a:srgbClr val="000000"/>
                </a:solidFill>
                <a:latin typeface="Times New Roman" pitchFamily="18"/>
                <a:ea typeface="Times New Roman" pitchFamily="18"/>
                <a:cs typeface="Times New Roman" pitchFamily="18"/>
              </a:rPr>
              <a:t>E/h</a:t>
            </a:r>
          </a:p>
        </p:txBody>
      </p:sp>
      <p:grpSp>
        <p:nvGrpSpPr>
          <p:cNvPr id="3" name="Gruppo 2">
            <a:extLst>
              <a:ext uri="{FF2B5EF4-FFF2-40B4-BE49-F238E27FC236}">
                <a16:creationId xmlns:a16="http://schemas.microsoft.com/office/drawing/2014/main" id="{9DB93577-4F3F-EE7A-79E0-F10C6CE56CB3}"/>
              </a:ext>
            </a:extLst>
          </p:cNvPr>
          <p:cNvGrpSpPr/>
          <p:nvPr/>
        </p:nvGrpSpPr>
        <p:grpSpPr>
          <a:xfrm>
            <a:off x="1908000" y="2997360"/>
            <a:ext cx="5181840" cy="500040"/>
            <a:chOff x="1908000" y="2997360"/>
            <a:chExt cx="5181840" cy="500040"/>
          </a:xfrm>
        </p:grpSpPr>
        <p:pic>
          <p:nvPicPr>
            <p:cNvPr id="4" name="Immagine 3">
              <a:extLst>
                <a:ext uri="{FF2B5EF4-FFF2-40B4-BE49-F238E27FC236}">
                  <a16:creationId xmlns:a16="http://schemas.microsoft.com/office/drawing/2014/main" id="{5A2B3C62-D515-8D8A-6331-6FB149AFAE2D}"/>
                </a:ext>
              </a:extLst>
            </p:cNvPr>
            <p:cNvPicPr>
              <a:picLocks noChangeAspect="1"/>
            </p:cNvPicPr>
            <p:nvPr/>
          </p:nvPicPr>
          <p:blipFill>
            <a:blip r:embed="rId3">
              <a:lum/>
              <a:alphaModFix/>
            </a:blip>
            <a:srcRect/>
            <a:stretch>
              <a:fillRect/>
            </a:stretch>
          </p:blipFill>
          <p:spPr>
            <a:xfrm>
              <a:off x="1908000" y="2997360"/>
              <a:ext cx="2133720" cy="500040"/>
            </a:xfrm>
            <a:prstGeom prst="rect">
              <a:avLst/>
            </a:prstGeom>
            <a:noFill/>
            <a:ln>
              <a:noFill/>
            </a:ln>
          </p:spPr>
        </p:pic>
        <p:pic>
          <p:nvPicPr>
            <p:cNvPr id="5" name="Immagine 4">
              <a:extLst>
                <a:ext uri="{FF2B5EF4-FFF2-40B4-BE49-F238E27FC236}">
                  <a16:creationId xmlns:a16="http://schemas.microsoft.com/office/drawing/2014/main" id="{5B551819-EE98-53C9-29B0-CD6040E5BE60}"/>
                </a:ext>
              </a:extLst>
            </p:cNvPr>
            <p:cNvPicPr>
              <a:picLocks noChangeAspect="1"/>
            </p:cNvPicPr>
            <p:nvPr/>
          </p:nvPicPr>
          <p:blipFill>
            <a:blip r:embed="rId4">
              <a:lum/>
              <a:alphaModFix/>
            </a:blip>
            <a:srcRect/>
            <a:stretch>
              <a:fillRect/>
            </a:stretch>
          </p:blipFill>
          <p:spPr>
            <a:xfrm>
              <a:off x="4956120" y="2997360"/>
              <a:ext cx="2133720" cy="500040"/>
            </a:xfrm>
            <a:prstGeom prst="rect">
              <a:avLst/>
            </a:prstGeom>
            <a:noFill/>
            <a:ln>
              <a:noFill/>
            </a:ln>
          </p:spPr>
        </p:pic>
      </p:grpSp>
      <p:sp>
        <p:nvSpPr>
          <p:cNvPr id="6" name="Figura a mano libera: forma 5">
            <a:extLst>
              <a:ext uri="{FF2B5EF4-FFF2-40B4-BE49-F238E27FC236}">
                <a16:creationId xmlns:a16="http://schemas.microsoft.com/office/drawing/2014/main" id="{21860DF6-5F31-BA52-97A2-C6EB8EC6DB43}"/>
              </a:ext>
            </a:extLst>
          </p:cNvPr>
          <p:cNvSpPr/>
          <p:nvPr/>
        </p:nvSpPr>
        <p:spPr>
          <a:xfrm>
            <a:off x="250920" y="2060639"/>
            <a:ext cx="862631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If </a:t>
            </a:r>
            <a:r>
              <a:rPr lang="it-IT" sz="1800" b="1" i="1" u="none" strike="noStrike" baseline="0">
                <a:ln>
                  <a:noFill/>
                </a:ln>
                <a:solidFill>
                  <a:srgbClr val="000000"/>
                </a:solidFill>
                <a:latin typeface="Times New Roman" pitchFamily="18"/>
                <a:ea typeface="Times New Roman" pitchFamily="18"/>
                <a:cs typeface="Times New Roman" pitchFamily="18"/>
              </a:rPr>
              <a:t>I</a:t>
            </a:r>
            <a:r>
              <a:rPr lang="it-IT" sz="1800" b="1" i="0" u="none" strike="noStrike" baseline="0">
                <a:ln>
                  <a:noFill/>
                </a:ln>
                <a:solidFill>
                  <a:srgbClr val="000000"/>
                </a:solidFill>
                <a:latin typeface="Comic Sans MS" pitchFamily="66"/>
                <a:ea typeface="Times New Roman" pitchFamily="18"/>
                <a:cs typeface="Times New Roman" pitchFamily="18"/>
              </a:rPr>
              <a:t> = ½, </a:t>
            </a:r>
            <a:r>
              <a:rPr lang="it-IT" sz="1800" b="1" i="1" u="none" strike="noStrike" baseline="0">
                <a:ln>
                  <a:noFill/>
                </a:ln>
                <a:solidFill>
                  <a:srgbClr val="000000"/>
                </a:solidFill>
                <a:latin typeface="Comic Sans MS" pitchFamily="66"/>
                <a:ea typeface="Times New Roman" pitchFamily="18"/>
                <a:cs typeface="Times New Roman" pitchFamily="18"/>
              </a:rPr>
              <a:t>m</a:t>
            </a:r>
            <a:r>
              <a:rPr lang="it-IT" sz="1800" b="1" i="0" u="none" strike="noStrike" baseline="0">
                <a:ln>
                  <a:noFill/>
                </a:ln>
                <a:solidFill>
                  <a:srgbClr val="000000"/>
                </a:solidFill>
                <a:latin typeface="Comic Sans MS" pitchFamily="66"/>
                <a:ea typeface="Times New Roman" pitchFamily="18"/>
                <a:cs typeface="Times New Roman" pitchFamily="18"/>
              </a:rPr>
              <a:t> is +½ o –½, so:</a:t>
            </a:r>
          </a:p>
        </p:txBody>
      </p:sp>
      <p:sp>
        <p:nvSpPr>
          <p:cNvPr id="7" name="Figura a mano libera: forma 6">
            <a:extLst>
              <a:ext uri="{FF2B5EF4-FFF2-40B4-BE49-F238E27FC236}">
                <a16:creationId xmlns:a16="http://schemas.microsoft.com/office/drawing/2014/main" id="{9CFCD43B-613D-93AB-A18D-538CE4BB7A4B}"/>
              </a:ext>
            </a:extLst>
          </p:cNvPr>
          <p:cNvSpPr/>
          <p:nvPr/>
        </p:nvSpPr>
        <p:spPr>
          <a:xfrm>
            <a:off x="2340000" y="765000"/>
            <a:ext cx="1476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Symbol" pitchFamily="18"/>
                <a:ea typeface="Times New Roman" pitchFamily="18"/>
                <a:cs typeface="Times New Roman" pitchFamily="18"/>
              </a:rPr>
              <a:t></a:t>
            </a:r>
            <a:r>
              <a:rPr lang="it-IT" sz="2400" b="0" i="1" u="none" strike="noStrike" baseline="0">
                <a:ln>
                  <a:noFill/>
                </a:ln>
                <a:solidFill>
                  <a:srgbClr val="000000"/>
                </a:solidFill>
                <a:latin typeface="Times New Roman" pitchFamily="18"/>
                <a:ea typeface="Times New Roman" pitchFamily="18"/>
                <a:cs typeface="Times New Roman" pitchFamily="18"/>
              </a:rPr>
              <a:t>E=h</a:t>
            </a:r>
            <a:r>
              <a:rPr lang="it-IT" sz="2400" b="0" i="1" u="none" strike="noStrike" baseline="0">
                <a:ln>
                  <a:noFill/>
                </a:ln>
                <a:solidFill>
                  <a:srgbClr val="000000"/>
                </a:solidFill>
                <a:latin typeface="Symbol" pitchFamily="18"/>
                <a:ea typeface="Times New Roman" pitchFamily="18"/>
                <a:cs typeface="Times New Roman" pitchFamily="18"/>
              </a:rPr>
              <a:t></a:t>
            </a:r>
          </a:p>
        </p:txBody>
      </p:sp>
      <p:sp>
        <p:nvSpPr>
          <p:cNvPr id="8" name="Figura a mano libera: forma 7">
            <a:extLst>
              <a:ext uri="{FF2B5EF4-FFF2-40B4-BE49-F238E27FC236}">
                <a16:creationId xmlns:a16="http://schemas.microsoft.com/office/drawing/2014/main" id="{DA219B5F-8554-4828-45F4-097773D6883C}"/>
              </a:ext>
            </a:extLst>
          </p:cNvPr>
          <p:cNvSpPr/>
          <p:nvPr/>
        </p:nvSpPr>
        <p:spPr>
          <a:xfrm>
            <a:off x="324000" y="3716280"/>
            <a:ext cx="8626319"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omic Sans MS" pitchFamily="66"/>
                <a:ea typeface="Times New Roman" pitchFamily="18"/>
                <a:cs typeface="Times New Roman" pitchFamily="18"/>
              </a:rPr>
              <a:t> giromagnetic ratio and h Plank constant</a:t>
            </a:r>
          </a:p>
        </p:txBody>
      </p:sp>
      <p:grpSp>
        <p:nvGrpSpPr>
          <p:cNvPr id="9" name="Gruppo 8">
            <a:extLst>
              <a:ext uri="{FF2B5EF4-FFF2-40B4-BE49-F238E27FC236}">
                <a16:creationId xmlns:a16="http://schemas.microsoft.com/office/drawing/2014/main" id="{C3731A51-3191-F0BD-006E-7900E00F2D23}"/>
              </a:ext>
            </a:extLst>
          </p:cNvPr>
          <p:cNvGrpSpPr/>
          <p:nvPr/>
        </p:nvGrpSpPr>
        <p:grpSpPr>
          <a:xfrm>
            <a:off x="1483199" y="4508640"/>
            <a:ext cx="2153881" cy="1107359"/>
            <a:chOff x="1483199" y="4508640"/>
            <a:chExt cx="2153881" cy="1107359"/>
          </a:xfrm>
        </p:grpSpPr>
        <p:sp>
          <p:nvSpPr>
            <p:cNvPr id="10" name="Figura a mano libera: forma 9">
              <a:extLst>
                <a:ext uri="{FF2B5EF4-FFF2-40B4-BE49-F238E27FC236}">
                  <a16:creationId xmlns:a16="http://schemas.microsoft.com/office/drawing/2014/main" id="{FDD36939-100C-BCF1-F68F-1EF8DA62301D}"/>
                </a:ext>
              </a:extLst>
            </p:cNvPr>
            <p:cNvSpPr/>
            <p:nvPr/>
          </p:nvSpPr>
          <p:spPr>
            <a:xfrm>
              <a:off x="2484720" y="4508640"/>
              <a:ext cx="115236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Times New Roman" pitchFamily="18"/>
                  <a:cs typeface="Times New Roman" pitchFamily="18"/>
                </a:rPr>
                <a:t></a:t>
              </a:r>
              <a:r>
                <a:rPr lang="it-IT" sz="2400" b="0" i="1" u="none" strike="noStrike" baseline="0">
                  <a:ln>
                    <a:noFill/>
                  </a:ln>
                  <a:solidFill>
                    <a:srgbClr val="000000"/>
                  </a:solidFill>
                  <a:latin typeface="Times New Roman" pitchFamily="18"/>
                  <a:ea typeface="Times New Roman" pitchFamily="18"/>
                  <a:cs typeface="Times New Roman" pitchFamily="18"/>
                </a:rPr>
                <a:t> h B</a:t>
              </a:r>
              <a:r>
                <a:rPr lang="it-IT" sz="2400" b="0" i="1" u="none" strike="noStrike" baseline="-25000">
                  <a:ln>
                    <a:noFill/>
                  </a:ln>
                  <a:solidFill>
                    <a:srgbClr val="000000"/>
                  </a:solidFill>
                  <a:latin typeface="Times New Roman" pitchFamily="18"/>
                  <a:ea typeface="Times New Roman" pitchFamily="18"/>
                  <a:cs typeface="Times New Roman" pitchFamily="18"/>
                </a:rPr>
                <a:t>0</a:t>
              </a:r>
            </a:p>
          </p:txBody>
        </p:sp>
        <p:sp>
          <p:nvSpPr>
            <p:cNvPr id="11" name="Figura a mano libera: forma 10">
              <a:extLst>
                <a:ext uri="{FF2B5EF4-FFF2-40B4-BE49-F238E27FC236}">
                  <a16:creationId xmlns:a16="http://schemas.microsoft.com/office/drawing/2014/main" id="{AA8F76B0-82C9-1F08-B987-5FA1AE93BF75}"/>
                </a:ext>
              </a:extLst>
            </p:cNvPr>
            <p:cNvSpPr/>
            <p:nvPr/>
          </p:nvSpPr>
          <p:spPr>
            <a:xfrm>
              <a:off x="1483199" y="4789440"/>
              <a:ext cx="7581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Symbol" pitchFamily="18"/>
                  <a:ea typeface="Microsoft YaHei" pitchFamily="2"/>
                  <a:cs typeface="Mangal" pitchFamily="2"/>
                </a:rPr>
                <a:t></a:t>
              </a:r>
              <a:r>
                <a:rPr lang="it-IT" sz="2400" b="0" i="1" u="none" strike="noStrike" baseline="0">
                  <a:ln>
                    <a:noFill/>
                  </a:ln>
                  <a:solidFill>
                    <a:srgbClr val="000000"/>
                  </a:solidFill>
                  <a:latin typeface="Times New Roman" pitchFamily="18"/>
                  <a:ea typeface="Microsoft YaHei" pitchFamily="2"/>
                  <a:cs typeface="Mangal" pitchFamily="2"/>
                </a:rPr>
                <a:t>E=</a:t>
              </a:r>
            </a:p>
          </p:txBody>
        </p:sp>
        <p:sp>
          <p:nvSpPr>
            <p:cNvPr id="12" name="Connettore diritto 11">
              <a:extLst>
                <a:ext uri="{FF2B5EF4-FFF2-40B4-BE49-F238E27FC236}">
                  <a16:creationId xmlns:a16="http://schemas.microsoft.com/office/drawing/2014/main" id="{96AA3F88-F5DA-264A-5EDF-BA8D1E3A2410}"/>
                </a:ext>
              </a:extLst>
            </p:cNvPr>
            <p:cNvSpPr/>
            <p:nvPr/>
          </p:nvSpPr>
          <p:spPr>
            <a:xfrm>
              <a:off x="2484720" y="5083200"/>
              <a:ext cx="100800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Figura a mano libera: forma 12">
              <a:extLst>
                <a:ext uri="{FF2B5EF4-FFF2-40B4-BE49-F238E27FC236}">
                  <a16:creationId xmlns:a16="http://schemas.microsoft.com/office/drawing/2014/main" id="{5D75D834-99D1-6A28-D078-01DF56B5CDD1}"/>
                </a:ext>
              </a:extLst>
            </p:cNvPr>
            <p:cNvSpPr/>
            <p:nvPr/>
          </p:nvSpPr>
          <p:spPr>
            <a:xfrm>
              <a:off x="2629080" y="5156280"/>
              <a:ext cx="7920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Times New Roman" pitchFamily="18"/>
                  <a:cs typeface="Times New Roman" pitchFamily="18"/>
                </a:rPr>
                <a:t></a:t>
              </a:r>
            </a:p>
          </p:txBody>
        </p:sp>
      </p:grpSp>
      <p:sp>
        <p:nvSpPr>
          <p:cNvPr id="14" name="Figura a mano libera: forma 13">
            <a:extLst>
              <a:ext uri="{FF2B5EF4-FFF2-40B4-BE49-F238E27FC236}">
                <a16:creationId xmlns:a16="http://schemas.microsoft.com/office/drawing/2014/main" id="{9D2E3A1A-F3A5-2E87-8957-D706180B3386}"/>
              </a:ext>
            </a:extLst>
          </p:cNvPr>
          <p:cNvSpPr/>
          <p:nvPr/>
        </p:nvSpPr>
        <p:spPr>
          <a:xfrm>
            <a:off x="4068720" y="5084640"/>
            <a:ext cx="936720" cy="14472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00CC99"/>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15" name="Gruppo 14">
            <a:extLst>
              <a:ext uri="{FF2B5EF4-FFF2-40B4-BE49-F238E27FC236}">
                <a16:creationId xmlns:a16="http://schemas.microsoft.com/office/drawing/2014/main" id="{2F12B156-6AF8-A1F1-1187-B39E182A677C}"/>
              </a:ext>
            </a:extLst>
          </p:cNvPr>
          <p:cNvGrpSpPr/>
          <p:nvPr/>
        </p:nvGrpSpPr>
        <p:grpSpPr>
          <a:xfrm>
            <a:off x="5443920" y="4508640"/>
            <a:ext cx="2009160" cy="1107359"/>
            <a:chOff x="5443920" y="4508640"/>
            <a:chExt cx="2009160" cy="1107359"/>
          </a:xfrm>
        </p:grpSpPr>
        <p:sp>
          <p:nvSpPr>
            <p:cNvPr id="16" name="Figura a mano libera: forma 15">
              <a:extLst>
                <a:ext uri="{FF2B5EF4-FFF2-40B4-BE49-F238E27FC236}">
                  <a16:creationId xmlns:a16="http://schemas.microsoft.com/office/drawing/2014/main" id="{7A83E062-DD96-5675-4BC3-1A63380D9C8D}"/>
                </a:ext>
              </a:extLst>
            </p:cNvPr>
            <p:cNvSpPr/>
            <p:nvPr/>
          </p:nvSpPr>
          <p:spPr>
            <a:xfrm>
              <a:off x="6588000" y="4508640"/>
              <a:ext cx="86508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Times New Roman" pitchFamily="18"/>
                  <a:cs typeface="Times New Roman" pitchFamily="18"/>
                </a:rPr>
                <a:t></a:t>
              </a:r>
              <a:r>
                <a:rPr lang="it-IT" sz="2400" b="0" i="1" u="none" strike="noStrike" baseline="0">
                  <a:ln>
                    <a:noFill/>
                  </a:ln>
                  <a:solidFill>
                    <a:srgbClr val="000000"/>
                  </a:solidFill>
                  <a:latin typeface="Times New Roman" pitchFamily="18"/>
                  <a:ea typeface="Times New Roman" pitchFamily="18"/>
                  <a:cs typeface="Times New Roman" pitchFamily="18"/>
                </a:rPr>
                <a:t> B</a:t>
              </a:r>
              <a:r>
                <a:rPr lang="it-IT" sz="2400" b="0" i="1" u="none" strike="noStrike" baseline="-25000">
                  <a:ln>
                    <a:noFill/>
                  </a:ln>
                  <a:solidFill>
                    <a:srgbClr val="000000"/>
                  </a:solidFill>
                  <a:latin typeface="Times New Roman" pitchFamily="18"/>
                  <a:ea typeface="Times New Roman" pitchFamily="18"/>
                  <a:cs typeface="Times New Roman" pitchFamily="18"/>
                </a:rPr>
                <a:t>0</a:t>
              </a:r>
            </a:p>
          </p:txBody>
        </p:sp>
        <p:sp>
          <p:nvSpPr>
            <p:cNvPr id="17" name="Figura a mano libera: forma 16">
              <a:extLst>
                <a:ext uri="{FF2B5EF4-FFF2-40B4-BE49-F238E27FC236}">
                  <a16:creationId xmlns:a16="http://schemas.microsoft.com/office/drawing/2014/main" id="{058D1823-D388-FA36-081C-D2919CFAB45A}"/>
                </a:ext>
              </a:extLst>
            </p:cNvPr>
            <p:cNvSpPr/>
            <p:nvPr/>
          </p:nvSpPr>
          <p:spPr>
            <a:xfrm>
              <a:off x="5443920" y="4789440"/>
              <a:ext cx="621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Microsoft YaHei" pitchFamily="2"/>
                  <a:cs typeface="Mangal" pitchFamily="2"/>
                </a:rPr>
                <a:t></a:t>
              </a:r>
              <a:r>
                <a:rPr lang="it-IT" sz="2400" b="0" i="0" u="none" strike="noStrike" baseline="0">
                  <a:ln>
                    <a:noFill/>
                  </a:ln>
                  <a:solidFill>
                    <a:srgbClr val="000000"/>
                  </a:solidFill>
                  <a:latin typeface="Times New Roman" pitchFamily="18"/>
                  <a:ea typeface="Microsoft YaHei" pitchFamily="2"/>
                  <a:cs typeface="Mangal" pitchFamily="2"/>
                </a:rPr>
                <a:t> </a:t>
              </a:r>
              <a:r>
                <a:rPr lang="it-IT" sz="2400" b="0" i="1" u="none" strike="noStrike" baseline="0">
                  <a:ln>
                    <a:noFill/>
                  </a:ln>
                  <a:solidFill>
                    <a:srgbClr val="000000"/>
                  </a:solidFill>
                  <a:latin typeface="Times New Roman" pitchFamily="18"/>
                  <a:ea typeface="Microsoft YaHei" pitchFamily="2"/>
                  <a:cs typeface="Mangal" pitchFamily="2"/>
                </a:rPr>
                <a:t>=</a:t>
              </a:r>
            </a:p>
          </p:txBody>
        </p:sp>
        <p:sp>
          <p:nvSpPr>
            <p:cNvPr id="18" name="Connettore diritto 17">
              <a:extLst>
                <a:ext uri="{FF2B5EF4-FFF2-40B4-BE49-F238E27FC236}">
                  <a16:creationId xmlns:a16="http://schemas.microsoft.com/office/drawing/2014/main" id="{D7A51433-D705-7450-3B19-5CB377F70EC4}"/>
                </a:ext>
              </a:extLst>
            </p:cNvPr>
            <p:cNvSpPr/>
            <p:nvPr/>
          </p:nvSpPr>
          <p:spPr>
            <a:xfrm>
              <a:off x="6445079" y="5083200"/>
              <a:ext cx="1008001"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Figura a mano libera: forma 18">
              <a:extLst>
                <a:ext uri="{FF2B5EF4-FFF2-40B4-BE49-F238E27FC236}">
                  <a16:creationId xmlns:a16="http://schemas.microsoft.com/office/drawing/2014/main" id="{ABDBE747-AFEF-C0ED-8533-E00DF78CC0E8}"/>
                </a:ext>
              </a:extLst>
            </p:cNvPr>
            <p:cNvSpPr/>
            <p:nvPr/>
          </p:nvSpPr>
          <p:spPr>
            <a:xfrm>
              <a:off x="6589440" y="5156280"/>
              <a:ext cx="792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Times New Roman" pitchFamily="18"/>
                  <a:cs typeface="Times New Roman" pitchFamily="18"/>
                </a:rPr>
                <a:t></a:t>
              </a:r>
            </a:p>
          </p:txBody>
        </p:sp>
      </p:grpSp>
      <p:sp>
        <p:nvSpPr>
          <p:cNvPr id="20" name="Figura a mano libera: forma 19">
            <a:extLst>
              <a:ext uri="{FF2B5EF4-FFF2-40B4-BE49-F238E27FC236}">
                <a16:creationId xmlns:a16="http://schemas.microsoft.com/office/drawing/2014/main" id="{F146DC46-03E5-D42E-3E9D-62116AC82C01}"/>
              </a:ext>
            </a:extLst>
          </p:cNvPr>
          <p:cNvSpPr/>
          <p:nvPr/>
        </p:nvSpPr>
        <p:spPr>
          <a:xfrm>
            <a:off x="8317080" y="0"/>
            <a:ext cx="82692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FFFF"/>
              </a:gs>
              <a:gs pos="100000">
                <a:srgbClr val="3333CC"/>
              </a:gs>
            </a:gsLst>
            <a:lin ang="10800000"/>
          </a:gradFill>
          <a:ln>
            <a:noFill/>
            <a:prstDash val="solid"/>
          </a:ln>
        </p:spPr>
        <p:txBody>
          <a:bodyPr vert="horz" wrap="none" lIns="90000" tIns="46800" rIns="90000" bIns="46800" anchor="ctr"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7EB1F4F-07C3-B2FD-FDC7-215EA567F909}"/>
              </a:ext>
            </a:extLst>
          </p:cNvPr>
          <p:cNvPicPr>
            <a:picLocks noChangeAspect="1"/>
          </p:cNvPicPr>
          <p:nvPr/>
        </p:nvPicPr>
        <p:blipFill>
          <a:blip r:embed="rId3">
            <a:lum/>
            <a:alphaModFix/>
          </a:blip>
          <a:srcRect t="51431" b="17131"/>
          <a:stretch>
            <a:fillRect/>
          </a:stretch>
        </p:blipFill>
        <p:spPr>
          <a:xfrm>
            <a:off x="0" y="1341360"/>
            <a:ext cx="9255240" cy="2100240"/>
          </a:xfrm>
          <a:prstGeom prst="rect">
            <a:avLst/>
          </a:prstGeom>
          <a:noFill/>
          <a:ln>
            <a:noFill/>
          </a:ln>
        </p:spPr>
      </p:pic>
      <p:sp>
        <p:nvSpPr>
          <p:cNvPr id="3" name="Figura a mano libera: forma 2">
            <a:extLst>
              <a:ext uri="{FF2B5EF4-FFF2-40B4-BE49-F238E27FC236}">
                <a16:creationId xmlns:a16="http://schemas.microsoft.com/office/drawing/2014/main" id="{422B537E-1054-27B8-E73C-6D15C44F1D3D}"/>
              </a:ext>
            </a:extLst>
          </p:cNvPr>
          <p:cNvSpPr/>
          <p:nvPr/>
        </p:nvSpPr>
        <p:spPr>
          <a:xfrm>
            <a:off x="324000" y="3573360"/>
            <a:ext cx="20872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Rf pulse</a:t>
            </a:r>
          </a:p>
        </p:txBody>
      </p:sp>
      <p:sp>
        <p:nvSpPr>
          <p:cNvPr id="4" name="Figura a mano libera: forma 3">
            <a:extLst>
              <a:ext uri="{FF2B5EF4-FFF2-40B4-BE49-F238E27FC236}">
                <a16:creationId xmlns:a16="http://schemas.microsoft.com/office/drawing/2014/main" id="{7800D5E8-34B4-4029-2C27-E41B1EC9DB62}"/>
              </a:ext>
            </a:extLst>
          </p:cNvPr>
          <p:cNvSpPr/>
          <p:nvPr/>
        </p:nvSpPr>
        <p:spPr>
          <a:xfrm>
            <a:off x="2771640" y="3716280"/>
            <a:ext cx="208764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Magetization</a:t>
            </a:r>
          </a:p>
        </p:txBody>
      </p:sp>
      <p:sp>
        <p:nvSpPr>
          <p:cNvPr id="5" name="Figura a mano libera: forma 4">
            <a:extLst>
              <a:ext uri="{FF2B5EF4-FFF2-40B4-BE49-F238E27FC236}">
                <a16:creationId xmlns:a16="http://schemas.microsoft.com/office/drawing/2014/main" id="{3675196D-2995-1FAE-8EAF-B8CB3B8CC79A}"/>
              </a:ext>
            </a:extLst>
          </p:cNvPr>
          <p:cNvSpPr/>
          <p:nvPr/>
        </p:nvSpPr>
        <p:spPr>
          <a:xfrm>
            <a:off x="5867279" y="3860639"/>
            <a:ext cx="208764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Relaxation and resonance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DDFCEB7-E126-ECCE-5AF1-53060456AA89}"/>
              </a:ext>
            </a:extLst>
          </p:cNvPr>
          <p:cNvPicPr>
            <a:picLocks noChangeAspect="1"/>
          </p:cNvPicPr>
          <p:nvPr/>
        </p:nvPicPr>
        <p:blipFill>
          <a:blip r:embed="rId3">
            <a:lum/>
            <a:alphaModFix/>
          </a:blip>
          <a:srcRect t="17170" b="65700"/>
          <a:stretch>
            <a:fillRect/>
          </a:stretch>
        </p:blipFill>
        <p:spPr>
          <a:xfrm>
            <a:off x="1187280" y="2421000"/>
            <a:ext cx="6985079" cy="863639"/>
          </a:xfrm>
          <a:prstGeom prst="rect">
            <a:avLst/>
          </a:prstGeom>
          <a:noFill/>
          <a:ln>
            <a:noFill/>
          </a:ln>
        </p:spPr>
      </p:pic>
      <p:sp>
        <p:nvSpPr>
          <p:cNvPr id="3" name="Figura a mano libera: forma 2">
            <a:extLst>
              <a:ext uri="{FF2B5EF4-FFF2-40B4-BE49-F238E27FC236}">
                <a16:creationId xmlns:a16="http://schemas.microsoft.com/office/drawing/2014/main" id="{300FA9B6-0874-7E51-82F3-D40074212293}"/>
              </a:ext>
            </a:extLst>
          </p:cNvPr>
          <p:cNvSpPr/>
          <p:nvPr/>
        </p:nvSpPr>
        <p:spPr>
          <a:xfrm>
            <a:off x="2700360" y="620640"/>
            <a:ext cx="1476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Symbol" pitchFamily="18"/>
                <a:ea typeface="Times New Roman" pitchFamily="18"/>
                <a:cs typeface="Times New Roman" pitchFamily="18"/>
              </a:rPr>
              <a:t></a:t>
            </a:r>
            <a:r>
              <a:rPr lang="it-IT" sz="2400" b="0" i="1" u="none" strike="noStrike" baseline="0">
                <a:ln>
                  <a:noFill/>
                </a:ln>
                <a:solidFill>
                  <a:srgbClr val="000000"/>
                </a:solidFill>
                <a:latin typeface="Times New Roman" pitchFamily="18"/>
                <a:ea typeface="Times New Roman" pitchFamily="18"/>
                <a:cs typeface="Times New Roman" pitchFamily="18"/>
              </a:rPr>
              <a:t>E=h</a:t>
            </a:r>
            <a:r>
              <a:rPr lang="it-IT" sz="2400" b="0" i="1" u="none" strike="noStrike" baseline="0">
                <a:ln>
                  <a:noFill/>
                </a:ln>
                <a:solidFill>
                  <a:srgbClr val="000000"/>
                </a:solidFill>
                <a:latin typeface="Symbol" pitchFamily="18"/>
                <a:ea typeface="Times New Roman" pitchFamily="18"/>
                <a:cs typeface="Times New Roman" pitchFamily="18"/>
              </a:rPr>
              <a:t></a:t>
            </a:r>
          </a:p>
        </p:txBody>
      </p:sp>
      <p:grpSp>
        <p:nvGrpSpPr>
          <p:cNvPr id="4" name="Gruppo 3">
            <a:extLst>
              <a:ext uri="{FF2B5EF4-FFF2-40B4-BE49-F238E27FC236}">
                <a16:creationId xmlns:a16="http://schemas.microsoft.com/office/drawing/2014/main" id="{A8A70BD2-F7CB-E0E0-5720-C5BF65FF807D}"/>
              </a:ext>
            </a:extLst>
          </p:cNvPr>
          <p:cNvGrpSpPr/>
          <p:nvPr/>
        </p:nvGrpSpPr>
        <p:grpSpPr>
          <a:xfrm>
            <a:off x="5299559" y="260280"/>
            <a:ext cx="2009161" cy="1107719"/>
            <a:chOff x="5299559" y="260280"/>
            <a:chExt cx="2009161" cy="1107719"/>
          </a:xfrm>
        </p:grpSpPr>
        <p:sp>
          <p:nvSpPr>
            <p:cNvPr id="5" name="Figura a mano libera: forma 4">
              <a:extLst>
                <a:ext uri="{FF2B5EF4-FFF2-40B4-BE49-F238E27FC236}">
                  <a16:creationId xmlns:a16="http://schemas.microsoft.com/office/drawing/2014/main" id="{06AEA0DD-A6A6-CAAA-F377-2104C32B4808}"/>
                </a:ext>
              </a:extLst>
            </p:cNvPr>
            <p:cNvSpPr/>
            <p:nvPr/>
          </p:nvSpPr>
          <p:spPr>
            <a:xfrm>
              <a:off x="6443640" y="260280"/>
              <a:ext cx="86508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Times New Roman" pitchFamily="18"/>
                  <a:cs typeface="Times New Roman" pitchFamily="18"/>
                </a:rPr>
                <a:t></a:t>
              </a:r>
              <a:r>
                <a:rPr lang="it-IT" sz="2400" b="0" i="1" u="none" strike="noStrike" baseline="0">
                  <a:ln>
                    <a:noFill/>
                  </a:ln>
                  <a:solidFill>
                    <a:srgbClr val="000000"/>
                  </a:solidFill>
                  <a:latin typeface="Times New Roman" pitchFamily="18"/>
                  <a:ea typeface="Times New Roman" pitchFamily="18"/>
                  <a:cs typeface="Times New Roman" pitchFamily="18"/>
                </a:rPr>
                <a:t> B</a:t>
              </a:r>
              <a:r>
                <a:rPr lang="it-IT" sz="2400" b="0" i="1" u="none" strike="noStrike" baseline="-25000">
                  <a:ln>
                    <a:noFill/>
                  </a:ln>
                  <a:solidFill>
                    <a:srgbClr val="000000"/>
                  </a:solidFill>
                  <a:latin typeface="Times New Roman" pitchFamily="18"/>
                  <a:ea typeface="Times New Roman" pitchFamily="18"/>
                  <a:cs typeface="Times New Roman" pitchFamily="18"/>
                </a:rPr>
                <a:t>0</a:t>
              </a:r>
            </a:p>
          </p:txBody>
        </p:sp>
        <p:sp>
          <p:nvSpPr>
            <p:cNvPr id="6" name="Figura a mano libera: forma 5">
              <a:extLst>
                <a:ext uri="{FF2B5EF4-FFF2-40B4-BE49-F238E27FC236}">
                  <a16:creationId xmlns:a16="http://schemas.microsoft.com/office/drawing/2014/main" id="{5AE009F3-D238-D30D-B007-043109BA156F}"/>
                </a:ext>
              </a:extLst>
            </p:cNvPr>
            <p:cNvSpPr/>
            <p:nvPr/>
          </p:nvSpPr>
          <p:spPr>
            <a:xfrm>
              <a:off x="5299559" y="541440"/>
              <a:ext cx="621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Microsoft YaHei" pitchFamily="2"/>
                  <a:cs typeface="Mangal" pitchFamily="2"/>
                </a:rPr>
                <a:t></a:t>
              </a:r>
              <a:r>
                <a:rPr lang="it-IT" sz="2400" b="0" i="0" u="none" strike="noStrike" baseline="0">
                  <a:ln>
                    <a:noFill/>
                  </a:ln>
                  <a:solidFill>
                    <a:srgbClr val="000000"/>
                  </a:solidFill>
                  <a:latin typeface="Times New Roman" pitchFamily="18"/>
                  <a:ea typeface="Microsoft YaHei" pitchFamily="2"/>
                  <a:cs typeface="Mangal" pitchFamily="2"/>
                </a:rPr>
                <a:t> </a:t>
              </a:r>
              <a:r>
                <a:rPr lang="it-IT" sz="2400" b="0" i="1" u="none" strike="noStrike" baseline="0">
                  <a:ln>
                    <a:noFill/>
                  </a:ln>
                  <a:solidFill>
                    <a:srgbClr val="000000"/>
                  </a:solidFill>
                  <a:latin typeface="Times New Roman" pitchFamily="18"/>
                  <a:ea typeface="Microsoft YaHei" pitchFamily="2"/>
                  <a:cs typeface="Mangal" pitchFamily="2"/>
                </a:rPr>
                <a:t>=</a:t>
              </a:r>
            </a:p>
          </p:txBody>
        </p:sp>
        <p:sp>
          <p:nvSpPr>
            <p:cNvPr id="7" name="Connettore diritto 6">
              <a:extLst>
                <a:ext uri="{FF2B5EF4-FFF2-40B4-BE49-F238E27FC236}">
                  <a16:creationId xmlns:a16="http://schemas.microsoft.com/office/drawing/2014/main" id="{5B1AF0B8-626A-3C87-E93B-BD76AB569256}"/>
                </a:ext>
              </a:extLst>
            </p:cNvPr>
            <p:cNvSpPr/>
            <p:nvPr/>
          </p:nvSpPr>
          <p:spPr>
            <a:xfrm>
              <a:off x="6300720" y="835200"/>
              <a:ext cx="100800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755437C2-DC45-9BEA-1859-37034BEC1428}"/>
                </a:ext>
              </a:extLst>
            </p:cNvPr>
            <p:cNvSpPr/>
            <p:nvPr/>
          </p:nvSpPr>
          <p:spPr>
            <a:xfrm>
              <a:off x="6445079" y="908280"/>
              <a:ext cx="792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Times New Roman" pitchFamily="18"/>
                  <a:cs typeface="Times New Roman" pitchFamily="18"/>
                </a:rPr>
                <a:t></a:t>
              </a:r>
            </a:p>
          </p:txBody>
        </p:sp>
      </p:grpSp>
      <p:sp>
        <p:nvSpPr>
          <p:cNvPr id="9" name="Figura a mano libera: forma 8">
            <a:extLst>
              <a:ext uri="{FF2B5EF4-FFF2-40B4-BE49-F238E27FC236}">
                <a16:creationId xmlns:a16="http://schemas.microsoft.com/office/drawing/2014/main" id="{10E1DC0B-4DA8-C07B-96E6-C8E61D030699}"/>
              </a:ext>
            </a:extLst>
          </p:cNvPr>
          <p:cNvSpPr/>
          <p:nvPr/>
        </p:nvSpPr>
        <p:spPr>
          <a:xfrm>
            <a:off x="5219640" y="1916279"/>
            <a:ext cx="3384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This product is a constant</a:t>
            </a:r>
          </a:p>
        </p:txBody>
      </p:sp>
      <p:sp>
        <p:nvSpPr>
          <p:cNvPr id="10" name="Figura a mano libera: forma 9">
            <a:extLst>
              <a:ext uri="{FF2B5EF4-FFF2-40B4-BE49-F238E27FC236}">
                <a16:creationId xmlns:a16="http://schemas.microsoft.com/office/drawing/2014/main" id="{75C68366-BA65-B997-BEFA-BE16A5011D1B}"/>
              </a:ext>
            </a:extLst>
          </p:cNvPr>
          <p:cNvSpPr/>
          <p:nvPr/>
        </p:nvSpPr>
        <p:spPr>
          <a:xfrm>
            <a:off x="1042919" y="3789360"/>
            <a:ext cx="734544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Calisto MT" pitchFamily="18"/>
                <a:ea typeface="Microsoft YaHei" pitchFamily="2"/>
                <a:cs typeface="Mangal" pitchFamily="2"/>
              </a:rPr>
              <a:t>This means that when I use small time for frequency emission I’m emitting frequency intervals.</a:t>
            </a:r>
          </a:p>
        </p:txBody>
      </p:sp>
      <p:sp>
        <p:nvSpPr>
          <p:cNvPr id="11" name="Figura a mano libera: forma 10">
            <a:extLst>
              <a:ext uri="{FF2B5EF4-FFF2-40B4-BE49-F238E27FC236}">
                <a16:creationId xmlns:a16="http://schemas.microsoft.com/office/drawing/2014/main" id="{6F41170C-9F0E-3B61-F85F-507DC860FA86}"/>
              </a:ext>
            </a:extLst>
          </p:cNvPr>
          <p:cNvSpPr/>
          <p:nvPr/>
        </p:nvSpPr>
        <p:spPr>
          <a:xfrm>
            <a:off x="4427640" y="4653000"/>
            <a:ext cx="360359" cy="57636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33CC33"/>
          </a:solidFill>
          <a:ln w="9360" cap="sq">
            <a:solidFill>
              <a:srgbClr val="33CC33"/>
            </a:solidFill>
            <a:prstDash val="solid"/>
            <a:miter/>
          </a:ln>
        </p:spPr>
        <p:txBody>
          <a:bodyPr vert="horz" wrap="none" lIns="90000" tIns="46800" rIns="90000" bIns="46800" anchor="ctr"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DC65DAB1-869B-8641-ADAC-DA03F1CC3D77}"/>
              </a:ext>
            </a:extLst>
          </p:cNvPr>
          <p:cNvSpPr/>
          <p:nvPr/>
        </p:nvSpPr>
        <p:spPr>
          <a:xfrm>
            <a:off x="1116000" y="5589720"/>
            <a:ext cx="734544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Calisto MT" pitchFamily="18"/>
                <a:ea typeface="Microsoft YaHei" pitchFamily="2"/>
                <a:cs typeface="Mangal" pitchFamily="2"/>
              </a:rPr>
              <a:t>So with one rf pulse I gave to the sample all the possible frequencies (for H as example).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66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4CF35D5-7799-0FE2-A472-98D7B23FC72B}"/>
              </a:ext>
            </a:extLst>
          </p:cNvPr>
          <p:cNvPicPr>
            <a:picLocks noChangeAspect="1"/>
          </p:cNvPicPr>
          <p:nvPr/>
        </p:nvPicPr>
        <p:blipFill>
          <a:blip r:embed="rId3">
            <a:lum/>
            <a:alphaModFix/>
          </a:blip>
          <a:srcRect r="-3491" b="66153"/>
          <a:stretch>
            <a:fillRect/>
          </a:stretch>
        </p:blipFill>
        <p:spPr>
          <a:xfrm>
            <a:off x="324000" y="333360"/>
            <a:ext cx="6335640" cy="1440000"/>
          </a:xfrm>
          <a:prstGeom prst="rect">
            <a:avLst/>
          </a:prstGeom>
          <a:noFill/>
          <a:ln>
            <a:noFill/>
          </a:ln>
        </p:spPr>
      </p:pic>
      <p:pic>
        <p:nvPicPr>
          <p:cNvPr id="3" name="Immagine 2">
            <a:extLst>
              <a:ext uri="{FF2B5EF4-FFF2-40B4-BE49-F238E27FC236}">
                <a16:creationId xmlns:a16="http://schemas.microsoft.com/office/drawing/2014/main" id="{1132BE26-8950-1896-3FFD-6338313C9AA1}"/>
              </a:ext>
            </a:extLst>
          </p:cNvPr>
          <p:cNvPicPr>
            <a:picLocks noChangeAspect="1"/>
          </p:cNvPicPr>
          <p:nvPr/>
        </p:nvPicPr>
        <p:blipFill>
          <a:blip r:embed="rId4">
            <a:lum/>
            <a:alphaModFix/>
          </a:blip>
          <a:srcRect/>
          <a:stretch>
            <a:fillRect/>
          </a:stretch>
        </p:blipFill>
        <p:spPr>
          <a:xfrm>
            <a:off x="5796000" y="4419720"/>
            <a:ext cx="2604960" cy="2030400"/>
          </a:xfrm>
          <a:prstGeom prst="rect">
            <a:avLst/>
          </a:prstGeom>
          <a:noFill/>
          <a:ln>
            <a:noFill/>
          </a:ln>
        </p:spPr>
      </p:pic>
      <p:sp>
        <p:nvSpPr>
          <p:cNvPr id="4" name="Figura a mano libera: forma 3">
            <a:extLst>
              <a:ext uri="{FF2B5EF4-FFF2-40B4-BE49-F238E27FC236}">
                <a16:creationId xmlns:a16="http://schemas.microsoft.com/office/drawing/2014/main" id="{4C1A5AF0-584B-14D8-3D16-9AB78018EF44}"/>
              </a:ext>
            </a:extLst>
          </p:cNvPr>
          <p:cNvSpPr/>
          <p:nvPr/>
        </p:nvSpPr>
        <p:spPr>
          <a:xfrm>
            <a:off x="826920" y="5373720"/>
            <a:ext cx="44658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FFFF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FFFF99"/>
                </a:solidFill>
                <a:latin typeface="Times New Roman" pitchFamily="18"/>
                <a:ea typeface="Microsoft YaHei" pitchFamily="2"/>
                <a:cs typeface="Mangal" pitchFamily="2"/>
              </a:rPr>
              <a:t>SPECTRUM</a:t>
            </a:r>
          </a:p>
        </p:txBody>
      </p:sp>
      <p:pic>
        <p:nvPicPr>
          <p:cNvPr id="5" name="Immagine 4">
            <a:extLst>
              <a:ext uri="{FF2B5EF4-FFF2-40B4-BE49-F238E27FC236}">
                <a16:creationId xmlns:a16="http://schemas.microsoft.com/office/drawing/2014/main" id="{4BBC2FC8-1057-0432-5EFE-0719B6803E71}"/>
              </a:ext>
            </a:extLst>
          </p:cNvPr>
          <p:cNvPicPr>
            <a:picLocks noChangeAspect="1"/>
          </p:cNvPicPr>
          <p:nvPr/>
        </p:nvPicPr>
        <p:blipFill>
          <a:blip r:embed="rId5">
            <a:lum/>
            <a:alphaModFix/>
          </a:blip>
          <a:srcRect t="54204" r="47070"/>
          <a:stretch>
            <a:fillRect/>
          </a:stretch>
        </p:blipFill>
        <p:spPr>
          <a:xfrm>
            <a:off x="3131999" y="2133720"/>
            <a:ext cx="3240360" cy="1947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9D42BAC1-4EAB-B5D8-E1D2-52CE4B4859E4}"/>
              </a:ext>
            </a:extLst>
          </p:cNvPr>
          <p:cNvGrpSpPr/>
          <p:nvPr/>
        </p:nvGrpSpPr>
        <p:grpSpPr>
          <a:xfrm>
            <a:off x="73800" y="965160"/>
            <a:ext cx="8454239" cy="5537520"/>
            <a:chOff x="73800" y="965160"/>
            <a:chExt cx="8454239" cy="5537520"/>
          </a:xfrm>
        </p:grpSpPr>
        <p:sp>
          <p:nvSpPr>
            <p:cNvPr id="3" name="Figura a mano libera: forma 2">
              <a:extLst>
                <a:ext uri="{FF2B5EF4-FFF2-40B4-BE49-F238E27FC236}">
                  <a16:creationId xmlns:a16="http://schemas.microsoft.com/office/drawing/2014/main" id="{16DE69B6-7BEC-5FB0-CCF6-CBD7FE5CBB2A}"/>
                </a:ext>
              </a:extLst>
            </p:cNvPr>
            <p:cNvSpPr/>
            <p:nvPr/>
          </p:nvSpPr>
          <p:spPr>
            <a:xfrm>
              <a:off x="73800" y="3803400"/>
              <a:ext cx="1808280" cy="641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A large number</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of frequencies</a:t>
              </a:r>
            </a:p>
          </p:txBody>
        </p:sp>
        <p:grpSp>
          <p:nvGrpSpPr>
            <p:cNvPr id="4" name="Gruppo 3">
              <a:extLst>
                <a:ext uri="{FF2B5EF4-FFF2-40B4-BE49-F238E27FC236}">
                  <a16:creationId xmlns:a16="http://schemas.microsoft.com/office/drawing/2014/main" id="{A10B24DE-DB4A-E515-12D4-8DE0600357B0}"/>
                </a:ext>
              </a:extLst>
            </p:cNvPr>
            <p:cNvGrpSpPr/>
            <p:nvPr/>
          </p:nvGrpSpPr>
          <p:grpSpPr>
            <a:xfrm>
              <a:off x="356400" y="965160"/>
              <a:ext cx="8171639" cy="5537520"/>
              <a:chOff x="356400" y="965160"/>
              <a:chExt cx="8171639" cy="5537520"/>
            </a:xfrm>
          </p:grpSpPr>
          <p:sp>
            <p:nvSpPr>
              <p:cNvPr id="5" name="Figura a mano libera: forma 4">
                <a:extLst>
                  <a:ext uri="{FF2B5EF4-FFF2-40B4-BE49-F238E27FC236}">
                    <a16:creationId xmlns:a16="http://schemas.microsoft.com/office/drawing/2014/main" id="{27B6EF34-134A-EA67-8A51-AD105E8E9D36}"/>
                  </a:ext>
                </a:extLst>
              </p:cNvPr>
              <p:cNvSpPr/>
              <p:nvPr/>
            </p:nvSpPr>
            <p:spPr>
              <a:xfrm>
                <a:off x="7283520" y="1844639"/>
                <a:ext cx="749160" cy="173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428A2002-1385-8986-7098-A0ACA8BED1C1}"/>
                  </a:ext>
                </a:extLst>
              </p:cNvPr>
              <p:cNvSpPr/>
              <p:nvPr/>
            </p:nvSpPr>
            <p:spPr>
              <a:xfrm>
                <a:off x="2292480" y="2759039"/>
                <a:ext cx="1130040" cy="2044440"/>
              </a:xfrm>
              <a:custGeom>
                <a:avLst>
                  <a:gd name="f0" fmla="val 10797"/>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0033"/>
              </a:solidFill>
              <a:ln w="12600" cap="sq">
                <a:solidFill>
                  <a:srgbClr val="FF0033"/>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7" name="Immagine 6">
                <a:extLst>
                  <a:ext uri="{FF2B5EF4-FFF2-40B4-BE49-F238E27FC236}">
                    <a16:creationId xmlns:a16="http://schemas.microsoft.com/office/drawing/2014/main" id="{2DE1548E-D546-C25C-868C-DD539D2489C6}"/>
                  </a:ext>
                </a:extLst>
              </p:cNvPr>
              <p:cNvPicPr>
                <a:picLocks noChangeAspect="1"/>
              </p:cNvPicPr>
              <p:nvPr/>
            </p:nvPicPr>
            <p:blipFill>
              <a:blip r:embed="rId3">
                <a:lum/>
                <a:alphaModFix/>
              </a:blip>
              <a:srcRect/>
              <a:stretch>
                <a:fillRect/>
              </a:stretch>
            </p:blipFill>
            <p:spPr>
              <a:xfrm>
                <a:off x="4038479" y="2984399"/>
                <a:ext cx="3899160" cy="1622519"/>
              </a:xfrm>
              <a:prstGeom prst="rect">
                <a:avLst/>
              </a:prstGeom>
              <a:noFill/>
              <a:ln>
                <a:noFill/>
              </a:ln>
            </p:spPr>
          </p:pic>
          <p:sp>
            <p:nvSpPr>
              <p:cNvPr id="8" name="Connettore diritto 7">
                <a:extLst>
                  <a:ext uri="{FF2B5EF4-FFF2-40B4-BE49-F238E27FC236}">
                    <a16:creationId xmlns:a16="http://schemas.microsoft.com/office/drawing/2014/main" id="{5058B8AA-2B1C-2D7C-B90D-A0D53440D55A}"/>
                  </a:ext>
                </a:extLst>
              </p:cNvPr>
              <p:cNvSpPr/>
              <p:nvPr/>
            </p:nvSpPr>
            <p:spPr>
              <a:xfrm>
                <a:off x="4648320" y="1838160"/>
                <a:ext cx="4572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Connettore diritto 8">
                <a:extLst>
                  <a:ext uri="{FF2B5EF4-FFF2-40B4-BE49-F238E27FC236}">
                    <a16:creationId xmlns:a16="http://schemas.microsoft.com/office/drawing/2014/main" id="{84E22F49-A753-F3BA-A2B0-8376E0DA1374}"/>
                  </a:ext>
                </a:extLst>
              </p:cNvPr>
              <p:cNvSpPr/>
              <p:nvPr/>
            </p:nvSpPr>
            <p:spPr>
              <a:xfrm>
                <a:off x="4648320" y="2447640"/>
                <a:ext cx="4572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Connettore diritto 9">
                <a:extLst>
                  <a:ext uri="{FF2B5EF4-FFF2-40B4-BE49-F238E27FC236}">
                    <a16:creationId xmlns:a16="http://schemas.microsoft.com/office/drawing/2014/main" id="{1DB27499-06A7-034F-2A33-E3BEB75F641C}"/>
                  </a:ext>
                </a:extLst>
              </p:cNvPr>
              <p:cNvSpPr/>
              <p:nvPr/>
            </p:nvSpPr>
            <p:spPr>
              <a:xfrm>
                <a:off x="5867279" y="4581360"/>
                <a:ext cx="4572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Connettore diritto 10">
                <a:extLst>
                  <a:ext uri="{FF2B5EF4-FFF2-40B4-BE49-F238E27FC236}">
                    <a16:creationId xmlns:a16="http://schemas.microsoft.com/office/drawing/2014/main" id="{24798A20-EAB0-6228-BFA2-A204E84D7894}"/>
                  </a:ext>
                </a:extLst>
              </p:cNvPr>
              <p:cNvSpPr/>
              <p:nvPr/>
            </p:nvSpPr>
            <p:spPr>
              <a:xfrm>
                <a:off x="5867279" y="5419440"/>
                <a:ext cx="4572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Connettore diritto 11">
                <a:extLst>
                  <a:ext uri="{FF2B5EF4-FFF2-40B4-BE49-F238E27FC236}">
                    <a16:creationId xmlns:a16="http://schemas.microsoft.com/office/drawing/2014/main" id="{E8698BDF-658F-CDD6-4E58-ECAC38AAD4A2}"/>
                  </a:ext>
                </a:extLst>
              </p:cNvPr>
              <p:cNvSpPr/>
              <p:nvPr/>
            </p:nvSpPr>
            <p:spPr>
              <a:xfrm>
                <a:off x="7391520" y="2295360"/>
                <a:ext cx="4572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Connettore diritto 12">
                <a:extLst>
                  <a:ext uri="{FF2B5EF4-FFF2-40B4-BE49-F238E27FC236}">
                    <a16:creationId xmlns:a16="http://schemas.microsoft.com/office/drawing/2014/main" id="{56C8F699-EFAD-F97A-A904-B80ECD1AC11F}"/>
                  </a:ext>
                </a:extLst>
              </p:cNvPr>
              <p:cNvSpPr/>
              <p:nvPr/>
            </p:nvSpPr>
            <p:spPr>
              <a:xfrm>
                <a:off x="7391520" y="3438360"/>
                <a:ext cx="4572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F0EB570C-27E8-51A3-19FB-6DC5CCD7DBD5}"/>
                  </a:ext>
                </a:extLst>
              </p:cNvPr>
              <p:cNvSpPr/>
              <p:nvPr/>
            </p:nvSpPr>
            <p:spPr>
              <a:xfrm>
                <a:off x="4502160" y="1539720"/>
                <a:ext cx="749160" cy="1111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Connettore diritto 14">
                <a:extLst>
                  <a:ext uri="{FF2B5EF4-FFF2-40B4-BE49-F238E27FC236}">
                    <a16:creationId xmlns:a16="http://schemas.microsoft.com/office/drawing/2014/main" id="{5285E55D-8BA1-4586-E093-17258445BAD1}"/>
                  </a:ext>
                </a:extLst>
              </p:cNvPr>
              <p:cNvSpPr/>
              <p:nvPr/>
            </p:nvSpPr>
            <p:spPr>
              <a:xfrm>
                <a:off x="4876920" y="1609560"/>
                <a:ext cx="0" cy="5335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9671046B-F175-3C1E-9F63-9F6AFB6DE1BF}"/>
                  </a:ext>
                </a:extLst>
              </p:cNvPr>
              <p:cNvSpPr/>
              <p:nvPr/>
            </p:nvSpPr>
            <p:spPr>
              <a:xfrm>
                <a:off x="5721480" y="4282920"/>
                <a:ext cx="749160" cy="1263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Connettore diritto 16">
                <a:extLst>
                  <a:ext uri="{FF2B5EF4-FFF2-40B4-BE49-F238E27FC236}">
                    <a16:creationId xmlns:a16="http://schemas.microsoft.com/office/drawing/2014/main" id="{438C49B7-A567-66D2-8803-37522FBAF24E}"/>
                  </a:ext>
                </a:extLst>
              </p:cNvPr>
              <p:cNvSpPr/>
              <p:nvPr/>
            </p:nvSpPr>
            <p:spPr>
              <a:xfrm>
                <a:off x="6095880" y="4352760"/>
                <a:ext cx="0" cy="5335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CA4A2705-767B-B5BE-496E-D2B72C86FE10}"/>
                  </a:ext>
                </a:extLst>
              </p:cNvPr>
              <p:cNvSpPr/>
              <p:nvPr/>
            </p:nvSpPr>
            <p:spPr>
              <a:xfrm>
                <a:off x="7658280" y="2085839"/>
                <a:ext cx="0" cy="53352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Figura a mano libera: forma 18">
                <a:extLst>
                  <a:ext uri="{FF2B5EF4-FFF2-40B4-BE49-F238E27FC236}">
                    <a16:creationId xmlns:a16="http://schemas.microsoft.com/office/drawing/2014/main" id="{AE9659CD-6786-CF18-EC76-AC79B9C6D407}"/>
                  </a:ext>
                </a:extLst>
              </p:cNvPr>
              <p:cNvSpPr/>
              <p:nvPr/>
            </p:nvSpPr>
            <p:spPr>
              <a:xfrm>
                <a:off x="364320" y="3438360"/>
                <a:ext cx="18842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RF broad band</a:t>
                </a:r>
              </a:p>
            </p:txBody>
          </p:sp>
          <p:sp>
            <p:nvSpPr>
              <p:cNvPr id="20" name="Figura a mano libera: forma 19">
                <a:extLst>
                  <a:ext uri="{FF2B5EF4-FFF2-40B4-BE49-F238E27FC236}">
                    <a16:creationId xmlns:a16="http://schemas.microsoft.com/office/drawing/2014/main" id="{B9BD2BDE-6608-C041-9638-575DEE43CEFD}"/>
                  </a:ext>
                </a:extLst>
              </p:cNvPr>
              <p:cNvSpPr/>
              <p:nvPr/>
            </p:nvSpPr>
            <p:spPr>
              <a:xfrm>
                <a:off x="4511160" y="6105240"/>
                <a:ext cx="39492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Single pulse i give all frequencies</a:t>
                </a:r>
              </a:p>
            </p:txBody>
          </p:sp>
          <p:sp>
            <p:nvSpPr>
              <p:cNvPr id="21" name="Figura a mano libera: forma 20">
                <a:extLst>
                  <a:ext uri="{FF2B5EF4-FFF2-40B4-BE49-F238E27FC236}">
                    <a16:creationId xmlns:a16="http://schemas.microsoft.com/office/drawing/2014/main" id="{40EA1A55-3750-61AA-6BAA-F123019FBDAE}"/>
                  </a:ext>
                </a:extLst>
              </p:cNvPr>
              <p:cNvSpPr/>
              <p:nvPr/>
            </p:nvSpPr>
            <p:spPr>
              <a:xfrm>
                <a:off x="3816359" y="1006200"/>
                <a:ext cx="4711680" cy="292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cap="sq">
                <a:solidFill>
                  <a:srgbClr val="80808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2" name="Figura a mano libera: forma 21">
                <a:extLst>
                  <a:ext uri="{FF2B5EF4-FFF2-40B4-BE49-F238E27FC236}">
                    <a16:creationId xmlns:a16="http://schemas.microsoft.com/office/drawing/2014/main" id="{ECF9BDBC-7390-75A1-081A-CD8D4AC3C61C}"/>
                  </a:ext>
                </a:extLst>
              </p:cNvPr>
              <p:cNvSpPr/>
              <p:nvPr/>
            </p:nvSpPr>
            <p:spPr>
              <a:xfrm>
                <a:off x="3816359" y="5730840"/>
                <a:ext cx="4711680" cy="291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cap="sq">
                <a:solidFill>
                  <a:srgbClr val="80808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Figura a mano libera: forma 22">
                <a:extLst>
                  <a:ext uri="{FF2B5EF4-FFF2-40B4-BE49-F238E27FC236}">
                    <a16:creationId xmlns:a16="http://schemas.microsoft.com/office/drawing/2014/main" id="{839E26B5-E731-A4EF-7E17-B0CCF09FF2BD}"/>
                  </a:ext>
                </a:extLst>
              </p:cNvPr>
              <p:cNvSpPr/>
              <p:nvPr/>
            </p:nvSpPr>
            <p:spPr>
              <a:xfrm>
                <a:off x="5927759" y="965160"/>
                <a:ext cx="4046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N</a:t>
                </a:r>
              </a:p>
            </p:txBody>
          </p:sp>
          <p:sp>
            <p:nvSpPr>
              <p:cNvPr id="24" name="Figura a mano libera: forma 23">
                <a:extLst>
                  <a:ext uri="{FF2B5EF4-FFF2-40B4-BE49-F238E27FC236}">
                    <a16:creationId xmlns:a16="http://schemas.microsoft.com/office/drawing/2014/main" id="{DC277843-605C-D4E8-E0BC-44EC4392B0E9}"/>
                  </a:ext>
                </a:extLst>
              </p:cNvPr>
              <p:cNvSpPr/>
              <p:nvPr/>
            </p:nvSpPr>
            <p:spPr>
              <a:xfrm>
                <a:off x="5910840" y="5670360"/>
                <a:ext cx="3877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S</a:t>
                </a:r>
              </a:p>
            </p:txBody>
          </p:sp>
          <p:sp>
            <p:nvSpPr>
              <p:cNvPr id="25" name="Connettore diritto 24">
                <a:extLst>
                  <a:ext uri="{FF2B5EF4-FFF2-40B4-BE49-F238E27FC236}">
                    <a16:creationId xmlns:a16="http://schemas.microsoft.com/office/drawing/2014/main" id="{9A78C6A4-22ED-A64E-5A1A-BB1720BABC82}"/>
                  </a:ext>
                </a:extLst>
              </p:cNvPr>
              <p:cNvSpPr/>
              <p:nvPr/>
            </p:nvSpPr>
            <p:spPr>
              <a:xfrm flipV="1">
                <a:off x="3505319" y="2752200"/>
                <a:ext cx="914401" cy="609479"/>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6" name="Connettore diritto 25">
                <a:extLst>
                  <a:ext uri="{FF2B5EF4-FFF2-40B4-BE49-F238E27FC236}">
                    <a16:creationId xmlns:a16="http://schemas.microsoft.com/office/drawing/2014/main" id="{9CE43F51-7F14-454E-2B2E-385FEC4CAB17}"/>
                  </a:ext>
                </a:extLst>
              </p:cNvPr>
              <p:cNvSpPr/>
              <p:nvPr/>
            </p:nvSpPr>
            <p:spPr>
              <a:xfrm flipV="1">
                <a:off x="3581279" y="2523960"/>
                <a:ext cx="3581641" cy="91440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Connettore diritto 26">
                <a:extLst>
                  <a:ext uri="{FF2B5EF4-FFF2-40B4-BE49-F238E27FC236}">
                    <a16:creationId xmlns:a16="http://schemas.microsoft.com/office/drawing/2014/main" id="{8E0495BC-34FC-86F4-8933-F598AB727AE0}"/>
                  </a:ext>
                </a:extLst>
              </p:cNvPr>
              <p:cNvSpPr/>
              <p:nvPr/>
            </p:nvSpPr>
            <p:spPr>
              <a:xfrm>
                <a:off x="3581279" y="4200480"/>
                <a:ext cx="1981441" cy="68580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8" name="Figura a mano libera: forma 27">
                <a:extLst>
                  <a:ext uri="{FF2B5EF4-FFF2-40B4-BE49-F238E27FC236}">
                    <a16:creationId xmlns:a16="http://schemas.microsoft.com/office/drawing/2014/main" id="{E0F4EC26-E5E4-B26D-6D22-FE00048EE3B0}"/>
                  </a:ext>
                </a:extLst>
              </p:cNvPr>
              <p:cNvSpPr/>
              <p:nvPr/>
            </p:nvSpPr>
            <p:spPr>
              <a:xfrm>
                <a:off x="3492720" y="2614320"/>
                <a:ext cx="483840" cy="578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0">
                    <a:ln>
                      <a:noFill/>
                    </a:ln>
                    <a:solidFill>
                      <a:srgbClr val="000000"/>
                    </a:solidFill>
                    <a:latin typeface="Symbol" pitchFamily="18"/>
                    <a:ea typeface="Microsoft YaHei" pitchFamily="2"/>
                    <a:cs typeface="Mangal" pitchFamily="2"/>
                  </a:rPr>
                  <a:t></a:t>
                </a:r>
                <a:r>
                  <a:rPr lang="it-IT" sz="2800" b="0" i="0" u="none" strike="noStrike" baseline="-25000">
                    <a:ln>
                      <a:noFill/>
                    </a:ln>
                    <a:solidFill>
                      <a:srgbClr val="000000"/>
                    </a:solidFill>
                    <a:latin typeface="Arial Rounded MT Bold" pitchFamily="34"/>
                    <a:ea typeface="Microsoft YaHei" pitchFamily="2"/>
                    <a:cs typeface="Mangal" pitchFamily="2"/>
                  </a:rPr>
                  <a:t>1</a:t>
                </a:r>
              </a:p>
            </p:txBody>
          </p:sp>
          <p:sp>
            <p:nvSpPr>
              <p:cNvPr id="29" name="Figura a mano libera: forma 28">
                <a:extLst>
                  <a:ext uri="{FF2B5EF4-FFF2-40B4-BE49-F238E27FC236}">
                    <a16:creationId xmlns:a16="http://schemas.microsoft.com/office/drawing/2014/main" id="{3D017B78-7145-08BF-5FFB-8F1E37B0B7B3}"/>
                  </a:ext>
                </a:extLst>
              </p:cNvPr>
              <p:cNvSpPr/>
              <p:nvPr/>
            </p:nvSpPr>
            <p:spPr>
              <a:xfrm>
                <a:off x="5930999" y="2233440"/>
                <a:ext cx="483840" cy="578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0">
                    <a:ln>
                      <a:noFill/>
                    </a:ln>
                    <a:solidFill>
                      <a:srgbClr val="000000"/>
                    </a:solidFill>
                    <a:latin typeface="Symbol" pitchFamily="18"/>
                    <a:ea typeface="Microsoft YaHei" pitchFamily="2"/>
                    <a:cs typeface="Mangal" pitchFamily="2"/>
                  </a:rPr>
                  <a:t></a:t>
                </a:r>
                <a:r>
                  <a:rPr lang="it-IT" sz="2800" b="0" i="0" u="none" strike="noStrike" baseline="-25000">
                    <a:ln>
                      <a:noFill/>
                    </a:ln>
                    <a:solidFill>
                      <a:srgbClr val="000000"/>
                    </a:solidFill>
                    <a:latin typeface="Arial Rounded MT Bold" pitchFamily="34"/>
                    <a:ea typeface="Microsoft YaHei" pitchFamily="2"/>
                    <a:cs typeface="Mangal" pitchFamily="2"/>
                  </a:rPr>
                  <a:t>2</a:t>
                </a:r>
              </a:p>
            </p:txBody>
          </p:sp>
          <p:sp>
            <p:nvSpPr>
              <p:cNvPr id="30" name="Figura a mano libera: forma 29">
                <a:extLst>
                  <a:ext uri="{FF2B5EF4-FFF2-40B4-BE49-F238E27FC236}">
                    <a16:creationId xmlns:a16="http://schemas.microsoft.com/office/drawing/2014/main" id="{2FF9F5F2-1F4D-3657-B0BE-F500AD374525}"/>
                  </a:ext>
                </a:extLst>
              </p:cNvPr>
              <p:cNvSpPr/>
              <p:nvPr/>
            </p:nvSpPr>
            <p:spPr>
              <a:xfrm>
                <a:off x="3797279" y="4214520"/>
                <a:ext cx="483840" cy="578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0">
                    <a:ln>
                      <a:noFill/>
                    </a:ln>
                    <a:solidFill>
                      <a:srgbClr val="000000"/>
                    </a:solidFill>
                    <a:latin typeface="Symbol" pitchFamily="18"/>
                    <a:ea typeface="Microsoft YaHei" pitchFamily="2"/>
                    <a:cs typeface="Mangal" pitchFamily="2"/>
                  </a:rPr>
                  <a:t></a:t>
                </a:r>
                <a:r>
                  <a:rPr lang="it-IT" sz="2800" b="0" i="0" u="none" strike="noStrike" baseline="-25000">
                    <a:ln>
                      <a:noFill/>
                    </a:ln>
                    <a:solidFill>
                      <a:srgbClr val="000000"/>
                    </a:solidFill>
                    <a:latin typeface="Arial Rounded MT Bold" pitchFamily="34"/>
                    <a:ea typeface="Microsoft YaHei" pitchFamily="2"/>
                    <a:cs typeface="Mangal" pitchFamily="2"/>
                  </a:rPr>
                  <a:t>3</a:t>
                </a:r>
              </a:p>
            </p:txBody>
          </p:sp>
          <p:sp>
            <p:nvSpPr>
              <p:cNvPr id="31" name="Figura a mano libera: forma 30">
                <a:extLst>
                  <a:ext uri="{FF2B5EF4-FFF2-40B4-BE49-F238E27FC236}">
                    <a16:creationId xmlns:a16="http://schemas.microsoft.com/office/drawing/2014/main" id="{73DC68F6-5A8E-9012-9770-F5BD1CC7509C}"/>
                  </a:ext>
                </a:extLst>
              </p:cNvPr>
              <p:cNvSpPr/>
              <p:nvPr/>
            </p:nvSpPr>
            <p:spPr>
              <a:xfrm>
                <a:off x="356400" y="4352760"/>
                <a:ext cx="1760760" cy="628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Symbol" pitchFamily="18"/>
                    <a:ea typeface="Microsoft YaHei" pitchFamily="2"/>
                    <a:cs typeface="Mangal" pitchFamily="2"/>
                  </a:rPr>
                  <a:t></a:t>
                </a:r>
                <a:r>
                  <a:rPr lang="it-IT" sz="2800" b="0" i="0" u="none" strike="noStrike" baseline="-25000">
                    <a:ln>
                      <a:noFill/>
                    </a:ln>
                    <a:solidFill>
                      <a:srgbClr val="000000"/>
                    </a:solidFill>
                    <a:latin typeface="Arial Rounded MT Bold" pitchFamily="34"/>
                    <a:ea typeface="Microsoft YaHei" pitchFamily="2"/>
                    <a:cs typeface="Mangal" pitchFamily="2"/>
                  </a:rPr>
                  <a:t>1 </a:t>
                </a:r>
                <a:r>
                  <a:rPr lang="it-IT" sz="2800" b="0" i="0" u="none" strike="noStrike" baseline="0">
                    <a:ln>
                      <a:noFill/>
                    </a:ln>
                    <a:solidFill>
                      <a:srgbClr val="000000"/>
                    </a:solidFill>
                    <a:latin typeface="Arial Rounded MT Bold" pitchFamily="34"/>
                    <a:ea typeface="Microsoft YaHei" pitchFamily="2"/>
                    <a:cs typeface="Mangal" pitchFamily="2"/>
                  </a:rPr>
                  <a:t>..... </a:t>
                </a:r>
                <a:r>
                  <a:rPr lang="it-IT" sz="3200" b="0" i="0" u="none" strike="noStrike" baseline="0">
                    <a:ln>
                      <a:noFill/>
                    </a:ln>
                    <a:solidFill>
                      <a:srgbClr val="000000"/>
                    </a:solidFill>
                    <a:latin typeface="Symbol" pitchFamily="18"/>
                    <a:ea typeface="Microsoft YaHei" pitchFamily="2"/>
                    <a:cs typeface="Mangal" pitchFamily="2"/>
                  </a:rPr>
                  <a:t></a:t>
                </a:r>
                <a:r>
                  <a:rPr lang="it-IT" sz="2800" b="0" i="0" u="none" strike="noStrike" baseline="-25000">
                    <a:ln>
                      <a:noFill/>
                    </a:ln>
                    <a:solidFill>
                      <a:srgbClr val="000000"/>
                    </a:solidFill>
                    <a:latin typeface="Arial Rounded MT Bold" pitchFamily="34"/>
                    <a:ea typeface="Microsoft YaHei" pitchFamily="2"/>
                    <a:cs typeface="Mangal" pitchFamily="2"/>
                  </a:rPr>
                  <a:t>n</a:t>
                </a:r>
                <a:r>
                  <a:rPr lang="it-IT" sz="3200" b="0" i="0" u="none" strike="noStrike" baseline="0">
                    <a:ln>
                      <a:noFill/>
                    </a:ln>
                    <a:solidFill>
                      <a:srgbClr val="000000"/>
                    </a:solidFill>
                    <a:latin typeface="Symbol" pitchFamily="18"/>
                    <a:ea typeface="Microsoft YaHei" pitchFamily="2"/>
                    <a:cs typeface="Mangal" pitchFamily="2"/>
                  </a:rPr>
                  <a:t></a:t>
                </a:r>
              </a:p>
            </p:txBody>
          </p:sp>
        </p:grpSp>
      </p:grpSp>
      <p:sp>
        <p:nvSpPr>
          <p:cNvPr id="32" name="Rettangolo 31">
            <a:extLst>
              <a:ext uri="{FF2B5EF4-FFF2-40B4-BE49-F238E27FC236}">
                <a16:creationId xmlns:a16="http://schemas.microsoft.com/office/drawing/2014/main" id="{6EE97DF0-857D-46AB-FD7D-8EBE2939834C}"/>
              </a:ext>
            </a:extLst>
          </p:cNvPr>
          <p:cNvSpPr/>
          <p:nvPr/>
        </p:nvSpPr>
        <p:spPr>
          <a:xfrm>
            <a:off x="380880" y="0"/>
            <a:ext cx="4572000" cy="990719"/>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spc="3" baseline="0">
                <a:ln>
                  <a:noFill/>
                  <a:prstDash val="solid"/>
                </a:ln>
                <a:solidFill>
                  <a:srgbClr val="FF0000"/>
                </a:solidFill>
                <a:effectLst>
                  <a:outerShdw dist="53966" dir="2700000" algn="tl">
                    <a:srgbClr val="C0C0C0"/>
                  </a:outerShdw>
                </a:effectLst>
                <a:latin typeface="Times New Roman" pitchFamily="18"/>
                <a:ea typeface="Times New Roman" pitchFamily="18"/>
                <a:cs typeface="Times New Roman" pitchFamily="18"/>
              </a:rPr>
              <a:t>impulse FT-NMR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644980C-1247-34F7-48E7-F179F6BCEFCA}"/>
              </a:ext>
            </a:extLst>
          </p:cNvPr>
          <p:cNvPicPr>
            <a:picLocks noChangeAspect="1"/>
          </p:cNvPicPr>
          <p:nvPr/>
        </p:nvPicPr>
        <p:blipFill>
          <a:blip r:embed="rId3">
            <a:lum/>
            <a:alphaModFix/>
          </a:blip>
          <a:srcRect/>
          <a:stretch>
            <a:fillRect/>
          </a:stretch>
        </p:blipFill>
        <p:spPr>
          <a:xfrm>
            <a:off x="0" y="1066680"/>
            <a:ext cx="7666199" cy="4614840"/>
          </a:xfrm>
          <a:prstGeom prst="rect">
            <a:avLst/>
          </a:prstGeom>
          <a:noFill/>
          <a:ln>
            <a:noFill/>
          </a:ln>
        </p:spPr>
      </p:pic>
      <p:sp>
        <p:nvSpPr>
          <p:cNvPr id="3" name="Figura a mano libera: forma 2">
            <a:extLst>
              <a:ext uri="{FF2B5EF4-FFF2-40B4-BE49-F238E27FC236}">
                <a16:creationId xmlns:a16="http://schemas.microsoft.com/office/drawing/2014/main" id="{027097D0-7C08-D8E1-F5F6-C774F4A3CD72}"/>
              </a:ext>
            </a:extLst>
          </p:cNvPr>
          <p:cNvSpPr/>
          <p:nvPr/>
        </p:nvSpPr>
        <p:spPr>
          <a:xfrm>
            <a:off x="3045240" y="990719"/>
            <a:ext cx="235368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Arial Rounded MT Bold" pitchFamily="34"/>
                <a:ea typeface="Microsoft YaHei" pitchFamily="2"/>
                <a:cs typeface="Mangal" pitchFamily="2"/>
              </a:rPr>
              <a:t>( </a:t>
            </a:r>
            <a:r>
              <a:rPr lang="it-IT" sz="3200" b="0" i="0" u="none" strike="noStrike" baseline="0">
                <a:ln>
                  <a:noFill/>
                </a:ln>
                <a:solidFill>
                  <a:srgbClr val="000000"/>
                </a:solidFill>
                <a:latin typeface="Comic Sans MS" pitchFamily="66"/>
                <a:ea typeface="Microsoft YaHei" pitchFamily="2"/>
                <a:cs typeface="Mangal" pitchFamily="2"/>
              </a:rPr>
              <a:t>relaxation</a:t>
            </a:r>
          </a:p>
        </p:txBody>
      </p:sp>
      <p:sp>
        <p:nvSpPr>
          <p:cNvPr id="4" name="Rettangolo 3">
            <a:extLst>
              <a:ext uri="{FF2B5EF4-FFF2-40B4-BE49-F238E27FC236}">
                <a16:creationId xmlns:a16="http://schemas.microsoft.com/office/drawing/2014/main" id="{E17642F9-A74D-F398-0A5E-D76679D48A5A}"/>
              </a:ext>
            </a:extLst>
          </p:cNvPr>
          <p:cNvSpPr/>
          <p:nvPr/>
        </p:nvSpPr>
        <p:spPr>
          <a:xfrm>
            <a:off x="1600200" y="304920"/>
            <a:ext cx="5943600" cy="63792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FREE INDUCTION DECAY</a:t>
            </a:r>
          </a:p>
        </p:txBody>
      </p:sp>
      <p:sp>
        <p:nvSpPr>
          <p:cNvPr id="5" name="Figura a mano libera: forma 4">
            <a:extLst>
              <a:ext uri="{FF2B5EF4-FFF2-40B4-BE49-F238E27FC236}">
                <a16:creationId xmlns:a16="http://schemas.microsoft.com/office/drawing/2014/main" id="{0C2859C6-B795-4632-441B-96F0860F59E5}"/>
              </a:ext>
            </a:extLst>
          </p:cNvPr>
          <p:cNvSpPr/>
          <p:nvPr/>
        </p:nvSpPr>
        <p:spPr>
          <a:xfrm>
            <a:off x="3276720" y="5302079"/>
            <a:ext cx="5562360"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Each atom generate its own frequency and i collect all this FID mixed.</a:t>
            </a:r>
          </a:p>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Fourier transform the graph from time domain to frequency domain (clear?=)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32F66A7-61CD-B994-F11A-7E90691B53BA}"/>
              </a:ext>
            </a:extLst>
          </p:cNvPr>
          <p:cNvPicPr>
            <a:picLocks noChangeAspect="1"/>
          </p:cNvPicPr>
          <p:nvPr/>
        </p:nvPicPr>
        <p:blipFill>
          <a:blip r:embed="rId3">
            <a:lum/>
            <a:alphaModFix/>
          </a:blip>
          <a:srcRect/>
          <a:stretch>
            <a:fillRect/>
          </a:stretch>
        </p:blipFill>
        <p:spPr>
          <a:xfrm>
            <a:off x="380880" y="1440"/>
            <a:ext cx="8382240" cy="6856560"/>
          </a:xfrm>
          <a:prstGeom prst="rect">
            <a:avLst/>
          </a:prstGeom>
          <a:noFill/>
          <a:ln>
            <a:noFill/>
          </a:ln>
        </p:spPr>
      </p:pic>
      <p:sp>
        <p:nvSpPr>
          <p:cNvPr id="3" name="Figura a mano libera: forma 2">
            <a:extLst>
              <a:ext uri="{FF2B5EF4-FFF2-40B4-BE49-F238E27FC236}">
                <a16:creationId xmlns:a16="http://schemas.microsoft.com/office/drawing/2014/main" id="{DA34769F-C932-DF7E-A334-6154FD24EC4C}"/>
              </a:ext>
            </a:extLst>
          </p:cNvPr>
          <p:cNvSpPr/>
          <p:nvPr/>
        </p:nvSpPr>
        <p:spPr>
          <a:xfrm>
            <a:off x="3125159" y="1676519"/>
            <a:ext cx="253980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339933"/>
                </a:solidFill>
                <a:latin typeface="Comic Sans MS" pitchFamily="66"/>
                <a:ea typeface="Microsoft YaHei" pitchFamily="2"/>
                <a:cs typeface="Mangal" pitchFamily="2"/>
              </a:rPr>
              <a:t>Time domain</a:t>
            </a:r>
          </a:p>
        </p:txBody>
      </p:sp>
      <p:sp>
        <p:nvSpPr>
          <p:cNvPr id="4" name="Figura a mano libera: forma 3">
            <a:extLst>
              <a:ext uri="{FF2B5EF4-FFF2-40B4-BE49-F238E27FC236}">
                <a16:creationId xmlns:a16="http://schemas.microsoft.com/office/drawing/2014/main" id="{8AC79F08-AB4C-7D3C-AFE7-FCABF802C3F2}"/>
              </a:ext>
            </a:extLst>
          </p:cNvPr>
          <p:cNvSpPr/>
          <p:nvPr/>
        </p:nvSpPr>
        <p:spPr>
          <a:xfrm>
            <a:off x="4496760" y="4267080"/>
            <a:ext cx="3435479" cy="748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FF0033"/>
                </a:solidFill>
                <a:latin typeface="Symbol" pitchFamily="18"/>
                <a:ea typeface="Microsoft YaHei" pitchFamily="2"/>
                <a:cs typeface="Mangal" pitchFamily="2"/>
              </a:rPr>
              <a:t></a:t>
            </a:r>
            <a:r>
              <a:rPr lang="it-IT" sz="3200" b="0" i="0" u="none" strike="noStrike" baseline="-25000">
                <a:ln>
                  <a:noFill/>
                </a:ln>
                <a:solidFill>
                  <a:srgbClr val="FF0033"/>
                </a:solidFill>
                <a:latin typeface="Arial Rounded MT Bold" pitchFamily="34"/>
                <a:ea typeface="Microsoft YaHei" pitchFamily="2"/>
                <a:cs typeface="Mangal" pitchFamily="2"/>
              </a:rPr>
              <a:t>1</a:t>
            </a:r>
            <a:r>
              <a:rPr lang="it-IT" sz="3200" b="0" i="0" u="none" strike="noStrike" baseline="0">
                <a:ln>
                  <a:noFill/>
                </a:ln>
                <a:solidFill>
                  <a:srgbClr val="FF0033"/>
                </a:solidFill>
                <a:latin typeface="Arial Rounded MT Bold" pitchFamily="34"/>
                <a:ea typeface="Microsoft YaHei" pitchFamily="2"/>
                <a:cs typeface="Mangal" pitchFamily="2"/>
              </a:rPr>
              <a:t> + </a:t>
            </a:r>
            <a:r>
              <a:rPr lang="it-IT" sz="4000" b="0" i="0" u="none" strike="noStrike" baseline="0">
                <a:ln>
                  <a:noFill/>
                </a:ln>
                <a:solidFill>
                  <a:srgbClr val="FF0033"/>
                </a:solidFill>
                <a:latin typeface="Symbol" pitchFamily="18"/>
                <a:ea typeface="Microsoft YaHei" pitchFamily="2"/>
                <a:cs typeface="Mangal" pitchFamily="2"/>
              </a:rPr>
              <a:t></a:t>
            </a:r>
            <a:r>
              <a:rPr lang="it-IT" sz="3200" b="0" i="0" u="none" strike="noStrike" baseline="-25000">
                <a:ln>
                  <a:noFill/>
                </a:ln>
                <a:solidFill>
                  <a:srgbClr val="FF0033"/>
                </a:solidFill>
                <a:latin typeface="Arial Rounded MT Bold" pitchFamily="34"/>
                <a:ea typeface="Microsoft YaHei" pitchFamily="2"/>
                <a:cs typeface="Mangal" pitchFamily="2"/>
              </a:rPr>
              <a:t>2</a:t>
            </a:r>
            <a:r>
              <a:rPr lang="it-IT" sz="3200" b="0" i="0" u="none" strike="noStrike" baseline="0">
                <a:ln>
                  <a:noFill/>
                </a:ln>
                <a:solidFill>
                  <a:srgbClr val="FF0033"/>
                </a:solidFill>
                <a:latin typeface="Arial Rounded MT Bold" pitchFamily="34"/>
                <a:ea typeface="Microsoft YaHei" pitchFamily="2"/>
                <a:cs typeface="Mangal" pitchFamily="2"/>
              </a:rPr>
              <a:t> + </a:t>
            </a:r>
            <a:r>
              <a:rPr lang="it-IT" sz="4000" b="0" i="0" u="none" strike="noStrike" baseline="0">
                <a:ln>
                  <a:noFill/>
                </a:ln>
                <a:solidFill>
                  <a:srgbClr val="FF0033"/>
                </a:solidFill>
                <a:latin typeface="Symbol" pitchFamily="18"/>
                <a:ea typeface="Microsoft YaHei" pitchFamily="2"/>
                <a:cs typeface="Mangal" pitchFamily="2"/>
              </a:rPr>
              <a:t></a:t>
            </a:r>
            <a:r>
              <a:rPr lang="it-IT" sz="3200" b="0" i="0" u="none" strike="noStrike" baseline="-25000">
                <a:ln>
                  <a:noFill/>
                </a:ln>
                <a:solidFill>
                  <a:srgbClr val="FF0033"/>
                </a:solidFill>
                <a:latin typeface="Arial Rounded MT Bold" pitchFamily="34"/>
                <a:ea typeface="Microsoft YaHei" pitchFamily="2"/>
                <a:cs typeface="Mangal" pitchFamily="2"/>
              </a:rPr>
              <a:t>3</a:t>
            </a:r>
            <a:r>
              <a:rPr lang="it-IT" sz="3200" b="0" i="0" u="none" strike="noStrike" baseline="0">
                <a:ln>
                  <a:noFill/>
                </a:ln>
                <a:solidFill>
                  <a:srgbClr val="FF0033"/>
                </a:solidFill>
                <a:latin typeface="Arial Rounded MT Bold" pitchFamily="34"/>
                <a:ea typeface="Microsoft YaHei" pitchFamily="2"/>
                <a:cs typeface="Mangal" pitchFamily="2"/>
              </a:rPr>
              <a:t> + ......</a:t>
            </a:r>
          </a:p>
        </p:txBody>
      </p:sp>
      <p:sp>
        <p:nvSpPr>
          <p:cNvPr id="5" name="Connettore diritto 4">
            <a:extLst>
              <a:ext uri="{FF2B5EF4-FFF2-40B4-BE49-F238E27FC236}">
                <a16:creationId xmlns:a16="http://schemas.microsoft.com/office/drawing/2014/main" id="{9E365228-6DDB-84D1-9CCD-C87F027D1B34}"/>
              </a:ext>
            </a:extLst>
          </p:cNvPr>
          <p:cNvSpPr/>
          <p:nvPr/>
        </p:nvSpPr>
        <p:spPr>
          <a:xfrm>
            <a:off x="1371599" y="6477119"/>
            <a:ext cx="6934321" cy="0"/>
          </a:xfrm>
          <a:prstGeom prst="line">
            <a:avLst/>
          </a:prstGeom>
          <a:noFill/>
          <a:ln w="50760" cap="sq">
            <a:solidFill>
              <a:srgbClr val="3333CC"/>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E924DF3A-47BD-68DB-8021-303669F7B7FA}"/>
              </a:ext>
            </a:extLst>
          </p:cNvPr>
          <p:cNvSpPr/>
          <p:nvPr/>
        </p:nvSpPr>
        <p:spPr>
          <a:xfrm>
            <a:off x="3276359" y="5791320"/>
            <a:ext cx="1029239"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3333CC"/>
                </a:solidFill>
                <a:latin typeface="Comic Sans MS" pitchFamily="66"/>
                <a:ea typeface="Microsoft YaHei" pitchFamily="2"/>
                <a:cs typeface="Mangal" pitchFamily="2"/>
              </a:rPr>
              <a:t>time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339650D2-74EA-3272-A06F-168A3C305572}"/>
              </a:ext>
            </a:extLst>
          </p:cNvPr>
          <p:cNvSpPr/>
          <p:nvPr/>
        </p:nvSpPr>
        <p:spPr>
          <a:xfrm>
            <a:off x="4876920" y="2362320"/>
            <a:ext cx="3276359" cy="60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EECFDD50-D45A-FD6F-9BC7-FF09D2893556}"/>
              </a:ext>
            </a:extLst>
          </p:cNvPr>
          <p:cNvSpPr/>
          <p:nvPr/>
        </p:nvSpPr>
        <p:spPr>
          <a:xfrm>
            <a:off x="326880" y="2392200"/>
            <a:ext cx="2568600" cy="503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63ECCED6-CC1C-B194-DC46-1A97A701DD08}"/>
              </a:ext>
            </a:extLst>
          </p:cNvPr>
          <p:cNvSpPr/>
          <p:nvPr/>
        </p:nvSpPr>
        <p:spPr>
          <a:xfrm>
            <a:off x="768240" y="4197240"/>
            <a:ext cx="1587600" cy="749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CCFF">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Figura a mano libera: forma 4">
            <a:extLst>
              <a:ext uri="{FF2B5EF4-FFF2-40B4-BE49-F238E27FC236}">
                <a16:creationId xmlns:a16="http://schemas.microsoft.com/office/drawing/2014/main" id="{F63214FB-BC00-F596-DF47-AE38D56E5446}"/>
              </a:ext>
            </a:extLst>
          </p:cNvPr>
          <p:cNvSpPr/>
          <p:nvPr/>
        </p:nvSpPr>
        <p:spPr>
          <a:xfrm>
            <a:off x="539640" y="1341360"/>
            <a:ext cx="809315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Making a FID becoming a NMR spectrum</a:t>
            </a:r>
          </a:p>
        </p:txBody>
      </p:sp>
      <p:sp>
        <p:nvSpPr>
          <p:cNvPr id="6" name="Figura a mano libera: forma 5">
            <a:extLst>
              <a:ext uri="{FF2B5EF4-FFF2-40B4-BE49-F238E27FC236}">
                <a16:creationId xmlns:a16="http://schemas.microsoft.com/office/drawing/2014/main" id="{88BAD02C-D2A8-795C-2C0B-1CDBAB716C26}"/>
              </a:ext>
            </a:extLst>
          </p:cNvPr>
          <p:cNvSpPr/>
          <p:nvPr/>
        </p:nvSpPr>
        <p:spPr>
          <a:xfrm>
            <a:off x="963720" y="4243320"/>
            <a:ext cx="132336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3333CC"/>
                </a:solidFill>
                <a:latin typeface="Arial Rounded MT Bold" pitchFamily="34"/>
                <a:ea typeface="Microsoft YaHei" pitchFamily="2"/>
                <a:cs typeface="Mangal" pitchFamily="2"/>
              </a:rPr>
              <a:t>unreadable</a:t>
            </a:r>
          </a:p>
        </p:txBody>
      </p:sp>
      <p:sp>
        <p:nvSpPr>
          <p:cNvPr id="7" name="Connettore diritto 6">
            <a:extLst>
              <a:ext uri="{FF2B5EF4-FFF2-40B4-BE49-F238E27FC236}">
                <a16:creationId xmlns:a16="http://schemas.microsoft.com/office/drawing/2014/main" id="{CF38E248-7A8B-19B5-48E0-0157D68A9698}"/>
              </a:ext>
            </a:extLst>
          </p:cNvPr>
          <p:cNvSpPr/>
          <p:nvPr/>
        </p:nvSpPr>
        <p:spPr>
          <a:xfrm>
            <a:off x="2362320" y="4572000"/>
            <a:ext cx="1523880" cy="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2FD811F5-375E-1B2D-7C2D-4B5621D83293}"/>
              </a:ext>
            </a:extLst>
          </p:cNvPr>
          <p:cNvSpPr/>
          <p:nvPr/>
        </p:nvSpPr>
        <p:spPr>
          <a:xfrm>
            <a:off x="4074120" y="4221000"/>
            <a:ext cx="3435479" cy="748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FF0033"/>
                </a:solidFill>
                <a:latin typeface="Symbol" pitchFamily="18"/>
                <a:ea typeface="Microsoft YaHei" pitchFamily="2"/>
                <a:cs typeface="Mangal" pitchFamily="2"/>
              </a:rPr>
              <a:t></a:t>
            </a:r>
            <a:r>
              <a:rPr lang="it-IT" sz="3200" b="0" i="0" u="none" strike="noStrike" baseline="-25000">
                <a:ln>
                  <a:noFill/>
                </a:ln>
                <a:solidFill>
                  <a:srgbClr val="FF0033"/>
                </a:solidFill>
                <a:latin typeface="Arial Rounded MT Bold" pitchFamily="34"/>
                <a:ea typeface="Microsoft YaHei" pitchFamily="2"/>
                <a:cs typeface="Mangal" pitchFamily="2"/>
              </a:rPr>
              <a:t>1</a:t>
            </a:r>
            <a:r>
              <a:rPr lang="it-IT" sz="3200" b="0" i="0" u="none" strike="noStrike" baseline="0">
                <a:ln>
                  <a:noFill/>
                </a:ln>
                <a:solidFill>
                  <a:srgbClr val="FF0033"/>
                </a:solidFill>
                <a:latin typeface="Arial Rounded MT Bold" pitchFamily="34"/>
                <a:ea typeface="Microsoft YaHei" pitchFamily="2"/>
                <a:cs typeface="Mangal" pitchFamily="2"/>
              </a:rPr>
              <a:t> + </a:t>
            </a:r>
            <a:r>
              <a:rPr lang="it-IT" sz="4000" b="0" i="0" u="none" strike="noStrike" baseline="0">
                <a:ln>
                  <a:noFill/>
                </a:ln>
                <a:solidFill>
                  <a:srgbClr val="FF0033"/>
                </a:solidFill>
                <a:latin typeface="Symbol" pitchFamily="18"/>
                <a:ea typeface="Microsoft YaHei" pitchFamily="2"/>
                <a:cs typeface="Mangal" pitchFamily="2"/>
              </a:rPr>
              <a:t></a:t>
            </a:r>
            <a:r>
              <a:rPr lang="it-IT" sz="3200" b="0" i="0" u="none" strike="noStrike" baseline="-25000">
                <a:ln>
                  <a:noFill/>
                </a:ln>
                <a:solidFill>
                  <a:srgbClr val="FF0033"/>
                </a:solidFill>
                <a:latin typeface="Arial Rounded MT Bold" pitchFamily="34"/>
                <a:ea typeface="Microsoft YaHei" pitchFamily="2"/>
                <a:cs typeface="Mangal" pitchFamily="2"/>
              </a:rPr>
              <a:t>2</a:t>
            </a:r>
            <a:r>
              <a:rPr lang="it-IT" sz="3200" b="0" i="0" u="none" strike="noStrike" baseline="0">
                <a:ln>
                  <a:noFill/>
                </a:ln>
                <a:solidFill>
                  <a:srgbClr val="FF0033"/>
                </a:solidFill>
                <a:latin typeface="Arial Rounded MT Bold" pitchFamily="34"/>
                <a:ea typeface="Microsoft YaHei" pitchFamily="2"/>
                <a:cs typeface="Mangal" pitchFamily="2"/>
              </a:rPr>
              <a:t> + </a:t>
            </a:r>
            <a:r>
              <a:rPr lang="it-IT" sz="4000" b="0" i="0" u="none" strike="noStrike" baseline="0">
                <a:ln>
                  <a:noFill/>
                </a:ln>
                <a:solidFill>
                  <a:srgbClr val="FF0033"/>
                </a:solidFill>
                <a:latin typeface="Symbol" pitchFamily="18"/>
                <a:ea typeface="Microsoft YaHei" pitchFamily="2"/>
                <a:cs typeface="Mangal" pitchFamily="2"/>
              </a:rPr>
              <a:t></a:t>
            </a:r>
            <a:r>
              <a:rPr lang="it-IT" sz="3200" b="0" i="0" u="none" strike="noStrike" baseline="-25000">
                <a:ln>
                  <a:noFill/>
                </a:ln>
                <a:solidFill>
                  <a:srgbClr val="FF0033"/>
                </a:solidFill>
                <a:latin typeface="Arial Rounded MT Bold" pitchFamily="34"/>
                <a:ea typeface="Microsoft YaHei" pitchFamily="2"/>
                <a:cs typeface="Mangal" pitchFamily="2"/>
              </a:rPr>
              <a:t>3</a:t>
            </a:r>
            <a:r>
              <a:rPr lang="it-IT" sz="3200" b="0" i="0" u="none" strike="noStrike" baseline="0">
                <a:ln>
                  <a:noFill/>
                </a:ln>
                <a:solidFill>
                  <a:srgbClr val="FF0033"/>
                </a:solidFill>
                <a:latin typeface="Arial Rounded MT Bold" pitchFamily="34"/>
                <a:ea typeface="Microsoft YaHei" pitchFamily="2"/>
                <a:cs typeface="Mangal" pitchFamily="2"/>
              </a:rPr>
              <a:t> + ......</a:t>
            </a:r>
          </a:p>
        </p:txBody>
      </p:sp>
      <p:sp>
        <p:nvSpPr>
          <p:cNvPr id="9" name="Figura a mano libera: forma 8">
            <a:extLst>
              <a:ext uri="{FF2B5EF4-FFF2-40B4-BE49-F238E27FC236}">
                <a16:creationId xmlns:a16="http://schemas.microsoft.com/office/drawing/2014/main" id="{D6BF0A90-772B-0E3A-A511-514E4DBE310A}"/>
              </a:ext>
            </a:extLst>
          </p:cNvPr>
          <p:cNvSpPr/>
          <p:nvPr/>
        </p:nvSpPr>
        <p:spPr>
          <a:xfrm>
            <a:off x="2584080" y="4114800"/>
            <a:ext cx="106128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339933"/>
                </a:solidFill>
                <a:latin typeface="Arial Rounded MT Bold" pitchFamily="34"/>
                <a:ea typeface="Microsoft YaHei" pitchFamily="2"/>
                <a:cs typeface="Mangal" pitchFamily="2"/>
              </a:rPr>
              <a:t>FT-NMR</a:t>
            </a:r>
          </a:p>
        </p:txBody>
      </p:sp>
      <p:sp>
        <p:nvSpPr>
          <p:cNvPr id="10" name="Connettore diritto 9">
            <a:extLst>
              <a:ext uri="{FF2B5EF4-FFF2-40B4-BE49-F238E27FC236}">
                <a16:creationId xmlns:a16="http://schemas.microsoft.com/office/drawing/2014/main" id="{4478AE97-0E73-69F8-3179-762E1BDEA14B}"/>
              </a:ext>
            </a:extLst>
          </p:cNvPr>
          <p:cNvSpPr/>
          <p:nvPr/>
        </p:nvSpPr>
        <p:spPr>
          <a:xfrm>
            <a:off x="4572000" y="5105520"/>
            <a:ext cx="1066680" cy="45720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Connettore diritto 10">
            <a:extLst>
              <a:ext uri="{FF2B5EF4-FFF2-40B4-BE49-F238E27FC236}">
                <a16:creationId xmlns:a16="http://schemas.microsoft.com/office/drawing/2014/main" id="{DA9C6434-F57E-888C-AA5A-F9CA635DA1C2}"/>
              </a:ext>
            </a:extLst>
          </p:cNvPr>
          <p:cNvSpPr/>
          <p:nvPr/>
        </p:nvSpPr>
        <p:spPr>
          <a:xfrm flipH="1" flipV="1">
            <a:off x="5257800" y="5029200"/>
            <a:ext cx="380880" cy="5335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Connettore diritto 11">
            <a:extLst>
              <a:ext uri="{FF2B5EF4-FFF2-40B4-BE49-F238E27FC236}">
                <a16:creationId xmlns:a16="http://schemas.microsoft.com/office/drawing/2014/main" id="{006C9042-B00B-26D8-F97C-125840DE1473}"/>
              </a:ext>
            </a:extLst>
          </p:cNvPr>
          <p:cNvSpPr/>
          <p:nvPr/>
        </p:nvSpPr>
        <p:spPr>
          <a:xfrm flipV="1">
            <a:off x="5638680" y="4952880"/>
            <a:ext cx="304920" cy="60984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Figura a mano libera: forma 12">
            <a:extLst>
              <a:ext uri="{FF2B5EF4-FFF2-40B4-BE49-F238E27FC236}">
                <a16:creationId xmlns:a16="http://schemas.microsoft.com/office/drawing/2014/main" id="{0E0F23CB-D8F4-8FA1-0FC7-6FEE8B7095BD}"/>
              </a:ext>
            </a:extLst>
          </p:cNvPr>
          <p:cNvSpPr/>
          <p:nvPr/>
        </p:nvSpPr>
        <p:spPr>
          <a:xfrm>
            <a:off x="4951080" y="5715000"/>
            <a:ext cx="136296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frequencies</a:t>
            </a:r>
          </a:p>
        </p:txBody>
      </p:sp>
      <p:sp>
        <p:nvSpPr>
          <p:cNvPr id="14" name="Figura a mano libera: forma 13">
            <a:extLst>
              <a:ext uri="{FF2B5EF4-FFF2-40B4-BE49-F238E27FC236}">
                <a16:creationId xmlns:a16="http://schemas.microsoft.com/office/drawing/2014/main" id="{8FFA71AC-582A-ACED-BCB2-EA55E9DB689F}"/>
              </a:ext>
            </a:extLst>
          </p:cNvPr>
          <p:cNvSpPr/>
          <p:nvPr/>
        </p:nvSpPr>
        <p:spPr>
          <a:xfrm>
            <a:off x="386640" y="2438280"/>
            <a:ext cx="208548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3333CC"/>
                </a:solidFill>
                <a:latin typeface="Arial Rounded MT Bold" pitchFamily="34"/>
                <a:ea typeface="Microsoft YaHei" pitchFamily="2"/>
                <a:cs typeface="Mangal" pitchFamily="2"/>
              </a:rPr>
              <a:t>Time non readable</a:t>
            </a:r>
          </a:p>
        </p:txBody>
      </p:sp>
      <p:sp>
        <p:nvSpPr>
          <p:cNvPr id="15" name="Figura a mano libera: forma 14">
            <a:extLst>
              <a:ext uri="{FF2B5EF4-FFF2-40B4-BE49-F238E27FC236}">
                <a16:creationId xmlns:a16="http://schemas.microsoft.com/office/drawing/2014/main" id="{7D9BE90E-DBF5-30E1-5044-86B46360ABFF}"/>
              </a:ext>
            </a:extLst>
          </p:cNvPr>
          <p:cNvSpPr/>
          <p:nvPr/>
        </p:nvSpPr>
        <p:spPr>
          <a:xfrm>
            <a:off x="4951080" y="2514600"/>
            <a:ext cx="136296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3333CC"/>
                </a:solidFill>
                <a:latin typeface="Arial Rounded MT Bold" pitchFamily="34"/>
                <a:ea typeface="Microsoft YaHei" pitchFamily="2"/>
                <a:cs typeface="Mangal" pitchFamily="2"/>
              </a:rPr>
              <a:t>frequencies</a:t>
            </a:r>
          </a:p>
        </p:txBody>
      </p:sp>
      <p:sp>
        <p:nvSpPr>
          <p:cNvPr id="16" name="Connettore diritto 15">
            <a:extLst>
              <a:ext uri="{FF2B5EF4-FFF2-40B4-BE49-F238E27FC236}">
                <a16:creationId xmlns:a16="http://schemas.microsoft.com/office/drawing/2014/main" id="{731F2DEB-0421-04AB-53A8-922D51D8C4CE}"/>
              </a:ext>
            </a:extLst>
          </p:cNvPr>
          <p:cNvSpPr/>
          <p:nvPr/>
        </p:nvSpPr>
        <p:spPr>
          <a:xfrm>
            <a:off x="3006720" y="2792520"/>
            <a:ext cx="1523880" cy="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Connettore diritto 16">
            <a:extLst>
              <a:ext uri="{FF2B5EF4-FFF2-40B4-BE49-F238E27FC236}">
                <a16:creationId xmlns:a16="http://schemas.microsoft.com/office/drawing/2014/main" id="{A1873B5D-D729-0B47-E27B-8FC85F7AA09F}"/>
              </a:ext>
            </a:extLst>
          </p:cNvPr>
          <p:cNvSpPr/>
          <p:nvPr/>
        </p:nvSpPr>
        <p:spPr>
          <a:xfrm>
            <a:off x="1447919" y="5029200"/>
            <a:ext cx="0" cy="68580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Figura a mano libera: forma 17">
            <a:extLst>
              <a:ext uri="{FF2B5EF4-FFF2-40B4-BE49-F238E27FC236}">
                <a16:creationId xmlns:a16="http://schemas.microsoft.com/office/drawing/2014/main" id="{2BFAA019-1A25-A3D3-CCC0-F504E4F2B9F6}"/>
              </a:ext>
            </a:extLst>
          </p:cNvPr>
          <p:cNvSpPr/>
          <p:nvPr/>
        </p:nvSpPr>
        <p:spPr>
          <a:xfrm>
            <a:off x="838080" y="5843520"/>
            <a:ext cx="2035079"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Mixed frequencies</a:t>
            </a:r>
          </a:p>
        </p:txBody>
      </p:sp>
      <p:sp>
        <p:nvSpPr>
          <p:cNvPr id="19" name="Connettore diritto 18">
            <a:extLst>
              <a:ext uri="{FF2B5EF4-FFF2-40B4-BE49-F238E27FC236}">
                <a16:creationId xmlns:a16="http://schemas.microsoft.com/office/drawing/2014/main" id="{666365FB-759D-8425-3757-4FDBF553DE85}"/>
              </a:ext>
            </a:extLst>
          </p:cNvPr>
          <p:cNvSpPr/>
          <p:nvPr/>
        </p:nvSpPr>
        <p:spPr>
          <a:xfrm>
            <a:off x="380880" y="3505319"/>
            <a:ext cx="8305920" cy="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Connettore diritto 19">
            <a:extLst>
              <a:ext uri="{FF2B5EF4-FFF2-40B4-BE49-F238E27FC236}">
                <a16:creationId xmlns:a16="http://schemas.microsoft.com/office/drawing/2014/main" id="{66F5A6C2-525B-A852-0DED-983F3E1A43B2}"/>
              </a:ext>
            </a:extLst>
          </p:cNvPr>
          <p:cNvSpPr/>
          <p:nvPr/>
        </p:nvSpPr>
        <p:spPr>
          <a:xfrm>
            <a:off x="2133720" y="1981080"/>
            <a:ext cx="8305560" cy="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Figura a mano libera: forma 20">
            <a:extLst>
              <a:ext uri="{FF2B5EF4-FFF2-40B4-BE49-F238E27FC236}">
                <a16:creationId xmlns:a16="http://schemas.microsoft.com/office/drawing/2014/main" id="{CAD643F4-CE73-9CBA-34A9-50D6D52B6BF7}"/>
              </a:ext>
            </a:extLst>
          </p:cNvPr>
          <p:cNvSpPr/>
          <p:nvPr/>
        </p:nvSpPr>
        <p:spPr>
          <a:xfrm>
            <a:off x="1050480" y="2871720"/>
            <a:ext cx="55368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777777"/>
                </a:solidFill>
                <a:latin typeface="Arial Rounded MT Bold" pitchFamily="34"/>
                <a:ea typeface="Microsoft YaHei" pitchFamily="2"/>
                <a:cs typeface="Mangal" pitchFamily="2"/>
              </a:rPr>
              <a:t>FID</a:t>
            </a:r>
          </a:p>
        </p:txBody>
      </p:sp>
      <p:sp>
        <p:nvSpPr>
          <p:cNvPr id="22" name="Figura a mano libera: forma 21">
            <a:extLst>
              <a:ext uri="{FF2B5EF4-FFF2-40B4-BE49-F238E27FC236}">
                <a16:creationId xmlns:a16="http://schemas.microsoft.com/office/drawing/2014/main" id="{6757ABB9-1B72-2E45-8A6B-441F4EFB88F2}"/>
              </a:ext>
            </a:extLst>
          </p:cNvPr>
          <p:cNvSpPr/>
          <p:nvPr/>
        </p:nvSpPr>
        <p:spPr>
          <a:xfrm>
            <a:off x="5700240" y="2971800"/>
            <a:ext cx="170748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777777"/>
                </a:solidFill>
                <a:latin typeface="Arial Rounded MT Bold" pitchFamily="34"/>
                <a:ea typeface="Microsoft YaHei" pitchFamily="2"/>
                <a:cs typeface="Mangal" pitchFamily="2"/>
              </a:rPr>
              <a:t>NMR spectrum</a:t>
            </a:r>
          </a:p>
        </p:txBody>
      </p:sp>
      <p:sp>
        <p:nvSpPr>
          <p:cNvPr id="23" name="Rettangolo 22">
            <a:extLst>
              <a:ext uri="{FF2B5EF4-FFF2-40B4-BE49-F238E27FC236}">
                <a16:creationId xmlns:a16="http://schemas.microsoft.com/office/drawing/2014/main" id="{A602CC26-9BF7-6816-C1D1-BAF77D4358C4}"/>
              </a:ext>
            </a:extLst>
          </p:cNvPr>
          <p:cNvSpPr/>
          <p:nvPr/>
        </p:nvSpPr>
        <p:spPr>
          <a:xfrm>
            <a:off x="1247760" y="228600"/>
            <a:ext cx="6648479" cy="638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Fourier Transform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923E2E1-8239-A5D2-A74C-EF75C5D94AE4}"/>
              </a:ext>
            </a:extLst>
          </p:cNvPr>
          <p:cNvSpPr/>
          <p:nvPr/>
        </p:nvSpPr>
        <p:spPr>
          <a:xfrm>
            <a:off x="3131999" y="1371599"/>
            <a:ext cx="4240440" cy="638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RELAXATION</a:t>
            </a:r>
          </a:p>
        </p:txBody>
      </p:sp>
      <p:sp>
        <p:nvSpPr>
          <p:cNvPr id="3" name="Figura a mano libera: forma 2">
            <a:extLst>
              <a:ext uri="{FF2B5EF4-FFF2-40B4-BE49-F238E27FC236}">
                <a16:creationId xmlns:a16="http://schemas.microsoft.com/office/drawing/2014/main" id="{2A789CA0-2E23-0E70-6651-1F5630AC44D6}"/>
              </a:ext>
            </a:extLst>
          </p:cNvPr>
          <p:cNvSpPr/>
          <p:nvPr/>
        </p:nvSpPr>
        <p:spPr>
          <a:xfrm>
            <a:off x="304920" y="228600"/>
            <a:ext cx="847404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After the pulse our nuclei will come back to initial situation</a:t>
            </a:r>
          </a:p>
        </p:txBody>
      </p:sp>
      <p:sp>
        <p:nvSpPr>
          <p:cNvPr id="4" name="Figura a mano libera: forma 3">
            <a:extLst>
              <a:ext uri="{FF2B5EF4-FFF2-40B4-BE49-F238E27FC236}">
                <a16:creationId xmlns:a16="http://schemas.microsoft.com/office/drawing/2014/main" id="{FE638D90-7F0B-086C-4AC8-7F6E0557F379}"/>
              </a:ext>
            </a:extLst>
          </p:cNvPr>
          <p:cNvSpPr/>
          <p:nvPr/>
        </p:nvSpPr>
        <p:spPr>
          <a:xfrm>
            <a:off x="250920" y="2349360"/>
            <a:ext cx="847404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3333CC"/>
                </a:solidFill>
                <a:latin typeface="Comic Sans MS" pitchFamily="66"/>
                <a:ea typeface="Microsoft YaHei" pitchFamily="2"/>
                <a:cs typeface="Mangal" pitchFamily="2"/>
              </a:rPr>
              <a:t>Spin lattice relaxation</a:t>
            </a:r>
            <a:r>
              <a:rPr lang="it-IT" sz="2000" b="1" i="0" u="none" strike="noStrike" baseline="0">
                <a:ln>
                  <a:noFill/>
                </a:ln>
                <a:solidFill>
                  <a:srgbClr val="000000"/>
                </a:solidFill>
                <a:latin typeface="Comic Sans MS" pitchFamily="66"/>
                <a:ea typeface="Microsoft YaHei" pitchFamily="2"/>
                <a:cs typeface="Mangal" pitchFamily="2"/>
              </a:rPr>
              <a:t> (T1): coming back from excited state to fundamental.</a:t>
            </a:r>
          </a:p>
        </p:txBody>
      </p:sp>
      <p:sp>
        <p:nvSpPr>
          <p:cNvPr id="5" name="Figura a mano libera: forma 4">
            <a:extLst>
              <a:ext uri="{FF2B5EF4-FFF2-40B4-BE49-F238E27FC236}">
                <a16:creationId xmlns:a16="http://schemas.microsoft.com/office/drawing/2014/main" id="{F08EF3BE-D4B3-414F-87E7-84F0B13C9102}"/>
              </a:ext>
            </a:extLst>
          </p:cNvPr>
          <p:cNvSpPr/>
          <p:nvPr/>
        </p:nvSpPr>
        <p:spPr>
          <a:xfrm>
            <a:off x="2916359" y="3357720"/>
            <a:ext cx="5688000" cy="131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000000"/>
                </a:solidFill>
                <a:latin typeface="Calibri" pitchFamily="34"/>
                <a:ea typeface="Microsoft YaHei" pitchFamily="2"/>
                <a:cs typeface="Mangal" pitchFamily="2"/>
              </a:rPr>
              <a:t>The relaxation time T1 represents the "lifetime" of the first order rate process that returns the magnetization to the Boltzman equilibrium along the +Z axis.</a:t>
            </a:r>
          </a:p>
        </p:txBody>
      </p:sp>
      <p:sp>
        <p:nvSpPr>
          <p:cNvPr id="6" name="Figura a mano libera: forma 5">
            <a:extLst>
              <a:ext uri="{FF2B5EF4-FFF2-40B4-BE49-F238E27FC236}">
                <a16:creationId xmlns:a16="http://schemas.microsoft.com/office/drawing/2014/main" id="{56D0B4EA-9417-FD34-5AA8-6D8D195F4594}"/>
              </a:ext>
            </a:extLst>
          </p:cNvPr>
          <p:cNvSpPr/>
          <p:nvPr/>
        </p:nvSpPr>
        <p:spPr>
          <a:xfrm>
            <a:off x="7956720" y="476280"/>
            <a:ext cx="914400" cy="160020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3333CC"/>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7" name="Immagine 6">
            <a:extLst>
              <a:ext uri="{FF2B5EF4-FFF2-40B4-BE49-F238E27FC236}">
                <a16:creationId xmlns:a16="http://schemas.microsoft.com/office/drawing/2014/main" id="{557820E5-7885-6050-1BD1-16F78E67AB94}"/>
              </a:ext>
            </a:extLst>
          </p:cNvPr>
          <p:cNvPicPr>
            <a:picLocks noChangeAspect="1"/>
          </p:cNvPicPr>
          <p:nvPr/>
        </p:nvPicPr>
        <p:blipFill>
          <a:blip r:embed="rId3">
            <a:lum/>
            <a:alphaModFix/>
          </a:blip>
          <a:srcRect/>
          <a:stretch>
            <a:fillRect/>
          </a:stretch>
        </p:blipFill>
        <p:spPr>
          <a:xfrm>
            <a:off x="250920" y="3500279"/>
            <a:ext cx="2614680" cy="2743199"/>
          </a:xfrm>
          <a:prstGeom prst="rect">
            <a:avLst/>
          </a:prstGeom>
          <a:noFill/>
          <a:ln>
            <a:noFill/>
          </a:ln>
        </p:spPr>
      </p:pic>
      <p:sp>
        <p:nvSpPr>
          <p:cNvPr id="8" name="Figura a mano libera: forma 7">
            <a:extLst>
              <a:ext uri="{FF2B5EF4-FFF2-40B4-BE49-F238E27FC236}">
                <a16:creationId xmlns:a16="http://schemas.microsoft.com/office/drawing/2014/main" id="{9995FC42-D589-D673-775B-B789B9584C66}"/>
              </a:ext>
            </a:extLst>
          </p:cNvPr>
          <p:cNvSpPr/>
          <p:nvPr/>
        </p:nvSpPr>
        <p:spPr>
          <a:xfrm>
            <a:off x="2916359" y="5084640"/>
            <a:ext cx="5545080" cy="1618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000000"/>
                </a:solidFill>
                <a:latin typeface="Calibri" pitchFamily="34"/>
                <a:ea typeface="Microsoft YaHei" pitchFamily="2"/>
                <a:cs typeface="Mangal" pitchFamily="2"/>
              </a:rPr>
              <a:t>T2 represents the lifetime of the signal in the transverse plane (XY plane) and it is this relaxation time that is responsible for the line width. The "true" line width on an NMR signal depends on the relaxation time T2 (line width at half-height=1/T2).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2B9F7A7C-697F-5CF3-7D8B-23C11CC7405C}"/>
              </a:ext>
            </a:extLst>
          </p:cNvPr>
          <p:cNvSpPr/>
          <p:nvPr/>
        </p:nvSpPr>
        <p:spPr>
          <a:xfrm>
            <a:off x="1042919" y="620640"/>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Reading NMR spectrum:</a:t>
            </a:r>
          </a:p>
        </p:txBody>
      </p:sp>
      <p:sp>
        <p:nvSpPr>
          <p:cNvPr id="3" name="Figura a mano libera: forma 2">
            <a:extLst>
              <a:ext uri="{FF2B5EF4-FFF2-40B4-BE49-F238E27FC236}">
                <a16:creationId xmlns:a16="http://schemas.microsoft.com/office/drawing/2014/main" id="{807632D0-B137-90E4-4CD8-6AEB3AE25375}"/>
              </a:ext>
            </a:extLst>
          </p:cNvPr>
          <p:cNvSpPr/>
          <p:nvPr/>
        </p:nvSpPr>
        <p:spPr>
          <a:xfrm>
            <a:off x="1116000" y="2204999"/>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Chemical shift</a:t>
            </a:r>
          </a:p>
        </p:txBody>
      </p:sp>
      <p:sp>
        <p:nvSpPr>
          <p:cNvPr id="4" name="Figura a mano libera: forma 3">
            <a:extLst>
              <a:ext uri="{FF2B5EF4-FFF2-40B4-BE49-F238E27FC236}">
                <a16:creationId xmlns:a16="http://schemas.microsoft.com/office/drawing/2014/main" id="{EF5AE27D-3197-C05E-9F9E-205981D4B335}"/>
              </a:ext>
            </a:extLst>
          </p:cNvPr>
          <p:cNvSpPr/>
          <p:nvPr/>
        </p:nvSpPr>
        <p:spPr>
          <a:xfrm>
            <a:off x="1116000" y="3357720"/>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Integral value</a:t>
            </a:r>
          </a:p>
        </p:txBody>
      </p:sp>
      <p:sp>
        <p:nvSpPr>
          <p:cNvPr id="5" name="Figura a mano libera: forma 4">
            <a:extLst>
              <a:ext uri="{FF2B5EF4-FFF2-40B4-BE49-F238E27FC236}">
                <a16:creationId xmlns:a16="http://schemas.microsoft.com/office/drawing/2014/main" id="{84297A96-AA12-E4B3-4D1C-FE4C5F9A1895}"/>
              </a:ext>
            </a:extLst>
          </p:cNvPr>
          <p:cNvSpPr/>
          <p:nvPr/>
        </p:nvSpPr>
        <p:spPr>
          <a:xfrm>
            <a:off x="1116000" y="4724280"/>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Molteplicity signal shape?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D3FAFD0C-8340-857B-286E-05E349A5263C}"/>
              </a:ext>
            </a:extLst>
          </p:cNvPr>
          <p:cNvGrpSpPr/>
          <p:nvPr/>
        </p:nvGrpSpPr>
        <p:grpSpPr>
          <a:xfrm>
            <a:off x="2597040" y="2932200"/>
            <a:ext cx="3416400" cy="2501640"/>
            <a:chOff x="2597040" y="2932200"/>
            <a:chExt cx="3416400" cy="2501640"/>
          </a:xfrm>
        </p:grpSpPr>
        <p:sp>
          <p:nvSpPr>
            <p:cNvPr id="3" name="Figura a mano libera: forma 2">
              <a:extLst>
                <a:ext uri="{FF2B5EF4-FFF2-40B4-BE49-F238E27FC236}">
                  <a16:creationId xmlns:a16="http://schemas.microsoft.com/office/drawing/2014/main" id="{DABA68B4-4D78-04F1-0E80-E5793CDCECD7}"/>
                </a:ext>
              </a:extLst>
            </p:cNvPr>
            <p:cNvSpPr/>
            <p:nvPr/>
          </p:nvSpPr>
          <p:spPr>
            <a:xfrm>
              <a:off x="2597040" y="2932200"/>
              <a:ext cx="3416400" cy="250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alpha val="50000"/>
              </a:srgbClr>
            </a:solidFill>
            <a:ln w="12600" cap="sq">
              <a:solidFill>
                <a:srgbClr val="FFFF99"/>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A8F08248-D4E3-136D-030D-A661F5E4AAE9}"/>
                </a:ext>
              </a:extLst>
            </p:cNvPr>
            <p:cNvSpPr/>
            <p:nvPr/>
          </p:nvSpPr>
          <p:spPr>
            <a:xfrm>
              <a:off x="2951640" y="3429000"/>
              <a:ext cx="1636200" cy="1554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               </a:t>
              </a:r>
              <a:r>
                <a:rPr lang="it-IT" sz="3200" b="1" i="0" u="none" strike="noStrike" baseline="0">
                  <a:ln>
                    <a:noFill/>
                  </a:ln>
                  <a:solidFill>
                    <a:srgbClr val="000000"/>
                  </a:solidFill>
                  <a:latin typeface="Symbol" pitchFamily="18"/>
                  <a:ea typeface="Microsoft YaHei" pitchFamily="2"/>
                  <a:cs typeface="Mangal" pitchFamily="2"/>
                </a:rPr>
                <a:t></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000000"/>
                  </a:solidFill>
                  <a:latin typeface="Symbol" pitchFamily="18"/>
                  <a:ea typeface="Microsoft YaHei" pitchFamily="2"/>
                  <a:cs typeface="Mangal" pitchFamily="2"/>
                </a:rPr>
                <a:t></a:t>
              </a:r>
              <a:r>
                <a:rPr lang="it-IT" sz="3200" b="0" i="0" u="none" strike="noStrike" baseline="0">
                  <a:ln>
                    <a:noFill/>
                  </a:ln>
                  <a:solidFill>
                    <a:srgbClr val="000000"/>
                  </a:solidFill>
                  <a:latin typeface="Symbol" pitchFamily="18"/>
                  <a:ea typeface="Microsoft YaHei" pitchFamily="2"/>
                  <a:cs typeface="Mangal" pitchFamily="2"/>
                </a:rPr>
                <a:t></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Symbol" pitchFamily="18"/>
                  <a:ea typeface="Microsoft YaHei" pitchFamily="2"/>
                  <a:cs typeface="Mangal" pitchFamily="2"/>
                </a:rPr>
                <a:t></a:t>
              </a:r>
              <a:r>
                <a:rPr lang="it-IT" sz="3200" b="1" i="0" u="none" strike="noStrike" baseline="0">
                  <a:ln>
                    <a:noFill/>
                  </a:ln>
                  <a:solidFill>
                    <a:srgbClr val="000000"/>
                  </a:solidFill>
                  <a:latin typeface="Symbol" pitchFamily="18"/>
                  <a:ea typeface="Microsoft YaHei" pitchFamily="2"/>
                  <a:cs typeface="Mangal" pitchFamily="2"/>
                </a:rPr>
                <a:t></a:t>
              </a:r>
            </a:p>
          </p:txBody>
        </p:sp>
        <p:sp>
          <p:nvSpPr>
            <p:cNvPr id="5" name="Connettore diritto 4">
              <a:extLst>
                <a:ext uri="{FF2B5EF4-FFF2-40B4-BE49-F238E27FC236}">
                  <a16:creationId xmlns:a16="http://schemas.microsoft.com/office/drawing/2014/main" id="{A8FDA1D2-9981-0EE0-6898-EC305ADD4312}"/>
                </a:ext>
              </a:extLst>
            </p:cNvPr>
            <p:cNvSpPr/>
            <p:nvPr/>
          </p:nvSpPr>
          <p:spPr>
            <a:xfrm>
              <a:off x="3962520" y="4221000"/>
              <a:ext cx="76176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C86C972B-E0E5-EE98-15A8-FFC5735A7773}"/>
                </a:ext>
              </a:extLst>
            </p:cNvPr>
            <p:cNvSpPr/>
            <p:nvPr/>
          </p:nvSpPr>
          <p:spPr>
            <a:xfrm>
              <a:off x="4266720" y="3382560"/>
              <a:ext cx="533520" cy="1682280"/>
            </a:xfrm>
            <a:custGeom>
              <a:avLst>
                <a:gd name="f0" fmla="val 1020000"/>
                <a:gd name="f1" fmla="val 948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0786 f17 1"/>
                <a:gd name="f27" fmla="*/ 492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A5EDF97E-0D4E-6394-8481-340C8A543D44}"/>
                </a:ext>
              </a:extLst>
            </p:cNvPr>
            <p:cNvSpPr/>
            <p:nvPr/>
          </p:nvSpPr>
          <p:spPr>
            <a:xfrm>
              <a:off x="3850919" y="3381120"/>
              <a:ext cx="533520" cy="1678679"/>
            </a:xfrm>
            <a:custGeom>
              <a:avLst>
                <a:gd name="f0" fmla="val 12120000"/>
                <a:gd name="f1" fmla="val 2052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0786 f17 1"/>
                <a:gd name="f27" fmla="*/ 55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08BACBB3-28B3-EB98-9A3D-F80296722352}"/>
                </a:ext>
              </a:extLst>
            </p:cNvPr>
            <p:cNvSpPr/>
            <p:nvPr/>
          </p:nvSpPr>
          <p:spPr>
            <a:xfrm>
              <a:off x="4961520" y="3886200"/>
              <a:ext cx="587520" cy="64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Arial Rounded MT Bold" pitchFamily="34"/>
                  <a:ea typeface="Microsoft YaHei" pitchFamily="2"/>
                  <a:cs typeface="Mangal" pitchFamily="2"/>
                </a:rPr>
                <a:t>B</a:t>
              </a:r>
              <a:r>
                <a:rPr lang="it-IT" sz="3200" b="0" i="0" u="none" strike="noStrike" baseline="-25000">
                  <a:ln>
                    <a:noFill/>
                  </a:ln>
                  <a:solidFill>
                    <a:srgbClr val="000000"/>
                  </a:solidFill>
                  <a:latin typeface="Arial Rounded MT Bold" pitchFamily="34"/>
                  <a:ea typeface="Microsoft YaHei" pitchFamily="2"/>
                  <a:cs typeface="Mangal" pitchFamily="2"/>
                </a:rPr>
                <a:t>o</a:t>
              </a:r>
            </a:p>
          </p:txBody>
        </p:sp>
      </p:grpSp>
      <p:sp>
        <p:nvSpPr>
          <p:cNvPr id="9" name="Figura a mano libera: forma 8">
            <a:extLst>
              <a:ext uri="{FF2B5EF4-FFF2-40B4-BE49-F238E27FC236}">
                <a16:creationId xmlns:a16="http://schemas.microsoft.com/office/drawing/2014/main" id="{3F11B5F7-CAC1-C259-A8F9-D88255F20E4E}"/>
              </a:ext>
            </a:extLst>
          </p:cNvPr>
          <p:cNvSpPr/>
          <p:nvPr/>
        </p:nvSpPr>
        <p:spPr>
          <a:xfrm>
            <a:off x="1720440" y="6049800"/>
            <a:ext cx="693036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000000"/>
                </a:solidFill>
                <a:latin typeface="Symbol" pitchFamily="18"/>
                <a:ea typeface="Microsoft YaHei" pitchFamily="2"/>
                <a:cs typeface="Mangal" pitchFamily="2"/>
              </a:rPr>
              <a:t></a:t>
            </a:r>
            <a:r>
              <a:rPr lang="it-IT" sz="2400" b="0" i="0" u="none" strike="noStrike" baseline="0">
                <a:ln>
                  <a:noFill/>
                </a:ln>
                <a:solidFill>
                  <a:srgbClr val="000000"/>
                </a:solidFill>
                <a:latin typeface="Arial Rounded MT Bold" pitchFamily="34"/>
                <a:ea typeface="Microsoft YaHei" pitchFamily="2"/>
                <a:cs typeface="Mangal" pitchFamily="2"/>
              </a:rPr>
              <a:t> è una costante per ciascun nucleo (H, C, N, etc)</a:t>
            </a:r>
          </a:p>
        </p:txBody>
      </p:sp>
      <p:sp>
        <p:nvSpPr>
          <p:cNvPr id="10" name="Figura a mano libera: forma 9">
            <a:extLst>
              <a:ext uri="{FF2B5EF4-FFF2-40B4-BE49-F238E27FC236}">
                <a16:creationId xmlns:a16="http://schemas.microsoft.com/office/drawing/2014/main" id="{2384ABDB-6DE3-E25C-E487-CA633F22E3C2}"/>
              </a:ext>
            </a:extLst>
          </p:cNvPr>
          <p:cNvSpPr/>
          <p:nvPr/>
        </p:nvSpPr>
        <p:spPr>
          <a:xfrm>
            <a:off x="1505519" y="1905120"/>
            <a:ext cx="130680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3333CC"/>
                </a:solidFill>
                <a:latin typeface="Symbol" pitchFamily="18"/>
                <a:ea typeface="Microsoft YaHei" pitchFamily="2"/>
                <a:cs typeface="Mangal" pitchFamily="2"/>
              </a:rPr>
              <a:t></a:t>
            </a:r>
            <a:r>
              <a:rPr lang="it-IT" sz="2400" b="0" i="0" u="none" strike="noStrike" baseline="0">
                <a:ln>
                  <a:noFill/>
                </a:ln>
                <a:solidFill>
                  <a:srgbClr val="3333CC"/>
                </a:solidFill>
                <a:latin typeface="Arial Rounded MT Bold" pitchFamily="34"/>
                <a:ea typeface="Microsoft YaHei" pitchFamily="2"/>
                <a:cs typeface="Mangal" pitchFamily="2"/>
              </a:rPr>
              <a:t>E = h</a:t>
            </a:r>
            <a:r>
              <a:rPr lang="it-IT" sz="3200" b="1" i="0" u="none" strike="noStrike" baseline="0">
                <a:ln>
                  <a:noFill/>
                </a:ln>
                <a:solidFill>
                  <a:srgbClr val="3333CC"/>
                </a:solidFill>
                <a:latin typeface="Symbol" pitchFamily="18"/>
                <a:ea typeface="Microsoft YaHei" pitchFamily="2"/>
                <a:cs typeface="Mangal" pitchFamily="2"/>
              </a:rPr>
              <a:t></a:t>
            </a:r>
          </a:p>
        </p:txBody>
      </p:sp>
      <p:sp>
        <p:nvSpPr>
          <p:cNvPr id="11" name="Connettore diritto 10">
            <a:extLst>
              <a:ext uri="{FF2B5EF4-FFF2-40B4-BE49-F238E27FC236}">
                <a16:creationId xmlns:a16="http://schemas.microsoft.com/office/drawing/2014/main" id="{343BC62F-BFC8-C1CE-A8D3-E947EF439A83}"/>
              </a:ext>
            </a:extLst>
          </p:cNvPr>
          <p:cNvSpPr/>
          <p:nvPr/>
        </p:nvSpPr>
        <p:spPr>
          <a:xfrm flipV="1">
            <a:off x="4419720" y="3153959"/>
            <a:ext cx="2286000" cy="609481"/>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23EFDAC6-E9C1-9F0C-CE8C-36595C3078C1}"/>
              </a:ext>
            </a:extLst>
          </p:cNvPr>
          <p:cNvSpPr/>
          <p:nvPr/>
        </p:nvSpPr>
        <p:spPr>
          <a:xfrm>
            <a:off x="6765840" y="2955959"/>
            <a:ext cx="2378160" cy="70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Giromagnetic ratio</a:t>
            </a:r>
          </a:p>
        </p:txBody>
      </p:sp>
      <p:sp>
        <p:nvSpPr>
          <p:cNvPr id="13" name="Connettore diritto 12">
            <a:extLst>
              <a:ext uri="{FF2B5EF4-FFF2-40B4-BE49-F238E27FC236}">
                <a16:creationId xmlns:a16="http://schemas.microsoft.com/office/drawing/2014/main" id="{0035A35C-AB58-EA17-C7AE-3C9F62E31FCB}"/>
              </a:ext>
            </a:extLst>
          </p:cNvPr>
          <p:cNvSpPr/>
          <p:nvPr/>
        </p:nvSpPr>
        <p:spPr>
          <a:xfrm>
            <a:off x="5562720" y="4525920"/>
            <a:ext cx="1447560" cy="60948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25D6B9E8-5BF3-8627-241C-0998C3BD1BA3}"/>
              </a:ext>
            </a:extLst>
          </p:cNvPr>
          <p:cNvSpPr/>
          <p:nvPr/>
        </p:nvSpPr>
        <p:spPr>
          <a:xfrm>
            <a:off x="6629400" y="5135400"/>
            <a:ext cx="2514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Ext field</a:t>
            </a:r>
          </a:p>
        </p:txBody>
      </p:sp>
      <p:sp>
        <p:nvSpPr>
          <p:cNvPr id="15" name="Connettore diritto 14">
            <a:extLst>
              <a:ext uri="{FF2B5EF4-FFF2-40B4-BE49-F238E27FC236}">
                <a16:creationId xmlns:a16="http://schemas.microsoft.com/office/drawing/2014/main" id="{BB5354FA-36A5-4E98-51BE-BE5D961EC0DD}"/>
              </a:ext>
            </a:extLst>
          </p:cNvPr>
          <p:cNvSpPr/>
          <p:nvPr/>
        </p:nvSpPr>
        <p:spPr>
          <a:xfrm flipH="1" flipV="1">
            <a:off x="1981080" y="3992040"/>
            <a:ext cx="914399" cy="228599"/>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CF80154B-50DE-F02A-20D6-4A30878F1E41}"/>
              </a:ext>
            </a:extLst>
          </p:cNvPr>
          <p:cNvSpPr/>
          <p:nvPr/>
        </p:nvSpPr>
        <p:spPr>
          <a:xfrm>
            <a:off x="0" y="3854519"/>
            <a:ext cx="2195640" cy="1189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Microsoft YaHei" pitchFamily="2"/>
                <a:cs typeface="Mangal" pitchFamily="2"/>
              </a:rPr>
              <a:t>Frequency of radiation that is able to perform a transition</a:t>
            </a:r>
          </a:p>
        </p:txBody>
      </p:sp>
      <p:sp>
        <p:nvSpPr>
          <p:cNvPr id="17" name="Figura a mano libera: forma 16">
            <a:extLst>
              <a:ext uri="{FF2B5EF4-FFF2-40B4-BE49-F238E27FC236}">
                <a16:creationId xmlns:a16="http://schemas.microsoft.com/office/drawing/2014/main" id="{F56C29F0-85A1-2134-BE4A-5398534529E1}"/>
              </a:ext>
            </a:extLst>
          </p:cNvPr>
          <p:cNvSpPr/>
          <p:nvPr/>
        </p:nvSpPr>
        <p:spPr>
          <a:xfrm>
            <a:off x="4267080" y="2011320"/>
            <a:ext cx="1143000" cy="1371599"/>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00CC99"/>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Figura a mano libera: forma 17">
            <a:extLst>
              <a:ext uri="{FF2B5EF4-FFF2-40B4-BE49-F238E27FC236}">
                <a16:creationId xmlns:a16="http://schemas.microsoft.com/office/drawing/2014/main" id="{4EACF279-3BEC-90AD-54CF-3C2581F45F19}"/>
              </a:ext>
            </a:extLst>
          </p:cNvPr>
          <p:cNvSpPr/>
          <p:nvPr/>
        </p:nvSpPr>
        <p:spPr>
          <a:xfrm>
            <a:off x="1835280" y="5445000"/>
            <a:ext cx="33130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Larmor frequency</a:t>
            </a:r>
          </a:p>
        </p:txBody>
      </p:sp>
      <p:sp>
        <p:nvSpPr>
          <p:cNvPr id="19" name="Figura a mano libera: forma 18">
            <a:extLst>
              <a:ext uri="{FF2B5EF4-FFF2-40B4-BE49-F238E27FC236}">
                <a16:creationId xmlns:a16="http://schemas.microsoft.com/office/drawing/2014/main" id="{4BBDF304-FE6C-1DFC-6937-75F2CF09936D}"/>
              </a:ext>
            </a:extLst>
          </p:cNvPr>
          <p:cNvSpPr/>
          <p:nvPr/>
        </p:nvSpPr>
        <p:spPr>
          <a:xfrm>
            <a:off x="1258920" y="333360"/>
            <a:ext cx="684036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Signal is when a nucleus has absorbed the proper energy that allows…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7E5A7B7F-36D4-96DB-B37A-C8DF49D0330F}"/>
              </a:ext>
            </a:extLst>
          </p:cNvPr>
          <p:cNvSpPr/>
          <p:nvPr/>
        </p:nvSpPr>
        <p:spPr>
          <a:xfrm>
            <a:off x="1476360" y="333360"/>
            <a:ext cx="6840720" cy="1008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FFFF00"/>
                </a:solidFill>
                <a:latin typeface="Century Gothic" pitchFamily="34"/>
                <a:ea typeface="Times New Roman" pitchFamily="18"/>
                <a:cs typeface="Times New Roman" pitchFamily="18"/>
              </a:rPr>
              <a:t>The frequency is a function of:</a:t>
            </a:r>
          </a:p>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FFFF00"/>
                </a:solidFill>
                <a:latin typeface="Century Gothic" pitchFamily="34"/>
                <a:ea typeface="Times New Roman" pitchFamily="18"/>
                <a:cs typeface="Times New Roman" pitchFamily="18"/>
              </a:rPr>
              <a:t>-Nucleus</a:t>
            </a:r>
          </a:p>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FFFF00"/>
                </a:solidFill>
                <a:latin typeface="Century Gothic" pitchFamily="34"/>
                <a:ea typeface="Times New Roman" pitchFamily="18"/>
                <a:cs typeface="Times New Roman" pitchFamily="18"/>
              </a:rPr>
              <a:t>-external field.</a:t>
            </a:r>
          </a:p>
        </p:txBody>
      </p:sp>
      <p:sp>
        <p:nvSpPr>
          <p:cNvPr id="3" name="Figura a mano libera: forma 2">
            <a:extLst>
              <a:ext uri="{FF2B5EF4-FFF2-40B4-BE49-F238E27FC236}">
                <a16:creationId xmlns:a16="http://schemas.microsoft.com/office/drawing/2014/main" id="{3706707B-FFBD-840B-92FA-2BBAA33F4F95}"/>
              </a:ext>
            </a:extLst>
          </p:cNvPr>
          <p:cNvSpPr/>
          <p:nvPr/>
        </p:nvSpPr>
        <p:spPr>
          <a:xfrm>
            <a:off x="250920" y="1484279"/>
            <a:ext cx="684036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FFFF00"/>
                </a:solidFill>
                <a:latin typeface="Century Gothic" pitchFamily="34"/>
                <a:ea typeface="Times New Roman" pitchFamily="18"/>
                <a:cs typeface="Times New Roman" pitchFamily="18"/>
              </a:rPr>
              <a:t>But each atom is rounded by other atoms that induce modification in its magnetic situation</a:t>
            </a:r>
          </a:p>
        </p:txBody>
      </p:sp>
      <p:sp>
        <p:nvSpPr>
          <p:cNvPr id="4" name="Figura a mano libera: forma 3">
            <a:extLst>
              <a:ext uri="{FF2B5EF4-FFF2-40B4-BE49-F238E27FC236}">
                <a16:creationId xmlns:a16="http://schemas.microsoft.com/office/drawing/2014/main" id="{12F61F0D-4C4B-1E30-ED70-AC320456591E}"/>
              </a:ext>
            </a:extLst>
          </p:cNvPr>
          <p:cNvSpPr/>
          <p:nvPr/>
        </p:nvSpPr>
        <p:spPr>
          <a:xfrm>
            <a:off x="395280" y="3141719"/>
            <a:ext cx="3024360" cy="579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0">
                <a:ln>
                  <a:noFill/>
                </a:ln>
                <a:solidFill>
                  <a:srgbClr val="FFFF00"/>
                </a:solidFill>
                <a:latin typeface="Century Gothic" pitchFamily="34"/>
                <a:ea typeface="Times New Roman" pitchFamily="18"/>
                <a:cs typeface="Times New Roman" pitchFamily="18"/>
              </a:rPr>
              <a:t>B</a:t>
            </a:r>
            <a:r>
              <a:rPr lang="it-IT" sz="2800" b="0" i="0" u="none" strike="noStrike" baseline="-25000">
                <a:ln>
                  <a:noFill/>
                </a:ln>
                <a:solidFill>
                  <a:srgbClr val="FFFF00"/>
                </a:solidFill>
                <a:latin typeface="Century Gothic" pitchFamily="34"/>
                <a:ea typeface="Times New Roman" pitchFamily="18"/>
                <a:cs typeface="Times New Roman" pitchFamily="18"/>
              </a:rPr>
              <a:t>real</a:t>
            </a:r>
            <a:r>
              <a:rPr lang="it-IT" sz="2800" b="0" i="0" u="none" strike="noStrike" baseline="0">
                <a:ln>
                  <a:noFill/>
                </a:ln>
                <a:solidFill>
                  <a:srgbClr val="FFFF00"/>
                </a:solidFill>
                <a:latin typeface="Century Gothic" pitchFamily="34"/>
                <a:ea typeface="Times New Roman" pitchFamily="18"/>
                <a:cs typeface="Times New Roman" pitchFamily="18"/>
              </a:rPr>
              <a:t>=B</a:t>
            </a:r>
            <a:r>
              <a:rPr lang="it-IT" sz="2800" b="0" i="0" u="none" strike="noStrike" baseline="-25000">
                <a:ln>
                  <a:noFill/>
                </a:ln>
                <a:solidFill>
                  <a:srgbClr val="FFFF00"/>
                </a:solidFill>
                <a:latin typeface="Century Gothic" pitchFamily="34"/>
                <a:ea typeface="Times New Roman" pitchFamily="18"/>
                <a:cs typeface="Times New Roman" pitchFamily="18"/>
              </a:rPr>
              <a:t>0</a:t>
            </a:r>
            <a:r>
              <a:rPr lang="it-IT" sz="2800" b="0" i="0" u="none" strike="noStrike" baseline="0">
                <a:ln>
                  <a:noFill/>
                </a:ln>
                <a:solidFill>
                  <a:srgbClr val="FFFF00"/>
                </a:solidFill>
                <a:latin typeface="Century Gothic" pitchFamily="34"/>
                <a:ea typeface="Times New Roman" pitchFamily="18"/>
                <a:cs typeface="Times New Roman" pitchFamily="18"/>
              </a:rPr>
              <a:t>-B</a:t>
            </a:r>
            <a:r>
              <a:rPr lang="it-IT" sz="2800" b="0" i="0" u="none" strike="noStrike" baseline="-25000">
                <a:ln>
                  <a:noFill/>
                </a:ln>
                <a:solidFill>
                  <a:srgbClr val="FFFF00"/>
                </a:solidFill>
                <a:latin typeface="Century Gothic" pitchFamily="34"/>
                <a:ea typeface="Times New Roman" pitchFamily="18"/>
                <a:cs typeface="Times New Roman" pitchFamily="18"/>
              </a:rPr>
              <a:t>i</a:t>
            </a:r>
          </a:p>
        </p:txBody>
      </p:sp>
      <p:pic>
        <p:nvPicPr>
          <p:cNvPr id="5" name="Immagine 4">
            <a:extLst>
              <a:ext uri="{FF2B5EF4-FFF2-40B4-BE49-F238E27FC236}">
                <a16:creationId xmlns:a16="http://schemas.microsoft.com/office/drawing/2014/main" id="{BF71FDFA-E1F7-1AB6-407A-57DC5E6C8EE1}"/>
              </a:ext>
            </a:extLst>
          </p:cNvPr>
          <p:cNvPicPr>
            <a:picLocks noChangeAspect="1"/>
          </p:cNvPicPr>
          <p:nvPr/>
        </p:nvPicPr>
        <p:blipFill>
          <a:blip r:embed="rId3">
            <a:lum/>
            <a:alphaModFix/>
          </a:blip>
          <a:srcRect l="45986" t="47476" b="9152"/>
          <a:stretch>
            <a:fillRect/>
          </a:stretch>
        </p:blipFill>
        <p:spPr>
          <a:xfrm>
            <a:off x="3203640" y="3068639"/>
            <a:ext cx="3889440" cy="2303640"/>
          </a:xfrm>
          <a:prstGeom prst="rect">
            <a:avLst/>
          </a:prstGeom>
          <a:noFill/>
          <a:ln>
            <a:noFill/>
          </a:ln>
        </p:spPr>
      </p:pic>
      <p:sp>
        <p:nvSpPr>
          <p:cNvPr id="6" name="Figura a mano libera: forma 5">
            <a:extLst>
              <a:ext uri="{FF2B5EF4-FFF2-40B4-BE49-F238E27FC236}">
                <a16:creationId xmlns:a16="http://schemas.microsoft.com/office/drawing/2014/main" id="{7D3ABFEF-D055-75BB-B9A8-919BA0F768F3}"/>
              </a:ext>
            </a:extLst>
          </p:cNvPr>
          <p:cNvSpPr/>
          <p:nvPr/>
        </p:nvSpPr>
        <p:spPr>
          <a:xfrm>
            <a:off x="179280" y="5589720"/>
            <a:ext cx="871380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FFFF00"/>
                </a:solidFill>
                <a:latin typeface="Century Gothic" pitchFamily="34"/>
                <a:ea typeface="Times New Roman" pitchFamily="18"/>
                <a:cs typeface="Times New Roman" pitchFamily="18"/>
              </a:rPr>
              <a:t>Shielding or de-shielding effects due to induced field direction.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CDE7A3F1-A1B6-A87D-CF37-938DDACC3903}"/>
              </a:ext>
            </a:extLst>
          </p:cNvPr>
          <p:cNvSpPr/>
          <p:nvPr/>
        </p:nvSpPr>
        <p:spPr>
          <a:xfrm flipH="1" flipV="1">
            <a:off x="1763280" y="2251080"/>
            <a:ext cx="3653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5F99CE81-0E53-AE97-1488-0747A2CDF7F9}"/>
              </a:ext>
            </a:extLst>
          </p:cNvPr>
          <p:cNvSpPr/>
          <p:nvPr/>
        </p:nvSpPr>
        <p:spPr>
          <a:xfrm>
            <a:off x="250920" y="189000"/>
            <a:ext cx="3657600" cy="1556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99"/>
                </a:solidFill>
                <a:latin typeface="Century Gothic" pitchFamily="34"/>
                <a:ea typeface="Times New Roman" pitchFamily="18"/>
                <a:cs typeface="Times New Roman" pitchFamily="18"/>
              </a:rPr>
              <a:t>Different chemical situations generated different resonance frequence</a:t>
            </a:r>
          </a:p>
        </p:txBody>
      </p:sp>
      <p:pic>
        <p:nvPicPr>
          <p:cNvPr id="4" name="Immagine 3">
            <a:extLst>
              <a:ext uri="{FF2B5EF4-FFF2-40B4-BE49-F238E27FC236}">
                <a16:creationId xmlns:a16="http://schemas.microsoft.com/office/drawing/2014/main" id="{3C25C7DB-D589-00C6-F7DE-2368FDB2EEDB}"/>
              </a:ext>
            </a:extLst>
          </p:cNvPr>
          <p:cNvPicPr>
            <a:picLocks noChangeAspect="1"/>
          </p:cNvPicPr>
          <p:nvPr/>
        </p:nvPicPr>
        <p:blipFill>
          <a:blip r:embed="rId3">
            <a:lum/>
            <a:alphaModFix/>
          </a:blip>
          <a:srcRect/>
          <a:stretch>
            <a:fillRect/>
          </a:stretch>
        </p:blipFill>
        <p:spPr>
          <a:xfrm>
            <a:off x="1116000" y="2060639"/>
            <a:ext cx="4800600" cy="2247840"/>
          </a:xfrm>
          <a:prstGeom prst="rect">
            <a:avLst/>
          </a:prstGeom>
          <a:noFill/>
          <a:ln>
            <a:noFill/>
          </a:ln>
        </p:spPr>
      </p:pic>
      <p:sp>
        <p:nvSpPr>
          <p:cNvPr id="5" name="Figura a mano libera: forma 4">
            <a:extLst>
              <a:ext uri="{FF2B5EF4-FFF2-40B4-BE49-F238E27FC236}">
                <a16:creationId xmlns:a16="http://schemas.microsoft.com/office/drawing/2014/main" id="{62FCBA9D-1798-5B25-60A6-4DC6BCCA9878}"/>
              </a:ext>
            </a:extLst>
          </p:cNvPr>
          <p:cNvSpPr/>
          <p:nvPr/>
        </p:nvSpPr>
        <p:spPr>
          <a:xfrm>
            <a:off x="179280" y="3860639"/>
            <a:ext cx="214956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0000"/>
                </a:solidFill>
                <a:latin typeface="Comic Sans MS" pitchFamily="66"/>
                <a:ea typeface="Microsoft YaHei" pitchFamily="2"/>
                <a:cs typeface="Mangal" pitchFamily="2"/>
              </a:rPr>
              <a:t>B= B</a:t>
            </a:r>
            <a:r>
              <a:rPr lang="it-IT" sz="2400" b="1" i="0" u="none" strike="noStrike" baseline="-25000">
                <a:ln>
                  <a:noFill/>
                </a:ln>
                <a:solidFill>
                  <a:srgbClr val="000000"/>
                </a:solidFill>
                <a:latin typeface="Comic Sans MS" pitchFamily="66"/>
                <a:ea typeface="Microsoft YaHei" pitchFamily="2"/>
                <a:cs typeface="Mangal" pitchFamily="2"/>
              </a:rPr>
              <a:t>0</a:t>
            </a:r>
            <a:r>
              <a:rPr lang="it-IT" sz="2400" b="1" i="0" u="none" strike="noStrike" baseline="0">
                <a:ln>
                  <a:noFill/>
                </a:ln>
                <a:solidFill>
                  <a:srgbClr val="000000"/>
                </a:solidFill>
                <a:latin typeface="Comic Sans MS" pitchFamily="66"/>
                <a:ea typeface="Microsoft YaHei" pitchFamily="2"/>
                <a:cs typeface="Mangal" pitchFamily="2"/>
              </a:rPr>
              <a:t> (1-</a:t>
            </a:r>
            <a:r>
              <a:rPr lang="it-IT" sz="2400" b="1" i="0" u="none" strike="noStrike" baseline="0">
                <a:ln>
                  <a:noFill/>
                </a:ln>
                <a:solidFill>
                  <a:srgbClr val="000000"/>
                </a:solidFill>
                <a:latin typeface="Symbol" pitchFamily="18"/>
                <a:ea typeface="Microsoft YaHei" pitchFamily="2"/>
                <a:cs typeface="Mangal" pitchFamily="2"/>
              </a:rPr>
              <a:t></a:t>
            </a:r>
            <a:r>
              <a:rPr lang="it-IT" sz="2400" b="1" i="0" u="none" strike="noStrike" baseline="0">
                <a:ln>
                  <a:noFill/>
                </a:ln>
                <a:solidFill>
                  <a:srgbClr val="000000"/>
                </a:solidFill>
                <a:latin typeface="Comic Sans MS" pitchFamily="66"/>
                <a:ea typeface="Microsoft YaHei" pitchFamily="2"/>
                <a:cs typeface="Mangal" pitchFamily="2"/>
              </a:rPr>
              <a:t>)</a:t>
            </a:r>
          </a:p>
        </p:txBody>
      </p:sp>
      <p:sp>
        <p:nvSpPr>
          <p:cNvPr id="6" name="Figura a mano libera: forma 5">
            <a:extLst>
              <a:ext uri="{FF2B5EF4-FFF2-40B4-BE49-F238E27FC236}">
                <a16:creationId xmlns:a16="http://schemas.microsoft.com/office/drawing/2014/main" id="{0154A86F-3AB8-82C5-B048-3620BAE91C07}"/>
              </a:ext>
            </a:extLst>
          </p:cNvPr>
          <p:cNvSpPr/>
          <p:nvPr/>
        </p:nvSpPr>
        <p:spPr>
          <a:xfrm>
            <a:off x="6084719" y="404640"/>
            <a:ext cx="2895839" cy="1189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FFFF00"/>
                </a:solidFill>
                <a:latin typeface="Century Gothic" pitchFamily="34"/>
                <a:ea typeface="Times New Roman" pitchFamily="18"/>
                <a:cs typeface="Times New Roman" pitchFamily="18"/>
              </a:rPr>
              <a:t>Electrons due to magnetic field are forced to rotate and they create further magnetic field </a:t>
            </a:r>
            <a:r>
              <a:rPr lang="it-IT" sz="1800" b="1" i="0" u="none" strike="noStrike" baseline="0">
                <a:ln>
                  <a:noFill/>
                </a:ln>
                <a:solidFill>
                  <a:srgbClr val="FFFF00"/>
                </a:solidFill>
                <a:latin typeface="Century Gothic" pitchFamily="34"/>
                <a:ea typeface="Microsoft YaHei" pitchFamily="2"/>
                <a:cs typeface="Mangal" pitchFamily="2"/>
              </a:rPr>
              <a:t> </a:t>
            </a:r>
          </a:p>
        </p:txBody>
      </p:sp>
      <p:sp>
        <p:nvSpPr>
          <p:cNvPr id="7" name="Figura a mano libera: forma 6">
            <a:extLst>
              <a:ext uri="{FF2B5EF4-FFF2-40B4-BE49-F238E27FC236}">
                <a16:creationId xmlns:a16="http://schemas.microsoft.com/office/drawing/2014/main" id="{948AA78E-F973-FEE3-3BE0-6BA3B7B15015}"/>
              </a:ext>
            </a:extLst>
          </p:cNvPr>
          <p:cNvSpPr/>
          <p:nvPr/>
        </p:nvSpPr>
        <p:spPr>
          <a:xfrm>
            <a:off x="826920" y="4975200"/>
            <a:ext cx="7596360"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CC99"/>
                </a:solidFill>
                <a:latin typeface="Comic Sans MS" pitchFamily="66"/>
                <a:ea typeface="Times New Roman" pitchFamily="18"/>
                <a:cs typeface="Times New Roman" pitchFamily="18"/>
              </a:rPr>
              <a:t>The magnetic field is opposite to external one in the central part of the orbital while is addictive in the external part. As much the nucleus is near to central part of orbital it will be shielded by bond electrons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C437E42-F8CD-678F-F95A-B9840678455F}"/>
              </a:ext>
            </a:extLst>
          </p:cNvPr>
          <p:cNvPicPr>
            <a:picLocks noChangeAspect="1"/>
          </p:cNvPicPr>
          <p:nvPr/>
        </p:nvPicPr>
        <p:blipFill>
          <a:blip r:embed="rId3">
            <a:lum/>
            <a:alphaModFix/>
          </a:blip>
          <a:srcRect/>
          <a:stretch>
            <a:fillRect/>
          </a:stretch>
        </p:blipFill>
        <p:spPr>
          <a:xfrm>
            <a:off x="900000" y="1052640"/>
            <a:ext cx="7345440" cy="3440160"/>
          </a:xfrm>
          <a:prstGeom prst="rect">
            <a:avLst/>
          </a:prstGeom>
          <a:noFill/>
          <a:ln>
            <a:noFill/>
          </a:ln>
        </p:spPr>
      </p:pic>
      <p:sp>
        <p:nvSpPr>
          <p:cNvPr id="3" name="Figura a mano libera: forma 2">
            <a:extLst>
              <a:ext uri="{FF2B5EF4-FFF2-40B4-BE49-F238E27FC236}">
                <a16:creationId xmlns:a16="http://schemas.microsoft.com/office/drawing/2014/main" id="{9119C9C0-B0B6-14CB-3626-45290E1DFA79}"/>
              </a:ext>
            </a:extLst>
          </p:cNvPr>
          <p:cNvSpPr/>
          <p:nvPr/>
        </p:nvSpPr>
        <p:spPr>
          <a:xfrm>
            <a:off x="1258920" y="260280"/>
            <a:ext cx="698507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Calisto MT" pitchFamily="18"/>
                <a:ea typeface="Microsoft YaHei" pitchFamily="2"/>
                <a:cs typeface="Mangal" pitchFamily="2"/>
              </a:rPr>
              <a:t>Energy and spectroscopy: Where is NMR?</a:t>
            </a:r>
          </a:p>
        </p:txBody>
      </p:sp>
      <p:sp>
        <p:nvSpPr>
          <p:cNvPr id="4" name="Figura a mano libera: forma 3">
            <a:extLst>
              <a:ext uri="{FF2B5EF4-FFF2-40B4-BE49-F238E27FC236}">
                <a16:creationId xmlns:a16="http://schemas.microsoft.com/office/drawing/2014/main" id="{7C621EA4-CC1B-9C22-2961-97F91D4DBA13}"/>
              </a:ext>
            </a:extLst>
          </p:cNvPr>
          <p:cNvSpPr/>
          <p:nvPr/>
        </p:nvSpPr>
        <p:spPr>
          <a:xfrm>
            <a:off x="612720" y="1413000"/>
            <a:ext cx="1007640" cy="936000"/>
          </a:xfrm>
          <a:custGeom>
            <a:avLst/>
            <a:gdLst/>
            <a:ahLst/>
            <a:cxnLst>
              <a:cxn ang="3cd4">
                <a:pos x="hc" y="t"/>
              </a:cxn>
              <a:cxn ang="cd2">
                <a:pos x="l" y="vc"/>
              </a:cxn>
              <a:cxn ang="cd4">
                <a:pos x="hc" y="b"/>
              </a:cxn>
              <a:cxn ang="0">
                <a:pos x="r" y="vc"/>
              </a:cxn>
            </a:cxnLst>
            <a:rect l="l" t="t" r="r" b="b"/>
            <a:pathLst>
              <a:path w="2800" h="2601" fill="none">
                <a:moveTo>
                  <a:pt x="0" y="0"/>
                </a:moveTo>
                <a:lnTo>
                  <a:pt x="2800" y="2601"/>
                </a:lnTo>
              </a:path>
            </a:pathLst>
          </a:custGeom>
          <a:noFill/>
          <a:ln w="76320" cap="sq">
            <a:solidFill>
              <a:srgbClr val="FF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Figura a mano libera: forma 4">
            <a:extLst>
              <a:ext uri="{FF2B5EF4-FFF2-40B4-BE49-F238E27FC236}">
                <a16:creationId xmlns:a16="http://schemas.microsoft.com/office/drawing/2014/main" id="{40B5924F-2C27-641E-46F9-C056154C1550}"/>
              </a:ext>
            </a:extLst>
          </p:cNvPr>
          <p:cNvSpPr/>
          <p:nvPr/>
        </p:nvSpPr>
        <p:spPr>
          <a:xfrm>
            <a:off x="468360" y="2781360"/>
            <a:ext cx="1152000" cy="286920"/>
          </a:xfrm>
          <a:custGeom>
            <a:avLst/>
            <a:gdLst/>
            <a:ahLst/>
            <a:cxnLst>
              <a:cxn ang="3cd4">
                <a:pos x="hc" y="t"/>
              </a:cxn>
              <a:cxn ang="cd2">
                <a:pos x="l" y="vc"/>
              </a:cxn>
              <a:cxn ang="cd4">
                <a:pos x="hc" y="b"/>
              </a:cxn>
              <a:cxn ang="0">
                <a:pos x="r" y="vc"/>
              </a:cxn>
            </a:cxnLst>
            <a:rect l="l" t="t" r="r" b="b"/>
            <a:pathLst>
              <a:path w="3201" h="798" fill="none">
                <a:moveTo>
                  <a:pt x="0" y="798"/>
                </a:moveTo>
                <a:lnTo>
                  <a:pt x="3201" y="0"/>
                </a:lnTo>
              </a:path>
            </a:pathLst>
          </a:custGeom>
          <a:noFill/>
          <a:ln w="57240" cap="sq">
            <a:solidFill>
              <a:srgbClr val="99CC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9B65D46C-4A41-7EC1-5B2F-E8D1A97D4D71}"/>
              </a:ext>
            </a:extLst>
          </p:cNvPr>
          <p:cNvSpPr/>
          <p:nvPr/>
        </p:nvSpPr>
        <p:spPr>
          <a:xfrm>
            <a:off x="1476360" y="3286079"/>
            <a:ext cx="2232000" cy="10079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8440" cap="sq">
            <a:solidFill>
              <a:srgbClr val="FFFF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32942BBD-DC2C-DC9C-B7DE-978C9F0AEFDF}"/>
              </a:ext>
            </a:extLst>
          </p:cNvPr>
          <p:cNvSpPr/>
          <p:nvPr/>
        </p:nvSpPr>
        <p:spPr>
          <a:xfrm>
            <a:off x="1403280" y="5300639"/>
            <a:ext cx="6732719" cy="132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Calisto MT" pitchFamily="18"/>
                <a:ea typeface="Microsoft YaHei" pitchFamily="2"/>
                <a:cs typeface="Mangal" pitchFamily="2"/>
              </a:rPr>
              <a:t>Very low energy in the process…</a:t>
            </a:r>
          </a:p>
          <a:p>
            <a:pPr marL="0" marR="0" lvl="0" indent="0" algn="l" rtl="0" hangingPunct="1">
              <a:lnSpc>
                <a:spcPct val="100000"/>
              </a:lnSpc>
              <a:spcBef>
                <a:spcPts val="1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200" b="0" i="0" u="none" strike="noStrike" baseline="0">
                <a:ln>
                  <a:noFill/>
                </a:ln>
                <a:solidFill>
                  <a:srgbClr val="000000"/>
                </a:solidFill>
                <a:latin typeface="Calisto MT" pitchFamily="18"/>
                <a:ea typeface="Microsoft YaHei" pitchFamily="2"/>
                <a:cs typeface="Mangal" pitchFamily="2"/>
              </a:rPr>
              <a:t>Wavelength</a:t>
            </a:r>
            <a:r>
              <a:rPr lang="it-IT" sz="3200" b="0" i="0" u="none" strike="noStrike" baseline="0">
                <a:ln>
                  <a:noFill/>
                </a:ln>
                <a:solidFill>
                  <a:srgbClr val="000000"/>
                </a:solidFill>
                <a:latin typeface="Calisto MT" pitchFamily="18"/>
                <a:ea typeface="Microsoft YaHei" pitchFamily="2"/>
                <a:cs typeface="Mangal" pitchFamily="2"/>
              </a:rPr>
              <a:t>  &gt;10</a:t>
            </a:r>
            <a:r>
              <a:rPr lang="it-IT" sz="3200" b="0" i="0" u="none" strike="noStrike" baseline="30000">
                <a:ln>
                  <a:noFill/>
                </a:ln>
                <a:solidFill>
                  <a:srgbClr val="000000"/>
                </a:solidFill>
                <a:latin typeface="Calisto MT" pitchFamily="18"/>
                <a:ea typeface="Microsoft YaHei" pitchFamily="2"/>
                <a:cs typeface="Mangal" pitchFamily="2"/>
              </a:rPr>
              <a:t>8</a:t>
            </a:r>
          </a:p>
        </p:txBody>
      </p:sp>
      <p:sp>
        <p:nvSpPr>
          <p:cNvPr id="8" name="Figura a mano libera: forma 7">
            <a:extLst>
              <a:ext uri="{FF2B5EF4-FFF2-40B4-BE49-F238E27FC236}">
                <a16:creationId xmlns:a16="http://schemas.microsoft.com/office/drawing/2014/main" id="{B1B86A64-DAC6-79FA-3868-5800F169BA85}"/>
              </a:ext>
            </a:extLst>
          </p:cNvPr>
          <p:cNvSpPr/>
          <p:nvPr/>
        </p:nvSpPr>
        <p:spPr>
          <a:xfrm>
            <a:off x="0" y="0"/>
            <a:ext cx="32400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FFFF"/>
          </a:solidFill>
          <a:ln w="9360" cap="sq">
            <a:solidFill>
              <a:srgbClr val="66FFFF"/>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ntr"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4A49ABE0-548C-A317-4C61-79E911FF7032}"/>
              </a:ext>
            </a:extLst>
          </p:cNvPr>
          <p:cNvSpPr/>
          <p:nvPr/>
        </p:nvSpPr>
        <p:spPr>
          <a:xfrm>
            <a:off x="971640" y="333360"/>
            <a:ext cx="698507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Microsoft YaHei" pitchFamily="2"/>
                <a:cs typeface="Mangal" pitchFamily="2"/>
              </a:rPr>
              <a:t>Ppm scale</a:t>
            </a:r>
          </a:p>
        </p:txBody>
      </p:sp>
      <p:sp>
        <p:nvSpPr>
          <p:cNvPr id="3" name="Figura a mano libera: forma 2">
            <a:extLst>
              <a:ext uri="{FF2B5EF4-FFF2-40B4-BE49-F238E27FC236}">
                <a16:creationId xmlns:a16="http://schemas.microsoft.com/office/drawing/2014/main" id="{63F0D28F-4440-74CA-A68D-52BCB547C70B}"/>
              </a:ext>
            </a:extLst>
          </p:cNvPr>
          <p:cNvSpPr/>
          <p:nvPr/>
        </p:nvSpPr>
        <p:spPr>
          <a:xfrm>
            <a:off x="1042919" y="5084640"/>
            <a:ext cx="6985079"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FFFF00"/>
                </a:solidFill>
                <a:latin typeface="Comic Sans MS" pitchFamily="66"/>
                <a:ea typeface="Microsoft YaHei" pitchFamily="2"/>
                <a:cs typeface="Mangal" pitchFamily="2"/>
              </a:rPr>
              <a:t>Ppm scale is not depending on magnet strenght!!!!!</a:t>
            </a:r>
          </a:p>
        </p:txBody>
      </p:sp>
      <p:grpSp>
        <p:nvGrpSpPr>
          <p:cNvPr id="4" name="Gruppo 3">
            <a:extLst>
              <a:ext uri="{FF2B5EF4-FFF2-40B4-BE49-F238E27FC236}">
                <a16:creationId xmlns:a16="http://schemas.microsoft.com/office/drawing/2014/main" id="{E84D7057-6303-0C75-1135-B3CFA5EBEB27}"/>
              </a:ext>
            </a:extLst>
          </p:cNvPr>
          <p:cNvGrpSpPr/>
          <p:nvPr/>
        </p:nvGrpSpPr>
        <p:grpSpPr>
          <a:xfrm>
            <a:off x="2700360" y="1341360"/>
            <a:ext cx="3527279" cy="2016360"/>
            <a:chOff x="2700360" y="1341360"/>
            <a:chExt cx="3527279" cy="2016360"/>
          </a:xfrm>
        </p:grpSpPr>
        <p:sp>
          <p:nvSpPr>
            <p:cNvPr id="5" name="Figura a mano libera: forma 4">
              <a:extLst>
                <a:ext uri="{FF2B5EF4-FFF2-40B4-BE49-F238E27FC236}">
                  <a16:creationId xmlns:a16="http://schemas.microsoft.com/office/drawing/2014/main" id="{EF4AB825-46DA-3E9A-EDDF-43E87A1A86AD}"/>
                </a:ext>
              </a:extLst>
            </p:cNvPr>
            <p:cNvSpPr/>
            <p:nvPr/>
          </p:nvSpPr>
          <p:spPr>
            <a:xfrm>
              <a:off x="2700360" y="1341360"/>
              <a:ext cx="3527279" cy="2016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973EFB0D-DEC5-32B5-C713-5B6EABE91F78}"/>
                </a:ext>
              </a:extLst>
            </p:cNvPr>
            <p:cNvSpPr/>
            <p:nvPr/>
          </p:nvSpPr>
          <p:spPr>
            <a:xfrm>
              <a:off x="3278879" y="2062080"/>
              <a:ext cx="48564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Symbol" pitchFamily="18"/>
                  <a:ea typeface="Microsoft YaHei" pitchFamily="2"/>
                  <a:cs typeface="Mangal" pitchFamily="2"/>
                </a:rPr>
                <a:t></a:t>
              </a:r>
              <a:r>
                <a:rPr lang="it-IT" sz="2400" b="0" i="0" u="none" strike="noStrike" baseline="0">
                  <a:ln>
                    <a:noFill/>
                  </a:ln>
                  <a:solidFill>
                    <a:srgbClr val="000000"/>
                  </a:solidFill>
                  <a:latin typeface="Comic Sans MS" pitchFamily="66"/>
                  <a:ea typeface="Microsoft YaHei" pitchFamily="2"/>
                  <a:cs typeface="Mangal" pitchFamily="2"/>
                </a:rPr>
                <a:t>=</a:t>
              </a:r>
            </a:p>
          </p:txBody>
        </p:sp>
        <p:grpSp>
          <p:nvGrpSpPr>
            <p:cNvPr id="7" name="Gruppo 6">
              <a:extLst>
                <a:ext uri="{FF2B5EF4-FFF2-40B4-BE49-F238E27FC236}">
                  <a16:creationId xmlns:a16="http://schemas.microsoft.com/office/drawing/2014/main" id="{50B4D4CE-2359-EAB5-6D54-5AB98E6B9D70}"/>
                </a:ext>
              </a:extLst>
            </p:cNvPr>
            <p:cNvGrpSpPr/>
            <p:nvPr/>
          </p:nvGrpSpPr>
          <p:grpSpPr>
            <a:xfrm>
              <a:off x="3852720" y="1628639"/>
              <a:ext cx="1655640" cy="1715400"/>
              <a:chOff x="3852720" y="1628639"/>
              <a:chExt cx="1655640" cy="1715400"/>
            </a:xfrm>
          </p:grpSpPr>
          <p:sp>
            <p:nvSpPr>
              <p:cNvPr id="8" name="Figura a mano libera: forma 7">
                <a:extLst>
                  <a:ext uri="{FF2B5EF4-FFF2-40B4-BE49-F238E27FC236}">
                    <a16:creationId xmlns:a16="http://schemas.microsoft.com/office/drawing/2014/main" id="{539D6032-615A-6806-3C24-0076C3E3C3A6}"/>
                  </a:ext>
                </a:extLst>
              </p:cNvPr>
              <p:cNvSpPr/>
              <p:nvPr/>
            </p:nvSpPr>
            <p:spPr>
              <a:xfrm>
                <a:off x="3852720" y="1628639"/>
                <a:ext cx="1584360" cy="1066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Comic Sans MS" pitchFamily="66"/>
                    <a:ea typeface="Microsoft YaHei" pitchFamily="2"/>
                    <a:cs typeface="Mangal" pitchFamily="2"/>
                  </a:rPr>
                  <a:t>[</a:t>
                </a:r>
                <a:r>
                  <a:rPr lang="it-IT" sz="2400" b="0" i="0" u="none" strike="noStrike" baseline="0">
                    <a:ln>
                      <a:noFill/>
                    </a:ln>
                    <a:solidFill>
                      <a:srgbClr val="000000"/>
                    </a:solidFill>
                    <a:latin typeface="Symbol" pitchFamily="18"/>
                    <a:ea typeface="Microsoft YaHei" pitchFamily="2"/>
                    <a:cs typeface="Mangal" pitchFamily="2"/>
                  </a:rPr>
                  <a:t></a:t>
                </a:r>
                <a:r>
                  <a:rPr lang="it-IT" sz="2400" b="0" i="0" u="none" strike="noStrike" baseline="-25000">
                    <a:ln>
                      <a:noFill/>
                    </a:ln>
                    <a:solidFill>
                      <a:srgbClr val="000000"/>
                    </a:solidFill>
                    <a:latin typeface="Comic Sans MS" pitchFamily="66"/>
                    <a:ea typeface="Microsoft YaHei" pitchFamily="2"/>
                    <a:cs typeface="Mangal" pitchFamily="2"/>
                  </a:rPr>
                  <a:t>j</a:t>
                </a:r>
                <a:r>
                  <a:rPr lang="it-IT" sz="2400" b="0" i="0" u="none" strike="noStrike" baseline="0">
                    <a:ln>
                      <a:noFill/>
                    </a:ln>
                    <a:solidFill>
                      <a:srgbClr val="000000"/>
                    </a:solidFill>
                    <a:latin typeface="Comic Sans MS" pitchFamily="66"/>
                    <a:ea typeface="Microsoft YaHei" pitchFamily="2"/>
                    <a:cs typeface="Mangal" pitchFamily="2"/>
                  </a:rPr>
                  <a:t>]-[</a:t>
                </a:r>
                <a:r>
                  <a:rPr lang="it-IT" sz="2400" b="0" i="0" u="none" strike="noStrike" baseline="0">
                    <a:ln>
                      <a:noFill/>
                    </a:ln>
                    <a:solidFill>
                      <a:srgbClr val="000000"/>
                    </a:solidFill>
                    <a:latin typeface="Symbol" pitchFamily="18"/>
                    <a:ea typeface="Microsoft YaHei" pitchFamily="2"/>
                    <a:cs typeface="Mangal" pitchFamily="2"/>
                  </a:rPr>
                  <a:t></a:t>
                </a:r>
                <a:r>
                  <a:rPr lang="it-IT" sz="2400" b="0" i="0" u="none" strike="noStrike" baseline="-25000">
                    <a:ln>
                      <a:noFill/>
                    </a:ln>
                    <a:solidFill>
                      <a:srgbClr val="000000"/>
                    </a:solidFill>
                    <a:latin typeface="Comic Sans MS" pitchFamily="66"/>
                    <a:ea typeface="Microsoft YaHei" pitchFamily="2"/>
                    <a:cs typeface="Mangal" pitchFamily="2"/>
                  </a:rPr>
                  <a:t>ref</a:t>
                </a:r>
                <a:r>
                  <a:rPr lang="it-IT" sz="2400" b="0" i="0" u="none" strike="noStrike" baseline="0">
                    <a:ln>
                      <a:noFill/>
                    </a:ln>
                    <a:solidFill>
                      <a:srgbClr val="000000"/>
                    </a:solidFill>
                    <a:latin typeface="Comic Sans MS" pitchFamily="66"/>
                    <a:ea typeface="Microsoft YaHei" pitchFamily="2"/>
                    <a:cs typeface="Mangal" pitchFamily="2"/>
                  </a:rPr>
                  <a:t>]</a:t>
                </a:r>
              </a:p>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Comic Sans MS" pitchFamily="66"/>
                  <a:ea typeface="Microsoft YaHei" pitchFamily="2"/>
                  <a:cs typeface="Mangal" pitchFamily="2"/>
                </a:endParaRPr>
              </a:p>
            </p:txBody>
          </p:sp>
          <p:sp>
            <p:nvSpPr>
              <p:cNvPr id="9" name="Connettore diritto 8">
                <a:extLst>
                  <a:ext uri="{FF2B5EF4-FFF2-40B4-BE49-F238E27FC236}">
                    <a16:creationId xmlns:a16="http://schemas.microsoft.com/office/drawing/2014/main" id="{483AADE4-6644-85D5-7736-7EA2218794D4}"/>
                  </a:ext>
                </a:extLst>
              </p:cNvPr>
              <p:cNvSpPr/>
              <p:nvPr/>
            </p:nvSpPr>
            <p:spPr>
              <a:xfrm>
                <a:off x="3924000" y="2277719"/>
                <a:ext cx="158436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12F82765-DA28-7572-694B-952D61CA9A71}"/>
                  </a:ext>
                </a:extLst>
              </p:cNvPr>
              <p:cNvSpPr/>
              <p:nvPr/>
            </p:nvSpPr>
            <p:spPr>
              <a:xfrm>
                <a:off x="3924000" y="2277719"/>
                <a:ext cx="1584360" cy="1066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Comic Sans MS" pitchFamily="66"/>
                    <a:ea typeface="Microsoft YaHei" pitchFamily="2"/>
                    <a:cs typeface="Mangal" pitchFamily="2"/>
                  </a:rPr>
                  <a:t>[</a:t>
                </a:r>
                <a:r>
                  <a:rPr lang="it-IT" sz="2400" b="0" i="0" u="none" strike="noStrike" baseline="0">
                    <a:ln>
                      <a:noFill/>
                    </a:ln>
                    <a:solidFill>
                      <a:srgbClr val="000000"/>
                    </a:solidFill>
                    <a:latin typeface="Symbol" pitchFamily="18"/>
                    <a:ea typeface="Microsoft YaHei" pitchFamily="2"/>
                    <a:cs typeface="Mangal" pitchFamily="2"/>
                  </a:rPr>
                  <a:t></a:t>
                </a:r>
                <a:r>
                  <a:rPr lang="it-IT" sz="2400" b="0" i="0" u="none" strike="noStrike" baseline="-25000">
                    <a:ln>
                      <a:noFill/>
                    </a:ln>
                    <a:solidFill>
                      <a:srgbClr val="000000"/>
                    </a:solidFill>
                    <a:latin typeface="Comic Sans MS" pitchFamily="66"/>
                    <a:ea typeface="Microsoft YaHei" pitchFamily="2"/>
                    <a:cs typeface="Mangal" pitchFamily="2"/>
                  </a:rPr>
                  <a:t>ref</a:t>
                </a:r>
                <a:r>
                  <a:rPr lang="it-IT" sz="2400" b="0" i="0" u="none" strike="noStrike" baseline="0">
                    <a:ln>
                      <a:noFill/>
                    </a:ln>
                    <a:solidFill>
                      <a:srgbClr val="000000"/>
                    </a:solidFill>
                    <a:latin typeface="Comic Sans MS" pitchFamily="66"/>
                    <a:ea typeface="Microsoft YaHei" pitchFamily="2"/>
                    <a:cs typeface="Mangal" pitchFamily="2"/>
                  </a:rPr>
                  <a:t>]</a:t>
                </a:r>
              </a:p>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Comic Sans MS" pitchFamily="66"/>
                  <a:ea typeface="Microsoft YaHei" pitchFamily="2"/>
                  <a:cs typeface="Mangal" pitchFamily="2"/>
                </a:endParaRPr>
              </a:p>
            </p:txBody>
          </p:sp>
        </p:grpSp>
        <p:sp>
          <p:nvSpPr>
            <p:cNvPr id="11" name="Figura a mano libera: forma 10">
              <a:extLst>
                <a:ext uri="{FF2B5EF4-FFF2-40B4-BE49-F238E27FC236}">
                  <a16:creationId xmlns:a16="http://schemas.microsoft.com/office/drawing/2014/main" id="{18329939-4A1F-0E03-08DA-CE10432AD849}"/>
                </a:ext>
              </a:extLst>
            </p:cNvPr>
            <p:cNvSpPr/>
            <p:nvPr/>
          </p:nvSpPr>
          <p:spPr>
            <a:xfrm>
              <a:off x="5589000" y="2060639"/>
              <a:ext cx="6120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Comic Sans MS" pitchFamily="66"/>
                  <a:ea typeface="Microsoft YaHei" pitchFamily="2"/>
                  <a:cs typeface="Mangal" pitchFamily="2"/>
                </a:rPr>
                <a:t>10</a:t>
              </a:r>
              <a:r>
                <a:rPr lang="it-IT" sz="2400" b="0" i="0" u="none" strike="noStrike" baseline="30000">
                  <a:ln>
                    <a:noFill/>
                  </a:ln>
                  <a:solidFill>
                    <a:srgbClr val="000000"/>
                  </a:solidFill>
                  <a:latin typeface="Comic Sans MS" pitchFamily="66"/>
                  <a:ea typeface="Microsoft YaHei" pitchFamily="2"/>
                  <a:cs typeface="Mangal" pitchFamily="2"/>
                </a:rPr>
                <a:t>6</a:t>
              </a:r>
            </a:p>
          </p:txBody>
        </p:sp>
      </p:grpSp>
      <p:sp>
        <p:nvSpPr>
          <p:cNvPr id="12" name="Figura a mano libera: forma 11">
            <a:extLst>
              <a:ext uri="{FF2B5EF4-FFF2-40B4-BE49-F238E27FC236}">
                <a16:creationId xmlns:a16="http://schemas.microsoft.com/office/drawing/2014/main" id="{A24E4453-97F0-8726-2A5D-BE8007A58DA8}"/>
              </a:ext>
            </a:extLst>
          </p:cNvPr>
          <p:cNvSpPr/>
          <p:nvPr/>
        </p:nvSpPr>
        <p:spPr>
          <a:xfrm>
            <a:off x="395280" y="3645000"/>
            <a:ext cx="5943600"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FFFF00"/>
                </a:solidFill>
                <a:latin typeface="Comic Sans MS" pitchFamily="66"/>
                <a:ea typeface="Microsoft YaHei" pitchFamily="2"/>
                <a:cs typeface="Mangal" pitchFamily="2"/>
              </a:rPr>
              <a:t>why TMS?</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FFFF00"/>
                </a:solidFill>
                <a:latin typeface="Comic Sans MS" pitchFamily="66"/>
                <a:ea typeface="Microsoft YaHei" pitchFamily="2"/>
                <a:cs typeface="Mangal" pitchFamily="2"/>
              </a:rPr>
              <a:t> 12 shielded identical protons</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FFFF00"/>
                </a:solidFill>
                <a:latin typeface="Comic Sans MS" pitchFamily="66"/>
                <a:ea typeface="Microsoft YaHei" pitchFamily="2"/>
                <a:cs typeface="Mangal" pitchFamily="2"/>
              </a:rPr>
              <a:t> soluble</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FFFF00"/>
                </a:solidFill>
                <a:latin typeface="Comic Sans MS" pitchFamily="66"/>
                <a:ea typeface="Microsoft YaHei" pitchFamily="2"/>
                <a:cs typeface="Mangal" pitchFamily="2"/>
              </a:rPr>
              <a:t> volatile</a:t>
            </a:r>
          </a:p>
        </p:txBody>
      </p:sp>
      <p:sp>
        <p:nvSpPr>
          <p:cNvPr id="13" name="Figura a mano libera: forma 12">
            <a:extLst>
              <a:ext uri="{FF2B5EF4-FFF2-40B4-BE49-F238E27FC236}">
                <a16:creationId xmlns:a16="http://schemas.microsoft.com/office/drawing/2014/main" id="{00E60027-37C5-A422-8AFC-1663B51F270C}"/>
              </a:ext>
            </a:extLst>
          </p:cNvPr>
          <p:cNvSpPr/>
          <p:nvPr/>
        </p:nvSpPr>
        <p:spPr>
          <a:xfrm>
            <a:off x="395280" y="1197000"/>
            <a:ext cx="244800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FFFF00"/>
                </a:solidFill>
                <a:latin typeface="Comic Sans MS" pitchFamily="66"/>
                <a:ea typeface="Microsoft YaHei" pitchFamily="2"/>
                <a:cs typeface="Mangal" pitchFamily="2"/>
              </a:rPr>
              <a:t>reference TMS</a:t>
            </a:r>
          </a:p>
        </p:txBody>
      </p:sp>
      <p:sp>
        <p:nvSpPr>
          <p:cNvPr id="14" name="Figura a mano libera: forma 13">
            <a:extLst>
              <a:ext uri="{FF2B5EF4-FFF2-40B4-BE49-F238E27FC236}">
                <a16:creationId xmlns:a16="http://schemas.microsoft.com/office/drawing/2014/main" id="{035B23B1-5B73-5565-226E-49963D59F701}"/>
              </a:ext>
            </a:extLst>
          </p:cNvPr>
          <p:cNvSpPr/>
          <p:nvPr/>
        </p:nvSpPr>
        <p:spPr>
          <a:xfrm>
            <a:off x="5292720" y="2708280"/>
            <a:ext cx="1439639" cy="433079"/>
          </a:xfrm>
          <a:custGeom>
            <a:avLst/>
            <a:gdLst/>
            <a:ahLst/>
            <a:cxnLst>
              <a:cxn ang="3cd4">
                <a:pos x="hc" y="t"/>
              </a:cxn>
              <a:cxn ang="cd2">
                <a:pos x="l" y="vc"/>
              </a:cxn>
              <a:cxn ang="cd4">
                <a:pos x="hc" y="b"/>
              </a:cxn>
              <a:cxn ang="0">
                <a:pos x="r" y="vc"/>
              </a:cxn>
            </a:cxnLst>
            <a:rect l="l" t="t" r="r" b="b"/>
            <a:pathLst>
              <a:path w="4000" h="1204" fill="none">
                <a:moveTo>
                  <a:pt x="4000" y="1204"/>
                </a:moveTo>
                <a:lnTo>
                  <a:pt x="0" y="0"/>
                </a:lnTo>
              </a:path>
            </a:pathLst>
          </a:custGeom>
          <a:noFill/>
          <a:ln w="936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Figura a mano libera: forma 14">
            <a:extLst>
              <a:ext uri="{FF2B5EF4-FFF2-40B4-BE49-F238E27FC236}">
                <a16:creationId xmlns:a16="http://schemas.microsoft.com/office/drawing/2014/main" id="{F7AD37CB-E7F1-0CC0-C6C4-1E3768675A17}"/>
              </a:ext>
            </a:extLst>
          </p:cNvPr>
          <p:cNvSpPr/>
          <p:nvPr/>
        </p:nvSpPr>
        <p:spPr>
          <a:xfrm>
            <a:off x="5508720" y="2852640"/>
            <a:ext cx="3816359"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FFFF00"/>
                </a:solidFill>
                <a:latin typeface="Comic Sans MS" pitchFamily="66"/>
                <a:ea typeface="Microsoft YaHei" pitchFamily="2"/>
                <a:cs typeface="Mangal" pitchFamily="2"/>
              </a:rPr>
              <a:t>Spectrometer frequency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par>
                                <p:cTn id="18" presetClass="entr"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Class="entr"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ox(i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8871C69C-1E5F-90EF-B36C-80061E300C2F}"/>
              </a:ext>
            </a:extLst>
          </p:cNvPr>
          <p:cNvSpPr/>
          <p:nvPr/>
        </p:nvSpPr>
        <p:spPr>
          <a:xfrm>
            <a:off x="0" y="1224000"/>
            <a:ext cx="8785440" cy="534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F022B1E6-1FB0-7749-8CFE-4F50300D5CF6}"/>
              </a:ext>
            </a:extLst>
          </p:cNvPr>
          <p:cNvSpPr/>
          <p:nvPr/>
        </p:nvSpPr>
        <p:spPr>
          <a:xfrm>
            <a:off x="2050919" y="503999"/>
            <a:ext cx="5616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FFFF00"/>
                </a:solidFill>
                <a:latin typeface="Comic Sans MS" pitchFamily="66"/>
                <a:ea typeface="Microsoft YaHei" pitchFamily="2"/>
                <a:cs typeface="Mangal" pitchFamily="2"/>
              </a:rPr>
              <a:t>Ppm scale</a:t>
            </a:r>
          </a:p>
        </p:txBody>
      </p:sp>
      <p:sp>
        <p:nvSpPr>
          <p:cNvPr id="4" name="Figura a mano libera: forma 3">
            <a:extLst>
              <a:ext uri="{FF2B5EF4-FFF2-40B4-BE49-F238E27FC236}">
                <a16:creationId xmlns:a16="http://schemas.microsoft.com/office/drawing/2014/main" id="{FC90C285-3A69-675E-6954-97A90889BBD9}"/>
              </a:ext>
            </a:extLst>
          </p:cNvPr>
          <p:cNvSpPr/>
          <p:nvPr/>
        </p:nvSpPr>
        <p:spPr>
          <a:xfrm>
            <a:off x="8494560" y="4869720"/>
            <a:ext cx="64944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Symbol" pitchFamily="18"/>
                <a:ea typeface="Microsoft YaHei" pitchFamily="2"/>
                <a:cs typeface="Mangal" pitchFamily="2"/>
              </a:rPr>
              <a:t></a:t>
            </a:r>
          </a:p>
        </p:txBody>
      </p:sp>
      <p:grpSp>
        <p:nvGrpSpPr>
          <p:cNvPr id="5" name="Gruppo 4">
            <a:extLst>
              <a:ext uri="{FF2B5EF4-FFF2-40B4-BE49-F238E27FC236}">
                <a16:creationId xmlns:a16="http://schemas.microsoft.com/office/drawing/2014/main" id="{9412C2A8-1443-1C28-D9C1-7F64EC618C93}"/>
              </a:ext>
            </a:extLst>
          </p:cNvPr>
          <p:cNvGrpSpPr/>
          <p:nvPr/>
        </p:nvGrpSpPr>
        <p:grpSpPr>
          <a:xfrm>
            <a:off x="468360" y="1988639"/>
            <a:ext cx="8066159" cy="3145321"/>
            <a:chOff x="468360" y="1988639"/>
            <a:chExt cx="8066159" cy="3145321"/>
          </a:xfrm>
        </p:grpSpPr>
        <p:sp>
          <p:nvSpPr>
            <p:cNvPr id="6" name="Connettore diritto 5">
              <a:extLst>
                <a:ext uri="{FF2B5EF4-FFF2-40B4-BE49-F238E27FC236}">
                  <a16:creationId xmlns:a16="http://schemas.microsoft.com/office/drawing/2014/main" id="{B8D97DF2-B2A6-2991-D578-1FAE9D20F437}"/>
                </a:ext>
              </a:extLst>
            </p:cNvPr>
            <p:cNvSpPr/>
            <p:nvPr/>
          </p:nvSpPr>
          <p:spPr>
            <a:xfrm flipH="1">
              <a:off x="468360" y="4509360"/>
              <a:ext cx="7991280" cy="0"/>
            </a:xfrm>
            <a:prstGeom prst="line">
              <a:avLst/>
            </a:prstGeom>
            <a:noFill/>
            <a:ln w="2844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D8B418E9-60CB-F71C-9EC8-A721978947BF}"/>
                </a:ext>
              </a:extLst>
            </p:cNvPr>
            <p:cNvSpPr/>
            <p:nvPr/>
          </p:nvSpPr>
          <p:spPr>
            <a:xfrm>
              <a:off x="7885079" y="4796640"/>
              <a:ext cx="649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Comic Sans MS" pitchFamily="66"/>
                  <a:ea typeface="Microsoft YaHei" pitchFamily="2"/>
                  <a:cs typeface="Mangal" pitchFamily="2"/>
                </a:rPr>
                <a:t>0</a:t>
              </a:r>
            </a:p>
          </p:txBody>
        </p:sp>
        <p:sp>
          <p:nvSpPr>
            <p:cNvPr id="8" name="Figura a mano libera: forma 7">
              <a:extLst>
                <a:ext uri="{FF2B5EF4-FFF2-40B4-BE49-F238E27FC236}">
                  <a16:creationId xmlns:a16="http://schemas.microsoft.com/office/drawing/2014/main" id="{ABEA580E-19C4-C508-3376-01649D647162}"/>
                </a:ext>
              </a:extLst>
            </p:cNvPr>
            <p:cNvSpPr/>
            <p:nvPr/>
          </p:nvSpPr>
          <p:spPr>
            <a:xfrm>
              <a:off x="6372360" y="4796640"/>
              <a:ext cx="64908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Comic Sans MS" pitchFamily="66"/>
                  <a:ea typeface="Microsoft YaHei" pitchFamily="2"/>
                  <a:cs typeface="Mangal" pitchFamily="2"/>
                </a:rPr>
                <a:t>2</a:t>
              </a:r>
            </a:p>
          </p:txBody>
        </p:sp>
        <p:sp>
          <p:nvSpPr>
            <p:cNvPr id="9" name="Figura a mano libera: forma 8">
              <a:extLst>
                <a:ext uri="{FF2B5EF4-FFF2-40B4-BE49-F238E27FC236}">
                  <a16:creationId xmlns:a16="http://schemas.microsoft.com/office/drawing/2014/main" id="{6D5AD2E3-4B45-30B6-29DC-273474DAFCB5}"/>
                </a:ext>
              </a:extLst>
            </p:cNvPr>
            <p:cNvSpPr/>
            <p:nvPr/>
          </p:nvSpPr>
          <p:spPr>
            <a:xfrm>
              <a:off x="5003640" y="4796640"/>
              <a:ext cx="649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Comic Sans MS" pitchFamily="66"/>
                  <a:ea typeface="Microsoft YaHei" pitchFamily="2"/>
                  <a:cs typeface="Mangal" pitchFamily="2"/>
                </a:rPr>
                <a:t>4</a:t>
              </a:r>
            </a:p>
          </p:txBody>
        </p:sp>
        <p:sp>
          <p:nvSpPr>
            <p:cNvPr id="10" name="Figura a mano libera: forma 9">
              <a:extLst>
                <a:ext uri="{FF2B5EF4-FFF2-40B4-BE49-F238E27FC236}">
                  <a16:creationId xmlns:a16="http://schemas.microsoft.com/office/drawing/2014/main" id="{6948B15F-3437-DBEB-AAE9-23D624BB2AFB}"/>
                </a:ext>
              </a:extLst>
            </p:cNvPr>
            <p:cNvSpPr/>
            <p:nvPr/>
          </p:nvSpPr>
          <p:spPr>
            <a:xfrm>
              <a:off x="3708360" y="4796640"/>
              <a:ext cx="649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Comic Sans MS" pitchFamily="66"/>
                  <a:ea typeface="Microsoft YaHei" pitchFamily="2"/>
                  <a:cs typeface="Mangal" pitchFamily="2"/>
                </a:rPr>
                <a:t>6</a:t>
              </a:r>
            </a:p>
          </p:txBody>
        </p:sp>
        <p:sp>
          <p:nvSpPr>
            <p:cNvPr id="11" name="Figura a mano libera: forma 10">
              <a:extLst>
                <a:ext uri="{FF2B5EF4-FFF2-40B4-BE49-F238E27FC236}">
                  <a16:creationId xmlns:a16="http://schemas.microsoft.com/office/drawing/2014/main" id="{7FE34419-758F-A7C6-9D65-4963271E44B7}"/>
                </a:ext>
              </a:extLst>
            </p:cNvPr>
            <p:cNvSpPr/>
            <p:nvPr/>
          </p:nvSpPr>
          <p:spPr>
            <a:xfrm>
              <a:off x="2340000" y="4796640"/>
              <a:ext cx="649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Comic Sans MS" pitchFamily="66"/>
                  <a:ea typeface="Microsoft YaHei" pitchFamily="2"/>
                  <a:cs typeface="Mangal" pitchFamily="2"/>
                </a:rPr>
                <a:t>8</a:t>
              </a:r>
            </a:p>
          </p:txBody>
        </p:sp>
        <p:sp>
          <p:nvSpPr>
            <p:cNvPr id="12" name="Figura a mano libera: forma 11">
              <a:extLst>
                <a:ext uri="{FF2B5EF4-FFF2-40B4-BE49-F238E27FC236}">
                  <a16:creationId xmlns:a16="http://schemas.microsoft.com/office/drawing/2014/main" id="{050DA824-9B38-3D6B-1036-35AAB47A212F}"/>
                </a:ext>
              </a:extLst>
            </p:cNvPr>
            <p:cNvSpPr/>
            <p:nvPr/>
          </p:nvSpPr>
          <p:spPr>
            <a:xfrm>
              <a:off x="1403280" y="4796640"/>
              <a:ext cx="649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Comic Sans MS" pitchFamily="66"/>
                  <a:ea typeface="Microsoft YaHei" pitchFamily="2"/>
                  <a:cs typeface="Mangal" pitchFamily="2"/>
                </a:rPr>
                <a:t>10</a:t>
              </a:r>
            </a:p>
          </p:txBody>
        </p:sp>
        <p:sp>
          <p:nvSpPr>
            <p:cNvPr id="13" name="Figura a mano libera: forma 12">
              <a:extLst>
                <a:ext uri="{FF2B5EF4-FFF2-40B4-BE49-F238E27FC236}">
                  <a16:creationId xmlns:a16="http://schemas.microsoft.com/office/drawing/2014/main" id="{07CDF6FA-16EC-9B0D-0811-22A98C131911}"/>
                </a:ext>
              </a:extLst>
            </p:cNvPr>
            <p:cNvSpPr/>
            <p:nvPr/>
          </p:nvSpPr>
          <p:spPr>
            <a:xfrm>
              <a:off x="6017760" y="1988639"/>
              <a:ext cx="1021679" cy="1720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Ar</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NR</a:t>
              </a:r>
              <a:r>
                <a:rPr lang="it-IT" sz="1600" b="0" i="0" u="none" strike="noStrike" baseline="-25000">
                  <a:ln>
                    <a:noFill/>
                  </a:ln>
                  <a:solidFill>
                    <a:srgbClr val="000000"/>
                  </a:solidFill>
                  <a:latin typeface="Arial Rounded MT Bold" pitchFamily="34"/>
                  <a:ea typeface="Microsoft YaHei" pitchFamily="2"/>
                  <a:cs typeface="Mangal" pitchFamily="2"/>
                </a:rPr>
                <a:t>2</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S</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   C-H</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C=C-CH</a:t>
              </a:r>
              <a:r>
                <a:rPr lang="it-IT" sz="1600" b="0" i="0" u="none" strike="noStrike" baseline="-25000">
                  <a:ln>
                    <a:noFill/>
                  </a:ln>
                  <a:solidFill>
                    <a:srgbClr val="000000"/>
                  </a:solidFill>
                  <a:latin typeface="Arial Rounded MT Bold" pitchFamily="34"/>
                  <a:ea typeface="Microsoft YaHei" pitchFamily="2"/>
                  <a:cs typeface="Mangal" pitchFamily="2"/>
                </a:rPr>
                <a:t>2</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-C-</a:t>
              </a:r>
            </a:p>
          </p:txBody>
        </p:sp>
        <p:graphicFrame>
          <p:nvGraphicFramePr>
            <p:cNvPr id="14" name="Oggetto 13">
              <a:extLst>
                <a:ext uri="{FF2B5EF4-FFF2-40B4-BE49-F238E27FC236}">
                  <a16:creationId xmlns:a16="http://schemas.microsoft.com/office/drawing/2014/main" id="{C2ADE281-5509-A1C6-839C-F87D6175CA11}"/>
                </a:ext>
              </a:extLst>
            </p:cNvPr>
            <p:cNvGraphicFramePr/>
            <p:nvPr/>
          </p:nvGraphicFramePr>
          <p:xfrm>
            <a:off x="7308720" y="3212280"/>
            <a:ext cx="800280" cy="619200"/>
          </p:xfrm>
          <a:graphic>
            <a:graphicData uri="http://schemas.openxmlformats.org/presentationml/2006/ole">
              <mc:AlternateContent xmlns:mc="http://schemas.openxmlformats.org/markup-compatibility/2006">
                <mc:Choice xmlns:v="urn:schemas-microsoft-com:vml" Requires="v">
                  <p:oleObj r:id="rId3" imgW="35480625" imgH="6610350" progId="">
                    <p:embed/>
                  </p:oleObj>
                </mc:Choice>
                <mc:Fallback>
                  <p:oleObj r:id="rId3" imgW="35480625" imgH="6610350" progId="">
                    <p:embed/>
                    <p:pic>
                      <p:nvPicPr>
                        <p:cNvPr id="0" name=""/>
                        <p:cNvPicPr/>
                        <p:nvPr/>
                      </p:nvPicPr>
                      <p:blipFill>
                        <a:blip r:embed="rId4"/>
                        <a:stretch>
                          <a:fillRect/>
                        </a:stretch>
                      </p:blipFill>
                      <p:spPr>
                        <a:xfrm>
                          <a:off x="7308720" y="3212280"/>
                          <a:ext cx="800280" cy="619200"/>
                        </a:xfrm>
                        <a:prstGeom prst="rect">
                          <a:avLst/>
                        </a:prstGeom>
                        <a:noFill/>
                        <a:ln>
                          <a:noFill/>
                        </a:ln>
                      </p:spPr>
                    </p:pic>
                  </p:oleObj>
                </mc:Fallback>
              </mc:AlternateContent>
            </a:graphicData>
          </a:graphic>
        </p:graphicFrame>
        <p:sp>
          <p:nvSpPr>
            <p:cNvPr id="15" name="Figura a mano libera: forma 14">
              <a:extLst>
                <a:ext uri="{FF2B5EF4-FFF2-40B4-BE49-F238E27FC236}">
                  <a16:creationId xmlns:a16="http://schemas.microsoft.com/office/drawing/2014/main" id="{3D865B54-985C-6BAF-9008-ADF829EA76C7}"/>
                </a:ext>
              </a:extLst>
            </p:cNvPr>
            <p:cNvSpPr/>
            <p:nvPr/>
          </p:nvSpPr>
          <p:spPr>
            <a:xfrm>
              <a:off x="5088960" y="2636280"/>
              <a:ext cx="911880" cy="1753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F</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Cl</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Br</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I</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O</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NO</a:t>
              </a:r>
              <a:r>
                <a:rPr lang="it-IT" sz="1600" b="0" i="0" u="none" strike="noStrike" baseline="-25000">
                  <a:ln>
                    <a:noFill/>
                  </a:ln>
                  <a:solidFill>
                    <a:srgbClr val="000000"/>
                  </a:solidFill>
                  <a:latin typeface="Arial Rounded MT Bold" pitchFamily="34"/>
                  <a:ea typeface="Microsoft YaHei" pitchFamily="2"/>
                  <a:cs typeface="Mangal" pitchFamily="2"/>
                </a:rPr>
                <a:t>2</a:t>
              </a:r>
            </a:p>
          </p:txBody>
        </p:sp>
        <p:graphicFrame>
          <p:nvGraphicFramePr>
            <p:cNvPr id="16" name="Oggetto 15">
              <a:extLst>
                <a:ext uri="{FF2B5EF4-FFF2-40B4-BE49-F238E27FC236}">
                  <a16:creationId xmlns:a16="http://schemas.microsoft.com/office/drawing/2014/main" id="{C49DCD92-EAB7-0DB9-6E90-D4B5DE2098F2}"/>
                </a:ext>
              </a:extLst>
            </p:cNvPr>
            <p:cNvGraphicFramePr/>
            <p:nvPr/>
          </p:nvGraphicFramePr>
          <p:xfrm>
            <a:off x="4140360" y="3357000"/>
            <a:ext cx="852480" cy="587160"/>
          </p:xfrm>
          <a:graphic>
            <a:graphicData uri="http://schemas.openxmlformats.org/presentationml/2006/ole">
              <mc:AlternateContent xmlns:mc="http://schemas.openxmlformats.org/markup-compatibility/2006">
                <mc:Choice xmlns:v="urn:schemas-microsoft-com:vml" Requires="v">
                  <p:oleObj r:id="rId5" imgW="5705475" imgH="1447800" progId="">
                    <p:embed/>
                  </p:oleObj>
                </mc:Choice>
                <mc:Fallback>
                  <p:oleObj r:id="rId5" imgW="5705475" imgH="1447800" progId="">
                    <p:embed/>
                    <p:pic>
                      <p:nvPicPr>
                        <p:cNvPr id="0" name=""/>
                        <p:cNvPicPr/>
                        <p:nvPr/>
                      </p:nvPicPr>
                      <p:blipFill>
                        <a:blip r:embed="rId6"/>
                        <a:stretch>
                          <a:fillRect/>
                        </a:stretch>
                      </p:blipFill>
                      <p:spPr>
                        <a:xfrm>
                          <a:off x="4140360" y="3357000"/>
                          <a:ext cx="852480" cy="587160"/>
                        </a:xfrm>
                        <a:prstGeom prst="rect">
                          <a:avLst/>
                        </a:prstGeom>
                        <a:noFill/>
                        <a:ln>
                          <a:noFill/>
                        </a:ln>
                      </p:spPr>
                    </p:pic>
                  </p:oleObj>
                </mc:Fallback>
              </mc:AlternateContent>
            </a:graphicData>
          </a:graphic>
        </p:graphicFrame>
        <p:graphicFrame>
          <p:nvGraphicFramePr>
            <p:cNvPr id="17" name="Oggetto 16">
              <a:extLst>
                <a:ext uri="{FF2B5EF4-FFF2-40B4-BE49-F238E27FC236}">
                  <a16:creationId xmlns:a16="http://schemas.microsoft.com/office/drawing/2014/main" id="{A6BD4B5E-BB2A-0349-DE68-01C55FFD1153}"/>
                </a:ext>
              </a:extLst>
            </p:cNvPr>
            <p:cNvGraphicFramePr/>
            <p:nvPr/>
          </p:nvGraphicFramePr>
          <p:xfrm>
            <a:off x="3203640" y="2709360"/>
            <a:ext cx="1047599" cy="857159"/>
          </p:xfrm>
          <a:graphic>
            <a:graphicData uri="http://schemas.openxmlformats.org/presentationml/2006/ole">
              <mc:AlternateContent xmlns:mc="http://schemas.openxmlformats.org/markup-compatibility/2006">
                <mc:Choice xmlns:v="urn:schemas-microsoft-com:vml" Requires="v">
                  <p:oleObj r:id="rId7" imgW="1028700" imgH="9944100" progId="">
                    <p:embed/>
                  </p:oleObj>
                </mc:Choice>
                <mc:Fallback>
                  <p:oleObj r:id="rId7" imgW="1028700" imgH="9944100" progId="">
                    <p:embed/>
                    <p:pic>
                      <p:nvPicPr>
                        <p:cNvPr id="0" name=""/>
                        <p:cNvPicPr/>
                        <p:nvPr/>
                      </p:nvPicPr>
                      <p:blipFill>
                        <a:blip r:embed="rId8"/>
                        <a:stretch>
                          <a:fillRect/>
                        </a:stretch>
                      </p:blipFill>
                      <p:spPr>
                        <a:xfrm>
                          <a:off x="3203640" y="2709360"/>
                          <a:ext cx="1047599" cy="857159"/>
                        </a:xfrm>
                        <a:prstGeom prst="rect">
                          <a:avLst/>
                        </a:prstGeom>
                        <a:noFill/>
                        <a:ln>
                          <a:noFill/>
                        </a:ln>
                      </p:spPr>
                    </p:pic>
                  </p:oleObj>
                </mc:Fallback>
              </mc:AlternateContent>
            </a:graphicData>
          </a:graphic>
        </p:graphicFrame>
        <p:graphicFrame>
          <p:nvGraphicFramePr>
            <p:cNvPr id="18" name="Oggetto 17">
              <a:extLst>
                <a:ext uri="{FF2B5EF4-FFF2-40B4-BE49-F238E27FC236}">
                  <a16:creationId xmlns:a16="http://schemas.microsoft.com/office/drawing/2014/main" id="{1F4D53FF-9FF0-11B4-AA65-E909B6ADD2F8}"/>
                </a:ext>
              </a:extLst>
            </p:cNvPr>
            <p:cNvGraphicFramePr/>
            <p:nvPr/>
          </p:nvGraphicFramePr>
          <p:xfrm>
            <a:off x="1403280" y="2996640"/>
            <a:ext cx="936720" cy="853919"/>
          </p:xfrm>
          <a:graphic>
            <a:graphicData uri="http://schemas.openxmlformats.org/presentationml/2006/ole">
              <mc:AlternateContent xmlns:mc="http://schemas.openxmlformats.org/markup-compatibility/2006">
                <mc:Choice xmlns:v="urn:schemas-microsoft-com:vml" Requires="v">
                  <p:oleObj r:id="rId9" imgW="14525625" imgH="876300" progId="">
                    <p:embed/>
                  </p:oleObj>
                </mc:Choice>
                <mc:Fallback>
                  <p:oleObj r:id="rId9" imgW="14525625" imgH="876300" progId="">
                    <p:embed/>
                    <p:pic>
                      <p:nvPicPr>
                        <p:cNvPr id="0" name=""/>
                        <p:cNvPicPr/>
                        <p:nvPr/>
                      </p:nvPicPr>
                      <p:blipFill>
                        <a:blip r:embed="rId10"/>
                        <a:stretch>
                          <a:fillRect/>
                        </a:stretch>
                      </p:blipFill>
                      <p:spPr>
                        <a:xfrm>
                          <a:off x="1403280" y="2996640"/>
                          <a:ext cx="936720" cy="853919"/>
                        </a:xfrm>
                        <a:prstGeom prst="rect">
                          <a:avLst/>
                        </a:prstGeom>
                        <a:noFill/>
                        <a:ln>
                          <a:noFill/>
                        </a:ln>
                      </p:spPr>
                    </p:pic>
                  </p:oleObj>
                </mc:Fallback>
              </mc:AlternateContent>
            </a:graphicData>
          </a:graphic>
        </p:graphicFrame>
        <p:graphicFrame>
          <p:nvGraphicFramePr>
            <p:cNvPr id="19" name="Oggetto 18">
              <a:extLst>
                <a:ext uri="{FF2B5EF4-FFF2-40B4-BE49-F238E27FC236}">
                  <a16:creationId xmlns:a16="http://schemas.microsoft.com/office/drawing/2014/main" id="{89645C67-E067-CB8F-700F-FB6269E4AEFA}"/>
                </a:ext>
              </a:extLst>
            </p:cNvPr>
            <p:cNvGraphicFramePr/>
            <p:nvPr/>
          </p:nvGraphicFramePr>
          <p:xfrm>
            <a:off x="611280" y="2277360"/>
            <a:ext cx="938160" cy="752400"/>
          </p:xfrm>
          <a:graphic>
            <a:graphicData uri="http://schemas.openxmlformats.org/presentationml/2006/ole">
              <mc:AlternateContent xmlns:mc="http://schemas.openxmlformats.org/markup-compatibility/2006">
                <mc:Choice xmlns:v="urn:schemas-microsoft-com:vml" Requires="v">
                  <p:oleObj r:id="rId11" imgW="12887325" imgH="876300" progId="">
                    <p:embed/>
                  </p:oleObj>
                </mc:Choice>
                <mc:Fallback>
                  <p:oleObj r:id="rId11" imgW="12887325" imgH="876300" progId="">
                    <p:embed/>
                    <p:pic>
                      <p:nvPicPr>
                        <p:cNvPr id="0" name=""/>
                        <p:cNvPicPr/>
                        <p:nvPr/>
                      </p:nvPicPr>
                      <p:blipFill>
                        <a:blip r:embed="rId12"/>
                        <a:stretch>
                          <a:fillRect/>
                        </a:stretch>
                      </p:blipFill>
                      <p:spPr>
                        <a:xfrm>
                          <a:off x="611280" y="2277360"/>
                          <a:ext cx="938160" cy="752400"/>
                        </a:xfrm>
                        <a:prstGeom prst="rect">
                          <a:avLst/>
                        </a:prstGeom>
                        <a:noFill/>
                        <a:ln>
                          <a:noFill/>
                        </a:ln>
                      </p:spPr>
                    </p:pic>
                  </p:oleObj>
                </mc:Fallback>
              </mc:AlternateContent>
            </a:graphicData>
          </a:graphic>
        </p:graphicFrame>
      </p:grpSp>
      <p:sp>
        <p:nvSpPr>
          <p:cNvPr id="20" name="Figura a mano libera: forma 19">
            <a:extLst>
              <a:ext uri="{FF2B5EF4-FFF2-40B4-BE49-F238E27FC236}">
                <a16:creationId xmlns:a16="http://schemas.microsoft.com/office/drawing/2014/main" id="{F31504B8-20C2-BEFE-6A48-A1C5553AD5D2}"/>
              </a:ext>
            </a:extLst>
          </p:cNvPr>
          <p:cNvSpPr/>
          <p:nvPr/>
        </p:nvSpPr>
        <p:spPr>
          <a:xfrm>
            <a:off x="250920" y="1845719"/>
            <a:ext cx="22827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1" i="0" u="none" strike="noStrike" baseline="0">
                <a:ln>
                  <a:noFill/>
                </a:ln>
                <a:solidFill>
                  <a:srgbClr val="FF0066"/>
                </a:solidFill>
                <a:latin typeface="Comic Sans MS" pitchFamily="66"/>
                <a:ea typeface="Microsoft YaHei" pitchFamily="2"/>
                <a:cs typeface="Mangal" pitchFamily="2"/>
              </a:rPr>
              <a:t>deshielded</a:t>
            </a:r>
          </a:p>
        </p:txBody>
      </p:sp>
      <p:sp>
        <p:nvSpPr>
          <p:cNvPr id="21" name="Figura a mano libera: forma 20">
            <a:extLst>
              <a:ext uri="{FF2B5EF4-FFF2-40B4-BE49-F238E27FC236}">
                <a16:creationId xmlns:a16="http://schemas.microsoft.com/office/drawing/2014/main" id="{CEA89C2C-5FAB-56A5-90FB-3CB8C39E97DC}"/>
              </a:ext>
            </a:extLst>
          </p:cNvPr>
          <p:cNvSpPr/>
          <p:nvPr/>
        </p:nvSpPr>
        <p:spPr>
          <a:xfrm>
            <a:off x="6861240" y="1845719"/>
            <a:ext cx="22827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1" i="0" u="none" strike="noStrike" baseline="0">
                <a:ln>
                  <a:noFill/>
                </a:ln>
                <a:solidFill>
                  <a:srgbClr val="FF0066"/>
                </a:solidFill>
                <a:latin typeface="Comic Sans MS" pitchFamily="66"/>
                <a:ea typeface="Microsoft YaHei" pitchFamily="2"/>
                <a:cs typeface="Mangal" pitchFamily="2"/>
              </a:rPr>
              <a:t>shielded</a:t>
            </a:r>
          </a:p>
        </p:txBody>
      </p:sp>
      <p:sp>
        <p:nvSpPr>
          <p:cNvPr id="22" name="Connettore diritto 21">
            <a:extLst>
              <a:ext uri="{FF2B5EF4-FFF2-40B4-BE49-F238E27FC236}">
                <a16:creationId xmlns:a16="http://schemas.microsoft.com/office/drawing/2014/main" id="{F979C5E2-98AC-5043-EECC-303EFE24E87E}"/>
              </a:ext>
            </a:extLst>
          </p:cNvPr>
          <p:cNvSpPr/>
          <p:nvPr/>
        </p:nvSpPr>
        <p:spPr>
          <a:xfrm>
            <a:off x="576000" y="5976000"/>
            <a:ext cx="8064000" cy="0"/>
          </a:xfrm>
          <a:prstGeom prst="line">
            <a:avLst/>
          </a:prstGeom>
          <a:noFill/>
          <a:ln w="0">
            <a:solidFill>
              <a:srgbClr val="000000"/>
            </a:solidFill>
            <a:prstDash val="solid"/>
          </a:ln>
        </p:spPr>
        <p:txBody>
          <a:bodyPr vert="horz" wrap="none" lIns="90000" tIns="45000" rIns="90000" bIns="450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CasellaDiTesto 22">
            <a:extLst>
              <a:ext uri="{FF2B5EF4-FFF2-40B4-BE49-F238E27FC236}">
                <a16:creationId xmlns:a16="http://schemas.microsoft.com/office/drawing/2014/main" id="{9B38665B-6DC1-FEE8-50A0-090B3A86143C}"/>
              </a:ext>
            </a:extLst>
          </p:cNvPr>
          <p:cNvSpPr txBox="1"/>
          <p:nvPr/>
        </p:nvSpPr>
        <p:spPr>
          <a:xfrm>
            <a:off x="7992000" y="6048000"/>
            <a:ext cx="648000"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0</a:t>
            </a:r>
          </a:p>
        </p:txBody>
      </p:sp>
      <p:sp>
        <p:nvSpPr>
          <p:cNvPr id="24" name="CasellaDiTesto 23">
            <a:extLst>
              <a:ext uri="{FF2B5EF4-FFF2-40B4-BE49-F238E27FC236}">
                <a16:creationId xmlns:a16="http://schemas.microsoft.com/office/drawing/2014/main" id="{BB0F07A7-DF84-4C2B-D908-3CD475B75D0D}"/>
              </a:ext>
            </a:extLst>
          </p:cNvPr>
          <p:cNvSpPr txBox="1"/>
          <p:nvPr/>
        </p:nvSpPr>
        <p:spPr>
          <a:xfrm>
            <a:off x="6192000" y="6048000"/>
            <a:ext cx="648000"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30</a:t>
            </a:r>
          </a:p>
        </p:txBody>
      </p:sp>
      <p:sp>
        <p:nvSpPr>
          <p:cNvPr id="25" name="CasellaDiTesto 24">
            <a:extLst>
              <a:ext uri="{FF2B5EF4-FFF2-40B4-BE49-F238E27FC236}">
                <a16:creationId xmlns:a16="http://schemas.microsoft.com/office/drawing/2014/main" id="{0FE9B6A4-86CF-A2CC-E459-7FD5BF228BA4}"/>
              </a:ext>
            </a:extLst>
          </p:cNvPr>
          <p:cNvSpPr txBox="1"/>
          <p:nvPr/>
        </p:nvSpPr>
        <p:spPr>
          <a:xfrm>
            <a:off x="4176000" y="6048000"/>
            <a:ext cx="648000"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90</a:t>
            </a:r>
          </a:p>
        </p:txBody>
      </p:sp>
      <p:sp>
        <p:nvSpPr>
          <p:cNvPr id="26" name="CasellaDiTesto 25">
            <a:extLst>
              <a:ext uri="{FF2B5EF4-FFF2-40B4-BE49-F238E27FC236}">
                <a16:creationId xmlns:a16="http://schemas.microsoft.com/office/drawing/2014/main" id="{07B71DC7-53B0-2292-F823-9155661C34BC}"/>
              </a:ext>
            </a:extLst>
          </p:cNvPr>
          <p:cNvSpPr txBox="1"/>
          <p:nvPr/>
        </p:nvSpPr>
        <p:spPr>
          <a:xfrm>
            <a:off x="1728000" y="6023880"/>
            <a:ext cx="792000"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200</a:t>
            </a:r>
          </a:p>
        </p:txBody>
      </p:sp>
      <p:sp>
        <p:nvSpPr>
          <p:cNvPr id="27" name="CasellaDiTesto 26">
            <a:extLst>
              <a:ext uri="{FF2B5EF4-FFF2-40B4-BE49-F238E27FC236}">
                <a16:creationId xmlns:a16="http://schemas.microsoft.com/office/drawing/2014/main" id="{4B55DB89-AB31-D638-4958-590126CEFB27}"/>
              </a:ext>
            </a:extLst>
          </p:cNvPr>
          <p:cNvSpPr txBox="1"/>
          <p:nvPr/>
        </p:nvSpPr>
        <p:spPr>
          <a:xfrm>
            <a:off x="2880000" y="6023880"/>
            <a:ext cx="648000"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120</a:t>
            </a:r>
          </a:p>
        </p:txBody>
      </p:sp>
      <p:sp>
        <p:nvSpPr>
          <p:cNvPr id="28" name="CasellaDiTesto 27">
            <a:extLst>
              <a:ext uri="{FF2B5EF4-FFF2-40B4-BE49-F238E27FC236}">
                <a16:creationId xmlns:a16="http://schemas.microsoft.com/office/drawing/2014/main" id="{E8B44E5B-9E3F-DA33-A043-BEEC6443E50E}"/>
              </a:ext>
            </a:extLst>
          </p:cNvPr>
          <p:cNvSpPr txBox="1"/>
          <p:nvPr/>
        </p:nvSpPr>
        <p:spPr>
          <a:xfrm>
            <a:off x="216000" y="5688000"/>
            <a:ext cx="1655999"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13C</a:t>
            </a:r>
          </a:p>
        </p:txBody>
      </p:sp>
      <p:sp>
        <p:nvSpPr>
          <p:cNvPr id="29" name="CasellaDiTesto 28">
            <a:extLst>
              <a:ext uri="{FF2B5EF4-FFF2-40B4-BE49-F238E27FC236}">
                <a16:creationId xmlns:a16="http://schemas.microsoft.com/office/drawing/2014/main" id="{459D9D37-1AB8-29FF-60F6-4993ACBCA9CB}"/>
              </a:ext>
            </a:extLst>
          </p:cNvPr>
          <p:cNvSpPr txBox="1"/>
          <p:nvPr/>
        </p:nvSpPr>
        <p:spPr>
          <a:xfrm>
            <a:off x="179280" y="4896000"/>
            <a:ext cx="1655999"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1H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5F442B81-0A53-51E5-B70C-5BEE8E77CA76}"/>
              </a:ext>
            </a:extLst>
          </p:cNvPr>
          <p:cNvSpPr/>
          <p:nvPr/>
        </p:nvSpPr>
        <p:spPr>
          <a:xfrm>
            <a:off x="4724280" y="990719"/>
            <a:ext cx="4057920" cy="642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Electronic density is the main discriminant</a:t>
            </a:r>
          </a:p>
        </p:txBody>
      </p:sp>
      <p:pic>
        <p:nvPicPr>
          <p:cNvPr id="3" name="Immagine 2">
            <a:extLst>
              <a:ext uri="{FF2B5EF4-FFF2-40B4-BE49-F238E27FC236}">
                <a16:creationId xmlns:a16="http://schemas.microsoft.com/office/drawing/2014/main" id="{B259C1AC-0A22-5108-EC55-CE54DE977BF6}"/>
              </a:ext>
            </a:extLst>
          </p:cNvPr>
          <p:cNvPicPr>
            <a:picLocks noChangeAspect="1"/>
          </p:cNvPicPr>
          <p:nvPr/>
        </p:nvPicPr>
        <p:blipFill>
          <a:blip r:embed="rId3">
            <a:lum/>
            <a:alphaModFix/>
          </a:blip>
          <a:srcRect/>
          <a:stretch>
            <a:fillRect/>
          </a:stretch>
        </p:blipFill>
        <p:spPr>
          <a:xfrm>
            <a:off x="4267080" y="2173320"/>
            <a:ext cx="4481640" cy="1138320"/>
          </a:xfrm>
          <a:prstGeom prst="rect">
            <a:avLst/>
          </a:prstGeom>
          <a:noFill/>
          <a:ln>
            <a:noFill/>
          </a:ln>
        </p:spPr>
      </p:pic>
      <p:grpSp>
        <p:nvGrpSpPr>
          <p:cNvPr id="4" name="Gruppo 3">
            <a:extLst>
              <a:ext uri="{FF2B5EF4-FFF2-40B4-BE49-F238E27FC236}">
                <a16:creationId xmlns:a16="http://schemas.microsoft.com/office/drawing/2014/main" id="{655ACA8E-B89E-43CB-8817-3B90F3BF45DC}"/>
              </a:ext>
            </a:extLst>
          </p:cNvPr>
          <p:cNvGrpSpPr/>
          <p:nvPr/>
        </p:nvGrpSpPr>
        <p:grpSpPr>
          <a:xfrm>
            <a:off x="694080" y="914400"/>
            <a:ext cx="3619440" cy="1866959"/>
            <a:chOff x="694080" y="914400"/>
            <a:chExt cx="3619440" cy="1866959"/>
          </a:xfrm>
        </p:grpSpPr>
        <p:sp>
          <p:nvSpPr>
            <p:cNvPr id="5" name="Figura a mano libera: forma 4">
              <a:extLst>
                <a:ext uri="{FF2B5EF4-FFF2-40B4-BE49-F238E27FC236}">
                  <a16:creationId xmlns:a16="http://schemas.microsoft.com/office/drawing/2014/main" id="{72A8AC10-35B6-365B-2EBD-D79229102361}"/>
                </a:ext>
              </a:extLst>
            </p:cNvPr>
            <p:cNvSpPr/>
            <p:nvPr/>
          </p:nvSpPr>
          <p:spPr>
            <a:xfrm>
              <a:off x="1584360" y="914400"/>
              <a:ext cx="52344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CC0000"/>
                  </a:solidFill>
                  <a:latin typeface="Symbol" pitchFamily="18"/>
                  <a:ea typeface="Microsoft YaHei" pitchFamily="2"/>
                  <a:cs typeface="Mangal" pitchFamily="2"/>
                </a:rPr>
                <a:t></a:t>
              </a:r>
              <a:r>
                <a:rPr lang="it-IT" sz="3200" b="0" i="0" u="none" strike="noStrike" baseline="0">
                  <a:ln>
                    <a:noFill/>
                  </a:ln>
                  <a:solidFill>
                    <a:srgbClr val="CC0000"/>
                  </a:solidFill>
                  <a:latin typeface="Arial Rounded MT Bold" pitchFamily="34"/>
                  <a:ea typeface="Microsoft YaHei" pitchFamily="2"/>
                  <a:cs typeface="Mangal" pitchFamily="2"/>
                </a:rPr>
                <a:t>-</a:t>
              </a:r>
            </a:p>
          </p:txBody>
        </p:sp>
        <p:sp>
          <p:nvSpPr>
            <p:cNvPr id="6" name="Figura a mano libera: forma 5">
              <a:extLst>
                <a:ext uri="{FF2B5EF4-FFF2-40B4-BE49-F238E27FC236}">
                  <a16:creationId xmlns:a16="http://schemas.microsoft.com/office/drawing/2014/main" id="{87A8BED1-B24E-8F1B-2E8C-7C6C369C4175}"/>
                </a:ext>
              </a:extLst>
            </p:cNvPr>
            <p:cNvSpPr/>
            <p:nvPr/>
          </p:nvSpPr>
          <p:spPr>
            <a:xfrm>
              <a:off x="2650319" y="914400"/>
              <a:ext cx="61344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CC0000"/>
                  </a:solidFill>
                  <a:latin typeface="Symbol" pitchFamily="18"/>
                  <a:ea typeface="Microsoft YaHei" pitchFamily="2"/>
                  <a:cs typeface="Mangal" pitchFamily="2"/>
                </a:rPr>
                <a:t></a:t>
              </a:r>
            </a:p>
          </p:txBody>
        </p:sp>
        <p:grpSp>
          <p:nvGrpSpPr>
            <p:cNvPr id="7" name="Gruppo 6">
              <a:extLst>
                <a:ext uri="{FF2B5EF4-FFF2-40B4-BE49-F238E27FC236}">
                  <a16:creationId xmlns:a16="http://schemas.microsoft.com/office/drawing/2014/main" id="{9A323642-8ACD-595F-2AC0-BF231A29B181}"/>
                </a:ext>
              </a:extLst>
            </p:cNvPr>
            <p:cNvGrpSpPr/>
            <p:nvPr/>
          </p:nvGrpSpPr>
          <p:grpSpPr>
            <a:xfrm>
              <a:off x="694080" y="1295640"/>
              <a:ext cx="3619440" cy="1485719"/>
              <a:chOff x="694080" y="1295640"/>
              <a:chExt cx="3619440" cy="1485719"/>
            </a:xfrm>
          </p:grpSpPr>
          <p:sp>
            <p:nvSpPr>
              <p:cNvPr id="8" name="Figura a mano libera: forma 7">
                <a:extLst>
                  <a:ext uri="{FF2B5EF4-FFF2-40B4-BE49-F238E27FC236}">
                    <a16:creationId xmlns:a16="http://schemas.microsoft.com/office/drawing/2014/main" id="{E56A2C6F-D386-773F-94EB-3C22BEBE61BF}"/>
                  </a:ext>
                </a:extLst>
              </p:cNvPr>
              <p:cNvSpPr/>
              <p:nvPr/>
            </p:nvSpPr>
            <p:spPr>
              <a:xfrm>
                <a:off x="3063959" y="1447919"/>
                <a:ext cx="1143000" cy="685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FF">
                  <a:alpha val="50000"/>
                </a:srgbClr>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Figura a mano libera: forma 8">
                <a:extLst>
                  <a:ext uri="{FF2B5EF4-FFF2-40B4-BE49-F238E27FC236}">
                    <a16:creationId xmlns:a16="http://schemas.microsoft.com/office/drawing/2014/main" id="{A7D9A5A6-E717-81A4-8156-B34736C841F3}"/>
                  </a:ext>
                </a:extLst>
              </p:cNvPr>
              <p:cNvSpPr/>
              <p:nvPr/>
            </p:nvSpPr>
            <p:spPr>
              <a:xfrm>
                <a:off x="2454480" y="1295640"/>
                <a:ext cx="990360" cy="990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FF">
                  <a:alpha val="50000"/>
                </a:srgbClr>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4D9498B9-62D4-4AEF-0AC4-86BC22F5086E}"/>
                  </a:ext>
                </a:extLst>
              </p:cNvPr>
              <p:cNvSpPr/>
              <p:nvPr/>
            </p:nvSpPr>
            <p:spPr>
              <a:xfrm>
                <a:off x="2576880" y="1477799"/>
                <a:ext cx="550800" cy="70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000000"/>
                    </a:solidFill>
                    <a:latin typeface="Arial Rounded MT Bold" pitchFamily="34"/>
                    <a:ea typeface="Microsoft YaHei" pitchFamily="2"/>
                    <a:cs typeface="Mangal" pitchFamily="2"/>
                  </a:rPr>
                  <a:t>C</a:t>
                </a:r>
              </a:p>
            </p:txBody>
          </p:sp>
          <p:sp>
            <p:nvSpPr>
              <p:cNvPr id="11" name="Connettore diritto 10">
                <a:extLst>
                  <a:ext uri="{FF2B5EF4-FFF2-40B4-BE49-F238E27FC236}">
                    <a16:creationId xmlns:a16="http://schemas.microsoft.com/office/drawing/2014/main" id="{E45ECA2B-21E1-DA14-4A14-FE5C6E370FAC}"/>
                  </a:ext>
                </a:extLst>
              </p:cNvPr>
              <p:cNvSpPr/>
              <p:nvPr/>
            </p:nvSpPr>
            <p:spPr>
              <a:xfrm>
                <a:off x="3063959" y="1828800"/>
                <a:ext cx="533521" cy="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08F17657-31DF-9BE7-0AD0-8AB97BB97BFC}"/>
                  </a:ext>
                </a:extLst>
              </p:cNvPr>
              <p:cNvSpPr/>
              <p:nvPr/>
            </p:nvSpPr>
            <p:spPr>
              <a:xfrm>
                <a:off x="3562560" y="1477799"/>
                <a:ext cx="550800" cy="70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000000"/>
                    </a:solidFill>
                    <a:latin typeface="Arial Rounded MT Bold" pitchFamily="34"/>
                    <a:ea typeface="Microsoft YaHei" pitchFamily="2"/>
                    <a:cs typeface="Mangal" pitchFamily="2"/>
                  </a:rPr>
                  <a:t>H</a:t>
                </a:r>
              </a:p>
            </p:txBody>
          </p:sp>
          <p:sp>
            <p:nvSpPr>
              <p:cNvPr id="13" name="Connettore diritto 12">
                <a:extLst>
                  <a:ext uri="{FF2B5EF4-FFF2-40B4-BE49-F238E27FC236}">
                    <a16:creationId xmlns:a16="http://schemas.microsoft.com/office/drawing/2014/main" id="{B34985FB-3C74-D910-1B26-E465DCA2AF0B}"/>
                  </a:ext>
                </a:extLst>
              </p:cNvPr>
              <p:cNvSpPr/>
              <p:nvPr/>
            </p:nvSpPr>
            <p:spPr>
              <a:xfrm>
                <a:off x="2102040" y="1828800"/>
                <a:ext cx="533160" cy="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99B9208B-F691-0EC9-3902-613F408BDCEC}"/>
                  </a:ext>
                </a:extLst>
              </p:cNvPr>
              <p:cNvSpPr/>
              <p:nvPr/>
            </p:nvSpPr>
            <p:spPr>
              <a:xfrm>
                <a:off x="1495439" y="1477799"/>
                <a:ext cx="663480" cy="70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000000"/>
                    </a:solidFill>
                    <a:latin typeface="Arial Rounded MT Bold" pitchFamily="34"/>
                    <a:ea typeface="Microsoft YaHei" pitchFamily="2"/>
                    <a:cs typeface="Mangal" pitchFamily="2"/>
                  </a:rPr>
                  <a:t>Cl</a:t>
                </a:r>
              </a:p>
            </p:txBody>
          </p:sp>
          <p:sp>
            <p:nvSpPr>
              <p:cNvPr id="15" name="Figura a mano libera: forma 14">
                <a:extLst>
                  <a:ext uri="{FF2B5EF4-FFF2-40B4-BE49-F238E27FC236}">
                    <a16:creationId xmlns:a16="http://schemas.microsoft.com/office/drawing/2014/main" id="{44DB9D0E-A9C3-F066-C088-1BD8374D1F32}"/>
                  </a:ext>
                </a:extLst>
              </p:cNvPr>
              <p:cNvSpPr/>
              <p:nvPr/>
            </p:nvSpPr>
            <p:spPr>
              <a:xfrm>
                <a:off x="694080" y="2414520"/>
                <a:ext cx="265860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CC0000"/>
                    </a:solidFill>
                    <a:latin typeface="Arial Rounded MT Bold" pitchFamily="34"/>
                    <a:ea typeface="Microsoft YaHei" pitchFamily="2"/>
                    <a:cs typeface="Mangal" pitchFamily="2"/>
                  </a:rPr>
                  <a:t>Electron attractive group</a:t>
                </a:r>
              </a:p>
            </p:txBody>
          </p:sp>
          <p:sp>
            <p:nvSpPr>
              <p:cNvPr id="16" name="Figura a mano libera: forma 15">
                <a:extLst>
                  <a:ext uri="{FF2B5EF4-FFF2-40B4-BE49-F238E27FC236}">
                    <a16:creationId xmlns:a16="http://schemas.microsoft.com/office/drawing/2014/main" id="{29D1463F-80F1-576C-BA57-BF1173B44B64}"/>
                  </a:ext>
                </a:extLst>
              </p:cNvPr>
              <p:cNvSpPr/>
              <p:nvPr/>
            </p:nvSpPr>
            <p:spPr>
              <a:xfrm>
                <a:off x="2987640" y="1319040"/>
                <a:ext cx="839879" cy="306360"/>
              </a:xfrm>
              <a:custGeom>
                <a:avLst/>
                <a:gdLst>
                  <a:gd name="f0" fmla="val 0"/>
                  <a:gd name="f1" fmla="val 528"/>
                  <a:gd name="f2" fmla="val 96"/>
                  <a:gd name="f3" fmla="val 192"/>
                </a:gdLst>
                <a:ahLst/>
                <a:cxnLst>
                  <a:cxn ang="3cd4">
                    <a:pos x="hc" y="t"/>
                  </a:cxn>
                  <a:cxn ang="0">
                    <a:pos x="r" y="vc"/>
                  </a:cxn>
                  <a:cxn ang="cd4">
                    <a:pos x="hc" y="b"/>
                  </a:cxn>
                  <a:cxn ang="cd2">
                    <a:pos x="l" y="vc"/>
                  </a:cxn>
                </a:cxnLst>
                <a:rect l="l" t="t" r="r" b="b"/>
                <a:pathLst>
                  <a:path w="529" h="193">
                    <a:moveTo>
                      <a:pt x="f0" y="f0"/>
                    </a:moveTo>
                    <a:lnTo>
                      <a:pt x="f1" y="f2"/>
                    </a:lnTo>
                    <a:lnTo>
                      <a:pt x="f3" y="f3"/>
                    </a:lnTo>
                    <a:lnTo>
                      <a:pt x="f0" y="f0"/>
                    </a:lnTo>
                  </a:path>
                </a:pathLst>
              </a:cu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Figura a mano libera: forma 16">
                <a:extLst>
                  <a:ext uri="{FF2B5EF4-FFF2-40B4-BE49-F238E27FC236}">
                    <a16:creationId xmlns:a16="http://schemas.microsoft.com/office/drawing/2014/main" id="{42622700-4F3A-6F7B-F77E-8A5D153DB06F}"/>
                  </a:ext>
                </a:extLst>
              </p:cNvPr>
              <p:cNvSpPr/>
              <p:nvPr/>
            </p:nvSpPr>
            <p:spPr>
              <a:xfrm>
                <a:off x="2911679" y="1952639"/>
                <a:ext cx="839519" cy="306000"/>
              </a:xfrm>
              <a:custGeom>
                <a:avLst/>
                <a:gdLst>
                  <a:gd name="f0" fmla="val 0"/>
                  <a:gd name="f1" fmla="val 192"/>
                  <a:gd name="f2" fmla="val 528"/>
                  <a:gd name="f3" fmla="val 128"/>
                  <a:gd name="f4" fmla="val 288"/>
                </a:gdLst>
                <a:ahLst/>
                <a:cxnLst>
                  <a:cxn ang="3cd4">
                    <a:pos x="hc" y="t"/>
                  </a:cxn>
                  <a:cxn ang="0">
                    <a:pos x="r" y="vc"/>
                  </a:cxn>
                  <a:cxn ang="cd4">
                    <a:pos x="hc" y="b"/>
                  </a:cxn>
                  <a:cxn ang="cd2">
                    <a:pos x="l" y="vc"/>
                  </a:cxn>
                </a:cxnLst>
                <a:rect l="l" t="t" r="r" b="b"/>
                <a:pathLst>
                  <a:path w="529" h="193">
                    <a:moveTo>
                      <a:pt x="f0" y="f1"/>
                    </a:moveTo>
                    <a:lnTo>
                      <a:pt x="f2" y="f3"/>
                    </a:lnTo>
                    <a:lnTo>
                      <a:pt x="f4" y="f0"/>
                    </a:lnTo>
                    <a:lnTo>
                      <a:pt x="f0" y="f1"/>
                    </a:lnTo>
                  </a:path>
                </a:pathLst>
              </a:cu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8D01E54F-67FF-40CB-F3D3-1BB87B4FF865}"/>
                  </a:ext>
                </a:extLst>
              </p:cNvPr>
              <p:cNvSpPr/>
              <p:nvPr/>
            </p:nvSpPr>
            <p:spPr>
              <a:xfrm flipV="1">
                <a:off x="1463760" y="2133360"/>
                <a:ext cx="228600" cy="304200"/>
              </a:xfrm>
              <a:prstGeom prst="line">
                <a:avLst/>
              </a:prstGeom>
              <a:noFill/>
              <a:ln w="12600" cap="sq">
                <a:solidFill>
                  <a:srgbClr val="CC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Figura a mano libera: forma 18">
                <a:extLst>
                  <a:ext uri="{FF2B5EF4-FFF2-40B4-BE49-F238E27FC236}">
                    <a16:creationId xmlns:a16="http://schemas.microsoft.com/office/drawing/2014/main" id="{270AD5D5-0C70-C7D4-2E97-6CF4D65358FB}"/>
                  </a:ext>
                </a:extLst>
              </p:cNvPr>
              <p:cNvSpPr/>
              <p:nvPr/>
            </p:nvSpPr>
            <p:spPr>
              <a:xfrm>
                <a:off x="2819520" y="2041560"/>
                <a:ext cx="436679"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3333CC"/>
                    </a:solidFill>
                    <a:latin typeface="Symbol" pitchFamily="18"/>
                    <a:ea typeface="Microsoft YaHei" pitchFamily="2"/>
                    <a:cs typeface="Mangal" pitchFamily="2"/>
                  </a:rPr>
                  <a:t></a:t>
                </a:r>
                <a:r>
                  <a:rPr lang="it-IT" sz="2400" b="0" i="0" u="none" strike="noStrike" baseline="0">
                    <a:ln>
                      <a:noFill/>
                    </a:ln>
                    <a:solidFill>
                      <a:srgbClr val="3333CC"/>
                    </a:solidFill>
                    <a:latin typeface="Arial Rounded MT Bold" pitchFamily="34"/>
                    <a:ea typeface="Microsoft YaHei" pitchFamily="2"/>
                    <a:cs typeface="Mangal" pitchFamily="2"/>
                  </a:rPr>
                  <a:t>-</a:t>
                </a:r>
              </a:p>
            </p:txBody>
          </p:sp>
          <p:sp>
            <p:nvSpPr>
              <p:cNvPr id="20" name="Figura a mano libera: forma 19">
                <a:extLst>
                  <a:ext uri="{FF2B5EF4-FFF2-40B4-BE49-F238E27FC236}">
                    <a16:creationId xmlns:a16="http://schemas.microsoft.com/office/drawing/2014/main" id="{CB1D89B9-4D8E-F7BF-4A9A-1BABA92C369A}"/>
                  </a:ext>
                </a:extLst>
              </p:cNvPr>
              <p:cNvSpPr/>
              <p:nvPr/>
            </p:nvSpPr>
            <p:spPr>
              <a:xfrm>
                <a:off x="3809880" y="2041560"/>
                <a:ext cx="5036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3333CC"/>
                    </a:solidFill>
                    <a:latin typeface="Symbol" pitchFamily="18"/>
                    <a:ea typeface="Microsoft YaHei" pitchFamily="2"/>
                    <a:cs typeface="Mangal" pitchFamily="2"/>
                  </a:rPr>
                  <a:t></a:t>
                </a:r>
              </a:p>
            </p:txBody>
          </p:sp>
        </p:grpSp>
      </p:grpSp>
      <p:sp>
        <p:nvSpPr>
          <p:cNvPr id="21" name="Figura a mano libera: forma 20">
            <a:extLst>
              <a:ext uri="{FF2B5EF4-FFF2-40B4-BE49-F238E27FC236}">
                <a16:creationId xmlns:a16="http://schemas.microsoft.com/office/drawing/2014/main" id="{AFB1AB21-98D4-4DE8-C79B-A9D8C436D490}"/>
              </a:ext>
            </a:extLst>
          </p:cNvPr>
          <p:cNvSpPr/>
          <p:nvPr/>
        </p:nvSpPr>
        <p:spPr>
          <a:xfrm>
            <a:off x="417240" y="3762360"/>
            <a:ext cx="1683360" cy="369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compound CH</a:t>
            </a:r>
            <a:r>
              <a:rPr lang="it-IT" sz="16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X</a:t>
            </a:r>
          </a:p>
        </p:txBody>
      </p:sp>
      <p:sp>
        <p:nvSpPr>
          <p:cNvPr id="22" name="Figura a mano libera: forma 21">
            <a:extLst>
              <a:ext uri="{FF2B5EF4-FFF2-40B4-BE49-F238E27FC236}">
                <a16:creationId xmlns:a16="http://schemas.microsoft.com/office/drawing/2014/main" id="{1E79DCBA-9B48-7738-A34A-60D820CFC47E}"/>
              </a:ext>
            </a:extLst>
          </p:cNvPr>
          <p:cNvSpPr/>
          <p:nvPr/>
        </p:nvSpPr>
        <p:spPr>
          <a:xfrm>
            <a:off x="357840" y="4143240"/>
            <a:ext cx="320760" cy="33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CCFF"/>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X</a:t>
            </a:r>
          </a:p>
        </p:txBody>
      </p:sp>
      <p:sp>
        <p:nvSpPr>
          <p:cNvPr id="23" name="Figura a mano libera: forma 22">
            <a:extLst>
              <a:ext uri="{FF2B5EF4-FFF2-40B4-BE49-F238E27FC236}">
                <a16:creationId xmlns:a16="http://schemas.microsoft.com/office/drawing/2014/main" id="{C7084321-D0B9-4618-9166-D80860A4BB10}"/>
              </a:ext>
            </a:extLst>
          </p:cNvPr>
          <p:cNvSpPr/>
          <p:nvPr/>
        </p:nvSpPr>
        <p:spPr>
          <a:xfrm>
            <a:off x="460080" y="4524480"/>
            <a:ext cx="2071800" cy="33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66"/>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electronegativity of X</a:t>
            </a:r>
          </a:p>
        </p:txBody>
      </p:sp>
      <p:sp>
        <p:nvSpPr>
          <p:cNvPr id="24" name="Figura a mano libera: forma 23">
            <a:extLst>
              <a:ext uri="{FF2B5EF4-FFF2-40B4-BE49-F238E27FC236}">
                <a16:creationId xmlns:a16="http://schemas.microsoft.com/office/drawing/2014/main" id="{8647C05A-69E4-10EB-2251-8A6F39E2D489}"/>
              </a:ext>
            </a:extLst>
          </p:cNvPr>
          <p:cNvSpPr/>
          <p:nvPr/>
        </p:nvSpPr>
        <p:spPr>
          <a:xfrm>
            <a:off x="395280" y="4815000"/>
            <a:ext cx="172440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CC33"/>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Chemical shift  </a:t>
            </a:r>
            <a:r>
              <a:rPr lang="it-IT" sz="2400" b="1" i="0" u="none" strike="noStrike" baseline="0">
                <a:ln>
                  <a:noFill/>
                </a:ln>
                <a:solidFill>
                  <a:srgbClr val="000000"/>
                </a:solidFill>
                <a:latin typeface="Symbol" pitchFamily="18"/>
                <a:ea typeface="Microsoft YaHei" pitchFamily="2"/>
                <a:cs typeface="Mangal" pitchFamily="2"/>
              </a:rPr>
              <a:t></a:t>
            </a:r>
          </a:p>
        </p:txBody>
      </p:sp>
      <p:sp>
        <p:nvSpPr>
          <p:cNvPr id="25" name="Figura a mano libera: forma 24">
            <a:extLst>
              <a:ext uri="{FF2B5EF4-FFF2-40B4-BE49-F238E27FC236}">
                <a16:creationId xmlns:a16="http://schemas.microsoft.com/office/drawing/2014/main" id="{7F2E6C44-4D0E-1923-73D2-69FB05BBE174}"/>
              </a:ext>
            </a:extLst>
          </p:cNvPr>
          <p:cNvSpPr/>
          <p:nvPr/>
        </p:nvSpPr>
        <p:spPr>
          <a:xfrm>
            <a:off x="2754360" y="3762360"/>
            <a:ext cx="5608800" cy="43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F    CH</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OH    CH</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Cl    CH</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Br    CH</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I       CH</a:t>
            </a:r>
            <a:r>
              <a:rPr lang="it-IT" sz="2000" b="0" i="0" u="none" strike="noStrike" baseline="-25000">
                <a:ln>
                  <a:noFill/>
                </a:ln>
                <a:solidFill>
                  <a:srgbClr val="000000"/>
                </a:solidFill>
                <a:latin typeface="Arial Rounded MT Bold" pitchFamily="34"/>
                <a:ea typeface="Microsoft YaHei" pitchFamily="2"/>
                <a:cs typeface="Mangal" pitchFamily="2"/>
              </a:rPr>
              <a:t>4</a:t>
            </a:r>
            <a:r>
              <a:rPr lang="it-IT" sz="1600" b="0" i="0" u="none" strike="noStrike" baseline="0">
                <a:ln>
                  <a:noFill/>
                </a:ln>
                <a:solidFill>
                  <a:srgbClr val="000000"/>
                </a:solidFill>
                <a:latin typeface="Arial Rounded MT Bold" pitchFamily="34"/>
                <a:ea typeface="Microsoft YaHei" pitchFamily="2"/>
                <a:cs typeface="Mangal" pitchFamily="2"/>
              </a:rPr>
              <a:t>    (CH</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a:t>
            </a:r>
            <a:r>
              <a:rPr lang="it-IT" sz="2000" b="0" i="0" u="none" strike="noStrike" baseline="-25000">
                <a:ln>
                  <a:noFill/>
                </a:ln>
                <a:solidFill>
                  <a:srgbClr val="000000"/>
                </a:solidFill>
                <a:latin typeface="Arial Rounded MT Bold" pitchFamily="34"/>
                <a:ea typeface="Microsoft YaHei" pitchFamily="2"/>
                <a:cs typeface="Mangal" pitchFamily="2"/>
              </a:rPr>
              <a:t>4</a:t>
            </a:r>
            <a:r>
              <a:rPr lang="it-IT" sz="1600" b="0" i="0" u="none" strike="noStrike" baseline="0">
                <a:ln>
                  <a:noFill/>
                </a:ln>
                <a:solidFill>
                  <a:srgbClr val="000000"/>
                </a:solidFill>
                <a:latin typeface="Arial Rounded MT Bold" pitchFamily="34"/>
                <a:ea typeface="Microsoft YaHei" pitchFamily="2"/>
                <a:cs typeface="Mangal" pitchFamily="2"/>
              </a:rPr>
              <a:t>Si</a:t>
            </a:r>
          </a:p>
        </p:txBody>
      </p:sp>
      <p:sp>
        <p:nvSpPr>
          <p:cNvPr id="26" name="Figura a mano libera: forma 25">
            <a:extLst>
              <a:ext uri="{FF2B5EF4-FFF2-40B4-BE49-F238E27FC236}">
                <a16:creationId xmlns:a16="http://schemas.microsoft.com/office/drawing/2014/main" id="{0DFCDEBC-F585-1E43-5847-AA8FA5504139}"/>
              </a:ext>
            </a:extLst>
          </p:cNvPr>
          <p:cNvSpPr/>
          <p:nvPr/>
        </p:nvSpPr>
        <p:spPr>
          <a:xfrm>
            <a:off x="2675160" y="4114800"/>
            <a:ext cx="5473440" cy="33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CCFF"/>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F             O             Cl            Br            I             H            Si</a:t>
            </a:r>
          </a:p>
        </p:txBody>
      </p:sp>
      <p:sp>
        <p:nvSpPr>
          <p:cNvPr id="27" name="Figura a mano libera: forma 26">
            <a:extLst>
              <a:ext uri="{FF2B5EF4-FFF2-40B4-BE49-F238E27FC236}">
                <a16:creationId xmlns:a16="http://schemas.microsoft.com/office/drawing/2014/main" id="{6B21BFB5-5428-E39A-608B-F357A6AE32AF}"/>
              </a:ext>
            </a:extLst>
          </p:cNvPr>
          <p:cNvSpPr/>
          <p:nvPr/>
        </p:nvSpPr>
        <p:spPr>
          <a:xfrm>
            <a:off x="2692800" y="4524480"/>
            <a:ext cx="5485679" cy="33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66"/>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4.0           3.5           3.1          2.8         2.5         2.1         1.8</a:t>
            </a:r>
          </a:p>
        </p:txBody>
      </p:sp>
      <p:sp>
        <p:nvSpPr>
          <p:cNvPr id="28" name="Figura a mano libera: forma 27">
            <a:extLst>
              <a:ext uri="{FF2B5EF4-FFF2-40B4-BE49-F238E27FC236}">
                <a16:creationId xmlns:a16="http://schemas.microsoft.com/office/drawing/2014/main" id="{987E4FEE-953F-A1CB-DCAD-0BCEB370BB95}"/>
              </a:ext>
            </a:extLst>
          </p:cNvPr>
          <p:cNvSpPr/>
          <p:nvPr/>
        </p:nvSpPr>
        <p:spPr>
          <a:xfrm>
            <a:off x="2701440" y="4905360"/>
            <a:ext cx="5316480" cy="33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CC33"/>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4.26         3.40        3.05        2.68       2.16      0.23         0</a:t>
            </a:r>
          </a:p>
        </p:txBody>
      </p:sp>
      <p:sp>
        <p:nvSpPr>
          <p:cNvPr id="29" name="Connettore diritto 28">
            <a:extLst>
              <a:ext uri="{FF2B5EF4-FFF2-40B4-BE49-F238E27FC236}">
                <a16:creationId xmlns:a16="http://schemas.microsoft.com/office/drawing/2014/main" id="{90ABB8CB-1C2B-E7B8-AE12-8522FCB5CEFE}"/>
              </a:ext>
            </a:extLst>
          </p:cNvPr>
          <p:cNvSpPr/>
          <p:nvPr/>
        </p:nvSpPr>
        <p:spPr>
          <a:xfrm>
            <a:off x="304920" y="3611520"/>
            <a:ext cx="853416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0" name="Connettore diritto 29">
            <a:extLst>
              <a:ext uri="{FF2B5EF4-FFF2-40B4-BE49-F238E27FC236}">
                <a16:creationId xmlns:a16="http://schemas.microsoft.com/office/drawing/2014/main" id="{989CC53C-7C2E-45E4-D2B1-5F1B4FFF2767}"/>
              </a:ext>
            </a:extLst>
          </p:cNvPr>
          <p:cNvSpPr/>
          <p:nvPr/>
        </p:nvSpPr>
        <p:spPr>
          <a:xfrm>
            <a:off x="304920" y="5516640"/>
            <a:ext cx="853416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1" name="Connettore diritto 30">
            <a:extLst>
              <a:ext uri="{FF2B5EF4-FFF2-40B4-BE49-F238E27FC236}">
                <a16:creationId xmlns:a16="http://schemas.microsoft.com/office/drawing/2014/main" id="{6B9CB291-E9C2-E9EF-1D08-4E221235A66B}"/>
              </a:ext>
            </a:extLst>
          </p:cNvPr>
          <p:cNvSpPr/>
          <p:nvPr/>
        </p:nvSpPr>
        <p:spPr>
          <a:xfrm flipH="1">
            <a:off x="3047760" y="5973840"/>
            <a:ext cx="4724279" cy="0"/>
          </a:xfrm>
          <a:prstGeom prst="line">
            <a:avLst/>
          </a:prstGeom>
          <a:noFill/>
          <a:ln w="5076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2" name="Figura a mano libera: forma 31">
            <a:extLst>
              <a:ext uri="{FF2B5EF4-FFF2-40B4-BE49-F238E27FC236}">
                <a16:creationId xmlns:a16="http://schemas.microsoft.com/office/drawing/2014/main" id="{322A10E8-8AFC-66C1-5756-AEF9A8749BC6}"/>
              </a:ext>
            </a:extLst>
          </p:cNvPr>
          <p:cNvSpPr/>
          <p:nvPr/>
        </p:nvSpPr>
        <p:spPr>
          <a:xfrm>
            <a:off x="7748999" y="5775480"/>
            <a:ext cx="7214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TMS</a:t>
            </a:r>
          </a:p>
        </p:txBody>
      </p:sp>
      <p:sp>
        <p:nvSpPr>
          <p:cNvPr id="33" name="Connettore diritto 32">
            <a:extLst>
              <a:ext uri="{FF2B5EF4-FFF2-40B4-BE49-F238E27FC236}">
                <a16:creationId xmlns:a16="http://schemas.microsoft.com/office/drawing/2014/main" id="{4D3FDD39-6F45-7DB2-8186-F712C359E793}"/>
              </a:ext>
            </a:extLst>
          </p:cNvPr>
          <p:cNvSpPr/>
          <p:nvPr/>
        </p:nvSpPr>
        <p:spPr>
          <a:xfrm flipH="1">
            <a:off x="1981080" y="5211720"/>
            <a:ext cx="914399" cy="685799"/>
          </a:xfrm>
          <a:prstGeom prst="line">
            <a:avLst/>
          </a:prstGeom>
          <a:noFill/>
          <a:ln w="12600" cap="sq">
            <a:solidFill>
              <a:srgbClr val="3333CC"/>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4" name="Figura a mano libera: forma 33">
            <a:extLst>
              <a:ext uri="{FF2B5EF4-FFF2-40B4-BE49-F238E27FC236}">
                <a16:creationId xmlns:a16="http://schemas.microsoft.com/office/drawing/2014/main" id="{AF049632-3C48-3BBB-A215-E480D4FB5203}"/>
              </a:ext>
            </a:extLst>
          </p:cNvPr>
          <p:cNvSpPr/>
          <p:nvPr/>
        </p:nvSpPr>
        <p:spPr>
          <a:xfrm>
            <a:off x="1295280" y="5867279"/>
            <a:ext cx="176868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3333CC"/>
                </a:solidFill>
                <a:latin typeface="Arial Rounded MT Bold" pitchFamily="34"/>
                <a:ea typeface="Microsoft YaHei" pitchFamily="2"/>
                <a:cs typeface="Mangal" pitchFamily="2"/>
              </a:rPr>
              <a:t>deshielded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7A0E76DA-E6D3-A825-FE10-27EE8CEB9A9D}"/>
              </a:ext>
            </a:extLst>
          </p:cNvPr>
          <p:cNvSpPr/>
          <p:nvPr/>
        </p:nvSpPr>
        <p:spPr>
          <a:xfrm>
            <a:off x="0" y="1066680"/>
            <a:ext cx="9144000" cy="642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FFFF00"/>
                </a:solidFill>
                <a:latin typeface="Comic Sans MS" pitchFamily="66"/>
                <a:ea typeface="Times New Roman" pitchFamily="18"/>
                <a:cs typeface="Times New Roman" pitchFamily="18"/>
              </a:rPr>
              <a:t>Sp</a:t>
            </a:r>
            <a:r>
              <a:rPr lang="it-IT" sz="1800" b="1" i="0" u="none" strike="noStrike" baseline="30000">
                <a:ln>
                  <a:noFill/>
                </a:ln>
                <a:solidFill>
                  <a:srgbClr val="FFFF00"/>
                </a:solidFill>
                <a:latin typeface="Comic Sans MS" pitchFamily="66"/>
                <a:ea typeface="Times New Roman" pitchFamily="18"/>
                <a:cs typeface="Times New Roman" pitchFamily="18"/>
              </a:rPr>
              <a:t>2</a:t>
            </a:r>
            <a:r>
              <a:rPr lang="it-IT" sz="1800" b="1" i="0" u="none" strike="noStrike" baseline="0">
                <a:ln>
                  <a:noFill/>
                </a:ln>
                <a:solidFill>
                  <a:srgbClr val="FFFF00"/>
                </a:solidFill>
                <a:latin typeface="Comic Sans MS" pitchFamily="66"/>
                <a:ea typeface="Times New Roman" pitchFamily="18"/>
                <a:cs typeface="Times New Roman" pitchFamily="18"/>
              </a:rPr>
              <a:t> carbons has deshielded chemical shifts (compared to sp</a:t>
            </a:r>
            <a:r>
              <a:rPr lang="it-IT" sz="1800" b="1" i="0" u="none" strike="noStrike" baseline="30000">
                <a:ln>
                  <a:noFill/>
                </a:ln>
                <a:solidFill>
                  <a:srgbClr val="FFFF00"/>
                </a:solidFill>
                <a:latin typeface="Comic Sans MS" pitchFamily="66"/>
                <a:ea typeface="Times New Roman" pitchFamily="18"/>
                <a:cs typeface="Times New Roman" pitchFamily="18"/>
              </a:rPr>
              <a:t>3</a:t>
            </a:r>
            <a:r>
              <a:rPr lang="it-IT" sz="1800" b="1" i="0" u="none" strike="noStrike" baseline="0">
                <a:ln>
                  <a:noFill/>
                </a:ln>
                <a:solidFill>
                  <a:srgbClr val="FFFF00"/>
                </a:solidFill>
                <a:latin typeface="Comic Sans MS" pitchFamily="66"/>
                <a:ea typeface="Times New Roman" pitchFamily="18"/>
                <a:cs typeface="Times New Roman" pitchFamily="18"/>
              </a:rPr>
              <a:t>), </a:t>
            </a:r>
            <a:r>
              <a:rPr lang="it-IT" sz="1800" b="1" i="0" u="none" strike="noStrike" baseline="0">
                <a:ln>
                  <a:noFill/>
                </a:ln>
                <a:solidFill>
                  <a:srgbClr val="FFFF00"/>
                </a:solidFill>
                <a:latin typeface="Symbol" pitchFamily="18"/>
                <a:ea typeface="Times New Roman" pitchFamily="18"/>
                <a:cs typeface="Times New Roman" pitchFamily="18"/>
              </a:rPr>
              <a:t></a:t>
            </a:r>
            <a:r>
              <a:rPr lang="it-IT" sz="1800" b="1" i="0" u="none" strike="noStrike" baseline="0">
                <a:ln>
                  <a:noFill/>
                </a:ln>
                <a:solidFill>
                  <a:srgbClr val="FFFF00"/>
                </a:solidFill>
                <a:latin typeface="Comic Sans MS" pitchFamily="66"/>
                <a:ea typeface="Times New Roman" pitchFamily="18"/>
                <a:cs typeface="Times New Roman" pitchFamily="18"/>
              </a:rPr>
              <a:t> 5-6. due to  </a:t>
            </a:r>
            <a:r>
              <a:rPr lang="it-IT" sz="1800" b="1" i="0" u="none" strike="noStrike" baseline="0">
                <a:ln>
                  <a:noFill/>
                </a:ln>
                <a:solidFill>
                  <a:srgbClr val="FFFF00"/>
                </a:solidFill>
                <a:latin typeface="Symbol" pitchFamily="18"/>
                <a:ea typeface="Times New Roman" pitchFamily="18"/>
                <a:cs typeface="Times New Roman" pitchFamily="18"/>
              </a:rPr>
              <a:t></a:t>
            </a:r>
            <a:r>
              <a:rPr lang="it-IT" sz="1800" b="1" i="0" u="none" strike="noStrike" baseline="0">
                <a:ln>
                  <a:noFill/>
                </a:ln>
                <a:solidFill>
                  <a:srgbClr val="FFFF00"/>
                </a:solidFill>
                <a:latin typeface="Comic Sans MS" pitchFamily="66"/>
                <a:ea typeface="Times New Roman" pitchFamily="18"/>
                <a:cs typeface="Times New Roman" pitchFamily="18"/>
              </a:rPr>
              <a:t> electrons.</a:t>
            </a:r>
          </a:p>
        </p:txBody>
      </p:sp>
      <p:grpSp>
        <p:nvGrpSpPr>
          <p:cNvPr id="3" name="Gruppo 2">
            <a:extLst>
              <a:ext uri="{FF2B5EF4-FFF2-40B4-BE49-F238E27FC236}">
                <a16:creationId xmlns:a16="http://schemas.microsoft.com/office/drawing/2014/main" id="{5453496D-7B40-C330-D2C4-E4A86C305390}"/>
              </a:ext>
            </a:extLst>
          </p:cNvPr>
          <p:cNvGrpSpPr/>
          <p:nvPr/>
        </p:nvGrpSpPr>
        <p:grpSpPr>
          <a:xfrm>
            <a:off x="1451880" y="2209680"/>
            <a:ext cx="7387200" cy="4360320"/>
            <a:chOff x="1451880" y="2209680"/>
            <a:chExt cx="7387200" cy="4360320"/>
          </a:xfrm>
        </p:grpSpPr>
        <p:sp>
          <p:nvSpPr>
            <p:cNvPr id="4" name="Figura a mano libera: forma 3">
              <a:extLst>
                <a:ext uri="{FF2B5EF4-FFF2-40B4-BE49-F238E27FC236}">
                  <a16:creationId xmlns:a16="http://schemas.microsoft.com/office/drawing/2014/main" id="{22B9E30F-C28A-086F-452B-C2B1D1814AE3}"/>
                </a:ext>
              </a:extLst>
            </p:cNvPr>
            <p:cNvSpPr/>
            <p:nvPr/>
          </p:nvSpPr>
          <p:spPr>
            <a:xfrm>
              <a:off x="3103559" y="3176640"/>
              <a:ext cx="596880" cy="1587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B2B2B2"/>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Figura a mano libera: forma 4">
              <a:extLst>
                <a:ext uri="{FF2B5EF4-FFF2-40B4-BE49-F238E27FC236}">
                  <a16:creationId xmlns:a16="http://schemas.microsoft.com/office/drawing/2014/main" id="{F059B5EB-E5BA-040D-C004-4E29876F1823}"/>
                </a:ext>
              </a:extLst>
            </p:cNvPr>
            <p:cNvSpPr/>
            <p:nvPr/>
          </p:nvSpPr>
          <p:spPr>
            <a:xfrm>
              <a:off x="4932360" y="3176640"/>
              <a:ext cx="596880" cy="1587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B2B2B2"/>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Connettore diritto 5">
              <a:extLst>
                <a:ext uri="{FF2B5EF4-FFF2-40B4-BE49-F238E27FC236}">
                  <a16:creationId xmlns:a16="http://schemas.microsoft.com/office/drawing/2014/main" id="{0EEA255A-98E1-75CC-6851-450A82C4CCAA}"/>
                </a:ext>
              </a:extLst>
            </p:cNvPr>
            <p:cNvSpPr/>
            <p:nvPr/>
          </p:nvSpPr>
          <p:spPr>
            <a:xfrm flipH="1">
              <a:off x="5760720" y="2576519"/>
              <a:ext cx="685800" cy="457201"/>
            </a:xfrm>
            <a:prstGeom prst="line">
              <a:avLst/>
            </a:prstGeom>
            <a:noFill/>
            <a:ln w="25560" cap="sq">
              <a:solidFill>
                <a:srgbClr val="339933"/>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2490250E-09D9-AB19-2C9F-9EFBC5935C47}"/>
                </a:ext>
              </a:extLst>
            </p:cNvPr>
            <p:cNvSpPr/>
            <p:nvPr/>
          </p:nvSpPr>
          <p:spPr>
            <a:xfrm>
              <a:off x="3574440" y="3641760"/>
              <a:ext cx="1422359"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C=C</a:t>
              </a:r>
            </a:p>
          </p:txBody>
        </p:sp>
        <p:sp>
          <p:nvSpPr>
            <p:cNvPr id="8" name="Connettore diritto 7">
              <a:extLst>
                <a:ext uri="{FF2B5EF4-FFF2-40B4-BE49-F238E27FC236}">
                  <a16:creationId xmlns:a16="http://schemas.microsoft.com/office/drawing/2014/main" id="{2B7D1767-95FD-FFC6-643B-6C364BD7D2C4}"/>
                </a:ext>
              </a:extLst>
            </p:cNvPr>
            <p:cNvSpPr/>
            <p:nvPr/>
          </p:nvSpPr>
          <p:spPr>
            <a:xfrm flipV="1">
              <a:off x="4849920" y="3430079"/>
              <a:ext cx="380880" cy="304921"/>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Figura a mano libera: forma 8">
              <a:extLst>
                <a:ext uri="{FF2B5EF4-FFF2-40B4-BE49-F238E27FC236}">
                  <a16:creationId xmlns:a16="http://schemas.microsoft.com/office/drawing/2014/main" id="{2C8EC37F-8749-3119-7D2A-F71370A90CC2}"/>
                </a:ext>
              </a:extLst>
            </p:cNvPr>
            <p:cNvSpPr/>
            <p:nvPr/>
          </p:nvSpPr>
          <p:spPr>
            <a:xfrm>
              <a:off x="5147640" y="281952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H</a:t>
              </a:r>
            </a:p>
          </p:txBody>
        </p:sp>
        <p:sp>
          <p:nvSpPr>
            <p:cNvPr id="10" name="Connettore diritto 9">
              <a:extLst>
                <a:ext uri="{FF2B5EF4-FFF2-40B4-BE49-F238E27FC236}">
                  <a16:creationId xmlns:a16="http://schemas.microsoft.com/office/drawing/2014/main" id="{1954B98B-E8B4-0535-4D2E-8FFA657AAD55}"/>
                </a:ext>
              </a:extLst>
            </p:cNvPr>
            <p:cNvSpPr/>
            <p:nvPr/>
          </p:nvSpPr>
          <p:spPr>
            <a:xfrm flipV="1">
              <a:off x="3402000" y="4296960"/>
              <a:ext cx="380879" cy="30492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Figura a mano libera: forma 10">
              <a:extLst>
                <a:ext uri="{FF2B5EF4-FFF2-40B4-BE49-F238E27FC236}">
                  <a16:creationId xmlns:a16="http://schemas.microsoft.com/office/drawing/2014/main" id="{398448C8-B906-0AB0-4AA2-C0B6B393EDCC}"/>
                </a:ext>
              </a:extLst>
            </p:cNvPr>
            <p:cNvSpPr/>
            <p:nvPr/>
          </p:nvSpPr>
          <p:spPr>
            <a:xfrm>
              <a:off x="2848680" y="281952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H</a:t>
              </a:r>
            </a:p>
          </p:txBody>
        </p:sp>
        <p:sp>
          <p:nvSpPr>
            <p:cNvPr id="12" name="Figura a mano libera: forma 11">
              <a:extLst>
                <a:ext uri="{FF2B5EF4-FFF2-40B4-BE49-F238E27FC236}">
                  <a16:creationId xmlns:a16="http://schemas.microsoft.com/office/drawing/2014/main" id="{2EAE33EF-D9E7-6662-FBCD-AAC4B71D5626}"/>
                </a:ext>
              </a:extLst>
            </p:cNvPr>
            <p:cNvSpPr/>
            <p:nvPr/>
          </p:nvSpPr>
          <p:spPr>
            <a:xfrm>
              <a:off x="2848680" y="443556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H</a:t>
              </a:r>
            </a:p>
          </p:txBody>
        </p:sp>
        <p:sp>
          <p:nvSpPr>
            <p:cNvPr id="13" name="Connettore diritto 12">
              <a:extLst>
                <a:ext uri="{FF2B5EF4-FFF2-40B4-BE49-F238E27FC236}">
                  <a16:creationId xmlns:a16="http://schemas.microsoft.com/office/drawing/2014/main" id="{87F6C77E-0594-2D20-A9DF-1541AE792605}"/>
                </a:ext>
              </a:extLst>
            </p:cNvPr>
            <p:cNvSpPr/>
            <p:nvPr/>
          </p:nvSpPr>
          <p:spPr>
            <a:xfrm flipH="1" flipV="1">
              <a:off x="3401640" y="3398400"/>
              <a:ext cx="304920" cy="304919"/>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Connettore diritto 13">
              <a:extLst>
                <a:ext uri="{FF2B5EF4-FFF2-40B4-BE49-F238E27FC236}">
                  <a16:creationId xmlns:a16="http://schemas.microsoft.com/office/drawing/2014/main" id="{AE010192-F5DA-9BF6-D936-EB86F55DCCE8}"/>
                </a:ext>
              </a:extLst>
            </p:cNvPr>
            <p:cNvSpPr/>
            <p:nvPr/>
          </p:nvSpPr>
          <p:spPr>
            <a:xfrm flipH="1" flipV="1">
              <a:off x="4881240" y="4328640"/>
              <a:ext cx="304920" cy="30492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Figura a mano libera: forma 14">
              <a:extLst>
                <a:ext uri="{FF2B5EF4-FFF2-40B4-BE49-F238E27FC236}">
                  <a16:creationId xmlns:a16="http://schemas.microsoft.com/office/drawing/2014/main" id="{A8C2E3AA-23CC-4CA3-3B4E-0FE9CF0963F2}"/>
                </a:ext>
              </a:extLst>
            </p:cNvPr>
            <p:cNvSpPr/>
            <p:nvPr/>
          </p:nvSpPr>
          <p:spPr>
            <a:xfrm>
              <a:off x="5134680" y="443556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H</a:t>
              </a:r>
            </a:p>
          </p:txBody>
        </p:sp>
        <p:sp>
          <p:nvSpPr>
            <p:cNvPr id="16" name="Figura a mano libera: forma 15">
              <a:extLst>
                <a:ext uri="{FF2B5EF4-FFF2-40B4-BE49-F238E27FC236}">
                  <a16:creationId xmlns:a16="http://schemas.microsoft.com/office/drawing/2014/main" id="{F271C655-0D91-9DDE-2847-C7317B67375B}"/>
                </a:ext>
              </a:extLst>
            </p:cNvPr>
            <p:cNvSpPr/>
            <p:nvPr/>
          </p:nvSpPr>
          <p:spPr>
            <a:xfrm>
              <a:off x="2700360" y="2693880"/>
              <a:ext cx="1422359" cy="2641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80808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Figura a mano libera: forma 16">
              <a:extLst>
                <a:ext uri="{FF2B5EF4-FFF2-40B4-BE49-F238E27FC236}">
                  <a16:creationId xmlns:a16="http://schemas.microsoft.com/office/drawing/2014/main" id="{C5D47A3B-EF52-87E7-1BC1-7FAD13CC9BBD}"/>
                </a:ext>
              </a:extLst>
            </p:cNvPr>
            <p:cNvSpPr/>
            <p:nvPr/>
          </p:nvSpPr>
          <p:spPr>
            <a:xfrm>
              <a:off x="4500720" y="2693880"/>
              <a:ext cx="1422359" cy="2641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80808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437AE257-B465-D015-86BA-AA6790083ADE}"/>
                </a:ext>
              </a:extLst>
            </p:cNvPr>
            <p:cNvSpPr/>
            <p:nvPr/>
          </p:nvSpPr>
          <p:spPr>
            <a:xfrm>
              <a:off x="4319640" y="2255760"/>
              <a:ext cx="0" cy="3581640"/>
            </a:xfrm>
            <a:prstGeom prst="line">
              <a:avLst/>
            </a:prstGeom>
            <a:noFill/>
            <a:ln w="25560" cap="sq">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Figura a mano libera: forma 18">
              <a:extLst>
                <a:ext uri="{FF2B5EF4-FFF2-40B4-BE49-F238E27FC236}">
                  <a16:creationId xmlns:a16="http://schemas.microsoft.com/office/drawing/2014/main" id="{79250495-C48B-5361-6353-43E361E303FD}"/>
                </a:ext>
              </a:extLst>
            </p:cNvPr>
            <p:cNvSpPr/>
            <p:nvPr/>
          </p:nvSpPr>
          <p:spPr>
            <a:xfrm>
              <a:off x="2262240" y="2563560"/>
              <a:ext cx="1356120" cy="2957400"/>
            </a:xfrm>
            <a:custGeom>
              <a:avLst>
                <a:gd name="f0" fmla="val 10740000"/>
                <a:gd name="f1" fmla="val 215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997 f16 1"/>
                <a:gd name="f26" fmla="*/ 21599 f17 1"/>
                <a:gd name="f27" fmla="*/ 1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Figura a mano libera: forma 19">
              <a:extLst>
                <a:ext uri="{FF2B5EF4-FFF2-40B4-BE49-F238E27FC236}">
                  <a16:creationId xmlns:a16="http://schemas.microsoft.com/office/drawing/2014/main" id="{BFD08608-5C2A-19C9-19B4-E996F067F3BC}"/>
                </a:ext>
              </a:extLst>
            </p:cNvPr>
            <p:cNvSpPr/>
            <p:nvPr/>
          </p:nvSpPr>
          <p:spPr>
            <a:xfrm>
              <a:off x="4938120" y="2563560"/>
              <a:ext cx="1365480" cy="2957400"/>
            </a:xfrm>
            <a:custGeom>
              <a:avLst>
                <a:gd name="f0" fmla="val 21600000"/>
                <a:gd name="f1" fmla="val 1086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601 f16 1"/>
                <a:gd name="f25" fmla="*/ 21599 f16 1"/>
                <a:gd name="f26" fmla="*/ 21599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Figura a mano libera: forma 20">
              <a:extLst>
                <a:ext uri="{FF2B5EF4-FFF2-40B4-BE49-F238E27FC236}">
                  <a16:creationId xmlns:a16="http://schemas.microsoft.com/office/drawing/2014/main" id="{B3ED1055-BEFA-CB1C-09C1-08F412C1FC1B}"/>
                </a:ext>
              </a:extLst>
            </p:cNvPr>
            <p:cNvSpPr/>
            <p:nvPr/>
          </p:nvSpPr>
          <p:spPr>
            <a:xfrm>
              <a:off x="2715840" y="4465440"/>
              <a:ext cx="1371599" cy="1067040"/>
            </a:xfrm>
            <a:custGeom>
              <a:avLst>
                <a:gd name="f0" fmla="val 5400000"/>
                <a:gd name="f1" fmla="val 108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2" name="Figura a mano libera: forma 21">
              <a:extLst>
                <a:ext uri="{FF2B5EF4-FFF2-40B4-BE49-F238E27FC236}">
                  <a16:creationId xmlns:a16="http://schemas.microsoft.com/office/drawing/2014/main" id="{E3528CCB-645F-B047-948F-9D156E147BA5}"/>
                </a:ext>
              </a:extLst>
            </p:cNvPr>
            <p:cNvSpPr/>
            <p:nvPr/>
          </p:nvSpPr>
          <p:spPr>
            <a:xfrm>
              <a:off x="4547880" y="4465440"/>
              <a:ext cx="1371599" cy="1067040"/>
            </a:xfrm>
            <a:custGeom>
              <a:avLst>
                <a:gd name="f0" fmla="val 10800000"/>
                <a:gd name="f1" fmla="val 162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Figura a mano libera: forma 22">
              <a:extLst>
                <a:ext uri="{FF2B5EF4-FFF2-40B4-BE49-F238E27FC236}">
                  <a16:creationId xmlns:a16="http://schemas.microsoft.com/office/drawing/2014/main" id="{0E18EE8F-1CB8-36A2-FD1D-514C15F1AA8C}"/>
                </a:ext>
              </a:extLst>
            </p:cNvPr>
            <p:cNvSpPr/>
            <p:nvPr/>
          </p:nvSpPr>
          <p:spPr>
            <a:xfrm rot="10800000">
              <a:off x="4545001" y="2484360"/>
              <a:ext cx="1371599" cy="1067040"/>
            </a:xfrm>
            <a:custGeom>
              <a:avLst>
                <a:gd name="f0" fmla="val 5400000"/>
                <a:gd name="f1" fmla="val 108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Figura a mano libera: forma 23">
              <a:extLst>
                <a:ext uri="{FF2B5EF4-FFF2-40B4-BE49-F238E27FC236}">
                  <a16:creationId xmlns:a16="http://schemas.microsoft.com/office/drawing/2014/main" id="{07D4DD1E-03C0-A15F-AA1B-95B846E4A79D}"/>
                </a:ext>
              </a:extLst>
            </p:cNvPr>
            <p:cNvSpPr/>
            <p:nvPr/>
          </p:nvSpPr>
          <p:spPr>
            <a:xfrm rot="10800000">
              <a:off x="2719441" y="2484360"/>
              <a:ext cx="1371599" cy="1067040"/>
            </a:xfrm>
            <a:custGeom>
              <a:avLst>
                <a:gd name="f0" fmla="val 10800000"/>
                <a:gd name="f1" fmla="val 162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5" name="Figura a mano libera: forma 24">
              <a:extLst>
                <a:ext uri="{FF2B5EF4-FFF2-40B4-BE49-F238E27FC236}">
                  <a16:creationId xmlns:a16="http://schemas.microsoft.com/office/drawing/2014/main" id="{4BB3A6EF-CF09-61F5-49FC-2BA665FF5337}"/>
                </a:ext>
              </a:extLst>
            </p:cNvPr>
            <p:cNvSpPr/>
            <p:nvPr/>
          </p:nvSpPr>
          <p:spPr>
            <a:xfrm>
              <a:off x="1981080" y="4952880"/>
              <a:ext cx="304920" cy="990719"/>
            </a:xfrm>
            <a:custGeom>
              <a:avLst>
                <a:gd name="f0" fmla="val 10797"/>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FFFF00"/>
            </a:solidFill>
            <a:ln w="12600" cap="sq">
              <a:solidFill>
                <a:srgbClr val="FFFF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6" name="Figura a mano libera: forma 25">
              <a:extLst>
                <a:ext uri="{FF2B5EF4-FFF2-40B4-BE49-F238E27FC236}">
                  <a16:creationId xmlns:a16="http://schemas.microsoft.com/office/drawing/2014/main" id="{1C45E502-3DE4-92C3-D85B-1AD61F87E001}"/>
                </a:ext>
              </a:extLst>
            </p:cNvPr>
            <p:cNvSpPr/>
            <p:nvPr/>
          </p:nvSpPr>
          <p:spPr>
            <a:xfrm>
              <a:off x="1451880" y="5562720"/>
              <a:ext cx="524880" cy="508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B</a:t>
              </a:r>
              <a:r>
                <a:rPr lang="it-IT" sz="2400" b="0" i="0" u="none" strike="noStrike" baseline="-25000">
                  <a:ln>
                    <a:noFill/>
                  </a:ln>
                  <a:solidFill>
                    <a:srgbClr val="000000"/>
                  </a:solidFill>
                  <a:latin typeface="Arial Rounded MT Bold" pitchFamily="34"/>
                  <a:ea typeface="Microsoft YaHei" pitchFamily="2"/>
                  <a:cs typeface="Mangal" pitchFamily="2"/>
                </a:rPr>
                <a:t>O</a:t>
              </a:r>
            </a:p>
          </p:txBody>
        </p:sp>
        <p:sp>
          <p:nvSpPr>
            <p:cNvPr id="27" name="Figura a mano libera: forma 26">
              <a:extLst>
                <a:ext uri="{FF2B5EF4-FFF2-40B4-BE49-F238E27FC236}">
                  <a16:creationId xmlns:a16="http://schemas.microsoft.com/office/drawing/2014/main" id="{7BE05B61-351B-A58F-7F16-4C11E0C0F332}"/>
                </a:ext>
              </a:extLst>
            </p:cNvPr>
            <p:cNvSpPr/>
            <p:nvPr/>
          </p:nvSpPr>
          <p:spPr>
            <a:xfrm>
              <a:off x="6357960" y="2209680"/>
              <a:ext cx="2100240" cy="70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I protoni sono deschermati</a:t>
              </a:r>
            </a:p>
          </p:txBody>
        </p:sp>
        <p:sp>
          <p:nvSpPr>
            <p:cNvPr id="28" name="Figura a mano libera: forma 27">
              <a:extLst>
                <a:ext uri="{FF2B5EF4-FFF2-40B4-BE49-F238E27FC236}">
                  <a16:creationId xmlns:a16="http://schemas.microsoft.com/office/drawing/2014/main" id="{609F9200-8879-CE1B-FA5F-B129FC3DC77C}"/>
                </a:ext>
              </a:extLst>
            </p:cNvPr>
            <p:cNvSpPr/>
            <p:nvPr/>
          </p:nvSpPr>
          <p:spPr>
            <a:xfrm>
              <a:off x="6662880" y="5257800"/>
              <a:ext cx="2176200" cy="1312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CC0000"/>
                  </a:solidFill>
                  <a:latin typeface="Arial Rounded MT Bold" pitchFamily="34"/>
                  <a:ea typeface="Microsoft YaHei" pitchFamily="2"/>
                  <a:cs typeface="Mangal" pitchFamily="2"/>
                </a:rPr>
                <a:t>Linee di forza del campo magnetico indotto</a:t>
              </a:r>
            </a:p>
          </p:txBody>
        </p:sp>
        <p:sp>
          <p:nvSpPr>
            <p:cNvPr id="29" name="Connettore diritto 28">
              <a:extLst>
                <a:ext uri="{FF2B5EF4-FFF2-40B4-BE49-F238E27FC236}">
                  <a16:creationId xmlns:a16="http://schemas.microsoft.com/office/drawing/2014/main" id="{7DC21ED9-BB2A-F5F7-5D00-DB2A22C3A519}"/>
                </a:ext>
              </a:extLst>
            </p:cNvPr>
            <p:cNvSpPr/>
            <p:nvPr/>
          </p:nvSpPr>
          <p:spPr>
            <a:xfrm flipH="1" flipV="1">
              <a:off x="6068880" y="5379840"/>
              <a:ext cx="457200" cy="228600"/>
            </a:xfrm>
            <a:prstGeom prst="line">
              <a:avLst/>
            </a:prstGeom>
            <a:noFill/>
            <a:ln w="25560" cap="sq">
              <a:solidFill>
                <a:srgbClr val="CC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30" name="Figura a mano libera: forma 29">
            <a:extLst>
              <a:ext uri="{FF2B5EF4-FFF2-40B4-BE49-F238E27FC236}">
                <a16:creationId xmlns:a16="http://schemas.microsoft.com/office/drawing/2014/main" id="{3846194B-6F80-AA7E-37A3-40461CBAFFE2}"/>
              </a:ext>
            </a:extLst>
          </p:cNvPr>
          <p:cNvSpPr/>
          <p:nvPr/>
        </p:nvSpPr>
        <p:spPr>
          <a:xfrm>
            <a:off x="755639" y="404640"/>
            <a:ext cx="7272360"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7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0">
                <a:ln>
                  <a:noFill/>
                </a:ln>
                <a:solidFill>
                  <a:srgbClr val="000000"/>
                </a:solidFill>
                <a:latin typeface="Century Gothic" pitchFamily="34"/>
                <a:ea typeface="Microsoft YaHei" pitchFamily="2"/>
                <a:cs typeface="Mangal" pitchFamily="2"/>
              </a:rPr>
              <a:t>Chemical shift anysotropy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AC982160-4DDC-5F4E-296A-A103E5A19427}"/>
              </a:ext>
            </a:extLst>
          </p:cNvPr>
          <p:cNvGrpSpPr/>
          <p:nvPr/>
        </p:nvGrpSpPr>
        <p:grpSpPr>
          <a:xfrm>
            <a:off x="763200" y="1830241"/>
            <a:ext cx="7814160" cy="4723199"/>
            <a:chOff x="763200" y="1830241"/>
            <a:chExt cx="7814160" cy="4723199"/>
          </a:xfrm>
        </p:grpSpPr>
        <p:sp>
          <p:nvSpPr>
            <p:cNvPr id="3" name="Connettore diritto 2">
              <a:extLst>
                <a:ext uri="{FF2B5EF4-FFF2-40B4-BE49-F238E27FC236}">
                  <a16:creationId xmlns:a16="http://schemas.microsoft.com/office/drawing/2014/main" id="{CE2A7E90-2EE3-1486-FB13-AE7F56032140}"/>
                </a:ext>
              </a:extLst>
            </p:cNvPr>
            <p:cNvSpPr/>
            <p:nvPr/>
          </p:nvSpPr>
          <p:spPr>
            <a:xfrm>
              <a:off x="4270680" y="1964880"/>
              <a:ext cx="0" cy="3581640"/>
            </a:xfrm>
            <a:prstGeom prst="line">
              <a:avLst/>
            </a:prstGeom>
            <a:noFill/>
            <a:ln w="25560" cap="sq">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4" name="Gruppo 3">
              <a:extLst>
                <a:ext uri="{FF2B5EF4-FFF2-40B4-BE49-F238E27FC236}">
                  <a16:creationId xmlns:a16="http://schemas.microsoft.com/office/drawing/2014/main" id="{DB3535E3-367A-F2B5-E01C-EFB31220D97C}"/>
                </a:ext>
              </a:extLst>
            </p:cNvPr>
            <p:cNvGrpSpPr/>
            <p:nvPr/>
          </p:nvGrpSpPr>
          <p:grpSpPr>
            <a:xfrm>
              <a:off x="2009520" y="1830241"/>
              <a:ext cx="4418279" cy="3430078"/>
              <a:chOff x="2009520" y="1830241"/>
              <a:chExt cx="4418279" cy="3430078"/>
            </a:xfrm>
          </p:grpSpPr>
          <p:sp>
            <p:nvSpPr>
              <p:cNvPr id="5" name="Figura a mano libera: forma 4">
                <a:extLst>
                  <a:ext uri="{FF2B5EF4-FFF2-40B4-BE49-F238E27FC236}">
                    <a16:creationId xmlns:a16="http://schemas.microsoft.com/office/drawing/2014/main" id="{E64E513B-1ACE-FCCC-B70E-2B0F0B52789F}"/>
                  </a:ext>
                </a:extLst>
              </p:cNvPr>
              <p:cNvSpPr/>
              <p:nvPr/>
            </p:nvSpPr>
            <p:spPr>
              <a:xfrm>
                <a:off x="2491200" y="2063520"/>
                <a:ext cx="1555560" cy="2973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80808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28BFFC9D-EA6D-B41B-C451-641A687103F4}"/>
                  </a:ext>
                </a:extLst>
              </p:cNvPr>
              <p:cNvSpPr/>
              <p:nvPr/>
            </p:nvSpPr>
            <p:spPr>
              <a:xfrm>
                <a:off x="4456440" y="2063520"/>
                <a:ext cx="1554119" cy="2973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80808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54AD102E-710E-AF36-4D3C-58FFD7EE6447}"/>
                  </a:ext>
                </a:extLst>
              </p:cNvPr>
              <p:cNvSpPr/>
              <p:nvPr/>
            </p:nvSpPr>
            <p:spPr>
              <a:xfrm>
                <a:off x="2009520" y="1915919"/>
                <a:ext cx="1478519" cy="3325679"/>
              </a:xfrm>
              <a:custGeom>
                <a:avLst>
                  <a:gd name="f0" fmla="val 10740000"/>
                  <a:gd name="f1" fmla="val 215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997 f16 1"/>
                  <a:gd name="f26" fmla="*/ 21599 f17 1"/>
                  <a:gd name="f27" fmla="*/ 1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F370FA5A-0AA9-F1CB-1F55-D877D0BED597}"/>
                  </a:ext>
                </a:extLst>
              </p:cNvPr>
              <p:cNvSpPr/>
              <p:nvPr/>
            </p:nvSpPr>
            <p:spPr>
              <a:xfrm>
                <a:off x="4933800" y="1918440"/>
                <a:ext cx="1493999" cy="3326039"/>
              </a:xfrm>
              <a:custGeom>
                <a:avLst>
                  <a:gd name="f0" fmla="val 21540000"/>
                  <a:gd name="f1" fmla="val 1086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601 f16 1"/>
                  <a:gd name="f25" fmla="*/ 21599 f16 1"/>
                  <a:gd name="f26" fmla="*/ 21599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Figura a mano libera: forma 8">
                <a:extLst>
                  <a:ext uri="{FF2B5EF4-FFF2-40B4-BE49-F238E27FC236}">
                    <a16:creationId xmlns:a16="http://schemas.microsoft.com/office/drawing/2014/main" id="{470C2F17-8B93-C202-EE0F-E9B3B492D51A}"/>
                  </a:ext>
                </a:extLst>
              </p:cNvPr>
              <p:cNvSpPr/>
              <p:nvPr/>
            </p:nvSpPr>
            <p:spPr>
              <a:xfrm>
                <a:off x="2509560" y="4081679"/>
                <a:ext cx="1495439" cy="1178640"/>
              </a:xfrm>
              <a:custGeom>
                <a:avLst>
                  <a:gd name="f0" fmla="val 5340000"/>
                  <a:gd name="f1" fmla="val 108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1599 f17 1"/>
                  <a:gd name="f27" fmla="*/ 10601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0F9C6CA9-61B1-5300-1BCC-555C47D20003}"/>
                  </a:ext>
                </a:extLst>
              </p:cNvPr>
              <p:cNvSpPr/>
              <p:nvPr/>
            </p:nvSpPr>
            <p:spPr>
              <a:xfrm>
                <a:off x="4508640" y="4055400"/>
                <a:ext cx="1499039" cy="1203840"/>
              </a:xfrm>
              <a:custGeom>
                <a:avLst>
                  <a:gd name="f0" fmla="val 10800000"/>
                  <a:gd name="f1" fmla="val 162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Figura a mano libera: forma 10">
                <a:extLst>
                  <a:ext uri="{FF2B5EF4-FFF2-40B4-BE49-F238E27FC236}">
                    <a16:creationId xmlns:a16="http://schemas.microsoft.com/office/drawing/2014/main" id="{296F2A52-4E6A-18C9-6F60-E98A0EAF264C}"/>
                  </a:ext>
                </a:extLst>
              </p:cNvPr>
              <p:cNvSpPr/>
              <p:nvPr/>
            </p:nvSpPr>
            <p:spPr>
              <a:xfrm rot="10800000">
                <a:off x="4503960" y="1830241"/>
                <a:ext cx="1504800" cy="1199519"/>
              </a:xfrm>
              <a:custGeom>
                <a:avLst>
                  <a:gd name="f0" fmla="val 5400000"/>
                  <a:gd name="f1" fmla="val 108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0AFD81F6-DD7B-2FD2-2FF1-7CA6AEF1E176}"/>
                  </a:ext>
                </a:extLst>
              </p:cNvPr>
              <p:cNvSpPr/>
              <p:nvPr/>
            </p:nvSpPr>
            <p:spPr>
              <a:xfrm rot="10800000">
                <a:off x="2511360" y="1830241"/>
                <a:ext cx="1499039" cy="1199519"/>
              </a:xfrm>
              <a:custGeom>
                <a:avLst>
                  <a:gd name="f0" fmla="val 10800000"/>
                  <a:gd name="f1" fmla="val 162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13" name="Figura a mano libera: forma 12">
              <a:extLst>
                <a:ext uri="{FF2B5EF4-FFF2-40B4-BE49-F238E27FC236}">
                  <a16:creationId xmlns:a16="http://schemas.microsoft.com/office/drawing/2014/main" id="{C4893AEA-425E-8329-FDCD-2D298AF788E9}"/>
                </a:ext>
              </a:extLst>
            </p:cNvPr>
            <p:cNvSpPr/>
            <p:nvPr/>
          </p:nvSpPr>
          <p:spPr>
            <a:xfrm>
              <a:off x="1219320" y="4327200"/>
              <a:ext cx="673200" cy="1282680"/>
            </a:xfrm>
            <a:custGeom>
              <a:avLst>
                <a:gd name="f0" fmla="val 10797"/>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FFFF00"/>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D9CA9533-3A60-BF74-8AE5-2E0915DD9D24}"/>
                </a:ext>
              </a:extLst>
            </p:cNvPr>
            <p:cNvSpPr/>
            <p:nvPr/>
          </p:nvSpPr>
          <p:spPr>
            <a:xfrm>
              <a:off x="763200" y="5317920"/>
              <a:ext cx="486720" cy="508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B</a:t>
              </a:r>
              <a:r>
                <a:rPr lang="it-IT" sz="2400" b="0" i="0" u="none" strike="noStrike" baseline="-25000">
                  <a:ln>
                    <a:noFill/>
                  </a:ln>
                  <a:solidFill>
                    <a:srgbClr val="000000"/>
                  </a:solidFill>
                  <a:latin typeface="Arial Rounded MT Bold" pitchFamily="34"/>
                  <a:ea typeface="Microsoft YaHei" pitchFamily="2"/>
                  <a:cs typeface="Mangal" pitchFamily="2"/>
                </a:rPr>
                <a:t>o</a:t>
              </a:r>
            </a:p>
          </p:txBody>
        </p:sp>
        <p:sp>
          <p:nvSpPr>
            <p:cNvPr id="15" name="Connettore diritto 14">
              <a:extLst>
                <a:ext uri="{FF2B5EF4-FFF2-40B4-BE49-F238E27FC236}">
                  <a16:creationId xmlns:a16="http://schemas.microsoft.com/office/drawing/2014/main" id="{6A8EADB4-3AFE-0FFC-01B5-63FDA30792C1}"/>
                </a:ext>
              </a:extLst>
            </p:cNvPr>
            <p:cNvSpPr/>
            <p:nvPr/>
          </p:nvSpPr>
          <p:spPr>
            <a:xfrm flipH="1" flipV="1">
              <a:off x="6019919" y="5088960"/>
              <a:ext cx="457200" cy="228600"/>
            </a:xfrm>
            <a:prstGeom prst="line">
              <a:avLst/>
            </a:prstGeom>
            <a:noFill/>
            <a:ln w="25560" cap="sq">
              <a:solidFill>
                <a:srgbClr val="CC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61A965BF-91CD-9283-9C23-BE8DDE8B94BE}"/>
                </a:ext>
              </a:extLst>
            </p:cNvPr>
            <p:cNvSpPr/>
            <p:nvPr/>
          </p:nvSpPr>
          <p:spPr>
            <a:xfrm>
              <a:off x="3955680" y="214740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H</a:t>
              </a:r>
            </a:p>
          </p:txBody>
        </p:sp>
        <p:sp>
          <p:nvSpPr>
            <p:cNvPr id="17" name="Figura a mano libera: forma 16">
              <a:extLst>
                <a:ext uri="{FF2B5EF4-FFF2-40B4-BE49-F238E27FC236}">
                  <a16:creationId xmlns:a16="http://schemas.microsoft.com/office/drawing/2014/main" id="{7BEC2A50-CE72-10B0-4417-AE61CDAD65EE}"/>
                </a:ext>
              </a:extLst>
            </p:cNvPr>
            <p:cNvSpPr/>
            <p:nvPr/>
          </p:nvSpPr>
          <p:spPr>
            <a:xfrm>
              <a:off x="3955680" y="466200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H</a:t>
              </a:r>
            </a:p>
          </p:txBody>
        </p:sp>
        <p:sp>
          <p:nvSpPr>
            <p:cNvPr id="18" name="Figura a mano libera: forma 17">
              <a:extLst>
                <a:ext uri="{FF2B5EF4-FFF2-40B4-BE49-F238E27FC236}">
                  <a16:creationId xmlns:a16="http://schemas.microsoft.com/office/drawing/2014/main" id="{E7881D79-9D16-BD9F-7B28-46347C16B499}"/>
                </a:ext>
              </a:extLst>
            </p:cNvPr>
            <p:cNvSpPr/>
            <p:nvPr/>
          </p:nvSpPr>
          <p:spPr>
            <a:xfrm>
              <a:off x="3939120" y="382392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C</a:t>
              </a:r>
            </a:p>
          </p:txBody>
        </p:sp>
        <p:sp>
          <p:nvSpPr>
            <p:cNvPr id="19" name="Figura a mano libera: forma 18">
              <a:extLst>
                <a:ext uri="{FF2B5EF4-FFF2-40B4-BE49-F238E27FC236}">
                  <a16:creationId xmlns:a16="http://schemas.microsoft.com/office/drawing/2014/main" id="{E7046D39-06FE-BB73-ACC4-BF9CFB2364A6}"/>
                </a:ext>
              </a:extLst>
            </p:cNvPr>
            <p:cNvSpPr/>
            <p:nvPr/>
          </p:nvSpPr>
          <p:spPr>
            <a:xfrm>
              <a:off x="3939120" y="290952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C</a:t>
              </a:r>
            </a:p>
          </p:txBody>
        </p:sp>
        <p:sp>
          <p:nvSpPr>
            <p:cNvPr id="20" name="Connettore diritto 19">
              <a:extLst>
                <a:ext uri="{FF2B5EF4-FFF2-40B4-BE49-F238E27FC236}">
                  <a16:creationId xmlns:a16="http://schemas.microsoft.com/office/drawing/2014/main" id="{8E66669A-2690-DA17-E295-65CFE6B5C2F8}"/>
                </a:ext>
              </a:extLst>
            </p:cNvPr>
            <p:cNvSpPr/>
            <p:nvPr/>
          </p:nvSpPr>
          <p:spPr>
            <a:xfrm>
              <a:off x="4146840" y="3549240"/>
              <a:ext cx="0" cy="381239"/>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Connettore diritto 20">
              <a:extLst>
                <a:ext uri="{FF2B5EF4-FFF2-40B4-BE49-F238E27FC236}">
                  <a16:creationId xmlns:a16="http://schemas.microsoft.com/office/drawing/2014/main" id="{9AC39329-5A4F-5DC9-FF37-5C05F0BF14C6}"/>
                </a:ext>
              </a:extLst>
            </p:cNvPr>
            <p:cNvSpPr/>
            <p:nvPr/>
          </p:nvSpPr>
          <p:spPr>
            <a:xfrm>
              <a:off x="4270680" y="3549240"/>
              <a:ext cx="0" cy="381239"/>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2" name="Connettore diritto 21">
              <a:extLst>
                <a:ext uri="{FF2B5EF4-FFF2-40B4-BE49-F238E27FC236}">
                  <a16:creationId xmlns:a16="http://schemas.microsoft.com/office/drawing/2014/main" id="{7CE22F79-5AEC-4F3D-C20D-EE6C425EEE51}"/>
                </a:ext>
              </a:extLst>
            </p:cNvPr>
            <p:cNvSpPr/>
            <p:nvPr/>
          </p:nvSpPr>
          <p:spPr>
            <a:xfrm>
              <a:off x="4391279" y="3549240"/>
              <a:ext cx="0" cy="381239"/>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Connettore diritto 22">
              <a:extLst>
                <a:ext uri="{FF2B5EF4-FFF2-40B4-BE49-F238E27FC236}">
                  <a16:creationId xmlns:a16="http://schemas.microsoft.com/office/drawing/2014/main" id="{574693F8-586C-4940-6703-0665BABA3033}"/>
                </a:ext>
              </a:extLst>
            </p:cNvPr>
            <p:cNvSpPr/>
            <p:nvPr/>
          </p:nvSpPr>
          <p:spPr>
            <a:xfrm>
              <a:off x="4254840" y="2634840"/>
              <a:ext cx="0" cy="38124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Connettore diritto 23">
              <a:extLst>
                <a:ext uri="{FF2B5EF4-FFF2-40B4-BE49-F238E27FC236}">
                  <a16:creationId xmlns:a16="http://schemas.microsoft.com/office/drawing/2014/main" id="{DF6B2616-A0C6-A3B0-807F-7A5C562D6CC0}"/>
                </a:ext>
              </a:extLst>
            </p:cNvPr>
            <p:cNvSpPr/>
            <p:nvPr/>
          </p:nvSpPr>
          <p:spPr>
            <a:xfrm>
              <a:off x="4270680" y="4463640"/>
              <a:ext cx="0" cy="38124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5" name="Connettore diritto 24">
              <a:extLst>
                <a:ext uri="{FF2B5EF4-FFF2-40B4-BE49-F238E27FC236}">
                  <a16:creationId xmlns:a16="http://schemas.microsoft.com/office/drawing/2014/main" id="{58A8AF62-6CE2-BC70-D557-1A452C4D83AE}"/>
                </a:ext>
              </a:extLst>
            </p:cNvPr>
            <p:cNvSpPr/>
            <p:nvPr/>
          </p:nvSpPr>
          <p:spPr>
            <a:xfrm flipH="1" flipV="1">
              <a:off x="4419360" y="5470200"/>
              <a:ext cx="381240" cy="457199"/>
            </a:xfrm>
            <a:prstGeom prst="line">
              <a:avLst/>
            </a:prstGeom>
            <a:noFill/>
            <a:ln w="25560" cap="sq">
              <a:solidFill>
                <a:srgbClr val="339933"/>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6" name="Figura a mano libera: forma 25">
              <a:extLst>
                <a:ext uri="{FF2B5EF4-FFF2-40B4-BE49-F238E27FC236}">
                  <a16:creationId xmlns:a16="http://schemas.microsoft.com/office/drawing/2014/main" id="{C3DCECD2-16E9-94FB-2881-6A0D363C76D5}"/>
                </a:ext>
              </a:extLst>
            </p:cNvPr>
            <p:cNvSpPr/>
            <p:nvPr/>
          </p:nvSpPr>
          <p:spPr>
            <a:xfrm>
              <a:off x="2978280" y="2733480"/>
              <a:ext cx="596880" cy="1587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B2B2B2"/>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Figura a mano libera: forma 26">
              <a:extLst>
                <a:ext uri="{FF2B5EF4-FFF2-40B4-BE49-F238E27FC236}">
                  <a16:creationId xmlns:a16="http://schemas.microsoft.com/office/drawing/2014/main" id="{94E2CD5C-79E0-3F8E-2C18-BD5ED6FD650E}"/>
                </a:ext>
              </a:extLst>
            </p:cNvPr>
            <p:cNvSpPr/>
            <p:nvPr/>
          </p:nvSpPr>
          <p:spPr>
            <a:xfrm>
              <a:off x="4959720" y="2733480"/>
              <a:ext cx="596880" cy="1587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B2B2B2"/>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8" name="Figura a mano libera: forma 27">
              <a:extLst>
                <a:ext uri="{FF2B5EF4-FFF2-40B4-BE49-F238E27FC236}">
                  <a16:creationId xmlns:a16="http://schemas.microsoft.com/office/drawing/2014/main" id="{8998E600-E462-C111-B6AA-568993B6D1E8}"/>
                </a:ext>
              </a:extLst>
            </p:cNvPr>
            <p:cNvSpPr/>
            <p:nvPr/>
          </p:nvSpPr>
          <p:spPr>
            <a:xfrm>
              <a:off x="4496040" y="6156000"/>
              <a:ext cx="21002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Shielded H</a:t>
              </a:r>
            </a:p>
          </p:txBody>
        </p:sp>
        <p:sp>
          <p:nvSpPr>
            <p:cNvPr id="29" name="Figura a mano libera: forma 28">
              <a:extLst>
                <a:ext uri="{FF2B5EF4-FFF2-40B4-BE49-F238E27FC236}">
                  <a16:creationId xmlns:a16="http://schemas.microsoft.com/office/drawing/2014/main" id="{04E495E8-1B98-559F-6486-B7596730AF2D}"/>
                </a:ext>
              </a:extLst>
            </p:cNvPr>
            <p:cNvSpPr/>
            <p:nvPr/>
          </p:nvSpPr>
          <p:spPr>
            <a:xfrm>
              <a:off x="6401160" y="5470200"/>
              <a:ext cx="21762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CC0000"/>
                  </a:solidFill>
                  <a:latin typeface="Arial Rounded MT Bold" pitchFamily="34"/>
                  <a:ea typeface="Microsoft YaHei" pitchFamily="2"/>
                  <a:cs typeface="Mangal" pitchFamily="2"/>
                </a:rPr>
                <a:t>B induced</a:t>
              </a:r>
            </a:p>
          </p:txBody>
        </p:sp>
      </p:grpSp>
      <p:sp>
        <p:nvSpPr>
          <p:cNvPr id="30" name="Figura a mano libera: forma 29">
            <a:extLst>
              <a:ext uri="{FF2B5EF4-FFF2-40B4-BE49-F238E27FC236}">
                <a16:creationId xmlns:a16="http://schemas.microsoft.com/office/drawing/2014/main" id="{245786AF-FF05-6788-7CFE-7ADF2044DDB0}"/>
              </a:ext>
            </a:extLst>
          </p:cNvPr>
          <p:cNvSpPr/>
          <p:nvPr/>
        </p:nvSpPr>
        <p:spPr>
          <a:xfrm>
            <a:off x="0" y="762120"/>
            <a:ext cx="8915399"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The symmetry of C</a:t>
            </a: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omic Sans MS" pitchFamily="66"/>
                <a:ea typeface="Times New Roman" pitchFamily="18"/>
                <a:cs typeface="Times New Roman" pitchFamily="18"/>
              </a:rPr>
              <a:t>C bond create their shielded situation.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8BE5B146-6E79-25A1-1675-C9883DA68EAA}"/>
              </a:ext>
            </a:extLst>
          </p:cNvPr>
          <p:cNvSpPr/>
          <p:nvPr/>
        </p:nvSpPr>
        <p:spPr>
          <a:xfrm>
            <a:off x="5791320" y="3124079"/>
            <a:ext cx="1371599" cy="527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Connettore diritto 2">
            <a:extLst>
              <a:ext uri="{FF2B5EF4-FFF2-40B4-BE49-F238E27FC236}">
                <a16:creationId xmlns:a16="http://schemas.microsoft.com/office/drawing/2014/main" id="{E2570676-5E96-D7EB-DAFB-C4D7B59ACA64}"/>
              </a:ext>
            </a:extLst>
          </p:cNvPr>
          <p:cNvSpPr/>
          <p:nvPr/>
        </p:nvSpPr>
        <p:spPr>
          <a:xfrm flipH="1">
            <a:off x="4176720" y="3679920"/>
            <a:ext cx="689040" cy="1439"/>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Connettore diritto 3">
            <a:extLst>
              <a:ext uri="{FF2B5EF4-FFF2-40B4-BE49-F238E27FC236}">
                <a16:creationId xmlns:a16="http://schemas.microsoft.com/office/drawing/2014/main" id="{956031E2-5A38-9292-10CB-309539034276}"/>
              </a:ext>
            </a:extLst>
          </p:cNvPr>
          <p:cNvSpPr/>
          <p:nvPr/>
        </p:nvSpPr>
        <p:spPr>
          <a:xfrm flipH="1">
            <a:off x="933119" y="3679920"/>
            <a:ext cx="687241" cy="1439"/>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5" name="Gruppo 4">
            <a:extLst>
              <a:ext uri="{FF2B5EF4-FFF2-40B4-BE49-F238E27FC236}">
                <a16:creationId xmlns:a16="http://schemas.microsoft.com/office/drawing/2014/main" id="{43C83E41-B740-0914-D561-253A5656418E}"/>
              </a:ext>
            </a:extLst>
          </p:cNvPr>
          <p:cNvGrpSpPr/>
          <p:nvPr/>
        </p:nvGrpSpPr>
        <p:grpSpPr>
          <a:xfrm>
            <a:off x="2157480" y="2620800"/>
            <a:ext cx="596880" cy="1054438"/>
            <a:chOff x="2157480" y="2620800"/>
            <a:chExt cx="596880" cy="1054438"/>
          </a:xfrm>
        </p:grpSpPr>
        <p:sp>
          <p:nvSpPr>
            <p:cNvPr id="6" name="Figura a mano libera: forma 5">
              <a:extLst>
                <a:ext uri="{FF2B5EF4-FFF2-40B4-BE49-F238E27FC236}">
                  <a16:creationId xmlns:a16="http://schemas.microsoft.com/office/drawing/2014/main" id="{2F74A360-2D87-AAE9-E728-7AA13418DA71}"/>
                </a:ext>
              </a:extLst>
            </p:cNvPr>
            <p:cNvSpPr/>
            <p:nvPr/>
          </p:nvSpPr>
          <p:spPr>
            <a:xfrm>
              <a:off x="2157480" y="2620800"/>
              <a:ext cx="596880" cy="5209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1BB03E44-A218-05CE-8582-20040A39111E}"/>
                </a:ext>
              </a:extLst>
            </p:cNvPr>
            <p:cNvSpPr/>
            <p:nvPr/>
          </p:nvSpPr>
          <p:spPr>
            <a:xfrm>
              <a:off x="2157480" y="3152879"/>
              <a:ext cx="596880" cy="5223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8" name="Gruppo 7">
            <a:extLst>
              <a:ext uri="{FF2B5EF4-FFF2-40B4-BE49-F238E27FC236}">
                <a16:creationId xmlns:a16="http://schemas.microsoft.com/office/drawing/2014/main" id="{E935A0BE-52ED-EC87-3984-15A8373C516D}"/>
              </a:ext>
            </a:extLst>
          </p:cNvPr>
          <p:cNvGrpSpPr/>
          <p:nvPr/>
        </p:nvGrpSpPr>
        <p:grpSpPr>
          <a:xfrm>
            <a:off x="3146399" y="2620800"/>
            <a:ext cx="598680" cy="1054438"/>
            <a:chOff x="3146399" y="2620800"/>
            <a:chExt cx="598680" cy="1054438"/>
          </a:xfrm>
        </p:grpSpPr>
        <p:sp>
          <p:nvSpPr>
            <p:cNvPr id="9" name="Figura a mano libera: forma 8">
              <a:extLst>
                <a:ext uri="{FF2B5EF4-FFF2-40B4-BE49-F238E27FC236}">
                  <a16:creationId xmlns:a16="http://schemas.microsoft.com/office/drawing/2014/main" id="{F742A9AD-92BE-D02C-8282-6323DA6A8017}"/>
                </a:ext>
              </a:extLst>
            </p:cNvPr>
            <p:cNvSpPr/>
            <p:nvPr/>
          </p:nvSpPr>
          <p:spPr>
            <a:xfrm>
              <a:off x="3146399" y="2620800"/>
              <a:ext cx="598680" cy="5209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42D9364A-A673-BDF0-4E1D-A9F37E98ABE5}"/>
                </a:ext>
              </a:extLst>
            </p:cNvPr>
            <p:cNvSpPr/>
            <p:nvPr/>
          </p:nvSpPr>
          <p:spPr>
            <a:xfrm>
              <a:off x="3146399" y="3152879"/>
              <a:ext cx="598680" cy="5223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11" name="Figura a mano libera: forma 10">
            <a:extLst>
              <a:ext uri="{FF2B5EF4-FFF2-40B4-BE49-F238E27FC236}">
                <a16:creationId xmlns:a16="http://schemas.microsoft.com/office/drawing/2014/main" id="{BDE95E08-2FFE-0F99-B4BF-EDC59FD6F499}"/>
              </a:ext>
            </a:extLst>
          </p:cNvPr>
          <p:cNvSpPr/>
          <p:nvPr/>
        </p:nvSpPr>
        <p:spPr>
          <a:xfrm>
            <a:off x="1319040" y="3686039"/>
            <a:ext cx="598680" cy="5209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FC1F291D-AE1C-5562-6FAD-AE537C4A4B68}"/>
              </a:ext>
            </a:extLst>
          </p:cNvPr>
          <p:cNvSpPr/>
          <p:nvPr/>
        </p:nvSpPr>
        <p:spPr>
          <a:xfrm>
            <a:off x="3906720" y="3686039"/>
            <a:ext cx="598680" cy="5209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Connettore diritto 12">
            <a:extLst>
              <a:ext uri="{FF2B5EF4-FFF2-40B4-BE49-F238E27FC236}">
                <a16:creationId xmlns:a16="http://schemas.microsoft.com/office/drawing/2014/main" id="{13B04C2B-1333-3C70-D857-6F9F5E4D9F94}"/>
              </a:ext>
            </a:extLst>
          </p:cNvPr>
          <p:cNvSpPr/>
          <p:nvPr/>
        </p:nvSpPr>
        <p:spPr>
          <a:xfrm>
            <a:off x="1617840" y="3679920"/>
            <a:ext cx="685800" cy="608040"/>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Connettore diritto 13">
            <a:extLst>
              <a:ext uri="{FF2B5EF4-FFF2-40B4-BE49-F238E27FC236}">
                <a16:creationId xmlns:a16="http://schemas.microsoft.com/office/drawing/2014/main" id="{CED9F49E-9951-F40F-D88F-B35C541D9C7D}"/>
              </a:ext>
            </a:extLst>
          </p:cNvPr>
          <p:cNvSpPr/>
          <p:nvPr/>
        </p:nvSpPr>
        <p:spPr>
          <a:xfrm flipH="1">
            <a:off x="1617840" y="3146399"/>
            <a:ext cx="838079" cy="533521"/>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Connettore diritto 14">
            <a:extLst>
              <a:ext uri="{FF2B5EF4-FFF2-40B4-BE49-F238E27FC236}">
                <a16:creationId xmlns:a16="http://schemas.microsoft.com/office/drawing/2014/main" id="{8593DA52-38F3-0DC9-082A-27199E514EB5}"/>
              </a:ext>
            </a:extLst>
          </p:cNvPr>
          <p:cNvSpPr/>
          <p:nvPr/>
        </p:nvSpPr>
        <p:spPr>
          <a:xfrm>
            <a:off x="2455919" y="3146399"/>
            <a:ext cx="992161" cy="1440"/>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Connettore diritto 15">
            <a:extLst>
              <a:ext uri="{FF2B5EF4-FFF2-40B4-BE49-F238E27FC236}">
                <a16:creationId xmlns:a16="http://schemas.microsoft.com/office/drawing/2014/main" id="{EAB58665-B104-1E1C-1BA9-034EF2E9F00D}"/>
              </a:ext>
            </a:extLst>
          </p:cNvPr>
          <p:cNvSpPr/>
          <p:nvPr/>
        </p:nvSpPr>
        <p:spPr>
          <a:xfrm>
            <a:off x="3444840" y="3146399"/>
            <a:ext cx="760320" cy="533521"/>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Connettore diritto 16">
            <a:extLst>
              <a:ext uri="{FF2B5EF4-FFF2-40B4-BE49-F238E27FC236}">
                <a16:creationId xmlns:a16="http://schemas.microsoft.com/office/drawing/2014/main" id="{6F5F5A7C-4F93-CB56-E555-C582F68D08BB}"/>
              </a:ext>
            </a:extLst>
          </p:cNvPr>
          <p:cNvSpPr/>
          <p:nvPr/>
        </p:nvSpPr>
        <p:spPr>
          <a:xfrm flipH="1">
            <a:off x="3444840" y="3679920"/>
            <a:ext cx="760320" cy="608040"/>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0859A19B-AF08-FB0B-B543-4FAD821D64B0}"/>
              </a:ext>
            </a:extLst>
          </p:cNvPr>
          <p:cNvSpPr/>
          <p:nvPr/>
        </p:nvSpPr>
        <p:spPr>
          <a:xfrm>
            <a:off x="2303640" y="4319640"/>
            <a:ext cx="1144440" cy="1440"/>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Figura a mano libera: forma 18">
            <a:extLst>
              <a:ext uri="{FF2B5EF4-FFF2-40B4-BE49-F238E27FC236}">
                <a16:creationId xmlns:a16="http://schemas.microsoft.com/office/drawing/2014/main" id="{2191458E-6CDC-7995-C71A-7A733667656E}"/>
              </a:ext>
            </a:extLst>
          </p:cNvPr>
          <p:cNvSpPr/>
          <p:nvPr/>
        </p:nvSpPr>
        <p:spPr>
          <a:xfrm>
            <a:off x="5575680" y="2438280"/>
            <a:ext cx="1265759" cy="274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CC0000"/>
                </a:solidFill>
                <a:latin typeface="Arial Rounded MT Bold" pitchFamily="34"/>
                <a:ea typeface="Microsoft YaHei" pitchFamily="2"/>
                <a:cs typeface="Mangal" pitchFamily="2"/>
              </a:rPr>
              <a:t> </a:t>
            </a:r>
            <a:r>
              <a:rPr lang="it-IT" sz="1800" b="1" i="0" u="none" strike="noStrike" baseline="0">
                <a:ln>
                  <a:noFill/>
                </a:ln>
                <a:solidFill>
                  <a:srgbClr val="CC0000"/>
                </a:solidFill>
                <a:latin typeface="Arial Rounded MT Bold" pitchFamily="34"/>
                <a:ea typeface="Microsoft YaHei" pitchFamily="2"/>
                <a:cs typeface="Mangal" pitchFamily="2"/>
              </a:rPr>
              <a:t>electrons </a:t>
            </a:r>
            <a:r>
              <a:rPr lang="it-IT" sz="1800" b="1" i="0" u="none" strike="noStrike" baseline="0">
                <a:ln>
                  <a:noFill/>
                </a:ln>
                <a:solidFill>
                  <a:srgbClr val="CC0000"/>
                </a:solidFill>
                <a:latin typeface="Symbol" pitchFamily="18"/>
                <a:ea typeface="Microsoft YaHei" pitchFamily="2"/>
                <a:cs typeface="Mangal" pitchFamily="2"/>
              </a:rPr>
              <a:t></a:t>
            </a:r>
          </a:p>
        </p:txBody>
      </p:sp>
      <p:sp>
        <p:nvSpPr>
          <p:cNvPr id="20" name="Connettore diritto 19">
            <a:extLst>
              <a:ext uri="{FF2B5EF4-FFF2-40B4-BE49-F238E27FC236}">
                <a16:creationId xmlns:a16="http://schemas.microsoft.com/office/drawing/2014/main" id="{4FED67AF-F75A-8537-C795-AB0A28A13C71}"/>
              </a:ext>
            </a:extLst>
          </p:cNvPr>
          <p:cNvSpPr/>
          <p:nvPr/>
        </p:nvSpPr>
        <p:spPr>
          <a:xfrm flipH="1">
            <a:off x="4200120" y="2614680"/>
            <a:ext cx="1298520" cy="388800"/>
          </a:xfrm>
          <a:prstGeom prst="line">
            <a:avLst/>
          </a:prstGeom>
          <a:noFill/>
          <a:ln w="50760" cap="sq">
            <a:solidFill>
              <a:srgbClr val="CC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Figura a mano libera: forma 20">
            <a:extLst>
              <a:ext uri="{FF2B5EF4-FFF2-40B4-BE49-F238E27FC236}">
                <a16:creationId xmlns:a16="http://schemas.microsoft.com/office/drawing/2014/main" id="{43FE9965-D45B-F907-8079-2B2EB607C902}"/>
              </a:ext>
            </a:extLst>
          </p:cNvPr>
          <p:cNvSpPr/>
          <p:nvPr/>
        </p:nvSpPr>
        <p:spPr>
          <a:xfrm>
            <a:off x="3976560" y="2887559"/>
            <a:ext cx="328680" cy="187560"/>
          </a:xfrm>
          <a:custGeom>
            <a:avLst/>
            <a:gdLst>
              <a:gd name="f0" fmla="val 0"/>
              <a:gd name="f1" fmla="val 413"/>
              <a:gd name="f2" fmla="val 238"/>
              <a:gd name="f3" fmla="val 343"/>
              <a:gd name="f4" fmla="val 331"/>
              <a:gd name="f5" fmla="val 134"/>
              <a:gd name="f6" fmla="val 232"/>
            </a:gdLst>
            <a:ahLst/>
            <a:cxnLst>
              <a:cxn ang="3cd4">
                <a:pos x="hc" y="t"/>
              </a:cxn>
              <a:cxn ang="0">
                <a:pos x="r" y="vc"/>
              </a:cxn>
              <a:cxn ang="cd4">
                <a:pos x="hc" y="b"/>
              </a:cxn>
              <a:cxn ang="cd2">
                <a:pos x="l" y="vc"/>
              </a:cxn>
            </a:cxnLst>
            <a:rect l="l" t="t" r="r" b="b"/>
            <a:pathLst>
              <a:path w="413" h="238">
                <a:moveTo>
                  <a:pt x="f3" y="f0"/>
                </a:moveTo>
                <a:lnTo>
                  <a:pt x="f4" y="f5"/>
                </a:lnTo>
                <a:lnTo>
                  <a:pt x="f1" y="f2"/>
                </a:lnTo>
                <a:lnTo>
                  <a:pt x="f0" y="f6"/>
                </a:lnTo>
                <a:lnTo>
                  <a:pt x="f3" y="f0"/>
                </a:lnTo>
                <a:close/>
              </a:path>
            </a:pathLst>
          </a:custGeom>
          <a:solidFill>
            <a:srgbClr val="CC0000"/>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22" name="Gruppo 21">
            <a:extLst>
              <a:ext uri="{FF2B5EF4-FFF2-40B4-BE49-F238E27FC236}">
                <a16:creationId xmlns:a16="http://schemas.microsoft.com/office/drawing/2014/main" id="{B2209090-4C56-E26C-E301-57422440ED6C}"/>
              </a:ext>
            </a:extLst>
          </p:cNvPr>
          <p:cNvGrpSpPr/>
          <p:nvPr/>
        </p:nvGrpSpPr>
        <p:grpSpPr>
          <a:xfrm>
            <a:off x="1973160" y="3794040"/>
            <a:ext cx="596880" cy="1054079"/>
            <a:chOff x="1973160" y="3794040"/>
            <a:chExt cx="596880" cy="1054079"/>
          </a:xfrm>
        </p:grpSpPr>
        <p:sp>
          <p:nvSpPr>
            <p:cNvPr id="23" name="Figura a mano libera: forma 22">
              <a:extLst>
                <a:ext uri="{FF2B5EF4-FFF2-40B4-BE49-F238E27FC236}">
                  <a16:creationId xmlns:a16="http://schemas.microsoft.com/office/drawing/2014/main" id="{625A7C4F-4B06-D725-DDFB-1F17F007F75B}"/>
                </a:ext>
              </a:extLst>
            </p:cNvPr>
            <p:cNvSpPr/>
            <p:nvPr/>
          </p:nvSpPr>
          <p:spPr>
            <a:xfrm>
              <a:off x="1973160" y="3794040"/>
              <a:ext cx="596880" cy="5209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Figura a mano libera: forma 23">
              <a:extLst>
                <a:ext uri="{FF2B5EF4-FFF2-40B4-BE49-F238E27FC236}">
                  <a16:creationId xmlns:a16="http://schemas.microsoft.com/office/drawing/2014/main" id="{33E7772E-C986-EF79-8DA3-B6F95F84384B}"/>
                </a:ext>
              </a:extLst>
            </p:cNvPr>
            <p:cNvSpPr/>
            <p:nvPr/>
          </p:nvSpPr>
          <p:spPr>
            <a:xfrm>
              <a:off x="1973160" y="4325760"/>
              <a:ext cx="596880" cy="5223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25" name="Gruppo 24">
            <a:extLst>
              <a:ext uri="{FF2B5EF4-FFF2-40B4-BE49-F238E27FC236}">
                <a16:creationId xmlns:a16="http://schemas.microsoft.com/office/drawing/2014/main" id="{67CF407A-FCDC-7B07-C34D-80BB39F2F6F9}"/>
              </a:ext>
            </a:extLst>
          </p:cNvPr>
          <p:cNvGrpSpPr/>
          <p:nvPr/>
        </p:nvGrpSpPr>
        <p:grpSpPr>
          <a:xfrm>
            <a:off x="3114720" y="3794040"/>
            <a:ext cx="598320" cy="1054079"/>
            <a:chOff x="3114720" y="3794040"/>
            <a:chExt cx="598320" cy="1054079"/>
          </a:xfrm>
        </p:grpSpPr>
        <p:sp>
          <p:nvSpPr>
            <p:cNvPr id="26" name="Figura a mano libera: forma 25">
              <a:extLst>
                <a:ext uri="{FF2B5EF4-FFF2-40B4-BE49-F238E27FC236}">
                  <a16:creationId xmlns:a16="http://schemas.microsoft.com/office/drawing/2014/main" id="{B86B05AD-1143-A2F4-EFE0-1FB8DFEFAF1B}"/>
                </a:ext>
              </a:extLst>
            </p:cNvPr>
            <p:cNvSpPr/>
            <p:nvPr/>
          </p:nvSpPr>
          <p:spPr>
            <a:xfrm>
              <a:off x="3114720" y="3794040"/>
              <a:ext cx="598320" cy="5209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Figura a mano libera: forma 26">
              <a:extLst>
                <a:ext uri="{FF2B5EF4-FFF2-40B4-BE49-F238E27FC236}">
                  <a16:creationId xmlns:a16="http://schemas.microsoft.com/office/drawing/2014/main" id="{A3D12743-DAD9-6764-55BE-7251E55FFAA9}"/>
                </a:ext>
              </a:extLst>
            </p:cNvPr>
            <p:cNvSpPr/>
            <p:nvPr/>
          </p:nvSpPr>
          <p:spPr>
            <a:xfrm>
              <a:off x="3114720" y="4325760"/>
              <a:ext cx="598320" cy="5223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28" name="Figura a mano libera: forma 27">
            <a:extLst>
              <a:ext uri="{FF2B5EF4-FFF2-40B4-BE49-F238E27FC236}">
                <a16:creationId xmlns:a16="http://schemas.microsoft.com/office/drawing/2014/main" id="{8CE9072F-2C43-CC01-6050-F778098725A8}"/>
              </a:ext>
            </a:extLst>
          </p:cNvPr>
          <p:cNvSpPr/>
          <p:nvPr/>
        </p:nvSpPr>
        <p:spPr>
          <a:xfrm>
            <a:off x="1623960" y="3336840"/>
            <a:ext cx="2576519" cy="1282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9" name="Figura a mano libera: forma 28">
            <a:extLst>
              <a:ext uri="{FF2B5EF4-FFF2-40B4-BE49-F238E27FC236}">
                <a16:creationId xmlns:a16="http://schemas.microsoft.com/office/drawing/2014/main" id="{2C0BEA7E-C836-E6A4-418D-75FB0CE75FFC}"/>
              </a:ext>
            </a:extLst>
          </p:cNvPr>
          <p:cNvSpPr/>
          <p:nvPr/>
        </p:nvSpPr>
        <p:spPr>
          <a:xfrm>
            <a:off x="1655640" y="3368520"/>
            <a:ext cx="2513160" cy="1219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0" name="Figura a mano libera: forma 29">
            <a:extLst>
              <a:ext uri="{FF2B5EF4-FFF2-40B4-BE49-F238E27FC236}">
                <a16:creationId xmlns:a16="http://schemas.microsoft.com/office/drawing/2014/main" id="{09C934F2-5CE2-B801-31BE-F6FC9C5C5335}"/>
              </a:ext>
            </a:extLst>
          </p:cNvPr>
          <p:cNvSpPr/>
          <p:nvPr/>
        </p:nvSpPr>
        <p:spPr>
          <a:xfrm>
            <a:off x="1687680" y="3400560"/>
            <a:ext cx="2449440" cy="115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1" name="Figura a mano libera: forma 30">
            <a:extLst>
              <a:ext uri="{FF2B5EF4-FFF2-40B4-BE49-F238E27FC236}">
                <a16:creationId xmlns:a16="http://schemas.microsoft.com/office/drawing/2014/main" id="{9AE5269C-9912-483F-4F79-C588590FD925}"/>
              </a:ext>
            </a:extLst>
          </p:cNvPr>
          <p:cNvSpPr/>
          <p:nvPr/>
        </p:nvSpPr>
        <p:spPr>
          <a:xfrm>
            <a:off x="3298680" y="3324239"/>
            <a:ext cx="147960" cy="147600"/>
          </a:xfrm>
          <a:custGeom>
            <a:avLst/>
            <a:gdLst>
              <a:gd name="f0" fmla="val 0"/>
              <a:gd name="f1" fmla="val 186"/>
              <a:gd name="f2" fmla="val 94"/>
            </a:gdLst>
            <a:ahLst/>
            <a:cxnLst>
              <a:cxn ang="3cd4">
                <a:pos x="hc" y="t"/>
              </a:cxn>
              <a:cxn ang="0">
                <a:pos x="r" y="vc"/>
              </a:cxn>
              <a:cxn ang="cd4">
                <a:pos x="hc" y="b"/>
              </a:cxn>
              <a:cxn ang="cd2">
                <a:pos x="l" y="vc"/>
              </a:cxn>
            </a:cxnLst>
            <a:rect l="l" t="t" r="r" b="b"/>
            <a:pathLst>
              <a:path w="186" h="186">
                <a:moveTo>
                  <a:pt x="f1" y="f2"/>
                </a:moveTo>
                <a:lnTo>
                  <a:pt x="f0" y="f0"/>
                </a:lnTo>
                <a:lnTo>
                  <a:pt x="f0" y="f1"/>
                </a:lnTo>
                <a:lnTo>
                  <a:pt x="f1" y="f2"/>
                </a:lnTo>
                <a:close/>
              </a:path>
            </a:pathLst>
          </a:custGeom>
          <a:solidFill>
            <a:srgbClr val="FFFFFF"/>
          </a:solidFill>
          <a:ln w="0" cap="sq">
            <a:solidFill>
              <a:srgbClr val="3333CC"/>
            </a:solidFill>
            <a:prstDash val="solid"/>
            <a:roun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2" name="Figura a mano libera: forma 31">
            <a:extLst>
              <a:ext uri="{FF2B5EF4-FFF2-40B4-BE49-F238E27FC236}">
                <a16:creationId xmlns:a16="http://schemas.microsoft.com/office/drawing/2014/main" id="{FE830E39-C9C1-6010-5B85-B4EFDAF77C59}"/>
              </a:ext>
            </a:extLst>
          </p:cNvPr>
          <p:cNvSpPr/>
          <p:nvPr/>
        </p:nvSpPr>
        <p:spPr>
          <a:xfrm>
            <a:off x="3273480" y="3282840"/>
            <a:ext cx="230040" cy="230400"/>
          </a:xfrm>
          <a:custGeom>
            <a:avLst/>
            <a:gdLst>
              <a:gd name="f0" fmla="val 0"/>
              <a:gd name="f1" fmla="val 290"/>
              <a:gd name="f2" fmla="val 146"/>
              <a:gd name="f3" fmla="val 218"/>
              <a:gd name="f4" fmla="val 32"/>
              <a:gd name="f5" fmla="val 238"/>
              <a:gd name="f6" fmla="val 52"/>
            </a:gdLst>
            <a:ahLst/>
            <a:cxnLst>
              <a:cxn ang="3cd4">
                <a:pos x="hc" y="t"/>
              </a:cxn>
              <a:cxn ang="0">
                <a:pos x="r" y="vc"/>
              </a:cxn>
              <a:cxn ang="cd4">
                <a:pos x="hc" y="b"/>
              </a:cxn>
              <a:cxn ang="cd2">
                <a:pos x="l" y="vc"/>
              </a:cxn>
            </a:cxnLst>
            <a:rect l="l" t="t" r="r" b="b"/>
            <a:pathLst>
              <a:path w="290" h="290">
                <a:moveTo>
                  <a:pt x="f1" y="f2"/>
                </a:moveTo>
                <a:lnTo>
                  <a:pt x="f0" y="f0"/>
                </a:lnTo>
                <a:lnTo>
                  <a:pt x="f0" y="f1"/>
                </a:lnTo>
                <a:lnTo>
                  <a:pt x="f1" y="f2"/>
                </a:lnTo>
                <a:lnTo>
                  <a:pt x="f3" y="f2"/>
                </a:lnTo>
                <a:lnTo>
                  <a:pt x="f4" y="f5"/>
                </a:lnTo>
                <a:lnTo>
                  <a:pt x="f4" y="f6"/>
                </a:lnTo>
                <a:lnTo>
                  <a:pt x="f3" y="f2"/>
                </a:lnTo>
                <a:lnTo>
                  <a:pt x="f1" y="f2"/>
                </a:lnTo>
                <a:close/>
              </a:path>
            </a:pathLst>
          </a:custGeom>
          <a:solidFill>
            <a:srgbClr val="3333CC"/>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3" name="Figura a mano libera: forma 32">
            <a:extLst>
              <a:ext uri="{FF2B5EF4-FFF2-40B4-BE49-F238E27FC236}">
                <a16:creationId xmlns:a16="http://schemas.microsoft.com/office/drawing/2014/main" id="{CF1DA19D-6A33-F9C4-73BC-11D68BC2E388}"/>
              </a:ext>
            </a:extLst>
          </p:cNvPr>
          <p:cNvSpPr/>
          <p:nvPr/>
        </p:nvSpPr>
        <p:spPr>
          <a:xfrm>
            <a:off x="762120" y="5791320"/>
            <a:ext cx="384120" cy="384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4" name="Figura a mano libera: forma 33">
            <a:extLst>
              <a:ext uri="{FF2B5EF4-FFF2-40B4-BE49-F238E27FC236}">
                <a16:creationId xmlns:a16="http://schemas.microsoft.com/office/drawing/2014/main" id="{F597A38D-1968-7B86-5C72-D00A79F705BC}"/>
              </a:ext>
            </a:extLst>
          </p:cNvPr>
          <p:cNvSpPr/>
          <p:nvPr/>
        </p:nvSpPr>
        <p:spPr>
          <a:xfrm>
            <a:off x="610560" y="5867279"/>
            <a:ext cx="226080" cy="312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B</a:t>
            </a:r>
            <a:r>
              <a:rPr lang="it-IT" sz="1800" b="0" i="0" u="none" strike="noStrike" baseline="-25000">
                <a:ln>
                  <a:noFill/>
                </a:ln>
                <a:solidFill>
                  <a:srgbClr val="000000"/>
                </a:solidFill>
                <a:effectLst>
                  <a:outerShdw dist="17961" dir="2700000">
                    <a:scrgbClr r="0" g="0" b="0"/>
                  </a:outerShdw>
                </a:effectLst>
                <a:latin typeface="Arial Rounded MT Bold" pitchFamily="34"/>
                <a:ea typeface="Microsoft YaHei" pitchFamily="2"/>
                <a:cs typeface="Mangal" pitchFamily="2"/>
              </a:rPr>
              <a:t>0</a:t>
            </a:r>
          </a:p>
        </p:txBody>
      </p:sp>
      <p:sp>
        <p:nvSpPr>
          <p:cNvPr id="35" name="Figura a mano libera: forma 34">
            <a:extLst>
              <a:ext uri="{FF2B5EF4-FFF2-40B4-BE49-F238E27FC236}">
                <a16:creationId xmlns:a16="http://schemas.microsoft.com/office/drawing/2014/main" id="{5873AD46-D55E-AAD3-8252-57F2DCA3C148}"/>
              </a:ext>
            </a:extLst>
          </p:cNvPr>
          <p:cNvSpPr/>
          <p:nvPr/>
        </p:nvSpPr>
        <p:spPr>
          <a:xfrm>
            <a:off x="1319040" y="3152879"/>
            <a:ext cx="598680" cy="5223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6" name="Figura a mano libera: forma 35">
            <a:extLst>
              <a:ext uri="{FF2B5EF4-FFF2-40B4-BE49-F238E27FC236}">
                <a16:creationId xmlns:a16="http://schemas.microsoft.com/office/drawing/2014/main" id="{D3A0149F-16D5-F86F-D2BA-FF48CB03CD8F}"/>
              </a:ext>
            </a:extLst>
          </p:cNvPr>
          <p:cNvSpPr/>
          <p:nvPr/>
        </p:nvSpPr>
        <p:spPr>
          <a:xfrm>
            <a:off x="3906720" y="3152879"/>
            <a:ext cx="598680" cy="5223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7" name="Figura a mano libera: forma 36">
            <a:extLst>
              <a:ext uri="{FF2B5EF4-FFF2-40B4-BE49-F238E27FC236}">
                <a16:creationId xmlns:a16="http://schemas.microsoft.com/office/drawing/2014/main" id="{BCF6069A-F007-6548-16AE-8AFD402E33A4}"/>
              </a:ext>
            </a:extLst>
          </p:cNvPr>
          <p:cNvSpPr/>
          <p:nvPr/>
        </p:nvSpPr>
        <p:spPr>
          <a:xfrm>
            <a:off x="1623960" y="2789280"/>
            <a:ext cx="2576519" cy="1281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8" name="Figura a mano libera: forma 37">
            <a:extLst>
              <a:ext uri="{FF2B5EF4-FFF2-40B4-BE49-F238E27FC236}">
                <a16:creationId xmlns:a16="http://schemas.microsoft.com/office/drawing/2014/main" id="{01DFA2EC-9E06-876C-CBE6-2493534DF65E}"/>
              </a:ext>
            </a:extLst>
          </p:cNvPr>
          <p:cNvSpPr/>
          <p:nvPr/>
        </p:nvSpPr>
        <p:spPr>
          <a:xfrm>
            <a:off x="1655640" y="2820960"/>
            <a:ext cx="2513160" cy="12175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9" name="Figura a mano libera: forma 38">
            <a:extLst>
              <a:ext uri="{FF2B5EF4-FFF2-40B4-BE49-F238E27FC236}">
                <a16:creationId xmlns:a16="http://schemas.microsoft.com/office/drawing/2014/main" id="{EC7A83F0-D124-5F51-80E7-DCA387A0AE7C}"/>
              </a:ext>
            </a:extLst>
          </p:cNvPr>
          <p:cNvSpPr/>
          <p:nvPr/>
        </p:nvSpPr>
        <p:spPr>
          <a:xfrm>
            <a:off x="1687680" y="2852640"/>
            <a:ext cx="2449440" cy="1154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0" name="Connettore diritto 39">
            <a:extLst>
              <a:ext uri="{FF2B5EF4-FFF2-40B4-BE49-F238E27FC236}">
                <a16:creationId xmlns:a16="http://schemas.microsoft.com/office/drawing/2014/main" id="{8E017CB0-BA18-1A2F-500D-75FF32372E13}"/>
              </a:ext>
            </a:extLst>
          </p:cNvPr>
          <p:cNvSpPr/>
          <p:nvPr/>
        </p:nvSpPr>
        <p:spPr>
          <a:xfrm flipH="1">
            <a:off x="5465880" y="3451320"/>
            <a:ext cx="309600" cy="87120"/>
          </a:xfrm>
          <a:prstGeom prst="line">
            <a:avLst/>
          </a:prstGeom>
          <a:noFill/>
          <a:ln w="5076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1" name="Figura a mano libera: forma 40">
            <a:extLst>
              <a:ext uri="{FF2B5EF4-FFF2-40B4-BE49-F238E27FC236}">
                <a16:creationId xmlns:a16="http://schemas.microsoft.com/office/drawing/2014/main" id="{DFA5CCCA-6357-F6F8-3A8B-8D42D64C7E86}"/>
              </a:ext>
            </a:extLst>
          </p:cNvPr>
          <p:cNvSpPr/>
          <p:nvPr/>
        </p:nvSpPr>
        <p:spPr>
          <a:xfrm>
            <a:off x="5243400" y="3422520"/>
            <a:ext cx="327240" cy="189000"/>
          </a:xfrm>
          <a:custGeom>
            <a:avLst/>
            <a:gdLst>
              <a:gd name="f0" fmla="val 0"/>
              <a:gd name="f1" fmla="val 414"/>
              <a:gd name="f2" fmla="val 238"/>
              <a:gd name="f3" fmla="val 346"/>
              <a:gd name="f4" fmla="val 332"/>
              <a:gd name="f5" fmla="val 132"/>
              <a:gd name="f6" fmla="val 228"/>
            </a:gdLst>
            <a:ahLst/>
            <a:cxnLst>
              <a:cxn ang="3cd4">
                <a:pos x="hc" y="t"/>
              </a:cxn>
              <a:cxn ang="0">
                <a:pos x="r" y="vc"/>
              </a:cxn>
              <a:cxn ang="cd4">
                <a:pos x="hc" y="b"/>
              </a:cxn>
              <a:cxn ang="cd2">
                <a:pos x="l" y="vc"/>
              </a:cxn>
            </a:cxnLst>
            <a:rect l="l" t="t" r="r" b="b"/>
            <a:pathLst>
              <a:path w="414" h="238">
                <a:moveTo>
                  <a:pt x="f3" y="f0"/>
                </a:moveTo>
                <a:lnTo>
                  <a:pt x="f4" y="f5"/>
                </a:lnTo>
                <a:lnTo>
                  <a:pt x="f1" y="f2"/>
                </a:lnTo>
                <a:lnTo>
                  <a:pt x="f0" y="f6"/>
                </a:lnTo>
                <a:lnTo>
                  <a:pt x="f3" y="f0"/>
                </a:lnTo>
                <a:close/>
              </a:path>
            </a:pathLst>
          </a:custGeom>
          <a:solidFill>
            <a:srgbClr val="3333CC"/>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2" name="Figura a mano libera: forma 41">
            <a:extLst>
              <a:ext uri="{FF2B5EF4-FFF2-40B4-BE49-F238E27FC236}">
                <a16:creationId xmlns:a16="http://schemas.microsoft.com/office/drawing/2014/main" id="{64258CB2-D1A5-E812-4539-9E11D97239B3}"/>
              </a:ext>
            </a:extLst>
          </p:cNvPr>
          <p:cNvSpPr/>
          <p:nvPr/>
        </p:nvSpPr>
        <p:spPr>
          <a:xfrm>
            <a:off x="5803920" y="3246479"/>
            <a:ext cx="1282680" cy="274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3333CC"/>
                </a:solidFill>
                <a:latin typeface="Arial Rounded MT Bold" pitchFamily="34"/>
                <a:ea typeface="Microsoft YaHei" pitchFamily="2"/>
                <a:cs typeface="Mangal" pitchFamily="2"/>
              </a:rPr>
              <a:t>deshielded</a:t>
            </a:r>
          </a:p>
        </p:txBody>
      </p:sp>
      <p:sp>
        <p:nvSpPr>
          <p:cNvPr id="43" name="Figura a mano libera: forma 42">
            <a:extLst>
              <a:ext uri="{FF2B5EF4-FFF2-40B4-BE49-F238E27FC236}">
                <a16:creationId xmlns:a16="http://schemas.microsoft.com/office/drawing/2014/main" id="{98CC15BA-4267-2524-286C-263A0380C85A}"/>
              </a:ext>
            </a:extLst>
          </p:cNvPr>
          <p:cNvSpPr/>
          <p:nvPr/>
        </p:nvSpPr>
        <p:spPr>
          <a:xfrm>
            <a:off x="673200" y="3402000"/>
            <a:ext cx="366480" cy="609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000000"/>
                </a:solidFill>
                <a:latin typeface="Arial Rounded MT Bold" pitchFamily="34"/>
                <a:ea typeface="Microsoft YaHei" pitchFamily="2"/>
                <a:cs typeface="Mangal" pitchFamily="2"/>
              </a:rPr>
              <a:t>H</a:t>
            </a:r>
          </a:p>
        </p:txBody>
      </p:sp>
      <p:sp>
        <p:nvSpPr>
          <p:cNvPr id="44" name="Figura a mano libera: forma 43">
            <a:extLst>
              <a:ext uri="{FF2B5EF4-FFF2-40B4-BE49-F238E27FC236}">
                <a16:creationId xmlns:a16="http://schemas.microsoft.com/office/drawing/2014/main" id="{7E10852F-083C-5C55-7F5D-447E9B54E169}"/>
              </a:ext>
            </a:extLst>
          </p:cNvPr>
          <p:cNvSpPr/>
          <p:nvPr/>
        </p:nvSpPr>
        <p:spPr>
          <a:xfrm>
            <a:off x="5011560" y="3402000"/>
            <a:ext cx="366480" cy="609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000000"/>
                </a:solidFill>
                <a:latin typeface="Arial Rounded MT Bold" pitchFamily="34"/>
                <a:ea typeface="Microsoft YaHei" pitchFamily="2"/>
                <a:cs typeface="Mangal" pitchFamily="2"/>
              </a:rPr>
              <a:t>H</a:t>
            </a:r>
          </a:p>
        </p:txBody>
      </p:sp>
      <p:sp>
        <p:nvSpPr>
          <p:cNvPr id="45" name="Figura a mano libera: forma 44">
            <a:extLst>
              <a:ext uri="{FF2B5EF4-FFF2-40B4-BE49-F238E27FC236}">
                <a16:creationId xmlns:a16="http://schemas.microsoft.com/office/drawing/2014/main" id="{A199279E-CB82-ED46-C09D-0B6C9A0FD045}"/>
              </a:ext>
            </a:extLst>
          </p:cNvPr>
          <p:cNvSpPr/>
          <p:nvPr/>
        </p:nvSpPr>
        <p:spPr>
          <a:xfrm>
            <a:off x="3270240" y="2795760"/>
            <a:ext cx="147600" cy="145800"/>
          </a:xfrm>
          <a:custGeom>
            <a:avLst/>
            <a:gdLst>
              <a:gd name="f0" fmla="val 0"/>
              <a:gd name="f1" fmla="val 186"/>
              <a:gd name="f2" fmla="val 94"/>
            </a:gdLst>
            <a:ahLst/>
            <a:cxnLst>
              <a:cxn ang="3cd4">
                <a:pos x="hc" y="t"/>
              </a:cxn>
              <a:cxn ang="0">
                <a:pos x="r" y="vc"/>
              </a:cxn>
              <a:cxn ang="cd4">
                <a:pos x="hc" y="b"/>
              </a:cxn>
              <a:cxn ang="cd2">
                <a:pos x="l" y="vc"/>
              </a:cxn>
            </a:cxnLst>
            <a:rect l="l" t="t" r="r" b="b"/>
            <a:pathLst>
              <a:path w="186" h="186">
                <a:moveTo>
                  <a:pt x="f1" y="f2"/>
                </a:moveTo>
                <a:lnTo>
                  <a:pt x="f0" y="f0"/>
                </a:lnTo>
                <a:lnTo>
                  <a:pt x="f0" y="f1"/>
                </a:lnTo>
                <a:lnTo>
                  <a:pt x="f1" y="f2"/>
                </a:lnTo>
                <a:close/>
              </a:path>
            </a:pathLst>
          </a:custGeom>
          <a:solidFill>
            <a:srgbClr val="FFFFFF"/>
          </a:solidFill>
          <a:ln w="0" cap="sq">
            <a:solidFill>
              <a:srgbClr val="3333CC"/>
            </a:solidFill>
            <a:prstDash val="solid"/>
            <a:roun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6" name="Figura a mano libera: forma 45">
            <a:extLst>
              <a:ext uri="{FF2B5EF4-FFF2-40B4-BE49-F238E27FC236}">
                <a16:creationId xmlns:a16="http://schemas.microsoft.com/office/drawing/2014/main" id="{F064E815-601D-D801-01C0-15CBCC832106}"/>
              </a:ext>
            </a:extLst>
          </p:cNvPr>
          <p:cNvSpPr/>
          <p:nvPr/>
        </p:nvSpPr>
        <p:spPr>
          <a:xfrm>
            <a:off x="3244680" y="2754360"/>
            <a:ext cx="230400" cy="228600"/>
          </a:xfrm>
          <a:custGeom>
            <a:avLst/>
            <a:gdLst>
              <a:gd name="f0" fmla="val 0"/>
              <a:gd name="f1" fmla="val 290"/>
              <a:gd name="f2" fmla="val 146"/>
              <a:gd name="f3" fmla="val 218"/>
              <a:gd name="f4" fmla="val 32"/>
              <a:gd name="f5" fmla="val 238"/>
              <a:gd name="f6" fmla="val 52"/>
            </a:gdLst>
            <a:ahLst/>
            <a:cxnLst>
              <a:cxn ang="3cd4">
                <a:pos x="hc" y="t"/>
              </a:cxn>
              <a:cxn ang="0">
                <a:pos x="r" y="vc"/>
              </a:cxn>
              <a:cxn ang="cd4">
                <a:pos x="hc" y="b"/>
              </a:cxn>
              <a:cxn ang="cd2">
                <a:pos x="l" y="vc"/>
              </a:cxn>
            </a:cxnLst>
            <a:rect l="l" t="t" r="r" b="b"/>
            <a:pathLst>
              <a:path w="290" h="290">
                <a:moveTo>
                  <a:pt x="f1" y="f2"/>
                </a:moveTo>
                <a:lnTo>
                  <a:pt x="f0" y="f0"/>
                </a:lnTo>
                <a:lnTo>
                  <a:pt x="f0" y="f1"/>
                </a:lnTo>
                <a:lnTo>
                  <a:pt x="f1" y="f2"/>
                </a:lnTo>
                <a:lnTo>
                  <a:pt x="f3" y="f2"/>
                </a:lnTo>
                <a:lnTo>
                  <a:pt x="f4" y="f5"/>
                </a:lnTo>
                <a:lnTo>
                  <a:pt x="f4" y="f6"/>
                </a:lnTo>
                <a:lnTo>
                  <a:pt x="f3" y="f2"/>
                </a:lnTo>
                <a:lnTo>
                  <a:pt x="f1" y="f2"/>
                </a:lnTo>
                <a:close/>
              </a:path>
            </a:pathLst>
          </a:custGeom>
          <a:solidFill>
            <a:srgbClr val="3333CC"/>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47" name="Gruppo 46">
            <a:extLst>
              <a:ext uri="{FF2B5EF4-FFF2-40B4-BE49-F238E27FC236}">
                <a16:creationId xmlns:a16="http://schemas.microsoft.com/office/drawing/2014/main" id="{DB48564C-8BC1-9C86-EF5A-8C43E6C8DDA8}"/>
              </a:ext>
            </a:extLst>
          </p:cNvPr>
          <p:cNvGrpSpPr/>
          <p:nvPr/>
        </p:nvGrpSpPr>
        <p:grpSpPr>
          <a:xfrm>
            <a:off x="2924279" y="1486079"/>
            <a:ext cx="2487600" cy="4160520"/>
            <a:chOff x="2924279" y="1486079"/>
            <a:chExt cx="2487600" cy="4160520"/>
          </a:xfrm>
        </p:grpSpPr>
        <p:sp>
          <p:nvSpPr>
            <p:cNvPr id="48" name="Figura a mano libera: forma 47">
              <a:extLst>
                <a:ext uri="{FF2B5EF4-FFF2-40B4-BE49-F238E27FC236}">
                  <a16:creationId xmlns:a16="http://schemas.microsoft.com/office/drawing/2014/main" id="{165057C2-8241-B5BD-5AFB-DEA49F7ACF13}"/>
                </a:ext>
              </a:extLst>
            </p:cNvPr>
            <p:cNvSpPr/>
            <p:nvPr/>
          </p:nvSpPr>
          <p:spPr>
            <a:xfrm>
              <a:off x="2924279" y="2093760"/>
              <a:ext cx="1955520" cy="3019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9" name="Figura a mano libera: forma 48">
              <a:extLst>
                <a:ext uri="{FF2B5EF4-FFF2-40B4-BE49-F238E27FC236}">
                  <a16:creationId xmlns:a16="http://schemas.microsoft.com/office/drawing/2014/main" id="{E880503D-B517-5189-5DE3-70A1B56509B1}"/>
                </a:ext>
              </a:extLst>
            </p:cNvPr>
            <p:cNvSpPr/>
            <p:nvPr/>
          </p:nvSpPr>
          <p:spPr>
            <a:xfrm>
              <a:off x="2924279" y="1866960"/>
              <a:ext cx="2260440" cy="3475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0" name="Figura a mano libera: forma 49">
              <a:extLst>
                <a:ext uri="{FF2B5EF4-FFF2-40B4-BE49-F238E27FC236}">
                  <a16:creationId xmlns:a16="http://schemas.microsoft.com/office/drawing/2014/main" id="{F51EFD3B-45FF-26A9-0501-4B07DFCBB6F4}"/>
                </a:ext>
              </a:extLst>
            </p:cNvPr>
            <p:cNvSpPr/>
            <p:nvPr/>
          </p:nvSpPr>
          <p:spPr>
            <a:xfrm>
              <a:off x="2924279" y="1486079"/>
              <a:ext cx="2487600" cy="4160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51" name="Gruppo 50">
            <a:extLst>
              <a:ext uri="{FF2B5EF4-FFF2-40B4-BE49-F238E27FC236}">
                <a16:creationId xmlns:a16="http://schemas.microsoft.com/office/drawing/2014/main" id="{0494F383-1D78-4B76-1F51-874918E5C0C8}"/>
              </a:ext>
            </a:extLst>
          </p:cNvPr>
          <p:cNvGrpSpPr/>
          <p:nvPr/>
        </p:nvGrpSpPr>
        <p:grpSpPr>
          <a:xfrm>
            <a:off x="412920" y="1486079"/>
            <a:ext cx="2487600" cy="4160520"/>
            <a:chOff x="412920" y="1486079"/>
            <a:chExt cx="2487600" cy="4160520"/>
          </a:xfrm>
        </p:grpSpPr>
        <p:sp>
          <p:nvSpPr>
            <p:cNvPr id="52" name="Figura a mano libera: forma 51">
              <a:extLst>
                <a:ext uri="{FF2B5EF4-FFF2-40B4-BE49-F238E27FC236}">
                  <a16:creationId xmlns:a16="http://schemas.microsoft.com/office/drawing/2014/main" id="{526C921D-F6FA-0CD5-24AC-FF0F28BDFEE0}"/>
                </a:ext>
              </a:extLst>
            </p:cNvPr>
            <p:cNvSpPr/>
            <p:nvPr/>
          </p:nvSpPr>
          <p:spPr>
            <a:xfrm>
              <a:off x="946080" y="2093760"/>
              <a:ext cx="1954440" cy="3019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3" name="Figura a mano libera: forma 52">
              <a:extLst>
                <a:ext uri="{FF2B5EF4-FFF2-40B4-BE49-F238E27FC236}">
                  <a16:creationId xmlns:a16="http://schemas.microsoft.com/office/drawing/2014/main" id="{B914C319-8719-0C2B-4B74-CB876781156E}"/>
                </a:ext>
              </a:extLst>
            </p:cNvPr>
            <p:cNvSpPr/>
            <p:nvPr/>
          </p:nvSpPr>
          <p:spPr>
            <a:xfrm>
              <a:off x="641520" y="1866960"/>
              <a:ext cx="2259000" cy="3475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4" name="Figura a mano libera: forma 53">
              <a:extLst>
                <a:ext uri="{FF2B5EF4-FFF2-40B4-BE49-F238E27FC236}">
                  <a16:creationId xmlns:a16="http://schemas.microsoft.com/office/drawing/2014/main" id="{9983A01E-AE04-DF0D-A781-6B3FA4254FB8}"/>
                </a:ext>
              </a:extLst>
            </p:cNvPr>
            <p:cNvSpPr/>
            <p:nvPr/>
          </p:nvSpPr>
          <p:spPr>
            <a:xfrm>
              <a:off x="412920" y="1486079"/>
              <a:ext cx="2487600" cy="4160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55" name="Connettore diritto 54">
            <a:extLst>
              <a:ext uri="{FF2B5EF4-FFF2-40B4-BE49-F238E27FC236}">
                <a16:creationId xmlns:a16="http://schemas.microsoft.com/office/drawing/2014/main" id="{8D603D9F-CEAB-3C32-4BFF-B76210C50884}"/>
              </a:ext>
            </a:extLst>
          </p:cNvPr>
          <p:cNvSpPr/>
          <p:nvPr/>
        </p:nvSpPr>
        <p:spPr>
          <a:xfrm>
            <a:off x="2911320" y="1397160"/>
            <a:ext cx="1800" cy="4333680"/>
          </a:xfrm>
          <a:prstGeom prst="line">
            <a:avLst/>
          </a:pr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6" name="Figura a mano libera: forma 55">
            <a:extLst>
              <a:ext uri="{FF2B5EF4-FFF2-40B4-BE49-F238E27FC236}">
                <a16:creationId xmlns:a16="http://schemas.microsoft.com/office/drawing/2014/main" id="{0966E47E-6A66-4944-AD9B-9213B8A2064C}"/>
              </a:ext>
            </a:extLst>
          </p:cNvPr>
          <p:cNvSpPr/>
          <p:nvPr/>
        </p:nvSpPr>
        <p:spPr>
          <a:xfrm>
            <a:off x="2838600" y="5651640"/>
            <a:ext cx="145800" cy="234720"/>
          </a:xfrm>
          <a:custGeom>
            <a:avLst/>
            <a:gdLst>
              <a:gd name="f0" fmla="val 0"/>
              <a:gd name="f1" fmla="val 184"/>
              <a:gd name="f2" fmla="val 295"/>
              <a:gd name="f3" fmla="val 92"/>
              <a:gd name="f4" fmla="val 36"/>
            </a:gdLst>
            <a:ahLst/>
            <a:cxnLst>
              <a:cxn ang="3cd4">
                <a:pos x="hc" y="t"/>
              </a:cxn>
              <a:cxn ang="0">
                <a:pos x="r" y="vc"/>
              </a:cxn>
              <a:cxn ang="cd4">
                <a:pos x="hc" y="b"/>
              </a:cxn>
              <a:cxn ang="cd2">
                <a:pos x="l" y="vc"/>
              </a:cxn>
            </a:cxnLst>
            <a:rect l="l" t="t" r="r" b="b"/>
            <a:pathLst>
              <a:path w="184" h="295">
                <a:moveTo>
                  <a:pt x="f0" y="f0"/>
                </a:moveTo>
                <a:lnTo>
                  <a:pt x="f3" y="f4"/>
                </a:lnTo>
                <a:lnTo>
                  <a:pt x="f1" y="f0"/>
                </a:lnTo>
                <a:lnTo>
                  <a:pt x="f3" y="f2"/>
                </a:lnTo>
                <a:lnTo>
                  <a:pt x="f0" y="f0"/>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7" name="Figura a mano libera: forma 56">
            <a:extLst>
              <a:ext uri="{FF2B5EF4-FFF2-40B4-BE49-F238E27FC236}">
                <a16:creationId xmlns:a16="http://schemas.microsoft.com/office/drawing/2014/main" id="{F49D1548-71CC-A255-02C4-2EBA51BE7A5D}"/>
              </a:ext>
            </a:extLst>
          </p:cNvPr>
          <p:cNvSpPr/>
          <p:nvPr/>
        </p:nvSpPr>
        <p:spPr>
          <a:xfrm>
            <a:off x="0" y="4800600"/>
            <a:ext cx="647640" cy="1295280"/>
          </a:xfrm>
          <a:custGeom>
            <a:avLst/>
            <a:gdLst>
              <a:gd name="f0" fmla="val 0"/>
              <a:gd name="f1" fmla="val 817"/>
              <a:gd name="f2" fmla="val 1631"/>
              <a:gd name="f3" fmla="val 721"/>
              <a:gd name="f4" fmla="val 212"/>
              <a:gd name="f5" fmla="val 604"/>
              <a:gd name="f6" fmla="val 410"/>
            </a:gdLst>
            <a:ahLst/>
            <a:cxnLst>
              <a:cxn ang="3cd4">
                <a:pos x="hc" y="t"/>
              </a:cxn>
              <a:cxn ang="0">
                <a:pos x="r" y="vc"/>
              </a:cxn>
              <a:cxn ang="cd4">
                <a:pos x="hc" y="b"/>
              </a:cxn>
              <a:cxn ang="cd2">
                <a:pos x="l" y="vc"/>
              </a:cxn>
            </a:cxnLst>
            <a:rect l="l" t="t" r="r" b="b"/>
            <a:pathLst>
              <a:path w="817" h="1631">
                <a:moveTo>
                  <a:pt x="f0" y="f3"/>
                </a:moveTo>
                <a:lnTo>
                  <a:pt x="f4" y="f3"/>
                </a:lnTo>
                <a:lnTo>
                  <a:pt x="f4" y="f2"/>
                </a:lnTo>
                <a:lnTo>
                  <a:pt x="f5" y="f2"/>
                </a:lnTo>
                <a:lnTo>
                  <a:pt x="f5" y="f3"/>
                </a:lnTo>
                <a:lnTo>
                  <a:pt x="f1" y="f3"/>
                </a:lnTo>
                <a:lnTo>
                  <a:pt x="f6" y="f0"/>
                </a:lnTo>
                <a:lnTo>
                  <a:pt x="f0" y="f3"/>
                </a:lnTo>
                <a:close/>
              </a:path>
            </a:pathLst>
          </a:custGeom>
          <a:solidFill>
            <a:srgbClr val="FFFF66"/>
          </a:solidFill>
          <a:ln w="0" cap="sq">
            <a:solidFill>
              <a:srgbClr val="000000"/>
            </a:solidFill>
            <a:prstDash val="solid"/>
            <a:roun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8" name="Connettore diritto 57">
            <a:extLst>
              <a:ext uri="{FF2B5EF4-FFF2-40B4-BE49-F238E27FC236}">
                <a16:creationId xmlns:a16="http://schemas.microsoft.com/office/drawing/2014/main" id="{08CAF2AB-360F-52AB-89B5-433C92A53B39}"/>
              </a:ext>
            </a:extLst>
          </p:cNvPr>
          <p:cNvSpPr/>
          <p:nvPr/>
        </p:nvSpPr>
        <p:spPr>
          <a:xfrm>
            <a:off x="2911320" y="1473119"/>
            <a:ext cx="1800" cy="71641"/>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9" name="Figura a mano libera: forma 58">
            <a:extLst>
              <a:ext uri="{FF2B5EF4-FFF2-40B4-BE49-F238E27FC236}">
                <a16:creationId xmlns:a16="http://schemas.microsoft.com/office/drawing/2014/main" id="{77C5A83C-10A4-C1FE-F764-8FB148F0C784}"/>
              </a:ext>
            </a:extLst>
          </p:cNvPr>
          <p:cNvSpPr/>
          <p:nvPr/>
        </p:nvSpPr>
        <p:spPr>
          <a:xfrm>
            <a:off x="2813039" y="1463760"/>
            <a:ext cx="196920" cy="314280"/>
          </a:xfrm>
          <a:custGeom>
            <a:avLst/>
            <a:gdLst>
              <a:gd name="f0" fmla="val 0"/>
              <a:gd name="f1" fmla="val 247"/>
              <a:gd name="f2" fmla="val 395"/>
              <a:gd name="f3" fmla="val 123"/>
              <a:gd name="f4" fmla="val 50"/>
            </a:gdLst>
            <a:ahLst/>
            <a:cxnLst>
              <a:cxn ang="3cd4">
                <a:pos x="hc" y="t"/>
              </a:cxn>
              <a:cxn ang="0">
                <a:pos x="r" y="vc"/>
              </a:cxn>
              <a:cxn ang="cd4">
                <a:pos x="hc" y="b"/>
              </a:cxn>
              <a:cxn ang="cd2">
                <a:pos x="l" y="vc"/>
              </a:cxn>
            </a:cxnLst>
            <a:rect l="l" t="t" r="r" b="b"/>
            <a:pathLst>
              <a:path w="247" h="395">
                <a:moveTo>
                  <a:pt x="f0" y="f0"/>
                </a:moveTo>
                <a:lnTo>
                  <a:pt x="f3" y="f4"/>
                </a:lnTo>
                <a:lnTo>
                  <a:pt x="f1" y="f0"/>
                </a:lnTo>
                <a:lnTo>
                  <a:pt x="f3" y="f2"/>
                </a:lnTo>
                <a:lnTo>
                  <a:pt x="f0" y="f0"/>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0" name="Connettore diritto 59">
            <a:extLst>
              <a:ext uri="{FF2B5EF4-FFF2-40B4-BE49-F238E27FC236}">
                <a16:creationId xmlns:a16="http://schemas.microsoft.com/office/drawing/2014/main" id="{E04AFBA5-C1EC-020C-361E-D77D1A4E8F44}"/>
              </a:ext>
            </a:extLst>
          </p:cNvPr>
          <p:cNvSpPr/>
          <p:nvPr/>
        </p:nvSpPr>
        <p:spPr>
          <a:xfrm flipV="1">
            <a:off x="5008680" y="4519080"/>
            <a:ext cx="21960" cy="70199"/>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1" name="Figura a mano libera: forma 60">
            <a:extLst>
              <a:ext uri="{FF2B5EF4-FFF2-40B4-BE49-F238E27FC236}">
                <a16:creationId xmlns:a16="http://schemas.microsoft.com/office/drawing/2014/main" id="{CA082DAB-8787-D5DC-B400-87B7C07F71B4}"/>
              </a:ext>
            </a:extLst>
          </p:cNvPr>
          <p:cNvSpPr/>
          <p:nvPr/>
        </p:nvSpPr>
        <p:spPr>
          <a:xfrm>
            <a:off x="4913279" y="4297320"/>
            <a:ext cx="190440" cy="328680"/>
          </a:xfrm>
          <a:custGeom>
            <a:avLst/>
            <a:gdLst>
              <a:gd name="f0" fmla="val 0"/>
              <a:gd name="f1" fmla="val 239"/>
              <a:gd name="f2" fmla="val 414"/>
              <a:gd name="f3" fmla="val 235"/>
              <a:gd name="f4" fmla="val 131"/>
              <a:gd name="f5" fmla="val 328"/>
              <a:gd name="f6" fmla="val 338"/>
            </a:gdLst>
            <a:ahLst/>
            <a:cxnLst>
              <a:cxn ang="3cd4">
                <a:pos x="hc" y="t"/>
              </a:cxn>
              <a:cxn ang="0">
                <a:pos x="r" y="vc"/>
              </a:cxn>
              <a:cxn ang="cd4">
                <a:pos x="hc" y="b"/>
              </a:cxn>
              <a:cxn ang="cd2">
                <a:pos x="l" y="vc"/>
              </a:cxn>
            </a:cxnLst>
            <a:rect l="l" t="t" r="r" b="b"/>
            <a:pathLst>
              <a:path w="239" h="414">
                <a:moveTo>
                  <a:pt x="f3" y="f2"/>
                </a:moveTo>
                <a:lnTo>
                  <a:pt x="f4" y="f5"/>
                </a:lnTo>
                <a:lnTo>
                  <a:pt x="f0" y="f6"/>
                </a:lnTo>
                <a:lnTo>
                  <a:pt x="f1" y="f0"/>
                </a:lnTo>
                <a:lnTo>
                  <a:pt x="f3" y="f2"/>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2" name="Connettore diritto 61">
            <a:extLst>
              <a:ext uri="{FF2B5EF4-FFF2-40B4-BE49-F238E27FC236}">
                <a16:creationId xmlns:a16="http://schemas.microsoft.com/office/drawing/2014/main" id="{AD116C4D-98CC-EFC3-2590-A2C2C6A52A65}"/>
              </a:ext>
            </a:extLst>
          </p:cNvPr>
          <p:cNvSpPr/>
          <p:nvPr/>
        </p:nvSpPr>
        <p:spPr>
          <a:xfrm flipV="1">
            <a:off x="4703760" y="4443480"/>
            <a:ext cx="22319" cy="69840"/>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3" name="Figura a mano libera: forma 62">
            <a:extLst>
              <a:ext uri="{FF2B5EF4-FFF2-40B4-BE49-F238E27FC236}">
                <a16:creationId xmlns:a16="http://schemas.microsoft.com/office/drawing/2014/main" id="{A1717BA1-05E2-B474-79AB-D4E3D6F7B71C}"/>
              </a:ext>
            </a:extLst>
          </p:cNvPr>
          <p:cNvSpPr/>
          <p:nvPr/>
        </p:nvSpPr>
        <p:spPr>
          <a:xfrm>
            <a:off x="4608360" y="4221000"/>
            <a:ext cx="190800" cy="328680"/>
          </a:xfrm>
          <a:custGeom>
            <a:avLst/>
            <a:gdLst>
              <a:gd name="f0" fmla="val 0"/>
              <a:gd name="f1" fmla="val 240"/>
              <a:gd name="f2" fmla="val 414"/>
              <a:gd name="f3" fmla="val 236"/>
              <a:gd name="f4" fmla="val 132"/>
              <a:gd name="f5" fmla="val 328"/>
              <a:gd name="f6" fmla="val 338"/>
            </a:gdLst>
            <a:ahLst/>
            <a:cxnLst>
              <a:cxn ang="3cd4">
                <a:pos x="hc" y="t"/>
              </a:cxn>
              <a:cxn ang="0">
                <a:pos x="r" y="vc"/>
              </a:cxn>
              <a:cxn ang="cd4">
                <a:pos x="hc" y="b"/>
              </a:cxn>
              <a:cxn ang="cd2">
                <a:pos x="l" y="vc"/>
              </a:cxn>
            </a:cxnLst>
            <a:rect l="l" t="t" r="r" b="b"/>
            <a:pathLst>
              <a:path w="240" h="414">
                <a:moveTo>
                  <a:pt x="f3" y="f2"/>
                </a:moveTo>
                <a:lnTo>
                  <a:pt x="f4" y="f5"/>
                </a:lnTo>
                <a:lnTo>
                  <a:pt x="f0" y="f6"/>
                </a:lnTo>
                <a:lnTo>
                  <a:pt x="f1" y="f0"/>
                </a:lnTo>
                <a:lnTo>
                  <a:pt x="f3" y="f2"/>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4" name="Connettore diritto 63">
            <a:extLst>
              <a:ext uri="{FF2B5EF4-FFF2-40B4-BE49-F238E27FC236}">
                <a16:creationId xmlns:a16="http://schemas.microsoft.com/office/drawing/2014/main" id="{19748069-99DF-2E14-367D-B000445F1A16}"/>
              </a:ext>
            </a:extLst>
          </p:cNvPr>
          <p:cNvSpPr/>
          <p:nvPr/>
        </p:nvSpPr>
        <p:spPr>
          <a:xfrm flipH="1" flipV="1">
            <a:off x="785880" y="4443480"/>
            <a:ext cx="23760" cy="69840"/>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5" name="Figura a mano libera: forma 64">
            <a:extLst>
              <a:ext uri="{FF2B5EF4-FFF2-40B4-BE49-F238E27FC236}">
                <a16:creationId xmlns:a16="http://schemas.microsoft.com/office/drawing/2014/main" id="{1E6F8B47-14DC-60F9-91EF-3B7F1E11438C}"/>
              </a:ext>
            </a:extLst>
          </p:cNvPr>
          <p:cNvSpPr/>
          <p:nvPr/>
        </p:nvSpPr>
        <p:spPr>
          <a:xfrm>
            <a:off x="714240" y="4221000"/>
            <a:ext cx="190800" cy="328680"/>
          </a:xfrm>
          <a:custGeom>
            <a:avLst/>
            <a:gdLst>
              <a:gd name="f0" fmla="val 0"/>
              <a:gd name="f1" fmla="val 239"/>
              <a:gd name="f2" fmla="val 414"/>
              <a:gd name="f3" fmla="val 338"/>
              <a:gd name="f4" fmla="val 107"/>
              <a:gd name="f5" fmla="val 328"/>
              <a:gd name="f6" fmla="val 4"/>
            </a:gdLst>
            <a:ahLst/>
            <a:cxnLst>
              <a:cxn ang="3cd4">
                <a:pos x="hc" y="t"/>
              </a:cxn>
              <a:cxn ang="0">
                <a:pos x="r" y="vc"/>
              </a:cxn>
              <a:cxn ang="cd4">
                <a:pos x="hc" y="b"/>
              </a:cxn>
              <a:cxn ang="cd2">
                <a:pos x="l" y="vc"/>
              </a:cxn>
            </a:cxnLst>
            <a:rect l="l" t="t" r="r" b="b"/>
            <a:pathLst>
              <a:path w="239" h="414">
                <a:moveTo>
                  <a:pt x="f1" y="f3"/>
                </a:moveTo>
                <a:lnTo>
                  <a:pt x="f4" y="f5"/>
                </a:lnTo>
                <a:lnTo>
                  <a:pt x="f6" y="f2"/>
                </a:lnTo>
                <a:lnTo>
                  <a:pt x="f0" y="f0"/>
                </a:lnTo>
                <a:lnTo>
                  <a:pt x="f1" y="f3"/>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6" name="Connettore diritto 65">
            <a:extLst>
              <a:ext uri="{FF2B5EF4-FFF2-40B4-BE49-F238E27FC236}">
                <a16:creationId xmlns:a16="http://schemas.microsoft.com/office/drawing/2014/main" id="{57A33C3F-4BFB-B5CB-C5E1-02FCE6C8B580}"/>
              </a:ext>
            </a:extLst>
          </p:cNvPr>
          <p:cNvSpPr/>
          <p:nvPr/>
        </p:nvSpPr>
        <p:spPr>
          <a:xfrm flipH="1" flipV="1">
            <a:off x="525600" y="4443480"/>
            <a:ext cx="23760" cy="69840"/>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7" name="Figura a mano libera: forma 66">
            <a:extLst>
              <a:ext uri="{FF2B5EF4-FFF2-40B4-BE49-F238E27FC236}">
                <a16:creationId xmlns:a16="http://schemas.microsoft.com/office/drawing/2014/main" id="{47BF03D9-AA0B-EF4E-CDB3-D3D36F620309}"/>
              </a:ext>
            </a:extLst>
          </p:cNvPr>
          <p:cNvSpPr/>
          <p:nvPr/>
        </p:nvSpPr>
        <p:spPr>
          <a:xfrm>
            <a:off x="453959" y="4221000"/>
            <a:ext cx="190440" cy="328680"/>
          </a:xfrm>
          <a:custGeom>
            <a:avLst/>
            <a:gdLst>
              <a:gd name="f0" fmla="val 0"/>
              <a:gd name="f1" fmla="val 240"/>
              <a:gd name="f2" fmla="val 414"/>
              <a:gd name="f3" fmla="val 338"/>
              <a:gd name="f4" fmla="val 108"/>
              <a:gd name="f5" fmla="val 328"/>
              <a:gd name="f6" fmla="val 4"/>
            </a:gdLst>
            <a:ahLst/>
            <a:cxnLst>
              <a:cxn ang="3cd4">
                <a:pos x="hc" y="t"/>
              </a:cxn>
              <a:cxn ang="0">
                <a:pos x="r" y="vc"/>
              </a:cxn>
              <a:cxn ang="cd4">
                <a:pos x="hc" y="b"/>
              </a:cxn>
              <a:cxn ang="cd2">
                <a:pos x="l" y="vc"/>
              </a:cxn>
            </a:cxnLst>
            <a:rect l="l" t="t" r="r" b="b"/>
            <a:pathLst>
              <a:path w="240" h="414">
                <a:moveTo>
                  <a:pt x="f1" y="f3"/>
                </a:moveTo>
                <a:lnTo>
                  <a:pt x="f4" y="f5"/>
                </a:lnTo>
                <a:lnTo>
                  <a:pt x="f6" y="f2"/>
                </a:lnTo>
                <a:lnTo>
                  <a:pt x="f0" y="f0"/>
                </a:lnTo>
                <a:lnTo>
                  <a:pt x="f1" y="f3"/>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8" name="Figura a mano libera: forma 67">
            <a:extLst>
              <a:ext uri="{FF2B5EF4-FFF2-40B4-BE49-F238E27FC236}">
                <a16:creationId xmlns:a16="http://schemas.microsoft.com/office/drawing/2014/main" id="{BA72BD22-A26D-E1AE-D8FD-4E503CBEB84B}"/>
              </a:ext>
            </a:extLst>
          </p:cNvPr>
          <p:cNvSpPr/>
          <p:nvPr/>
        </p:nvSpPr>
        <p:spPr>
          <a:xfrm>
            <a:off x="2908080" y="1941480"/>
            <a:ext cx="1498319" cy="3781440"/>
          </a:xfrm>
          <a:custGeom>
            <a:avLst>
              <a:gd name="f0" fmla="val 12780000"/>
              <a:gd name="f1" fmla="val 162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19831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9" name="Figura a mano libera: forma 68">
            <a:extLst>
              <a:ext uri="{FF2B5EF4-FFF2-40B4-BE49-F238E27FC236}">
                <a16:creationId xmlns:a16="http://schemas.microsoft.com/office/drawing/2014/main" id="{3E829F2E-F93B-B564-D8B8-806697A51A52}"/>
              </a:ext>
            </a:extLst>
          </p:cNvPr>
          <p:cNvSpPr/>
          <p:nvPr/>
        </p:nvSpPr>
        <p:spPr>
          <a:xfrm>
            <a:off x="3157559" y="5316480"/>
            <a:ext cx="190440" cy="236520"/>
          </a:xfrm>
          <a:custGeom>
            <a:avLst/>
            <a:gdLst>
              <a:gd name="f0" fmla="val 0"/>
              <a:gd name="f1" fmla="val 240"/>
              <a:gd name="f2" fmla="val 298"/>
              <a:gd name="f3" fmla="val 102"/>
              <a:gd name="f4" fmla="val 96"/>
              <a:gd name="f5" fmla="val 82"/>
              <a:gd name="f6" fmla="val 152"/>
            </a:gdLst>
            <a:ahLst/>
            <a:cxnLst>
              <a:cxn ang="3cd4">
                <a:pos x="hc" y="t"/>
              </a:cxn>
              <a:cxn ang="0">
                <a:pos x="r" y="vc"/>
              </a:cxn>
              <a:cxn ang="cd4">
                <a:pos x="hc" y="b"/>
              </a:cxn>
              <a:cxn ang="cd2">
                <a:pos x="l" y="vc"/>
              </a:cxn>
            </a:cxnLst>
            <a:rect l="l" t="t" r="r" b="b"/>
            <a:pathLst>
              <a:path w="240" h="298">
                <a:moveTo>
                  <a:pt x="f0" y="f3"/>
                </a:moveTo>
                <a:lnTo>
                  <a:pt x="f4" y="f5"/>
                </a:lnTo>
                <a:lnTo>
                  <a:pt x="f6" y="f0"/>
                </a:lnTo>
                <a:lnTo>
                  <a:pt x="f1" y="f2"/>
                </a:lnTo>
                <a:lnTo>
                  <a:pt x="f0" y="f3"/>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0" name="Figura a mano libera: forma 69">
            <a:extLst>
              <a:ext uri="{FF2B5EF4-FFF2-40B4-BE49-F238E27FC236}">
                <a16:creationId xmlns:a16="http://schemas.microsoft.com/office/drawing/2014/main" id="{386FBFAE-F4B6-F96B-BCEB-EA2BE3A6545F}"/>
              </a:ext>
            </a:extLst>
          </p:cNvPr>
          <p:cNvSpPr/>
          <p:nvPr/>
        </p:nvSpPr>
        <p:spPr>
          <a:xfrm>
            <a:off x="1706760" y="2028239"/>
            <a:ext cx="1193759" cy="3607559"/>
          </a:xfrm>
          <a:custGeom>
            <a:avLst>
              <a:gd name="f0" fmla="val 5400000"/>
              <a:gd name="f1" fmla="val 90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0124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1" name="Figura a mano libera: forma 70">
            <a:extLst>
              <a:ext uri="{FF2B5EF4-FFF2-40B4-BE49-F238E27FC236}">
                <a16:creationId xmlns:a16="http://schemas.microsoft.com/office/drawing/2014/main" id="{08D9307A-3E6C-69A2-0700-035F7E4A69EC}"/>
              </a:ext>
            </a:extLst>
          </p:cNvPr>
          <p:cNvSpPr/>
          <p:nvPr/>
        </p:nvSpPr>
        <p:spPr>
          <a:xfrm>
            <a:off x="2503440" y="5280120"/>
            <a:ext cx="187200" cy="237960"/>
          </a:xfrm>
          <a:custGeom>
            <a:avLst/>
            <a:gdLst>
              <a:gd name="f0" fmla="val 0"/>
              <a:gd name="f1" fmla="val 236"/>
              <a:gd name="f2" fmla="val 300"/>
              <a:gd name="f3" fmla="val 80"/>
              <a:gd name="f4" fmla="val 138"/>
              <a:gd name="f5" fmla="val 98"/>
            </a:gdLst>
            <a:ahLst/>
            <a:cxnLst>
              <a:cxn ang="3cd4">
                <a:pos x="hc" y="t"/>
              </a:cxn>
              <a:cxn ang="0">
                <a:pos x="r" y="vc"/>
              </a:cxn>
              <a:cxn ang="cd4">
                <a:pos x="hc" y="b"/>
              </a:cxn>
              <a:cxn ang="cd2">
                <a:pos x="l" y="vc"/>
              </a:cxn>
            </a:cxnLst>
            <a:rect l="l" t="t" r="r" b="b"/>
            <a:pathLst>
              <a:path w="236" h="300">
                <a:moveTo>
                  <a:pt x="f3" y="f0"/>
                </a:moveTo>
                <a:lnTo>
                  <a:pt x="f4" y="f3"/>
                </a:lnTo>
                <a:lnTo>
                  <a:pt x="f1" y="f5"/>
                </a:lnTo>
                <a:lnTo>
                  <a:pt x="f0" y="f2"/>
                </a:lnTo>
                <a:lnTo>
                  <a:pt x="f3" y="f0"/>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2" name="Connettore diritto 71">
            <a:extLst>
              <a:ext uri="{FF2B5EF4-FFF2-40B4-BE49-F238E27FC236}">
                <a16:creationId xmlns:a16="http://schemas.microsoft.com/office/drawing/2014/main" id="{4D6A88CB-6F3E-F1C8-EA4D-81C317E34030}"/>
              </a:ext>
            </a:extLst>
          </p:cNvPr>
          <p:cNvSpPr/>
          <p:nvPr/>
        </p:nvSpPr>
        <p:spPr>
          <a:xfrm flipH="1">
            <a:off x="3616200" y="1663559"/>
            <a:ext cx="52559" cy="44641"/>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3" name="Figura a mano libera: forma 72">
            <a:extLst>
              <a:ext uri="{FF2B5EF4-FFF2-40B4-BE49-F238E27FC236}">
                <a16:creationId xmlns:a16="http://schemas.microsoft.com/office/drawing/2014/main" id="{E5F31D41-BE6B-95EB-C746-ACF00711DBE1}"/>
              </a:ext>
            </a:extLst>
          </p:cNvPr>
          <p:cNvSpPr/>
          <p:nvPr/>
        </p:nvSpPr>
        <p:spPr>
          <a:xfrm>
            <a:off x="3436919" y="1582560"/>
            <a:ext cx="303120" cy="277920"/>
          </a:xfrm>
          <a:custGeom>
            <a:avLst/>
            <a:gdLst>
              <a:gd name="f0" fmla="val 0"/>
              <a:gd name="f1" fmla="val 381"/>
              <a:gd name="f2" fmla="val 349"/>
              <a:gd name="f3" fmla="val 221"/>
              <a:gd name="f4" fmla="val 263"/>
              <a:gd name="f5" fmla="val 125"/>
              <a:gd name="f6" fmla="val 187"/>
            </a:gdLst>
            <a:ahLst/>
            <a:cxnLst>
              <a:cxn ang="3cd4">
                <a:pos x="hc" y="t"/>
              </a:cxn>
              <a:cxn ang="0">
                <a:pos x="r" y="vc"/>
              </a:cxn>
              <a:cxn ang="cd4">
                <a:pos x="hc" y="b"/>
              </a:cxn>
              <a:cxn ang="cd2">
                <a:pos x="l" y="vc"/>
              </a:cxn>
            </a:cxnLst>
            <a:rect l="l" t="t" r="r" b="b"/>
            <a:pathLst>
              <a:path w="381" h="349">
                <a:moveTo>
                  <a:pt x="f3" y="f0"/>
                </a:moveTo>
                <a:lnTo>
                  <a:pt x="f4" y="f5"/>
                </a:lnTo>
                <a:lnTo>
                  <a:pt x="f1" y="f6"/>
                </a:lnTo>
                <a:lnTo>
                  <a:pt x="f0" y="f2"/>
                </a:lnTo>
                <a:lnTo>
                  <a:pt x="f3" y="f0"/>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4" name="Connettore diritto 73">
            <a:extLst>
              <a:ext uri="{FF2B5EF4-FFF2-40B4-BE49-F238E27FC236}">
                <a16:creationId xmlns:a16="http://schemas.microsoft.com/office/drawing/2014/main" id="{D8CE7102-0E5D-26EF-E7A1-95744D09130B}"/>
              </a:ext>
            </a:extLst>
          </p:cNvPr>
          <p:cNvSpPr/>
          <p:nvPr/>
        </p:nvSpPr>
        <p:spPr>
          <a:xfrm flipH="1">
            <a:off x="3768480" y="1874880"/>
            <a:ext cx="52200" cy="44280"/>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5" name="Figura a mano libera: forma 74">
            <a:extLst>
              <a:ext uri="{FF2B5EF4-FFF2-40B4-BE49-F238E27FC236}">
                <a16:creationId xmlns:a16="http://schemas.microsoft.com/office/drawing/2014/main" id="{61504E67-CD3F-901C-D86E-87C642DE54FE}"/>
              </a:ext>
            </a:extLst>
          </p:cNvPr>
          <p:cNvSpPr/>
          <p:nvPr/>
        </p:nvSpPr>
        <p:spPr>
          <a:xfrm>
            <a:off x="3589200" y="1795320"/>
            <a:ext cx="301680" cy="276480"/>
          </a:xfrm>
          <a:custGeom>
            <a:avLst/>
            <a:gdLst>
              <a:gd name="f0" fmla="val 0"/>
              <a:gd name="f1" fmla="val 382"/>
              <a:gd name="f2" fmla="val 350"/>
              <a:gd name="f3" fmla="val 222"/>
              <a:gd name="f4" fmla="val 264"/>
              <a:gd name="f5" fmla="val 126"/>
              <a:gd name="f6" fmla="val 188"/>
            </a:gdLst>
            <a:ahLst/>
            <a:cxnLst>
              <a:cxn ang="3cd4">
                <a:pos x="hc" y="t"/>
              </a:cxn>
              <a:cxn ang="0">
                <a:pos x="r" y="vc"/>
              </a:cxn>
              <a:cxn ang="cd4">
                <a:pos x="hc" y="b"/>
              </a:cxn>
              <a:cxn ang="cd2">
                <a:pos x="l" y="vc"/>
              </a:cxn>
            </a:cxnLst>
            <a:rect l="l" t="t" r="r" b="b"/>
            <a:pathLst>
              <a:path w="382" h="350">
                <a:moveTo>
                  <a:pt x="f3" y="f0"/>
                </a:moveTo>
                <a:lnTo>
                  <a:pt x="f4" y="f5"/>
                </a:lnTo>
                <a:lnTo>
                  <a:pt x="f1" y="f6"/>
                </a:lnTo>
                <a:lnTo>
                  <a:pt x="f0" y="f2"/>
                </a:lnTo>
                <a:lnTo>
                  <a:pt x="f3" y="f0"/>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6" name="Connettore diritto 75">
            <a:extLst>
              <a:ext uri="{FF2B5EF4-FFF2-40B4-BE49-F238E27FC236}">
                <a16:creationId xmlns:a16="http://schemas.microsoft.com/office/drawing/2014/main" id="{DB07F98B-F4D5-2804-CA77-8D23BD88BF39}"/>
              </a:ext>
            </a:extLst>
          </p:cNvPr>
          <p:cNvSpPr/>
          <p:nvPr/>
        </p:nvSpPr>
        <p:spPr>
          <a:xfrm flipH="1">
            <a:off x="3768480" y="1816200"/>
            <a:ext cx="52200" cy="44279"/>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7" name="Figura a mano libera: forma 76">
            <a:extLst>
              <a:ext uri="{FF2B5EF4-FFF2-40B4-BE49-F238E27FC236}">
                <a16:creationId xmlns:a16="http://schemas.microsoft.com/office/drawing/2014/main" id="{8134F084-A366-3B0A-A1BC-B2992D601563}"/>
              </a:ext>
            </a:extLst>
          </p:cNvPr>
          <p:cNvSpPr/>
          <p:nvPr/>
        </p:nvSpPr>
        <p:spPr>
          <a:xfrm>
            <a:off x="3589200" y="1735199"/>
            <a:ext cx="301680" cy="276120"/>
          </a:xfrm>
          <a:custGeom>
            <a:avLst/>
            <a:gdLst>
              <a:gd name="f0" fmla="val 0"/>
              <a:gd name="f1" fmla="val 382"/>
              <a:gd name="f2" fmla="val 350"/>
              <a:gd name="f3" fmla="val 222"/>
              <a:gd name="f4" fmla="val 264"/>
              <a:gd name="f5" fmla="val 126"/>
              <a:gd name="f6" fmla="val 188"/>
            </a:gdLst>
            <a:ahLst/>
            <a:cxnLst>
              <a:cxn ang="3cd4">
                <a:pos x="hc" y="t"/>
              </a:cxn>
              <a:cxn ang="0">
                <a:pos x="r" y="vc"/>
              </a:cxn>
              <a:cxn ang="cd4">
                <a:pos x="hc" y="b"/>
              </a:cxn>
              <a:cxn ang="cd2">
                <a:pos x="l" y="vc"/>
              </a:cxn>
            </a:cxnLst>
            <a:rect l="l" t="t" r="r" b="b"/>
            <a:pathLst>
              <a:path w="382" h="350">
                <a:moveTo>
                  <a:pt x="f3" y="f0"/>
                </a:moveTo>
                <a:lnTo>
                  <a:pt x="f4" y="f5"/>
                </a:lnTo>
                <a:lnTo>
                  <a:pt x="f1" y="f6"/>
                </a:lnTo>
                <a:lnTo>
                  <a:pt x="f0" y="f2"/>
                </a:lnTo>
                <a:lnTo>
                  <a:pt x="f3" y="f0"/>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8" name="Connettore diritto 77">
            <a:extLst>
              <a:ext uri="{FF2B5EF4-FFF2-40B4-BE49-F238E27FC236}">
                <a16:creationId xmlns:a16="http://schemas.microsoft.com/office/drawing/2014/main" id="{537FE2C9-9021-0188-C72C-6F0B1EB3EAF9}"/>
              </a:ext>
            </a:extLst>
          </p:cNvPr>
          <p:cNvSpPr/>
          <p:nvPr/>
        </p:nvSpPr>
        <p:spPr>
          <a:xfrm>
            <a:off x="2066760" y="1890720"/>
            <a:ext cx="51120" cy="44280"/>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9" name="Figura a mano libera: forma 78">
            <a:extLst>
              <a:ext uri="{FF2B5EF4-FFF2-40B4-BE49-F238E27FC236}">
                <a16:creationId xmlns:a16="http://schemas.microsoft.com/office/drawing/2014/main" id="{178D15DD-551A-BBEA-A5D3-60EDE41AD079}"/>
              </a:ext>
            </a:extLst>
          </p:cNvPr>
          <p:cNvSpPr/>
          <p:nvPr/>
        </p:nvSpPr>
        <p:spPr>
          <a:xfrm>
            <a:off x="1995480" y="1811160"/>
            <a:ext cx="303120" cy="276480"/>
          </a:xfrm>
          <a:custGeom>
            <a:avLst/>
            <a:gdLst>
              <a:gd name="f0" fmla="val 0"/>
              <a:gd name="f1" fmla="val 381"/>
              <a:gd name="f2" fmla="val 350"/>
              <a:gd name="f3" fmla="val 188"/>
              <a:gd name="f4" fmla="val 118"/>
              <a:gd name="f5" fmla="val 126"/>
              <a:gd name="f6" fmla="val 160"/>
            </a:gdLst>
            <a:ahLst/>
            <a:cxnLst>
              <a:cxn ang="3cd4">
                <a:pos x="hc" y="t"/>
              </a:cxn>
              <a:cxn ang="0">
                <a:pos x="r" y="vc"/>
              </a:cxn>
              <a:cxn ang="cd4">
                <a:pos x="hc" y="b"/>
              </a:cxn>
              <a:cxn ang="cd2">
                <a:pos x="l" y="vc"/>
              </a:cxn>
            </a:cxnLst>
            <a:rect l="l" t="t" r="r" b="b"/>
            <a:pathLst>
              <a:path w="381" h="350">
                <a:moveTo>
                  <a:pt x="f0" y="f3"/>
                </a:moveTo>
                <a:lnTo>
                  <a:pt x="f4" y="f5"/>
                </a:lnTo>
                <a:lnTo>
                  <a:pt x="f6" y="f0"/>
                </a:lnTo>
                <a:lnTo>
                  <a:pt x="f1" y="f2"/>
                </a:lnTo>
                <a:lnTo>
                  <a:pt x="f0" y="f3"/>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0" name="Connettore diritto 79">
            <a:extLst>
              <a:ext uri="{FF2B5EF4-FFF2-40B4-BE49-F238E27FC236}">
                <a16:creationId xmlns:a16="http://schemas.microsoft.com/office/drawing/2014/main" id="{88BDCD2C-DEE5-BCC3-6F72-AF6BFAA8067C}"/>
              </a:ext>
            </a:extLst>
          </p:cNvPr>
          <p:cNvSpPr/>
          <p:nvPr/>
        </p:nvSpPr>
        <p:spPr>
          <a:xfrm>
            <a:off x="2219399" y="1739880"/>
            <a:ext cx="50761" cy="44640"/>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1" name="Figura a mano libera: forma 80">
            <a:extLst>
              <a:ext uri="{FF2B5EF4-FFF2-40B4-BE49-F238E27FC236}">
                <a16:creationId xmlns:a16="http://schemas.microsoft.com/office/drawing/2014/main" id="{DED16C7C-54B0-2DEA-2511-7E6A6AF5CDD7}"/>
              </a:ext>
            </a:extLst>
          </p:cNvPr>
          <p:cNvSpPr/>
          <p:nvPr/>
        </p:nvSpPr>
        <p:spPr>
          <a:xfrm>
            <a:off x="2147760" y="1658879"/>
            <a:ext cx="303480" cy="276120"/>
          </a:xfrm>
          <a:custGeom>
            <a:avLst/>
            <a:gdLst>
              <a:gd name="f0" fmla="val 0"/>
              <a:gd name="f1" fmla="val 382"/>
              <a:gd name="f2" fmla="val 350"/>
              <a:gd name="f3" fmla="val 188"/>
              <a:gd name="f4" fmla="val 118"/>
              <a:gd name="f5" fmla="val 126"/>
              <a:gd name="f6" fmla="val 160"/>
            </a:gdLst>
            <a:ahLst/>
            <a:cxnLst>
              <a:cxn ang="3cd4">
                <a:pos x="hc" y="t"/>
              </a:cxn>
              <a:cxn ang="0">
                <a:pos x="r" y="vc"/>
              </a:cxn>
              <a:cxn ang="cd4">
                <a:pos x="hc" y="b"/>
              </a:cxn>
              <a:cxn ang="cd2">
                <a:pos x="l" y="vc"/>
              </a:cxn>
            </a:cxnLst>
            <a:rect l="l" t="t" r="r" b="b"/>
            <a:pathLst>
              <a:path w="382" h="350">
                <a:moveTo>
                  <a:pt x="f0" y="f3"/>
                </a:moveTo>
                <a:lnTo>
                  <a:pt x="f4" y="f5"/>
                </a:lnTo>
                <a:lnTo>
                  <a:pt x="f6" y="f0"/>
                </a:lnTo>
                <a:lnTo>
                  <a:pt x="f1" y="f2"/>
                </a:lnTo>
                <a:lnTo>
                  <a:pt x="f0" y="f3"/>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2" name="Connettore diritto 81">
            <a:extLst>
              <a:ext uri="{FF2B5EF4-FFF2-40B4-BE49-F238E27FC236}">
                <a16:creationId xmlns:a16="http://schemas.microsoft.com/office/drawing/2014/main" id="{682AF53F-05A4-989F-5C1C-7B6F062C3A00}"/>
              </a:ext>
            </a:extLst>
          </p:cNvPr>
          <p:cNvSpPr/>
          <p:nvPr/>
        </p:nvSpPr>
        <p:spPr>
          <a:xfrm flipH="1" flipV="1">
            <a:off x="5200560" y="5278320"/>
            <a:ext cx="146160" cy="74880"/>
          </a:xfrm>
          <a:prstGeom prst="line">
            <a:avLst/>
          </a:prstGeom>
          <a:noFill/>
          <a:ln w="25560" cap="sq">
            <a:solidFill>
              <a:srgbClr val="CC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3" name="Figura a mano libera: forma 82">
            <a:extLst>
              <a:ext uri="{FF2B5EF4-FFF2-40B4-BE49-F238E27FC236}">
                <a16:creationId xmlns:a16="http://schemas.microsoft.com/office/drawing/2014/main" id="{E6EAC1E5-0FE8-42D6-A081-FC23D439CE83}"/>
              </a:ext>
            </a:extLst>
          </p:cNvPr>
          <p:cNvSpPr/>
          <p:nvPr/>
        </p:nvSpPr>
        <p:spPr>
          <a:xfrm>
            <a:off x="5043600" y="5200560"/>
            <a:ext cx="241200" cy="169920"/>
          </a:xfrm>
          <a:custGeom>
            <a:avLst/>
            <a:gdLst>
              <a:gd name="f0" fmla="val 0"/>
              <a:gd name="f1" fmla="val 306"/>
              <a:gd name="f2" fmla="val 213"/>
              <a:gd name="f3" fmla="val 49"/>
              <a:gd name="f4" fmla="val 232"/>
              <a:gd name="f5" fmla="val 115"/>
              <a:gd name="f6" fmla="val 224"/>
            </a:gdLst>
            <a:ahLst/>
            <a:cxnLst>
              <a:cxn ang="3cd4">
                <a:pos x="hc" y="t"/>
              </a:cxn>
              <a:cxn ang="0">
                <a:pos x="r" y="vc"/>
              </a:cxn>
              <a:cxn ang="cd4">
                <a:pos x="hc" y="b"/>
              </a:cxn>
              <a:cxn ang="cd2">
                <a:pos x="l" y="vc"/>
              </a:cxn>
            </a:cxnLst>
            <a:rect l="l" t="t" r="r" b="b"/>
            <a:pathLst>
              <a:path w="306" h="213">
                <a:moveTo>
                  <a:pt x="f1" y="f3"/>
                </a:moveTo>
                <a:lnTo>
                  <a:pt x="f4" y="f5"/>
                </a:lnTo>
                <a:lnTo>
                  <a:pt x="f6" y="f2"/>
                </a:lnTo>
                <a:lnTo>
                  <a:pt x="f0" y="f0"/>
                </a:lnTo>
                <a:lnTo>
                  <a:pt x="f1" y="f3"/>
                </a:lnTo>
                <a:close/>
              </a:path>
            </a:pathLst>
          </a:custGeom>
          <a:solidFill>
            <a:srgbClr val="CC0000"/>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4" name="Rettangolo 83">
            <a:extLst>
              <a:ext uri="{FF2B5EF4-FFF2-40B4-BE49-F238E27FC236}">
                <a16:creationId xmlns:a16="http://schemas.microsoft.com/office/drawing/2014/main" id="{4506D60D-663F-0D3F-AA21-7D747645D3FF}"/>
              </a:ext>
            </a:extLst>
          </p:cNvPr>
          <p:cNvSpPr/>
          <p:nvPr/>
        </p:nvSpPr>
        <p:spPr>
          <a:xfrm>
            <a:off x="1523880" y="380880"/>
            <a:ext cx="6096240" cy="5716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spc="3" baseline="0">
                <a:ln w="12600" cap="sq">
                  <a:solidFill>
                    <a:srgbClr val="3333CC"/>
                  </a:solidFill>
                  <a:prstDash val="solid"/>
                  <a:miter/>
                </a:ln>
                <a:solidFill>
                  <a:srgbClr val="FF0000"/>
                </a:solidFill>
                <a:effectLst>
                  <a:outerShdw dist="40186" dir="1096358" algn="tl">
                    <a:srgbClr val="9999FF"/>
                  </a:outerShdw>
                </a:effectLst>
                <a:latin typeface="Century Gothic" pitchFamily="18"/>
                <a:ea typeface="Century Gothic" pitchFamily="18"/>
                <a:cs typeface="Century Gothic" pitchFamily="18"/>
              </a:rPr>
              <a:t>Aromatics: ring current</a:t>
            </a:r>
          </a:p>
        </p:txBody>
      </p:sp>
      <p:sp>
        <p:nvSpPr>
          <p:cNvPr id="85" name="Figura a mano libera: forma 84">
            <a:extLst>
              <a:ext uri="{FF2B5EF4-FFF2-40B4-BE49-F238E27FC236}">
                <a16:creationId xmlns:a16="http://schemas.microsoft.com/office/drawing/2014/main" id="{F4FF6579-3C83-52DC-6191-4779A9767ADA}"/>
              </a:ext>
            </a:extLst>
          </p:cNvPr>
          <p:cNvSpPr/>
          <p:nvPr/>
        </p:nvSpPr>
        <p:spPr>
          <a:xfrm>
            <a:off x="5486399" y="5029200"/>
            <a:ext cx="3124079" cy="641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CC0000"/>
                </a:solidFill>
                <a:latin typeface="Comic Sans MS" pitchFamily="66"/>
                <a:ea typeface="Microsoft YaHei" pitchFamily="2"/>
                <a:cs typeface="Mangal" pitchFamily="2"/>
              </a:rPr>
              <a:t>Line of magnetic field  of </a:t>
            </a:r>
            <a:r>
              <a:rPr lang="it-IT" sz="1800" b="1" i="0" u="none" strike="noStrike" baseline="0">
                <a:ln>
                  <a:noFill/>
                </a:ln>
                <a:solidFill>
                  <a:srgbClr val="CC0000"/>
                </a:solidFill>
                <a:latin typeface="Symbol" pitchFamily="18"/>
                <a:ea typeface="Microsoft YaHei" pitchFamily="2"/>
                <a:cs typeface="Mangal" pitchFamily="2"/>
              </a:rPr>
              <a:t></a:t>
            </a:r>
            <a:r>
              <a:rPr lang="it-IT" sz="1800" b="1" i="0" u="none" strike="noStrike" baseline="0">
                <a:ln>
                  <a:noFill/>
                </a:ln>
                <a:solidFill>
                  <a:srgbClr val="CC0000"/>
                </a:solidFill>
                <a:latin typeface="Century Gothic" pitchFamily="34"/>
                <a:ea typeface="Microsoft YaHei" pitchFamily="2"/>
                <a:cs typeface="Mangal" pitchFamily="2"/>
              </a:rPr>
              <a:t>electrons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CD94C3DF-520C-4EFC-651C-876316F24ECD}"/>
              </a:ext>
            </a:extLst>
          </p:cNvPr>
          <p:cNvSpPr/>
          <p:nvPr/>
        </p:nvSpPr>
        <p:spPr>
          <a:xfrm>
            <a:off x="82440" y="27000"/>
            <a:ext cx="8979119"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C60F9D71-3CAE-FA3A-004E-8EA13C53379F}"/>
              </a:ext>
            </a:extLst>
          </p:cNvPr>
          <p:cNvSpPr/>
          <p:nvPr/>
        </p:nvSpPr>
        <p:spPr>
          <a:xfrm>
            <a:off x="2634480" y="0"/>
            <a:ext cx="40849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CC99"/>
                </a:solidFill>
                <a:latin typeface="Comic Sans MS" pitchFamily="66"/>
                <a:ea typeface="Microsoft YaHei" pitchFamily="2"/>
                <a:cs typeface="Mangal" pitchFamily="2"/>
              </a:rPr>
              <a:t>CHEMICAL SHIFTS (ppm)</a:t>
            </a:r>
          </a:p>
        </p:txBody>
      </p:sp>
      <p:sp>
        <p:nvSpPr>
          <p:cNvPr id="4" name="Connettore diritto 3">
            <a:extLst>
              <a:ext uri="{FF2B5EF4-FFF2-40B4-BE49-F238E27FC236}">
                <a16:creationId xmlns:a16="http://schemas.microsoft.com/office/drawing/2014/main" id="{4B0A3209-E9F3-AE8B-0294-A869371B7B4D}"/>
              </a:ext>
            </a:extLst>
          </p:cNvPr>
          <p:cNvSpPr/>
          <p:nvPr/>
        </p:nvSpPr>
        <p:spPr>
          <a:xfrm>
            <a:off x="3505319" y="682560"/>
            <a:ext cx="0" cy="609624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Connettore diritto 4">
            <a:extLst>
              <a:ext uri="{FF2B5EF4-FFF2-40B4-BE49-F238E27FC236}">
                <a16:creationId xmlns:a16="http://schemas.microsoft.com/office/drawing/2014/main" id="{EF65B2FC-B9C6-9A6B-B33C-D750A029012B}"/>
              </a:ext>
            </a:extLst>
          </p:cNvPr>
          <p:cNvSpPr/>
          <p:nvPr/>
        </p:nvSpPr>
        <p:spPr>
          <a:xfrm>
            <a:off x="3505319" y="5864400"/>
            <a:ext cx="5637241" cy="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1E61C41C-E4FB-04BF-3BE6-0AD5C1B0CC47}"/>
              </a:ext>
            </a:extLst>
          </p:cNvPr>
          <p:cNvSpPr/>
          <p:nvPr/>
        </p:nvSpPr>
        <p:spPr>
          <a:xfrm>
            <a:off x="8005680" y="6351480"/>
            <a:ext cx="11178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1.0 - 4.0</a:t>
            </a:r>
          </a:p>
        </p:txBody>
      </p:sp>
      <p:sp>
        <p:nvSpPr>
          <p:cNvPr id="7" name="Connettore diritto 6">
            <a:extLst>
              <a:ext uri="{FF2B5EF4-FFF2-40B4-BE49-F238E27FC236}">
                <a16:creationId xmlns:a16="http://schemas.microsoft.com/office/drawing/2014/main" id="{1807D445-7661-BDB7-55A4-D0EA374AE56C}"/>
              </a:ext>
            </a:extLst>
          </p:cNvPr>
          <p:cNvSpPr/>
          <p:nvPr/>
        </p:nvSpPr>
        <p:spPr>
          <a:xfrm>
            <a:off x="8000999" y="5864400"/>
            <a:ext cx="0" cy="91440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64A3B9F4-7CB3-6233-7288-20C1EC7463BA}"/>
              </a:ext>
            </a:extLst>
          </p:cNvPr>
          <p:cNvSpPr/>
          <p:nvPr/>
        </p:nvSpPr>
        <p:spPr>
          <a:xfrm>
            <a:off x="385560" y="645156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   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1.7 - 2.7</a:t>
            </a:r>
          </a:p>
        </p:txBody>
      </p:sp>
      <p:grpSp>
        <p:nvGrpSpPr>
          <p:cNvPr id="9" name="Gruppo 8">
            <a:extLst>
              <a:ext uri="{FF2B5EF4-FFF2-40B4-BE49-F238E27FC236}">
                <a16:creationId xmlns:a16="http://schemas.microsoft.com/office/drawing/2014/main" id="{089B308B-C2EB-1D95-2099-C51BE41D18F0}"/>
              </a:ext>
            </a:extLst>
          </p:cNvPr>
          <p:cNvGrpSpPr/>
          <p:nvPr/>
        </p:nvGrpSpPr>
        <p:grpSpPr>
          <a:xfrm>
            <a:off x="316080" y="623880"/>
            <a:ext cx="8614800" cy="6125040"/>
            <a:chOff x="316080" y="623880"/>
            <a:chExt cx="8614800" cy="6125040"/>
          </a:xfrm>
        </p:grpSpPr>
        <p:sp>
          <p:nvSpPr>
            <p:cNvPr id="10" name="Figura a mano libera: forma 9">
              <a:extLst>
                <a:ext uri="{FF2B5EF4-FFF2-40B4-BE49-F238E27FC236}">
                  <a16:creationId xmlns:a16="http://schemas.microsoft.com/office/drawing/2014/main" id="{71FA466B-E9D5-7039-3DB7-B077ED6FBA08}"/>
                </a:ext>
              </a:extLst>
            </p:cNvPr>
            <p:cNvSpPr/>
            <p:nvPr/>
          </p:nvSpPr>
          <p:spPr>
            <a:xfrm>
              <a:off x="365040" y="636480"/>
              <a:ext cx="3168720" cy="43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25000">
                  <a:ln>
                    <a:noFill/>
                  </a:ln>
                  <a:solidFill>
                    <a:srgbClr val="000000"/>
                  </a:solidFill>
                  <a:latin typeface="Arial Rounded MT Bold" pitchFamily="34"/>
                  <a:ea typeface="Microsoft YaHei" pitchFamily="2"/>
                  <a:cs typeface="Mangal" pitchFamily="2"/>
                </a:rPr>
                <a:t>3		</a:t>
              </a:r>
              <a:r>
                <a:rPr lang="it-IT" sz="2000" b="0" i="0" u="none" strike="noStrike" baseline="0">
                  <a:ln>
                    <a:noFill/>
                  </a:ln>
                  <a:solidFill>
                    <a:srgbClr val="000000"/>
                  </a:solidFill>
                  <a:latin typeface="Arial Rounded MT Bold" pitchFamily="34"/>
                  <a:ea typeface="Microsoft YaHei" pitchFamily="2"/>
                  <a:cs typeface="Mangal" pitchFamily="2"/>
                </a:rPr>
                <a:t>0.7 - 1.3</a:t>
              </a:r>
            </a:p>
          </p:txBody>
        </p:sp>
        <p:sp>
          <p:nvSpPr>
            <p:cNvPr id="11" name="Figura a mano libera: forma 10">
              <a:extLst>
                <a:ext uri="{FF2B5EF4-FFF2-40B4-BE49-F238E27FC236}">
                  <a16:creationId xmlns:a16="http://schemas.microsoft.com/office/drawing/2014/main" id="{8B42BB88-E98F-C1BB-B643-82732A230DB8}"/>
                </a:ext>
              </a:extLst>
            </p:cNvPr>
            <p:cNvSpPr/>
            <p:nvPr/>
          </p:nvSpPr>
          <p:spPr>
            <a:xfrm>
              <a:off x="365040" y="1862280"/>
              <a:ext cx="31687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R-C=C-C-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1.6 - 2.6</a:t>
              </a:r>
            </a:p>
          </p:txBody>
        </p:sp>
        <p:sp>
          <p:nvSpPr>
            <p:cNvPr id="12" name="Figura a mano libera: forma 11">
              <a:extLst>
                <a:ext uri="{FF2B5EF4-FFF2-40B4-BE49-F238E27FC236}">
                  <a16:creationId xmlns:a16="http://schemas.microsoft.com/office/drawing/2014/main" id="{C4A7840B-B27D-DE92-EAB0-F34DD0D3A5E8}"/>
                </a:ext>
              </a:extLst>
            </p:cNvPr>
            <p:cNvSpPr/>
            <p:nvPr/>
          </p:nvSpPr>
          <p:spPr>
            <a:xfrm>
              <a:off x="365040" y="2606760"/>
              <a:ext cx="31687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2.1 - 2.4</a:t>
              </a:r>
            </a:p>
          </p:txBody>
        </p:sp>
        <p:grpSp>
          <p:nvGrpSpPr>
            <p:cNvPr id="13" name="Gruppo 12">
              <a:extLst>
                <a:ext uri="{FF2B5EF4-FFF2-40B4-BE49-F238E27FC236}">
                  <a16:creationId xmlns:a16="http://schemas.microsoft.com/office/drawing/2014/main" id="{55F650D9-84EB-C83D-A533-4F5C80DC582D}"/>
                </a:ext>
              </a:extLst>
            </p:cNvPr>
            <p:cNvGrpSpPr/>
            <p:nvPr/>
          </p:nvGrpSpPr>
          <p:grpSpPr>
            <a:xfrm>
              <a:off x="636120" y="2149560"/>
              <a:ext cx="383040" cy="533160"/>
              <a:chOff x="636120" y="2149560"/>
              <a:chExt cx="383040" cy="533160"/>
            </a:xfrm>
          </p:grpSpPr>
          <p:sp>
            <p:nvSpPr>
              <p:cNvPr id="14" name="Figura a mano libera: forma 13">
                <a:extLst>
                  <a:ext uri="{FF2B5EF4-FFF2-40B4-BE49-F238E27FC236}">
                    <a16:creationId xmlns:a16="http://schemas.microsoft.com/office/drawing/2014/main" id="{80CDB992-ECD8-F908-3BB5-06D7BCD05B87}"/>
                  </a:ext>
                </a:extLst>
              </p:cNvPr>
              <p:cNvSpPr/>
              <p:nvPr/>
            </p:nvSpPr>
            <p:spPr>
              <a:xfrm>
                <a:off x="636120" y="2149560"/>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15" name="Connettore diritto 14">
                <a:extLst>
                  <a:ext uri="{FF2B5EF4-FFF2-40B4-BE49-F238E27FC236}">
                    <a16:creationId xmlns:a16="http://schemas.microsoft.com/office/drawing/2014/main" id="{92888E1F-A318-F1E3-3B6B-AF982639BF7D}"/>
                  </a:ext>
                </a:extLst>
              </p:cNvPr>
              <p:cNvSpPr/>
              <p:nvPr/>
            </p:nvSpPr>
            <p:spPr>
              <a:xfrm>
                <a:off x="789119" y="2440080"/>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Connettore diritto 15">
                <a:extLst>
                  <a:ext uri="{FF2B5EF4-FFF2-40B4-BE49-F238E27FC236}">
                    <a16:creationId xmlns:a16="http://schemas.microsoft.com/office/drawing/2014/main" id="{1AB91307-6454-C5D1-9C68-289E104CE68A}"/>
                  </a:ext>
                </a:extLst>
              </p:cNvPr>
              <p:cNvSpPr/>
              <p:nvPr/>
            </p:nvSpPr>
            <p:spPr>
              <a:xfrm>
                <a:off x="868319" y="2440080"/>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7" name="Gruppo 16">
              <a:extLst>
                <a:ext uri="{FF2B5EF4-FFF2-40B4-BE49-F238E27FC236}">
                  <a16:creationId xmlns:a16="http://schemas.microsoft.com/office/drawing/2014/main" id="{00A903F6-2A0D-AA1E-DF78-E7E308486BBC}"/>
                </a:ext>
              </a:extLst>
            </p:cNvPr>
            <p:cNvGrpSpPr/>
            <p:nvPr/>
          </p:nvGrpSpPr>
          <p:grpSpPr>
            <a:xfrm>
              <a:off x="847439" y="2963879"/>
              <a:ext cx="383040" cy="533160"/>
              <a:chOff x="847439" y="2963879"/>
              <a:chExt cx="383040" cy="533160"/>
            </a:xfrm>
          </p:grpSpPr>
          <p:sp>
            <p:nvSpPr>
              <p:cNvPr id="18" name="Figura a mano libera: forma 17">
                <a:extLst>
                  <a:ext uri="{FF2B5EF4-FFF2-40B4-BE49-F238E27FC236}">
                    <a16:creationId xmlns:a16="http://schemas.microsoft.com/office/drawing/2014/main" id="{C73CEB68-6812-6EE7-0A36-3233692D522E}"/>
                  </a:ext>
                </a:extLst>
              </p:cNvPr>
              <p:cNvSpPr/>
              <p:nvPr/>
            </p:nvSpPr>
            <p:spPr>
              <a:xfrm>
                <a:off x="847439" y="2963879"/>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19" name="Connettore diritto 18">
                <a:extLst>
                  <a:ext uri="{FF2B5EF4-FFF2-40B4-BE49-F238E27FC236}">
                    <a16:creationId xmlns:a16="http://schemas.microsoft.com/office/drawing/2014/main" id="{B4FEE378-7273-ECC0-B6EC-A056821DBD37}"/>
                  </a:ext>
                </a:extLst>
              </p:cNvPr>
              <p:cNvSpPr/>
              <p:nvPr/>
            </p:nvSpPr>
            <p:spPr>
              <a:xfrm>
                <a:off x="1000080" y="3254399"/>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Connettore diritto 19">
                <a:extLst>
                  <a:ext uri="{FF2B5EF4-FFF2-40B4-BE49-F238E27FC236}">
                    <a16:creationId xmlns:a16="http://schemas.microsoft.com/office/drawing/2014/main" id="{3985B064-12F8-F493-8AC3-96494FE16FFD}"/>
                  </a:ext>
                </a:extLst>
              </p:cNvPr>
              <p:cNvSpPr/>
              <p:nvPr/>
            </p:nvSpPr>
            <p:spPr>
              <a:xfrm>
                <a:off x="1079639" y="3254399"/>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21" name="Figura a mano libera: forma 20">
              <a:extLst>
                <a:ext uri="{FF2B5EF4-FFF2-40B4-BE49-F238E27FC236}">
                  <a16:creationId xmlns:a16="http://schemas.microsoft.com/office/drawing/2014/main" id="{AB67F452-98F0-0A48-4B54-A52D779D23E1}"/>
                </a:ext>
              </a:extLst>
            </p:cNvPr>
            <p:cNvSpPr/>
            <p:nvPr/>
          </p:nvSpPr>
          <p:spPr>
            <a:xfrm>
              <a:off x="365040" y="3427559"/>
              <a:ext cx="31687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RO-C-C-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2.1 - 2.5</a:t>
              </a:r>
            </a:p>
          </p:txBody>
        </p:sp>
        <p:grpSp>
          <p:nvGrpSpPr>
            <p:cNvPr id="22" name="Gruppo 21">
              <a:extLst>
                <a:ext uri="{FF2B5EF4-FFF2-40B4-BE49-F238E27FC236}">
                  <a16:creationId xmlns:a16="http://schemas.microsoft.com/office/drawing/2014/main" id="{6EE060ED-8BF1-8751-8726-EC01294800BE}"/>
                </a:ext>
              </a:extLst>
            </p:cNvPr>
            <p:cNvGrpSpPr/>
            <p:nvPr/>
          </p:nvGrpSpPr>
          <p:grpSpPr>
            <a:xfrm>
              <a:off x="847439" y="3767040"/>
              <a:ext cx="383040" cy="533520"/>
              <a:chOff x="847439" y="3767040"/>
              <a:chExt cx="383040" cy="533520"/>
            </a:xfrm>
          </p:grpSpPr>
          <p:sp>
            <p:nvSpPr>
              <p:cNvPr id="23" name="Figura a mano libera: forma 22">
                <a:extLst>
                  <a:ext uri="{FF2B5EF4-FFF2-40B4-BE49-F238E27FC236}">
                    <a16:creationId xmlns:a16="http://schemas.microsoft.com/office/drawing/2014/main" id="{6AAB69EC-DFDC-EE51-7EC2-487ACD67D187}"/>
                  </a:ext>
                </a:extLst>
              </p:cNvPr>
              <p:cNvSpPr/>
              <p:nvPr/>
            </p:nvSpPr>
            <p:spPr>
              <a:xfrm>
                <a:off x="847439" y="3767040"/>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24" name="Connettore diritto 23">
                <a:extLst>
                  <a:ext uri="{FF2B5EF4-FFF2-40B4-BE49-F238E27FC236}">
                    <a16:creationId xmlns:a16="http://schemas.microsoft.com/office/drawing/2014/main" id="{6B978E83-5616-E68B-3159-035556DC1C28}"/>
                  </a:ext>
                </a:extLst>
              </p:cNvPr>
              <p:cNvSpPr/>
              <p:nvPr/>
            </p:nvSpPr>
            <p:spPr>
              <a:xfrm>
                <a:off x="1000080" y="4057559"/>
                <a:ext cx="0" cy="24300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5" name="Connettore diritto 24">
                <a:extLst>
                  <a:ext uri="{FF2B5EF4-FFF2-40B4-BE49-F238E27FC236}">
                    <a16:creationId xmlns:a16="http://schemas.microsoft.com/office/drawing/2014/main" id="{125B7EB8-C0B9-D4DA-EA84-1E090D002ABD}"/>
                  </a:ext>
                </a:extLst>
              </p:cNvPr>
              <p:cNvSpPr/>
              <p:nvPr/>
            </p:nvSpPr>
            <p:spPr>
              <a:xfrm>
                <a:off x="1079639" y="4057559"/>
                <a:ext cx="0" cy="24300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26" name="Figura a mano libera: forma 25">
              <a:extLst>
                <a:ext uri="{FF2B5EF4-FFF2-40B4-BE49-F238E27FC236}">
                  <a16:creationId xmlns:a16="http://schemas.microsoft.com/office/drawing/2014/main" id="{73C085BE-0E31-1771-3087-37C403C49C6A}"/>
                </a:ext>
              </a:extLst>
            </p:cNvPr>
            <p:cNvSpPr/>
            <p:nvPr/>
          </p:nvSpPr>
          <p:spPr>
            <a:xfrm>
              <a:off x="365040" y="4230720"/>
              <a:ext cx="31687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HO-C-C-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2.1 - 2.5</a:t>
              </a:r>
            </a:p>
          </p:txBody>
        </p:sp>
        <p:sp>
          <p:nvSpPr>
            <p:cNvPr id="27" name="Figura a mano libera: forma 26">
              <a:extLst>
                <a:ext uri="{FF2B5EF4-FFF2-40B4-BE49-F238E27FC236}">
                  <a16:creationId xmlns:a16="http://schemas.microsoft.com/office/drawing/2014/main" id="{C1669A23-F968-8A89-8A89-48A63D80771C}"/>
                </a:ext>
              </a:extLst>
            </p:cNvPr>
            <p:cNvSpPr/>
            <p:nvPr/>
          </p:nvSpPr>
          <p:spPr>
            <a:xfrm>
              <a:off x="347760" y="4746600"/>
              <a:ext cx="31687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N   C-C-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2.1 - 3.0</a:t>
              </a:r>
            </a:p>
          </p:txBody>
        </p:sp>
        <p:sp>
          <p:nvSpPr>
            <p:cNvPr id="28" name="Figura a mano libera: forma 27">
              <a:extLst>
                <a:ext uri="{FF2B5EF4-FFF2-40B4-BE49-F238E27FC236}">
                  <a16:creationId xmlns:a16="http://schemas.microsoft.com/office/drawing/2014/main" id="{D6568E3D-0DFA-96AD-9BC1-DE7D71F27F57}"/>
                </a:ext>
              </a:extLst>
            </p:cNvPr>
            <p:cNvSpPr/>
            <p:nvPr/>
          </p:nvSpPr>
          <p:spPr>
            <a:xfrm>
              <a:off x="347760" y="5203800"/>
              <a:ext cx="31687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   C-C-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2.1 - 3.0</a:t>
              </a:r>
            </a:p>
          </p:txBody>
        </p:sp>
        <p:graphicFrame>
          <p:nvGraphicFramePr>
            <p:cNvPr id="29" name="Oggetto 28">
              <a:extLst>
                <a:ext uri="{FF2B5EF4-FFF2-40B4-BE49-F238E27FC236}">
                  <a16:creationId xmlns:a16="http://schemas.microsoft.com/office/drawing/2014/main" id="{21EC0C5D-8B6A-04F5-E97C-E588C94EED91}"/>
                </a:ext>
              </a:extLst>
            </p:cNvPr>
            <p:cNvGraphicFramePr/>
            <p:nvPr/>
          </p:nvGraphicFramePr>
          <p:xfrm>
            <a:off x="316080" y="5595840"/>
            <a:ext cx="1277640" cy="963720"/>
          </p:xfrm>
          <a:graphic>
            <a:graphicData uri="http://schemas.openxmlformats.org/presentationml/2006/ole">
              <mc:AlternateContent xmlns:mc="http://schemas.openxmlformats.org/markup-compatibility/2006">
                <mc:Choice xmlns:v="urn:schemas-microsoft-com:vml" Requires="v">
                  <p:oleObj r:id="rId3" imgW="5531667" imgH="26716776" progId="">
                    <p:embed/>
                  </p:oleObj>
                </mc:Choice>
                <mc:Fallback>
                  <p:oleObj r:id="rId3" imgW="5531667" imgH="26716776" progId="">
                    <p:embed/>
                    <p:pic>
                      <p:nvPicPr>
                        <p:cNvPr id="0" name=""/>
                        <p:cNvPicPr/>
                        <p:nvPr/>
                      </p:nvPicPr>
                      <p:blipFill>
                        <a:blip r:embed="rId4"/>
                        <a:stretch>
                          <a:fillRect/>
                        </a:stretch>
                      </p:blipFill>
                      <p:spPr>
                        <a:xfrm>
                          <a:off x="316080" y="5595840"/>
                          <a:ext cx="1277640" cy="963720"/>
                        </a:xfrm>
                        <a:prstGeom prst="rect">
                          <a:avLst/>
                        </a:prstGeom>
                        <a:noFill/>
                        <a:ln>
                          <a:noFill/>
                        </a:ln>
                      </p:spPr>
                    </p:pic>
                  </p:oleObj>
                </mc:Fallback>
              </mc:AlternateContent>
            </a:graphicData>
          </a:graphic>
        </p:graphicFrame>
        <p:sp>
          <p:nvSpPr>
            <p:cNvPr id="30" name="Figura a mano libera: forma 29">
              <a:extLst>
                <a:ext uri="{FF2B5EF4-FFF2-40B4-BE49-F238E27FC236}">
                  <a16:creationId xmlns:a16="http://schemas.microsoft.com/office/drawing/2014/main" id="{1AD0EE78-4628-FA87-9F3B-38C75211B249}"/>
                </a:ext>
              </a:extLst>
            </p:cNvPr>
            <p:cNvSpPr/>
            <p:nvPr/>
          </p:nvSpPr>
          <p:spPr>
            <a:xfrm>
              <a:off x="1431720" y="5854679"/>
              <a:ext cx="201383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2.3 - 2.7	</a:t>
              </a:r>
            </a:p>
          </p:txBody>
        </p:sp>
        <p:grpSp>
          <p:nvGrpSpPr>
            <p:cNvPr id="31" name="Gruppo 30">
              <a:extLst>
                <a:ext uri="{FF2B5EF4-FFF2-40B4-BE49-F238E27FC236}">
                  <a16:creationId xmlns:a16="http://schemas.microsoft.com/office/drawing/2014/main" id="{8374D4C0-A2CE-79D0-B3EA-CAA50CC2AEBD}"/>
                </a:ext>
              </a:extLst>
            </p:cNvPr>
            <p:cNvGrpSpPr/>
            <p:nvPr/>
          </p:nvGrpSpPr>
          <p:grpSpPr>
            <a:xfrm>
              <a:off x="932040" y="5326200"/>
              <a:ext cx="117359" cy="161639"/>
              <a:chOff x="932040" y="5326200"/>
              <a:chExt cx="117359" cy="161639"/>
            </a:xfrm>
          </p:grpSpPr>
          <p:sp>
            <p:nvSpPr>
              <p:cNvPr id="32" name="Connettore diritto 31">
                <a:extLst>
                  <a:ext uri="{FF2B5EF4-FFF2-40B4-BE49-F238E27FC236}">
                    <a16:creationId xmlns:a16="http://schemas.microsoft.com/office/drawing/2014/main" id="{68032707-74F1-50A1-461C-79DFB1E41FB8}"/>
                  </a:ext>
                </a:extLst>
              </p:cNvPr>
              <p:cNvSpPr/>
              <p:nvPr/>
            </p:nvSpPr>
            <p:spPr>
              <a:xfrm>
                <a:off x="932040" y="5326200"/>
                <a:ext cx="117359"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3" name="Connettore diritto 32">
                <a:extLst>
                  <a:ext uri="{FF2B5EF4-FFF2-40B4-BE49-F238E27FC236}">
                    <a16:creationId xmlns:a16="http://schemas.microsoft.com/office/drawing/2014/main" id="{D7121A6E-EAC2-8ADF-85B4-A2D4B91907D0}"/>
                  </a:ext>
                </a:extLst>
              </p:cNvPr>
              <p:cNvSpPr/>
              <p:nvPr/>
            </p:nvSpPr>
            <p:spPr>
              <a:xfrm>
                <a:off x="932040" y="5406840"/>
                <a:ext cx="117359"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4" name="Connettore diritto 33">
                <a:extLst>
                  <a:ext uri="{FF2B5EF4-FFF2-40B4-BE49-F238E27FC236}">
                    <a16:creationId xmlns:a16="http://schemas.microsoft.com/office/drawing/2014/main" id="{F52C1B9A-6833-07A5-4374-BB1E59A42D32}"/>
                  </a:ext>
                </a:extLst>
              </p:cNvPr>
              <p:cNvSpPr/>
              <p:nvPr/>
            </p:nvSpPr>
            <p:spPr>
              <a:xfrm>
                <a:off x="932040" y="5487839"/>
                <a:ext cx="117359"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35" name="Gruppo 34">
              <a:extLst>
                <a:ext uri="{FF2B5EF4-FFF2-40B4-BE49-F238E27FC236}">
                  <a16:creationId xmlns:a16="http://schemas.microsoft.com/office/drawing/2014/main" id="{040FD5EE-B8D4-2272-E9AC-35AC31F383B3}"/>
                </a:ext>
              </a:extLst>
            </p:cNvPr>
            <p:cNvGrpSpPr/>
            <p:nvPr/>
          </p:nvGrpSpPr>
          <p:grpSpPr>
            <a:xfrm>
              <a:off x="668160" y="4851360"/>
              <a:ext cx="117720" cy="162000"/>
              <a:chOff x="668160" y="4851360"/>
              <a:chExt cx="117720" cy="162000"/>
            </a:xfrm>
          </p:grpSpPr>
          <p:sp>
            <p:nvSpPr>
              <p:cNvPr id="36" name="Connettore diritto 35">
                <a:extLst>
                  <a:ext uri="{FF2B5EF4-FFF2-40B4-BE49-F238E27FC236}">
                    <a16:creationId xmlns:a16="http://schemas.microsoft.com/office/drawing/2014/main" id="{1C2AA0BD-420E-C970-66B2-19056587C22C}"/>
                  </a:ext>
                </a:extLst>
              </p:cNvPr>
              <p:cNvSpPr/>
              <p:nvPr/>
            </p:nvSpPr>
            <p:spPr>
              <a:xfrm>
                <a:off x="668160" y="4851360"/>
                <a:ext cx="11772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7" name="Connettore diritto 36">
                <a:extLst>
                  <a:ext uri="{FF2B5EF4-FFF2-40B4-BE49-F238E27FC236}">
                    <a16:creationId xmlns:a16="http://schemas.microsoft.com/office/drawing/2014/main" id="{47974026-29D5-ED85-DCBE-64098ABD3266}"/>
                  </a:ext>
                </a:extLst>
              </p:cNvPr>
              <p:cNvSpPr/>
              <p:nvPr/>
            </p:nvSpPr>
            <p:spPr>
              <a:xfrm>
                <a:off x="668160" y="4932360"/>
                <a:ext cx="11772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8" name="Connettore diritto 37">
                <a:extLst>
                  <a:ext uri="{FF2B5EF4-FFF2-40B4-BE49-F238E27FC236}">
                    <a16:creationId xmlns:a16="http://schemas.microsoft.com/office/drawing/2014/main" id="{D709CA41-3C43-58DA-10E0-AFFCE38E8469}"/>
                  </a:ext>
                </a:extLst>
              </p:cNvPr>
              <p:cNvSpPr/>
              <p:nvPr/>
            </p:nvSpPr>
            <p:spPr>
              <a:xfrm>
                <a:off x="668160" y="5013360"/>
                <a:ext cx="11772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39" name="Connettore diritto 38">
              <a:extLst>
                <a:ext uri="{FF2B5EF4-FFF2-40B4-BE49-F238E27FC236}">
                  <a16:creationId xmlns:a16="http://schemas.microsoft.com/office/drawing/2014/main" id="{C367A663-5273-1D4E-7716-15E59E69441E}"/>
                </a:ext>
              </a:extLst>
            </p:cNvPr>
            <p:cNvSpPr/>
            <p:nvPr/>
          </p:nvSpPr>
          <p:spPr>
            <a:xfrm>
              <a:off x="380880" y="1773360"/>
              <a:ext cx="3048120" cy="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0" name="Figura a mano libera: forma 39">
              <a:extLst>
                <a:ext uri="{FF2B5EF4-FFF2-40B4-BE49-F238E27FC236}">
                  <a16:creationId xmlns:a16="http://schemas.microsoft.com/office/drawing/2014/main" id="{52F1A5AE-0AB6-4207-EB5D-8B37B702D0CA}"/>
                </a:ext>
              </a:extLst>
            </p:cNvPr>
            <p:cNvSpPr/>
            <p:nvPr/>
          </p:nvSpPr>
          <p:spPr>
            <a:xfrm>
              <a:off x="3814560" y="63648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R-N-C-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2.2 - 2.9</a:t>
              </a:r>
            </a:p>
          </p:txBody>
        </p:sp>
        <p:sp>
          <p:nvSpPr>
            <p:cNvPr id="41" name="Figura a mano libera: forma 40">
              <a:extLst>
                <a:ext uri="{FF2B5EF4-FFF2-40B4-BE49-F238E27FC236}">
                  <a16:creationId xmlns:a16="http://schemas.microsoft.com/office/drawing/2014/main" id="{393121DC-53D8-9765-C0C8-89C834A1F8AB}"/>
                </a:ext>
              </a:extLst>
            </p:cNvPr>
            <p:cNvSpPr/>
            <p:nvPr/>
          </p:nvSpPr>
          <p:spPr>
            <a:xfrm>
              <a:off x="3832200" y="109368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R-S-C-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2.0 - 3.0</a:t>
              </a:r>
            </a:p>
          </p:txBody>
        </p:sp>
        <p:sp>
          <p:nvSpPr>
            <p:cNvPr id="42" name="Figura a mano libera: forma 41">
              <a:extLst>
                <a:ext uri="{FF2B5EF4-FFF2-40B4-BE49-F238E27FC236}">
                  <a16:creationId xmlns:a16="http://schemas.microsoft.com/office/drawing/2014/main" id="{53B2380F-0F81-9232-4E4F-D880C45BCC40}"/>
                </a:ext>
              </a:extLst>
            </p:cNvPr>
            <p:cNvSpPr/>
            <p:nvPr/>
          </p:nvSpPr>
          <p:spPr>
            <a:xfrm>
              <a:off x="3838320" y="155088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      I-C-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2.0 - 4.0</a:t>
              </a:r>
            </a:p>
          </p:txBody>
        </p:sp>
        <p:sp>
          <p:nvSpPr>
            <p:cNvPr id="43" name="Figura a mano libera: forma 42">
              <a:extLst>
                <a:ext uri="{FF2B5EF4-FFF2-40B4-BE49-F238E27FC236}">
                  <a16:creationId xmlns:a16="http://schemas.microsoft.com/office/drawing/2014/main" id="{A3A5D7F1-291E-203A-5CB3-D3C55A9A1971}"/>
                </a:ext>
              </a:extLst>
            </p:cNvPr>
            <p:cNvSpPr/>
            <p:nvPr/>
          </p:nvSpPr>
          <p:spPr>
            <a:xfrm>
              <a:off x="3821039" y="200808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   Br-C-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2.7 - 4.1</a:t>
              </a:r>
            </a:p>
          </p:txBody>
        </p:sp>
        <p:sp>
          <p:nvSpPr>
            <p:cNvPr id="44" name="Figura a mano libera: forma 43">
              <a:extLst>
                <a:ext uri="{FF2B5EF4-FFF2-40B4-BE49-F238E27FC236}">
                  <a16:creationId xmlns:a16="http://schemas.microsoft.com/office/drawing/2014/main" id="{30EFCEA5-9746-9DB5-B804-FE8AF1CC724C}"/>
                </a:ext>
              </a:extLst>
            </p:cNvPr>
            <p:cNvSpPr/>
            <p:nvPr/>
          </p:nvSpPr>
          <p:spPr>
            <a:xfrm>
              <a:off x="3814560" y="254160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    Cl-C-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3.1 - 4.1</a:t>
              </a:r>
            </a:p>
          </p:txBody>
        </p:sp>
        <p:sp>
          <p:nvSpPr>
            <p:cNvPr id="45" name="Figura a mano libera: forma 44">
              <a:extLst>
                <a:ext uri="{FF2B5EF4-FFF2-40B4-BE49-F238E27FC236}">
                  <a16:creationId xmlns:a16="http://schemas.microsoft.com/office/drawing/2014/main" id="{6156CF5C-BB81-076D-60C8-FD543DF399B1}"/>
                </a:ext>
              </a:extLst>
            </p:cNvPr>
            <p:cNvSpPr/>
            <p:nvPr/>
          </p:nvSpPr>
          <p:spPr>
            <a:xfrm>
              <a:off x="3814560" y="307512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  RO-C-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3.2 - 3.8</a:t>
              </a:r>
            </a:p>
          </p:txBody>
        </p:sp>
        <p:sp>
          <p:nvSpPr>
            <p:cNvPr id="46" name="Figura a mano libera: forma 45">
              <a:extLst>
                <a:ext uri="{FF2B5EF4-FFF2-40B4-BE49-F238E27FC236}">
                  <a16:creationId xmlns:a16="http://schemas.microsoft.com/office/drawing/2014/main" id="{A45E4E0C-0A79-23BE-6F1A-F7CC678C5E26}"/>
                </a:ext>
              </a:extLst>
            </p:cNvPr>
            <p:cNvSpPr/>
            <p:nvPr/>
          </p:nvSpPr>
          <p:spPr>
            <a:xfrm>
              <a:off x="3814560" y="360828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  HO-C-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3.2 - 3.8</a:t>
              </a:r>
            </a:p>
          </p:txBody>
        </p:sp>
        <p:sp>
          <p:nvSpPr>
            <p:cNvPr id="47" name="Figura a mano libera: forma 46">
              <a:extLst>
                <a:ext uri="{FF2B5EF4-FFF2-40B4-BE49-F238E27FC236}">
                  <a16:creationId xmlns:a16="http://schemas.microsoft.com/office/drawing/2014/main" id="{4954FA93-7267-4007-8C60-0379E57F1150}"/>
                </a:ext>
              </a:extLst>
            </p:cNvPr>
            <p:cNvSpPr/>
            <p:nvPr/>
          </p:nvSpPr>
          <p:spPr>
            <a:xfrm>
              <a:off x="3641760" y="4446720"/>
              <a:ext cx="3902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R-C-O-C-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3.5 - 4.8</a:t>
              </a:r>
            </a:p>
          </p:txBody>
        </p:sp>
        <p:grpSp>
          <p:nvGrpSpPr>
            <p:cNvPr id="48" name="Gruppo 47">
              <a:extLst>
                <a:ext uri="{FF2B5EF4-FFF2-40B4-BE49-F238E27FC236}">
                  <a16:creationId xmlns:a16="http://schemas.microsoft.com/office/drawing/2014/main" id="{F5CC4659-6958-8C64-255A-5050020966A0}"/>
                </a:ext>
              </a:extLst>
            </p:cNvPr>
            <p:cNvGrpSpPr/>
            <p:nvPr/>
          </p:nvGrpSpPr>
          <p:grpSpPr>
            <a:xfrm>
              <a:off x="3912840" y="3989520"/>
              <a:ext cx="383040" cy="532800"/>
              <a:chOff x="3912840" y="3989520"/>
              <a:chExt cx="383040" cy="532800"/>
            </a:xfrm>
          </p:grpSpPr>
          <p:sp>
            <p:nvSpPr>
              <p:cNvPr id="49" name="Figura a mano libera: forma 48">
                <a:extLst>
                  <a:ext uri="{FF2B5EF4-FFF2-40B4-BE49-F238E27FC236}">
                    <a16:creationId xmlns:a16="http://schemas.microsoft.com/office/drawing/2014/main" id="{FCB5B581-A0F2-E50F-483F-A59D3011477F}"/>
                  </a:ext>
                </a:extLst>
              </p:cNvPr>
              <p:cNvSpPr/>
              <p:nvPr/>
            </p:nvSpPr>
            <p:spPr>
              <a:xfrm>
                <a:off x="3912840" y="3989520"/>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50" name="Connettore diritto 49">
                <a:extLst>
                  <a:ext uri="{FF2B5EF4-FFF2-40B4-BE49-F238E27FC236}">
                    <a16:creationId xmlns:a16="http://schemas.microsoft.com/office/drawing/2014/main" id="{CD78366D-79D7-2691-633A-A6AE75EF54FA}"/>
                  </a:ext>
                </a:extLst>
              </p:cNvPr>
              <p:cNvSpPr/>
              <p:nvPr/>
            </p:nvSpPr>
            <p:spPr>
              <a:xfrm>
                <a:off x="4065479" y="4279680"/>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1" name="Connettore diritto 50">
                <a:extLst>
                  <a:ext uri="{FF2B5EF4-FFF2-40B4-BE49-F238E27FC236}">
                    <a16:creationId xmlns:a16="http://schemas.microsoft.com/office/drawing/2014/main" id="{E3E73E45-8E1B-3A92-AC4D-1B4AD176B5C6}"/>
                  </a:ext>
                </a:extLst>
              </p:cNvPr>
              <p:cNvSpPr/>
              <p:nvPr/>
            </p:nvSpPr>
            <p:spPr>
              <a:xfrm>
                <a:off x="4145039" y="4279680"/>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52" name="Figura a mano libera: forma 51">
              <a:extLst>
                <a:ext uri="{FF2B5EF4-FFF2-40B4-BE49-F238E27FC236}">
                  <a16:creationId xmlns:a16="http://schemas.microsoft.com/office/drawing/2014/main" id="{BFCB01A5-DA32-6357-4A45-260EFDBE0552}"/>
                </a:ext>
              </a:extLst>
            </p:cNvPr>
            <p:cNvSpPr/>
            <p:nvPr/>
          </p:nvSpPr>
          <p:spPr>
            <a:xfrm>
              <a:off x="7221600" y="636480"/>
              <a:ext cx="14652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R-C=C-</a:t>
              </a:r>
              <a:r>
                <a:rPr lang="it-IT" sz="2000" b="0" i="0" u="none" strike="noStrike" baseline="0">
                  <a:ln>
                    <a:noFill/>
                  </a:ln>
                  <a:solidFill>
                    <a:srgbClr val="3333CC"/>
                  </a:solidFill>
                  <a:latin typeface="Arial Rounded MT Bold" pitchFamily="34"/>
                  <a:ea typeface="Microsoft YaHei" pitchFamily="2"/>
                  <a:cs typeface="Mangal" pitchFamily="2"/>
                </a:rPr>
                <a:t>H</a:t>
              </a:r>
            </a:p>
          </p:txBody>
        </p:sp>
        <p:graphicFrame>
          <p:nvGraphicFramePr>
            <p:cNvPr id="53" name="Oggetto 52">
              <a:extLst>
                <a:ext uri="{FF2B5EF4-FFF2-40B4-BE49-F238E27FC236}">
                  <a16:creationId xmlns:a16="http://schemas.microsoft.com/office/drawing/2014/main" id="{9D8BA373-7D47-09CC-E50F-12DEB6D9E913}"/>
                </a:ext>
              </a:extLst>
            </p:cNvPr>
            <p:cNvGraphicFramePr/>
            <p:nvPr/>
          </p:nvGraphicFramePr>
          <p:xfrm>
            <a:off x="7097760" y="1385999"/>
            <a:ext cx="1278000" cy="963359"/>
          </p:xfrm>
          <a:graphic>
            <a:graphicData uri="http://schemas.openxmlformats.org/presentationml/2006/ole">
              <mc:AlternateContent xmlns:mc="http://schemas.openxmlformats.org/markup-compatibility/2006">
                <mc:Choice xmlns:v="urn:schemas-microsoft-com:vml" Requires="v">
                  <p:oleObj r:id="rId5" imgW="33479715" imgH="2453489" progId="">
                    <p:embed/>
                  </p:oleObj>
                </mc:Choice>
                <mc:Fallback>
                  <p:oleObj r:id="rId5" imgW="33479715" imgH="2453489" progId="">
                    <p:embed/>
                    <p:pic>
                      <p:nvPicPr>
                        <p:cNvPr id="0" name=""/>
                        <p:cNvPicPr/>
                        <p:nvPr/>
                      </p:nvPicPr>
                      <p:blipFill>
                        <a:blip r:embed="rId6"/>
                        <a:stretch>
                          <a:fillRect/>
                        </a:stretch>
                      </p:blipFill>
                      <p:spPr>
                        <a:xfrm>
                          <a:off x="7097760" y="1385999"/>
                          <a:ext cx="1278000" cy="963359"/>
                        </a:xfrm>
                        <a:prstGeom prst="rect">
                          <a:avLst/>
                        </a:prstGeom>
                        <a:noFill/>
                        <a:ln>
                          <a:noFill/>
                        </a:ln>
                      </p:spPr>
                    </p:pic>
                  </p:oleObj>
                </mc:Fallback>
              </mc:AlternateContent>
            </a:graphicData>
          </a:graphic>
        </p:graphicFrame>
        <p:sp>
          <p:nvSpPr>
            <p:cNvPr id="54" name="Figura a mano libera: forma 53">
              <a:extLst>
                <a:ext uri="{FF2B5EF4-FFF2-40B4-BE49-F238E27FC236}">
                  <a16:creationId xmlns:a16="http://schemas.microsoft.com/office/drawing/2014/main" id="{95EBD662-4901-EB2D-E52B-436DC934B279}"/>
                </a:ext>
              </a:extLst>
            </p:cNvPr>
            <p:cNvSpPr/>
            <p:nvPr/>
          </p:nvSpPr>
          <p:spPr>
            <a:xfrm>
              <a:off x="8217720" y="1685880"/>
              <a:ext cx="36936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H</a:t>
              </a:r>
            </a:p>
          </p:txBody>
        </p:sp>
        <p:sp>
          <p:nvSpPr>
            <p:cNvPr id="55" name="Figura a mano libera: forma 54">
              <a:extLst>
                <a:ext uri="{FF2B5EF4-FFF2-40B4-BE49-F238E27FC236}">
                  <a16:creationId xmlns:a16="http://schemas.microsoft.com/office/drawing/2014/main" id="{DFA98A94-9662-560A-57FE-504787B9D6C3}"/>
                </a:ext>
              </a:extLst>
            </p:cNvPr>
            <p:cNvSpPr/>
            <p:nvPr/>
          </p:nvSpPr>
          <p:spPr>
            <a:xfrm>
              <a:off x="7700760" y="2243160"/>
              <a:ext cx="11178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6.5 - 8.0</a:t>
              </a:r>
            </a:p>
          </p:txBody>
        </p:sp>
        <p:sp>
          <p:nvSpPr>
            <p:cNvPr id="56" name="Figura a mano libera: forma 55">
              <a:extLst>
                <a:ext uri="{FF2B5EF4-FFF2-40B4-BE49-F238E27FC236}">
                  <a16:creationId xmlns:a16="http://schemas.microsoft.com/office/drawing/2014/main" id="{1CAB7258-F115-BEBE-6B5E-9EA7EFE7152C}"/>
                </a:ext>
              </a:extLst>
            </p:cNvPr>
            <p:cNvSpPr/>
            <p:nvPr/>
          </p:nvSpPr>
          <p:spPr>
            <a:xfrm>
              <a:off x="7320960" y="4065479"/>
              <a:ext cx="9090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a:t>
              </a:r>
              <a:r>
                <a:rPr lang="it-IT" sz="2000" b="0" i="0" u="none" strike="noStrike" baseline="0">
                  <a:ln>
                    <a:noFill/>
                  </a:ln>
                  <a:solidFill>
                    <a:srgbClr val="3333CC"/>
                  </a:solidFill>
                  <a:latin typeface="Arial Rounded MT Bold" pitchFamily="34"/>
                  <a:ea typeface="Microsoft YaHei" pitchFamily="2"/>
                  <a:cs typeface="Mangal" pitchFamily="2"/>
                </a:rPr>
                <a:t>H</a:t>
              </a:r>
            </a:p>
          </p:txBody>
        </p:sp>
        <p:grpSp>
          <p:nvGrpSpPr>
            <p:cNvPr id="57" name="Gruppo 56">
              <a:extLst>
                <a:ext uri="{FF2B5EF4-FFF2-40B4-BE49-F238E27FC236}">
                  <a16:creationId xmlns:a16="http://schemas.microsoft.com/office/drawing/2014/main" id="{232B8F23-EEEA-B40A-D7C0-9A74CBC6FB0E}"/>
                </a:ext>
              </a:extLst>
            </p:cNvPr>
            <p:cNvGrpSpPr/>
            <p:nvPr/>
          </p:nvGrpSpPr>
          <p:grpSpPr>
            <a:xfrm>
              <a:off x="7588080" y="3632040"/>
              <a:ext cx="383040" cy="533520"/>
              <a:chOff x="7588080" y="3632040"/>
              <a:chExt cx="383040" cy="533520"/>
            </a:xfrm>
          </p:grpSpPr>
          <p:sp>
            <p:nvSpPr>
              <p:cNvPr id="58" name="Figura a mano libera: forma 57">
                <a:extLst>
                  <a:ext uri="{FF2B5EF4-FFF2-40B4-BE49-F238E27FC236}">
                    <a16:creationId xmlns:a16="http://schemas.microsoft.com/office/drawing/2014/main" id="{A8FA5E0F-0065-A0F8-07AF-0320498802F0}"/>
                  </a:ext>
                </a:extLst>
              </p:cNvPr>
              <p:cNvSpPr/>
              <p:nvPr/>
            </p:nvSpPr>
            <p:spPr>
              <a:xfrm>
                <a:off x="7588080" y="3632040"/>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59" name="Connettore diritto 58">
                <a:extLst>
                  <a:ext uri="{FF2B5EF4-FFF2-40B4-BE49-F238E27FC236}">
                    <a16:creationId xmlns:a16="http://schemas.microsoft.com/office/drawing/2014/main" id="{E54F537E-848C-76E2-91DB-117E9EE50C2F}"/>
                  </a:ext>
                </a:extLst>
              </p:cNvPr>
              <p:cNvSpPr/>
              <p:nvPr/>
            </p:nvSpPr>
            <p:spPr>
              <a:xfrm>
                <a:off x="7740720" y="3922560"/>
                <a:ext cx="0" cy="24300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0" name="Connettore diritto 59">
                <a:extLst>
                  <a:ext uri="{FF2B5EF4-FFF2-40B4-BE49-F238E27FC236}">
                    <a16:creationId xmlns:a16="http://schemas.microsoft.com/office/drawing/2014/main" id="{1B9EF591-1930-4890-02A2-8B5EAC2709A7}"/>
                  </a:ext>
                </a:extLst>
              </p:cNvPr>
              <p:cNvSpPr/>
              <p:nvPr/>
            </p:nvSpPr>
            <p:spPr>
              <a:xfrm>
                <a:off x="7819919" y="3922560"/>
                <a:ext cx="0" cy="24300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61" name="Figura a mano libera: forma 60">
              <a:extLst>
                <a:ext uri="{FF2B5EF4-FFF2-40B4-BE49-F238E27FC236}">
                  <a16:creationId xmlns:a16="http://schemas.microsoft.com/office/drawing/2014/main" id="{B2350420-E7EA-9653-E06F-4101C2594F77}"/>
                </a:ext>
              </a:extLst>
            </p:cNvPr>
            <p:cNvSpPr/>
            <p:nvPr/>
          </p:nvSpPr>
          <p:spPr>
            <a:xfrm>
              <a:off x="7552799" y="4294080"/>
              <a:ext cx="125963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9.0 - 10.0</a:t>
              </a:r>
            </a:p>
          </p:txBody>
        </p:sp>
        <p:sp>
          <p:nvSpPr>
            <p:cNvPr id="62" name="Figura a mano libera: forma 61">
              <a:extLst>
                <a:ext uri="{FF2B5EF4-FFF2-40B4-BE49-F238E27FC236}">
                  <a16:creationId xmlns:a16="http://schemas.microsoft.com/office/drawing/2014/main" id="{D80C0787-AF5F-6C51-7302-70418D225473}"/>
                </a:ext>
              </a:extLst>
            </p:cNvPr>
            <p:cNvSpPr/>
            <p:nvPr/>
          </p:nvSpPr>
          <p:spPr>
            <a:xfrm>
              <a:off x="7398360" y="5056200"/>
              <a:ext cx="119231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R-C-O-</a:t>
              </a:r>
              <a:r>
                <a:rPr lang="it-IT" sz="2000" b="0" i="0" u="none" strike="noStrike" baseline="0">
                  <a:ln>
                    <a:noFill/>
                  </a:ln>
                  <a:solidFill>
                    <a:srgbClr val="3333CC"/>
                  </a:solidFill>
                  <a:latin typeface="Arial Rounded MT Bold" pitchFamily="34"/>
                  <a:ea typeface="Microsoft YaHei" pitchFamily="2"/>
                  <a:cs typeface="Mangal" pitchFamily="2"/>
                </a:rPr>
                <a:t>H</a:t>
              </a:r>
            </a:p>
          </p:txBody>
        </p:sp>
        <p:grpSp>
          <p:nvGrpSpPr>
            <p:cNvPr id="63" name="Gruppo 62">
              <a:extLst>
                <a:ext uri="{FF2B5EF4-FFF2-40B4-BE49-F238E27FC236}">
                  <a16:creationId xmlns:a16="http://schemas.microsoft.com/office/drawing/2014/main" id="{D266DA47-CFF4-087B-99D0-F2EC84C071E0}"/>
                </a:ext>
              </a:extLst>
            </p:cNvPr>
            <p:cNvGrpSpPr/>
            <p:nvPr/>
          </p:nvGrpSpPr>
          <p:grpSpPr>
            <a:xfrm>
              <a:off x="7646760" y="4629240"/>
              <a:ext cx="383040" cy="533160"/>
              <a:chOff x="7646760" y="4629240"/>
              <a:chExt cx="383040" cy="533160"/>
            </a:xfrm>
          </p:grpSpPr>
          <p:sp>
            <p:nvSpPr>
              <p:cNvPr id="64" name="Figura a mano libera: forma 63">
                <a:extLst>
                  <a:ext uri="{FF2B5EF4-FFF2-40B4-BE49-F238E27FC236}">
                    <a16:creationId xmlns:a16="http://schemas.microsoft.com/office/drawing/2014/main" id="{76CA1039-6207-9218-904F-74AAC6AA21C7}"/>
                  </a:ext>
                </a:extLst>
              </p:cNvPr>
              <p:cNvSpPr/>
              <p:nvPr/>
            </p:nvSpPr>
            <p:spPr>
              <a:xfrm>
                <a:off x="7646760" y="4629240"/>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65" name="Connettore diritto 64">
                <a:extLst>
                  <a:ext uri="{FF2B5EF4-FFF2-40B4-BE49-F238E27FC236}">
                    <a16:creationId xmlns:a16="http://schemas.microsoft.com/office/drawing/2014/main" id="{CF95EAE6-F855-4A88-3470-0D6C4058CDD6}"/>
                  </a:ext>
                </a:extLst>
              </p:cNvPr>
              <p:cNvSpPr/>
              <p:nvPr/>
            </p:nvSpPr>
            <p:spPr>
              <a:xfrm>
                <a:off x="7799400" y="4919760"/>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6" name="Connettore diritto 65">
                <a:extLst>
                  <a:ext uri="{FF2B5EF4-FFF2-40B4-BE49-F238E27FC236}">
                    <a16:creationId xmlns:a16="http://schemas.microsoft.com/office/drawing/2014/main" id="{51ABDE54-0CA2-296F-81FF-34CC18041C9A}"/>
                  </a:ext>
                </a:extLst>
              </p:cNvPr>
              <p:cNvSpPr/>
              <p:nvPr/>
            </p:nvSpPr>
            <p:spPr>
              <a:xfrm>
                <a:off x="7878599" y="4919760"/>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67" name="Figura a mano libera: forma 66">
              <a:extLst>
                <a:ext uri="{FF2B5EF4-FFF2-40B4-BE49-F238E27FC236}">
                  <a16:creationId xmlns:a16="http://schemas.microsoft.com/office/drawing/2014/main" id="{2DBE582A-D3A8-5B95-BD62-E286B158BD1F}"/>
                </a:ext>
              </a:extLst>
            </p:cNvPr>
            <p:cNvSpPr/>
            <p:nvPr/>
          </p:nvSpPr>
          <p:spPr>
            <a:xfrm>
              <a:off x="7481160" y="5361120"/>
              <a:ext cx="140111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11.0 - 12.0</a:t>
              </a:r>
            </a:p>
          </p:txBody>
        </p:sp>
        <p:sp>
          <p:nvSpPr>
            <p:cNvPr id="68" name="Figura a mano libera: forma 67">
              <a:extLst>
                <a:ext uri="{FF2B5EF4-FFF2-40B4-BE49-F238E27FC236}">
                  <a16:creationId xmlns:a16="http://schemas.microsoft.com/office/drawing/2014/main" id="{44D13B4A-4496-9172-9EEE-0380CF10AF69}"/>
                </a:ext>
              </a:extLst>
            </p:cNvPr>
            <p:cNvSpPr/>
            <p:nvPr/>
          </p:nvSpPr>
          <p:spPr>
            <a:xfrm>
              <a:off x="3890880" y="4979880"/>
              <a:ext cx="2946600" cy="43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r>
                <a:rPr lang="it-IT" sz="2000" b="0" i="0" u="none" strike="noStrike" baseline="-25000">
                  <a:ln>
                    <a:noFill/>
                  </a:ln>
                  <a:solidFill>
                    <a:srgbClr val="000000"/>
                  </a:solidFill>
                  <a:latin typeface="Arial Rounded MT Bold" pitchFamily="34"/>
                  <a:ea typeface="Microsoft YaHei" pitchFamily="2"/>
                  <a:cs typeface="Mangal" pitchFamily="2"/>
                </a:rPr>
                <a:t>2</a:t>
              </a:r>
              <a:r>
                <a:rPr lang="it-IT" sz="2000" b="0" i="0" u="none" strike="noStrike" baseline="0">
                  <a:ln>
                    <a:noFill/>
                  </a:ln>
                  <a:solidFill>
                    <a:srgbClr val="000000"/>
                  </a:solidFill>
                  <a:latin typeface="Arial Rounded MT Bold" pitchFamily="34"/>
                  <a:ea typeface="Microsoft YaHei" pitchFamily="2"/>
                  <a:cs typeface="Mangal" pitchFamily="2"/>
                </a:rPr>
                <a:t>N-C-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4.1 - 4.3</a:t>
              </a:r>
            </a:p>
          </p:txBody>
        </p:sp>
        <p:sp>
          <p:nvSpPr>
            <p:cNvPr id="69" name="Figura a mano libera: forma 68">
              <a:extLst>
                <a:ext uri="{FF2B5EF4-FFF2-40B4-BE49-F238E27FC236}">
                  <a16:creationId xmlns:a16="http://schemas.microsoft.com/office/drawing/2014/main" id="{B102B53A-5E06-9723-BCDC-D0D75090CE18}"/>
                </a:ext>
              </a:extLst>
            </p:cNvPr>
            <p:cNvSpPr/>
            <p:nvPr/>
          </p:nvSpPr>
          <p:spPr>
            <a:xfrm>
              <a:off x="3879719" y="543708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     F-C-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4.2 - 4.8</a:t>
              </a:r>
            </a:p>
          </p:txBody>
        </p:sp>
        <p:sp>
          <p:nvSpPr>
            <p:cNvPr id="70" name="Figura a mano libera: forma 69">
              <a:extLst>
                <a:ext uri="{FF2B5EF4-FFF2-40B4-BE49-F238E27FC236}">
                  <a16:creationId xmlns:a16="http://schemas.microsoft.com/office/drawing/2014/main" id="{1B1A7C10-2651-418B-B045-6102094DA0AC}"/>
                </a:ext>
              </a:extLst>
            </p:cNvPr>
            <p:cNvSpPr/>
            <p:nvPr/>
          </p:nvSpPr>
          <p:spPr>
            <a:xfrm>
              <a:off x="385560" y="1363680"/>
              <a:ext cx="2946600" cy="43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2000" b="0" i="0" u="none" strike="noStrike" baseline="0">
                  <a:ln>
                    <a:noFill/>
                  </a:ln>
                  <a:solidFill>
                    <a:srgbClr val="000000"/>
                  </a:solidFill>
                  <a:latin typeface="Arial Rounded MT Bold" pitchFamily="34"/>
                  <a:ea typeface="Microsoft YaHei" pitchFamily="2"/>
                  <a:cs typeface="Mangal" pitchFamily="2"/>
                </a:rPr>
                <a:t>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1.4 - 1.7</a:t>
              </a:r>
            </a:p>
          </p:txBody>
        </p:sp>
        <p:sp>
          <p:nvSpPr>
            <p:cNvPr id="71" name="Figura a mano libera: forma 70">
              <a:extLst>
                <a:ext uri="{FF2B5EF4-FFF2-40B4-BE49-F238E27FC236}">
                  <a16:creationId xmlns:a16="http://schemas.microsoft.com/office/drawing/2014/main" id="{AC239CA0-94D1-43FA-9D7D-376BBF181DBC}"/>
                </a:ext>
              </a:extLst>
            </p:cNvPr>
            <p:cNvSpPr/>
            <p:nvPr/>
          </p:nvSpPr>
          <p:spPr>
            <a:xfrm>
              <a:off x="385560" y="1000080"/>
              <a:ext cx="2946600" cy="43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25000">
                  <a:ln>
                    <a:noFill/>
                  </a:ln>
                  <a:solidFill>
                    <a:srgbClr val="000000"/>
                  </a:solidFill>
                  <a:latin typeface="Arial Rounded MT Bold" pitchFamily="34"/>
                  <a:ea typeface="Microsoft YaHei" pitchFamily="2"/>
                  <a:cs typeface="Mangal" pitchFamily="2"/>
                </a:rPr>
                <a:t>2</a:t>
              </a:r>
              <a:r>
                <a:rPr lang="it-IT" sz="2000" b="0" i="0" u="none" strike="noStrike" baseline="0">
                  <a:ln>
                    <a:noFill/>
                  </a:ln>
                  <a:solidFill>
                    <a:srgbClr val="000000"/>
                  </a:solidFill>
                  <a:latin typeface="Arial Rounded MT Bold" pitchFamily="34"/>
                  <a:ea typeface="Microsoft YaHei" pitchFamily="2"/>
                  <a:cs typeface="Mangal" pitchFamily="2"/>
                </a:rPr>
                <a:t>-R	1.2 - 1.4</a:t>
              </a:r>
            </a:p>
          </p:txBody>
        </p:sp>
        <p:sp>
          <p:nvSpPr>
            <p:cNvPr id="72" name="Connettore diritto 71">
              <a:extLst>
                <a:ext uri="{FF2B5EF4-FFF2-40B4-BE49-F238E27FC236}">
                  <a16:creationId xmlns:a16="http://schemas.microsoft.com/office/drawing/2014/main" id="{A5D7DF15-CA22-D204-20BC-CE6396FA56A4}"/>
                </a:ext>
              </a:extLst>
            </p:cNvPr>
            <p:cNvSpPr/>
            <p:nvPr/>
          </p:nvSpPr>
          <p:spPr>
            <a:xfrm>
              <a:off x="6934319" y="682560"/>
              <a:ext cx="0" cy="510552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3" name="Figura a mano libera: forma 72">
              <a:extLst>
                <a:ext uri="{FF2B5EF4-FFF2-40B4-BE49-F238E27FC236}">
                  <a16:creationId xmlns:a16="http://schemas.microsoft.com/office/drawing/2014/main" id="{A007FCAC-E384-B210-0F94-4D8084D8B90B}"/>
                </a:ext>
              </a:extLst>
            </p:cNvPr>
            <p:cNvSpPr/>
            <p:nvPr/>
          </p:nvSpPr>
          <p:spPr>
            <a:xfrm>
              <a:off x="7624800" y="1006559"/>
              <a:ext cx="11178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4.5 - 6.5</a:t>
              </a:r>
            </a:p>
          </p:txBody>
        </p:sp>
        <p:sp>
          <p:nvSpPr>
            <p:cNvPr id="74" name="Figura a mano libera: forma 73">
              <a:extLst>
                <a:ext uri="{FF2B5EF4-FFF2-40B4-BE49-F238E27FC236}">
                  <a16:creationId xmlns:a16="http://schemas.microsoft.com/office/drawing/2014/main" id="{282D84F1-BE34-EB90-271E-2BE04CE86915}"/>
                </a:ext>
              </a:extLst>
            </p:cNvPr>
            <p:cNvSpPr/>
            <p:nvPr/>
          </p:nvSpPr>
          <p:spPr>
            <a:xfrm>
              <a:off x="3412080" y="5970599"/>
              <a:ext cx="55188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R-N-</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0.5 - 4.0    Ar-N-</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3.0 - 5.0       R-S-</a:t>
              </a:r>
              <a:r>
                <a:rPr lang="it-IT" sz="2000" b="0" i="0" u="none" strike="noStrike" baseline="0">
                  <a:ln>
                    <a:noFill/>
                  </a:ln>
                  <a:solidFill>
                    <a:srgbClr val="3333CC"/>
                  </a:solidFill>
                  <a:latin typeface="Arial Rounded MT Bold" pitchFamily="34"/>
                  <a:ea typeface="Microsoft YaHei" pitchFamily="2"/>
                  <a:cs typeface="Mangal" pitchFamily="2"/>
                </a:rPr>
                <a:t>H</a:t>
              </a:r>
            </a:p>
          </p:txBody>
        </p:sp>
        <p:sp>
          <p:nvSpPr>
            <p:cNvPr id="75" name="Figura a mano libera: forma 74">
              <a:extLst>
                <a:ext uri="{FF2B5EF4-FFF2-40B4-BE49-F238E27FC236}">
                  <a16:creationId xmlns:a16="http://schemas.microsoft.com/office/drawing/2014/main" id="{8299B6D0-EE72-D445-B8CF-67F7D2D02B7A}"/>
                </a:ext>
              </a:extLst>
            </p:cNvPr>
            <p:cNvSpPr/>
            <p:nvPr/>
          </p:nvSpPr>
          <p:spPr>
            <a:xfrm>
              <a:off x="3605400" y="6351480"/>
              <a:ext cx="43333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R-O-</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0.5 - 5.0    Ar-O-</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4.0 - 7.0</a:t>
              </a:r>
            </a:p>
          </p:txBody>
        </p:sp>
        <p:sp>
          <p:nvSpPr>
            <p:cNvPr id="76" name="Figura a mano libera: forma 75">
              <a:extLst>
                <a:ext uri="{FF2B5EF4-FFF2-40B4-BE49-F238E27FC236}">
                  <a16:creationId xmlns:a16="http://schemas.microsoft.com/office/drawing/2014/main" id="{B8DDC73C-0170-C72C-40E5-392DAF558C49}"/>
                </a:ext>
              </a:extLst>
            </p:cNvPr>
            <p:cNvSpPr/>
            <p:nvPr/>
          </p:nvSpPr>
          <p:spPr>
            <a:xfrm>
              <a:off x="7248960" y="3040200"/>
              <a:ext cx="11786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R-C-N-</a:t>
              </a:r>
              <a:r>
                <a:rPr lang="it-IT" sz="2000" b="0" i="0" u="none" strike="noStrike" baseline="0">
                  <a:ln>
                    <a:noFill/>
                  </a:ln>
                  <a:solidFill>
                    <a:srgbClr val="3333CC"/>
                  </a:solidFill>
                  <a:latin typeface="Arial Rounded MT Bold" pitchFamily="34"/>
                  <a:ea typeface="Microsoft YaHei" pitchFamily="2"/>
                  <a:cs typeface="Mangal" pitchFamily="2"/>
                </a:rPr>
                <a:t>H</a:t>
              </a:r>
            </a:p>
          </p:txBody>
        </p:sp>
        <p:grpSp>
          <p:nvGrpSpPr>
            <p:cNvPr id="77" name="Gruppo 76">
              <a:extLst>
                <a:ext uri="{FF2B5EF4-FFF2-40B4-BE49-F238E27FC236}">
                  <a16:creationId xmlns:a16="http://schemas.microsoft.com/office/drawing/2014/main" id="{4CB74D1D-2FBE-8A6B-38C8-3E9D99179147}"/>
                </a:ext>
              </a:extLst>
            </p:cNvPr>
            <p:cNvGrpSpPr/>
            <p:nvPr/>
          </p:nvGrpSpPr>
          <p:grpSpPr>
            <a:xfrm>
              <a:off x="7494120" y="2606760"/>
              <a:ext cx="383040" cy="533160"/>
              <a:chOff x="7494120" y="2606760"/>
              <a:chExt cx="383040" cy="533160"/>
            </a:xfrm>
          </p:grpSpPr>
          <p:sp>
            <p:nvSpPr>
              <p:cNvPr id="78" name="Figura a mano libera: forma 77">
                <a:extLst>
                  <a:ext uri="{FF2B5EF4-FFF2-40B4-BE49-F238E27FC236}">
                    <a16:creationId xmlns:a16="http://schemas.microsoft.com/office/drawing/2014/main" id="{259FCE92-8705-C166-B0FD-64AB373BB7D1}"/>
                  </a:ext>
                </a:extLst>
              </p:cNvPr>
              <p:cNvSpPr/>
              <p:nvPr/>
            </p:nvSpPr>
            <p:spPr>
              <a:xfrm>
                <a:off x="7494120" y="2606760"/>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79" name="Connettore diritto 78">
                <a:extLst>
                  <a:ext uri="{FF2B5EF4-FFF2-40B4-BE49-F238E27FC236}">
                    <a16:creationId xmlns:a16="http://schemas.microsoft.com/office/drawing/2014/main" id="{E4315DFD-9F88-4492-0C9A-ED03CC0767BA}"/>
                  </a:ext>
                </a:extLst>
              </p:cNvPr>
              <p:cNvSpPr/>
              <p:nvPr/>
            </p:nvSpPr>
            <p:spPr>
              <a:xfrm>
                <a:off x="7647119" y="2897279"/>
                <a:ext cx="0" cy="24264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0" name="Connettore diritto 79">
                <a:extLst>
                  <a:ext uri="{FF2B5EF4-FFF2-40B4-BE49-F238E27FC236}">
                    <a16:creationId xmlns:a16="http://schemas.microsoft.com/office/drawing/2014/main" id="{E4BCD426-3028-994A-3ADB-D38D4B9D6243}"/>
                  </a:ext>
                </a:extLst>
              </p:cNvPr>
              <p:cNvSpPr/>
              <p:nvPr/>
            </p:nvSpPr>
            <p:spPr>
              <a:xfrm>
                <a:off x="7726319" y="2897279"/>
                <a:ext cx="0" cy="24264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81" name="Figura a mano libera: forma 80">
              <a:extLst>
                <a:ext uri="{FF2B5EF4-FFF2-40B4-BE49-F238E27FC236}">
                  <a16:creationId xmlns:a16="http://schemas.microsoft.com/office/drawing/2014/main" id="{360E1849-CCF1-0AA1-F77C-46BA651F1BFB}"/>
                </a:ext>
              </a:extLst>
            </p:cNvPr>
            <p:cNvSpPr/>
            <p:nvPr/>
          </p:nvSpPr>
          <p:spPr>
            <a:xfrm>
              <a:off x="7700760" y="3262320"/>
              <a:ext cx="11178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5.0 - 9.0</a:t>
              </a:r>
            </a:p>
          </p:txBody>
        </p:sp>
        <p:sp>
          <p:nvSpPr>
            <p:cNvPr id="82" name="Connettore diritto 81">
              <a:extLst>
                <a:ext uri="{FF2B5EF4-FFF2-40B4-BE49-F238E27FC236}">
                  <a16:creationId xmlns:a16="http://schemas.microsoft.com/office/drawing/2014/main" id="{CB3EAFAB-55F0-DDB9-18E1-247120E665A5}"/>
                </a:ext>
              </a:extLst>
            </p:cNvPr>
            <p:cNvSpPr/>
            <p:nvPr/>
          </p:nvSpPr>
          <p:spPr>
            <a:xfrm>
              <a:off x="838080" y="1832040"/>
              <a:ext cx="0" cy="7596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3" name="Connettore diritto 82">
              <a:extLst>
                <a:ext uri="{FF2B5EF4-FFF2-40B4-BE49-F238E27FC236}">
                  <a16:creationId xmlns:a16="http://schemas.microsoft.com/office/drawing/2014/main" id="{1EF34A0F-7532-21F2-3EB9-2E6C5E3ABB8B}"/>
                </a:ext>
              </a:extLst>
            </p:cNvPr>
            <p:cNvSpPr/>
            <p:nvPr/>
          </p:nvSpPr>
          <p:spPr>
            <a:xfrm>
              <a:off x="1143000" y="1832040"/>
              <a:ext cx="0" cy="7596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84" name="Gruppo 83">
              <a:extLst>
                <a:ext uri="{FF2B5EF4-FFF2-40B4-BE49-F238E27FC236}">
                  <a16:creationId xmlns:a16="http://schemas.microsoft.com/office/drawing/2014/main" id="{170F14C9-3C5E-9E3F-4273-40A71C5A62EA}"/>
                </a:ext>
              </a:extLst>
            </p:cNvPr>
            <p:cNvGrpSpPr/>
            <p:nvPr/>
          </p:nvGrpSpPr>
          <p:grpSpPr>
            <a:xfrm>
              <a:off x="1084319" y="2593800"/>
              <a:ext cx="0" cy="363600"/>
              <a:chOff x="1084319" y="2593800"/>
              <a:chExt cx="0" cy="363600"/>
            </a:xfrm>
          </p:grpSpPr>
          <p:sp>
            <p:nvSpPr>
              <p:cNvPr id="85" name="Connettore diritto 84">
                <a:extLst>
                  <a:ext uri="{FF2B5EF4-FFF2-40B4-BE49-F238E27FC236}">
                    <a16:creationId xmlns:a16="http://schemas.microsoft.com/office/drawing/2014/main" id="{576E04CE-4B1E-3CB3-9DB7-0434BF2BEE19}"/>
                  </a:ext>
                </a:extLst>
              </p:cNvPr>
              <p:cNvSpPr/>
              <p:nvPr/>
            </p:nvSpPr>
            <p:spPr>
              <a:xfrm>
                <a:off x="1084319" y="259380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6" name="Connettore diritto 85">
                <a:extLst>
                  <a:ext uri="{FF2B5EF4-FFF2-40B4-BE49-F238E27FC236}">
                    <a16:creationId xmlns:a16="http://schemas.microsoft.com/office/drawing/2014/main" id="{96BA9A8B-43A1-569D-3722-E563CE9C2162}"/>
                  </a:ext>
                </a:extLst>
              </p:cNvPr>
              <p:cNvSpPr/>
              <p:nvPr/>
            </p:nvSpPr>
            <p:spPr>
              <a:xfrm>
                <a:off x="1084319" y="28810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87" name="Gruppo 86">
              <a:extLst>
                <a:ext uri="{FF2B5EF4-FFF2-40B4-BE49-F238E27FC236}">
                  <a16:creationId xmlns:a16="http://schemas.microsoft.com/office/drawing/2014/main" id="{8831E291-9F8F-24A6-42BE-07660E1EEB96}"/>
                </a:ext>
              </a:extLst>
            </p:cNvPr>
            <p:cNvGrpSpPr/>
            <p:nvPr/>
          </p:nvGrpSpPr>
          <p:grpSpPr>
            <a:xfrm>
              <a:off x="1295280" y="3414600"/>
              <a:ext cx="0" cy="363600"/>
              <a:chOff x="1295280" y="3414600"/>
              <a:chExt cx="0" cy="363600"/>
            </a:xfrm>
          </p:grpSpPr>
          <p:sp>
            <p:nvSpPr>
              <p:cNvPr id="88" name="Connettore diritto 87">
                <a:extLst>
                  <a:ext uri="{FF2B5EF4-FFF2-40B4-BE49-F238E27FC236}">
                    <a16:creationId xmlns:a16="http://schemas.microsoft.com/office/drawing/2014/main" id="{994AC61C-39EC-2733-2E06-8E9FAABAC67E}"/>
                  </a:ext>
                </a:extLst>
              </p:cNvPr>
              <p:cNvSpPr/>
              <p:nvPr/>
            </p:nvSpPr>
            <p:spPr>
              <a:xfrm>
                <a:off x="1295280" y="3414600"/>
                <a:ext cx="0" cy="76319"/>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9" name="Connettore diritto 88">
                <a:extLst>
                  <a:ext uri="{FF2B5EF4-FFF2-40B4-BE49-F238E27FC236}">
                    <a16:creationId xmlns:a16="http://schemas.microsoft.com/office/drawing/2014/main" id="{A99FE01A-38B9-59C0-2842-37206BF6AE72}"/>
                  </a:ext>
                </a:extLst>
              </p:cNvPr>
              <p:cNvSpPr/>
              <p:nvPr/>
            </p:nvSpPr>
            <p:spPr>
              <a:xfrm>
                <a:off x="1295280" y="37018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90" name="Gruppo 89">
              <a:extLst>
                <a:ext uri="{FF2B5EF4-FFF2-40B4-BE49-F238E27FC236}">
                  <a16:creationId xmlns:a16="http://schemas.microsoft.com/office/drawing/2014/main" id="{F39F00F6-9845-EE60-6BC7-B4060A3BAC8B}"/>
                </a:ext>
              </a:extLst>
            </p:cNvPr>
            <p:cNvGrpSpPr/>
            <p:nvPr/>
          </p:nvGrpSpPr>
          <p:grpSpPr>
            <a:xfrm>
              <a:off x="1295280" y="4218120"/>
              <a:ext cx="0" cy="362880"/>
              <a:chOff x="1295280" y="4218120"/>
              <a:chExt cx="0" cy="362880"/>
            </a:xfrm>
          </p:grpSpPr>
          <p:sp>
            <p:nvSpPr>
              <p:cNvPr id="91" name="Connettore diritto 90">
                <a:extLst>
                  <a:ext uri="{FF2B5EF4-FFF2-40B4-BE49-F238E27FC236}">
                    <a16:creationId xmlns:a16="http://schemas.microsoft.com/office/drawing/2014/main" id="{AA983E09-F455-C1ED-30CC-F43377332A3B}"/>
                  </a:ext>
                </a:extLst>
              </p:cNvPr>
              <p:cNvSpPr/>
              <p:nvPr/>
            </p:nvSpPr>
            <p:spPr>
              <a:xfrm>
                <a:off x="1295280" y="4218120"/>
                <a:ext cx="0" cy="7596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2" name="Connettore diritto 91">
                <a:extLst>
                  <a:ext uri="{FF2B5EF4-FFF2-40B4-BE49-F238E27FC236}">
                    <a16:creationId xmlns:a16="http://schemas.microsoft.com/office/drawing/2014/main" id="{3EBF96E4-942F-80D5-8031-6DA526F07553}"/>
                  </a:ext>
                </a:extLst>
              </p:cNvPr>
              <p:cNvSpPr/>
              <p:nvPr/>
            </p:nvSpPr>
            <p:spPr>
              <a:xfrm>
                <a:off x="1295280" y="4505400"/>
                <a:ext cx="0" cy="7560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93" name="Gruppo 92">
              <a:extLst>
                <a:ext uri="{FF2B5EF4-FFF2-40B4-BE49-F238E27FC236}">
                  <a16:creationId xmlns:a16="http://schemas.microsoft.com/office/drawing/2014/main" id="{4616C0BD-361F-EC71-D210-D79E796DA171}"/>
                </a:ext>
              </a:extLst>
            </p:cNvPr>
            <p:cNvGrpSpPr/>
            <p:nvPr/>
          </p:nvGrpSpPr>
          <p:grpSpPr>
            <a:xfrm>
              <a:off x="1184400" y="4734000"/>
              <a:ext cx="0" cy="363240"/>
              <a:chOff x="1184400" y="4734000"/>
              <a:chExt cx="0" cy="363240"/>
            </a:xfrm>
          </p:grpSpPr>
          <p:sp>
            <p:nvSpPr>
              <p:cNvPr id="94" name="Connettore diritto 93">
                <a:extLst>
                  <a:ext uri="{FF2B5EF4-FFF2-40B4-BE49-F238E27FC236}">
                    <a16:creationId xmlns:a16="http://schemas.microsoft.com/office/drawing/2014/main" id="{61D91827-ADA4-D61A-35AB-8FC2ABCA6C4E}"/>
                  </a:ext>
                </a:extLst>
              </p:cNvPr>
              <p:cNvSpPr/>
              <p:nvPr/>
            </p:nvSpPr>
            <p:spPr>
              <a:xfrm>
                <a:off x="1184400" y="4734000"/>
                <a:ext cx="0" cy="7596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5" name="Connettore diritto 94">
                <a:extLst>
                  <a:ext uri="{FF2B5EF4-FFF2-40B4-BE49-F238E27FC236}">
                    <a16:creationId xmlns:a16="http://schemas.microsoft.com/office/drawing/2014/main" id="{A126C7AD-5F60-B906-F8DD-C64DFB1AD956}"/>
                  </a:ext>
                </a:extLst>
              </p:cNvPr>
              <p:cNvSpPr/>
              <p:nvPr/>
            </p:nvSpPr>
            <p:spPr>
              <a:xfrm>
                <a:off x="1184400" y="5021279"/>
                <a:ext cx="0" cy="7596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96" name="Gruppo 95">
              <a:extLst>
                <a:ext uri="{FF2B5EF4-FFF2-40B4-BE49-F238E27FC236}">
                  <a16:creationId xmlns:a16="http://schemas.microsoft.com/office/drawing/2014/main" id="{46D7BA44-E5D6-80C8-79C0-1340F427C9BE}"/>
                </a:ext>
              </a:extLst>
            </p:cNvPr>
            <p:cNvGrpSpPr/>
            <p:nvPr/>
          </p:nvGrpSpPr>
          <p:grpSpPr>
            <a:xfrm>
              <a:off x="1436759" y="5191200"/>
              <a:ext cx="0" cy="363240"/>
              <a:chOff x="1436759" y="5191200"/>
              <a:chExt cx="0" cy="363240"/>
            </a:xfrm>
          </p:grpSpPr>
          <p:sp>
            <p:nvSpPr>
              <p:cNvPr id="97" name="Connettore diritto 96">
                <a:extLst>
                  <a:ext uri="{FF2B5EF4-FFF2-40B4-BE49-F238E27FC236}">
                    <a16:creationId xmlns:a16="http://schemas.microsoft.com/office/drawing/2014/main" id="{7AFB30C2-F394-FCBC-F6E8-2E46482C3F17}"/>
                  </a:ext>
                </a:extLst>
              </p:cNvPr>
              <p:cNvSpPr/>
              <p:nvPr/>
            </p:nvSpPr>
            <p:spPr>
              <a:xfrm>
                <a:off x="1436759" y="5191200"/>
                <a:ext cx="0" cy="75959"/>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8" name="Connettore diritto 97">
                <a:extLst>
                  <a:ext uri="{FF2B5EF4-FFF2-40B4-BE49-F238E27FC236}">
                    <a16:creationId xmlns:a16="http://schemas.microsoft.com/office/drawing/2014/main" id="{ACDA574F-1CF1-9BC3-AAC6-655B11915FDC}"/>
                  </a:ext>
                </a:extLst>
              </p:cNvPr>
              <p:cNvSpPr/>
              <p:nvPr/>
            </p:nvSpPr>
            <p:spPr>
              <a:xfrm>
                <a:off x="1436759" y="5478479"/>
                <a:ext cx="0" cy="7596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99" name="Gruppo 98">
              <a:extLst>
                <a:ext uri="{FF2B5EF4-FFF2-40B4-BE49-F238E27FC236}">
                  <a16:creationId xmlns:a16="http://schemas.microsoft.com/office/drawing/2014/main" id="{6D1393E8-3490-17F2-1663-4DAA64EC9F5B}"/>
                </a:ext>
              </a:extLst>
            </p:cNvPr>
            <p:cNvGrpSpPr/>
            <p:nvPr/>
          </p:nvGrpSpPr>
          <p:grpSpPr>
            <a:xfrm>
              <a:off x="1606680" y="5842079"/>
              <a:ext cx="0" cy="363241"/>
              <a:chOff x="1606680" y="5842079"/>
              <a:chExt cx="0" cy="363241"/>
            </a:xfrm>
          </p:grpSpPr>
          <p:sp>
            <p:nvSpPr>
              <p:cNvPr id="100" name="Connettore diritto 99">
                <a:extLst>
                  <a:ext uri="{FF2B5EF4-FFF2-40B4-BE49-F238E27FC236}">
                    <a16:creationId xmlns:a16="http://schemas.microsoft.com/office/drawing/2014/main" id="{BD31F00F-B287-5075-8984-B11A6CE50819}"/>
                  </a:ext>
                </a:extLst>
              </p:cNvPr>
              <p:cNvSpPr/>
              <p:nvPr/>
            </p:nvSpPr>
            <p:spPr>
              <a:xfrm>
                <a:off x="1606680" y="5842079"/>
                <a:ext cx="0" cy="7596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1" name="Connettore diritto 100">
                <a:extLst>
                  <a:ext uri="{FF2B5EF4-FFF2-40B4-BE49-F238E27FC236}">
                    <a16:creationId xmlns:a16="http://schemas.microsoft.com/office/drawing/2014/main" id="{C04FC01D-DB1E-A789-B469-4E7FCDC04F63}"/>
                  </a:ext>
                </a:extLst>
              </p:cNvPr>
              <p:cNvSpPr/>
              <p:nvPr/>
            </p:nvSpPr>
            <p:spPr>
              <a:xfrm>
                <a:off x="1606680" y="6129360"/>
                <a:ext cx="0" cy="7596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02" name="Gruppo 101">
              <a:extLst>
                <a:ext uri="{FF2B5EF4-FFF2-40B4-BE49-F238E27FC236}">
                  <a16:creationId xmlns:a16="http://schemas.microsoft.com/office/drawing/2014/main" id="{6BF4C9A4-C51A-0CA4-987A-EADC25E6BEDC}"/>
                </a:ext>
              </a:extLst>
            </p:cNvPr>
            <p:cNvGrpSpPr/>
            <p:nvPr/>
          </p:nvGrpSpPr>
          <p:grpSpPr>
            <a:xfrm>
              <a:off x="4619520" y="4967279"/>
              <a:ext cx="0" cy="363601"/>
              <a:chOff x="4619520" y="4967279"/>
              <a:chExt cx="0" cy="363601"/>
            </a:xfrm>
          </p:grpSpPr>
          <p:sp>
            <p:nvSpPr>
              <p:cNvPr id="103" name="Connettore diritto 102">
                <a:extLst>
                  <a:ext uri="{FF2B5EF4-FFF2-40B4-BE49-F238E27FC236}">
                    <a16:creationId xmlns:a16="http://schemas.microsoft.com/office/drawing/2014/main" id="{EDBCB13D-A123-0E32-947C-66E768699E66}"/>
                  </a:ext>
                </a:extLst>
              </p:cNvPr>
              <p:cNvSpPr/>
              <p:nvPr/>
            </p:nvSpPr>
            <p:spPr>
              <a:xfrm>
                <a:off x="4619520" y="4967279"/>
                <a:ext cx="0" cy="7632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4" name="Connettore diritto 103">
                <a:extLst>
                  <a:ext uri="{FF2B5EF4-FFF2-40B4-BE49-F238E27FC236}">
                    <a16:creationId xmlns:a16="http://schemas.microsoft.com/office/drawing/2014/main" id="{A770C907-E2D1-F6D6-061C-BD11CF6C1DCE}"/>
                  </a:ext>
                </a:extLst>
              </p:cNvPr>
              <p:cNvSpPr/>
              <p:nvPr/>
            </p:nvSpPr>
            <p:spPr>
              <a:xfrm>
                <a:off x="4619520" y="525456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05" name="Gruppo 104">
              <a:extLst>
                <a:ext uri="{FF2B5EF4-FFF2-40B4-BE49-F238E27FC236}">
                  <a16:creationId xmlns:a16="http://schemas.microsoft.com/office/drawing/2014/main" id="{F5918BE6-EBC1-278E-84D3-A96486A83145}"/>
                </a:ext>
              </a:extLst>
            </p:cNvPr>
            <p:cNvGrpSpPr/>
            <p:nvPr/>
          </p:nvGrpSpPr>
          <p:grpSpPr>
            <a:xfrm>
              <a:off x="4660920" y="4433760"/>
              <a:ext cx="0" cy="363600"/>
              <a:chOff x="4660920" y="4433760"/>
              <a:chExt cx="0" cy="363600"/>
            </a:xfrm>
          </p:grpSpPr>
          <p:sp>
            <p:nvSpPr>
              <p:cNvPr id="106" name="Connettore diritto 105">
                <a:extLst>
                  <a:ext uri="{FF2B5EF4-FFF2-40B4-BE49-F238E27FC236}">
                    <a16:creationId xmlns:a16="http://schemas.microsoft.com/office/drawing/2014/main" id="{46877303-B7A6-6625-A41A-3A0F2299224D}"/>
                  </a:ext>
                </a:extLst>
              </p:cNvPr>
              <p:cNvSpPr/>
              <p:nvPr/>
            </p:nvSpPr>
            <p:spPr>
              <a:xfrm>
                <a:off x="4660920" y="4433760"/>
                <a:ext cx="0" cy="76319"/>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7" name="Connettore diritto 106">
                <a:extLst>
                  <a:ext uri="{FF2B5EF4-FFF2-40B4-BE49-F238E27FC236}">
                    <a16:creationId xmlns:a16="http://schemas.microsoft.com/office/drawing/2014/main" id="{C9A8B89E-C67E-639A-1D74-FC280AAA5473}"/>
                  </a:ext>
                </a:extLst>
              </p:cNvPr>
              <p:cNvSpPr/>
              <p:nvPr/>
            </p:nvSpPr>
            <p:spPr>
              <a:xfrm>
                <a:off x="4660920" y="472104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08" name="Gruppo 107">
              <a:extLst>
                <a:ext uri="{FF2B5EF4-FFF2-40B4-BE49-F238E27FC236}">
                  <a16:creationId xmlns:a16="http://schemas.microsoft.com/office/drawing/2014/main" id="{535B4416-49D0-0F3C-8720-FD7BFCF838C7}"/>
                </a:ext>
              </a:extLst>
            </p:cNvPr>
            <p:cNvGrpSpPr/>
            <p:nvPr/>
          </p:nvGrpSpPr>
          <p:grpSpPr>
            <a:xfrm>
              <a:off x="4584600" y="3595680"/>
              <a:ext cx="0" cy="363599"/>
              <a:chOff x="4584600" y="3595680"/>
              <a:chExt cx="0" cy="363599"/>
            </a:xfrm>
          </p:grpSpPr>
          <p:sp>
            <p:nvSpPr>
              <p:cNvPr id="109" name="Connettore diritto 108">
                <a:extLst>
                  <a:ext uri="{FF2B5EF4-FFF2-40B4-BE49-F238E27FC236}">
                    <a16:creationId xmlns:a16="http://schemas.microsoft.com/office/drawing/2014/main" id="{2DDDD3F6-0043-B770-9183-8379A83C067F}"/>
                  </a:ext>
                </a:extLst>
              </p:cNvPr>
              <p:cNvSpPr/>
              <p:nvPr/>
            </p:nvSpPr>
            <p:spPr>
              <a:xfrm>
                <a:off x="4584600" y="3595680"/>
                <a:ext cx="0" cy="76319"/>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0" name="Connettore diritto 109">
                <a:extLst>
                  <a:ext uri="{FF2B5EF4-FFF2-40B4-BE49-F238E27FC236}">
                    <a16:creationId xmlns:a16="http://schemas.microsoft.com/office/drawing/2014/main" id="{AFAF4582-07CC-B6F8-8CBC-83C8A22A2440}"/>
                  </a:ext>
                </a:extLst>
              </p:cNvPr>
              <p:cNvSpPr/>
              <p:nvPr/>
            </p:nvSpPr>
            <p:spPr>
              <a:xfrm>
                <a:off x="4584600" y="3882960"/>
                <a:ext cx="0" cy="76319"/>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11" name="Gruppo 110">
              <a:extLst>
                <a:ext uri="{FF2B5EF4-FFF2-40B4-BE49-F238E27FC236}">
                  <a16:creationId xmlns:a16="http://schemas.microsoft.com/office/drawing/2014/main" id="{F0F03EEF-6CA0-076E-A1CD-FFC5C6028AD8}"/>
                </a:ext>
              </a:extLst>
            </p:cNvPr>
            <p:cNvGrpSpPr/>
            <p:nvPr/>
          </p:nvGrpSpPr>
          <p:grpSpPr>
            <a:xfrm>
              <a:off x="4567320" y="3062160"/>
              <a:ext cx="0" cy="363600"/>
              <a:chOff x="4567320" y="3062160"/>
              <a:chExt cx="0" cy="363600"/>
            </a:xfrm>
          </p:grpSpPr>
          <p:sp>
            <p:nvSpPr>
              <p:cNvPr id="112" name="Connettore diritto 111">
                <a:extLst>
                  <a:ext uri="{FF2B5EF4-FFF2-40B4-BE49-F238E27FC236}">
                    <a16:creationId xmlns:a16="http://schemas.microsoft.com/office/drawing/2014/main" id="{E84AE2B3-7099-0957-4CD8-649F3F4ECCEC}"/>
                  </a:ext>
                </a:extLst>
              </p:cNvPr>
              <p:cNvSpPr/>
              <p:nvPr/>
            </p:nvSpPr>
            <p:spPr>
              <a:xfrm>
                <a:off x="4567320" y="3062160"/>
                <a:ext cx="0" cy="76319"/>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3" name="Connettore diritto 112">
                <a:extLst>
                  <a:ext uri="{FF2B5EF4-FFF2-40B4-BE49-F238E27FC236}">
                    <a16:creationId xmlns:a16="http://schemas.microsoft.com/office/drawing/2014/main" id="{B2DAD3A7-F4CA-2520-C01B-C9B64A50FC1E}"/>
                  </a:ext>
                </a:extLst>
              </p:cNvPr>
              <p:cNvSpPr/>
              <p:nvPr/>
            </p:nvSpPr>
            <p:spPr>
              <a:xfrm>
                <a:off x="4567320" y="334944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14" name="Gruppo 113">
              <a:extLst>
                <a:ext uri="{FF2B5EF4-FFF2-40B4-BE49-F238E27FC236}">
                  <a16:creationId xmlns:a16="http://schemas.microsoft.com/office/drawing/2014/main" id="{6FC2D313-DD70-2AE8-A4FD-C5A873E85BEC}"/>
                </a:ext>
              </a:extLst>
            </p:cNvPr>
            <p:cNvGrpSpPr/>
            <p:nvPr/>
          </p:nvGrpSpPr>
          <p:grpSpPr>
            <a:xfrm>
              <a:off x="4584600" y="2546280"/>
              <a:ext cx="0" cy="363600"/>
              <a:chOff x="4584600" y="2546280"/>
              <a:chExt cx="0" cy="363600"/>
            </a:xfrm>
          </p:grpSpPr>
          <p:sp>
            <p:nvSpPr>
              <p:cNvPr id="115" name="Connettore diritto 114">
                <a:extLst>
                  <a:ext uri="{FF2B5EF4-FFF2-40B4-BE49-F238E27FC236}">
                    <a16:creationId xmlns:a16="http://schemas.microsoft.com/office/drawing/2014/main" id="{DAD14C24-0215-AB5D-F2B1-BB03F620DEB7}"/>
                  </a:ext>
                </a:extLst>
              </p:cNvPr>
              <p:cNvSpPr/>
              <p:nvPr/>
            </p:nvSpPr>
            <p:spPr>
              <a:xfrm>
                <a:off x="4584600" y="25462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6" name="Connettore diritto 115">
                <a:extLst>
                  <a:ext uri="{FF2B5EF4-FFF2-40B4-BE49-F238E27FC236}">
                    <a16:creationId xmlns:a16="http://schemas.microsoft.com/office/drawing/2014/main" id="{45C54A98-F813-48AC-F955-7C90C3C1D770}"/>
                  </a:ext>
                </a:extLst>
              </p:cNvPr>
              <p:cNvSpPr/>
              <p:nvPr/>
            </p:nvSpPr>
            <p:spPr>
              <a:xfrm>
                <a:off x="4584600" y="283356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17" name="Gruppo 116">
              <a:extLst>
                <a:ext uri="{FF2B5EF4-FFF2-40B4-BE49-F238E27FC236}">
                  <a16:creationId xmlns:a16="http://schemas.microsoft.com/office/drawing/2014/main" id="{DB984CE1-7265-0C00-1318-8640A6DA7466}"/>
                </a:ext>
              </a:extLst>
            </p:cNvPr>
            <p:cNvGrpSpPr/>
            <p:nvPr/>
          </p:nvGrpSpPr>
          <p:grpSpPr>
            <a:xfrm>
              <a:off x="4532400" y="1995480"/>
              <a:ext cx="0" cy="363600"/>
              <a:chOff x="4532400" y="1995480"/>
              <a:chExt cx="0" cy="363600"/>
            </a:xfrm>
          </p:grpSpPr>
          <p:sp>
            <p:nvSpPr>
              <p:cNvPr id="118" name="Connettore diritto 117">
                <a:extLst>
                  <a:ext uri="{FF2B5EF4-FFF2-40B4-BE49-F238E27FC236}">
                    <a16:creationId xmlns:a16="http://schemas.microsoft.com/office/drawing/2014/main" id="{9F5E25D4-8F29-5369-806B-2BB486099F42}"/>
                  </a:ext>
                </a:extLst>
              </p:cNvPr>
              <p:cNvSpPr/>
              <p:nvPr/>
            </p:nvSpPr>
            <p:spPr>
              <a:xfrm>
                <a:off x="4532400" y="19954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9" name="Connettore diritto 118">
                <a:extLst>
                  <a:ext uri="{FF2B5EF4-FFF2-40B4-BE49-F238E27FC236}">
                    <a16:creationId xmlns:a16="http://schemas.microsoft.com/office/drawing/2014/main" id="{03A07FAB-4235-4404-ABB7-CB647BD21534}"/>
                  </a:ext>
                </a:extLst>
              </p:cNvPr>
              <p:cNvSpPr/>
              <p:nvPr/>
            </p:nvSpPr>
            <p:spPr>
              <a:xfrm>
                <a:off x="4532400" y="228276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20" name="Gruppo 119">
              <a:extLst>
                <a:ext uri="{FF2B5EF4-FFF2-40B4-BE49-F238E27FC236}">
                  <a16:creationId xmlns:a16="http://schemas.microsoft.com/office/drawing/2014/main" id="{89B819FF-8226-E557-259A-BB918E352594}"/>
                </a:ext>
              </a:extLst>
            </p:cNvPr>
            <p:cNvGrpSpPr/>
            <p:nvPr/>
          </p:nvGrpSpPr>
          <p:grpSpPr>
            <a:xfrm>
              <a:off x="4532400" y="1538280"/>
              <a:ext cx="0" cy="363600"/>
              <a:chOff x="4532400" y="1538280"/>
              <a:chExt cx="0" cy="363600"/>
            </a:xfrm>
          </p:grpSpPr>
          <p:sp>
            <p:nvSpPr>
              <p:cNvPr id="121" name="Connettore diritto 120">
                <a:extLst>
                  <a:ext uri="{FF2B5EF4-FFF2-40B4-BE49-F238E27FC236}">
                    <a16:creationId xmlns:a16="http://schemas.microsoft.com/office/drawing/2014/main" id="{DBF13F6C-209B-D287-7D88-CEB1D74E384B}"/>
                  </a:ext>
                </a:extLst>
              </p:cNvPr>
              <p:cNvSpPr/>
              <p:nvPr/>
            </p:nvSpPr>
            <p:spPr>
              <a:xfrm>
                <a:off x="4532400" y="15382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2" name="Connettore diritto 121">
                <a:extLst>
                  <a:ext uri="{FF2B5EF4-FFF2-40B4-BE49-F238E27FC236}">
                    <a16:creationId xmlns:a16="http://schemas.microsoft.com/office/drawing/2014/main" id="{9675FC55-572A-6763-8C07-4EAE7D5D6F9B}"/>
                  </a:ext>
                </a:extLst>
              </p:cNvPr>
              <p:cNvSpPr/>
              <p:nvPr/>
            </p:nvSpPr>
            <p:spPr>
              <a:xfrm>
                <a:off x="4532400" y="182556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23" name="Gruppo 122">
              <a:extLst>
                <a:ext uri="{FF2B5EF4-FFF2-40B4-BE49-F238E27FC236}">
                  <a16:creationId xmlns:a16="http://schemas.microsoft.com/office/drawing/2014/main" id="{28FC4437-FD60-9BFA-011A-5A8DC7648B0C}"/>
                </a:ext>
              </a:extLst>
            </p:cNvPr>
            <p:cNvGrpSpPr/>
            <p:nvPr/>
          </p:nvGrpSpPr>
          <p:grpSpPr>
            <a:xfrm>
              <a:off x="4532400" y="1081080"/>
              <a:ext cx="0" cy="363600"/>
              <a:chOff x="4532400" y="1081080"/>
              <a:chExt cx="0" cy="363600"/>
            </a:xfrm>
          </p:grpSpPr>
          <p:sp>
            <p:nvSpPr>
              <p:cNvPr id="124" name="Connettore diritto 123">
                <a:extLst>
                  <a:ext uri="{FF2B5EF4-FFF2-40B4-BE49-F238E27FC236}">
                    <a16:creationId xmlns:a16="http://schemas.microsoft.com/office/drawing/2014/main" id="{E5134E87-E7E0-45EA-A15C-2243FE78196A}"/>
                  </a:ext>
                </a:extLst>
              </p:cNvPr>
              <p:cNvSpPr/>
              <p:nvPr/>
            </p:nvSpPr>
            <p:spPr>
              <a:xfrm>
                <a:off x="4532400" y="10810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5" name="Connettore diritto 124">
                <a:extLst>
                  <a:ext uri="{FF2B5EF4-FFF2-40B4-BE49-F238E27FC236}">
                    <a16:creationId xmlns:a16="http://schemas.microsoft.com/office/drawing/2014/main" id="{C7047CF1-3944-3E97-6126-B29526148249}"/>
                  </a:ext>
                </a:extLst>
              </p:cNvPr>
              <p:cNvSpPr/>
              <p:nvPr/>
            </p:nvSpPr>
            <p:spPr>
              <a:xfrm>
                <a:off x="4532400" y="136836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26" name="Gruppo 125">
              <a:extLst>
                <a:ext uri="{FF2B5EF4-FFF2-40B4-BE49-F238E27FC236}">
                  <a16:creationId xmlns:a16="http://schemas.microsoft.com/office/drawing/2014/main" id="{2539DE7B-AA46-98F8-AD89-7395EF733245}"/>
                </a:ext>
              </a:extLst>
            </p:cNvPr>
            <p:cNvGrpSpPr/>
            <p:nvPr/>
          </p:nvGrpSpPr>
          <p:grpSpPr>
            <a:xfrm>
              <a:off x="4514759" y="623880"/>
              <a:ext cx="0" cy="363600"/>
              <a:chOff x="4514759" y="623880"/>
              <a:chExt cx="0" cy="363600"/>
            </a:xfrm>
          </p:grpSpPr>
          <p:sp>
            <p:nvSpPr>
              <p:cNvPr id="127" name="Connettore diritto 126">
                <a:extLst>
                  <a:ext uri="{FF2B5EF4-FFF2-40B4-BE49-F238E27FC236}">
                    <a16:creationId xmlns:a16="http://schemas.microsoft.com/office/drawing/2014/main" id="{C6D65856-86B7-DCE3-E991-97C5FC6C6D63}"/>
                  </a:ext>
                </a:extLst>
              </p:cNvPr>
              <p:cNvSpPr/>
              <p:nvPr/>
            </p:nvSpPr>
            <p:spPr>
              <a:xfrm>
                <a:off x="4514759" y="6238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8" name="Connettore diritto 127">
                <a:extLst>
                  <a:ext uri="{FF2B5EF4-FFF2-40B4-BE49-F238E27FC236}">
                    <a16:creationId xmlns:a16="http://schemas.microsoft.com/office/drawing/2014/main" id="{17618054-F7A9-F091-76AE-56FA7F54ECC9}"/>
                  </a:ext>
                </a:extLst>
              </p:cNvPr>
              <p:cNvSpPr/>
              <p:nvPr/>
            </p:nvSpPr>
            <p:spPr>
              <a:xfrm>
                <a:off x="4514759" y="911159"/>
                <a:ext cx="0" cy="7632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29" name="Gruppo 128">
              <a:extLst>
                <a:ext uri="{FF2B5EF4-FFF2-40B4-BE49-F238E27FC236}">
                  <a16:creationId xmlns:a16="http://schemas.microsoft.com/office/drawing/2014/main" id="{301F11B2-E139-3EC3-2F2D-B6D1DF550479}"/>
                </a:ext>
              </a:extLst>
            </p:cNvPr>
            <p:cNvGrpSpPr/>
            <p:nvPr/>
          </p:nvGrpSpPr>
          <p:grpSpPr>
            <a:xfrm>
              <a:off x="1430280" y="1849319"/>
              <a:ext cx="0" cy="363601"/>
              <a:chOff x="1430280" y="1849319"/>
              <a:chExt cx="0" cy="363601"/>
            </a:xfrm>
          </p:grpSpPr>
          <p:sp>
            <p:nvSpPr>
              <p:cNvPr id="130" name="Connettore diritto 129">
                <a:extLst>
                  <a:ext uri="{FF2B5EF4-FFF2-40B4-BE49-F238E27FC236}">
                    <a16:creationId xmlns:a16="http://schemas.microsoft.com/office/drawing/2014/main" id="{B31A64D3-4A19-A2EC-E59F-602B5879F8EA}"/>
                  </a:ext>
                </a:extLst>
              </p:cNvPr>
              <p:cNvSpPr/>
              <p:nvPr/>
            </p:nvSpPr>
            <p:spPr>
              <a:xfrm>
                <a:off x="1430280" y="1849319"/>
                <a:ext cx="0" cy="7632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1" name="Connettore diritto 130">
                <a:extLst>
                  <a:ext uri="{FF2B5EF4-FFF2-40B4-BE49-F238E27FC236}">
                    <a16:creationId xmlns:a16="http://schemas.microsoft.com/office/drawing/2014/main" id="{22E6E9A7-1177-96E5-7C5D-DBD4015DAB5A}"/>
                  </a:ext>
                </a:extLst>
              </p:cNvPr>
              <p:cNvSpPr/>
              <p:nvPr/>
            </p:nvSpPr>
            <p:spPr>
              <a:xfrm>
                <a:off x="1430280" y="213660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32" name="Gruppo 131">
              <a:extLst>
                <a:ext uri="{FF2B5EF4-FFF2-40B4-BE49-F238E27FC236}">
                  <a16:creationId xmlns:a16="http://schemas.microsoft.com/office/drawing/2014/main" id="{B38785FE-CA7B-F314-42DB-5E2B935B0005}"/>
                </a:ext>
              </a:extLst>
            </p:cNvPr>
            <p:cNvGrpSpPr/>
            <p:nvPr/>
          </p:nvGrpSpPr>
          <p:grpSpPr>
            <a:xfrm>
              <a:off x="4584600" y="5424480"/>
              <a:ext cx="0" cy="363600"/>
              <a:chOff x="4584600" y="5424480"/>
              <a:chExt cx="0" cy="363600"/>
            </a:xfrm>
          </p:grpSpPr>
          <p:sp>
            <p:nvSpPr>
              <p:cNvPr id="133" name="Connettore diritto 132">
                <a:extLst>
                  <a:ext uri="{FF2B5EF4-FFF2-40B4-BE49-F238E27FC236}">
                    <a16:creationId xmlns:a16="http://schemas.microsoft.com/office/drawing/2014/main" id="{A81CC15C-88BF-D676-9E5F-61613B3C5FBE}"/>
                  </a:ext>
                </a:extLst>
              </p:cNvPr>
              <p:cNvSpPr/>
              <p:nvPr/>
            </p:nvSpPr>
            <p:spPr>
              <a:xfrm>
                <a:off x="4584600" y="54244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4" name="Connettore diritto 133">
                <a:extLst>
                  <a:ext uri="{FF2B5EF4-FFF2-40B4-BE49-F238E27FC236}">
                    <a16:creationId xmlns:a16="http://schemas.microsoft.com/office/drawing/2014/main" id="{1D0D0114-E738-5B62-C239-C13F10DB6CDC}"/>
                  </a:ext>
                </a:extLst>
              </p:cNvPr>
              <p:cNvSpPr/>
              <p:nvPr/>
            </p:nvSpPr>
            <p:spPr>
              <a:xfrm>
                <a:off x="4584600" y="571176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135" name="Connettore diritto 134">
              <a:extLst>
                <a:ext uri="{FF2B5EF4-FFF2-40B4-BE49-F238E27FC236}">
                  <a16:creationId xmlns:a16="http://schemas.microsoft.com/office/drawing/2014/main" id="{78E6A667-46D6-CDAB-8F53-2D0500278C08}"/>
                </a:ext>
              </a:extLst>
            </p:cNvPr>
            <p:cNvSpPr/>
            <p:nvPr/>
          </p:nvSpPr>
          <p:spPr>
            <a:xfrm>
              <a:off x="7678800" y="6238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6" name="Connettore diritto 135">
              <a:extLst>
                <a:ext uri="{FF2B5EF4-FFF2-40B4-BE49-F238E27FC236}">
                  <a16:creationId xmlns:a16="http://schemas.microsoft.com/office/drawing/2014/main" id="{066A9791-41EC-100F-F68D-9573D1C66C99}"/>
                </a:ext>
              </a:extLst>
            </p:cNvPr>
            <p:cNvSpPr/>
            <p:nvPr/>
          </p:nvSpPr>
          <p:spPr>
            <a:xfrm>
              <a:off x="7983360" y="6238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7" name="Connettore diritto 136">
              <a:extLst>
                <a:ext uri="{FF2B5EF4-FFF2-40B4-BE49-F238E27FC236}">
                  <a16:creationId xmlns:a16="http://schemas.microsoft.com/office/drawing/2014/main" id="{64D2458B-5838-4242-B4FB-A2206B88254F}"/>
                </a:ext>
              </a:extLst>
            </p:cNvPr>
            <p:cNvSpPr/>
            <p:nvPr/>
          </p:nvSpPr>
          <p:spPr>
            <a:xfrm>
              <a:off x="7959600" y="3021120"/>
              <a:ext cx="0" cy="7596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8" name="Connettore diritto 137">
              <a:extLst>
                <a:ext uri="{FF2B5EF4-FFF2-40B4-BE49-F238E27FC236}">
                  <a16:creationId xmlns:a16="http://schemas.microsoft.com/office/drawing/2014/main" id="{9A2AD862-8A2D-0B8E-AFEB-0B6EBEF1C8BD}"/>
                </a:ext>
              </a:extLst>
            </p:cNvPr>
            <p:cNvSpPr/>
            <p:nvPr/>
          </p:nvSpPr>
          <p:spPr>
            <a:xfrm>
              <a:off x="6259679" y="595152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9" name="Connettore diritto 138">
              <a:extLst>
                <a:ext uri="{FF2B5EF4-FFF2-40B4-BE49-F238E27FC236}">
                  <a16:creationId xmlns:a16="http://schemas.microsoft.com/office/drawing/2014/main" id="{0FAC1E24-A061-DB9D-D76D-362EE155D918}"/>
                </a:ext>
              </a:extLst>
            </p:cNvPr>
            <p:cNvSpPr/>
            <p:nvPr/>
          </p:nvSpPr>
          <p:spPr>
            <a:xfrm>
              <a:off x="4014720" y="595152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140" name="Gruppo 139">
              <a:extLst>
                <a:ext uri="{FF2B5EF4-FFF2-40B4-BE49-F238E27FC236}">
                  <a16:creationId xmlns:a16="http://schemas.microsoft.com/office/drawing/2014/main" id="{2CFEFCD1-16E9-D8DD-45D1-7AAE2555492C}"/>
                </a:ext>
              </a:extLst>
            </p:cNvPr>
            <p:cNvGrpSpPr/>
            <p:nvPr/>
          </p:nvGrpSpPr>
          <p:grpSpPr>
            <a:xfrm>
              <a:off x="949320" y="6545160"/>
              <a:ext cx="117360" cy="162000"/>
              <a:chOff x="949320" y="6545160"/>
              <a:chExt cx="117360" cy="162000"/>
            </a:xfrm>
          </p:grpSpPr>
          <p:sp>
            <p:nvSpPr>
              <p:cNvPr id="141" name="Connettore diritto 140">
                <a:extLst>
                  <a:ext uri="{FF2B5EF4-FFF2-40B4-BE49-F238E27FC236}">
                    <a16:creationId xmlns:a16="http://schemas.microsoft.com/office/drawing/2014/main" id="{3575F69D-0AE3-EE48-A661-D31CEB6CE0D5}"/>
                  </a:ext>
                </a:extLst>
              </p:cNvPr>
              <p:cNvSpPr/>
              <p:nvPr/>
            </p:nvSpPr>
            <p:spPr>
              <a:xfrm>
                <a:off x="949320" y="6545160"/>
                <a:ext cx="11736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2" name="Connettore diritto 141">
                <a:extLst>
                  <a:ext uri="{FF2B5EF4-FFF2-40B4-BE49-F238E27FC236}">
                    <a16:creationId xmlns:a16="http://schemas.microsoft.com/office/drawing/2014/main" id="{6EB87511-9113-FA45-0507-5F9EF18F2C56}"/>
                  </a:ext>
                </a:extLst>
              </p:cNvPr>
              <p:cNvSpPr/>
              <p:nvPr/>
            </p:nvSpPr>
            <p:spPr>
              <a:xfrm>
                <a:off x="949320" y="6626160"/>
                <a:ext cx="11736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3" name="Connettore diritto 142">
                <a:extLst>
                  <a:ext uri="{FF2B5EF4-FFF2-40B4-BE49-F238E27FC236}">
                    <a16:creationId xmlns:a16="http://schemas.microsoft.com/office/drawing/2014/main" id="{90E45959-0DBB-7D8B-0D2B-3B7AA235FA52}"/>
                  </a:ext>
                </a:extLst>
              </p:cNvPr>
              <p:cNvSpPr/>
              <p:nvPr/>
            </p:nvSpPr>
            <p:spPr>
              <a:xfrm>
                <a:off x="949320" y="6707160"/>
                <a:ext cx="11736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F7712DD0-B2E1-C367-7CC4-171C5D520176}"/>
              </a:ext>
            </a:extLst>
          </p:cNvPr>
          <p:cNvSpPr/>
          <p:nvPr/>
        </p:nvSpPr>
        <p:spPr>
          <a:xfrm>
            <a:off x="1042919" y="620640"/>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Reading NMR spectrum:</a:t>
            </a:r>
          </a:p>
        </p:txBody>
      </p:sp>
      <p:sp>
        <p:nvSpPr>
          <p:cNvPr id="3" name="Figura a mano libera: forma 2">
            <a:extLst>
              <a:ext uri="{FF2B5EF4-FFF2-40B4-BE49-F238E27FC236}">
                <a16:creationId xmlns:a16="http://schemas.microsoft.com/office/drawing/2014/main" id="{119D1327-E3B8-D6E2-0E7A-274F3570404E}"/>
              </a:ext>
            </a:extLst>
          </p:cNvPr>
          <p:cNvSpPr/>
          <p:nvPr/>
        </p:nvSpPr>
        <p:spPr>
          <a:xfrm>
            <a:off x="1116000" y="2204999"/>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Chemical shift</a:t>
            </a:r>
          </a:p>
        </p:txBody>
      </p:sp>
      <p:sp>
        <p:nvSpPr>
          <p:cNvPr id="4" name="Figura a mano libera: forma 3">
            <a:extLst>
              <a:ext uri="{FF2B5EF4-FFF2-40B4-BE49-F238E27FC236}">
                <a16:creationId xmlns:a16="http://schemas.microsoft.com/office/drawing/2014/main" id="{A1D9FF98-1BC8-5422-7084-61971198946E}"/>
              </a:ext>
            </a:extLst>
          </p:cNvPr>
          <p:cNvSpPr/>
          <p:nvPr/>
        </p:nvSpPr>
        <p:spPr>
          <a:xfrm>
            <a:off x="1187280" y="3213000"/>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Integral value</a:t>
            </a:r>
          </a:p>
        </p:txBody>
      </p:sp>
      <p:sp>
        <p:nvSpPr>
          <p:cNvPr id="5" name="Figura a mano libera: forma 4">
            <a:extLst>
              <a:ext uri="{FF2B5EF4-FFF2-40B4-BE49-F238E27FC236}">
                <a16:creationId xmlns:a16="http://schemas.microsoft.com/office/drawing/2014/main" id="{74400F82-17C3-2BEA-E902-E7C7F58FC5EF}"/>
              </a:ext>
            </a:extLst>
          </p:cNvPr>
          <p:cNvSpPr/>
          <p:nvPr/>
        </p:nvSpPr>
        <p:spPr>
          <a:xfrm>
            <a:off x="1187280" y="4365720"/>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Molteplicity signal shape?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7B369EED-7345-0EEA-47FA-FA57BCFBE2D1}"/>
              </a:ext>
            </a:extLst>
          </p:cNvPr>
          <p:cNvSpPr/>
          <p:nvPr/>
        </p:nvSpPr>
        <p:spPr>
          <a:xfrm>
            <a:off x="2709719" y="243828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3" name="Oggetto 2">
            <a:extLst>
              <a:ext uri="{FF2B5EF4-FFF2-40B4-BE49-F238E27FC236}">
                <a16:creationId xmlns:a16="http://schemas.microsoft.com/office/drawing/2014/main" id="{4E742270-CBDD-BB17-6C45-F4D14AD1CFC9}"/>
              </a:ext>
            </a:extLst>
          </p:cNvPr>
          <p:cNvGraphicFramePr/>
          <p:nvPr/>
        </p:nvGraphicFramePr>
        <p:xfrm>
          <a:off x="2021039" y="1708200"/>
          <a:ext cx="4856040" cy="2584440"/>
        </p:xfrm>
        <a:graphic>
          <a:graphicData uri="http://schemas.openxmlformats.org/presentationml/2006/ole">
            <mc:AlternateContent xmlns:mc="http://schemas.openxmlformats.org/markup-compatibility/2006">
              <mc:Choice xmlns:v="urn:schemas-microsoft-com:vml" Requires="v">
                <p:oleObj name="CS ChemDraw Drawing" r:id="rId3" imgW="19469100" imgH="8124825" progId="">
                  <p:embed/>
                </p:oleObj>
              </mc:Choice>
              <mc:Fallback>
                <p:oleObj name="CS ChemDraw Drawing" r:id="rId3" imgW="19469100" imgH="8124825" progId="">
                  <p:embed/>
                  <p:pic>
                    <p:nvPicPr>
                      <p:cNvPr id="0" name=""/>
                      <p:cNvPicPr/>
                      <p:nvPr/>
                    </p:nvPicPr>
                    <p:blipFill>
                      <a:blip r:embed="rId4"/>
                      <a:stretch>
                        <a:fillRect/>
                      </a:stretch>
                    </p:blipFill>
                    <p:spPr>
                      <a:xfrm>
                        <a:off x="2021039" y="1708200"/>
                        <a:ext cx="4856040" cy="2584440"/>
                      </a:xfrm>
                      <a:prstGeom prst="rect">
                        <a:avLst/>
                      </a:prstGeom>
                      <a:noFill/>
                      <a:ln>
                        <a:noFill/>
                      </a:ln>
                    </p:spPr>
                  </p:pic>
                </p:oleObj>
              </mc:Fallback>
            </mc:AlternateContent>
          </a:graphicData>
        </a:graphic>
      </p:graphicFrame>
      <p:sp>
        <p:nvSpPr>
          <p:cNvPr id="4" name="Figura a mano libera: forma 3">
            <a:extLst>
              <a:ext uri="{FF2B5EF4-FFF2-40B4-BE49-F238E27FC236}">
                <a16:creationId xmlns:a16="http://schemas.microsoft.com/office/drawing/2014/main" id="{B9C7850C-0252-85A9-E13F-0E64F73F9FA0}"/>
              </a:ext>
            </a:extLst>
          </p:cNvPr>
          <p:cNvSpPr/>
          <p:nvPr/>
        </p:nvSpPr>
        <p:spPr>
          <a:xfrm>
            <a:off x="304920" y="4800600"/>
            <a:ext cx="8839080" cy="1063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H</a:t>
            </a:r>
            <a:r>
              <a:rPr lang="it-IT" sz="1800" b="1" i="0" u="none" strike="noStrike" baseline="-30000">
                <a:ln>
                  <a:noFill/>
                </a:ln>
                <a:solidFill>
                  <a:srgbClr val="000000"/>
                </a:solidFill>
                <a:latin typeface="Comic Sans MS" pitchFamily="66"/>
                <a:ea typeface="Times New Roman" pitchFamily="18"/>
                <a:cs typeface="Times New Roman" pitchFamily="18"/>
              </a:rPr>
              <a:t>X</a:t>
            </a:r>
            <a:r>
              <a:rPr lang="it-IT" sz="1800" b="1" i="0" u="none" strike="noStrike" baseline="0">
                <a:ln>
                  <a:noFill/>
                </a:ln>
                <a:solidFill>
                  <a:srgbClr val="000000"/>
                </a:solidFill>
                <a:latin typeface="Comic Sans MS" pitchFamily="66"/>
                <a:ea typeface="Times New Roman" pitchFamily="18"/>
                <a:cs typeface="Times New Roman" pitchFamily="18"/>
              </a:rPr>
              <a:t> and H</a:t>
            </a:r>
            <a:r>
              <a:rPr lang="it-IT" sz="1800" b="1" i="0" u="none" strike="noStrike" baseline="-30000">
                <a:ln>
                  <a:noFill/>
                </a:ln>
                <a:solidFill>
                  <a:srgbClr val="000000"/>
                </a:solidFill>
                <a:latin typeface="Comic Sans MS" pitchFamily="66"/>
                <a:ea typeface="Times New Roman" pitchFamily="18"/>
                <a:cs typeface="Times New Roman" pitchFamily="18"/>
              </a:rPr>
              <a:t>A</a:t>
            </a:r>
            <a:r>
              <a:rPr lang="it-IT" sz="1800" b="1" i="0" u="none" strike="noStrike" baseline="0">
                <a:ln>
                  <a:noFill/>
                </a:ln>
                <a:solidFill>
                  <a:srgbClr val="000000"/>
                </a:solidFill>
                <a:latin typeface="Comic Sans MS" pitchFamily="66"/>
                <a:ea typeface="Times New Roman" pitchFamily="18"/>
                <a:cs typeface="Times New Roman" pitchFamily="18"/>
              </a:rPr>
              <a:t>, have mutual influence. If H</a:t>
            </a:r>
            <a:r>
              <a:rPr lang="it-IT" sz="1800" b="1" i="0" u="none" strike="noStrike" baseline="-30000">
                <a:ln>
                  <a:noFill/>
                </a:ln>
                <a:solidFill>
                  <a:srgbClr val="000000"/>
                </a:solidFill>
                <a:latin typeface="Comic Sans MS" pitchFamily="66"/>
                <a:ea typeface="Times New Roman" pitchFamily="18"/>
                <a:cs typeface="Times New Roman" pitchFamily="18"/>
              </a:rPr>
              <a:t>A</a:t>
            </a:r>
            <a:r>
              <a:rPr lang="it-IT" sz="1800" b="1" i="0" u="none" strike="noStrike" baseline="0">
                <a:ln>
                  <a:noFill/>
                </a:ln>
                <a:solidFill>
                  <a:srgbClr val="000000"/>
                </a:solidFill>
                <a:latin typeface="Comic Sans MS" pitchFamily="66"/>
                <a:ea typeface="Times New Roman" pitchFamily="18"/>
                <a:cs typeface="Times New Roman" pitchFamily="18"/>
              </a:rPr>
              <a:t> is </a:t>
            </a: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omic Sans MS" pitchFamily="66"/>
                <a:ea typeface="Times New Roman" pitchFamily="18"/>
                <a:cs typeface="Times New Roman" pitchFamily="18"/>
              </a:rPr>
              <a:t> o </a:t>
            </a: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omic Sans MS" pitchFamily="66"/>
                <a:ea typeface="Times New Roman" pitchFamily="18"/>
                <a:cs typeface="Times New Roman" pitchFamily="18"/>
              </a:rPr>
              <a:t>: H</a:t>
            </a:r>
            <a:r>
              <a:rPr lang="it-IT" sz="1800" b="1" i="0" u="none" strike="noStrike" baseline="-30000">
                <a:ln>
                  <a:noFill/>
                </a:ln>
                <a:solidFill>
                  <a:srgbClr val="000000"/>
                </a:solidFill>
                <a:latin typeface="Comic Sans MS" pitchFamily="66"/>
                <a:ea typeface="Times New Roman" pitchFamily="18"/>
                <a:cs typeface="Times New Roman" pitchFamily="18"/>
              </a:rPr>
              <a:t>X</a:t>
            </a:r>
            <a:r>
              <a:rPr lang="it-IT" sz="1800" b="1" i="0" u="none" strike="noStrike" baseline="0">
                <a:ln>
                  <a:noFill/>
                </a:ln>
                <a:solidFill>
                  <a:srgbClr val="000000"/>
                </a:solidFill>
                <a:latin typeface="Comic Sans MS" pitchFamily="66"/>
                <a:ea typeface="Times New Roman" pitchFamily="18"/>
                <a:cs typeface="Times New Roman" pitchFamily="18"/>
              </a:rPr>
              <a:t> is shielded in the first, and deshielded in the second case. For this reason, H</a:t>
            </a:r>
            <a:r>
              <a:rPr lang="it-IT" sz="1800" b="1" i="0" u="none" strike="noStrike" baseline="-30000">
                <a:ln>
                  <a:noFill/>
                </a:ln>
                <a:solidFill>
                  <a:srgbClr val="000000"/>
                </a:solidFill>
                <a:latin typeface="Comic Sans MS" pitchFamily="66"/>
                <a:ea typeface="Times New Roman" pitchFamily="18"/>
                <a:cs typeface="Times New Roman" pitchFamily="18"/>
              </a:rPr>
              <a:t>X</a:t>
            </a:r>
            <a:r>
              <a:rPr lang="it-IT" sz="1800" b="1" i="0" u="none" strike="noStrike" baseline="0">
                <a:ln>
                  <a:noFill/>
                </a:ln>
                <a:solidFill>
                  <a:srgbClr val="000000"/>
                </a:solidFill>
                <a:latin typeface="Comic Sans MS" pitchFamily="66"/>
                <a:ea typeface="Times New Roman" pitchFamily="18"/>
                <a:cs typeface="Times New Roman" pitchFamily="18"/>
              </a:rPr>
              <a:t> near to H</a:t>
            </a:r>
            <a:r>
              <a:rPr lang="it-IT" sz="1800" b="1" i="0" u="none" strike="noStrike" baseline="-30000">
                <a:ln>
                  <a:noFill/>
                </a:ln>
                <a:solidFill>
                  <a:srgbClr val="000000"/>
                </a:solidFill>
                <a:latin typeface="Comic Sans MS" pitchFamily="66"/>
                <a:ea typeface="Times New Roman" pitchFamily="18"/>
                <a:cs typeface="Times New Roman" pitchFamily="18"/>
              </a:rPr>
              <a:t>A</a:t>
            </a:r>
            <a:r>
              <a:rPr lang="it-IT" sz="1800" b="1" i="0" u="none" strike="noStrike" baseline="0">
                <a:ln>
                  <a:noFill/>
                </a:ln>
                <a:solidFill>
                  <a:srgbClr val="000000"/>
                </a:solidFill>
                <a:latin typeface="Comic Sans MS" pitchFamily="66"/>
                <a:ea typeface="Times New Roman" pitchFamily="18"/>
                <a:cs typeface="Times New Roman" pitchFamily="18"/>
              </a:rPr>
              <a:t> has different resonances if is experiment H</a:t>
            </a:r>
            <a:r>
              <a:rPr lang="it-IT" sz="1800" b="1" i="0" u="none" strike="noStrike" baseline="-30000">
                <a:ln>
                  <a:noFill/>
                </a:ln>
                <a:solidFill>
                  <a:srgbClr val="000000"/>
                </a:solidFill>
                <a:latin typeface="Comic Sans MS" pitchFamily="66"/>
                <a:ea typeface="Times New Roman" pitchFamily="18"/>
                <a:cs typeface="Times New Roman" pitchFamily="18"/>
              </a:rPr>
              <a:t>A</a:t>
            </a:r>
            <a:r>
              <a:rPr lang="it-IT" sz="1800" b="1" i="0" u="none" strike="noStrike" baseline="0">
                <a:ln>
                  <a:noFill/>
                </a:ln>
                <a:solidFill>
                  <a:srgbClr val="000000"/>
                </a:solidFill>
                <a:latin typeface="Comic Sans MS" pitchFamily="66"/>
                <a:ea typeface="Times New Roman" pitchFamily="18"/>
                <a:cs typeface="Times New Roman" pitchFamily="18"/>
              </a:rPr>
              <a:t> as </a:t>
            </a: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omic Sans MS" pitchFamily="66"/>
                <a:ea typeface="Times New Roman" pitchFamily="18"/>
                <a:cs typeface="Times New Roman" pitchFamily="18"/>
              </a:rPr>
              <a:t> or </a:t>
            </a: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omic Sans MS" pitchFamily="66"/>
                <a:ea typeface="Times New Roman" pitchFamily="18"/>
                <a:cs typeface="Times New Roman" pitchFamily="18"/>
              </a:rPr>
              <a:t>.</a:t>
            </a:r>
          </a:p>
        </p:txBody>
      </p:sp>
      <p:sp>
        <p:nvSpPr>
          <p:cNvPr id="5" name="Figura a mano libera: forma 4">
            <a:extLst>
              <a:ext uri="{FF2B5EF4-FFF2-40B4-BE49-F238E27FC236}">
                <a16:creationId xmlns:a16="http://schemas.microsoft.com/office/drawing/2014/main" id="{DFB3E6F7-2F57-6C97-8E96-BF3136AB91CF}"/>
              </a:ext>
            </a:extLst>
          </p:cNvPr>
          <p:cNvSpPr/>
          <p:nvPr/>
        </p:nvSpPr>
        <p:spPr>
          <a:xfrm>
            <a:off x="190440" y="914400"/>
            <a:ext cx="8763120" cy="4532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H</a:t>
            </a:r>
            <a:r>
              <a:rPr lang="it-IT" sz="2000" b="1" i="0" u="none" strike="noStrike" baseline="-30000">
                <a:ln>
                  <a:noFill/>
                </a:ln>
                <a:solidFill>
                  <a:srgbClr val="000000"/>
                </a:solidFill>
                <a:latin typeface="Comic Sans MS" pitchFamily="66"/>
                <a:ea typeface="Times New Roman" pitchFamily="18"/>
                <a:cs typeface="Times New Roman" pitchFamily="18"/>
              </a:rPr>
              <a:t>A</a:t>
            </a:r>
            <a:r>
              <a:rPr lang="it-IT" sz="2000" b="1" i="0" u="none" strike="noStrike" baseline="0">
                <a:ln>
                  <a:noFill/>
                </a:ln>
                <a:solidFill>
                  <a:srgbClr val="000000"/>
                </a:solidFill>
                <a:latin typeface="Comic Sans MS" pitchFamily="66"/>
                <a:ea typeface="Times New Roman" pitchFamily="18"/>
                <a:cs typeface="Times New Roman" pitchFamily="18"/>
              </a:rPr>
              <a:t> and H</a:t>
            </a:r>
            <a:r>
              <a:rPr lang="it-IT" sz="2000" b="1" i="0" u="none" strike="noStrike" baseline="-30000">
                <a:ln>
                  <a:noFill/>
                </a:ln>
                <a:solidFill>
                  <a:srgbClr val="000000"/>
                </a:solidFill>
                <a:latin typeface="Comic Sans MS" pitchFamily="66"/>
                <a:ea typeface="Times New Roman" pitchFamily="18"/>
                <a:cs typeface="Times New Roman" pitchFamily="18"/>
              </a:rPr>
              <a:t>X</a:t>
            </a:r>
            <a:r>
              <a:rPr lang="it-IT" sz="2000" b="1" i="0" u="none" strike="noStrike" baseline="0">
                <a:ln>
                  <a:noFill/>
                </a:ln>
                <a:solidFill>
                  <a:srgbClr val="000000"/>
                </a:solidFill>
                <a:latin typeface="Comic Sans MS" pitchFamily="66"/>
                <a:ea typeface="Times New Roman" pitchFamily="18"/>
                <a:cs typeface="Times New Roman" pitchFamily="18"/>
              </a:rPr>
              <a:t>. H</a:t>
            </a:r>
            <a:r>
              <a:rPr lang="it-IT" sz="2000" b="1" i="0" u="none" strike="noStrike" baseline="-30000">
                <a:ln>
                  <a:noFill/>
                </a:ln>
                <a:solidFill>
                  <a:srgbClr val="000000"/>
                </a:solidFill>
                <a:latin typeface="Comic Sans MS" pitchFamily="66"/>
                <a:ea typeface="Times New Roman" pitchFamily="18"/>
                <a:cs typeface="Times New Roman" pitchFamily="18"/>
              </a:rPr>
              <a:t>A</a:t>
            </a:r>
            <a:r>
              <a:rPr lang="it-IT" sz="2000" b="1" i="0" u="none" strike="noStrike" baseline="0">
                <a:ln>
                  <a:noFill/>
                </a:ln>
                <a:solidFill>
                  <a:srgbClr val="000000"/>
                </a:solidFill>
                <a:latin typeface="Comic Sans MS" pitchFamily="66"/>
                <a:ea typeface="Times New Roman" pitchFamily="18"/>
                <a:cs typeface="Times New Roman" pitchFamily="18"/>
              </a:rPr>
              <a:t> can have spin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or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a:t>
            </a:r>
          </a:p>
        </p:txBody>
      </p:sp>
      <p:sp>
        <p:nvSpPr>
          <p:cNvPr id="6" name="Rettangolo 5">
            <a:extLst>
              <a:ext uri="{FF2B5EF4-FFF2-40B4-BE49-F238E27FC236}">
                <a16:creationId xmlns:a16="http://schemas.microsoft.com/office/drawing/2014/main" id="{A74BBA05-A34B-D85A-07DB-3596FA6AC2AF}"/>
              </a:ext>
            </a:extLst>
          </p:cNvPr>
          <p:cNvSpPr/>
          <p:nvPr/>
        </p:nvSpPr>
        <p:spPr>
          <a:xfrm>
            <a:off x="1924200" y="304920"/>
            <a:ext cx="6000480" cy="476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1" i="0" u="none" strike="noStrike" spc="3" baseline="0">
                <a:ln w="12600" cap="sq">
                  <a:solidFill>
                    <a:srgbClr val="FF6600"/>
                  </a:solidFill>
                  <a:prstDash val="solid"/>
                  <a:miter/>
                </a:ln>
                <a:solidFill>
                  <a:srgbClr val="FF6600">
                    <a:alpha val="50000"/>
                  </a:srgbClr>
                </a:solidFill>
                <a:effectLst>
                  <a:outerShdw dist="40186" dir="1096358" algn="tl">
                    <a:srgbClr val="9999FF"/>
                  </a:outerShdw>
                </a:effectLst>
                <a:latin typeface="Arial Unicode MS" pitchFamily="18"/>
                <a:ea typeface="Arial Unicode MS" pitchFamily="18"/>
                <a:cs typeface="Arial Unicode MS" pitchFamily="18"/>
              </a:rPr>
              <a:t>What happens when nuclei are near?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515A71B6-98D6-F472-5CC9-C1BD4F44C96C}"/>
              </a:ext>
            </a:extLst>
          </p:cNvPr>
          <p:cNvSpPr/>
          <p:nvPr/>
        </p:nvSpPr>
        <p:spPr>
          <a:xfrm>
            <a:off x="2654280" y="2063880"/>
            <a:ext cx="749160" cy="151127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F498A6E2-36EA-CE64-6F1E-A36BFC6F10E9}"/>
              </a:ext>
            </a:extLst>
          </p:cNvPr>
          <p:cNvSpPr/>
          <p:nvPr/>
        </p:nvSpPr>
        <p:spPr>
          <a:xfrm>
            <a:off x="2792160" y="285120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4" name="Figura a mano libera: forma 3">
            <a:extLst>
              <a:ext uri="{FF2B5EF4-FFF2-40B4-BE49-F238E27FC236}">
                <a16:creationId xmlns:a16="http://schemas.microsoft.com/office/drawing/2014/main" id="{4B540384-8DBF-5F47-8A8E-16F9C8E3CBE1}"/>
              </a:ext>
            </a:extLst>
          </p:cNvPr>
          <p:cNvSpPr/>
          <p:nvPr/>
        </p:nvSpPr>
        <p:spPr>
          <a:xfrm>
            <a:off x="3678119" y="285120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5" name="Figura a mano libera: forma 4">
            <a:extLst>
              <a:ext uri="{FF2B5EF4-FFF2-40B4-BE49-F238E27FC236}">
                <a16:creationId xmlns:a16="http://schemas.microsoft.com/office/drawing/2014/main" id="{8ED5E1F1-0201-F0B6-5904-F8795BFD75F5}"/>
              </a:ext>
            </a:extLst>
          </p:cNvPr>
          <p:cNvSpPr/>
          <p:nvPr/>
        </p:nvSpPr>
        <p:spPr>
          <a:xfrm>
            <a:off x="2795400" y="228743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6" name="Figura a mano libera: forma 5">
            <a:extLst>
              <a:ext uri="{FF2B5EF4-FFF2-40B4-BE49-F238E27FC236}">
                <a16:creationId xmlns:a16="http://schemas.microsoft.com/office/drawing/2014/main" id="{CA400284-BDC3-6DF7-463C-0CCEAA74D73D}"/>
              </a:ext>
            </a:extLst>
          </p:cNvPr>
          <p:cNvSpPr/>
          <p:nvPr/>
        </p:nvSpPr>
        <p:spPr>
          <a:xfrm>
            <a:off x="3681359" y="228743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7" name="Connettore diritto 6">
            <a:extLst>
              <a:ext uri="{FF2B5EF4-FFF2-40B4-BE49-F238E27FC236}">
                <a16:creationId xmlns:a16="http://schemas.microsoft.com/office/drawing/2014/main" id="{2B9CC552-7CC0-B265-B6F8-6294542CC702}"/>
              </a:ext>
            </a:extLst>
          </p:cNvPr>
          <p:cNvSpPr/>
          <p:nvPr/>
        </p:nvSpPr>
        <p:spPr>
          <a:xfrm>
            <a:off x="3157559" y="3076560"/>
            <a:ext cx="587521"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Connettore diritto 7">
            <a:extLst>
              <a:ext uri="{FF2B5EF4-FFF2-40B4-BE49-F238E27FC236}">
                <a16:creationId xmlns:a16="http://schemas.microsoft.com/office/drawing/2014/main" id="{31569A26-75DB-CDFC-29D2-EA9DE9C64E3D}"/>
              </a:ext>
            </a:extLst>
          </p:cNvPr>
          <p:cNvSpPr/>
          <p:nvPr/>
        </p:nvSpPr>
        <p:spPr>
          <a:xfrm flipV="1">
            <a:off x="2997360" y="2681280"/>
            <a:ext cx="0" cy="2462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Connettore diritto 8">
            <a:extLst>
              <a:ext uri="{FF2B5EF4-FFF2-40B4-BE49-F238E27FC236}">
                <a16:creationId xmlns:a16="http://schemas.microsoft.com/office/drawing/2014/main" id="{FA062525-353F-BAD9-EB3E-E801054470D3}"/>
              </a:ext>
            </a:extLst>
          </p:cNvPr>
          <p:cNvSpPr/>
          <p:nvPr/>
        </p:nvSpPr>
        <p:spPr>
          <a:xfrm flipV="1">
            <a:off x="3882960" y="2681280"/>
            <a:ext cx="0" cy="2462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Connettore diritto 9">
            <a:extLst>
              <a:ext uri="{FF2B5EF4-FFF2-40B4-BE49-F238E27FC236}">
                <a16:creationId xmlns:a16="http://schemas.microsoft.com/office/drawing/2014/main" id="{D2125870-9C07-573C-1CF0-41EDA23692D1}"/>
              </a:ext>
            </a:extLst>
          </p:cNvPr>
          <p:cNvSpPr/>
          <p:nvPr/>
        </p:nvSpPr>
        <p:spPr>
          <a:xfrm flipH="1">
            <a:off x="2437920" y="3067200"/>
            <a:ext cx="38124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Connettore diritto 10">
            <a:extLst>
              <a:ext uri="{FF2B5EF4-FFF2-40B4-BE49-F238E27FC236}">
                <a16:creationId xmlns:a16="http://schemas.microsoft.com/office/drawing/2014/main" id="{6B316200-4D0D-6679-590E-EE1EEF55ED0A}"/>
              </a:ext>
            </a:extLst>
          </p:cNvPr>
          <p:cNvSpPr/>
          <p:nvPr/>
        </p:nvSpPr>
        <p:spPr>
          <a:xfrm flipH="1">
            <a:off x="4038119" y="3067200"/>
            <a:ext cx="38124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2647806B-5B48-337D-F6E9-44124876CE9C}"/>
              </a:ext>
            </a:extLst>
          </p:cNvPr>
          <p:cNvSpPr/>
          <p:nvPr/>
        </p:nvSpPr>
        <p:spPr>
          <a:xfrm>
            <a:off x="5549760" y="2063880"/>
            <a:ext cx="749520" cy="151127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FF">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Figura a mano libera: forma 12">
            <a:extLst>
              <a:ext uri="{FF2B5EF4-FFF2-40B4-BE49-F238E27FC236}">
                <a16:creationId xmlns:a16="http://schemas.microsoft.com/office/drawing/2014/main" id="{DC6CAD05-4825-09D6-5254-D1A5A7EBE4ED}"/>
              </a:ext>
            </a:extLst>
          </p:cNvPr>
          <p:cNvSpPr/>
          <p:nvPr/>
        </p:nvSpPr>
        <p:spPr>
          <a:xfrm>
            <a:off x="5687640" y="285120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14" name="Figura a mano libera: forma 13">
            <a:extLst>
              <a:ext uri="{FF2B5EF4-FFF2-40B4-BE49-F238E27FC236}">
                <a16:creationId xmlns:a16="http://schemas.microsoft.com/office/drawing/2014/main" id="{AC309448-958F-3DD1-0585-2051D92547A5}"/>
              </a:ext>
            </a:extLst>
          </p:cNvPr>
          <p:cNvSpPr/>
          <p:nvPr/>
        </p:nvSpPr>
        <p:spPr>
          <a:xfrm>
            <a:off x="6573599" y="285120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15" name="Figura a mano libera: forma 14">
            <a:extLst>
              <a:ext uri="{FF2B5EF4-FFF2-40B4-BE49-F238E27FC236}">
                <a16:creationId xmlns:a16="http://schemas.microsoft.com/office/drawing/2014/main" id="{2F812096-26FA-5A1B-8EB9-A1E1F727988B}"/>
              </a:ext>
            </a:extLst>
          </p:cNvPr>
          <p:cNvSpPr/>
          <p:nvPr/>
        </p:nvSpPr>
        <p:spPr>
          <a:xfrm>
            <a:off x="5690880" y="228743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6" name="Figura a mano libera: forma 15">
            <a:extLst>
              <a:ext uri="{FF2B5EF4-FFF2-40B4-BE49-F238E27FC236}">
                <a16:creationId xmlns:a16="http://schemas.microsoft.com/office/drawing/2014/main" id="{22C8D2E1-9304-2B53-5A46-F08BF726B508}"/>
              </a:ext>
            </a:extLst>
          </p:cNvPr>
          <p:cNvSpPr/>
          <p:nvPr/>
        </p:nvSpPr>
        <p:spPr>
          <a:xfrm>
            <a:off x="6576839" y="228743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7" name="Connettore diritto 16">
            <a:extLst>
              <a:ext uri="{FF2B5EF4-FFF2-40B4-BE49-F238E27FC236}">
                <a16:creationId xmlns:a16="http://schemas.microsoft.com/office/drawing/2014/main" id="{28C2F590-377D-DD58-8739-E1ACBA4C6240}"/>
              </a:ext>
            </a:extLst>
          </p:cNvPr>
          <p:cNvSpPr/>
          <p:nvPr/>
        </p:nvSpPr>
        <p:spPr>
          <a:xfrm>
            <a:off x="6053040" y="3076560"/>
            <a:ext cx="587519"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AF209BBB-A892-4235-2681-E4D513587367}"/>
              </a:ext>
            </a:extLst>
          </p:cNvPr>
          <p:cNvSpPr/>
          <p:nvPr/>
        </p:nvSpPr>
        <p:spPr>
          <a:xfrm flipV="1">
            <a:off x="5892840" y="2681280"/>
            <a:ext cx="0" cy="2462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Connettore diritto 18">
            <a:extLst>
              <a:ext uri="{FF2B5EF4-FFF2-40B4-BE49-F238E27FC236}">
                <a16:creationId xmlns:a16="http://schemas.microsoft.com/office/drawing/2014/main" id="{6FBEF63E-0106-B5AE-A75F-46B163A2D6F1}"/>
              </a:ext>
            </a:extLst>
          </p:cNvPr>
          <p:cNvSpPr/>
          <p:nvPr/>
        </p:nvSpPr>
        <p:spPr>
          <a:xfrm flipV="1">
            <a:off x="6778800" y="2681280"/>
            <a:ext cx="0" cy="2462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Connettore diritto 19">
            <a:extLst>
              <a:ext uri="{FF2B5EF4-FFF2-40B4-BE49-F238E27FC236}">
                <a16:creationId xmlns:a16="http://schemas.microsoft.com/office/drawing/2014/main" id="{3642AB94-05A1-287A-0485-005A37F25600}"/>
              </a:ext>
            </a:extLst>
          </p:cNvPr>
          <p:cNvSpPr/>
          <p:nvPr/>
        </p:nvSpPr>
        <p:spPr>
          <a:xfrm flipH="1">
            <a:off x="5334120" y="3067200"/>
            <a:ext cx="38088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Connettore diritto 20">
            <a:extLst>
              <a:ext uri="{FF2B5EF4-FFF2-40B4-BE49-F238E27FC236}">
                <a16:creationId xmlns:a16="http://schemas.microsoft.com/office/drawing/2014/main" id="{B5894639-10D4-C4CF-FB1C-FF3F61620913}"/>
              </a:ext>
            </a:extLst>
          </p:cNvPr>
          <p:cNvSpPr/>
          <p:nvPr/>
        </p:nvSpPr>
        <p:spPr>
          <a:xfrm flipH="1">
            <a:off x="6934319" y="3067200"/>
            <a:ext cx="38088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2" name="Connettore diritto 21">
            <a:extLst>
              <a:ext uri="{FF2B5EF4-FFF2-40B4-BE49-F238E27FC236}">
                <a16:creationId xmlns:a16="http://schemas.microsoft.com/office/drawing/2014/main" id="{4AD1E82E-2CDC-C0D0-5880-0A6EE8B8285B}"/>
              </a:ext>
            </a:extLst>
          </p:cNvPr>
          <p:cNvSpPr/>
          <p:nvPr/>
        </p:nvSpPr>
        <p:spPr>
          <a:xfrm>
            <a:off x="2438280" y="2057400"/>
            <a:ext cx="0" cy="533519"/>
          </a:xfrm>
          <a:prstGeom prst="line">
            <a:avLst/>
          </a:prstGeom>
          <a:noFill/>
          <a:ln w="50760" cap="sq">
            <a:solidFill>
              <a:srgbClr val="339933"/>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Connettore diritto 22">
            <a:extLst>
              <a:ext uri="{FF2B5EF4-FFF2-40B4-BE49-F238E27FC236}">
                <a16:creationId xmlns:a16="http://schemas.microsoft.com/office/drawing/2014/main" id="{BEE226EE-5CA9-9B30-5584-669987948700}"/>
              </a:ext>
            </a:extLst>
          </p:cNvPr>
          <p:cNvSpPr/>
          <p:nvPr/>
        </p:nvSpPr>
        <p:spPr>
          <a:xfrm>
            <a:off x="5334120" y="2092319"/>
            <a:ext cx="0" cy="533521"/>
          </a:xfrm>
          <a:prstGeom prst="line">
            <a:avLst/>
          </a:prstGeom>
          <a:noFill/>
          <a:ln w="50760" cap="sq">
            <a:solidFill>
              <a:srgbClr val="339933"/>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Connettore diritto 23">
            <a:extLst>
              <a:ext uri="{FF2B5EF4-FFF2-40B4-BE49-F238E27FC236}">
                <a16:creationId xmlns:a16="http://schemas.microsoft.com/office/drawing/2014/main" id="{FC40B938-0D62-90D5-18B9-ECDB98C5D53A}"/>
              </a:ext>
            </a:extLst>
          </p:cNvPr>
          <p:cNvSpPr/>
          <p:nvPr/>
        </p:nvSpPr>
        <p:spPr>
          <a:xfrm>
            <a:off x="3968639" y="5181480"/>
            <a:ext cx="106704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5" name="Figura a mano libera: forma 24">
            <a:extLst>
              <a:ext uri="{FF2B5EF4-FFF2-40B4-BE49-F238E27FC236}">
                <a16:creationId xmlns:a16="http://schemas.microsoft.com/office/drawing/2014/main" id="{97518DFB-9211-8EB1-4993-1CBD9B136016}"/>
              </a:ext>
            </a:extLst>
          </p:cNvPr>
          <p:cNvSpPr/>
          <p:nvPr/>
        </p:nvSpPr>
        <p:spPr>
          <a:xfrm>
            <a:off x="4419720" y="3962520"/>
            <a:ext cx="0" cy="1218600"/>
          </a:xfrm>
          <a:custGeom>
            <a:avLst/>
            <a:gdLst/>
            <a:ahLst/>
            <a:cxnLst>
              <a:cxn ang="3cd4">
                <a:pos x="hc" y="t"/>
              </a:cxn>
              <a:cxn ang="cd2">
                <a:pos x="l" y="vc"/>
              </a:cxn>
              <a:cxn ang="cd4">
                <a:pos x="hc" y="b"/>
              </a:cxn>
              <a:cxn ang="0">
                <a:pos x="r" y="vc"/>
              </a:cxn>
            </a:cxnLst>
            <a:rect l="l" t="t" r="r" b="b"/>
            <a:pathLst>
              <a:path h="3386" fill="none">
                <a:moveTo>
                  <a:pt x="0" y="3386"/>
                </a:moveTo>
                <a:lnTo>
                  <a:pt x="0" y="0"/>
                </a:lnTo>
              </a:path>
            </a:pathLst>
          </a:cu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6" name="Figura a mano libera: forma 25">
            <a:extLst>
              <a:ext uri="{FF2B5EF4-FFF2-40B4-BE49-F238E27FC236}">
                <a16:creationId xmlns:a16="http://schemas.microsoft.com/office/drawing/2014/main" id="{FD82C088-0789-7240-89FB-4CDF81147E60}"/>
              </a:ext>
            </a:extLst>
          </p:cNvPr>
          <p:cNvSpPr/>
          <p:nvPr/>
        </p:nvSpPr>
        <p:spPr>
          <a:xfrm>
            <a:off x="4589640" y="3962520"/>
            <a:ext cx="0" cy="1218600"/>
          </a:xfrm>
          <a:custGeom>
            <a:avLst/>
            <a:gdLst/>
            <a:ahLst/>
            <a:cxnLst>
              <a:cxn ang="3cd4">
                <a:pos x="hc" y="t"/>
              </a:cxn>
              <a:cxn ang="cd2">
                <a:pos x="l" y="vc"/>
              </a:cxn>
              <a:cxn ang="cd4">
                <a:pos x="hc" y="b"/>
              </a:cxn>
              <a:cxn ang="0">
                <a:pos x="r" y="vc"/>
              </a:cxn>
            </a:cxnLst>
            <a:rect l="l" t="t" r="r" b="b"/>
            <a:pathLst>
              <a:path h="3386" fill="none">
                <a:moveTo>
                  <a:pt x="0" y="3386"/>
                </a:moveTo>
                <a:lnTo>
                  <a:pt x="0" y="0"/>
                </a:lnTo>
              </a:path>
            </a:pathLst>
          </a:cu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Figura a mano libera: forma 26">
            <a:extLst>
              <a:ext uri="{FF2B5EF4-FFF2-40B4-BE49-F238E27FC236}">
                <a16:creationId xmlns:a16="http://schemas.microsoft.com/office/drawing/2014/main" id="{112A7327-1150-210F-E624-6B0ECF395A8C}"/>
              </a:ext>
            </a:extLst>
          </p:cNvPr>
          <p:cNvSpPr/>
          <p:nvPr/>
        </p:nvSpPr>
        <p:spPr>
          <a:xfrm>
            <a:off x="3963600" y="2666520"/>
            <a:ext cx="609840" cy="1371599"/>
          </a:xfrm>
          <a:custGeom>
            <a:avLst>
              <a:gd name="f0" fmla="val 10800000"/>
              <a:gd name="f1" fmla="val 162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8" name="Figura a mano libera: forma 27">
            <a:extLst>
              <a:ext uri="{FF2B5EF4-FFF2-40B4-BE49-F238E27FC236}">
                <a16:creationId xmlns:a16="http://schemas.microsoft.com/office/drawing/2014/main" id="{519EF438-3A56-E67F-1B96-EBB76A70D1F1}"/>
              </a:ext>
            </a:extLst>
          </p:cNvPr>
          <p:cNvSpPr/>
          <p:nvPr/>
        </p:nvSpPr>
        <p:spPr>
          <a:xfrm>
            <a:off x="2742840" y="2438640"/>
            <a:ext cx="3962879" cy="1676160"/>
          </a:xfrm>
          <a:custGeom>
            <a:avLst>
              <a:gd name="f0" fmla="val 5400000"/>
              <a:gd name="f1" fmla="val 108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9" name="Figura a mano libera: forma 28">
            <a:extLst>
              <a:ext uri="{FF2B5EF4-FFF2-40B4-BE49-F238E27FC236}">
                <a16:creationId xmlns:a16="http://schemas.microsoft.com/office/drawing/2014/main" id="{FB26ED7B-EE78-D076-1B9D-A40FFB46CC46}"/>
              </a:ext>
            </a:extLst>
          </p:cNvPr>
          <p:cNvSpPr/>
          <p:nvPr/>
        </p:nvSpPr>
        <p:spPr>
          <a:xfrm>
            <a:off x="3952800" y="2468519"/>
            <a:ext cx="3542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A</a:t>
            </a:r>
          </a:p>
        </p:txBody>
      </p:sp>
      <p:sp>
        <p:nvSpPr>
          <p:cNvPr id="30" name="Figura a mano libera: forma 29">
            <a:extLst>
              <a:ext uri="{FF2B5EF4-FFF2-40B4-BE49-F238E27FC236}">
                <a16:creationId xmlns:a16="http://schemas.microsoft.com/office/drawing/2014/main" id="{B1B4A5DD-7CEC-DBAB-B88B-644510D4A744}"/>
              </a:ext>
            </a:extLst>
          </p:cNvPr>
          <p:cNvSpPr/>
          <p:nvPr/>
        </p:nvSpPr>
        <p:spPr>
          <a:xfrm>
            <a:off x="6848280" y="2468519"/>
            <a:ext cx="3542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A</a:t>
            </a:r>
          </a:p>
        </p:txBody>
      </p:sp>
      <p:sp>
        <p:nvSpPr>
          <p:cNvPr id="31" name="Figura a mano libera: forma 30">
            <a:extLst>
              <a:ext uri="{FF2B5EF4-FFF2-40B4-BE49-F238E27FC236}">
                <a16:creationId xmlns:a16="http://schemas.microsoft.com/office/drawing/2014/main" id="{E410AF8E-3F28-4DE5-CD0E-1FCA20EB7D42}"/>
              </a:ext>
            </a:extLst>
          </p:cNvPr>
          <p:cNvSpPr/>
          <p:nvPr/>
        </p:nvSpPr>
        <p:spPr>
          <a:xfrm>
            <a:off x="1073160" y="2978280"/>
            <a:ext cx="596880" cy="1206359"/>
          </a:xfrm>
          <a:custGeom>
            <a:avLst>
              <a:gd name="f0" fmla="val 10797"/>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FFFF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2" name="Figura a mano libera: forma 31">
            <a:extLst>
              <a:ext uri="{FF2B5EF4-FFF2-40B4-BE49-F238E27FC236}">
                <a16:creationId xmlns:a16="http://schemas.microsoft.com/office/drawing/2014/main" id="{9D261239-5786-8FA6-78E0-E70B1397FC4C}"/>
              </a:ext>
            </a:extLst>
          </p:cNvPr>
          <p:cNvSpPr/>
          <p:nvPr/>
        </p:nvSpPr>
        <p:spPr>
          <a:xfrm>
            <a:off x="1152000" y="4281480"/>
            <a:ext cx="535680" cy="578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0">
                <a:ln>
                  <a:noFill/>
                </a:ln>
                <a:solidFill>
                  <a:srgbClr val="000000"/>
                </a:solidFill>
                <a:latin typeface="Arial Rounded MT Bold" pitchFamily="34"/>
                <a:ea typeface="Microsoft YaHei" pitchFamily="2"/>
                <a:cs typeface="Mangal" pitchFamily="2"/>
              </a:rPr>
              <a:t>B</a:t>
            </a:r>
            <a:r>
              <a:rPr lang="it-IT" sz="2800" b="0" i="0" u="none" strike="noStrike" baseline="-25000">
                <a:ln>
                  <a:noFill/>
                </a:ln>
                <a:solidFill>
                  <a:srgbClr val="000000"/>
                </a:solidFill>
                <a:latin typeface="Arial Rounded MT Bold" pitchFamily="34"/>
                <a:ea typeface="Microsoft YaHei" pitchFamily="2"/>
                <a:cs typeface="Mangal" pitchFamily="2"/>
              </a:rPr>
              <a:t>o</a:t>
            </a:r>
          </a:p>
        </p:txBody>
      </p:sp>
      <p:sp>
        <p:nvSpPr>
          <p:cNvPr id="33" name="Figura a mano libera: forma 32">
            <a:extLst>
              <a:ext uri="{FF2B5EF4-FFF2-40B4-BE49-F238E27FC236}">
                <a16:creationId xmlns:a16="http://schemas.microsoft.com/office/drawing/2014/main" id="{0D609541-6C31-1ABE-08EB-6F43E513F6C2}"/>
              </a:ext>
            </a:extLst>
          </p:cNvPr>
          <p:cNvSpPr/>
          <p:nvPr/>
        </p:nvSpPr>
        <p:spPr>
          <a:xfrm>
            <a:off x="334800" y="228600"/>
            <a:ext cx="8474400" cy="1073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1" i="0" u="none" strike="noStrike" baseline="0">
                <a:ln>
                  <a:noFill/>
                </a:ln>
                <a:solidFill>
                  <a:srgbClr val="CC0000"/>
                </a:solidFill>
                <a:effectLst>
                  <a:outerShdw dist="17961" dir="2700000">
                    <a:scrgbClr r="0" g="0" b="0"/>
                  </a:outerShdw>
                </a:effectLst>
                <a:latin typeface="Comic Sans MS" pitchFamily="66"/>
                <a:ea typeface="Microsoft YaHei" pitchFamily="2"/>
                <a:cs typeface="Mangal" pitchFamily="2"/>
              </a:rPr>
              <a:t>H</a:t>
            </a:r>
            <a:r>
              <a:rPr lang="it-IT" sz="3200" b="1" i="0" u="none" strike="noStrike" baseline="-25000">
                <a:ln>
                  <a:noFill/>
                </a:ln>
                <a:solidFill>
                  <a:srgbClr val="CC0000"/>
                </a:solidFill>
                <a:effectLst>
                  <a:outerShdw dist="17961" dir="2700000">
                    <a:scrgbClr r="0" g="0" b="0"/>
                  </a:outerShdw>
                </a:effectLst>
                <a:latin typeface="Comic Sans MS" pitchFamily="66"/>
                <a:ea typeface="Microsoft YaHei" pitchFamily="2"/>
                <a:cs typeface="Mangal" pitchFamily="2"/>
              </a:rPr>
              <a:t>A</a:t>
            </a:r>
            <a:r>
              <a:rPr lang="it-IT" sz="2800" b="1" i="0" u="none" strike="noStrike" baseline="0">
                <a:ln>
                  <a:noFill/>
                </a:ln>
                <a:solidFill>
                  <a:srgbClr val="CC0000"/>
                </a:solidFill>
                <a:effectLst>
                  <a:outerShdw dist="17961" dir="2700000">
                    <a:scrgbClr r="0" g="0" b="0"/>
                  </a:outerShdw>
                </a:effectLst>
                <a:latin typeface="Comic Sans MS" pitchFamily="66"/>
                <a:ea typeface="Microsoft YaHei" pitchFamily="2"/>
                <a:cs typeface="Mangal" pitchFamily="2"/>
              </a:rPr>
              <a:t>  frequency is changed by spin state of nearby atoms</a:t>
            </a:r>
          </a:p>
        </p:txBody>
      </p:sp>
      <p:sp>
        <p:nvSpPr>
          <p:cNvPr id="34" name="Figura a mano libera: forma 33">
            <a:extLst>
              <a:ext uri="{FF2B5EF4-FFF2-40B4-BE49-F238E27FC236}">
                <a16:creationId xmlns:a16="http://schemas.microsoft.com/office/drawing/2014/main" id="{5EEF994B-758E-BFD4-0150-990B6A2C82E9}"/>
              </a:ext>
            </a:extLst>
          </p:cNvPr>
          <p:cNvSpPr/>
          <p:nvPr/>
        </p:nvSpPr>
        <p:spPr>
          <a:xfrm>
            <a:off x="517680" y="1859039"/>
            <a:ext cx="1463399" cy="70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50 % di molecole</a:t>
            </a:r>
          </a:p>
        </p:txBody>
      </p:sp>
      <p:sp>
        <p:nvSpPr>
          <p:cNvPr id="35" name="Figura a mano libera: forma 34">
            <a:extLst>
              <a:ext uri="{FF2B5EF4-FFF2-40B4-BE49-F238E27FC236}">
                <a16:creationId xmlns:a16="http://schemas.microsoft.com/office/drawing/2014/main" id="{E08E36F2-0707-8F09-D4FC-CB74EE3637C0}"/>
              </a:ext>
            </a:extLst>
          </p:cNvPr>
          <p:cNvSpPr/>
          <p:nvPr/>
        </p:nvSpPr>
        <p:spPr>
          <a:xfrm>
            <a:off x="1386719" y="1401840"/>
            <a:ext cx="1963800" cy="43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Allineato con B</a:t>
            </a:r>
            <a:r>
              <a:rPr lang="it-IT" sz="2000" b="0" i="0" u="none" strike="noStrike" baseline="-25000">
                <a:ln>
                  <a:noFill/>
                </a:ln>
                <a:solidFill>
                  <a:srgbClr val="339933"/>
                </a:solidFill>
                <a:latin typeface="Arial Rounded MT Bold" pitchFamily="34"/>
                <a:ea typeface="Microsoft YaHei" pitchFamily="2"/>
                <a:cs typeface="Mangal" pitchFamily="2"/>
              </a:rPr>
              <a:t>0</a:t>
            </a:r>
          </a:p>
        </p:txBody>
      </p:sp>
      <p:sp>
        <p:nvSpPr>
          <p:cNvPr id="36" name="Figura a mano libera: forma 35">
            <a:extLst>
              <a:ext uri="{FF2B5EF4-FFF2-40B4-BE49-F238E27FC236}">
                <a16:creationId xmlns:a16="http://schemas.microsoft.com/office/drawing/2014/main" id="{6F17410A-7FF6-6F7A-E850-37A1BF2E42BA}"/>
              </a:ext>
            </a:extLst>
          </p:cNvPr>
          <p:cNvSpPr/>
          <p:nvPr/>
        </p:nvSpPr>
        <p:spPr>
          <a:xfrm>
            <a:off x="4408559" y="1401840"/>
            <a:ext cx="1698480" cy="508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Opposto a B</a:t>
            </a:r>
            <a:r>
              <a:rPr lang="it-IT" sz="2400" b="0" i="0" u="none" strike="noStrike" baseline="-25000">
                <a:ln>
                  <a:noFill/>
                </a:ln>
                <a:solidFill>
                  <a:srgbClr val="339933"/>
                </a:solidFill>
                <a:latin typeface="Arial Rounded MT Bold" pitchFamily="34"/>
                <a:ea typeface="Microsoft YaHei" pitchFamily="2"/>
                <a:cs typeface="Mangal" pitchFamily="2"/>
              </a:rPr>
              <a:t>o</a:t>
            </a:r>
          </a:p>
        </p:txBody>
      </p:sp>
      <p:sp>
        <p:nvSpPr>
          <p:cNvPr id="37" name="Figura a mano libera: forma 36">
            <a:extLst>
              <a:ext uri="{FF2B5EF4-FFF2-40B4-BE49-F238E27FC236}">
                <a16:creationId xmlns:a16="http://schemas.microsoft.com/office/drawing/2014/main" id="{F1F5DC0A-EAC1-681F-EEF2-1C90C1296681}"/>
              </a:ext>
            </a:extLst>
          </p:cNvPr>
          <p:cNvSpPr/>
          <p:nvPr/>
        </p:nvSpPr>
        <p:spPr>
          <a:xfrm>
            <a:off x="1987560" y="3816359"/>
            <a:ext cx="5473800" cy="1892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8" name="Figura a mano libera: forma 37">
            <a:extLst>
              <a:ext uri="{FF2B5EF4-FFF2-40B4-BE49-F238E27FC236}">
                <a16:creationId xmlns:a16="http://schemas.microsoft.com/office/drawing/2014/main" id="{1B350011-E55F-272A-46F8-465AC4BD2BAD}"/>
              </a:ext>
            </a:extLst>
          </p:cNvPr>
          <p:cNvSpPr/>
          <p:nvPr/>
        </p:nvSpPr>
        <p:spPr>
          <a:xfrm>
            <a:off x="4495680" y="3581279"/>
            <a:ext cx="0" cy="1904760"/>
          </a:xfrm>
          <a:custGeom>
            <a:avLst/>
            <a:gdLst/>
            <a:ahLst/>
            <a:cxnLst>
              <a:cxn ang="3cd4">
                <a:pos x="hc" y="t"/>
              </a:cxn>
              <a:cxn ang="cd2">
                <a:pos x="l" y="vc"/>
              </a:cxn>
              <a:cxn ang="cd4">
                <a:pos x="hc" y="b"/>
              </a:cxn>
              <a:cxn ang="0">
                <a:pos x="r" y="vc"/>
              </a:cxn>
            </a:cxnLst>
            <a:rect l="l" t="t" r="r" b="b"/>
            <a:pathLst>
              <a:path h="5292" fill="none">
                <a:moveTo>
                  <a:pt x="0" y="0"/>
                </a:moveTo>
                <a:lnTo>
                  <a:pt x="0" y="5292"/>
                </a:lnTo>
              </a:path>
            </a:pathLst>
          </a:custGeom>
          <a:noFill/>
          <a:ln w="12600" cap="sq">
            <a:solidFill>
              <a:srgbClr val="808080"/>
            </a:solidFill>
            <a:custDash>
              <a:ds d="402857" sp="300000"/>
            </a:custDash>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9" name="Figura a mano libera: forma 38">
            <a:extLst>
              <a:ext uri="{FF2B5EF4-FFF2-40B4-BE49-F238E27FC236}">
                <a16:creationId xmlns:a16="http://schemas.microsoft.com/office/drawing/2014/main" id="{0E3A97EE-928E-A55A-716C-4EFB9E4B35FC}"/>
              </a:ext>
            </a:extLst>
          </p:cNvPr>
          <p:cNvSpPr/>
          <p:nvPr/>
        </p:nvSpPr>
        <p:spPr>
          <a:xfrm>
            <a:off x="2019599" y="1747799"/>
            <a:ext cx="68795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+1/2</a:t>
            </a:r>
          </a:p>
        </p:txBody>
      </p:sp>
      <p:sp>
        <p:nvSpPr>
          <p:cNvPr id="40" name="Figura a mano libera: forma 39">
            <a:extLst>
              <a:ext uri="{FF2B5EF4-FFF2-40B4-BE49-F238E27FC236}">
                <a16:creationId xmlns:a16="http://schemas.microsoft.com/office/drawing/2014/main" id="{82DFD8EA-D912-4994-80E0-59C4FF87F09D}"/>
              </a:ext>
            </a:extLst>
          </p:cNvPr>
          <p:cNvSpPr/>
          <p:nvPr/>
        </p:nvSpPr>
        <p:spPr>
          <a:xfrm>
            <a:off x="4991760" y="1747799"/>
            <a:ext cx="62388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-1/2</a:t>
            </a:r>
          </a:p>
        </p:txBody>
      </p:sp>
      <p:sp>
        <p:nvSpPr>
          <p:cNvPr id="41" name="Figura a mano libera: forma 40">
            <a:extLst>
              <a:ext uri="{FF2B5EF4-FFF2-40B4-BE49-F238E27FC236}">
                <a16:creationId xmlns:a16="http://schemas.microsoft.com/office/drawing/2014/main" id="{A13D3266-1EF2-4B7E-2346-BBB6349D3B60}"/>
              </a:ext>
            </a:extLst>
          </p:cNvPr>
          <p:cNvSpPr/>
          <p:nvPr/>
        </p:nvSpPr>
        <p:spPr>
          <a:xfrm>
            <a:off x="7238880" y="1828800"/>
            <a:ext cx="1463760" cy="70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50 % di molecole</a:t>
            </a:r>
          </a:p>
        </p:txBody>
      </p:sp>
      <p:sp>
        <p:nvSpPr>
          <p:cNvPr id="42" name="Figura a mano libera: forma 41">
            <a:extLst>
              <a:ext uri="{FF2B5EF4-FFF2-40B4-BE49-F238E27FC236}">
                <a16:creationId xmlns:a16="http://schemas.microsoft.com/office/drawing/2014/main" id="{86B13B60-68A3-98CE-1389-73B3647CA9CA}"/>
              </a:ext>
            </a:extLst>
          </p:cNvPr>
          <p:cNvSpPr/>
          <p:nvPr/>
        </p:nvSpPr>
        <p:spPr>
          <a:xfrm>
            <a:off x="5321520" y="4842000"/>
            <a:ext cx="166823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0066"/>
                </a:solidFill>
                <a:latin typeface="Times New Roman" pitchFamily="18"/>
                <a:ea typeface="Microsoft YaHei" pitchFamily="2"/>
                <a:cs typeface="Mangal" pitchFamily="2"/>
              </a:rPr>
              <a:t>DOUBLET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100000">
                                          <p:val>
                                            <p:strVal val="#ppt_x"/>
                                          </p:val>
                                        </p:tav>
                                      </p:tavLst>
                                    </p:anim>
                                    <p:anim calcmode="lin" valueType="num">
                                      <p:cBhvr>
                                        <p:cTn id="8" dur="500" fill="hold"/>
                                        <p:tgtEl>
                                          <p:spTgt spid="28"/>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ppt_x"/>
                                          </p:val>
                                        </p:tav>
                                        <p:tav tm="100000">
                                          <p:val>
                                            <p:strVal val="#ppt_x"/>
                                          </p:val>
                                        </p:tav>
                                      </p:tavLst>
                                    </p:anim>
                                    <p:anim calcmode="lin" valueType="num">
                                      <p:cBhvr>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ppt_x</p:attrName>
                                        </p:attrNameLst>
                                      </p:cBhvr>
                                      <p:tavLst>
                                        <p:tav tm="0">
                                          <p:val>
                                            <p:strVal val="#ppt_x"/>
                                          </p:val>
                                        </p:tav>
                                        <p:tav tm="100000">
                                          <p:val>
                                            <p:strVal val="#ppt_x"/>
                                          </p:val>
                                        </p:tav>
                                      </p:tavLst>
                                    </p:anim>
                                    <p:anim calcmode="lin" valueType="num">
                                      <p:cBhvr>
                                        <p:cTn id="18" dur="500" fill="hold"/>
                                        <p:tgtEl>
                                          <p:spTgt spid="37"/>
                                        </p:tgtEl>
                                        <p:attrNameLst>
                                          <p:attrName>ppt_y</p:attrName>
                                        </p:attrNameLst>
                                      </p:cBhvr>
                                      <p:tavLst>
                                        <p:tav tm="0">
                                          <p:val>
                                            <p:strVal val="1+#ppt_h/2"/>
                                          </p:val>
                                        </p:tav>
                                        <p:tav tm="100000">
                                          <p:val>
                                            <p:strVal val="#ppt_y"/>
                                          </p:val>
                                        </p:tav>
                                      </p:tavLst>
                                    </p:anim>
                                  </p:childTnLst>
                                </p:cTn>
                              </p:par>
                              <p:par>
                                <p:cTn id="19" presetClass="entr"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ppt_x</p:attrName>
                                        </p:attrNameLst>
                                      </p:cBhvr>
                                      <p:tavLst>
                                        <p:tav tm="0">
                                          <p:val>
                                            <p:strVal val="#ppt_x"/>
                                          </p:val>
                                        </p:tav>
                                        <p:tav tm="100000">
                                          <p:val>
                                            <p:strVal val="#ppt_x"/>
                                          </p:val>
                                        </p:tav>
                                      </p:tavLst>
                                    </p:anim>
                                    <p:anim calcmode="lin" valueType="num">
                                      <p:cBhvr>
                                        <p:cTn id="22" dur="500" fill="hold"/>
                                        <p:tgtEl>
                                          <p:spTgt spid="26"/>
                                        </p:tgtEl>
                                        <p:attrNameLst>
                                          <p:attrName>ppt_y</p:attrName>
                                        </p:attrNameLst>
                                      </p:cBhvr>
                                      <p:tavLst>
                                        <p:tav tm="0">
                                          <p:val>
                                            <p:strVal val="1+#ppt_h/2"/>
                                          </p:val>
                                        </p:tav>
                                        <p:tav tm="100000">
                                          <p:val>
                                            <p:strVal val="#ppt_y"/>
                                          </p:val>
                                        </p:tav>
                                      </p:tavLst>
                                    </p:anim>
                                  </p:childTnLst>
                                </p:cTn>
                              </p:par>
                              <p:par>
                                <p:cTn id="23" presetClass="entr"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1+#ppt_h/2"/>
                                          </p:val>
                                        </p:tav>
                                        <p:tav tm="100000">
                                          <p:val>
                                            <p:strVal val="#ppt_y"/>
                                          </p:val>
                                        </p:tav>
                                      </p:tavLst>
                                    </p:anim>
                                  </p:childTnLst>
                                </p:cTn>
                              </p:par>
                              <p:par>
                                <p:cTn id="27" presetClass="entr"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ppt_x</p:attrName>
                                        </p:attrNameLst>
                                      </p:cBhvr>
                                      <p:tavLst>
                                        <p:tav tm="0">
                                          <p:val>
                                            <p:strVal val="#ppt_x"/>
                                          </p:val>
                                        </p:tav>
                                        <p:tav tm="100000">
                                          <p:val>
                                            <p:strVal val="#ppt_x"/>
                                          </p:val>
                                        </p:tav>
                                      </p:tavLst>
                                    </p:anim>
                                    <p:anim calcmode="lin" valueType="num">
                                      <p:cBhvr>
                                        <p:cTn id="30" dur="500" fill="hold"/>
                                        <p:tgtEl>
                                          <p:spTgt spid="38"/>
                                        </p:tgtEl>
                                        <p:attrNameLst>
                                          <p:attrName>ppt_y</p:attrName>
                                        </p:attrNameLst>
                                      </p:cBhvr>
                                      <p:tavLst>
                                        <p:tav tm="0">
                                          <p:val>
                                            <p:strVal val="1+#ppt_h/2"/>
                                          </p:val>
                                        </p:tav>
                                        <p:tav tm="100000">
                                          <p:val>
                                            <p:strVal val="#ppt_y"/>
                                          </p:val>
                                        </p:tav>
                                      </p:tavLst>
                                    </p:anim>
                                  </p:childTnLst>
                                </p:cTn>
                              </p:par>
                              <p:par>
                                <p:cTn id="31" presetClass="entr"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ppt_x</p:attrName>
                                        </p:attrNameLst>
                                      </p:cBhvr>
                                      <p:tavLst>
                                        <p:tav tm="0">
                                          <p:val>
                                            <p:strVal val="#ppt_x"/>
                                          </p:val>
                                        </p:tav>
                                        <p:tav tm="100000">
                                          <p:val>
                                            <p:strVal val="#ppt_x"/>
                                          </p:val>
                                        </p:tav>
                                      </p:tavLst>
                                    </p:anim>
                                    <p:anim calcmode="lin" valueType="num">
                                      <p:cBhvr>
                                        <p:cTn id="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669F0E6-9E8F-35C5-42F4-F6D307681C32}"/>
              </a:ext>
            </a:extLst>
          </p:cNvPr>
          <p:cNvPicPr>
            <a:picLocks noChangeAspect="1"/>
          </p:cNvPicPr>
          <p:nvPr/>
        </p:nvPicPr>
        <p:blipFill>
          <a:blip r:embed="rId3">
            <a:lum bright="-30000" contrast="24000"/>
            <a:alphaModFix/>
          </a:blip>
          <a:srcRect/>
          <a:stretch>
            <a:fillRect/>
          </a:stretch>
        </p:blipFill>
        <p:spPr>
          <a:xfrm>
            <a:off x="611280" y="368279"/>
            <a:ext cx="7993080" cy="602136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C8D4486D-DA36-CBA7-718B-98C36B46CBFD}"/>
              </a:ext>
            </a:extLst>
          </p:cNvPr>
          <p:cNvSpPr/>
          <p:nvPr/>
        </p:nvSpPr>
        <p:spPr>
          <a:xfrm>
            <a:off x="3357720" y="285768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3" name="Oggetto 2">
            <a:extLst>
              <a:ext uri="{FF2B5EF4-FFF2-40B4-BE49-F238E27FC236}">
                <a16:creationId xmlns:a16="http://schemas.microsoft.com/office/drawing/2014/main" id="{DD83100A-37D2-9343-FF35-016F408B8BC9}"/>
              </a:ext>
            </a:extLst>
          </p:cNvPr>
          <p:cNvGraphicFramePr/>
          <p:nvPr/>
        </p:nvGraphicFramePr>
        <p:xfrm>
          <a:off x="2438280" y="1447919"/>
          <a:ext cx="4267440" cy="2008080"/>
        </p:xfrm>
        <a:graphic>
          <a:graphicData uri="http://schemas.openxmlformats.org/presentationml/2006/ole">
            <mc:AlternateContent xmlns:mc="http://schemas.openxmlformats.org/markup-compatibility/2006">
              <mc:Choice xmlns:v="urn:schemas-microsoft-com:vml" Requires="v">
                <p:oleObj name="Immagine bitmap" r:id="rId3" imgW="2903472" imgH="1364098" progId="">
                  <p:embed/>
                </p:oleObj>
              </mc:Choice>
              <mc:Fallback>
                <p:oleObj name="Immagine bitmap" r:id="rId3" imgW="2903472" imgH="1364098" progId="">
                  <p:embed/>
                  <p:pic>
                    <p:nvPicPr>
                      <p:cNvPr id="0" name=""/>
                      <p:cNvPicPr/>
                      <p:nvPr/>
                    </p:nvPicPr>
                    <p:blipFill>
                      <a:blip r:embed="rId4"/>
                      <a:stretch>
                        <a:fillRect/>
                      </a:stretch>
                    </p:blipFill>
                    <p:spPr>
                      <a:xfrm>
                        <a:off x="2438280" y="1447919"/>
                        <a:ext cx="4267440" cy="2008080"/>
                      </a:xfrm>
                      <a:prstGeom prst="rect">
                        <a:avLst/>
                      </a:prstGeom>
                      <a:noFill/>
                      <a:ln>
                        <a:noFill/>
                      </a:ln>
                    </p:spPr>
                  </p:pic>
                </p:oleObj>
              </mc:Fallback>
            </mc:AlternateContent>
          </a:graphicData>
        </a:graphic>
      </p:graphicFrame>
      <p:sp>
        <p:nvSpPr>
          <p:cNvPr id="4" name="Figura a mano libera: forma 3">
            <a:extLst>
              <a:ext uri="{FF2B5EF4-FFF2-40B4-BE49-F238E27FC236}">
                <a16:creationId xmlns:a16="http://schemas.microsoft.com/office/drawing/2014/main" id="{F001734C-BC48-39E6-24B7-1F21C73CB828}"/>
              </a:ext>
            </a:extLst>
          </p:cNvPr>
          <p:cNvSpPr/>
          <p:nvPr/>
        </p:nvSpPr>
        <p:spPr>
          <a:xfrm>
            <a:off x="0" y="3886200"/>
            <a:ext cx="914400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difference of frequencies of the two part of doublet</a:t>
            </a:r>
          </a:p>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The chemical shift is in the center</a:t>
            </a:r>
          </a:p>
        </p:txBody>
      </p:sp>
      <p:sp>
        <p:nvSpPr>
          <p:cNvPr id="5" name="Rettangolo 4">
            <a:extLst>
              <a:ext uri="{FF2B5EF4-FFF2-40B4-BE49-F238E27FC236}">
                <a16:creationId xmlns:a16="http://schemas.microsoft.com/office/drawing/2014/main" id="{C3487632-1D02-891E-87CB-C13C140409A2}"/>
              </a:ext>
            </a:extLst>
          </p:cNvPr>
          <p:cNvSpPr/>
          <p:nvPr/>
        </p:nvSpPr>
        <p:spPr>
          <a:xfrm>
            <a:off x="1305000" y="304920"/>
            <a:ext cx="6848280" cy="8380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FFFF00"/>
                  </a:solidFill>
                  <a:prstDash val="solid"/>
                  <a:miter/>
                </a:ln>
                <a:solidFill>
                  <a:srgbClr val="B2B2B2">
                    <a:alpha val="50000"/>
                  </a:srgbClr>
                </a:solidFill>
                <a:effectLst>
                  <a:outerShdw dist="40186" dir="1096358" algn="tl">
                    <a:srgbClr val="9999FF"/>
                  </a:outerShdw>
                </a:effectLst>
                <a:latin typeface="Calisto MT" pitchFamily="18"/>
                <a:ea typeface="Calisto MT" pitchFamily="18"/>
                <a:cs typeface="Calisto MT" pitchFamily="18"/>
              </a:rPr>
              <a:t>Copuling constant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1100B81-860E-9CAD-552D-7662A70856CB}"/>
              </a:ext>
            </a:extLst>
          </p:cNvPr>
          <p:cNvSpPr/>
          <p:nvPr/>
        </p:nvSpPr>
        <p:spPr>
          <a:xfrm>
            <a:off x="2627280" y="228600"/>
            <a:ext cx="4105440" cy="476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spc="3" baseline="0">
                <a:ln w="12600" cap="sq">
                  <a:solidFill>
                    <a:srgbClr val="00FF00"/>
                  </a:solidFill>
                  <a:prstDash val="solid"/>
                  <a:miter/>
                </a:ln>
                <a:solidFill>
                  <a:srgbClr val="FFFF00">
                    <a:alpha val="50000"/>
                  </a:srgbClr>
                </a:solidFill>
                <a:effectLst>
                  <a:outerShdw dist="40186" dir="1096358" algn="tl">
                    <a:srgbClr val="9999FF"/>
                  </a:outerShdw>
                </a:effectLst>
                <a:latin typeface="Calisto MT" pitchFamily="18"/>
                <a:ea typeface="Calisto MT" pitchFamily="18"/>
                <a:cs typeface="Calisto MT" pitchFamily="18"/>
              </a:rPr>
              <a:t>First order spin systems</a:t>
            </a:r>
          </a:p>
        </p:txBody>
      </p:sp>
      <p:sp>
        <p:nvSpPr>
          <p:cNvPr id="3" name="Figura a mano libera: forma 2">
            <a:extLst>
              <a:ext uri="{FF2B5EF4-FFF2-40B4-BE49-F238E27FC236}">
                <a16:creationId xmlns:a16="http://schemas.microsoft.com/office/drawing/2014/main" id="{31504CD8-4092-D079-5DE8-E5F95CD8932E}"/>
              </a:ext>
            </a:extLst>
          </p:cNvPr>
          <p:cNvSpPr/>
          <p:nvPr/>
        </p:nvSpPr>
        <p:spPr>
          <a:xfrm>
            <a:off x="155520" y="838080"/>
            <a:ext cx="8988479"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A and X copuling. If they have different chemical shift we have doublets</a:t>
            </a:r>
          </a:p>
        </p:txBody>
      </p:sp>
      <p:sp>
        <p:nvSpPr>
          <p:cNvPr id="4" name="Figura a mano libera: forma 3">
            <a:extLst>
              <a:ext uri="{FF2B5EF4-FFF2-40B4-BE49-F238E27FC236}">
                <a16:creationId xmlns:a16="http://schemas.microsoft.com/office/drawing/2014/main" id="{5B60C021-CCC8-A0DB-CAF7-8EA0D6804D24}"/>
              </a:ext>
            </a:extLst>
          </p:cNvPr>
          <p:cNvSpPr/>
          <p:nvPr/>
        </p:nvSpPr>
        <p:spPr>
          <a:xfrm>
            <a:off x="1571759" y="269568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5" name="Oggetto 4">
            <a:extLst>
              <a:ext uri="{FF2B5EF4-FFF2-40B4-BE49-F238E27FC236}">
                <a16:creationId xmlns:a16="http://schemas.microsoft.com/office/drawing/2014/main" id="{70556AA8-CA57-79E7-301B-37BC11B00096}"/>
              </a:ext>
            </a:extLst>
          </p:cNvPr>
          <p:cNvGraphicFramePr/>
          <p:nvPr/>
        </p:nvGraphicFramePr>
        <p:xfrm>
          <a:off x="1571759" y="1981080"/>
          <a:ext cx="6000480" cy="1467000"/>
        </p:xfrm>
        <a:graphic>
          <a:graphicData uri="http://schemas.openxmlformats.org/presentationml/2006/ole">
            <mc:AlternateContent xmlns:mc="http://schemas.openxmlformats.org/markup-compatibility/2006">
              <mc:Choice xmlns:v="urn:schemas-microsoft-com:vml" Requires="v">
                <p:oleObj r:id="rId3" imgW="6003810" imgH="1470476" progId="">
                  <p:embed/>
                </p:oleObj>
              </mc:Choice>
              <mc:Fallback>
                <p:oleObj r:id="rId3" imgW="6003810" imgH="1470476" progId="">
                  <p:embed/>
                  <p:pic>
                    <p:nvPicPr>
                      <p:cNvPr id="0" name=""/>
                      <p:cNvPicPr/>
                      <p:nvPr/>
                    </p:nvPicPr>
                    <p:blipFill>
                      <a:blip r:embed="rId4"/>
                      <a:stretch>
                        <a:fillRect/>
                      </a:stretch>
                    </p:blipFill>
                    <p:spPr>
                      <a:xfrm>
                        <a:off x="1571759" y="1981080"/>
                        <a:ext cx="6000480" cy="1467000"/>
                      </a:xfrm>
                      <a:prstGeom prst="rect">
                        <a:avLst/>
                      </a:prstGeom>
                      <a:noFill/>
                      <a:ln>
                        <a:noFill/>
                      </a:ln>
                    </p:spPr>
                  </p:pic>
                </p:oleObj>
              </mc:Fallback>
            </mc:AlternateContent>
          </a:graphicData>
        </a:graphic>
      </p:graphicFrame>
      <p:sp>
        <p:nvSpPr>
          <p:cNvPr id="6" name="Figura a mano libera: forma 5">
            <a:extLst>
              <a:ext uri="{FF2B5EF4-FFF2-40B4-BE49-F238E27FC236}">
                <a16:creationId xmlns:a16="http://schemas.microsoft.com/office/drawing/2014/main" id="{DBA6A69F-ABA2-6FC0-6C5B-1FB51D0E0A53}"/>
              </a:ext>
            </a:extLst>
          </p:cNvPr>
          <p:cNvSpPr/>
          <p:nvPr/>
        </p:nvSpPr>
        <p:spPr>
          <a:xfrm>
            <a:off x="155520" y="3505319"/>
            <a:ext cx="8988479"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Roof effect when difference is less</a:t>
            </a:r>
          </a:p>
        </p:txBody>
      </p:sp>
      <p:sp>
        <p:nvSpPr>
          <p:cNvPr id="7" name="Figura a mano libera: forma 6">
            <a:extLst>
              <a:ext uri="{FF2B5EF4-FFF2-40B4-BE49-F238E27FC236}">
                <a16:creationId xmlns:a16="http://schemas.microsoft.com/office/drawing/2014/main" id="{92845669-AAEB-C03B-33F0-1C4DC0444849}"/>
              </a:ext>
            </a:extLst>
          </p:cNvPr>
          <p:cNvSpPr/>
          <p:nvPr/>
        </p:nvSpPr>
        <p:spPr>
          <a:xfrm>
            <a:off x="1571759" y="267192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8" name="Oggetto 7">
            <a:extLst>
              <a:ext uri="{FF2B5EF4-FFF2-40B4-BE49-F238E27FC236}">
                <a16:creationId xmlns:a16="http://schemas.microsoft.com/office/drawing/2014/main" id="{D99269E8-51E7-0BB9-A7D5-939770509C02}"/>
              </a:ext>
            </a:extLst>
          </p:cNvPr>
          <p:cNvGraphicFramePr/>
          <p:nvPr/>
        </p:nvGraphicFramePr>
        <p:xfrm>
          <a:off x="0" y="4952880"/>
          <a:ext cx="4724280" cy="1192319"/>
        </p:xfrm>
        <a:graphic>
          <a:graphicData uri="http://schemas.openxmlformats.org/presentationml/2006/ole">
            <mc:AlternateContent xmlns:mc="http://schemas.openxmlformats.org/markup-compatibility/2006">
              <mc:Choice xmlns:v="urn:schemas-microsoft-com:vml" Requires="v">
                <p:oleObj r:id="rId5" imgW="5997460" imgH="1516190" progId="">
                  <p:embed/>
                </p:oleObj>
              </mc:Choice>
              <mc:Fallback>
                <p:oleObj r:id="rId5" imgW="5997460" imgH="1516190" progId="">
                  <p:embed/>
                  <p:pic>
                    <p:nvPicPr>
                      <p:cNvPr id="0" name=""/>
                      <p:cNvPicPr/>
                      <p:nvPr/>
                    </p:nvPicPr>
                    <p:blipFill>
                      <a:blip r:embed="rId6"/>
                      <a:stretch>
                        <a:fillRect/>
                      </a:stretch>
                    </p:blipFill>
                    <p:spPr>
                      <a:xfrm>
                        <a:off x="0" y="4952880"/>
                        <a:ext cx="4724280" cy="1192319"/>
                      </a:xfrm>
                      <a:prstGeom prst="rect">
                        <a:avLst/>
                      </a:prstGeom>
                      <a:noFill/>
                      <a:ln>
                        <a:noFill/>
                      </a:ln>
                    </p:spPr>
                  </p:pic>
                </p:oleObj>
              </mc:Fallback>
            </mc:AlternateContent>
          </a:graphicData>
        </a:graphic>
      </p:graphicFrame>
      <p:sp>
        <p:nvSpPr>
          <p:cNvPr id="9" name="Figura a mano libera: forma 8">
            <a:extLst>
              <a:ext uri="{FF2B5EF4-FFF2-40B4-BE49-F238E27FC236}">
                <a16:creationId xmlns:a16="http://schemas.microsoft.com/office/drawing/2014/main" id="{0DDBCE4E-EE85-D113-6183-8035F45174E5}"/>
              </a:ext>
            </a:extLst>
          </p:cNvPr>
          <p:cNvSpPr/>
          <p:nvPr/>
        </p:nvSpPr>
        <p:spPr>
          <a:xfrm>
            <a:off x="1576440" y="265284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10" name="NMR-AB1">
            <a:extLst>
              <a:ext uri="{FF2B5EF4-FFF2-40B4-BE49-F238E27FC236}">
                <a16:creationId xmlns:a16="http://schemas.microsoft.com/office/drawing/2014/main" id="{A4334BFD-EFFC-67E8-5B32-3AE7B44E09C2}"/>
              </a:ext>
            </a:extLst>
          </p:cNvPr>
          <p:cNvPicPr>
            <a:picLocks noChangeAspect="1"/>
          </p:cNvPicPr>
          <p:nvPr/>
        </p:nvPicPr>
        <p:blipFill>
          <a:blip r:embed="rId7">
            <a:lum/>
            <a:alphaModFix/>
          </a:blip>
          <a:srcRect/>
          <a:stretch>
            <a:fillRect/>
          </a:stretch>
        </p:blipFill>
        <p:spPr>
          <a:xfrm>
            <a:off x="4800600" y="4419720"/>
            <a:ext cx="4343400" cy="1125360"/>
          </a:xfrm>
          <a:prstGeom prst="rect">
            <a:avLst/>
          </a:prstGeom>
          <a:noFill/>
          <a:ln>
            <a:noFill/>
          </a:ln>
        </p:spPr>
      </p:pic>
      <p:sp>
        <p:nvSpPr>
          <p:cNvPr id="11" name="Figura a mano libera: forma 10">
            <a:extLst>
              <a:ext uri="{FF2B5EF4-FFF2-40B4-BE49-F238E27FC236}">
                <a16:creationId xmlns:a16="http://schemas.microsoft.com/office/drawing/2014/main" id="{486146AF-CCFA-2C98-5A86-9DDB4879722B}"/>
              </a:ext>
            </a:extLst>
          </p:cNvPr>
          <p:cNvSpPr/>
          <p:nvPr/>
        </p:nvSpPr>
        <p:spPr>
          <a:xfrm>
            <a:off x="1566719" y="262404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12" name="NMR-AB2">
            <a:extLst>
              <a:ext uri="{FF2B5EF4-FFF2-40B4-BE49-F238E27FC236}">
                <a16:creationId xmlns:a16="http://schemas.microsoft.com/office/drawing/2014/main" id="{B7708672-E657-B8F5-35BB-5E77B9933BFE}"/>
              </a:ext>
            </a:extLst>
          </p:cNvPr>
          <p:cNvPicPr>
            <a:picLocks noChangeAspect="1"/>
          </p:cNvPicPr>
          <p:nvPr/>
        </p:nvPicPr>
        <p:blipFill>
          <a:blip r:embed="rId8">
            <a:lum/>
            <a:alphaModFix/>
          </a:blip>
          <a:srcRect/>
          <a:stretch>
            <a:fillRect/>
          </a:stretch>
        </p:blipFill>
        <p:spPr>
          <a:xfrm>
            <a:off x="4734000" y="5676840"/>
            <a:ext cx="4410000" cy="1181160"/>
          </a:xfrm>
          <a:prstGeom prst="rect">
            <a:avLst/>
          </a:prstGeom>
          <a:noFill/>
          <a:ln>
            <a:noFill/>
          </a:ln>
        </p:spPr>
      </p:pic>
      <p:sp>
        <p:nvSpPr>
          <p:cNvPr id="13" name="Figura a mano libera: forma 12">
            <a:extLst>
              <a:ext uri="{FF2B5EF4-FFF2-40B4-BE49-F238E27FC236}">
                <a16:creationId xmlns:a16="http://schemas.microsoft.com/office/drawing/2014/main" id="{F075BD91-6C26-8A90-EA99-459D5B49A25F}"/>
              </a:ext>
            </a:extLst>
          </p:cNvPr>
          <p:cNvSpPr/>
          <p:nvPr/>
        </p:nvSpPr>
        <p:spPr>
          <a:xfrm>
            <a:off x="670680" y="1965240"/>
            <a:ext cx="1169640"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1" i="0" u="none" strike="noStrike" baseline="0">
                <a:ln>
                  <a:noFill/>
                </a:ln>
                <a:solidFill>
                  <a:srgbClr val="FF0066"/>
                </a:solidFill>
                <a:latin typeface="Symbol" pitchFamily="18"/>
                <a:ea typeface="Microsoft YaHei" pitchFamily="2"/>
                <a:cs typeface="Mangal" pitchFamily="2"/>
              </a:rPr>
              <a:t></a:t>
            </a:r>
            <a:r>
              <a:rPr lang="it-IT" sz="2800" b="1" i="0" u="none" strike="noStrike" baseline="0">
                <a:ln>
                  <a:noFill/>
                </a:ln>
                <a:solidFill>
                  <a:srgbClr val="FF0066"/>
                </a:solidFill>
                <a:latin typeface="Times New Roman" pitchFamily="18"/>
                <a:ea typeface="Microsoft YaHei" pitchFamily="2"/>
                <a:cs typeface="Mangal" pitchFamily="2"/>
              </a:rPr>
              <a:t>&gt;&gt;J</a:t>
            </a:r>
          </a:p>
        </p:txBody>
      </p:sp>
      <p:sp>
        <p:nvSpPr>
          <p:cNvPr id="14" name="Rettangolo 13">
            <a:extLst>
              <a:ext uri="{FF2B5EF4-FFF2-40B4-BE49-F238E27FC236}">
                <a16:creationId xmlns:a16="http://schemas.microsoft.com/office/drawing/2014/main" id="{50F7E9E7-4C9B-577F-FE31-A7E24885547D}"/>
              </a:ext>
            </a:extLst>
          </p:cNvPr>
          <p:cNvSpPr/>
          <p:nvPr/>
        </p:nvSpPr>
        <p:spPr>
          <a:xfrm>
            <a:off x="7315200" y="2209680"/>
            <a:ext cx="666720" cy="638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AX</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BD8E3B6E-83B5-E247-8913-41865C25FB55}"/>
              </a:ext>
            </a:extLst>
          </p:cNvPr>
          <p:cNvSpPr/>
          <p:nvPr/>
        </p:nvSpPr>
        <p:spPr>
          <a:xfrm>
            <a:off x="1519200" y="267660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3" name="Immagine 2">
            <a:extLst>
              <a:ext uri="{FF2B5EF4-FFF2-40B4-BE49-F238E27FC236}">
                <a16:creationId xmlns:a16="http://schemas.microsoft.com/office/drawing/2014/main" id="{BD85B9A7-11D4-B681-77AB-DBA9ABCE1F6F}"/>
              </a:ext>
            </a:extLst>
          </p:cNvPr>
          <p:cNvPicPr>
            <a:picLocks noChangeAspect="1"/>
          </p:cNvPicPr>
          <p:nvPr/>
        </p:nvPicPr>
        <p:blipFill>
          <a:blip r:embed="rId3">
            <a:lum/>
            <a:alphaModFix/>
          </a:blip>
          <a:srcRect/>
          <a:stretch>
            <a:fillRect/>
          </a:stretch>
        </p:blipFill>
        <p:spPr>
          <a:xfrm>
            <a:off x="762120" y="1295280"/>
            <a:ext cx="7624800" cy="1879560"/>
          </a:xfrm>
          <a:prstGeom prst="rect">
            <a:avLst/>
          </a:prstGeom>
          <a:noFill/>
          <a:ln>
            <a:noFill/>
          </a:ln>
        </p:spPr>
      </p:pic>
      <p:sp>
        <p:nvSpPr>
          <p:cNvPr id="4" name="Rettangolo 3">
            <a:extLst>
              <a:ext uri="{FF2B5EF4-FFF2-40B4-BE49-F238E27FC236}">
                <a16:creationId xmlns:a16="http://schemas.microsoft.com/office/drawing/2014/main" id="{4D958FAE-7885-8611-C5D4-753FC3C81418}"/>
              </a:ext>
            </a:extLst>
          </p:cNvPr>
          <p:cNvSpPr/>
          <p:nvPr/>
        </p:nvSpPr>
        <p:spPr>
          <a:xfrm>
            <a:off x="3492359" y="228600"/>
            <a:ext cx="2374920" cy="685799"/>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A2X</a:t>
            </a:r>
          </a:p>
        </p:txBody>
      </p:sp>
      <p:sp>
        <p:nvSpPr>
          <p:cNvPr id="5" name="Figura a mano libera: forma 4">
            <a:extLst>
              <a:ext uri="{FF2B5EF4-FFF2-40B4-BE49-F238E27FC236}">
                <a16:creationId xmlns:a16="http://schemas.microsoft.com/office/drawing/2014/main" id="{01166387-1BEC-9B81-802F-702AD407333F}"/>
              </a:ext>
            </a:extLst>
          </p:cNvPr>
          <p:cNvSpPr/>
          <p:nvPr/>
        </p:nvSpPr>
        <p:spPr>
          <a:xfrm>
            <a:off x="3568320" y="1371599"/>
            <a:ext cx="2007000" cy="525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Times New Roman" pitchFamily="18"/>
                <a:cs typeface="Times New Roman" pitchFamily="18"/>
              </a:rPr>
              <a:t>CHCl</a:t>
            </a:r>
            <a:r>
              <a:rPr lang="it-IT" sz="2400" b="0" i="0" u="none" strike="noStrike" baseline="-30000">
                <a:ln>
                  <a:noFill/>
                </a:ln>
                <a:solidFill>
                  <a:srgbClr val="000000"/>
                </a:solidFill>
                <a:latin typeface="Times New Roman" pitchFamily="18"/>
                <a:ea typeface="Times New Roman" pitchFamily="18"/>
                <a:cs typeface="Times New Roman" pitchFamily="18"/>
              </a:rPr>
              <a:t>2</a:t>
            </a:r>
            <a:r>
              <a:rPr lang="it-IT" sz="2400" b="0" i="0" u="none" strike="noStrike" baseline="0">
                <a:ln>
                  <a:noFill/>
                </a:ln>
                <a:solidFill>
                  <a:srgbClr val="000000"/>
                </a:solidFill>
                <a:latin typeface="Times New Roman" pitchFamily="18"/>
                <a:ea typeface="Times New Roman" pitchFamily="18"/>
                <a:cs typeface="Times New Roman" pitchFamily="18"/>
              </a:rPr>
              <a:t>–CH</a:t>
            </a:r>
            <a:r>
              <a:rPr lang="it-IT" sz="2400" b="0" i="0" u="none" strike="noStrike" baseline="-30000">
                <a:ln>
                  <a:noFill/>
                </a:ln>
                <a:solidFill>
                  <a:srgbClr val="000000"/>
                </a:solidFill>
                <a:latin typeface="Times New Roman" pitchFamily="18"/>
                <a:ea typeface="Times New Roman" pitchFamily="18"/>
                <a:cs typeface="Times New Roman" pitchFamily="18"/>
              </a:rPr>
              <a:t>2</a:t>
            </a:r>
            <a:r>
              <a:rPr lang="it-IT" sz="2400" b="0" i="0" u="none" strike="noStrike" baseline="0">
                <a:ln>
                  <a:noFill/>
                </a:ln>
                <a:solidFill>
                  <a:srgbClr val="000000"/>
                </a:solidFill>
                <a:latin typeface="Times New Roman" pitchFamily="18"/>
                <a:ea typeface="Times New Roman" pitchFamily="18"/>
                <a:cs typeface="Times New Roman" pitchFamily="18"/>
              </a:rPr>
              <a:t>Cl</a:t>
            </a:r>
          </a:p>
        </p:txBody>
      </p:sp>
      <p:sp>
        <p:nvSpPr>
          <p:cNvPr id="6" name="Figura a mano libera: forma 5">
            <a:extLst>
              <a:ext uri="{FF2B5EF4-FFF2-40B4-BE49-F238E27FC236}">
                <a16:creationId xmlns:a16="http://schemas.microsoft.com/office/drawing/2014/main" id="{65AF396E-7F45-D404-CD6C-A91D2D10101E}"/>
              </a:ext>
            </a:extLst>
          </p:cNvPr>
          <p:cNvSpPr/>
          <p:nvPr/>
        </p:nvSpPr>
        <p:spPr>
          <a:xfrm>
            <a:off x="6111720" y="3759120"/>
            <a:ext cx="749520" cy="2044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FF">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8DC571F9-BA38-B2CA-DD77-A7A41217C8AA}"/>
              </a:ext>
            </a:extLst>
          </p:cNvPr>
          <p:cNvSpPr/>
          <p:nvPr/>
        </p:nvSpPr>
        <p:spPr>
          <a:xfrm>
            <a:off x="2320920" y="3759120"/>
            <a:ext cx="749160" cy="151127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8" name="Immagine 7">
            <a:extLst>
              <a:ext uri="{FF2B5EF4-FFF2-40B4-BE49-F238E27FC236}">
                <a16:creationId xmlns:a16="http://schemas.microsoft.com/office/drawing/2014/main" id="{4AC21AB4-4DCB-862A-D6EB-A42A7CD4F04F}"/>
              </a:ext>
            </a:extLst>
          </p:cNvPr>
          <p:cNvPicPr>
            <a:picLocks noChangeAspect="1"/>
          </p:cNvPicPr>
          <p:nvPr/>
        </p:nvPicPr>
        <p:blipFill>
          <a:blip r:embed="rId4">
            <a:lum/>
            <a:alphaModFix/>
          </a:blip>
          <a:srcRect/>
          <a:stretch>
            <a:fillRect/>
          </a:stretch>
        </p:blipFill>
        <p:spPr>
          <a:xfrm>
            <a:off x="2409839" y="3886200"/>
            <a:ext cx="4322880" cy="1784520"/>
          </a:xfrm>
          <a:prstGeom prst="rect">
            <a:avLst/>
          </a:prstGeom>
          <a:noFill/>
          <a:ln>
            <a:noFill/>
          </a:ln>
        </p:spPr>
      </p:pic>
      <p:grpSp>
        <p:nvGrpSpPr>
          <p:cNvPr id="9" name="Gruppo 8">
            <a:extLst>
              <a:ext uri="{FF2B5EF4-FFF2-40B4-BE49-F238E27FC236}">
                <a16:creationId xmlns:a16="http://schemas.microsoft.com/office/drawing/2014/main" id="{168325AE-43C7-77C1-A511-AD71014D5D88}"/>
              </a:ext>
            </a:extLst>
          </p:cNvPr>
          <p:cNvGrpSpPr/>
          <p:nvPr/>
        </p:nvGrpSpPr>
        <p:grpSpPr>
          <a:xfrm>
            <a:off x="1523880" y="4952520"/>
            <a:ext cx="152639" cy="304920"/>
            <a:chOff x="1523880" y="4952520"/>
            <a:chExt cx="152639" cy="304920"/>
          </a:xfrm>
        </p:grpSpPr>
        <p:sp>
          <p:nvSpPr>
            <p:cNvPr id="10" name="Connettore diritto 9">
              <a:extLst>
                <a:ext uri="{FF2B5EF4-FFF2-40B4-BE49-F238E27FC236}">
                  <a16:creationId xmlns:a16="http://schemas.microsoft.com/office/drawing/2014/main" id="{1CAC63D6-1424-4583-E510-4A8B76944B17}"/>
                </a:ext>
              </a:extLst>
            </p:cNvPr>
            <p:cNvSpPr/>
            <p:nvPr/>
          </p:nvSpPr>
          <p:spPr>
            <a:xfrm flipV="1">
              <a:off x="1523880" y="495252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Connettore diritto 10">
              <a:extLst>
                <a:ext uri="{FF2B5EF4-FFF2-40B4-BE49-F238E27FC236}">
                  <a16:creationId xmlns:a16="http://schemas.microsoft.com/office/drawing/2014/main" id="{EFA4CB41-0FA6-8A04-48F6-8490E3FBAE82}"/>
                </a:ext>
              </a:extLst>
            </p:cNvPr>
            <p:cNvSpPr/>
            <p:nvPr/>
          </p:nvSpPr>
          <p:spPr>
            <a:xfrm flipV="1">
              <a:off x="1676519" y="495252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2" name="Gruppo 11">
            <a:extLst>
              <a:ext uri="{FF2B5EF4-FFF2-40B4-BE49-F238E27FC236}">
                <a16:creationId xmlns:a16="http://schemas.microsoft.com/office/drawing/2014/main" id="{5CE610E4-90AF-C7F5-F1D5-2F853D0D2844}"/>
              </a:ext>
            </a:extLst>
          </p:cNvPr>
          <p:cNvGrpSpPr/>
          <p:nvPr/>
        </p:nvGrpSpPr>
        <p:grpSpPr>
          <a:xfrm>
            <a:off x="1523880" y="4191120"/>
            <a:ext cx="152639" cy="304560"/>
            <a:chOff x="1523880" y="4191120"/>
            <a:chExt cx="152639" cy="304560"/>
          </a:xfrm>
        </p:grpSpPr>
        <p:sp>
          <p:nvSpPr>
            <p:cNvPr id="13" name="Connettore diritto 12">
              <a:extLst>
                <a:ext uri="{FF2B5EF4-FFF2-40B4-BE49-F238E27FC236}">
                  <a16:creationId xmlns:a16="http://schemas.microsoft.com/office/drawing/2014/main" id="{1BB47A8D-6B07-DA95-4561-56E90D20B565}"/>
                </a:ext>
              </a:extLst>
            </p:cNvPr>
            <p:cNvSpPr/>
            <p:nvPr/>
          </p:nvSpPr>
          <p:spPr>
            <a:xfrm>
              <a:off x="1523880" y="41911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Connettore diritto 13">
              <a:extLst>
                <a:ext uri="{FF2B5EF4-FFF2-40B4-BE49-F238E27FC236}">
                  <a16:creationId xmlns:a16="http://schemas.microsoft.com/office/drawing/2014/main" id="{E56ADFA6-2223-0774-DACA-95E77B72CDF5}"/>
                </a:ext>
              </a:extLst>
            </p:cNvPr>
            <p:cNvSpPr/>
            <p:nvPr/>
          </p:nvSpPr>
          <p:spPr>
            <a:xfrm>
              <a:off x="1676519" y="41911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5" name="Gruppo 14">
            <a:extLst>
              <a:ext uri="{FF2B5EF4-FFF2-40B4-BE49-F238E27FC236}">
                <a16:creationId xmlns:a16="http://schemas.microsoft.com/office/drawing/2014/main" id="{72CEE10D-A841-C7D7-92DA-01E992AF5252}"/>
              </a:ext>
            </a:extLst>
          </p:cNvPr>
          <p:cNvGrpSpPr/>
          <p:nvPr/>
        </p:nvGrpSpPr>
        <p:grpSpPr>
          <a:xfrm>
            <a:off x="1676519" y="4571640"/>
            <a:ext cx="152281" cy="305280"/>
            <a:chOff x="1676519" y="4571640"/>
            <a:chExt cx="152281" cy="305280"/>
          </a:xfrm>
        </p:grpSpPr>
        <p:sp>
          <p:nvSpPr>
            <p:cNvPr id="16" name="Connettore diritto 15">
              <a:extLst>
                <a:ext uri="{FF2B5EF4-FFF2-40B4-BE49-F238E27FC236}">
                  <a16:creationId xmlns:a16="http://schemas.microsoft.com/office/drawing/2014/main" id="{284963FF-64D8-67F4-AC9E-64B2DC720560}"/>
                </a:ext>
              </a:extLst>
            </p:cNvPr>
            <p:cNvSpPr/>
            <p:nvPr/>
          </p:nvSpPr>
          <p:spPr>
            <a:xfrm flipV="1">
              <a:off x="1676519" y="457164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Connettore diritto 16">
              <a:extLst>
                <a:ext uri="{FF2B5EF4-FFF2-40B4-BE49-F238E27FC236}">
                  <a16:creationId xmlns:a16="http://schemas.microsoft.com/office/drawing/2014/main" id="{F5F1804E-AE76-2CF1-AC84-454763059CA7}"/>
                </a:ext>
              </a:extLst>
            </p:cNvPr>
            <p:cNvSpPr/>
            <p:nvPr/>
          </p:nvSpPr>
          <p:spPr>
            <a:xfrm>
              <a:off x="1828800" y="457200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18" name="Connettore diritto 17">
            <a:extLst>
              <a:ext uri="{FF2B5EF4-FFF2-40B4-BE49-F238E27FC236}">
                <a16:creationId xmlns:a16="http://schemas.microsoft.com/office/drawing/2014/main" id="{A7E30874-CC53-04B9-2A7C-1286B10C5391}"/>
              </a:ext>
            </a:extLst>
          </p:cNvPr>
          <p:cNvSpPr/>
          <p:nvPr/>
        </p:nvSpPr>
        <p:spPr>
          <a:xfrm>
            <a:off x="1295280" y="457200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Connettore diritto 18">
            <a:extLst>
              <a:ext uri="{FF2B5EF4-FFF2-40B4-BE49-F238E27FC236}">
                <a16:creationId xmlns:a16="http://schemas.microsoft.com/office/drawing/2014/main" id="{561293A2-AF59-8C9B-5895-140379242417}"/>
              </a:ext>
            </a:extLst>
          </p:cNvPr>
          <p:cNvSpPr/>
          <p:nvPr/>
        </p:nvSpPr>
        <p:spPr>
          <a:xfrm flipV="1">
            <a:off x="1447919" y="457164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20" name="Gruppo 19">
            <a:extLst>
              <a:ext uri="{FF2B5EF4-FFF2-40B4-BE49-F238E27FC236}">
                <a16:creationId xmlns:a16="http://schemas.microsoft.com/office/drawing/2014/main" id="{004CD324-34AE-8C1F-357B-32A06FB682AA}"/>
              </a:ext>
            </a:extLst>
          </p:cNvPr>
          <p:cNvGrpSpPr/>
          <p:nvPr/>
        </p:nvGrpSpPr>
        <p:grpSpPr>
          <a:xfrm>
            <a:off x="7543799" y="4419720"/>
            <a:ext cx="304921" cy="380520"/>
            <a:chOff x="7543799" y="4419720"/>
            <a:chExt cx="304921" cy="380520"/>
          </a:xfrm>
        </p:grpSpPr>
        <p:sp>
          <p:nvSpPr>
            <p:cNvPr id="21" name="Connettore diritto 20">
              <a:extLst>
                <a:ext uri="{FF2B5EF4-FFF2-40B4-BE49-F238E27FC236}">
                  <a16:creationId xmlns:a16="http://schemas.microsoft.com/office/drawing/2014/main" id="{CB292804-EBD1-91BE-EE51-D6DEEE678E3D}"/>
                </a:ext>
              </a:extLst>
            </p:cNvPr>
            <p:cNvSpPr/>
            <p:nvPr/>
          </p:nvSpPr>
          <p:spPr>
            <a:xfrm>
              <a:off x="7848720" y="449568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2" name="Connettore diritto 21">
              <a:extLst>
                <a:ext uri="{FF2B5EF4-FFF2-40B4-BE49-F238E27FC236}">
                  <a16:creationId xmlns:a16="http://schemas.microsoft.com/office/drawing/2014/main" id="{13FC05A9-E381-F1B1-F7F0-D657A39BC786}"/>
                </a:ext>
              </a:extLst>
            </p:cNvPr>
            <p:cNvSpPr/>
            <p:nvPr/>
          </p:nvSpPr>
          <p:spPr>
            <a:xfrm flipV="1">
              <a:off x="7543799" y="44197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EE84F91-0582-B831-A220-C4441BC16F2C}"/>
              </a:ext>
            </a:extLst>
          </p:cNvPr>
          <p:cNvSpPr/>
          <p:nvPr/>
        </p:nvSpPr>
        <p:spPr>
          <a:xfrm>
            <a:off x="2859120" y="228600"/>
            <a:ext cx="3424320" cy="685799"/>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A3X2</a:t>
            </a:r>
          </a:p>
        </p:txBody>
      </p:sp>
      <p:sp>
        <p:nvSpPr>
          <p:cNvPr id="3" name="Figura a mano libera: forma 2">
            <a:extLst>
              <a:ext uri="{FF2B5EF4-FFF2-40B4-BE49-F238E27FC236}">
                <a16:creationId xmlns:a16="http://schemas.microsoft.com/office/drawing/2014/main" id="{B23FF914-CB65-5724-5E32-24F343B1A48D}"/>
              </a:ext>
            </a:extLst>
          </p:cNvPr>
          <p:cNvSpPr/>
          <p:nvPr/>
        </p:nvSpPr>
        <p:spPr>
          <a:xfrm>
            <a:off x="1523880" y="365760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4" name="Gruppo 3">
            <a:extLst>
              <a:ext uri="{FF2B5EF4-FFF2-40B4-BE49-F238E27FC236}">
                <a16:creationId xmlns:a16="http://schemas.microsoft.com/office/drawing/2014/main" id="{06E60099-2300-4655-3640-85DB7CC3CBA7}"/>
              </a:ext>
            </a:extLst>
          </p:cNvPr>
          <p:cNvGrpSpPr/>
          <p:nvPr/>
        </p:nvGrpSpPr>
        <p:grpSpPr>
          <a:xfrm>
            <a:off x="1981080" y="3429000"/>
            <a:ext cx="5194080" cy="2044800"/>
            <a:chOff x="1981080" y="3429000"/>
            <a:chExt cx="5194080" cy="2044800"/>
          </a:xfrm>
        </p:grpSpPr>
        <p:grpSp>
          <p:nvGrpSpPr>
            <p:cNvPr id="5" name="Gruppo 4">
              <a:extLst>
                <a:ext uri="{FF2B5EF4-FFF2-40B4-BE49-F238E27FC236}">
                  <a16:creationId xmlns:a16="http://schemas.microsoft.com/office/drawing/2014/main" id="{5CE881F5-A95A-50E4-B522-3933719C428E}"/>
                </a:ext>
              </a:extLst>
            </p:cNvPr>
            <p:cNvGrpSpPr/>
            <p:nvPr/>
          </p:nvGrpSpPr>
          <p:grpSpPr>
            <a:xfrm>
              <a:off x="1981080" y="3429000"/>
              <a:ext cx="2284559" cy="2044800"/>
              <a:chOff x="1981080" y="3429000"/>
              <a:chExt cx="2284559" cy="2044800"/>
            </a:xfrm>
          </p:grpSpPr>
          <p:sp>
            <p:nvSpPr>
              <p:cNvPr id="6" name="Figura a mano libera: forma 5">
                <a:extLst>
                  <a:ext uri="{FF2B5EF4-FFF2-40B4-BE49-F238E27FC236}">
                    <a16:creationId xmlns:a16="http://schemas.microsoft.com/office/drawing/2014/main" id="{8797C6AB-7AD4-7CCA-48EF-664D5768898E}"/>
                  </a:ext>
                </a:extLst>
              </p:cNvPr>
              <p:cNvSpPr/>
              <p:nvPr/>
            </p:nvSpPr>
            <p:spPr>
              <a:xfrm>
                <a:off x="2120760" y="3429000"/>
                <a:ext cx="749160" cy="2044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FF">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C87F306D-1C1C-DAF5-2511-1C7F0D8160AE}"/>
                  </a:ext>
                </a:extLst>
              </p:cNvPr>
              <p:cNvSpPr/>
              <p:nvPr/>
            </p:nvSpPr>
            <p:spPr>
              <a:xfrm>
                <a:off x="2265120" y="421632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8" name="Figura a mano libera: forma 7">
                <a:extLst>
                  <a:ext uri="{FF2B5EF4-FFF2-40B4-BE49-F238E27FC236}">
                    <a16:creationId xmlns:a16="http://schemas.microsoft.com/office/drawing/2014/main" id="{711878CA-1FC8-5279-26DB-AC2735E18B67}"/>
                  </a:ext>
                </a:extLst>
              </p:cNvPr>
              <p:cNvSpPr/>
              <p:nvPr/>
            </p:nvSpPr>
            <p:spPr>
              <a:xfrm>
                <a:off x="3151080" y="421632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9" name="Figura a mano libera: forma 8">
                <a:extLst>
                  <a:ext uri="{FF2B5EF4-FFF2-40B4-BE49-F238E27FC236}">
                    <a16:creationId xmlns:a16="http://schemas.microsoft.com/office/drawing/2014/main" id="{1816D0E9-9664-7DDF-D4C0-CDE6F3AA7868}"/>
                  </a:ext>
                </a:extLst>
              </p:cNvPr>
              <p:cNvSpPr/>
              <p:nvPr/>
            </p:nvSpPr>
            <p:spPr>
              <a:xfrm>
                <a:off x="2274840" y="365291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0" name="Figura a mano libera: forma 9">
                <a:extLst>
                  <a:ext uri="{FF2B5EF4-FFF2-40B4-BE49-F238E27FC236}">
                    <a16:creationId xmlns:a16="http://schemas.microsoft.com/office/drawing/2014/main" id="{8A7B6766-5D4C-78D0-B15C-5E6D13609DFE}"/>
                  </a:ext>
                </a:extLst>
              </p:cNvPr>
              <p:cNvSpPr/>
              <p:nvPr/>
            </p:nvSpPr>
            <p:spPr>
              <a:xfrm>
                <a:off x="3160440" y="365291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1" name="Figura a mano libera: forma 10">
                <a:extLst>
                  <a:ext uri="{FF2B5EF4-FFF2-40B4-BE49-F238E27FC236}">
                    <a16:creationId xmlns:a16="http://schemas.microsoft.com/office/drawing/2014/main" id="{ACD0A4AB-54A0-F2E6-B4D6-D9D682CB5921}"/>
                  </a:ext>
                </a:extLst>
              </p:cNvPr>
              <p:cNvSpPr/>
              <p:nvPr/>
            </p:nvSpPr>
            <p:spPr>
              <a:xfrm>
                <a:off x="3160440" y="478007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2" name="Connettore diritto 11">
                <a:extLst>
                  <a:ext uri="{FF2B5EF4-FFF2-40B4-BE49-F238E27FC236}">
                    <a16:creationId xmlns:a16="http://schemas.microsoft.com/office/drawing/2014/main" id="{DB499BF4-F564-2C86-F39D-2AD66571A40E}"/>
                  </a:ext>
                </a:extLst>
              </p:cNvPr>
              <p:cNvSpPr/>
              <p:nvPr/>
            </p:nvSpPr>
            <p:spPr>
              <a:xfrm>
                <a:off x="2643120" y="4441680"/>
                <a:ext cx="58716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Connettore diritto 12">
                <a:extLst>
                  <a:ext uri="{FF2B5EF4-FFF2-40B4-BE49-F238E27FC236}">
                    <a16:creationId xmlns:a16="http://schemas.microsoft.com/office/drawing/2014/main" id="{B33C672F-4771-46DA-56EB-4A35531C84A0}"/>
                  </a:ext>
                </a:extLst>
              </p:cNvPr>
              <p:cNvSpPr/>
              <p:nvPr/>
            </p:nvSpPr>
            <p:spPr>
              <a:xfrm flipV="1">
                <a:off x="2482560" y="4046399"/>
                <a:ext cx="0" cy="24624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Connettore diritto 13">
                <a:extLst>
                  <a:ext uri="{FF2B5EF4-FFF2-40B4-BE49-F238E27FC236}">
                    <a16:creationId xmlns:a16="http://schemas.microsoft.com/office/drawing/2014/main" id="{22CF1F8B-EF64-2132-D8D8-2B75C2F0BDA6}"/>
                  </a:ext>
                </a:extLst>
              </p:cNvPr>
              <p:cNvSpPr/>
              <p:nvPr/>
            </p:nvSpPr>
            <p:spPr>
              <a:xfrm flipV="1">
                <a:off x="3368520" y="4046399"/>
                <a:ext cx="0" cy="24624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Connettore diritto 14">
                <a:extLst>
                  <a:ext uri="{FF2B5EF4-FFF2-40B4-BE49-F238E27FC236}">
                    <a16:creationId xmlns:a16="http://schemas.microsoft.com/office/drawing/2014/main" id="{B67A3109-0BD7-1E4D-4EA7-266B57DFD174}"/>
                  </a:ext>
                </a:extLst>
              </p:cNvPr>
              <p:cNvSpPr/>
              <p:nvPr/>
            </p:nvSpPr>
            <p:spPr>
              <a:xfrm>
                <a:off x="3368520" y="4610160"/>
                <a:ext cx="0" cy="24768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2FD11B80-3ED3-20DB-62CD-8A5738B2FFC2}"/>
                  </a:ext>
                </a:extLst>
              </p:cNvPr>
              <p:cNvSpPr/>
              <p:nvPr/>
            </p:nvSpPr>
            <p:spPr>
              <a:xfrm>
                <a:off x="3833639" y="421164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7" name="Figura a mano libera: forma 16">
                <a:extLst>
                  <a:ext uri="{FF2B5EF4-FFF2-40B4-BE49-F238E27FC236}">
                    <a16:creationId xmlns:a16="http://schemas.microsoft.com/office/drawing/2014/main" id="{DD010A97-DBC9-8661-AC16-D787D2A40D9C}"/>
                  </a:ext>
                </a:extLst>
              </p:cNvPr>
              <p:cNvSpPr/>
              <p:nvPr/>
            </p:nvSpPr>
            <p:spPr>
              <a:xfrm>
                <a:off x="2290680" y="478296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8" name="Connettore diritto 17">
                <a:extLst>
                  <a:ext uri="{FF2B5EF4-FFF2-40B4-BE49-F238E27FC236}">
                    <a16:creationId xmlns:a16="http://schemas.microsoft.com/office/drawing/2014/main" id="{B8DEF5B5-3F44-DD9B-9D1B-1F8F6A0FF4D4}"/>
                  </a:ext>
                </a:extLst>
              </p:cNvPr>
              <p:cNvSpPr/>
              <p:nvPr/>
            </p:nvSpPr>
            <p:spPr>
              <a:xfrm>
                <a:off x="2504880" y="4610160"/>
                <a:ext cx="0" cy="24768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Connettore diritto 18">
                <a:extLst>
                  <a:ext uri="{FF2B5EF4-FFF2-40B4-BE49-F238E27FC236}">
                    <a16:creationId xmlns:a16="http://schemas.microsoft.com/office/drawing/2014/main" id="{3B5FDD27-F702-F035-CB3F-8B0248CBE6E1}"/>
                  </a:ext>
                </a:extLst>
              </p:cNvPr>
              <p:cNvSpPr/>
              <p:nvPr/>
            </p:nvSpPr>
            <p:spPr>
              <a:xfrm>
                <a:off x="3562200" y="4413240"/>
                <a:ext cx="304919"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Connettore diritto 19">
                <a:extLst>
                  <a:ext uri="{FF2B5EF4-FFF2-40B4-BE49-F238E27FC236}">
                    <a16:creationId xmlns:a16="http://schemas.microsoft.com/office/drawing/2014/main" id="{3DF03169-2220-A764-115D-B4F5702D6731}"/>
                  </a:ext>
                </a:extLst>
              </p:cNvPr>
              <p:cNvSpPr/>
              <p:nvPr/>
            </p:nvSpPr>
            <p:spPr>
              <a:xfrm>
                <a:off x="1981080" y="4413240"/>
                <a:ext cx="30456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21" name="Gruppo 20">
              <a:extLst>
                <a:ext uri="{FF2B5EF4-FFF2-40B4-BE49-F238E27FC236}">
                  <a16:creationId xmlns:a16="http://schemas.microsoft.com/office/drawing/2014/main" id="{1A419396-2496-B5C3-63A6-6EF0E9EC2883}"/>
                </a:ext>
              </a:extLst>
            </p:cNvPr>
            <p:cNvGrpSpPr/>
            <p:nvPr/>
          </p:nvGrpSpPr>
          <p:grpSpPr>
            <a:xfrm>
              <a:off x="4933800" y="3505319"/>
              <a:ext cx="2241360" cy="1853999"/>
              <a:chOff x="4933800" y="3505319"/>
              <a:chExt cx="2241360" cy="1853999"/>
            </a:xfrm>
          </p:grpSpPr>
          <p:sp>
            <p:nvSpPr>
              <p:cNvPr id="22" name="Figura a mano libera: forma 21">
                <a:extLst>
                  <a:ext uri="{FF2B5EF4-FFF2-40B4-BE49-F238E27FC236}">
                    <a16:creationId xmlns:a16="http://schemas.microsoft.com/office/drawing/2014/main" id="{CC2452E1-F37C-18B6-FDD6-04D96BC9D44B}"/>
                  </a:ext>
                </a:extLst>
              </p:cNvPr>
              <p:cNvSpPr/>
              <p:nvPr/>
            </p:nvSpPr>
            <p:spPr>
              <a:xfrm>
                <a:off x="5778360" y="3505319"/>
                <a:ext cx="1396800" cy="18539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Figura a mano libera: forma 22">
                <a:extLst>
                  <a:ext uri="{FF2B5EF4-FFF2-40B4-BE49-F238E27FC236}">
                    <a16:creationId xmlns:a16="http://schemas.microsoft.com/office/drawing/2014/main" id="{E2A5576C-0B06-E720-7E44-F8F0E0BAF637}"/>
                  </a:ext>
                </a:extLst>
              </p:cNvPr>
              <p:cNvSpPr/>
              <p:nvPr/>
            </p:nvSpPr>
            <p:spPr>
              <a:xfrm>
                <a:off x="5173560" y="421632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24" name="Figura a mano libera: forma 23">
                <a:extLst>
                  <a:ext uri="{FF2B5EF4-FFF2-40B4-BE49-F238E27FC236}">
                    <a16:creationId xmlns:a16="http://schemas.microsoft.com/office/drawing/2014/main" id="{94E20A40-66B7-D1FA-6876-2C0749521448}"/>
                  </a:ext>
                </a:extLst>
              </p:cNvPr>
              <p:cNvSpPr/>
              <p:nvPr/>
            </p:nvSpPr>
            <p:spPr>
              <a:xfrm>
                <a:off x="6059160" y="421632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25" name="Figura a mano libera: forma 24">
                <a:extLst>
                  <a:ext uri="{FF2B5EF4-FFF2-40B4-BE49-F238E27FC236}">
                    <a16:creationId xmlns:a16="http://schemas.microsoft.com/office/drawing/2014/main" id="{990DFCF3-1417-DAF6-69EC-1ACD685265CE}"/>
                  </a:ext>
                </a:extLst>
              </p:cNvPr>
              <p:cNvSpPr/>
              <p:nvPr/>
            </p:nvSpPr>
            <p:spPr>
              <a:xfrm>
                <a:off x="5182920" y="365291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26" name="Figura a mano libera: forma 25">
                <a:extLst>
                  <a:ext uri="{FF2B5EF4-FFF2-40B4-BE49-F238E27FC236}">
                    <a16:creationId xmlns:a16="http://schemas.microsoft.com/office/drawing/2014/main" id="{DBA5F94F-4E70-015F-138B-2DC1429F6521}"/>
                  </a:ext>
                </a:extLst>
              </p:cNvPr>
              <p:cNvSpPr/>
              <p:nvPr/>
            </p:nvSpPr>
            <p:spPr>
              <a:xfrm>
                <a:off x="6068880" y="365291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27" name="Figura a mano libera: forma 26">
                <a:extLst>
                  <a:ext uri="{FF2B5EF4-FFF2-40B4-BE49-F238E27FC236}">
                    <a16:creationId xmlns:a16="http://schemas.microsoft.com/office/drawing/2014/main" id="{1542391F-1EC8-5D63-F78A-3B9956BD9203}"/>
                  </a:ext>
                </a:extLst>
              </p:cNvPr>
              <p:cNvSpPr/>
              <p:nvPr/>
            </p:nvSpPr>
            <p:spPr>
              <a:xfrm>
                <a:off x="6068880" y="478007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28" name="Connettore diritto 27">
                <a:extLst>
                  <a:ext uri="{FF2B5EF4-FFF2-40B4-BE49-F238E27FC236}">
                    <a16:creationId xmlns:a16="http://schemas.microsoft.com/office/drawing/2014/main" id="{876D0B1E-10ED-78A6-32F7-C530A217A8FC}"/>
                  </a:ext>
                </a:extLst>
              </p:cNvPr>
              <p:cNvSpPr/>
              <p:nvPr/>
            </p:nvSpPr>
            <p:spPr>
              <a:xfrm>
                <a:off x="5551200" y="4441680"/>
                <a:ext cx="58896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9" name="Connettore diritto 28">
                <a:extLst>
                  <a:ext uri="{FF2B5EF4-FFF2-40B4-BE49-F238E27FC236}">
                    <a16:creationId xmlns:a16="http://schemas.microsoft.com/office/drawing/2014/main" id="{FBE4CEF6-38AB-9CF6-706A-CBB9BDF0F202}"/>
                  </a:ext>
                </a:extLst>
              </p:cNvPr>
              <p:cNvSpPr/>
              <p:nvPr/>
            </p:nvSpPr>
            <p:spPr>
              <a:xfrm flipV="1">
                <a:off x="5392440" y="4046399"/>
                <a:ext cx="0" cy="24624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0" name="Connettore diritto 29">
                <a:extLst>
                  <a:ext uri="{FF2B5EF4-FFF2-40B4-BE49-F238E27FC236}">
                    <a16:creationId xmlns:a16="http://schemas.microsoft.com/office/drawing/2014/main" id="{E2A3698D-DABA-CF92-6721-05371C4FFFED}"/>
                  </a:ext>
                </a:extLst>
              </p:cNvPr>
              <p:cNvSpPr/>
              <p:nvPr/>
            </p:nvSpPr>
            <p:spPr>
              <a:xfrm flipV="1">
                <a:off x="6276600" y="4046399"/>
                <a:ext cx="0" cy="24624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1" name="Connettore diritto 30">
                <a:extLst>
                  <a:ext uri="{FF2B5EF4-FFF2-40B4-BE49-F238E27FC236}">
                    <a16:creationId xmlns:a16="http://schemas.microsoft.com/office/drawing/2014/main" id="{96CCDEC9-999F-391B-B625-A5AE5646674E}"/>
                  </a:ext>
                </a:extLst>
              </p:cNvPr>
              <p:cNvSpPr/>
              <p:nvPr/>
            </p:nvSpPr>
            <p:spPr>
              <a:xfrm>
                <a:off x="6276600" y="4610160"/>
                <a:ext cx="0" cy="24768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2" name="Figura a mano libera: forma 31">
                <a:extLst>
                  <a:ext uri="{FF2B5EF4-FFF2-40B4-BE49-F238E27FC236}">
                    <a16:creationId xmlns:a16="http://schemas.microsoft.com/office/drawing/2014/main" id="{9E9732F9-D439-2648-B94F-0DB11E8990F3}"/>
                  </a:ext>
                </a:extLst>
              </p:cNvPr>
              <p:cNvSpPr/>
              <p:nvPr/>
            </p:nvSpPr>
            <p:spPr>
              <a:xfrm>
                <a:off x="6729120" y="421164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33" name="Figura a mano libera: forma 32">
                <a:extLst>
                  <a:ext uri="{FF2B5EF4-FFF2-40B4-BE49-F238E27FC236}">
                    <a16:creationId xmlns:a16="http://schemas.microsoft.com/office/drawing/2014/main" id="{080402EE-B831-1597-CC1B-3D8BC2725378}"/>
                  </a:ext>
                </a:extLst>
              </p:cNvPr>
              <p:cNvSpPr/>
              <p:nvPr/>
            </p:nvSpPr>
            <p:spPr>
              <a:xfrm>
                <a:off x="5186160" y="478296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34" name="Connettore diritto 33">
                <a:extLst>
                  <a:ext uri="{FF2B5EF4-FFF2-40B4-BE49-F238E27FC236}">
                    <a16:creationId xmlns:a16="http://schemas.microsoft.com/office/drawing/2014/main" id="{9B36C039-FBC8-5C85-A8CB-BBA870B2B684}"/>
                  </a:ext>
                </a:extLst>
              </p:cNvPr>
              <p:cNvSpPr/>
              <p:nvPr/>
            </p:nvSpPr>
            <p:spPr>
              <a:xfrm>
                <a:off x="5400360" y="4610160"/>
                <a:ext cx="0" cy="24768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5" name="Connettore diritto 34">
                <a:extLst>
                  <a:ext uri="{FF2B5EF4-FFF2-40B4-BE49-F238E27FC236}">
                    <a16:creationId xmlns:a16="http://schemas.microsoft.com/office/drawing/2014/main" id="{6E225939-23E9-34D4-9469-01D0E5FB91C4}"/>
                  </a:ext>
                </a:extLst>
              </p:cNvPr>
              <p:cNvSpPr/>
              <p:nvPr/>
            </p:nvSpPr>
            <p:spPr>
              <a:xfrm>
                <a:off x="6476760" y="4413240"/>
                <a:ext cx="30492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6" name="Connettore diritto 35">
                <a:extLst>
                  <a:ext uri="{FF2B5EF4-FFF2-40B4-BE49-F238E27FC236}">
                    <a16:creationId xmlns:a16="http://schemas.microsoft.com/office/drawing/2014/main" id="{12A4029F-1599-DB30-5295-47680B27EA18}"/>
                  </a:ext>
                </a:extLst>
              </p:cNvPr>
              <p:cNvSpPr/>
              <p:nvPr/>
            </p:nvSpPr>
            <p:spPr>
              <a:xfrm>
                <a:off x="4933800" y="4413240"/>
                <a:ext cx="30492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grpSp>
        <p:nvGrpSpPr>
          <p:cNvPr id="37" name="Gruppo 36">
            <a:extLst>
              <a:ext uri="{FF2B5EF4-FFF2-40B4-BE49-F238E27FC236}">
                <a16:creationId xmlns:a16="http://schemas.microsoft.com/office/drawing/2014/main" id="{3742C0B2-B695-C69A-6319-F63A5679BD10}"/>
              </a:ext>
            </a:extLst>
          </p:cNvPr>
          <p:cNvGrpSpPr/>
          <p:nvPr/>
        </p:nvGrpSpPr>
        <p:grpSpPr>
          <a:xfrm>
            <a:off x="7162920" y="5334120"/>
            <a:ext cx="532800" cy="1142999"/>
            <a:chOff x="7162920" y="5334120"/>
            <a:chExt cx="532800" cy="1142999"/>
          </a:xfrm>
        </p:grpSpPr>
        <p:grpSp>
          <p:nvGrpSpPr>
            <p:cNvPr id="38" name="Gruppo 37">
              <a:extLst>
                <a:ext uri="{FF2B5EF4-FFF2-40B4-BE49-F238E27FC236}">
                  <a16:creationId xmlns:a16="http://schemas.microsoft.com/office/drawing/2014/main" id="{007382D2-460E-5F10-9E94-5C8FA3FB3A14}"/>
                </a:ext>
              </a:extLst>
            </p:cNvPr>
            <p:cNvGrpSpPr/>
            <p:nvPr/>
          </p:nvGrpSpPr>
          <p:grpSpPr>
            <a:xfrm>
              <a:off x="7391160" y="6172560"/>
              <a:ext cx="152280" cy="304559"/>
              <a:chOff x="7391160" y="6172560"/>
              <a:chExt cx="152280" cy="304559"/>
            </a:xfrm>
          </p:grpSpPr>
          <p:sp>
            <p:nvSpPr>
              <p:cNvPr id="39" name="Connettore diritto 38">
                <a:extLst>
                  <a:ext uri="{FF2B5EF4-FFF2-40B4-BE49-F238E27FC236}">
                    <a16:creationId xmlns:a16="http://schemas.microsoft.com/office/drawing/2014/main" id="{67FE4A01-8CFA-E42F-F2C4-936F1C3DFDB8}"/>
                  </a:ext>
                </a:extLst>
              </p:cNvPr>
              <p:cNvSpPr/>
              <p:nvPr/>
            </p:nvSpPr>
            <p:spPr>
              <a:xfrm flipV="1">
                <a:off x="7391160" y="6172560"/>
                <a:ext cx="0" cy="304559"/>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0" name="Connettore diritto 39">
                <a:extLst>
                  <a:ext uri="{FF2B5EF4-FFF2-40B4-BE49-F238E27FC236}">
                    <a16:creationId xmlns:a16="http://schemas.microsoft.com/office/drawing/2014/main" id="{BB19AFC6-788F-E2D6-FE92-37E4CDF6204D}"/>
                  </a:ext>
                </a:extLst>
              </p:cNvPr>
              <p:cNvSpPr/>
              <p:nvPr/>
            </p:nvSpPr>
            <p:spPr>
              <a:xfrm flipV="1">
                <a:off x="7543440" y="6172560"/>
                <a:ext cx="0" cy="304559"/>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41" name="Gruppo 40">
              <a:extLst>
                <a:ext uri="{FF2B5EF4-FFF2-40B4-BE49-F238E27FC236}">
                  <a16:creationId xmlns:a16="http://schemas.microsoft.com/office/drawing/2014/main" id="{DCF76A12-A906-75DA-88E9-DC303649D9FC}"/>
                </a:ext>
              </a:extLst>
            </p:cNvPr>
            <p:cNvGrpSpPr/>
            <p:nvPr/>
          </p:nvGrpSpPr>
          <p:grpSpPr>
            <a:xfrm>
              <a:off x="7315200" y="5334120"/>
              <a:ext cx="151919" cy="304560"/>
              <a:chOff x="7315200" y="5334120"/>
              <a:chExt cx="151919" cy="304560"/>
            </a:xfrm>
          </p:grpSpPr>
          <p:sp>
            <p:nvSpPr>
              <p:cNvPr id="42" name="Connettore diritto 41">
                <a:extLst>
                  <a:ext uri="{FF2B5EF4-FFF2-40B4-BE49-F238E27FC236}">
                    <a16:creationId xmlns:a16="http://schemas.microsoft.com/office/drawing/2014/main" id="{F50E9825-AEEE-9735-F713-734F681B8F5F}"/>
                  </a:ext>
                </a:extLst>
              </p:cNvPr>
              <p:cNvSpPr/>
              <p:nvPr/>
            </p:nvSpPr>
            <p:spPr>
              <a:xfrm>
                <a:off x="7315200" y="53341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3" name="Connettore diritto 42">
                <a:extLst>
                  <a:ext uri="{FF2B5EF4-FFF2-40B4-BE49-F238E27FC236}">
                    <a16:creationId xmlns:a16="http://schemas.microsoft.com/office/drawing/2014/main" id="{47548B02-A0A5-67BF-8E9C-6297B937E2CA}"/>
                  </a:ext>
                </a:extLst>
              </p:cNvPr>
              <p:cNvSpPr/>
              <p:nvPr/>
            </p:nvSpPr>
            <p:spPr>
              <a:xfrm>
                <a:off x="7467119" y="53341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44" name="Gruppo 43">
              <a:extLst>
                <a:ext uri="{FF2B5EF4-FFF2-40B4-BE49-F238E27FC236}">
                  <a16:creationId xmlns:a16="http://schemas.microsoft.com/office/drawing/2014/main" id="{5FB9F245-0E19-E54F-9502-E9819F4143DD}"/>
                </a:ext>
              </a:extLst>
            </p:cNvPr>
            <p:cNvGrpSpPr/>
            <p:nvPr/>
          </p:nvGrpSpPr>
          <p:grpSpPr>
            <a:xfrm>
              <a:off x="7543799" y="5791320"/>
              <a:ext cx="151921" cy="304560"/>
              <a:chOff x="7543799" y="5791320"/>
              <a:chExt cx="151921" cy="304560"/>
            </a:xfrm>
          </p:grpSpPr>
          <p:sp>
            <p:nvSpPr>
              <p:cNvPr id="45" name="Connettore diritto 44">
                <a:extLst>
                  <a:ext uri="{FF2B5EF4-FFF2-40B4-BE49-F238E27FC236}">
                    <a16:creationId xmlns:a16="http://schemas.microsoft.com/office/drawing/2014/main" id="{94B130AF-427D-BE80-053C-3814B4FD0CB0}"/>
                  </a:ext>
                </a:extLst>
              </p:cNvPr>
              <p:cNvSpPr/>
              <p:nvPr/>
            </p:nvSpPr>
            <p:spPr>
              <a:xfrm flipV="1">
                <a:off x="7543799" y="57913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6" name="Connettore diritto 45">
                <a:extLst>
                  <a:ext uri="{FF2B5EF4-FFF2-40B4-BE49-F238E27FC236}">
                    <a16:creationId xmlns:a16="http://schemas.microsoft.com/office/drawing/2014/main" id="{EF0BF5CC-BC53-905D-C89E-53A6ED3D2240}"/>
                  </a:ext>
                </a:extLst>
              </p:cNvPr>
              <p:cNvSpPr/>
              <p:nvPr/>
            </p:nvSpPr>
            <p:spPr>
              <a:xfrm>
                <a:off x="7695720" y="57913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47" name="Connettore diritto 46">
              <a:extLst>
                <a:ext uri="{FF2B5EF4-FFF2-40B4-BE49-F238E27FC236}">
                  <a16:creationId xmlns:a16="http://schemas.microsoft.com/office/drawing/2014/main" id="{CBDA3A8C-D27D-2E94-7F67-894218EA0FD6}"/>
                </a:ext>
              </a:extLst>
            </p:cNvPr>
            <p:cNvSpPr/>
            <p:nvPr/>
          </p:nvSpPr>
          <p:spPr>
            <a:xfrm>
              <a:off x="7162920" y="579132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8" name="Connettore diritto 47">
              <a:extLst>
                <a:ext uri="{FF2B5EF4-FFF2-40B4-BE49-F238E27FC236}">
                  <a16:creationId xmlns:a16="http://schemas.microsoft.com/office/drawing/2014/main" id="{3F656EE5-CEF2-F6F8-F300-BC5D5E0B2584}"/>
                </a:ext>
              </a:extLst>
            </p:cNvPr>
            <p:cNvSpPr/>
            <p:nvPr/>
          </p:nvSpPr>
          <p:spPr>
            <a:xfrm flipV="1">
              <a:off x="7315200" y="5790959"/>
              <a:ext cx="0" cy="30492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49" name="Gruppo 48">
            <a:extLst>
              <a:ext uri="{FF2B5EF4-FFF2-40B4-BE49-F238E27FC236}">
                <a16:creationId xmlns:a16="http://schemas.microsoft.com/office/drawing/2014/main" id="{C652E4C4-B7E3-FD2D-00C8-D9C81F54C932}"/>
              </a:ext>
            </a:extLst>
          </p:cNvPr>
          <p:cNvGrpSpPr/>
          <p:nvPr/>
        </p:nvGrpSpPr>
        <p:grpSpPr>
          <a:xfrm>
            <a:off x="457200" y="5029200"/>
            <a:ext cx="1523880" cy="1523519"/>
            <a:chOff x="457200" y="5029200"/>
            <a:chExt cx="1523880" cy="1523519"/>
          </a:xfrm>
        </p:grpSpPr>
        <p:grpSp>
          <p:nvGrpSpPr>
            <p:cNvPr id="50" name="Gruppo 49">
              <a:extLst>
                <a:ext uri="{FF2B5EF4-FFF2-40B4-BE49-F238E27FC236}">
                  <a16:creationId xmlns:a16="http://schemas.microsoft.com/office/drawing/2014/main" id="{618E1BE0-2AC7-B7D2-220E-D827FAD457E6}"/>
                </a:ext>
              </a:extLst>
            </p:cNvPr>
            <p:cNvGrpSpPr/>
            <p:nvPr/>
          </p:nvGrpSpPr>
          <p:grpSpPr>
            <a:xfrm>
              <a:off x="1066680" y="6248160"/>
              <a:ext cx="304919" cy="304559"/>
              <a:chOff x="1066680" y="6248160"/>
              <a:chExt cx="304919" cy="304559"/>
            </a:xfrm>
          </p:grpSpPr>
          <p:sp>
            <p:nvSpPr>
              <p:cNvPr id="51" name="Connettore diritto 50">
                <a:extLst>
                  <a:ext uri="{FF2B5EF4-FFF2-40B4-BE49-F238E27FC236}">
                    <a16:creationId xmlns:a16="http://schemas.microsoft.com/office/drawing/2014/main" id="{14139FF9-B46D-C769-6E3B-C21BA1FB51DF}"/>
                  </a:ext>
                </a:extLst>
              </p:cNvPr>
              <p:cNvSpPr/>
              <p:nvPr/>
            </p:nvSpPr>
            <p:spPr>
              <a:xfrm flipV="1">
                <a:off x="1066680" y="6248160"/>
                <a:ext cx="0" cy="304559"/>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2" name="Connettore diritto 51">
                <a:extLst>
                  <a:ext uri="{FF2B5EF4-FFF2-40B4-BE49-F238E27FC236}">
                    <a16:creationId xmlns:a16="http://schemas.microsoft.com/office/drawing/2014/main" id="{7DA332C4-239E-FF79-C678-99FB47F07D14}"/>
                  </a:ext>
                </a:extLst>
              </p:cNvPr>
              <p:cNvSpPr/>
              <p:nvPr/>
            </p:nvSpPr>
            <p:spPr>
              <a:xfrm flipV="1">
                <a:off x="1219320" y="6248160"/>
                <a:ext cx="0" cy="304559"/>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3" name="Connettore diritto 52">
                <a:extLst>
                  <a:ext uri="{FF2B5EF4-FFF2-40B4-BE49-F238E27FC236}">
                    <a16:creationId xmlns:a16="http://schemas.microsoft.com/office/drawing/2014/main" id="{54F86E26-FDB1-12F3-61AF-EF0A91ABD6E2}"/>
                  </a:ext>
                </a:extLst>
              </p:cNvPr>
              <p:cNvSpPr/>
              <p:nvPr/>
            </p:nvSpPr>
            <p:spPr>
              <a:xfrm flipV="1">
                <a:off x="1371599" y="6248160"/>
                <a:ext cx="0" cy="304559"/>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54" name="Gruppo 53">
              <a:extLst>
                <a:ext uri="{FF2B5EF4-FFF2-40B4-BE49-F238E27FC236}">
                  <a16:creationId xmlns:a16="http://schemas.microsoft.com/office/drawing/2014/main" id="{5ED4E7CD-93C6-E7F6-337B-7A30C444ACF2}"/>
                </a:ext>
              </a:extLst>
            </p:cNvPr>
            <p:cNvGrpSpPr/>
            <p:nvPr/>
          </p:nvGrpSpPr>
          <p:grpSpPr>
            <a:xfrm>
              <a:off x="990719" y="5029200"/>
              <a:ext cx="304561" cy="304560"/>
              <a:chOff x="990719" y="5029200"/>
              <a:chExt cx="304561" cy="304560"/>
            </a:xfrm>
          </p:grpSpPr>
          <p:sp>
            <p:nvSpPr>
              <p:cNvPr id="55" name="Connettore diritto 54">
                <a:extLst>
                  <a:ext uri="{FF2B5EF4-FFF2-40B4-BE49-F238E27FC236}">
                    <a16:creationId xmlns:a16="http://schemas.microsoft.com/office/drawing/2014/main" id="{F6FDB51B-DF3D-DC57-3445-10011B2A9CC4}"/>
                  </a:ext>
                </a:extLst>
              </p:cNvPr>
              <p:cNvSpPr/>
              <p:nvPr/>
            </p:nvSpPr>
            <p:spPr>
              <a:xfrm>
                <a:off x="990719" y="502920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6" name="Connettore diritto 55">
                <a:extLst>
                  <a:ext uri="{FF2B5EF4-FFF2-40B4-BE49-F238E27FC236}">
                    <a16:creationId xmlns:a16="http://schemas.microsoft.com/office/drawing/2014/main" id="{BC3D1CA4-9859-AA25-D0F7-7963B1E5B30A}"/>
                  </a:ext>
                </a:extLst>
              </p:cNvPr>
              <p:cNvSpPr/>
              <p:nvPr/>
            </p:nvSpPr>
            <p:spPr>
              <a:xfrm>
                <a:off x="1143000" y="502920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7" name="Connettore diritto 56">
                <a:extLst>
                  <a:ext uri="{FF2B5EF4-FFF2-40B4-BE49-F238E27FC236}">
                    <a16:creationId xmlns:a16="http://schemas.microsoft.com/office/drawing/2014/main" id="{AA234F3C-1CF5-2C61-80A2-9F46BE51B63A}"/>
                  </a:ext>
                </a:extLst>
              </p:cNvPr>
              <p:cNvSpPr/>
              <p:nvPr/>
            </p:nvSpPr>
            <p:spPr>
              <a:xfrm>
                <a:off x="1295280" y="502920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58" name="Gruppo 57">
              <a:extLst>
                <a:ext uri="{FF2B5EF4-FFF2-40B4-BE49-F238E27FC236}">
                  <a16:creationId xmlns:a16="http://schemas.microsoft.com/office/drawing/2014/main" id="{B33E5936-5DCE-E6D6-F755-A678FF9A5117}"/>
                </a:ext>
              </a:extLst>
            </p:cNvPr>
            <p:cNvGrpSpPr/>
            <p:nvPr/>
          </p:nvGrpSpPr>
          <p:grpSpPr>
            <a:xfrm>
              <a:off x="457200" y="5867279"/>
              <a:ext cx="1523880" cy="304561"/>
              <a:chOff x="457200" y="5867279"/>
              <a:chExt cx="1523880" cy="304561"/>
            </a:xfrm>
          </p:grpSpPr>
          <p:sp>
            <p:nvSpPr>
              <p:cNvPr id="59" name="Connettore diritto 58">
                <a:extLst>
                  <a:ext uri="{FF2B5EF4-FFF2-40B4-BE49-F238E27FC236}">
                    <a16:creationId xmlns:a16="http://schemas.microsoft.com/office/drawing/2014/main" id="{FBE86292-3570-83C4-3788-CA2DF9D8348E}"/>
                  </a:ext>
                </a:extLst>
              </p:cNvPr>
              <p:cNvSpPr/>
              <p:nvPr/>
            </p:nvSpPr>
            <p:spPr>
              <a:xfrm flipV="1">
                <a:off x="106668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0" name="Connettore diritto 59">
                <a:extLst>
                  <a:ext uri="{FF2B5EF4-FFF2-40B4-BE49-F238E27FC236}">
                    <a16:creationId xmlns:a16="http://schemas.microsoft.com/office/drawing/2014/main" id="{56EC28FA-E430-6005-BEAF-EAEA75FC7AF9}"/>
                  </a:ext>
                </a:extLst>
              </p:cNvPr>
              <p:cNvSpPr/>
              <p:nvPr/>
            </p:nvSpPr>
            <p:spPr>
              <a:xfrm flipV="1">
                <a:off x="121896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1" name="Connettore diritto 60">
                <a:extLst>
                  <a:ext uri="{FF2B5EF4-FFF2-40B4-BE49-F238E27FC236}">
                    <a16:creationId xmlns:a16="http://schemas.microsoft.com/office/drawing/2014/main" id="{10E81752-6EAF-0F9A-C371-0764DBC088CC}"/>
                  </a:ext>
                </a:extLst>
              </p:cNvPr>
              <p:cNvSpPr/>
              <p:nvPr/>
            </p:nvSpPr>
            <p:spPr>
              <a:xfrm>
                <a:off x="137124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2" name="Connettore diritto 61">
                <a:extLst>
                  <a:ext uri="{FF2B5EF4-FFF2-40B4-BE49-F238E27FC236}">
                    <a16:creationId xmlns:a16="http://schemas.microsoft.com/office/drawing/2014/main" id="{900C2637-0DE4-FEB5-D49F-C00A904E8703}"/>
                  </a:ext>
                </a:extLst>
              </p:cNvPr>
              <p:cNvSpPr/>
              <p:nvPr/>
            </p:nvSpPr>
            <p:spPr>
              <a:xfrm flipV="1">
                <a:off x="45720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3" name="Connettore diritto 62">
                <a:extLst>
                  <a:ext uri="{FF2B5EF4-FFF2-40B4-BE49-F238E27FC236}">
                    <a16:creationId xmlns:a16="http://schemas.microsoft.com/office/drawing/2014/main" id="{6D7D7F4D-9A37-0F74-A98C-B53D4C87AF51}"/>
                  </a:ext>
                </a:extLst>
              </p:cNvPr>
              <p:cNvSpPr/>
              <p:nvPr/>
            </p:nvSpPr>
            <p:spPr>
              <a:xfrm flipV="1">
                <a:off x="761759"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4" name="Connettore diritto 63">
                <a:extLst>
                  <a:ext uri="{FF2B5EF4-FFF2-40B4-BE49-F238E27FC236}">
                    <a16:creationId xmlns:a16="http://schemas.microsoft.com/office/drawing/2014/main" id="{1DC32C6F-47C2-C2C8-F17C-9E98E2174C89}"/>
                  </a:ext>
                </a:extLst>
              </p:cNvPr>
              <p:cNvSpPr/>
              <p:nvPr/>
            </p:nvSpPr>
            <p:spPr>
              <a:xfrm>
                <a:off x="60948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5" name="Connettore diritto 64">
                <a:extLst>
                  <a:ext uri="{FF2B5EF4-FFF2-40B4-BE49-F238E27FC236}">
                    <a16:creationId xmlns:a16="http://schemas.microsoft.com/office/drawing/2014/main" id="{AC944C9D-C35B-3C80-BFF0-26D610AE7A84}"/>
                  </a:ext>
                </a:extLst>
              </p:cNvPr>
              <p:cNvSpPr/>
              <p:nvPr/>
            </p:nvSpPr>
            <p:spPr>
              <a:xfrm flipV="1">
                <a:off x="182844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6" name="Connettore diritto 65">
                <a:extLst>
                  <a:ext uri="{FF2B5EF4-FFF2-40B4-BE49-F238E27FC236}">
                    <a16:creationId xmlns:a16="http://schemas.microsoft.com/office/drawing/2014/main" id="{642BF1E3-A687-11A9-97AE-6DE9797B07E9}"/>
                  </a:ext>
                </a:extLst>
              </p:cNvPr>
              <p:cNvSpPr/>
              <p:nvPr/>
            </p:nvSpPr>
            <p:spPr>
              <a:xfrm flipV="1">
                <a:off x="198108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7" name="Connettore diritto 66">
                <a:extLst>
                  <a:ext uri="{FF2B5EF4-FFF2-40B4-BE49-F238E27FC236}">
                    <a16:creationId xmlns:a16="http://schemas.microsoft.com/office/drawing/2014/main" id="{2D164A95-7CD4-626A-127B-3598A99CCE4D}"/>
                  </a:ext>
                </a:extLst>
              </p:cNvPr>
              <p:cNvSpPr/>
              <p:nvPr/>
            </p:nvSpPr>
            <p:spPr>
              <a:xfrm>
                <a:off x="167616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68" name="Gruppo 67">
              <a:extLst>
                <a:ext uri="{FF2B5EF4-FFF2-40B4-BE49-F238E27FC236}">
                  <a16:creationId xmlns:a16="http://schemas.microsoft.com/office/drawing/2014/main" id="{75404F24-8D3B-171F-D363-9DF4B9CEAF35}"/>
                </a:ext>
              </a:extLst>
            </p:cNvPr>
            <p:cNvGrpSpPr/>
            <p:nvPr/>
          </p:nvGrpSpPr>
          <p:grpSpPr>
            <a:xfrm>
              <a:off x="457200" y="5486399"/>
              <a:ext cx="1447920" cy="304560"/>
              <a:chOff x="457200" y="5486399"/>
              <a:chExt cx="1447920" cy="304560"/>
            </a:xfrm>
          </p:grpSpPr>
          <p:sp>
            <p:nvSpPr>
              <p:cNvPr id="69" name="Connettore diritto 68">
                <a:extLst>
                  <a:ext uri="{FF2B5EF4-FFF2-40B4-BE49-F238E27FC236}">
                    <a16:creationId xmlns:a16="http://schemas.microsoft.com/office/drawing/2014/main" id="{0A51F8CB-EE2D-6BFA-17D1-A076B4563A0A}"/>
                  </a:ext>
                </a:extLst>
              </p:cNvPr>
              <p:cNvSpPr/>
              <p:nvPr/>
            </p:nvSpPr>
            <p:spPr>
              <a:xfrm>
                <a:off x="160020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0" name="Connettore diritto 69">
                <a:extLst>
                  <a:ext uri="{FF2B5EF4-FFF2-40B4-BE49-F238E27FC236}">
                    <a16:creationId xmlns:a16="http://schemas.microsoft.com/office/drawing/2014/main" id="{399A7401-0B0D-0635-6163-116C1BDB2F48}"/>
                  </a:ext>
                </a:extLst>
              </p:cNvPr>
              <p:cNvSpPr/>
              <p:nvPr/>
            </p:nvSpPr>
            <p:spPr>
              <a:xfrm>
                <a:off x="1752479"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1" name="Connettore diritto 70">
                <a:extLst>
                  <a:ext uri="{FF2B5EF4-FFF2-40B4-BE49-F238E27FC236}">
                    <a16:creationId xmlns:a16="http://schemas.microsoft.com/office/drawing/2014/main" id="{4E101A11-465C-48D5-63BE-CCE040EE6D27}"/>
                  </a:ext>
                </a:extLst>
              </p:cNvPr>
              <p:cNvSpPr/>
              <p:nvPr/>
            </p:nvSpPr>
            <p:spPr>
              <a:xfrm flipV="1">
                <a:off x="190512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2" name="Connettore diritto 71">
                <a:extLst>
                  <a:ext uri="{FF2B5EF4-FFF2-40B4-BE49-F238E27FC236}">
                    <a16:creationId xmlns:a16="http://schemas.microsoft.com/office/drawing/2014/main" id="{6AE2A8B9-EA75-A33D-9513-E82B5928A251}"/>
                  </a:ext>
                </a:extLst>
              </p:cNvPr>
              <p:cNvSpPr/>
              <p:nvPr/>
            </p:nvSpPr>
            <p:spPr>
              <a:xfrm>
                <a:off x="990719"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3" name="Connettore diritto 72">
                <a:extLst>
                  <a:ext uri="{FF2B5EF4-FFF2-40B4-BE49-F238E27FC236}">
                    <a16:creationId xmlns:a16="http://schemas.microsoft.com/office/drawing/2014/main" id="{0429D5CC-7ECE-A5F9-27F0-CEF92FC89A9E}"/>
                  </a:ext>
                </a:extLst>
              </p:cNvPr>
              <p:cNvSpPr/>
              <p:nvPr/>
            </p:nvSpPr>
            <p:spPr>
              <a:xfrm>
                <a:off x="129528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4" name="Connettore diritto 73">
                <a:extLst>
                  <a:ext uri="{FF2B5EF4-FFF2-40B4-BE49-F238E27FC236}">
                    <a16:creationId xmlns:a16="http://schemas.microsoft.com/office/drawing/2014/main" id="{27A8F575-E65F-14CD-2ED6-B04C4C804EC2}"/>
                  </a:ext>
                </a:extLst>
              </p:cNvPr>
              <p:cNvSpPr/>
              <p:nvPr/>
            </p:nvSpPr>
            <p:spPr>
              <a:xfrm flipV="1">
                <a:off x="114300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5" name="Connettore diritto 74">
                <a:extLst>
                  <a:ext uri="{FF2B5EF4-FFF2-40B4-BE49-F238E27FC236}">
                    <a16:creationId xmlns:a16="http://schemas.microsoft.com/office/drawing/2014/main" id="{D86DC793-CBD7-E02A-31D7-7F850565C488}"/>
                  </a:ext>
                </a:extLst>
              </p:cNvPr>
              <p:cNvSpPr/>
              <p:nvPr/>
            </p:nvSpPr>
            <p:spPr>
              <a:xfrm>
                <a:off x="60948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6" name="Connettore diritto 75">
                <a:extLst>
                  <a:ext uri="{FF2B5EF4-FFF2-40B4-BE49-F238E27FC236}">
                    <a16:creationId xmlns:a16="http://schemas.microsoft.com/office/drawing/2014/main" id="{B42A8CE7-D2CD-C6CF-0459-9F2951037A29}"/>
                  </a:ext>
                </a:extLst>
              </p:cNvPr>
              <p:cNvSpPr/>
              <p:nvPr/>
            </p:nvSpPr>
            <p:spPr>
              <a:xfrm>
                <a:off x="76212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7" name="Connettore diritto 76">
                <a:extLst>
                  <a:ext uri="{FF2B5EF4-FFF2-40B4-BE49-F238E27FC236}">
                    <a16:creationId xmlns:a16="http://schemas.microsoft.com/office/drawing/2014/main" id="{033CC34E-6DBF-EE44-3C4E-D90D7C2D2961}"/>
                  </a:ext>
                </a:extLst>
              </p:cNvPr>
              <p:cNvSpPr/>
              <p:nvPr/>
            </p:nvSpPr>
            <p:spPr>
              <a:xfrm flipV="1">
                <a:off x="45720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grpSp>
        <p:nvGrpSpPr>
          <p:cNvPr id="78" name="Gruppo 77">
            <a:extLst>
              <a:ext uri="{FF2B5EF4-FFF2-40B4-BE49-F238E27FC236}">
                <a16:creationId xmlns:a16="http://schemas.microsoft.com/office/drawing/2014/main" id="{CA4F48E4-64F5-C201-2C4A-630FBE66CC7E}"/>
              </a:ext>
            </a:extLst>
          </p:cNvPr>
          <p:cNvGrpSpPr/>
          <p:nvPr/>
        </p:nvGrpSpPr>
        <p:grpSpPr>
          <a:xfrm>
            <a:off x="685799" y="838080"/>
            <a:ext cx="1219321" cy="2819520"/>
            <a:chOff x="685799" y="838080"/>
            <a:chExt cx="1219321" cy="2819520"/>
          </a:xfrm>
        </p:grpSpPr>
        <p:sp>
          <p:nvSpPr>
            <p:cNvPr id="79" name="Connettore diritto 78">
              <a:extLst>
                <a:ext uri="{FF2B5EF4-FFF2-40B4-BE49-F238E27FC236}">
                  <a16:creationId xmlns:a16="http://schemas.microsoft.com/office/drawing/2014/main" id="{E63345E1-91FF-9BB9-7928-4AAF3BDA6FDE}"/>
                </a:ext>
              </a:extLst>
            </p:cNvPr>
            <p:cNvSpPr/>
            <p:nvPr/>
          </p:nvSpPr>
          <p:spPr>
            <a:xfrm>
              <a:off x="1028879" y="28195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0" name="Connettore diritto 79">
              <a:extLst>
                <a:ext uri="{FF2B5EF4-FFF2-40B4-BE49-F238E27FC236}">
                  <a16:creationId xmlns:a16="http://schemas.microsoft.com/office/drawing/2014/main" id="{C42D066C-C07E-582F-9C69-1D9A3A3DBC3D}"/>
                </a:ext>
              </a:extLst>
            </p:cNvPr>
            <p:cNvSpPr/>
            <p:nvPr/>
          </p:nvSpPr>
          <p:spPr>
            <a:xfrm>
              <a:off x="1524240" y="28195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1" name="Connettore diritto 80">
              <a:extLst>
                <a:ext uri="{FF2B5EF4-FFF2-40B4-BE49-F238E27FC236}">
                  <a16:creationId xmlns:a16="http://schemas.microsoft.com/office/drawing/2014/main" id="{4EF67D11-0F00-00AB-4307-CD572ADE5CAD}"/>
                </a:ext>
              </a:extLst>
            </p:cNvPr>
            <p:cNvSpPr/>
            <p:nvPr/>
          </p:nvSpPr>
          <p:spPr>
            <a:xfrm>
              <a:off x="685799" y="3657600"/>
              <a:ext cx="121932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82" name="Gruppo 81">
              <a:extLst>
                <a:ext uri="{FF2B5EF4-FFF2-40B4-BE49-F238E27FC236}">
                  <a16:creationId xmlns:a16="http://schemas.microsoft.com/office/drawing/2014/main" id="{3CA6A046-F8E9-1D58-9F3A-06E9FC19E1A5}"/>
                </a:ext>
              </a:extLst>
            </p:cNvPr>
            <p:cNvGrpSpPr/>
            <p:nvPr/>
          </p:nvGrpSpPr>
          <p:grpSpPr>
            <a:xfrm>
              <a:off x="1200239" y="838080"/>
              <a:ext cx="171360" cy="2819520"/>
              <a:chOff x="1200239" y="838080"/>
              <a:chExt cx="171360" cy="2819520"/>
            </a:xfrm>
          </p:grpSpPr>
          <p:sp>
            <p:nvSpPr>
              <p:cNvPr id="83" name="Connettore diritto 82">
                <a:extLst>
                  <a:ext uri="{FF2B5EF4-FFF2-40B4-BE49-F238E27FC236}">
                    <a16:creationId xmlns:a16="http://schemas.microsoft.com/office/drawing/2014/main" id="{D60F55A3-A4C0-7B59-79AC-B7FF02D3D14B}"/>
                  </a:ext>
                </a:extLst>
              </p:cNvPr>
              <p:cNvSpPr/>
              <p:nvPr/>
            </p:nvSpPr>
            <p:spPr>
              <a:xfrm>
                <a:off x="1200239" y="838080"/>
                <a:ext cx="0" cy="2819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4" name="Connettore diritto 83">
                <a:extLst>
                  <a:ext uri="{FF2B5EF4-FFF2-40B4-BE49-F238E27FC236}">
                    <a16:creationId xmlns:a16="http://schemas.microsoft.com/office/drawing/2014/main" id="{D3FDB6F7-B60A-AC79-AE35-A16A0EAD2D91}"/>
                  </a:ext>
                </a:extLst>
              </p:cNvPr>
              <p:cNvSpPr/>
              <p:nvPr/>
            </p:nvSpPr>
            <p:spPr>
              <a:xfrm>
                <a:off x="1371599" y="838080"/>
                <a:ext cx="0" cy="2819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grpSp>
        <p:nvGrpSpPr>
          <p:cNvPr id="85" name="Gruppo 84">
            <a:extLst>
              <a:ext uri="{FF2B5EF4-FFF2-40B4-BE49-F238E27FC236}">
                <a16:creationId xmlns:a16="http://schemas.microsoft.com/office/drawing/2014/main" id="{6F8F3439-289D-CF46-495C-A10E54432CBC}"/>
              </a:ext>
            </a:extLst>
          </p:cNvPr>
          <p:cNvGrpSpPr/>
          <p:nvPr/>
        </p:nvGrpSpPr>
        <p:grpSpPr>
          <a:xfrm>
            <a:off x="7315200" y="1295280"/>
            <a:ext cx="1219320" cy="2285999"/>
            <a:chOff x="7315200" y="1295280"/>
            <a:chExt cx="1219320" cy="2285999"/>
          </a:xfrm>
        </p:grpSpPr>
        <p:sp>
          <p:nvSpPr>
            <p:cNvPr id="86" name="Connettore diritto 85">
              <a:extLst>
                <a:ext uri="{FF2B5EF4-FFF2-40B4-BE49-F238E27FC236}">
                  <a16:creationId xmlns:a16="http://schemas.microsoft.com/office/drawing/2014/main" id="{B219D953-4A93-E719-A783-6DC03DA1BF3D}"/>
                </a:ext>
              </a:extLst>
            </p:cNvPr>
            <p:cNvSpPr/>
            <p:nvPr/>
          </p:nvSpPr>
          <p:spPr>
            <a:xfrm>
              <a:off x="7829640" y="2514600"/>
              <a:ext cx="0" cy="1066679"/>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7" name="Connettore diritto 86">
              <a:extLst>
                <a:ext uri="{FF2B5EF4-FFF2-40B4-BE49-F238E27FC236}">
                  <a16:creationId xmlns:a16="http://schemas.microsoft.com/office/drawing/2014/main" id="{CFAAC940-8266-1586-3572-275D5F837AA6}"/>
                </a:ext>
              </a:extLst>
            </p:cNvPr>
            <p:cNvSpPr/>
            <p:nvPr/>
          </p:nvSpPr>
          <p:spPr>
            <a:xfrm>
              <a:off x="7315200" y="3581279"/>
              <a:ext cx="121932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8" name="Connettore diritto 87">
              <a:extLst>
                <a:ext uri="{FF2B5EF4-FFF2-40B4-BE49-F238E27FC236}">
                  <a16:creationId xmlns:a16="http://schemas.microsoft.com/office/drawing/2014/main" id="{1C2E1651-E271-DB6E-952F-20D51E625A06}"/>
                </a:ext>
              </a:extLst>
            </p:cNvPr>
            <p:cNvSpPr/>
            <p:nvPr/>
          </p:nvSpPr>
          <p:spPr>
            <a:xfrm>
              <a:off x="8000999" y="1295280"/>
              <a:ext cx="0" cy="2285999"/>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9" name="Connettore diritto 88">
              <a:extLst>
                <a:ext uri="{FF2B5EF4-FFF2-40B4-BE49-F238E27FC236}">
                  <a16:creationId xmlns:a16="http://schemas.microsoft.com/office/drawing/2014/main" id="{D3BC2841-7F37-9421-6220-CFDE96DE65A0}"/>
                </a:ext>
              </a:extLst>
            </p:cNvPr>
            <p:cNvSpPr/>
            <p:nvPr/>
          </p:nvSpPr>
          <p:spPr>
            <a:xfrm>
              <a:off x="8172719" y="2514600"/>
              <a:ext cx="0" cy="1066679"/>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3E835399-19C5-7A37-BE3D-274C38F40655}"/>
              </a:ext>
            </a:extLst>
          </p:cNvPr>
          <p:cNvSpPr/>
          <p:nvPr/>
        </p:nvSpPr>
        <p:spPr>
          <a:xfrm>
            <a:off x="6084719" y="2781360"/>
            <a:ext cx="749520" cy="2044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FF">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1A9A5B6B-15B9-7D5C-0669-209753E0978B}"/>
              </a:ext>
            </a:extLst>
          </p:cNvPr>
          <p:cNvSpPr/>
          <p:nvPr/>
        </p:nvSpPr>
        <p:spPr>
          <a:xfrm>
            <a:off x="2268360" y="2852640"/>
            <a:ext cx="749520" cy="151127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4" name="Immagine 3">
            <a:extLst>
              <a:ext uri="{FF2B5EF4-FFF2-40B4-BE49-F238E27FC236}">
                <a16:creationId xmlns:a16="http://schemas.microsoft.com/office/drawing/2014/main" id="{B0B6C6E8-AFA6-6BAA-9B40-59DAD6077D6C}"/>
              </a:ext>
            </a:extLst>
          </p:cNvPr>
          <p:cNvPicPr>
            <a:picLocks noChangeAspect="1"/>
          </p:cNvPicPr>
          <p:nvPr/>
        </p:nvPicPr>
        <p:blipFill>
          <a:blip r:embed="rId3">
            <a:lum/>
            <a:alphaModFix/>
          </a:blip>
          <a:srcRect/>
          <a:stretch>
            <a:fillRect/>
          </a:stretch>
        </p:blipFill>
        <p:spPr>
          <a:xfrm>
            <a:off x="2340000" y="2781360"/>
            <a:ext cx="4322880" cy="1784160"/>
          </a:xfrm>
          <a:prstGeom prst="rect">
            <a:avLst/>
          </a:prstGeom>
          <a:noFill/>
          <a:ln>
            <a:noFill/>
          </a:ln>
        </p:spPr>
      </p:pic>
      <p:sp>
        <p:nvSpPr>
          <p:cNvPr id="5" name="Rettangolo 4">
            <a:extLst>
              <a:ext uri="{FF2B5EF4-FFF2-40B4-BE49-F238E27FC236}">
                <a16:creationId xmlns:a16="http://schemas.microsoft.com/office/drawing/2014/main" id="{3319D157-B08B-B957-0052-D36BD5C9401B}"/>
              </a:ext>
            </a:extLst>
          </p:cNvPr>
          <p:cNvSpPr/>
          <p:nvPr/>
        </p:nvSpPr>
        <p:spPr>
          <a:xfrm>
            <a:off x="2557439" y="228600"/>
            <a:ext cx="4029120" cy="8380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n+1 rule</a:t>
            </a:r>
          </a:p>
        </p:txBody>
      </p:sp>
      <p:sp>
        <p:nvSpPr>
          <p:cNvPr id="6" name="Figura a mano libera: forma 5">
            <a:extLst>
              <a:ext uri="{FF2B5EF4-FFF2-40B4-BE49-F238E27FC236}">
                <a16:creationId xmlns:a16="http://schemas.microsoft.com/office/drawing/2014/main" id="{BDB872B7-EEB8-C0F2-9B04-6CC8A0281A37}"/>
              </a:ext>
            </a:extLst>
          </p:cNvPr>
          <p:cNvSpPr/>
          <p:nvPr/>
        </p:nvSpPr>
        <p:spPr>
          <a:xfrm>
            <a:off x="469800" y="1413000"/>
            <a:ext cx="44434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FF0066"/>
                </a:solidFill>
                <a:latin typeface="Comic Sans MS" pitchFamily="66"/>
                <a:ea typeface="Microsoft YaHei" pitchFamily="2"/>
                <a:cs typeface="Mangal" pitchFamily="2"/>
              </a:rPr>
              <a:t>Multiplicity of a certain signal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2B5916AD-CF58-5C67-F5BC-782CBE497B8E}"/>
              </a:ext>
            </a:extLst>
          </p:cNvPr>
          <p:cNvSpPr/>
          <p:nvPr/>
        </p:nvSpPr>
        <p:spPr>
          <a:xfrm>
            <a:off x="387360" y="692279"/>
            <a:ext cx="3873600" cy="6083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80B719DB-628B-963E-C60E-527D95C67B80}"/>
              </a:ext>
            </a:extLst>
          </p:cNvPr>
          <p:cNvSpPr/>
          <p:nvPr/>
        </p:nvSpPr>
        <p:spPr>
          <a:xfrm>
            <a:off x="4883040" y="692279"/>
            <a:ext cx="3873600" cy="6083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Connettore diritto 3">
            <a:extLst>
              <a:ext uri="{FF2B5EF4-FFF2-40B4-BE49-F238E27FC236}">
                <a16:creationId xmlns:a16="http://schemas.microsoft.com/office/drawing/2014/main" id="{04F12061-85EA-CE7F-D896-394DD1EA44FC}"/>
              </a:ext>
            </a:extLst>
          </p:cNvPr>
          <p:cNvSpPr/>
          <p:nvPr/>
        </p:nvSpPr>
        <p:spPr>
          <a:xfrm>
            <a:off x="685799" y="2514600"/>
            <a:ext cx="320040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Connettore diritto 4">
            <a:extLst>
              <a:ext uri="{FF2B5EF4-FFF2-40B4-BE49-F238E27FC236}">
                <a16:creationId xmlns:a16="http://schemas.microsoft.com/office/drawing/2014/main" id="{C0C329F2-7F41-5C7F-1895-F0EC7ADD6DAD}"/>
              </a:ext>
            </a:extLst>
          </p:cNvPr>
          <p:cNvSpPr/>
          <p:nvPr/>
        </p:nvSpPr>
        <p:spPr>
          <a:xfrm>
            <a:off x="685799" y="4572000"/>
            <a:ext cx="320040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Connettore diritto 5">
            <a:extLst>
              <a:ext uri="{FF2B5EF4-FFF2-40B4-BE49-F238E27FC236}">
                <a16:creationId xmlns:a16="http://schemas.microsoft.com/office/drawing/2014/main" id="{2568513F-ED1E-79A7-7C48-C0A41D17196B}"/>
              </a:ext>
            </a:extLst>
          </p:cNvPr>
          <p:cNvSpPr/>
          <p:nvPr/>
        </p:nvSpPr>
        <p:spPr>
          <a:xfrm>
            <a:off x="685799" y="6629400"/>
            <a:ext cx="320040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Connettore diritto 6">
            <a:extLst>
              <a:ext uri="{FF2B5EF4-FFF2-40B4-BE49-F238E27FC236}">
                <a16:creationId xmlns:a16="http://schemas.microsoft.com/office/drawing/2014/main" id="{71D2FE31-19C4-7D30-F0A6-8731DC60EE66}"/>
              </a:ext>
            </a:extLst>
          </p:cNvPr>
          <p:cNvSpPr/>
          <p:nvPr/>
        </p:nvSpPr>
        <p:spPr>
          <a:xfrm>
            <a:off x="5105520" y="4572000"/>
            <a:ext cx="32004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Connettore diritto 7">
            <a:extLst>
              <a:ext uri="{FF2B5EF4-FFF2-40B4-BE49-F238E27FC236}">
                <a16:creationId xmlns:a16="http://schemas.microsoft.com/office/drawing/2014/main" id="{8BEE3A8C-BB0E-1E0D-F166-7794DF9A3CA3}"/>
              </a:ext>
            </a:extLst>
          </p:cNvPr>
          <p:cNvSpPr/>
          <p:nvPr/>
        </p:nvSpPr>
        <p:spPr>
          <a:xfrm>
            <a:off x="5105520" y="2514600"/>
            <a:ext cx="32004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Connettore diritto 8">
            <a:extLst>
              <a:ext uri="{FF2B5EF4-FFF2-40B4-BE49-F238E27FC236}">
                <a16:creationId xmlns:a16="http://schemas.microsoft.com/office/drawing/2014/main" id="{D867C17C-DD06-9F7D-2FF7-FAE11CB89B50}"/>
              </a:ext>
            </a:extLst>
          </p:cNvPr>
          <p:cNvSpPr/>
          <p:nvPr/>
        </p:nvSpPr>
        <p:spPr>
          <a:xfrm>
            <a:off x="5105520" y="6629400"/>
            <a:ext cx="34290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10" name="Immagine 9">
            <a:extLst>
              <a:ext uri="{FF2B5EF4-FFF2-40B4-BE49-F238E27FC236}">
                <a16:creationId xmlns:a16="http://schemas.microsoft.com/office/drawing/2014/main" id="{24C492DC-E8F0-0A06-34C2-8FEE56C6C25E}"/>
              </a:ext>
            </a:extLst>
          </p:cNvPr>
          <p:cNvPicPr>
            <a:picLocks noChangeAspect="1"/>
          </p:cNvPicPr>
          <p:nvPr/>
        </p:nvPicPr>
        <p:blipFill>
          <a:blip r:embed="rId3">
            <a:lum/>
            <a:alphaModFix/>
          </a:blip>
          <a:srcRect/>
          <a:stretch>
            <a:fillRect/>
          </a:stretch>
        </p:blipFill>
        <p:spPr>
          <a:xfrm>
            <a:off x="1200239" y="4951440"/>
            <a:ext cx="1988999" cy="547560"/>
          </a:xfrm>
          <a:prstGeom prst="rect">
            <a:avLst/>
          </a:prstGeom>
          <a:noFill/>
          <a:ln>
            <a:noFill/>
          </a:ln>
        </p:spPr>
      </p:pic>
      <p:pic>
        <p:nvPicPr>
          <p:cNvPr id="11" name="Immagine 10">
            <a:extLst>
              <a:ext uri="{FF2B5EF4-FFF2-40B4-BE49-F238E27FC236}">
                <a16:creationId xmlns:a16="http://schemas.microsoft.com/office/drawing/2014/main" id="{DBACFEC4-B743-20C4-BD73-7DC9BA7A4FDC}"/>
              </a:ext>
            </a:extLst>
          </p:cNvPr>
          <p:cNvPicPr>
            <a:picLocks noChangeAspect="1"/>
          </p:cNvPicPr>
          <p:nvPr/>
        </p:nvPicPr>
        <p:blipFill>
          <a:blip r:embed="rId4">
            <a:lum/>
            <a:alphaModFix/>
          </a:blip>
          <a:srcRect/>
          <a:stretch>
            <a:fillRect/>
          </a:stretch>
        </p:blipFill>
        <p:spPr>
          <a:xfrm>
            <a:off x="1257480" y="685799"/>
            <a:ext cx="1814400" cy="711360"/>
          </a:xfrm>
          <a:prstGeom prst="rect">
            <a:avLst/>
          </a:prstGeom>
          <a:noFill/>
          <a:ln>
            <a:noFill/>
          </a:ln>
        </p:spPr>
      </p:pic>
      <p:pic>
        <p:nvPicPr>
          <p:cNvPr id="12" name="Immagine 11">
            <a:extLst>
              <a:ext uri="{FF2B5EF4-FFF2-40B4-BE49-F238E27FC236}">
                <a16:creationId xmlns:a16="http://schemas.microsoft.com/office/drawing/2014/main" id="{2EF71F99-9CCB-36BE-DD6C-5DC9DE917FDF}"/>
              </a:ext>
            </a:extLst>
          </p:cNvPr>
          <p:cNvPicPr>
            <a:picLocks noChangeAspect="1"/>
          </p:cNvPicPr>
          <p:nvPr/>
        </p:nvPicPr>
        <p:blipFill>
          <a:blip r:embed="rId5">
            <a:lum/>
            <a:alphaModFix/>
          </a:blip>
          <a:srcRect/>
          <a:stretch>
            <a:fillRect/>
          </a:stretch>
        </p:blipFill>
        <p:spPr>
          <a:xfrm>
            <a:off x="1341360" y="2666880"/>
            <a:ext cx="1795680" cy="765360"/>
          </a:xfrm>
          <a:prstGeom prst="rect">
            <a:avLst/>
          </a:prstGeom>
          <a:noFill/>
          <a:ln>
            <a:noFill/>
          </a:ln>
        </p:spPr>
      </p:pic>
      <p:pic>
        <p:nvPicPr>
          <p:cNvPr id="13" name="Immagine 12">
            <a:extLst>
              <a:ext uri="{FF2B5EF4-FFF2-40B4-BE49-F238E27FC236}">
                <a16:creationId xmlns:a16="http://schemas.microsoft.com/office/drawing/2014/main" id="{BA679395-67D5-58E5-AC8C-27806446921E}"/>
              </a:ext>
            </a:extLst>
          </p:cNvPr>
          <p:cNvPicPr>
            <a:picLocks noChangeAspect="1"/>
          </p:cNvPicPr>
          <p:nvPr/>
        </p:nvPicPr>
        <p:blipFill>
          <a:blip r:embed="rId6">
            <a:lum/>
            <a:alphaModFix/>
          </a:blip>
          <a:srcRect/>
          <a:stretch>
            <a:fillRect/>
          </a:stretch>
        </p:blipFill>
        <p:spPr>
          <a:xfrm>
            <a:off x="5824440" y="647640"/>
            <a:ext cx="1533600" cy="755639"/>
          </a:xfrm>
          <a:prstGeom prst="rect">
            <a:avLst/>
          </a:prstGeom>
          <a:noFill/>
          <a:ln>
            <a:noFill/>
          </a:ln>
        </p:spPr>
      </p:pic>
      <p:pic>
        <p:nvPicPr>
          <p:cNvPr id="14" name="Immagine 13">
            <a:extLst>
              <a:ext uri="{FF2B5EF4-FFF2-40B4-BE49-F238E27FC236}">
                <a16:creationId xmlns:a16="http://schemas.microsoft.com/office/drawing/2014/main" id="{60AA9686-A48C-4472-4FBC-03EC5E605FE8}"/>
              </a:ext>
            </a:extLst>
          </p:cNvPr>
          <p:cNvPicPr>
            <a:picLocks noChangeAspect="1"/>
          </p:cNvPicPr>
          <p:nvPr/>
        </p:nvPicPr>
        <p:blipFill>
          <a:blip r:embed="rId7">
            <a:lum/>
            <a:alphaModFix/>
          </a:blip>
          <a:srcRect/>
          <a:stretch>
            <a:fillRect/>
          </a:stretch>
        </p:blipFill>
        <p:spPr>
          <a:xfrm>
            <a:off x="5867279" y="2890800"/>
            <a:ext cx="1608119" cy="550800"/>
          </a:xfrm>
          <a:prstGeom prst="rect">
            <a:avLst/>
          </a:prstGeom>
          <a:noFill/>
          <a:ln>
            <a:noFill/>
          </a:ln>
        </p:spPr>
      </p:pic>
      <p:pic>
        <p:nvPicPr>
          <p:cNvPr id="15" name="Immagine 14">
            <a:extLst>
              <a:ext uri="{FF2B5EF4-FFF2-40B4-BE49-F238E27FC236}">
                <a16:creationId xmlns:a16="http://schemas.microsoft.com/office/drawing/2014/main" id="{5AF577C6-CA17-E8C7-51E5-7261594BAAAA}"/>
              </a:ext>
            </a:extLst>
          </p:cNvPr>
          <p:cNvPicPr>
            <a:picLocks noChangeAspect="1"/>
          </p:cNvPicPr>
          <p:nvPr/>
        </p:nvPicPr>
        <p:blipFill>
          <a:blip r:embed="rId8">
            <a:lum/>
            <a:alphaModFix/>
          </a:blip>
          <a:srcRect/>
          <a:stretch>
            <a:fillRect/>
          </a:stretch>
        </p:blipFill>
        <p:spPr>
          <a:xfrm>
            <a:off x="5972039" y="4748040"/>
            <a:ext cx="1451160" cy="1208159"/>
          </a:xfrm>
          <a:prstGeom prst="rect">
            <a:avLst/>
          </a:prstGeom>
          <a:noFill/>
          <a:ln>
            <a:noFill/>
          </a:ln>
        </p:spPr>
      </p:pic>
      <p:grpSp>
        <p:nvGrpSpPr>
          <p:cNvPr id="16" name="Gruppo 15">
            <a:extLst>
              <a:ext uri="{FF2B5EF4-FFF2-40B4-BE49-F238E27FC236}">
                <a16:creationId xmlns:a16="http://schemas.microsoft.com/office/drawing/2014/main" id="{C805B15B-7816-3255-0038-79878C5063BF}"/>
              </a:ext>
            </a:extLst>
          </p:cNvPr>
          <p:cNvGrpSpPr/>
          <p:nvPr/>
        </p:nvGrpSpPr>
        <p:grpSpPr>
          <a:xfrm>
            <a:off x="990719" y="838080"/>
            <a:ext cx="152281" cy="1676520"/>
            <a:chOff x="990719" y="838080"/>
            <a:chExt cx="152281" cy="1676520"/>
          </a:xfrm>
        </p:grpSpPr>
        <p:sp>
          <p:nvSpPr>
            <p:cNvPr id="17" name="Connettore diritto 16">
              <a:extLst>
                <a:ext uri="{FF2B5EF4-FFF2-40B4-BE49-F238E27FC236}">
                  <a16:creationId xmlns:a16="http://schemas.microsoft.com/office/drawing/2014/main" id="{F8571C9D-90E9-6B12-374D-E0A18C16B763}"/>
                </a:ext>
              </a:extLst>
            </p:cNvPr>
            <p:cNvSpPr/>
            <p:nvPr/>
          </p:nvSpPr>
          <p:spPr>
            <a:xfrm>
              <a:off x="990719"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A0A8189B-23EF-4152-0170-3AEC2EA2C43A}"/>
                </a:ext>
              </a:extLst>
            </p:cNvPr>
            <p:cNvSpPr/>
            <p:nvPr/>
          </p:nvSpPr>
          <p:spPr>
            <a:xfrm>
              <a:off x="114300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9" name="Gruppo 18">
            <a:extLst>
              <a:ext uri="{FF2B5EF4-FFF2-40B4-BE49-F238E27FC236}">
                <a16:creationId xmlns:a16="http://schemas.microsoft.com/office/drawing/2014/main" id="{F7A6BC09-A9D5-0C31-67DE-D2A9D243B936}"/>
              </a:ext>
            </a:extLst>
          </p:cNvPr>
          <p:cNvGrpSpPr/>
          <p:nvPr/>
        </p:nvGrpSpPr>
        <p:grpSpPr>
          <a:xfrm>
            <a:off x="3276720" y="838080"/>
            <a:ext cx="152280" cy="1676520"/>
            <a:chOff x="3276720" y="838080"/>
            <a:chExt cx="152280" cy="1676520"/>
          </a:xfrm>
        </p:grpSpPr>
        <p:sp>
          <p:nvSpPr>
            <p:cNvPr id="20" name="Connettore diritto 19">
              <a:extLst>
                <a:ext uri="{FF2B5EF4-FFF2-40B4-BE49-F238E27FC236}">
                  <a16:creationId xmlns:a16="http://schemas.microsoft.com/office/drawing/2014/main" id="{71950368-6AC1-258E-20E1-97F3B5611399}"/>
                </a:ext>
              </a:extLst>
            </p:cNvPr>
            <p:cNvSpPr/>
            <p:nvPr/>
          </p:nvSpPr>
          <p:spPr>
            <a:xfrm>
              <a:off x="327672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Connettore diritto 20">
              <a:extLst>
                <a:ext uri="{FF2B5EF4-FFF2-40B4-BE49-F238E27FC236}">
                  <a16:creationId xmlns:a16="http://schemas.microsoft.com/office/drawing/2014/main" id="{AD37FC19-2EBE-2226-50A9-7351E116F74C}"/>
                </a:ext>
              </a:extLst>
            </p:cNvPr>
            <p:cNvSpPr/>
            <p:nvPr/>
          </p:nvSpPr>
          <p:spPr>
            <a:xfrm>
              <a:off x="342900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22" name="Gruppo 21">
            <a:extLst>
              <a:ext uri="{FF2B5EF4-FFF2-40B4-BE49-F238E27FC236}">
                <a16:creationId xmlns:a16="http://schemas.microsoft.com/office/drawing/2014/main" id="{FEEA415C-7533-50F6-9732-F9AC1C84F361}"/>
              </a:ext>
            </a:extLst>
          </p:cNvPr>
          <p:cNvGrpSpPr/>
          <p:nvPr/>
        </p:nvGrpSpPr>
        <p:grpSpPr>
          <a:xfrm>
            <a:off x="990719" y="2895479"/>
            <a:ext cx="152281" cy="1676521"/>
            <a:chOff x="990719" y="2895479"/>
            <a:chExt cx="152281" cy="1676521"/>
          </a:xfrm>
        </p:grpSpPr>
        <p:sp>
          <p:nvSpPr>
            <p:cNvPr id="23" name="Connettore diritto 22">
              <a:extLst>
                <a:ext uri="{FF2B5EF4-FFF2-40B4-BE49-F238E27FC236}">
                  <a16:creationId xmlns:a16="http://schemas.microsoft.com/office/drawing/2014/main" id="{8518E24D-10F0-641B-7597-A7A3AA8CD23E}"/>
                </a:ext>
              </a:extLst>
            </p:cNvPr>
            <p:cNvSpPr/>
            <p:nvPr/>
          </p:nvSpPr>
          <p:spPr>
            <a:xfrm>
              <a:off x="990719" y="2895479"/>
              <a:ext cx="0" cy="167652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Connettore diritto 23">
              <a:extLst>
                <a:ext uri="{FF2B5EF4-FFF2-40B4-BE49-F238E27FC236}">
                  <a16:creationId xmlns:a16="http://schemas.microsoft.com/office/drawing/2014/main" id="{C2AF4A0F-8D6E-6484-3BBB-158245A9744E}"/>
                </a:ext>
              </a:extLst>
            </p:cNvPr>
            <p:cNvSpPr/>
            <p:nvPr/>
          </p:nvSpPr>
          <p:spPr>
            <a:xfrm>
              <a:off x="1143000" y="2895479"/>
              <a:ext cx="0" cy="167652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25" name="Gruppo 24">
            <a:extLst>
              <a:ext uri="{FF2B5EF4-FFF2-40B4-BE49-F238E27FC236}">
                <a16:creationId xmlns:a16="http://schemas.microsoft.com/office/drawing/2014/main" id="{9ECDFD6D-9E27-5E81-3191-11327CDCDE0F}"/>
              </a:ext>
            </a:extLst>
          </p:cNvPr>
          <p:cNvGrpSpPr/>
          <p:nvPr/>
        </p:nvGrpSpPr>
        <p:grpSpPr>
          <a:xfrm>
            <a:off x="5391000" y="4952880"/>
            <a:ext cx="152640" cy="1676520"/>
            <a:chOff x="5391000" y="4952880"/>
            <a:chExt cx="152640" cy="1676520"/>
          </a:xfrm>
        </p:grpSpPr>
        <p:sp>
          <p:nvSpPr>
            <p:cNvPr id="26" name="Connettore diritto 25">
              <a:extLst>
                <a:ext uri="{FF2B5EF4-FFF2-40B4-BE49-F238E27FC236}">
                  <a16:creationId xmlns:a16="http://schemas.microsoft.com/office/drawing/2014/main" id="{47F423D6-A993-8D14-D8B5-FA4C65855FCE}"/>
                </a:ext>
              </a:extLst>
            </p:cNvPr>
            <p:cNvSpPr/>
            <p:nvPr/>
          </p:nvSpPr>
          <p:spPr>
            <a:xfrm>
              <a:off x="5391000" y="49528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Connettore diritto 26">
              <a:extLst>
                <a:ext uri="{FF2B5EF4-FFF2-40B4-BE49-F238E27FC236}">
                  <a16:creationId xmlns:a16="http://schemas.microsoft.com/office/drawing/2014/main" id="{BE51028C-BF14-2FEC-2F5A-C4DF68D1DFFA}"/>
                </a:ext>
              </a:extLst>
            </p:cNvPr>
            <p:cNvSpPr/>
            <p:nvPr/>
          </p:nvSpPr>
          <p:spPr>
            <a:xfrm>
              <a:off x="5543640" y="49528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28" name="Gruppo 27">
            <a:extLst>
              <a:ext uri="{FF2B5EF4-FFF2-40B4-BE49-F238E27FC236}">
                <a16:creationId xmlns:a16="http://schemas.microsoft.com/office/drawing/2014/main" id="{D10A8772-38F7-0E57-AA23-CE0D1F2602C0}"/>
              </a:ext>
            </a:extLst>
          </p:cNvPr>
          <p:cNvGrpSpPr/>
          <p:nvPr/>
        </p:nvGrpSpPr>
        <p:grpSpPr>
          <a:xfrm>
            <a:off x="3181320" y="2895479"/>
            <a:ext cx="323999" cy="1676521"/>
            <a:chOff x="3181320" y="2895479"/>
            <a:chExt cx="323999" cy="1676521"/>
          </a:xfrm>
        </p:grpSpPr>
        <p:sp>
          <p:nvSpPr>
            <p:cNvPr id="29" name="Connettore diritto 28">
              <a:extLst>
                <a:ext uri="{FF2B5EF4-FFF2-40B4-BE49-F238E27FC236}">
                  <a16:creationId xmlns:a16="http://schemas.microsoft.com/office/drawing/2014/main" id="{F478798E-CF99-5B35-4BF0-65168D02FFC8}"/>
                </a:ext>
              </a:extLst>
            </p:cNvPr>
            <p:cNvSpPr/>
            <p:nvPr/>
          </p:nvSpPr>
          <p:spPr>
            <a:xfrm>
              <a:off x="3352680" y="2895479"/>
              <a:ext cx="0" cy="167652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0" name="Connettore diritto 29">
              <a:extLst>
                <a:ext uri="{FF2B5EF4-FFF2-40B4-BE49-F238E27FC236}">
                  <a16:creationId xmlns:a16="http://schemas.microsoft.com/office/drawing/2014/main" id="{EFB12857-DFB0-B772-757A-28D0EB02056F}"/>
                </a:ext>
              </a:extLst>
            </p:cNvPr>
            <p:cNvSpPr/>
            <p:nvPr/>
          </p:nvSpPr>
          <p:spPr>
            <a:xfrm>
              <a:off x="3505319" y="37339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1" name="Connettore diritto 30">
              <a:extLst>
                <a:ext uri="{FF2B5EF4-FFF2-40B4-BE49-F238E27FC236}">
                  <a16:creationId xmlns:a16="http://schemas.microsoft.com/office/drawing/2014/main" id="{47B91F50-3E4E-A89A-D536-5C8FB15BF800}"/>
                </a:ext>
              </a:extLst>
            </p:cNvPr>
            <p:cNvSpPr/>
            <p:nvPr/>
          </p:nvSpPr>
          <p:spPr>
            <a:xfrm>
              <a:off x="3181320" y="37339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32" name="Gruppo 31">
            <a:extLst>
              <a:ext uri="{FF2B5EF4-FFF2-40B4-BE49-F238E27FC236}">
                <a16:creationId xmlns:a16="http://schemas.microsoft.com/office/drawing/2014/main" id="{7B7DDE66-0F4F-A542-85D0-CF3D0077FF6C}"/>
              </a:ext>
            </a:extLst>
          </p:cNvPr>
          <p:cNvGrpSpPr/>
          <p:nvPr/>
        </p:nvGrpSpPr>
        <p:grpSpPr>
          <a:xfrm>
            <a:off x="5315040" y="2895479"/>
            <a:ext cx="323640" cy="1676521"/>
            <a:chOff x="5315040" y="2895479"/>
            <a:chExt cx="323640" cy="1676521"/>
          </a:xfrm>
        </p:grpSpPr>
        <p:sp>
          <p:nvSpPr>
            <p:cNvPr id="33" name="Connettore diritto 32">
              <a:extLst>
                <a:ext uri="{FF2B5EF4-FFF2-40B4-BE49-F238E27FC236}">
                  <a16:creationId xmlns:a16="http://schemas.microsoft.com/office/drawing/2014/main" id="{AB7E7DFD-D0C3-7D55-E764-3C85E9BD5964}"/>
                </a:ext>
              </a:extLst>
            </p:cNvPr>
            <p:cNvSpPr/>
            <p:nvPr/>
          </p:nvSpPr>
          <p:spPr>
            <a:xfrm>
              <a:off x="5486399" y="2895479"/>
              <a:ext cx="0" cy="167652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4" name="Connettore diritto 33">
              <a:extLst>
                <a:ext uri="{FF2B5EF4-FFF2-40B4-BE49-F238E27FC236}">
                  <a16:creationId xmlns:a16="http://schemas.microsoft.com/office/drawing/2014/main" id="{5A16B63D-FB34-05FD-5505-A9E9C4F4D5A1}"/>
                </a:ext>
              </a:extLst>
            </p:cNvPr>
            <p:cNvSpPr/>
            <p:nvPr/>
          </p:nvSpPr>
          <p:spPr>
            <a:xfrm>
              <a:off x="5638680" y="37339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5" name="Connettore diritto 34">
              <a:extLst>
                <a:ext uri="{FF2B5EF4-FFF2-40B4-BE49-F238E27FC236}">
                  <a16:creationId xmlns:a16="http://schemas.microsoft.com/office/drawing/2014/main" id="{9D475DC4-4B17-0CFD-72A6-67A6B4D5D10B}"/>
                </a:ext>
              </a:extLst>
            </p:cNvPr>
            <p:cNvSpPr/>
            <p:nvPr/>
          </p:nvSpPr>
          <p:spPr>
            <a:xfrm>
              <a:off x="5315040" y="37339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36" name="Gruppo 35">
            <a:extLst>
              <a:ext uri="{FF2B5EF4-FFF2-40B4-BE49-F238E27FC236}">
                <a16:creationId xmlns:a16="http://schemas.microsoft.com/office/drawing/2014/main" id="{FD615475-3378-8FFF-0197-F9B13800B5C5}"/>
              </a:ext>
            </a:extLst>
          </p:cNvPr>
          <p:cNvGrpSpPr/>
          <p:nvPr/>
        </p:nvGrpSpPr>
        <p:grpSpPr>
          <a:xfrm>
            <a:off x="3181320" y="4952880"/>
            <a:ext cx="323999" cy="1676520"/>
            <a:chOff x="3181320" y="4952880"/>
            <a:chExt cx="323999" cy="1676520"/>
          </a:xfrm>
        </p:grpSpPr>
        <p:sp>
          <p:nvSpPr>
            <p:cNvPr id="37" name="Connettore diritto 36">
              <a:extLst>
                <a:ext uri="{FF2B5EF4-FFF2-40B4-BE49-F238E27FC236}">
                  <a16:creationId xmlns:a16="http://schemas.microsoft.com/office/drawing/2014/main" id="{80509A71-3A42-A21F-6B37-94373B6990B0}"/>
                </a:ext>
              </a:extLst>
            </p:cNvPr>
            <p:cNvSpPr/>
            <p:nvPr/>
          </p:nvSpPr>
          <p:spPr>
            <a:xfrm>
              <a:off x="3352680" y="49528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8" name="Connettore diritto 37">
              <a:extLst>
                <a:ext uri="{FF2B5EF4-FFF2-40B4-BE49-F238E27FC236}">
                  <a16:creationId xmlns:a16="http://schemas.microsoft.com/office/drawing/2014/main" id="{4ABCBE3B-740F-30BF-FD49-D9983E47949B}"/>
                </a:ext>
              </a:extLst>
            </p:cNvPr>
            <p:cNvSpPr/>
            <p:nvPr/>
          </p:nvSpPr>
          <p:spPr>
            <a:xfrm>
              <a:off x="3505319" y="57913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9" name="Connettore diritto 38">
              <a:extLst>
                <a:ext uri="{FF2B5EF4-FFF2-40B4-BE49-F238E27FC236}">
                  <a16:creationId xmlns:a16="http://schemas.microsoft.com/office/drawing/2014/main" id="{2572AD02-BD02-AF18-40BB-91DEE9A98900}"/>
                </a:ext>
              </a:extLst>
            </p:cNvPr>
            <p:cNvSpPr/>
            <p:nvPr/>
          </p:nvSpPr>
          <p:spPr>
            <a:xfrm>
              <a:off x="3181320" y="57913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40" name="Gruppo 39">
            <a:extLst>
              <a:ext uri="{FF2B5EF4-FFF2-40B4-BE49-F238E27FC236}">
                <a16:creationId xmlns:a16="http://schemas.microsoft.com/office/drawing/2014/main" id="{CC9C9AF9-F43D-E97A-1088-8F704E8F49ED}"/>
              </a:ext>
            </a:extLst>
          </p:cNvPr>
          <p:cNvGrpSpPr/>
          <p:nvPr/>
        </p:nvGrpSpPr>
        <p:grpSpPr>
          <a:xfrm>
            <a:off x="895320" y="4952880"/>
            <a:ext cx="324000" cy="1676520"/>
            <a:chOff x="895320" y="4952880"/>
            <a:chExt cx="324000" cy="1676520"/>
          </a:xfrm>
        </p:grpSpPr>
        <p:sp>
          <p:nvSpPr>
            <p:cNvPr id="41" name="Connettore diritto 40">
              <a:extLst>
                <a:ext uri="{FF2B5EF4-FFF2-40B4-BE49-F238E27FC236}">
                  <a16:creationId xmlns:a16="http://schemas.microsoft.com/office/drawing/2014/main" id="{5DF56861-9BC9-C508-8F49-3FA032820696}"/>
                </a:ext>
              </a:extLst>
            </p:cNvPr>
            <p:cNvSpPr/>
            <p:nvPr/>
          </p:nvSpPr>
          <p:spPr>
            <a:xfrm>
              <a:off x="1047599" y="49528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2" name="Connettore diritto 41">
              <a:extLst>
                <a:ext uri="{FF2B5EF4-FFF2-40B4-BE49-F238E27FC236}">
                  <a16:creationId xmlns:a16="http://schemas.microsoft.com/office/drawing/2014/main" id="{FD94F23B-F01A-01FD-6D07-698B7EFB2783}"/>
                </a:ext>
              </a:extLst>
            </p:cNvPr>
            <p:cNvSpPr/>
            <p:nvPr/>
          </p:nvSpPr>
          <p:spPr>
            <a:xfrm>
              <a:off x="1219320" y="57913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3" name="Connettore diritto 42">
              <a:extLst>
                <a:ext uri="{FF2B5EF4-FFF2-40B4-BE49-F238E27FC236}">
                  <a16:creationId xmlns:a16="http://schemas.microsoft.com/office/drawing/2014/main" id="{67A660E0-BBAE-C56E-5277-8B37811AA91C}"/>
                </a:ext>
              </a:extLst>
            </p:cNvPr>
            <p:cNvSpPr/>
            <p:nvPr/>
          </p:nvSpPr>
          <p:spPr>
            <a:xfrm>
              <a:off x="895320" y="57913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44" name="Gruppo 43">
            <a:extLst>
              <a:ext uri="{FF2B5EF4-FFF2-40B4-BE49-F238E27FC236}">
                <a16:creationId xmlns:a16="http://schemas.microsoft.com/office/drawing/2014/main" id="{BE05186F-0F88-B941-8853-BC05E2AB162B}"/>
              </a:ext>
            </a:extLst>
          </p:cNvPr>
          <p:cNvGrpSpPr/>
          <p:nvPr/>
        </p:nvGrpSpPr>
        <p:grpSpPr>
          <a:xfrm>
            <a:off x="5391000" y="838080"/>
            <a:ext cx="152640" cy="1676520"/>
            <a:chOff x="5391000" y="838080"/>
            <a:chExt cx="152640" cy="1676520"/>
          </a:xfrm>
        </p:grpSpPr>
        <p:sp>
          <p:nvSpPr>
            <p:cNvPr id="45" name="Connettore diritto 44">
              <a:extLst>
                <a:ext uri="{FF2B5EF4-FFF2-40B4-BE49-F238E27FC236}">
                  <a16:creationId xmlns:a16="http://schemas.microsoft.com/office/drawing/2014/main" id="{EDA77E0E-4FAD-215D-2E51-51C42ECAFC8F}"/>
                </a:ext>
              </a:extLst>
            </p:cNvPr>
            <p:cNvSpPr/>
            <p:nvPr/>
          </p:nvSpPr>
          <p:spPr>
            <a:xfrm>
              <a:off x="539100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6" name="Connettore diritto 45">
              <a:extLst>
                <a:ext uri="{FF2B5EF4-FFF2-40B4-BE49-F238E27FC236}">
                  <a16:creationId xmlns:a16="http://schemas.microsoft.com/office/drawing/2014/main" id="{8FACC7A3-55A4-E1B8-5399-DAD5C7486A6B}"/>
                </a:ext>
              </a:extLst>
            </p:cNvPr>
            <p:cNvSpPr/>
            <p:nvPr/>
          </p:nvSpPr>
          <p:spPr>
            <a:xfrm>
              <a:off x="554364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47" name="Gruppo 46">
            <a:extLst>
              <a:ext uri="{FF2B5EF4-FFF2-40B4-BE49-F238E27FC236}">
                <a16:creationId xmlns:a16="http://schemas.microsoft.com/office/drawing/2014/main" id="{556EEB69-84F9-3330-266C-28BEFAF45637}"/>
              </a:ext>
            </a:extLst>
          </p:cNvPr>
          <p:cNvGrpSpPr/>
          <p:nvPr/>
        </p:nvGrpSpPr>
        <p:grpSpPr>
          <a:xfrm>
            <a:off x="7543799" y="838080"/>
            <a:ext cx="457200" cy="1676520"/>
            <a:chOff x="7543799" y="838080"/>
            <a:chExt cx="457200" cy="1676520"/>
          </a:xfrm>
        </p:grpSpPr>
        <p:sp>
          <p:nvSpPr>
            <p:cNvPr id="48" name="Connettore diritto 47">
              <a:extLst>
                <a:ext uri="{FF2B5EF4-FFF2-40B4-BE49-F238E27FC236}">
                  <a16:creationId xmlns:a16="http://schemas.microsoft.com/office/drawing/2014/main" id="{4A298A4D-0A99-ABE6-48FE-6BB90500B3A5}"/>
                </a:ext>
              </a:extLst>
            </p:cNvPr>
            <p:cNvSpPr/>
            <p:nvPr/>
          </p:nvSpPr>
          <p:spPr>
            <a:xfrm>
              <a:off x="767700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9" name="Connettore diritto 48">
              <a:extLst>
                <a:ext uri="{FF2B5EF4-FFF2-40B4-BE49-F238E27FC236}">
                  <a16:creationId xmlns:a16="http://schemas.microsoft.com/office/drawing/2014/main" id="{655CCD82-B728-93DA-8FDC-DB89798F3F2A}"/>
                </a:ext>
              </a:extLst>
            </p:cNvPr>
            <p:cNvSpPr/>
            <p:nvPr/>
          </p:nvSpPr>
          <p:spPr>
            <a:xfrm>
              <a:off x="782964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0" name="Connettore diritto 49">
              <a:extLst>
                <a:ext uri="{FF2B5EF4-FFF2-40B4-BE49-F238E27FC236}">
                  <a16:creationId xmlns:a16="http://schemas.microsoft.com/office/drawing/2014/main" id="{19042942-3C26-336A-DEAF-E51326977399}"/>
                </a:ext>
              </a:extLst>
            </p:cNvPr>
            <p:cNvSpPr/>
            <p:nvPr/>
          </p:nvSpPr>
          <p:spPr>
            <a:xfrm>
              <a:off x="7543799" y="1676519"/>
              <a:ext cx="0" cy="83808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1" name="Connettore diritto 50">
              <a:extLst>
                <a:ext uri="{FF2B5EF4-FFF2-40B4-BE49-F238E27FC236}">
                  <a16:creationId xmlns:a16="http://schemas.microsoft.com/office/drawing/2014/main" id="{CF513F19-9685-A52B-2F2A-F37A17843D42}"/>
                </a:ext>
              </a:extLst>
            </p:cNvPr>
            <p:cNvSpPr/>
            <p:nvPr/>
          </p:nvSpPr>
          <p:spPr>
            <a:xfrm>
              <a:off x="8000999" y="1676519"/>
              <a:ext cx="0" cy="83808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52" name="Gruppo 51">
            <a:extLst>
              <a:ext uri="{FF2B5EF4-FFF2-40B4-BE49-F238E27FC236}">
                <a16:creationId xmlns:a16="http://schemas.microsoft.com/office/drawing/2014/main" id="{562FC96E-897B-10D2-6AA7-E61836F9697D}"/>
              </a:ext>
            </a:extLst>
          </p:cNvPr>
          <p:cNvGrpSpPr/>
          <p:nvPr/>
        </p:nvGrpSpPr>
        <p:grpSpPr>
          <a:xfrm>
            <a:off x="7543799" y="2895479"/>
            <a:ext cx="457200" cy="1676521"/>
            <a:chOff x="7543799" y="2895479"/>
            <a:chExt cx="457200" cy="1676521"/>
          </a:xfrm>
        </p:grpSpPr>
        <p:sp>
          <p:nvSpPr>
            <p:cNvPr id="53" name="Connettore diritto 52">
              <a:extLst>
                <a:ext uri="{FF2B5EF4-FFF2-40B4-BE49-F238E27FC236}">
                  <a16:creationId xmlns:a16="http://schemas.microsoft.com/office/drawing/2014/main" id="{8226A294-EF06-1CE3-07C0-286A92C5DCBD}"/>
                </a:ext>
              </a:extLst>
            </p:cNvPr>
            <p:cNvSpPr/>
            <p:nvPr/>
          </p:nvSpPr>
          <p:spPr>
            <a:xfrm>
              <a:off x="7677000" y="2895479"/>
              <a:ext cx="0" cy="167652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4" name="Connettore diritto 53">
              <a:extLst>
                <a:ext uri="{FF2B5EF4-FFF2-40B4-BE49-F238E27FC236}">
                  <a16:creationId xmlns:a16="http://schemas.microsoft.com/office/drawing/2014/main" id="{3F61830B-0777-5D23-E981-C39831D84E32}"/>
                </a:ext>
              </a:extLst>
            </p:cNvPr>
            <p:cNvSpPr/>
            <p:nvPr/>
          </p:nvSpPr>
          <p:spPr>
            <a:xfrm>
              <a:off x="7829640" y="2895479"/>
              <a:ext cx="0" cy="167652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5" name="Connettore diritto 54">
              <a:extLst>
                <a:ext uri="{FF2B5EF4-FFF2-40B4-BE49-F238E27FC236}">
                  <a16:creationId xmlns:a16="http://schemas.microsoft.com/office/drawing/2014/main" id="{ED9D26BB-A024-E031-49C3-EFBBF23ECA78}"/>
                </a:ext>
              </a:extLst>
            </p:cNvPr>
            <p:cNvSpPr/>
            <p:nvPr/>
          </p:nvSpPr>
          <p:spPr>
            <a:xfrm>
              <a:off x="7543799" y="37339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6" name="Connettore diritto 55">
              <a:extLst>
                <a:ext uri="{FF2B5EF4-FFF2-40B4-BE49-F238E27FC236}">
                  <a16:creationId xmlns:a16="http://schemas.microsoft.com/office/drawing/2014/main" id="{EDDD1888-B42D-CEF8-1C48-4883B7A89E67}"/>
                </a:ext>
              </a:extLst>
            </p:cNvPr>
            <p:cNvSpPr/>
            <p:nvPr/>
          </p:nvSpPr>
          <p:spPr>
            <a:xfrm>
              <a:off x="8000999" y="37339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57" name="Gruppo 56">
            <a:extLst>
              <a:ext uri="{FF2B5EF4-FFF2-40B4-BE49-F238E27FC236}">
                <a16:creationId xmlns:a16="http://schemas.microsoft.com/office/drawing/2014/main" id="{7952466D-937D-291B-906E-E8734ECCA18D}"/>
              </a:ext>
            </a:extLst>
          </p:cNvPr>
          <p:cNvGrpSpPr/>
          <p:nvPr/>
        </p:nvGrpSpPr>
        <p:grpSpPr>
          <a:xfrm>
            <a:off x="7257960" y="4952880"/>
            <a:ext cx="971640" cy="1676520"/>
            <a:chOff x="7257960" y="4952880"/>
            <a:chExt cx="971640" cy="1676520"/>
          </a:xfrm>
        </p:grpSpPr>
        <p:sp>
          <p:nvSpPr>
            <p:cNvPr id="58" name="Connettore diritto 57">
              <a:extLst>
                <a:ext uri="{FF2B5EF4-FFF2-40B4-BE49-F238E27FC236}">
                  <a16:creationId xmlns:a16="http://schemas.microsoft.com/office/drawing/2014/main" id="{F7FA0C6C-C19E-FA38-BC30-6D5FB1E09913}"/>
                </a:ext>
              </a:extLst>
            </p:cNvPr>
            <p:cNvSpPr/>
            <p:nvPr/>
          </p:nvSpPr>
          <p:spPr>
            <a:xfrm>
              <a:off x="8096399" y="6172200"/>
              <a:ext cx="0" cy="45720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9" name="Connettore diritto 58">
              <a:extLst>
                <a:ext uri="{FF2B5EF4-FFF2-40B4-BE49-F238E27FC236}">
                  <a16:creationId xmlns:a16="http://schemas.microsoft.com/office/drawing/2014/main" id="{50D3FB45-3953-5EF2-CB39-90C4228BF1F5}"/>
                </a:ext>
              </a:extLst>
            </p:cNvPr>
            <p:cNvSpPr/>
            <p:nvPr/>
          </p:nvSpPr>
          <p:spPr>
            <a:xfrm>
              <a:off x="8229600" y="6400799"/>
              <a:ext cx="0" cy="22860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0" name="Connettore diritto 59">
              <a:extLst>
                <a:ext uri="{FF2B5EF4-FFF2-40B4-BE49-F238E27FC236}">
                  <a16:creationId xmlns:a16="http://schemas.microsoft.com/office/drawing/2014/main" id="{E9249B19-5028-98CF-6363-0423552101F9}"/>
                </a:ext>
              </a:extLst>
            </p:cNvPr>
            <p:cNvSpPr/>
            <p:nvPr/>
          </p:nvSpPr>
          <p:spPr>
            <a:xfrm>
              <a:off x="7753320" y="49528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1" name="Connettore diritto 60">
              <a:extLst>
                <a:ext uri="{FF2B5EF4-FFF2-40B4-BE49-F238E27FC236}">
                  <a16:creationId xmlns:a16="http://schemas.microsoft.com/office/drawing/2014/main" id="{FEA1C466-6ADD-C829-B997-B3AF03A0F04E}"/>
                </a:ext>
              </a:extLst>
            </p:cNvPr>
            <p:cNvSpPr/>
            <p:nvPr/>
          </p:nvSpPr>
          <p:spPr>
            <a:xfrm>
              <a:off x="7924680" y="57913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2" name="Connettore diritto 61">
              <a:extLst>
                <a:ext uri="{FF2B5EF4-FFF2-40B4-BE49-F238E27FC236}">
                  <a16:creationId xmlns:a16="http://schemas.microsoft.com/office/drawing/2014/main" id="{67990F63-FC28-4C4B-B2FC-A23F2D643B38}"/>
                </a:ext>
              </a:extLst>
            </p:cNvPr>
            <p:cNvSpPr/>
            <p:nvPr/>
          </p:nvSpPr>
          <p:spPr>
            <a:xfrm>
              <a:off x="7601040" y="57913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3" name="Connettore diritto 62">
              <a:extLst>
                <a:ext uri="{FF2B5EF4-FFF2-40B4-BE49-F238E27FC236}">
                  <a16:creationId xmlns:a16="http://schemas.microsoft.com/office/drawing/2014/main" id="{B92EBF22-2D8E-0EA3-A29A-9BF36BDE89C1}"/>
                </a:ext>
              </a:extLst>
            </p:cNvPr>
            <p:cNvSpPr/>
            <p:nvPr/>
          </p:nvSpPr>
          <p:spPr>
            <a:xfrm>
              <a:off x="7429680" y="6172200"/>
              <a:ext cx="0" cy="45720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4" name="Connettore diritto 63">
              <a:extLst>
                <a:ext uri="{FF2B5EF4-FFF2-40B4-BE49-F238E27FC236}">
                  <a16:creationId xmlns:a16="http://schemas.microsoft.com/office/drawing/2014/main" id="{2F7C6C29-DB08-97AE-8D18-D844B3961625}"/>
                </a:ext>
              </a:extLst>
            </p:cNvPr>
            <p:cNvSpPr/>
            <p:nvPr/>
          </p:nvSpPr>
          <p:spPr>
            <a:xfrm>
              <a:off x="7257960" y="6400799"/>
              <a:ext cx="0" cy="22860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65" name="Connettore diritto 64">
            <a:extLst>
              <a:ext uri="{FF2B5EF4-FFF2-40B4-BE49-F238E27FC236}">
                <a16:creationId xmlns:a16="http://schemas.microsoft.com/office/drawing/2014/main" id="{72852705-6618-B9D9-DA12-77B493A95473}"/>
              </a:ext>
            </a:extLst>
          </p:cNvPr>
          <p:cNvSpPr/>
          <p:nvPr/>
        </p:nvSpPr>
        <p:spPr>
          <a:xfrm>
            <a:off x="609480" y="2514600"/>
            <a:ext cx="327672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6" name="Connettore diritto 65">
            <a:extLst>
              <a:ext uri="{FF2B5EF4-FFF2-40B4-BE49-F238E27FC236}">
                <a16:creationId xmlns:a16="http://schemas.microsoft.com/office/drawing/2014/main" id="{B8CCE112-CA6E-C4E5-AB77-F7AE6D9BC93E}"/>
              </a:ext>
            </a:extLst>
          </p:cNvPr>
          <p:cNvSpPr/>
          <p:nvPr/>
        </p:nvSpPr>
        <p:spPr>
          <a:xfrm>
            <a:off x="609480" y="4572000"/>
            <a:ext cx="327672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7" name="Connettore diritto 66">
            <a:extLst>
              <a:ext uri="{FF2B5EF4-FFF2-40B4-BE49-F238E27FC236}">
                <a16:creationId xmlns:a16="http://schemas.microsoft.com/office/drawing/2014/main" id="{892DCC98-E9B8-34D5-FED6-6A464110B870}"/>
              </a:ext>
            </a:extLst>
          </p:cNvPr>
          <p:cNvSpPr/>
          <p:nvPr/>
        </p:nvSpPr>
        <p:spPr>
          <a:xfrm>
            <a:off x="609480" y="6629400"/>
            <a:ext cx="327672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8" name="Connettore diritto 67">
            <a:extLst>
              <a:ext uri="{FF2B5EF4-FFF2-40B4-BE49-F238E27FC236}">
                <a16:creationId xmlns:a16="http://schemas.microsoft.com/office/drawing/2014/main" id="{731F3BA0-70B4-64FF-A1FD-92A46D0CCC60}"/>
              </a:ext>
            </a:extLst>
          </p:cNvPr>
          <p:cNvSpPr/>
          <p:nvPr/>
        </p:nvSpPr>
        <p:spPr>
          <a:xfrm>
            <a:off x="5105520" y="2514600"/>
            <a:ext cx="3276359"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9" name="Connettore diritto 68">
            <a:extLst>
              <a:ext uri="{FF2B5EF4-FFF2-40B4-BE49-F238E27FC236}">
                <a16:creationId xmlns:a16="http://schemas.microsoft.com/office/drawing/2014/main" id="{06DA7881-792B-A3C5-7C85-E274E7B980F1}"/>
              </a:ext>
            </a:extLst>
          </p:cNvPr>
          <p:cNvSpPr/>
          <p:nvPr/>
        </p:nvSpPr>
        <p:spPr>
          <a:xfrm>
            <a:off x="5105520" y="4572000"/>
            <a:ext cx="3276359"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0" name="Connettore diritto 69">
            <a:extLst>
              <a:ext uri="{FF2B5EF4-FFF2-40B4-BE49-F238E27FC236}">
                <a16:creationId xmlns:a16="http://schemas.microsoft.com/office/drawing/2014/main" id="{AC19602D-271B-AB47-3D38-67C18045323E}"/>
              </a:ext>
            </a:extLst>
          </p:cNvPr>
          <p:cNvSpPr/>
          <p:nvPr/>
        </p:nvSpPr>
        <p:spPr>
          <a:xfrm>
            <a:off x="5105520" y="6629400"/>
            <a:ext cx="3276359"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1" name="Figura a mano libera: forma 70">
            <a:extLst>
              <a:ext uri="{FF2B5EF4-FFF2-40B4-BE49-F238E27FC236}">
                <a16:creationId xmlns:a16="http://schemas.microsoft.com/office/drawing/2014/main" id="{F67E2427-1A23-C0C4-61A8-3F1A6051824C}"/>
              </a:ext>
            </a:extLst>
          </p:cNvPr>
          <p:cNvSpPr/>
          <p:nvPr/>
        </p:nvSpPr>
        <p:spPr>
          <a:xfrm>
            <a:off x="1658160" y="1347840"/>
            <a:ext cx="956159"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 x = y )</a:t>
            </a:r>
          </a:p>
        </p:txBody>
      </p:sp>
      <p:sp>
        <p:nvSpPr>
          <p:cNvPr id="72" name="Figura a mano libera: forma 71">
            <a:extLst>
              <a:ext uri="{FF2B5EF4-FFF2-40B4-BE49-F238E27FC236}">
                <a16:creationId xmlns:a16="http://schemas.microsoft.com/office/drawing/2014/main" id="{659226AA-5000-51FF-FA0A-72D239CF6648}"/>
              </a:ext>
            </a:extLst>
          </p:cNvPr>
          <p:cNvSpPr/>
          <p:nvPr/>
        </p:nvSpPr>
        <p:spPr>
          <a:xfrm>
            <a:off x="1658160" y="5386320"/>
            <a:ext cx="956159"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 x = y )</a:t>
            </a:r>
          </a:p>
        </p:txBody>
      </p:sp>
      <p:sp>
        <p:nvSpPr>
          <p:cNvPr id="73" name="Connettore diritto 72">
            <a:extLst>
              <a:ext uri="{FF2B5EF4-FFF2-40B4-BE49-F238E27FC236}">
                <a16:creationId xmlns:a16="http://schemas.microsoft.com/office/drawing/2014/main" id="{1DD8BB25-5E22-3AA2-20A5-81FA610C5F4C}"/>
              </a:ext>
            </a:extLst>
          </p:cNvPr>
          <p:cNvSpPr/>
          <p:nvPr/>
        </p:nvSpPr>
        <p:spPr>
          <a:xfrm flipH="1">
            <a:off x="2037959" y="1447919"/>
            <a:ext cx="152281" cy="152281"/>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4" name="Connettore diritto 73">
            <a:extLst>
              <a:ext uri="{FF2B5EF4-FFF2-40B4-BE49-F238E27FC236}">
                <a16:creationId xmlns:a16="http://schemas.microsoft.com/office/drawing/2014/main" id="{4AC6C549-D730-3A25-E4F7-387FA8218C3F}"/>
              </a:ext>
            </a:extLst>
          </p:cNvPr>
          <p:cNvSpPr/>
          <p:nvPr/>
        </p:nvSpPr>
        <p:spPr>
          <a:xfrm flipH="1">
            <a:off x="2037959" y="5486399"/>
            <a:ext cx="152281" cy="152281"/>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5" name="Connettore diritto 74">
            <a:extLst>
              <a:ext uri="{FF2B5EF4-FFF2-40B4-BE49-F238E27FC236}">
                <a16:creationId xmlns:a16="http://schemas.microsoft.com/office/drawing/2014/main" id="{FB038938-3D22-C073-A6A0-C617BCB808E8}"/>
              </a:ext>
            </a:extLst>
          </p:cNvPr>
          <p:cNvSpPr/>
          <p:nvPr/>
        </p:nvSpPr>
        <p:spPr>
          <a:xfrm>
            <a:off x="228600" y="2666880"/>
            <a:ext cx="8686799" cy="0"/>
          </a:xfrm>
          <a:prstGeom prst="line">
            <a:avLst/>
          </a:pr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6" name="Connettore diritto 75">
            <a:extLst>
              <a:ext uri="{FF2B5EF4-FFF2-40B4-BE49-F238E27FC236}">
                <a16:creationId xmlns:a16="http://schemas.microsoft.com/office/drawing/2014/main" id="{83E6C105-2550-CF45-32E7-913E93E65071}"/>
              </a:ext>
            </a:extLst>
          </p:cNvPr>
          <p:cNvSpPr/>
          <p:nvPr/>
        </p:nvSpPr>
        <p:spPr>
          <a:xfrm>
            <a:off x="228600" y="4648320"/>
            <a:ext cx="8686799" cy="0"/>
          </a:xfrm>
          <a:prstGeom prst="line">
            <a:avLst/>
          </a:pr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7" name="Connettore diritto 76">
            <a:extLst>
              <a:ext uri="{FF2B5EF4-FFF2-40B4-BE49-F238E27FC236}">
                <a16:creationId xmlns:a16="http://schemas.microsoft.com/office/drawing/2014/main" id="{B2292E37-623F-6939-D4DA-75DA1DE006D9}"/>
              </a:ext>
            </a:extLst>
          </p:cNvPr>
          <p:cNvSpPr/>
          <p:nvPr/>
        </p:nvSpPr>
        <p:spPr>
          <a:xfrm>
            <a:off x="228600" y="2743199"/>
            <a:ext cx="8686799" cy="0"/>
          </a:xfrm>
          <a:prstGeom prst="line">
            <a:avLst/>
          </a:pr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8" name="Connettore diritto 77">
            <a:extLst>
              <a:ext uri="{FF2B5EF4-FFF2-40B4-BE49-F238E27FC236}">
                <a16:creationId xmlns:a16="http://schemas.microsoft.com/office/drawing/2014/main" id="{9F90985A-DF57-B773-2BC9-71C6034A3534}"/>
              </a:ext>
            </a:extLst>
          </p:cNvPr>
          <p:cNvSpPr/>
          <p:nvPr/>
        </p:nvSpPr>
        <p:spPr>
          <a:xfrm>
            <a:off x="228600" y="4762440"/>
            <a:ext cx="8686799" cy="0"/>
          </a:xfrm>
          <a:prstGeom prst="line">
            <a:avLst/>
          </a:pr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9" name="Connettore diritto 78">
            <a:extLst>
              <a:ext uri="{FF2B5EF4-FFF2-40B4-BE49-F238E27FC236}">
                <a16:creationId xmlns:a16="http://schemas.microsoft.com/office/drawing/2014/main" id="{D0588AEA-350D-1755-E996-D3EEE4C50409}"/>
              </a:ext>
            </a:extLst>
          </p:cNvPr>
          <p:cNvSpPr/>
          <p:nvPr/>
        </p:nvSpPr>
        <p:spPr>
          <a:xfrm>
            <a:off x="228600" y="6743880"/>
            <a:ext cx="8686799" cy="0"/>
          </a:xfrm>
          <a:prstGeom prst="line">
            <a:avLst/>
          </a:pr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26136C41-B2D5-A2D0-5182-E6F1EFD8346F}"/>
              </a:ext>
            </a:extLst>
          </p:cNvPr>
          <p:cNvSpPr/>
          <p:nvPr/>
        </p:nvSpPr>
        <p:spPr>
          <a:xfrm>
            <a:off x="3429000" y="1219320"/>
            <a:ext cx="1206359" cy="596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DE2332F0-C4C7-D4A7-7D42-0B705851C547}"/>
              </a:ext>
            </a:extLst>
          </p:cNvPr>
          <p:cNvSpPr/>
          <p:nvPr/>
        </p:nvSpPr>
        <p:spPr>
          <a:xfrm>
            <a:off x="1523880" y="5334120"/>
            <a:ext cx="4864320" cy="596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A74A955A-115E-B1B1-BB29-8BBFADDDF364}"/>
              </a:ext>
            </a:extLst>
          </p:cNvPr>
          <p:cNvSpPr/>
          <p:nvPr/>
        </p:nvSpPr>
        <p:spPr>
          <a:xfrm>
            <a:off x="2286000" y="3962520"/>
            <a:ext cx="3568680" cy="596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Figura a mano libera: forma 4">
            <a:extLst>
              <a:ext uri="{FF2B5EF4-FFF2-40B4-BE49-F238E27FC236}">
                <a16:creationId xmlns:a16="http://schemas.microsoft.com/office/drawing/2014/main" id="{B5429D7E-284C-FB71-7019-E7B580E30FD0}"/>
              </a:ext>
            </a:extLst>
          </p:cNvPr>
          <p:cNvSpPr/>
          <p:nvPr/>
        </p:nvSpPr>
        <p:spPr>
          <a:xfrm>
            <a:off x="2819520" y="2444760"/>
            <a:ext cx="2425680" cy="679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78A0696E-9433-429D-1217-D6CD4F44C5D3}"/>
              </a:ext>
            </a:extLst>
          </p:cNvPr>
          <p:cNvSpPr/>
          <p:nvPr/>
        </p:nvSpPr>
        <p:spPr>
          <a:xfrm>
            <a:off x="3171960" y="2438280"/>
            <a:ext cx="190656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1  2  1</a:t>
            </a:r>
          </a:p>
        </p:txBody>
      </p:sp>
      <p:sp>
        <p:nvSpPr>
          <p:cNvPr id="7" name="Figura a mano libera: forma 6">
            <a:extLst>
              <a:ext uri="{FF2B5EF4-FFF2-40B4-BE49-F238E27FC236}">
                <a16:creationId xmlns:a16="http://schemas.microsoft.com/office/drawing/2014/main" id="{A4DF7296-A970-EB42-9C16-51AACB42DD19}"/>
              </a:ext>
            </a:extLst>
          </p:cNvPr>
          <p:cNvSpPr/>
          <p:nvPr/>
        </p:nvSpPr>
        <p:spPr>
          <a:xfrm>
            <a:off x="3824279" y="1081080"/>
            <a:ext cx="52344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a:t>
            </a:r>
          </a:p>
        </p:txBody>
      </p:sp>
      <p:sp>
        <p:nvSpPr>
          <p:cNvPr id="8" name="Figura a mano libera: forma 7">
            <a:extLst>
              <a:ext uri="{FF2B5EF4-FFF2-40B4-BE49-F238E27FC236}">
                <a16:creationId xmlns:a16="http://schemas.microsoft.com/office/drawing/2014/main" id="{B8565384-D461-BAAC-1EDE-BF0F690A7A59}"/>
              </a:ext>
            </a:extLst>
          </p:cNvPr>
          <p:cNvSpPr/>
          <p:nvPr/>
        </p:nvSpPr>
        <p:spPr>
          <a:xfrm>
            <a:off x="3495959" y="1766880"/>
            <a:ext cx="119988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1  1</a:t>
            </a:r>
          </a:p>
        </p:txBody>
      </p:sp>
      <p:sp>
        <p:nvSpPr>
          <p:cNvPr id="9" name="Figura a mano libera: forma 8">
            <a:extLst>
              <a:ext uri="{FF2B5EF4-FFF2-40B4-BE49-F238E27FC236}">
                <a16:creationId xmlns:a16="http://schemas.microsoft.com/office/drawing/2014/main" id="{0ADE84A4-E01D-16E9-407E-5F0084A3A49B}"/>
              </a:ext>
            </a:extLst>
          </p:cNvPr>
          <p:cNvSpPr/>
          <p:nvPr/>
        </p:nvSpPr>
        <p:spPr>
          <a:xfrm>
            <a:off x="2877120" y="3138479"/>
            <a:ext cx="255348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1  3  3  1</a:t>
            </a:r>
          </a:p>
        </p:txBody>
      </p:sp>
      <p:sp>
        <p:nvSpPr>
          <p:cNvPr id="10" name="Figura a mano libera: forma 9">
            <a:extLst>
              <a:ext uri="{FF2B5EF4-FFF2-40B4-BE49-F238E27FC236}">
                <a16:creationId xmlns:a16="http://schemas.microsoft.com/office/drawing/2014/main" id="{738390D4-0202-0D90-F521-E76951BBB482}"/>
              </a:ext>
            </a:extLst>
          </p:cNvPr>
          <p:cNvSpPr/>
          <p:nvPr/>
        </p:nvSpPr>
        <p:spPr>
          <a:xfrm>
            <a:off x="2529360" y="3824279"/>
            <a:ext cx="32299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1  4  6  4  1</a:t>
            </a:r>
          </a:p>
        </p:txBody>
      </p:sp>
      <p:sp>
        <p:nvSpPr>
          <p:cNvPr id="11" name="Figura a mano libera: forma 10">
            <a:extLst>
              <a:ext uri="{FF2B5EF4-FFF2-40B4-BE49-F238E27FC236}">
                <a16:creationId xmlns:a16="http://schemas.microsoft.com/office/drawing/2014/main" id="{1E20FDA4-3FB4-4C01-1E5F-2363E5A5AA2B}"/>
              </a:ext>
            </a:extLst>
          </p:cNvPr>
          <p:cNvSpPr/>
          <p:nvPr/>
        </p:nvSpPr>
        <p:spPr>
          <a:xfrm>
            <a:off x="2078280" y="4510079"/>
            <a:ext cx="40759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1  5 10 10 5  1</a:t>
            </a:r>
          </a:p>
        </p:txBody>
      </p:sp>
      <p:sp>
        <p:nvSpPr>
          <p:cNvPr id="12" name="Figura a mano libera: forma 11">
            <a:extLst>
              <a:ext uri="{FF2B5EF4-FFF2-40B4-BE49-F238E27FC236}">
                <a16:creationId xmlns:a16="http://schemas.microsoft.com/office/drawing/2014/main" id="{178FCF85-E64D-8015-5F8A-4D220834A8F7}"/>
              </a:ext>
            </a:extLst>
          </p:cNvPr>
          <p:cNvSpPr/>
          <p:nvPr/>
        </p:nvSpPr>
        <p:spPr>
          <a:xfrm>
            <a:off x="1881719" y="5234040"/>
            <a:ext cx="4583159"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1 6 15 20 15 6 1</a:t>
            </a:r>
          </a:p>
        </p:txBody>
      </p:sp>
      <p:sp>
        <p:nvSpPr>
          <p:cNvPr id="13" name="Figura a mano libera: forma 12">
            <a:extLst>
              <a:ext uri="{FF2B5EF4-FFF2-40B4-BE49-F238E27FC236}">
                <a16:creationId xmlns:a16="http://schemas.microsoft.com/office/drawing/2014/main" id="{CE10A498-6D11-A6BA-C80A-FB214E1AF0BA}"/>
              </a:ext>
            </a:extLst>
          </p:cNvPr>
          <p:cNvSpPr/>
          <p:nvPr/>
        </p:nvSpPr>
        <p:spPr>
          <a:xfrm>
            <a:off x="1515960" y="5958000"/>
            <a:ext cx="542916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1 7 21 35 35 21 7 1</a:t>
            </a:r>
          </a:p>
        </p:txBody>
      </p:sp>
      <p:sp>
        <p:nvSpPr>
          <p:cNvPr id="14" name="Figura a mano libera: forma 13">
            <a:extLst>
              <a:ext uri="{FF2B5EF4-FFF2-40B4-BE49-F238E27FC236}">
                <a16:creationId xmlns:a16="http://schemas.microsoft.com/office/drawing/2014/main" id="{0572AB66-0569-7745-1015-C0E6EEB958C9}"/>
              </a:ext>
            </a:extLst>
          </p:cNvPr>
          <p:cNvSpPr/>
          <p:nvPr/>
        </p:nvSpPr>
        <p:spPr>
          <a:xfrm>
            <a:off x="7355880" y="1203480"/>
            <a:ext cx="10645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singlet</a:t>
            </a:r>
          </a:p>
        </p:txBody>
      </p:sp>
      <p:sp>
        <p:nvSpPr>
          <p:cNvPr id="15" name="Figura a mano libera: forma 14">
            <a:extLst>
              <a:ext uri="{FF2B5EF4-FFF2-40B4-BE49-F238E27FC236}">
                <a16:creationId xmlns:a16="http://schemas.microsoft.com/office/drawing/2014/main" id="{B6F85E9D-38F4-F172-9398-55FE37991187}"/>
              </a:ext>
            </a:extLst>
          </p:cNvPr>
          <p:cNvSpPr/>
          <p:nvPr/>
        </p:nvSpPr>
        <p:spPr>
          <a:xfrm>
            <a:off x="7360199" y="1889280"/>
            <a:ext cx="11833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doublet</a:t>
            </a:r>
          </a:p>
        </p:txBody>
      </p:sp>
      <p:sp>
        <p:nvSpPr>
          <p:cNvPr id="16" name="Figura a mano libera: forma 15">
            <a:extLst>
              <a:ext uri="{FF2B5EF4-FFF2-40B4-BE49-F238E27FC236}">
                <a16:creationId xmlns:a16="http://schemas.microsoft.com/office/drawing/2014/main" id="{D9EC4A36-7BC8-8534-ECAC-F97409E233F9}"/>
              </a:ext>
            </a:extLst>
          </p:cNvPr>
          <p:cNvSpPr/>
          <p:nvPr/>
        </p:nvSpPr>
        <p:spPr>
          <a:xfrm>
            <a:off x="7369200" y="2575080"/>
            <a:ext cx="9302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triplet</a:t>
            </a:r>
          </a:p>
        </p:txBody>
      </p:sp>
      <p:sp>
        <p:nvSpPr>
          <p:cNvPr id="17" name="Connettore diritto 16">
            <a:extLst>
              <a:ext uri="{FF2B5EF4-FFF2-40B4-BE49-F238E27FC236}">
                <a16:creationId xmlns:a16="http://schemas.microsoft.com/office/drawing/2014/main" id="{E565D1D4-FEB9-80D6-0525-4B25E747804D}"/>
              </a:ext>
            </a:extLst>
          </p:cNvPr>
          <p:cNvSpPr/>
          <p:nvPr/>
        </p:nvSpPr>
        <p:spPr>
          <a:xfrm>
            <a:off x="4952880" y="1447919"/>
            <a:ext cx="2133720"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883A5C61-B3E9-2F38-F90A-E18E39C0C5FA}"/>
              </a:ext>
            </a:extLst>
          </p:cNvPr>
          <p:cNvSpPr/>
          <p:nvPr/>
        </p:nvSpPr>
        <p:spPr>
          <a:xfrm>
            <a:off x="5257800" y="2133720"/>
            <a:ext cx="1828800"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Connettore diritto 18">
            <a:extLst>
              <a:ext uri="{FF2B5EF4-FFF2-40B4-BE49-F238E27FC236}">
                <a16:creationId xmlns:a16="http://schemas.microsoft.com/office/drawing/2014/main" id="{A5C5A172-A79C-9516-25F0-B99D93FC61DD}"/>
              </a:ext>
            </a:extLst>
          </p:cNvPr>
          <p:cNvSpPr/>
          <p:nvPr/>
        </p:nvSpPr>
        <p:spPr>
          <a:xfrm>
            <a:off x="5638680" y="2819520"/>
            <a:ext cx="1447920"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Connettore diritto 19">
            <a:extLst>
              <a:ext uri="{FF2B5EF4-FFF2-40B4-BE49-F238E27FC236}">
                <a16:creationId xmlns:a16="http://schemas.microsoft.com/office/drawing/2014/main" id="{893BB72F-A6BF-9318-C935-48DEF86DC1F4}"/>
              </a:ext>
            </a:extLst>
          </p:cNvPr>
          <p:cNvSpPr/>
          <p:nvPr/>
        </p:nvSpPr>
        <p:spPr>
          <a:xfrm>
            <a:off x="5867279" y="3505319"/>
            <a:ext cx="1219321"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Figura a mano libera: forma 20">
            <a:extLst>
              <a:ext uri="{FF2B5EF4-FFF2-40B4-BE49-F238E27FC236}">
                <a16:creationId xmlns:a16="http://schemas.microsoft.com/office/drawing/2014/main" id="{0F8D8872-9383-2633-C1A6-F657E431D444}"/>
              </a:ext>
            </a:extLst>
          </p:cNvPr>
          <p:cNvSpPr/>
          <p:nvPr/>
        </p:nvSpPr>
        <p:spPr>
          <a:xfrm>
            <a:off x="7367039" y="3260880"/>
            <a:ext cx="113436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quartet</a:t>
            </a:r>
          </a:p>
        </p:txBody>
      </p:sp>
      <p:sp>
        <p:nvSpPr>
          <p:cNvPr id="22" name="Connettore diritto 21">
            <a:extLst>
              <a:ext uri="{FF2B5EF4-FFF2-40B4-BE49-F238E27FC236}">
                <a16:creationId xmlns:a16="http://schemas.microsoft.com/office/drawing/2014/main" id="{C0A32B93-D3D8-23B4-37AA-99C80AE25490}"/>
              </a:ext>
            </a:extLst>
          </p:cNvPr>
          <p:cNvSpPr/>
          <p:nvPr/>
        </p:nvSpPr>
        <p:spPr>
          <a:xfrm>
            <a:off x="6172200" y="4191120"/>
            <a:ext cx="990720"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Figura a mano libera: forma 22">
            <a:extLst>
              <a:ext uri="{FF2B5EF4-FFF2-40B4-BE49-F238E27FC236}">
                <a16:creationId xmlns:a16="http://schemas.microsoft.com/office/drawing/2014/main" id="{B702DC18-0EB6-3EE8-EA0B-B7F93294AADA}"/>
              </a:ext>
            </a:extLst>
          </p:cNvPr>
          <p:cNvSpPr/>
          <p:nvPr/>
        </p:nvSpPr>
        <p:spPr>
          <a:xfrm>
            <a:off x="7360559" y="3946680"/>
            <a:ext cx="10994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quintet</a:t>
            </a:r>
          </a:p>
        </p:txBody>
      </p:sp>
      <p:sp>
        <p:nvSpPr>
          <p:cNvPr id="24" name="Connettore diritto 23">
            <a:extLst>
              <a:ext uri="{FF2B5EF4-FFF2-40B4-BE49-F238E27FC236}">
                <a16:creationId xmlns:a16="http://schemas.microsoft.com/office/drawing/2014/main" id="{8D9E6CF8-26C5-2443-D3F9-08983F5B82C6}"/>
              </a:ext>
            </a:extLst>
          </p:cNvPr>
          <p:cNvSpPr/>
          <p:nvPr/>
        </p:nvSpPr>
        <p:spPr>
          <a:xfrm>
            <a:off x="6400799" y="4876920"/>
            <a:ext cx="762121"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5" name="Figura a mano libera: forma 24">
            <a:extLst>
              <a:ext uri="{FF2B5EF4-FFF2-40B4-BE49-F238E27FC236}">
                <a16:creationId xmlns:a16="http://schemas.microsoft.com/office/drawing/2014/main" id="{EFFE191B-5582-DB86-CFE6-6CDDF6E6F135}"/>
              </a:ext>
            </a:extLst>
          </p:cNvPr>
          <p:cNvSpPr/>
          <p:nvPr/>
        </p:nvSpPr>
        <p:spPr>
          <a:xfrm>
            <a:off x="7342560" y="4632480"/>
            <a:ext cx="99900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sextet</a:t>
            </a:r>
          </a:p>
        </p:txBody>
      </p:sp>
      <p:sp>
        <p:nvSpPr>
          <p:cNvPr id="26" name="Connettore diritto 25">
            <a:extLst>
              <a:ext uri="{FF2B5EF4-FFF2-40B4-BE49-F238E27FC236}">
                <a16:creationId xmlns:a16="http://schemas.microsoft.com/office/drawing/2014/main" id="{35CEAE48-E5CA-9FB7-4D9C-BCB2C34024A2}"/>
              </a:ext>
            </a:extLst>
          </p:cNvPr>
          <p:cNvSpPr/>
          <p:nvPr/>
        </p:nvSpPr>
        <p:spPr>
          <a:xfrm>
            <a:off x="6705720" y="5562720"/>
            <a:ext cx="457200"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Figura a mano libera: forma 26">
            <a:extLst>
              <a:ext uri="{FF2B5EF4-FFF2-40B4-BE49-F238E27FC236}">
                <a16:creationId xmlns:a16="http://schemas.microsoft.com/office/drawing/2014/main" id="{B4587734-7228-47E4-8D4F-B8619121D16A}"/>
              </a:ext>
            </a:extLst>
          </p:cNvPr>
          <p:cNvSpPr/>
          <p:nvPr/>
        </p:nvSpPr>
        <p:spPr>
          <a:xfrm>
            <a:off x="7351199" y="5318280"/>
            <a:ext cx="103248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heptet</a:t>
            </a:r>
          </a:p>
        </p:txBody>
      </p:sp>
      <p:sp>
        <p:nvSpPr>
          <p:cNvPr id="28" name="Figura a mano libera: forma 27">
            <a:extLst>
              <a:ext uri="{FF2B5EF4-FFF2-40B4-BE49-F238E27FC236}">
                <a16:creationId xmlns:a16="http://schemas.microsoft.com/office/drawing/2014/main" id="{D2F03911-2B00-4AEA-45E0-4B53FEFABD5B}"/>
              </a:ext>
            </a:extLst>
          </p:cNvPr>
          <p:cNvSpPr/>
          <p:nvPr/>
        </p:nvSpPr>
        <p:spPr>
          <a:xfrm>
            <a:off x="7304760" y="6080040"/>
            <a:ext cx="65916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8…</a:t>
            </a:r>
          </a:p>
        </p:txBody>
      </p:sp>
      <p:sp>
        <p:nvSpPr>
          <p:cNvPr id="29" name="Connettore diritto 28">
            <a:extLst>
              <a:ext uri="{FF2B5EF4-FFF2-40B4-BE49-F238E27FC236}">
                <a16:creationId xmlns:a16="http://schemas.microsoft.com/office/drawing/2014/main" id="{7EFC681D-A630-D82D-5189-8A2F310BFE6B}"/>
              </a:ext>
            </a:extLst>
          </p:cNvPr>
          <p:cNvSpPr/>
          <p:nvPr/>
        </p:nvSpPr>
        <p:spPr>
          <a:xfrm>
            <a:off x="7010280" y="6324479"/>
            <a:ext cx="152640"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0" name="Figura a mano libera: forma 29">
            <a:extLst>
              <a:ext uri="{FF2B5EF4-FFF2-40B4-BE49-F238E27FC236}">
                <a16:creationId xmlns:a16="http://schemas.microsoft.com/office/drawing/2014/main" id="{AF8FA27B-9C22-50D8-42D3-86C384852CE0}"/>
              </a:ext>
            </a:extLst>
          </p:cNvPr>
          <p:cNvSpPr/>
          <p:nvPr/>
        </p:nvSpPr>
        <p:spPr>
          <a:xfrm>
            <a:off x="289080" y="944640"/>
            <a:ext cx="2759039" cy="70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Intensity of multiplet lines</a:t>
            </a:r>
          </a:p>
        </p:txBody>
      </p:sp>
      <p:sp>
        <p:nvSpPr>
          <p:cNvPr id="31" name="Rettangolo 30">
            <a:extLst>
              <a:ext uri="{FF2B5EF4-FFF2-40B4-BE49-F238E27FC236}">
                <a16:creationId xmlns:a16="http://schemas.microsoft.com/office/drawing/2014/main" id="{61D7E2F1-D133-F29D-0CFE-4C5D5D7ABDBB}"/>
              </a:ext>
            </a:extLst>
          </p:cNvPr>
          <p:cNvSpPr/>
          <p:nvPr/>
        </p:nvSpPr>
        <p:spPr>
          <a:xfrm>
            <a:off x="1633680" y="228600"/>
            <a:ext cx="5267159" cy="638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Il triangolo di Tartaglia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7D9DD678-97F5-2F91-2F68-00F429C5D48E}"/>
              </a:ext>
            </a:extLst>
          </p:cNvPr>
          <p:cNvSpPr/>
          <p:nvPr/>
        </p:nvSpPr>
        <p:spPr>
          <a:xfrm>
            <a:off x="5638680" y="1371599"/>
            <a:ext cx="2349719"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931FB9D0-AC0B-F47D-EE8F-26CAC678B4E8}"/>
              </a:ext>
            </a:extLst>
          </p:cNvPr>
          <p:cNvSpPr/>
          <p:nvPr/>
        </p:nvSpPr>
        <p:spPr>
          <a:xfrm>
            <a:off x="1891800" y="304920"/>
            <a:ext cx="5360400" cy="641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600" b="0" i="0" u="none" strike="noStrike" baseline="0">
                <a:ln>
                  <a:noFill/>
                </a:ln>
                <a:solidFill>
                  <a:srgbClr val="3333CC"/>
                </a:solidFill>
                <a:effectLst>
                  <a:outerShdw dist="17961" dir="2700000">
                    <a:scrgbClr r="0" g="0" b="0"/>
                  </a:outerShdw>
                </a:effectLst>
                <a:latin typeface="Arial Rounded MT Bold" pitchFamily="34"/>
                <a:ea typeface="Microsoft YaHei" pitchFamily="2"/>
                <a:cs typeface="Mangal" pitchFamily="2"/>
              </a:rPr>
              <a:t>Eccezioni alla regola N+1</a:t>
            </a:r>
          </a:p>
        </p:txBody>
      </p:sp>
      <p:sp>
        <p:nvSpPr>
          <p:cNvPr id="4" name="Figura a mano libera: forma 3">
            <a:extLst>
              <a:ext uri="{FF2B5EF4-FFF2-40B4-BE49-F238E27FC236}">
                <a16:creationId xmlns:a16="http://schemas.microsoft.com/office/drawing/2014/main" id="{5F71E6DC-8B94-27A6-B943-6408ECBBD5DA}"/>
              </a:ext>
            </a:extLst>
          </p:cNvPr>
          <p:cNvSpPr/>
          <p:nvPr/>
        </p:nvSpPr>
        <p:spPr>
          <a:xfrm>
            <a:off x="5743440" y="1371599"/>
            <a:ext cx="214956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CC0000"/>
                </a:solidFill>
                <a:latin typeface="Arial Rounded MT Bold" pitchFamily="34"/>
                <a:ea typeface="Microsoft YaHei" pitchFamily="2"/>
                <a:cs typeface="Mangal" pitchFamily="2"/>
              </a:rPr>
              <a:t>IMPORTANT !</a:t>
            </a:r>
          </a:p>
        </p:txBody>
      </p:sp>
      <p:grpSp>
        <p:nvGrpSpPr>
          <p:cNvPr id="5" name="Gruppo 4">
            <a:extLst>
              <a:ext uri="{FF2B5EF4-FFF2-40B4-BE49-F238E27FC236}">
                <a16:creationId xmlns:a16="http://schemas.microsoft.com/office/drawing/2014/main" id="{791526D2-11CD-EB85-C3E1-3DC2192AFE15}"/>
              </a:ext>
            </a:extLst>
          </p:cNvPr>
          <p:cNvGrpSpPr/>
          <p:nvPr/>
        </p:nvGrpSpPr>
        <p:grpSpPr>
          <a:xfrm>
            <a:off x="753840" y="1066680"/>
            <a:ext cx="6453359" cy="4981680"/>
            <a:chOff x="753840" y="1066680"/>
            <a:chExt cx="6453359" cy="4981680"/>
          </a:xfrm>
        </p:grpSpPr>
        <p:sp>
          <p:nvSpPr>
            <p:cNvPr id="6" name="Figura a mano libera: forma 5">
              <a:extLst>
                <a:ext uri="{FF2B5EF4-FFF2-40B4-BE49-F238E27FC236}">
                  <a16:creationId xmlns:a16="http://schemas.microsoft.com/office/drawing/2014/main" id="{28A67383-4A1F-0E86-4A9D-22C31D11A350}"/>
                </a:ext>
              </a:extLst>
            </p:cNvPr>
            <p:cNvSpPr/>
            <p:nvPr/>
          </p:nvSpPr>
          <p:spPr>
            <a:xfrm>
              <a:off x="1293119" y="1066680"/>
              <a:ext cx="383508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Microsoft YaHei" pitchFamily="2"/>
                  <a:cs typeface="Mangal" pitchFamily="2"/>
                </a:rPr>
                <a:t>Symmetric protons do not copule</a:t>
              </a:r>
            </a:p>
          </p:txBody>
        </p:sp>
        <p:pic>
          <p:nvPicPr>
            <p:cNvPr id="7" name="Immagine 6">
              <a:extLst>
                <a:ext uri="{FF2B5EF4-FFF2-40B4-BE49-F238E27FC236}">
                  <a16:creationId xmlns:a16="http://schemas.microsoft.com/office/drawing/2014/main" id="{1494AD08-5333-0C40-185E-8DAAF383635B}"/>
                </a:ext>
              </a:extLst>
            </p:cNvPr>
            <p:cNvPicPr>
              <a:picLocks noChangeAspect="1"/>
            </p:cNvPicPr>
            <p:nvPr/>
          </p:nvPicPr>
          <p:blipFill>
            <a:blip r:embed="rId3">
              <a:lum/>
              <a:alphaModFix/>
            </a:blip>
            <a:srcRect/>
            <a:stretch>
              <a:fillRect/>
            </a:stretch>
          </p:blipFill>
          <p:spPr>
            <a:xfrm>
              <a:off x="1920960" y="2073240"/>
              <a:ext cx="1988999" cy="547560"/>
            </a:xfrm>
            <a:prstGeom prst="rect">
              <a:avLst/>
            </a:prstGeom>
            <a:noFill/>
            <a:ln>
              <a:noFill/>
            </a:ln>
          </p:spPr>
        </p:pic>
        <p:sp>
          <p:nvSpPr>
            <p:cNvPr id="8" name="Figura a mano libera: forma 7">
              <a:extLst>
                <a:ext uri="{FF2B5EF4-FFF2-40B4-BE49-F238E27FC236}">
                  <a16:creationId xmlns:a16="http://schemas.microsoft.com/office/drawing/2014/main" id="{D9C8F2AC-FE3C-921E-396B-B45DAEDF2315}"/>
                </a:ext>
              </a:extLst>
            </p:cNvPr>
            <p:cNvSpPr/>
            <p:nvPr/>
          </p:nvSpPr>
          <p:spPr>
            <a:xfrm>
              <a:off x="1400400" y="2911320"/>
              <a:ext cx="22028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No copuling if x=y</a:t>
              </a:r>
            </a:p>
          </p:txBody>
        </p:sp>
        <p:sp>
          <p:nvSpPr>
            <p:cNvPr id="9" name="Connettore diritto 8">
              <a:extLst>
                <a:ext uri="{FF2B5EF4-FFF2-40B4-BE49-F238E27FC236}">
                  <a16:creationId xmlns:a16="http://schemas.microsoft.com/office/drawing/2014/main" id="{07822EC5-5A0F-FD0D-4A8E-58F436C1A9DA}"/>
                </a:ext>
              </a:extLst>
            </p:cNvPr>
            <p:cNvSpPr/>
            <p:nvPr/>
          </p:nvSpPr>
          <p:spPr>
            <a:xfrm>
              <a:off x="2911320" y="1844639"/>
              <a:ext cx="0" cy="1066681"/>
            </a:xfrm>
            <a:prstGeom prst="line">
              <a:avLst/>
            </a:prstGeom>
            <a:noFill/>
            <a:ln w="12600" cap="sq">
              <a:solidFill>
                <a:srgbClr val="CC0000"/>
              </a:solidFill>
              <a:custDash>
                <a:ds d="402857" sp="300000"/>
              </a:custDash>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C52605FC-2F9F-57AA-90A9-FE7F8B919444}"/>
                </a:ext>
              </a:extLst>
            </p:cNvPr>
            <p:cNvSpPr/>
            <p:nvPr/>
          </p:nvSpPr>
          <p:spPr>
            <a:xfrm>
              <a:off x="753840" y="1077840"/>
              <a:ext cx="4122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1)</a:t>
              </a:r>
            </a:p>
          </p:txBody>
        </p:sp>
        <p:sp>
          <p:nvSpPr>
            <p:cNvPr id="11" name="Figura a mano libera: forma 10">
              <a:extLst>
                <a:ext uri="{FF2B5EF4-FFF2-40B4-BE49-F238E27FC236}">
                  <a16:creationId xmlns:a16="http://schemas.microsoft.com/office/drawing/2014/main" id="{6C6ABC62-A53F-3F05-233E-0AFC6F87E296}"/>
                </a:ext>
              </a:extLst>
            </p:cNvPr>
            <p:cNvSpPr/>
            <p:nvPr/>
          </p:nvSpPr>
          <p:spPr>
            <a:xfrm>
              <a:off x="753840" y="3897000"/>
              <a:ext cx="4122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2)</a:t>
              </a:r>
            </a:p>
          </p:txBody>
        </p:sp>
        <p:sp>
          <p:nvSpPr>
            <p:cNvPr id="12" name="Figura a mano libera: forma 11">
              <a:extLst>
                <a:ext uri="{FF2B5EF4-FFF2-40B4-BE49-F238E27FC236}">
                  <a16:creationId xmlns:a16="http://schemas.microsoft.com/office/drawing/2014/main" id="{BEF9144B-36A0-8CF9-F194-5272CC4ADC6B}"/>
                </a:ext>
              </a:extLst>
            </p:cNvPr>
            <p:cNvSpPr/>
            <p:nvPr/>
          </p:nvSpPr>
          <p:spPr>
            <a:xfrm>
              <a:off x="1387439" y="3749400"/>
              <a:ext cx="581976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Equivalent for free rotation </a:t>
              </a:r>
              <a:r>
                <a:rPr lang="it-IT" sz="2400" b="0" i="0" u="none" strike="noStrike" baseline="0">
                  <a:ln>
                    <a:noFill/>
                  </a:ln>
                  <a:solidFill>
                    <a:srgbClr val="000000"/>
                  </a:solidFill>
                  <a:latin typeface="Arial Rounded MT Bold" pitchFamily="34"/>
                  <a:ea typeface="Times New Roman" pitchFamily="18"/>
                  <a:cs typeface="Times New Roman" pitchFamily="18"/>
                </a:rPr>
                <a:t> </a:t>
              </a:r>
            </a:p>
          </p:txBody>
        </p:sp>
        <p:graphicFrame>
          <p:nvGraphicFramePr>
            <p:cNvPr id="13" name="Oggetto 12">
              <a:extLst>
                <a:ext uri="{FF2B5EF4-FFF2-40B4-BE49-F238E27FC236}">
                  <a16:creationId xmlns:a16="http://schemas.microsoft.com/office/drawing/2014/main" id="{5BCEDF49-33A2-CD03-FA04-45D2A475F9DF}"/>
                </a:ext>
              </a:extLst>
            </p:cNvPr>
            <p:cNvGraphicFramePr/>
            <p:nvPr/>
          </p:nvGraphicFramePr>
          <p:xfrm>
            <a:off x="2577960" y="4763880"/>
            <a:ext cx="1197000" cy="1284480"/>
          </p:xfrm>
          <a:graphic>
            <a:graphicData uri="http://schemas.openxmlformats.org/presentationml/2006/ole">
              <mc:AlternateContent xmlns:mc="http://schemas.openxmlformats.org/markup-compatibility/2006">
                <mc:Choice xmlns:v="urn:schemas-microsoft-com:vml" Requires="v">
                  <p:oleObj r:id="rId4" imgW="8191500" imgH="23983950" progId="">
                    <p:embed/>
                  </p:oleObj>
                </mc:Choice>
                <mc:Fallback>
                  <p:oleObj r:id="rId4" imgW="8191500" imgH="23983950" progId="">
                    <p:embed/>
                    <p:pic>
                      <p:nvPicPr>
                        <p:cNvPr id="0" name=""/>
                        <p:cNvPicPr/>
                        <p:nvPr/>
                      </p:nvPicPr>
                      <p:blipFill>
                        <a:blip r:embed="rId5"/>
                        <a:stretch>
                          <a:fillRect/>
                        </a:stretch>
                      </p:blipFill>
                      <p:spPr>
                        <a:xfrm>
                          <a:off x="2577960" y="4763880"/>
                          <a:ext cx="1197000" cy="1284480"/>
                        </a:xfrm>
                        <a:prstGeom prst="rect">
                          <a:avLst/>
                        </a:prstGeom>
                        <a:noFill/>
                        <a:ln>
                          <a:noFill/>
                        </a:ln>
                      </p:spPr>
                    </p:pic>
                  </p:oleObj>
                </mc:Fallback>
              </mc:AlternateContent>
            </a:graphicData>
          </a:graphic>
        </p:graphicFrame>
        <p:sp>
          <p:nvSpPr>
            <p:cNvPr id="14" name="Figura a mano libera: forma 13">
              <a:extLst>
                <a:ext uri="{FF2B5EF4-FFF2-40B4-BE49-F238E27FC236}">
                  <a16:creationId xmlns:a16="http://schemas.microsoft.com/office/drawing/2014/main" id="{AC8B7F60-21FF-8225-E9E8-F21BAFABD83F}"/>
                </a:ext>
              </a:extLst>
            </p:cNvPr>
            <p:cNvSpPr/>
            <p:nvPr/>
          </p:nvSpPr>
          <p:spPr>
            <a:xfrm>
              <a:off x="4484160" y="5151240"/>
              <a:ext cx="4824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or</a:t>
              </a:r>
            </a:p>
          </p:txBody>
        </p:sp>
        <p:graphicFrame>
          <p:nvGraphicFramePr>
            <p:cNvPr id="15" name="Oggetto 14">
              <a:extLst>
                <a:ext uri="{FF2B5EF4-FFF2-40B4-BE49-F238E27FC236}">
                  <a16:creationId xmlns:a16="http://schemas.microsoft.com/office/drawing/2014/main" id="{A765EC78-8F29-8F43-568B-933850FFEE9F}"/>
                </a:ext>
              </a:extLst>
            </p:cNvPr>
            <p:cNvGraphicFramePr/>
            <p:nvPr/>
          </p:nvGraphicFramePr>
          <p:xfrm>
            <a:off x="5783399" y="4840200"/>
            <a:ext cx="1109520" cy="1208159"/>
          </p:xfrm>
          <a:graphic>
            <a:graphicData uri="http://schemas.openxmlformats.org/presentationml/2006/ole">
              <mc:AlternateContent xmlns:mc="http://schemas.openxmlformats.org/markup-compatibility/2006">
                <mc:Choice xmlns:v="urn:schemas-microsoft-com:vml" Requires="v">
                  <p:oleObj r:id="rId6" imgW="27946350" imgH="24898350" progId="">
                    <p:embed/>
                  </p:oleObj>
                </mc:Choice>
                <mc:Fallback>
                  <p:oleObj r:id="rId6" imgW="27946350" imgH="24898350" progId="">
                    <p:embed/>
                    <p:pic>
                      <p:nvPicPr>
                        <p:cNvPr id="0" name=""/>
                        <p:cNvPicPr/>
                        <p:nvPr/>
                      </p:nvPicPr>
                      <p:blipFill>
                        <a:blip r:embed="rId7"/>
                        <a:stretch>
                          <a:fillRect/>
                        </a:stretch>
                      </p:blipFill>
                      <p:spPr>
                        <a:xfrm>
                          <a:off x="5783399" y="4840200"/>
                          <a:ext cx="1109520" cy="1208159"/>
                        </a:xfrm>
                        <a:prstGeom prst="rect">
                          <a:avLst/>
                        </a:prstGeom>
                        <a:noFill/>
                        <a:ln>
                          <a:noFill/>
                        </a:ln>
                      </p:spPr>
                    </p:pic>
                  </p:oleObj>
                </mc:Fallback>
              </mc:AlternateContent>
            </a:graphicData>
          </a:graphic>
        </p:graphicFrame>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DD0BBF67-8CDA-1B7C-BC78-3CC4B4360AF4}"/>
              </a:ext>
            </a:extLst>
          </p:cNvPr>
          <p:cNvSpPr/>
          <p:nvPr/>
        </p:nvSpPr>
        <p:spPr>
          <a:xfrm>
            <a:off x="0" y="1143000"/>
            <a:ext cx="870120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Vicinal copuling.small for gaughe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=60°), higher for anti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=180°).</a:t>
            </a:r>
          </a:p>
        </p:txBody>
      </p:sp>
      <p:pic>
        <p:nvPicPr>
          <p:cNvPr id="3" name="Immagine 2">
            <a:extLst>
              <a:ext uri="{FF2B5EF4-FFF2-40B4-BE49-F238E27FC236}">
                <a16:creationId xmlns:a16="http://schemas.microsoft.com/office/drawing/2014/main" id="{1A19BF2B-3B4B-DFC7-A989-74C6B5DE58CA}"/>
              </a:ext>
            </a:extLst>
          </p:cNvPr>
          <p:cNvPicPr>
            <a:picLocks noChangeAspect="1"/>
          </p:cNvPicPr>
          <p:nvPr/>
        </p:nvPicPr>
        <p:blipFill>
          <a:blip r:embed="rId3">
            <a:lum/>
            <a:alphaModFix/>
          </a:blip>
          <a:srcRect/>
          <a:stretch>
            <a:fillRect/>
          </a:stretch>
        </p:blipFill>
        <p:spPr>
          <a:xfrm>
            <a:off x="1860479" y="2276639"/>
            <a:ext cx="1487519" cy="1752479"/>
          </a:xfrm>
          <a:prstGeom prst="rect">
            <a:avLst/>
          </a:prstGeom>
          <a:noFill/>
          <a:ln>
            <a:noFill/>
          </a:ln>
        </p:spPr>
      </p:pic>
      <p:pic>
        <p:nvPicPr>
          <p:cNvPr id="4" name="Immagine 3">
            <a:extLst>
              <a:ext uri="{FF2B5EF4-FFF2-40B4-BE49-F238E27FC236}">
                <a16:creationId xmlns:a16="http://schemas.microsoft.com/office/drawing/2014/main" id="{FF5859D3-5B90-12E6-CB3A-18AAD6698879}"/>
              </a:ext>
            </a:extLst>
          </p:cNvPr>
          <p:cNvPicPr>
            <a:picLocks noChangeAspect="1"/>
          </p:cNvPicPr>
          <p:nvPr/>
        </p:nvPicPr>
        <p:blipFill>
          <a:blip r:embed="rId4">
            <a:lum/>
            <a:alphaModFix/>
          </a:blip>
          <a:srcRect/>
          <a:stretch>
            <a:fillRect/>
          </a:stretch>
        </p:blipFill>
        <p:spPr>
          <a:xfrm>
            <a:off x="4427640" y="1700280"/>
            <a:ext cx="4043159" cy="3384360"/>
          </a:xfrm>
          <a:prstGeom prst="rect">
            <a:avLst/>
          </a:prstGeom>
          <a:noFill/>
          <a:ln>
            <a:noFill/>
          </a:ln>
        </p:spPr>
      </p:pic>
      <p:sp>
        <p:nvSpPr>
          <p:cNvPr id="5" name="Figura a mano libera: forma 4">
            <a:extLst>
              <a:ext uri="{FF2B5EF4-FFF2-40B4-BE49-F238E27FC236}">
                <a16:creationId xmlns:a16="http://schemas.microsoft.com/office/drawing/2014/main" id="{0664B3B2-DBEA-2316-742A-506AAA5AB778}"/>
              </a:ext>
            </a:extLst>
          </p:cNvPr>
          <p:cNvSpPr/>
          <p:nvPr/>
        </p:nvSpPr>
        <p:spPr>
          <a:xfrm>
            <a:off x="228600" y="5257800"/>
            <a:ext cx="5334120" cy="1008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0</a:t>
            </a:r>
            <a:r>
              <a:rPr lang="it-IT" sz="2000" b="1" i="0" u="none" strike="noStrike" baseline="0">
                <a:ln>
                  <a:noFill/>
                </a:ln>
                <a:solidFill>
                  <a:srgbClr val="000000"/>
                </a:solidFill>
                <a:latin typeface="Comic Sans MS" pitchFamily="66"/>
                <a:ea typeface="Times New Roman" pitchFamily="18"/>
                <a:cs typeface="Times New Roman" pitchFamily="18"/>
              </a:rPr>
              <a:t> cos</a:t>
            </a:r>
            <a:r>
              <a:rPr lang="it-IT" sz="2000" b="1" i="0" u="none" strike="noStrike" baseline="30000">
                <a:ln>
                  <a:noFill/>
                </a:ln>
                <a:solidFill>
                  <a:srgbClr val="000000"/>
                </a:solidFill>
                <a:latin typeface="Comic Sans MS" pitchFamily="66"/>
                <a:ea typeface="Times New Roman" pitchFamily="18"/>
                <a:cs typeface="Times New Roman" pitchFamily="18"/>
              </a:rPr>
              <a:t>2</a:t>
            </a:r>
            <a:r>
              <a:rPr lang="it-IT" sz="2000" b="1" i="0" u="none" strike="noStrike" baseline="0">
                <a:ln>
                  <a:noFill/>
                </a:ln>
                <a:solidFill>
                  <a:srgbClr val="000000"/>
                </a:solidFill>
                <a:latin typeface="Comic Sans MS" pitchFamily="66"/>
                <a:ea typeface="Times New Roman" pitchFamily="18"/>
                <a:cs typeface="Times New Roman" pitchFamily="18"/>
              </a:rPr>
              <a:t>f 	for	   0 &lt;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&lt; 90</a:t>
            </a:r>
          </a:p>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1" u="none" strike="noStrike" baseline="0">
                <a:ln>
                  <a:noFill/>
                </a:ln>
                <a:solidFill>
                  <a:srgbClr val="000000"/>
                </a:solidFill>
                <a:latin typeface="Comic Sans MS" pitchFamily="66"/>
                <a:ea typeface="Times New Roman" pitchFamily="18"/>
                <a:cs typeface="Times New Roman" pitchFamily="18"/>
              </a:rPr>
              <a:t> </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180</a:t>
            </a:r>
            <a:r>
              <a:rPr lang="it-IT" sz="2000" b="1" i="0" u="none" strike="noStrike" baseline="0">
                <a:ln>
                  <a:noFill/>
                </a:ln>
                <a:solidFill>
                  <a:srgbClr val="000000"/>
                </a:solidFill>
                <a:latin typeface="Comic Sans MS" pitchFamily="66"/>
                <a:ea typeface="Times New Roman" pitchFamily="18"/>
                <a:cs typeface="Times New Roman" pitchFamily="18"/>
              </a:rPr>
              <a:t> cos</a:t>
            </a:r>
            <a:r>
              <a:rPr lang="it-IT" sz="2000" b="1" i="0" u="none" strike="noStrike" baseline="30000">
                <a:ln>
                  <a:noFill/>
                </a:ln>
                <a:solidFill>
                  <a:srgbClr val="000000"/>
                </a:solidFill>
                <a:latin typeface="Comic Sans MS" pitchFamily="66"/>
                <a:ea typeface="Times New Roman" pitchFamily="18"/>
                <a:cs typeface="Times New Roman" pitchFamily="18"/>
              </a:rPr>
              <a:t>2</a:t>
            </a:r>
            <a:r>
              <a:rPr lang="it-IT" sz="2000" b="1" i="0" u="none" strike="noStrike" baseline="0">
                <a:ln>
                  <a:noFill/>
                </a:ln>
                <a:solidFill>
                  <a:srgbClr val="000000"/>
                </a:solidFill>
                <a:latin typeface="Comic Sans MS" pitchFamily="66"/>
                <a:ea typeface="Times New Roman" pitchFamily="18"/>
                <a:cs typeface="Times New Roman" pitchFamily="18"/>
              </a:rPr>
              <a:t>f    for 	  90 &lt;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&lt; 180</a:t>
            </a:r>
          </a:p>
        </p:txBody>
      </p:sp>
      <p:sp>
        <p:nvSpPr>
          <p:cNvPr id="6" name="Rettangolo 5">
            <a:extLst>
              <a:ext uri="{FF2B5EF4-FFF2-40B4-BE49-F238E27FC236}">
                <a16:creationId xmlns:a16="http://schemas.microsoft.com/office/drawing/2014/main" id="{FA397671-9C5E-7361-0A94-193A5E7D8972}"/>
              </a:ext>
            </a:extLst>
          </p:cNvPr>
          <p:cNvSpPr/>
          <p:nvPr/>
        </p:nvSpPr>
        <p:spPr>
          <a:xfrm>
            <a:off x="2050919" y="189000"/>
            <a:ext cx="4734000" cy="459719"/>
          </a:xfrm>
          <a:prstGeom prst="rect">
            <a:avLst/>
          </a:prstGeom>
        </p:spPr>
        <p:txBody>
          <a:bodyPr vert="horz" wrap="square" lIns="90000" tIns="46800" rIns="90000" bIns="46800" fromWordArt="1" anchor="t" anchorCtr="1" compatLnSpc="1">
            <a:prstTxWarp prst="textPlain">
              <a:avLst/>
            </a:prstTxWarp>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spc="3" baseline="0">
                <a:ln w="9360" cap="sq">
                  <a:solidFill>
                    <a:srgbClr val="FF6600"/>
                  </a:solidFill>
                  <a:prstDash val="solid"/>
                  <a:miter/>
                </a:ln>
                <a:solidFill>
                  <a:srgbClr val="FF6600"/>
                </a:solidFill>
                <a:latin typeface="Arial Black" pitchFamily="18"/>
                <a:ea typeface="Arial Black" pitchFamily="18"/>
                <a:cs typeface="Arial Black" pitchFamily="18"/>
              </a:rPr>
              <a:t>Karplus law</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882B02C4-4392-0249-E5F1-2D0A66F665D0}"/>
              </a:ext>
            </a:extLst>
          </p:cNvPr>
          <p:cNvSpPr/>
          <p:nvPr/>
        </p:nvSpPr>
        <p:spPr>
          <a:xfrm>
            <a:off x="2743199" y="4724280"/>
            <a:ext cx="60800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CC99"/>
                </a:solidFill>
                <a:latin typeface="Comic Sans MS" pitchFamily="66"/>
                <a:ea typeface="Microsoft YaHei" pitchFamily="2"/>
                <a:cs typeface="Mangal" pitchFamily="2"/>
              </a:rPr>
              <a:t>And what about </a:t>
            </a:r>
            <a:r>
              <a:rPr lang="it-IT" sz="2400" b="1" i="0" u="none" strike="noStrike" baseline="30000">
                <a:ln>
                  <a:noFill/>
                </a:ln>
                <a:solidFill>
                  <a:srgbClr val="00CC99"/>
                </a:solidFill>
                <a:latin typeface="Comic Sans MS" pitchFamily="66"/>
                <a:ea typeface="Microsoft YaHei" pitchFamily="2"/>
                <a:cs typeface="Mangal" pitchFamily="2"/>
              </a:rPr>
              <a:t>3</a:t>
            </a:r>
            <a:r>
              <a:rPr lang="it-IT" sz="2400" b="1" i="0" u="none" strike="noStrike" baseline="0">
                <a:ln>
                  <a:noFill/>
                </a:ln>
                <a:solidFill>
                  <a:srgbClr val="00CC99"/>
                </a:solidFill>
                <a:latin typeface="Comic Sans MS" pitchFamily="66"/>
                <a:ea typeface="Microsoft YaHei" pitchFamily="2"/>
                <a:cs typeface="Mangal" pitchFamily="2"/>
              </a:rPr>
              <a:t>J</a:t>
            </a:r>
            <a:r>
              <a:rPr lang="it-IT" sz="2000" b="1" i="0" u="none" strike="noStrike" baseline="0">
                <a:ln>
                  <a:noFill/>
                </a:ln>
                <a:solidFill>
                  <a:srgbClr val="00CC99"/>
                </a:solidFill>
                <a:latin typeface="Comic Sans MS" pitchFamily="66"/>
                <a:ea typeface="Microsoft YaHei" pitchFamily="2"/>
                <a:cs typeface="Mangal" pitchFamily="2"/>
              </a:rPr>
              <a:t>.</a:t>
            </a:r>
          </a:p>
        </p:txBody>
      </p:sp>
      <p:grpSp>
        <p:nvGrpSpPr>
          <p:cNvPr id="3" name="Gruppo 2">
            <a:extLst>
              <a:ext uri="{FF2B5EF4-FFF2-40B4-BE49-F238E27FC236}">
                <a16:creationId xmlns:a16="http://schemas.microsoft.com/office/drawing/2014/main" id="{1E22872D-C707-185D-0B72-DC5A788E9975}"/>
              </a:ext>
            </a:extLst>
          </p:cNvPr>
          <p:cNvGrpSpPr/>
          <p:nvPr/>
        </p:nvGrpSpPr>
        <p:grpSpPr>
          <a:xfrm>
            <a:off x="789480" y="4502160"/>
            <a:ext cx="1702799" cy="996839"/>
            <a:chOff x="789480" y="4502160"/>
            <a:chExt cx="1702799" cy="996839"/>
          </a:xfrm>
        </p:grpSpPr>
        <p:sp>
          <p:nvSpPr>
            <p:cNvPr id="4" name="Figura a mano libera: forma 3">
              <a:extLst>
                <a:ext uri="{FF2B5EF4-FFF2-40B4-BE49-F238E27FC236}">
                  <a16:creationId xmlns:a16="http://schemas.microsoft.com/office/drawing/2014/main" id="{744313C9-0EF8-BEC7-98F0-F16F28B2CBD3}"/>
                </a:ext>
              </a:extLst>
            </p:cNvPr>
            <p:cNvSpPr/>
            <p:nvPr/>
          </p:nvSpPr>
          <p:spPr>
            <a:xfrm>
              <a:off x="1546200" y="4502160"/>
              <a:ext cx="447840" cy="4445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Figura a mano libera: forma 4">
              <a:extLst>
                <a:ext uri="{FF2B5EF4-FFF2-40B4-BE49-F238E27FC236}">
                  <a16:creationId xmlns:a16="http://schemas.microsoft.com/office/drawing/2014/main" id="{135D8D25-B714-AF33-68BF-A2BF91BEDC90}"/>
                </a:ext>
              </a:extLst>
            </p:cNvPr>
            <p:cNvSpPr/>
            <p:nvPr/>
          </p:nvSpPr>
          <p:spPr>
            <a:xfrm>
              <a:off x="2044800" y="4502160"/>
              <a:ext cx="447479" cy="4445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6" name="Oggetto 5">
              <a:extLst>
                <a:ext uri="{FF2B5EF4-FFF2-40B4-BE49-F238E27FC236}">
                  <a16:creationId xmlns:a16="http://schemas.microsoft.com/office/drawing/2014/main" id="{29C3F75D-3F18-9513-80AF-E0B040B469C9}"/>
                </a:ext>
              </a:extLst>
            </p:cNvPr>
            <p:cNvGraphicFramePr/>
            <p:nvPr/>
          </p:nvGraphicFramePr>
          <p:xfrm>
            <a:off x="1600200" y="4572000"/>
            <a:ext cx="855719" cy="926999"/>
          </p:xfrm>
          <a:graphic>
            <a:graphicData uri="http://schemas.openxmlformats.org/presentationml/2006/ole">
              <mc:AlternateContent xmlns:mc="http://schemas.openxmlformats.org/markup-compatibility/2006">
                <mc:Choice xmlns:v="urn:schemas-microsoft-com:vml" Requires="v">
                  <p:oleObj r:id="rId3" imgW="1428750" imgH="6324600" progId="">
                    <p:embed/>
                  </p:oleObj>
                </mc:Choice>
                <mc:Fallback>
                  <p:oleObj r:id="rId3" imgW="1428750" imgH="6324600" progId="">
                    <p:embed/>
                    <p:pic>
                      <p:nvPicPr>
                        <p:cNvPr id="0" name=""/>
                        <p:cNvPicPr/>
                        <p:nvPr/>
                      </p:nvPicPr>
                      <p:blipFill>
                        <a:blip r:embed="rId4"/>
                        <a:stretch>
                          <a:fillRect/>
                        </a:stretch>
                      </p:blipFill>
                      <p:spPr>
                        <a:xfrm>
                          <a:off x="1600200" y="4572000"/>
                          <a:ext cx="855719" cy="926999"/>
                        </a:xfrm>
                        <a:prstGeom prst="rect">
                          <a:avLst/>
                        </a:prstGeom>
                        <a:noFill/>
                        <a:ln>
                          <a:noFill/>
                        </a:ln>
                      </p:spPr>
                    </p:pic>
                  </p:oleObj>
                </mc:Fallback>
              </mc:AlternateContent>
            </a:graphicData>
          </a:graphic>
        </p:graphicFrame>
        <p:sp>
          <p:nvSpPr>
            <p:cNvPr id="7" name="Figura a mano libera: forma 6">
              <a:extLst>
                <a:ext uri="{FF2B5EF4-FFF2-40B4-BE49-F238E27FC236}">
                  <a16:creationId xmlns:a16="http://schemas.microsoft.com/office/drawing/2014/main" id="{4353AD73-9456-292B-F921-641AA6124310}"/>
                </a:ext>
              </a:extLst>
            </p:cNvPr>
            <p:cNvSpPr/>
            <p:nvPr/>
          </p:nvSpPr>
          <p:spPr>
            <a:xfrm>
              <a:off x="789480" y="4784759"/>
              <a:ext cx="451799" cy="519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30000">
                  <a:ln>
                    <a:noFill/>
                  </a:ln>
                  <a:solidFill>
                    <a:srgbClr val="CC0000"/>
                  </a:solidFill>
                  <a:latin typeface="Arial Rounded MT Bold" pitchFamily="34"/>
                  <a:ea typeface="Microsoft YaHei" pitchFamily="2"/>
                  <a:cs typeface="Mangal" pitchFamily="2"/>
                </a:rPr>
                <a:t>3</a:t>
              </a:r>
              <a:r>
                <a:rPr lang="it-IT" sz="2400" b="0" i="0" u="none" strike="noStrike" baseline="0">
                  <a:ln>
                    <a:noFill/>
                  </a:ln>
                  <a:solidFill>
                    <a:srgbClr val="CC0000"/>
                  </a:solidFill>
                  <a:latin typeface="Arial Rounded MT Bold" pitchFamily="34"/>
                  <a:ea typeface="Microsoft YaHei" pitchFamily="2"/>
                  <a:cs typeface="Mangal" pitchFamily="2"/>
                </a:rPr>
                <a:t>J</a:t>
              </a:r>
            </a:p>
          </p:txBody>
        </p:sp>
      </p:grpSp>
      <p:grpSp>
        <p:nvGrpSpPr>
          <p:cNvPr id="8" name="Gruppo 7">
            <a:extLst>
              <a:ext uri="{FF2B5EF4-FFF2-40B4-BE49-F238E27FC236}">
                <a16:creationId xmlns:a16="http://schemas.microsoft.com/office/drawing/2014/main" id="{1C427154-F2F7-2C4A-BD7E-926F39B4D4FB}"/>
              </a:ext>
            </a:extLst>
          </p:cNvPr>
          <p:cNvGrpSpPr/>
          <p:nvPr/>
        </p:nvGrpSpPr>
        <p:grpSpPr>
          <a:xfrm>
            <a:off x="632520" y="1301759"/>
            <a:ext cx="2808000" cy="1503361"/>
            <a:chOff x="632520" y="1301759"/>
            <a:chExt cx="2808000" cy="1503361"/>
          </a:xfrm>
        </p:grpSpPr>
        <p:sp>
          <p:nvSpPr>
            <p:cNvPr id="9" name="Figura a mano libera: forma 8">
              <a:extLst>
                <a:ext uri="{FF2B5EF4-FFF2-40B4-BE49-F238E27FC236}">
                  <a16:creationId xmlns:a16="http://schemas.microsoft.com/office/drawing/2014/main" id="{5C5538EE-0FD2-FF65-AE6A-0FC87933B99B}"/>
                </a:ext>
              </a:extLst>
            </p:cNvPr>
            <p:cNvSpPr/>
            <p:nvPr/>
          </p:nvSpPr>
          <p:spPr>
            <a:xfrm>
              <a:off x="1373399" y="1301759"/>
              <a:ext cx="444599" cy="4445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829DD686-64D3-5D49-28DB-73D085289C73}"/>
                </a:ext>
              </a:extLst>
            </p:cNvPr>
            <p:cNvSpPr/>
            <p:nvPr/>
          </p:nvSpPr>
          <p:spPr>
            <a:xfrm>
              <a:off x="1889280" y="1835280"/>
              <a:ext cx="444599" cy="444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11" name="Oggetto 10">
              <a:extLst>
                <a:ext uri="{FF2B5EF4-FFF2-40B4-BE49-F238E27FC236}">
                  <a16:creationId xmlns:a16="http://schemas.microsoft.com/office/drawing/2014/main" id="{32437097-091A-8597-CACE-30D60E1DE2B7}"/>
                </a:ext>
              </a:extLst>
            </p:cNvPr>
            <p:cNvGraphicFramePr/>
            <p:nvPr/>
          </p:nvGraphicFramePr>
          <p:xfrm>
            <a:off x="1433880" y="1389239"/>
            <a:ext cx="831599" cy="911159"/>
          </p:xfrm>
          <a:graphic>
            <a:graphicData uri="http://schemas.openxmlformats.org/presentationml/2006/ole">
              <mc:AlternateContent xmlns:mc="http://schemas.openxmlformats.org/markup-compatibility/2006">
                <mc:Choice xmlns:v="urn:schemas-microsoft-com:vml" Requires="v">
                  <p:oleObj r:id="rId5" imgW="2019300" imgH="20697825" progId="">
                    <p:embed/>
                  </p:oleObj>
                </mc:Choice>
                <mc:Fallback>
                  <p:oleObj r:id="rId5" imgW="2019300" imgH="20697825" progId="">
                    <p:embed/>
                    <p:pic>
                      <p:nvPicPr>
                        <p:cNvPr id="0" name=""/>
                        <p:cNvPicPr/>
                        <p:nvPr/>
                      </p:nvPicPr>
                      <p:blipFill>
                        <a:blip r:embed="rId6"/>
                        <a:stretch>
                          <a:fillRect/>
                        </a:stretch>
                      </p:blipFill>
                      <p:spPr>
                        <a:xfrm>
                          <a:off x="1433880" y="1389239"/>
                          <a:ext cx="831599" cy="911159"/>
                        </a:xfrm>
                        <a:prstGeom prst="rect">
                          <a:avLst/>
                        </a:prstGeom>
                        <a:noFill/>
                        <a:ln>
                          <a:noFill/>
                        </a:ln>
                      </p:spPr>
                    </p:pic>
                  </p:oleObj>
                </mc:Fallback>
              </mc:AlternateContent>
            </a:graphicData>
          </a:graphic>
        </p:graphicFrame>
        <p:sp>
          <p:nvSpPr>
            <p:cNvPr id="12" name="Figura a mano libera: forma 11">
              <a:extLst>
                <a:ext uri="{FF2B5EF4-FFF2-40B4-BE49-F238E27FC236}">
                  <a16:creationId xmlns:a16="http://schemas.microsoft.com/office/drawing/2014/main" id="{E435DF35-BA15-D03A-3C13-B9071E793342}"/>
                </a:ext>
              </a:extLst>
            </p:cNvPr>
            <p:cNvSpPr/>
            <p:nvPr/>
          </p:nvSpPr>
          <p:spPr>
            <a:xfrm>
              <a:off x="2859120" y="1676519"/>
              <a:ext cx="58140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30000">
                  <a:ln>
                    <a:noFill/>
                  </a:ln>
                  <a:solidFill>
                    <a:srgbClr val="00CC99"/>
                  </a:solidFill>
                  <a:latin typeface="Comic Sans MS" pitchFamily="66"/>
                  <a:ea typeface="Microsoft YaHei" pitchFamily="2"/>
                  <a:cs typeface="Mangal" pitchFamily="2"/>
                </a:rPr>
                <a:t>2</a:t>
              </a:r>
              <a:r>
                <a:rPr lang="it-IT" sz="2400" b="1" i="0" u="none" strike="noStrike" baseline="0">
                  <a:ln>
                    <a:noFill/>
                  </a:ln>
                  <a:solidFill>
                    <a:srgbClr val="00CC99"/>
                  </a:solidFill>
                  <a:latin typeface="Comic Sans MS" pitchFamily="66"/>
                  <a:ea typeface="Microsoft YaHei" pitchFamily="2"/>
                  <a:cs typeface="Mangal" pitchFamily="2"/>
                </a:rPr>
                <a:t>J</a:t>
              </a:r>
            </a:p>
          </p:txBody>
        </p:sp>
        <p:sp>
          <p:nvSpPr>
            <p:cNvPr id="13" name="Connettore diritto 12">
              <a:extLst>
                <a:ext uri="{FF2B5EF4-FFF2-40B4-BE49-F238E27FC236}">
                  <a16:creationId xmlns:a16="http://schemas.microsoft.com/office/drawing/2014/main" id="{D815682C-C5CA-E5CF-DAA3-3CD4317E004A}"/>
                </a:ext>
              </a:extLst>
            </p:cNvPr>
            <p:cNvSpPr/>
            <p:nvPr/>
          </p:nvSpPr>
          <p:spPr>
            <a:xfrm flipH="1">
              <a:off x="1103040" y="2057400"/>
              <a:ext cx="304919" cy="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Connettore diritto 13">
              <a:extLst>
                <a:ext uri="{FF2B5EF4-FFF2-40B4-BE49-F238E27FC236}">
                  <a16:creationId xmlns:a16="http://schemas.microsoft.com/office/drawing/2014/main" id="{8692D1FE-8753-3980-9F37-3A7AB9FB8A10}"/>
                </a:ext>
              </a:extLst>
            </p:cNvPr>
            <p:cNvSpPr/>
            <p:nvPr/>
          </p:nvSpPr>
          <p:spPr>
            <a:xfrm>
              <a:off x="1560600" y="2209680"/>
              <a:ext cx="0" cy="30492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Figura a mano libera: forma 14">
              <a:extLst>
                <a:ext uri="{FF2B5EF4-FFF2-40B4-BE49-F238E27FC236}">
                  <a16:creationId xmlns:a16="http://schemas.microsoft.com/office/drawing/2014/main" id="{0C3DA903-1042-B3CB-8234-37C1AA4C7D17}"/>
                </a:ext>
              </a:extLst>
            </p:cNvPr>
            <p:cNvSpPr/>
            <p:nvPr/>
          </p:nvSpPr>
          <p:spPr>
            <a:xfrm>
              <a:off x="632520" y="2286000"/>
              <a:ext cx="451799" cy="519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30000">
                  <a:ln>
                    <a:noFill/>
                  </a:ln>
                  <a:solidFill>
                    <a:srgbClr val="CC0000"/>
                  </a:solidFill>
                  <a:latin typeface="Arial Rounded MT Bold" pitchFamily="34"/>
                  <a:ea typeface="Microsoft YaHei" pitchFamily="2"/>
                  <a:cs typeface="Mangal" pitchFamily="2"/>
                </a:rPr>
                <a:t>2</a:t>
              </a:r>
              <a:r>
                <a:rPr lang="it-IT" sz="2400" b="0" i="0" u="none" strike="noStrike" baseline="0">
                  <a:ln>
                    <a:noFill/>
                  </a:ln>
                  <a:solidFill>
                    <a:srgbClr val="CC0000"/>
                  </a:solidFill>
                  <a:latin typeface="Arial Rounded MT Bold" pitchFamily="34"/>
                  <a:ea typeface="Microsoft YaHei" pitchFamily="2"/>
                  <a:cs typeface="Mangal" pitchFamily="2"/>
                </a:rPr>
                <a:t>J</a:t>
              </a:r>
            </a:p>
          </p:txBody>
        </p:sp>
      </p:grpSp>
      <p:sp>
        <p:nvSpPr>
          <p:cNvPr id="16" name="Rettangolo 15">
            <a:extLst>
              <a:ext uri="{FF2B5EF4-FFF2-40B4-BE49-F238E27FC236}">
                <a16:creationId xmlns:a16="http://schemas.microsoft.com/office/drawing/2014/main" id="{907A0E22-C60F-3946-2341-EF2D91B6BDD9}"/>
              </a:ext>
            </a:extLst>
          </p:cNvPr>
          <p:cNvSpPr/>
          <p:nvPr/>
        </p:nvSpPr>
        <p:spPr>
          <a:xfrm>
            <a:off x="239760" y="404640"/>
            <a:ext cx="8796240" cy="49536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spc="3" baseline="0">
                <a:ln w="12600" cap="sq">
                  <a:solidFill>
                    <a:srgbClr val="FF0000"/>
                  </a:solidFill>
                  <a:prstDash val="solid"/>
                  <a:miter/>
                </a:ln>
                <a:solidFill>
                  <a:srgbClr val="FF0000"/>
                </a:solidFill>
                <a:effectLst>
                  <a:outerShdw dist="40186" dir="1096358" algn="tl">
                    <a:srgbClr val="9999FF"/>
                  </a:outerShdw>
                </a:effectLst>
                <a:latin typeface="Comic Sans MS" pitchFamily="18"/>
                <a:ea typeface="Comic Sans MS" pitchFamily="18"/>
                <a:cs typeface="Comic Sans MS" pitchFamily="18"/>
              </a:rPr>
              <a:t>copuling constants: more descriptives than chemical shift!</a:t>
            </a:r>
          </a:p>
        </p:txBody>
      </p:sp>
      <p:sp>
        <p:nvSpPr>
          <p:cNvPr id="17" name="Figura a mano libera: forma 16">
            <a:extLst>
              <a:ext uri="{FF2B5EF4-FFF2-40B4-BE49-F238E27FC236}">
                <a16:creationId xmlns:a16="http://schemas.microsoft.com/office/drawing/2014/main" id="{1A111516-132A-0BBE-AD74-297B0FD2E694}"/>
              </a:ext>
            </a:extLst>
          </p:cNvPr>
          <p:cNvSpPr/>
          <p:nvPr/>
        </p:nvSpPr>
        <p:spPr>
          <a:xfrm>
            <a:off x="1372319" y="2743199"/>
            <a:ext cx="5354640" cy="76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CC99"/>
          </a:solid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Comic Sans MS" pitchFamily="66"/>
                <a:ea typeface="Times New Roman" pitchFamily="18"/>
                <a:cs typeface="Times New Roman" pitchFamily="18"/>
              </a:rPr>
              <a:t>H on C sp</a:t>
            </a:r>
            <a:r>
              <a:rPr lang="it-IT" sz="2000" b="0" i="0" u="none" strike="noStrike" baseline="30000">
                <a:ln>
                  <a:noFill/>
                </a:ln>
                <a:solidFill>
                  <a:srgbClr val="000000"/>
                </a:solidFill>
                <a:latin typeface="Comic Sans MS" pitchFamily="66"/>
                <a:ea typeface="Times New Roman" pitchFamily="18"/>
                <a:cs typeface="Times New Roman" pitchFamily="18"/>
              </a:rPr>
              <a:t>3</a:t>
            </a:r>
            <a:r>
              <a:rPr lang="it-IT" sz="2000" b="0" i="0" u="none" strike="noStrike" baseline="0">
                <a:ln>
                  <a:noFill/>
                </a:ln>
                <a:solidFill>
                  <a:srgbClr val="000000"/>
                </a:solidFill>
                <a:latin typeface="Comic Sans MS" pitchFamily="66"/>
                <a:ea typeface="Times New Roman" pitchFamily="18"/>
                <a:cs typeface="Times New Roman" pitchFamily="18"/>
              </a:rPr>
              <a:t>:			</a:t>
            </a:r>
            <a:r>
              <a:rPr lang="it-IT" sz="2000" b="0" i="1" u="none" strike="noStrike" baseline="0">
                <a:ln>
                  <a:noFill/>
                </a:ln>
                <a:solidFill>
                  <a:srgbClr val="000000"/>
                </a:solidFill>
                <a:latin typeface="Comic Sans MS" pitchFamily="66"/>
                <a:ea typeface="Times New Roman" pitchFamily="18"/>
                <a:cs typeface="Times New Roman" pitchFamily="18"/>
              </a:rPr>
              <a:t>J </a:t>
            </a:r>
            <a:r>
              <a:rPr lang="it-IT" sz="2000" b="0" i="0" u="none" strike="noStrike" baseline="0">
                <a:ln>
                  <a:noFill/>
                </a:ln>
                <a:solidFill>
                  <a:srgbClr val="000000"/>
                </a:solidFill>
                <a:latin typeface="Symbol" pitchFamily="18"/>
                <a:ea typeface="Times New Roman" pitchFamily="18"/>
                <a:cs typeface="Times New Roman" pitchFamily="18"/>
              </a:rPr>
              <a:t></a:t>
            </a:r>
            <a:r>
              <a:rPr lang="it-IT" sz="2000" b="0" i="0" u="none" strike="noStrike" baseline="0">
                <a:ln>
                  <a:noFill/>
                </a:ln>
                <a:solidFill>
                  <a:srgbClr val="000000"/>
                </a:solidFill>
                <a:latin typeface="Comic Sans MS" pitchFamily="66"/>
                <a:ea typeface="Times New Roman" pitchFamily="18"/>
                <a:cs typeface="Times New Roman" pitchFamily="18"/>
              </a:rPr>
              <a:t> 10-14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Comic Sans MS" pitchFamily="66"/>
                <a:ea typeface="Times New Roman" pitchFamily="18"/>
                <a:cs typeface="Times New Roman" pitchFamily="18"/>
              </a:rPr>
              <a:t>H on C sp</a:t>
            </a:r>
            <a:r>
              <a:rPr lang="it-IT" sz="2000" b="0" i="0" u="none" strike="noStrike" baseline="30000">
                <a:ln>
                  <a:noFill/>
                </a:ln>
                <a:solidFill>
                  <a:srgbClr val="000000"/>
                </a:solidFill>
                <a:latin typeface="Comic Sans MS" pitchFamily="66"/>
                <a:ea typeface="Times New Roman" pitchFamily="18"/>
                <a:cs typeface="Times New Roman" pitchFamily="18"/>
              </a:rPr>
              <a:t>2</a:t>
            </a:r>
            <a:r>
              <a:rPr lang="it-IT" sz="2000" b="0" i="0" u="none" strike="noStrike" baseline="0">
                <a:ln>
                  <a:noFill/>
                </a:ln>
                <a:solidFill>
                  <a:srgbClr val="000000"/>
                </a:solidFill>
                <a:latin typeface="Comic Sans MS" pitchFamily="66"/>
                <a:ea typeface="Times New Roman" pitchFamily="18"/>
                <a:cs typeface="Times New Roman" pitchFamily="18"/>
              </a:rPr>
              <a:t>:			</a:t>
            </a:r>
            <a:r>
              <a:rPr lang="it-IT" sz="2000" b="0" i="1" u="none" strike="noStrike" baseline="0">
                <a:ln>
                  <a:noFill/>
                </a:ln>
                <a:solidFill>
                  <a:srgbClr val="000000"/>
                </a:solidFill>
                <a:latin typeface="Comic Sans MS" pitchFamily="66"/>
                <a:ea typeface="Times New Roman" pitchFamily="18"/>
                <a:cs typeface="Times New Roman" pitchFamily="18"/>
              </a:rPr>
              <a:t>J </a:t>
            </a:r>
            <a:r>
              <a:rPr lang="it-IT" sz="2000" b="0" i="0" u="none" strike="noStrike" baseline="0">
                <a:ln>
                  <a:noFill/>
                </a:ln>
                <a:solidFill>
                  <a:srgbClr val="000000"/>
                </a:solidFill>
                <a:latin typeface="Symbol" pitchFamily="18"/>
                <a:ea typeface="Times New Roman" pitchFamily="18"/>
                <a:cs typeface="Times New Roman" pitchFamily="18"/>
              </a:rPr>
              <a:t></a:t>
            </a:r>
            <a:r>
              <a:rPr lang="it-IT" sz="2000" b="0" i="0" u="none" strike="noStrike" baseline="0">
                <a:ln>
                  <a:noFill/>
                </a:ln>
                <a:solidFill>
                  <a:srgbClr val="000000"/>
                </a:solidFill>
                <a:latin typeface="Comic Sans MS" pitchFamily="66"/>
                <a:ea typeface="Times New Roman" pitchFamily="18"/>
                <a:cs typeface="Times New Roman" pitchFamily="18"/>
              </a:rPr>
              <a:t> 1-3 Hz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836EB7-94C8-D710-2404-32C88E97C923}"/>
              </a:ext>
            </a:extLst>
          </p:cNvPr>
          <p:cNvSpPr txBox="1">
            <a:spLocks noGrp="1"/>
          </p:cNvSpPr>
          <p:nvPr>
            <p:ph type="title" idx="4294967295"/>
          </p:nvPr>
        </p:nvSpPr>
        <p:spPr>
          <a:xfrm>
            <a:off x="468360" y="248400"/>
            <a:ext cx="8229600" cy="1312920"/>
          </a:xfrm>
        </p:spPr>
        <p:txBody>
          <a:bodyPr wrap="square">
            <a:spAutoFit/>
          </a:bodyPr>
          <a:lstStyle/>
          <a:p>
            <a:pPr lvl="0"/>
            <a:r>
              <a:rPr lang="en-US" sz="4000"/>
              <a:t>NMR “the physical technique that has changed chemistry”</a:t>
            </a:r>
          </a:p>
        </p:txBody>
      </p:sp>
      <p:sp>
        <p:nvSpPr>
          <p:cNvPr id="3" name="Segnaposto testo 2">
            <a:extLst>
              <a:ext uri="{FF2B5EF4-FFF2-40B4-BE49-F238E27FC236}">
                <a16:creationId xmlns:a16="http://schemas.microsoft.com/office/drawing/2014/main" id="{DFD822B0-CC93-D79C-7FB0-AE68EE6E0E8A}"/>
              </a:ext>
            </a:extLst>
          </p:cNvPr>
          <p:cNvSpPr txBox="1">
            <a:spLocks noGrp="1"/>
          </p:cNvSpPr>
          <p:nvPr>
            <p:ph type="body" idx="4294967295"/>
          </p:nvPr>
        </p:nvSpPr>
        <p:spPr>
          <a:xfrm>
            <a:off x="468360" y="2133360"/>
            <a:ext cx="8229600" cy="3313439"/>
          </a:xfrm>
        </p:spPr>
        <p:txBody>
          <a:bodyPr wrap="square">
            <a:spAutoFit/>
          </a:bodyPr>
          <a:lstStyle/>
          <a:p>
            <a:pPr lvl="0">
              <a:buClr>
                <a:srgbClr val="000000"/>
              </a:buClr>
              <a:buSzPct val="100000"/>
              <a:buFont typeface="Arial" pitchFamily="34"/>
              <a:buChar char="•"/>
            </a:pPr>
            <a:r>
              <a:rPr lang="it-IT"/>
              <a:t>Structure elucidation (pure compounds)</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it-IT" sz="3200">
                <a:solidFill>
                  <a:srgbClr val="000000"/>
                </a:solidFill>
                <a:latin typeface="Arial" pitchFamily="18"/>
                <a:ea typeface="Microsoft YaHei" pitchFamily="2"/>
                <a:cs typeface="Mangal" pitchFamily="2"/>
              </a:rPr>
              <a:t>Organic synthesis</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it-IT" sz="3200">
                <a:solidFill>
                  <a:srgbClr val="000000"/>
                </a:solidFill>
                <a:latin typeface="Arial" pitchFamily="18"/>
                <a:ea typeface="Microsoft YaHei" pitchFamily="2"/>
                <a:cs typeface="Mangal" pitchFamily="2"/>
              </a:rPr>
              <a:t>Natural product isolation</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it-IT" sz="3200">
                <a:solidFill>
                  <a:srgbClr val="000000"/>
                </a:solidFill>
                <a:latin typeface="Arial" pitchFamily="18"/>
                <a:ea typeface="Microsoft YaHei" pitchFamily="2"/>
                <a:cs typeface="Mangal" pitchFamily="2"/>
              </a:rPr>
              <a:t>Identification of adducts/metabolites both of chemical/biochemical reactions</a:t>
            </a:r>
          </a:p>
          <a:p>
            <a:pPr marL="342720" lvl="0" indent="-342720">
              <a:tabLst>
                <a:tab pos="914040" algn="l"/>
                <a:tab pos="1828439" algn="l"/>
                <a:tab pos="2742839" algn="l"/>
                <a:tab pos="3657239" algn="l"/>
                <a:tab pos="4571639" algn="l"/>
                <a:tab pos="5486040" algn="l"/>
                <a:tab pos="6400440" algn="l"/>
                <a:tab pos="7314840" algn="l"/>
                <a:tab pos="8229240" algn="l"/>
                <a:tab pos="9143640" algn="l"/>
                <a:tab pos="10058040" algn="l"/>
              </a:tabLst>
            </a:pPr>
            <a:endParaRPr lang="it-IT"/>
          </a:p>
        </p:txBody>
      </p:sp>
      <p:sp>
        <p:nvSpPr>
          <p:cNvPr id="4" name="Figura a mano libera: forma 3">
            <a:extLst>
              <a:ext uri="{FF2B5EF4-FFF2-40B4-BE49-F238E27FC236}">
                <a16:creationId xmlns:a16="http://schemas.microsoft.com/office/drawing/2014/main" id="{C7BDF908-6B0B-E1D1-D105-C24A7B061295}"/>
              </a:ext>
            </a:extLst>
          </p:cNvPr>
          <p:cNvSpPr/>
          <p:nvPr/>
        </p:nvSpPr>
        <p:spPr>
          <a:xfrm>
            <a:off x="0" y="0"/>
            <a:ext cx="32400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FFFF"/>
          </a:solidFill>
          <a:ln w="9360" cap="sq">
            <a:solidFill>
              <a:srgbClr val="66FFFF"/>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60F6296B-EF75-7752-5B59-016DE208C3AE}"/>
              </a:ext>
            </a:extLst>
          </p:cNvPr>
          <p:cNvGrpSpPr/>
          <p:nvPr/>
        </p:nvGrpSpPr>
        <p:grpSpPr>
          <a:xfrm>
            <a:off x="595800" y="457200"/>
            <a:ext cx="1702798" cy="996839"/>
            <a:chOff x="595800" y="457200"/>
            <a:chExt cx="1702798" cy="996839"/>
          </a:xfrm>
        </p:grpSpPr>
        <p:sp>
          <p:nvSpPr>
            <p:cNvPr id="3" name="Figura a mano libera: forma 2">
              <a:extLst>
                <a:ext uri="{FF2B5EF4-FFF2-40B4-BE49-F238E27FC236}">
                  <a16:creationId xmlns:a16="http://schemas.microsoft.com/office/drawing/2014/main" id="{E6889EAC-62FA-4E1B-7937-95EBC8113EDF}"/>
                </a:ext>
              </a:extLst>
            </p:cNvPr>
            <p:cNvSpPr/>
            <p:nvPr/>
          </p:nvSpPr>
          <p:spPr>
            <a:xfrm>
              <a:off x="1352520" y="457200"/>
              <a:ext cx="447840" cy="4445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DBDE7A3C-FB50-5A49-B902-0C606288F1F1}"/>
                </a:ext>
              </a:extLst>
            </p:cNvPr>
            <p:cNvSpPr/>
            <p:nvPr/>
          </p:nvSpPr>
          <p:spPr>
            <a:xfrm>
              <a:off x="1851119" y="457200"/>
              <a:ext cx="447479" cy="4445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5" name="Oggetto 4">
              <a:extLst>
                <a:ext uri="{FF2B5EF4-FFF2-40B4-BE49-F238E27FC236}">
                  <a16:creationId xmlns:a16="http://schemas.microsoft.com/office/drawing/2014/main" id="{5EEBFFF8-8516-1965-1E8B-E8823330D77C}"/>
                </a:ext>
              </a:extLst>
            </p:cNvPr>
            <p:cNvGraphicFramePr/>
            <p:nvPr/>
          </p:nvGraphicFramePr>
          <p:xfrm>
            <a:off x="1406520" y="527040"/>
            <a:ext cx="855719" cy="926999"/>
          </p:xfrm>
          <a:graphic>
            <a:graphicData uri="http://schemas.openxmlformats.org/presentationml/2006/ole">
              <mc:AlternateContent xmlns:mc="http://schemas.openxmlformats.org/markup-compatibility/2006">
                <mc:Choice xmlns:v="urn:schemas-microsoft-com:vml" Requires="v">
                  <p:oleObj r:id="rId3" imgW="1428750" imgH="6324600" progId="">
                    <p:embed/>
                  </p:oleObj>
                </mc:Choice>
                <mc:Fallback>
                  <p:oleObj r:id="rId3" imgW="1428750" imgH="6324600" progId="">
                    <p:embed/>
                    <p:pic>
                      <p:nvPicPr>
                        <p:cNvPr id="0" name=""/>
                        <p:cNvPicPr/>
                        <p:nvPr/>
                      </p:nvPicPr>
                      <p:blipFill>
                        <a:blip r:embed="rId4"/>
                        <a:stretch>
                          <a:fillRect/>
                        </a:stretch>
                      </p:blipFill>
                      <p:spPr>
                        <a:xfrm>
                          <a:off x="1406520" y="527040"/>
                          <a:ext cx="855719" cy="926999"/>
                        </a:xfrm>
                        <a:prstGeom prst="rect">
                          <a:avLst/>
                        </a:prstGeom>
                        <a:noFill/>
                        <a:ln>
                          <a:noFill/>
                        </a:ln>
                      </p:spPr>
                    </p:pic>
                  </p:oleObj>
                </mc:Fallback>
              </mc:AlternateContent>
            </a:graphicData>
          </a:graphic>
        </p:graphicFrame>
        <p:sp>
          <p:nvSpPr>
            <p:cNvPr id="6" name="Figura a mano libera: forma 5">
              <a:extLst>
                <a:ext uri="{FF2B5EF4-FFF2-40B4-BE49-F238E27FC236}">
                  <a16:creationId xmlns:a16="http://schemas.microsoft.com/office/drawing/2014/main" id="{4F531D1F-AF81-7E01-AEB3-217948CB0FCA}"/>
                </a:ext>
              </a:extLst>
            </p:cNvPr>
            <p:cNvSpPr/>
            <p:nvPr/>
          </p:nvSpPr>
          <p:spPr>
            <a:xfrm>
              <a:off x="595800" y="739799"/>
              <a:ext cx="451799" cy="519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30000">
                  <a:ln>
                    <a:noFill/>
                  </a:ln>
                  <a:solidFill>
                    <a:srgbClr val="CC0000"/>
                  </a:solidFill>
                  <a:latin typeface="Arial Rounded MT Bold" pitchFamily="34"/>
                  <a:ea typeface="Microsoft YaHei" pitchFamily="2"/>
                  <a:cs typeface="Mangal" pitchFamily="2"/>
                </a:rPr>
                <a:t>3</a:t>
              </a:r>
              <a:r>
                <a:rPr lang="it-IT" sz="2400" b="0" i="0" u="none" strike="noStrike" baseline="0">
                  <a:ln>
                    <a:noFill/>
                  </a:ln>
                  <a:solidFill>
                    <a:srgbClr val="CC0000"/>
                  </a:solidFill>
                  <a:latin typeface="Arial Rounded MT Bold" pitchFamily="34"/>
                  <a:ea typeface="Microsoft YaHei" pitchFamily="2"/>
                  <a:cs typeface="Mangal" pitchFamily="2"/>
                </a:rPr>
                <a:t>J</a:t>
              </a:r>
            </a:p>
          </p:txBody>
        </p:sp>
      </p:grpSp>
      <p:sp>
        <p:nvSpPr>
          <p:cNvPr id="7" name="Figura a mano libera: forma 6">
            <a:extLst>
              <a:ext uri="{FF2B5EF4-FFF2-40B4-BE49-F238E27FC236}">
                <a16:creationId xmlns:a16="http://schemas.microsoft.com/office/drawing/2014/main" id="{2F1DFB30-13D2-7C9A-F07D-D87BDD7119B0}"/>
              </a:ext>
            </a:extLst>
          </p:cNvPr>
          <p:cNvSpPr/>
          <p:nvPr/>
        </p:nvSpPr>
        <p:spPr>
          <a:xfrm>
            <a:off x="0" y="2133720"/>
            <a:ext cx="9144000" cy="3523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Single bond free rotation: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7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Single bond fixed angle :				Karplus law</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6 member chains single bondchair shape: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ax,ax</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10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ax,eq</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3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eq,eq</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3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5 member rings single bond	:			</a:t>
            </a:r>
            <a:r>
              <a:rPr lang="it-IT" sz="2000" b="1" i="1" u="none" strike="noStrike" baseline="0">
                <a:ln>
                  <a:noFill/>
                </a:ln>
                <a:solidFill>
                  <a:srgbClr val="000000"/>
                </a:solidFill>
                <a:latin typeface="Comic Sans MS" pitchFamily="66"/>
                <a:ea typeface="Times New Roman" pitchFamily="18"/>
                <a:cs typeface="Times New Roman" pitchFamily="18"/>
              </a:rPr>
              <a:t>J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5 Hz (</a:t>
            </a:r>
            <a:r>
              <a:rPr lang="it-IT" sz="2000" b="1" i="1" u="none" strike="noStrike" baseline="0">
                <a:ln>
                  <a:noFill/>
                </a:ln>
                <a:solidFill>
                  <a:srgbClr val="000000"/>
                </a:solidFill>
                <a:latin typeface="Comic Sans MS" pitchFamily="66"/>
                <a:ea typeface="Times New Roman" pitchFamily="18"/>
                <a:cs typeface="Times New Roman" pitchFamily="18"/>
              </a:rPr>
              <a:t>cis,trans</a:t>
            </a:r>
            <a:r>
              <a:rPr lang="it-IT" sz="2000" b="1" i="0" u="none" strike="noStrike" baseline="0">
                <a:ln>
                  <a:noFill/>
                </a:ln>
                <a:solidFill>
                  <a:srgbClr val="000000"/>
                </a:solidFill>
                <a:latin typeface="Comic Sans MS" pitchFamily="66"/>
                <a:ea typeface="Times New Roman" pitchFamily="18"/>
                <a:cs typeface="Times New Roman" pitchFamily="18"/>
              </a:rPr>
              <a:t>)</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Double bonds: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cis</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7-11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trans</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14-17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Aromatic rings 6 atoms: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orto</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7-9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Aromatic rings 5 atoms: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orto</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3-5 Hz</a:t>
            </a:r>
          </a:p>
        </p:txBody>
      </p:sp>
      <p:sp>
        <p:nvSpPr>
          <p:cNvPr id="8" name="Figura a mano libera: forma 7">
            <a:extLst>
              <a:ext uri="{FF2B5EF4-FFF2-40B4-BE49-F238E27FC236}">
                <a16:creationId xmlns:a16="http://schemas.microsoft.com/office/drawing/2014/main" id="{5BB327F2-7B46-A042-B2FB-CC887B0FC1E5}"/>
              </a:ext>
            </a:extLst>
          </p:cNvPr>
          <p:cNvSpPr/>
          <p:nvPr/>
        </p:nvSpPr>
        <p:spPr>
          <a:xfrm>
            <a:off x="2590919" y="762120"/>
            <a:ext cx="60800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30000">
                <a:ln>
                  <a:noFill/>
                </a:ln>
                <a:solidFill>
                  <a:srgbClr val="00CC99"/>
                </a:solidFill>
                <a:latin typeface="Comic Sans MS" pitchFamily="66"/>
                <a:ea typeface="Microsoft YaHei" pitchFamily="2"/>
                <a:cs typeface="Mangal" pitchFamily="2"/>
              </a:rPr>
              <a:t>3</a:t>
            </a:r>
            <a:r>
              <a:rPr lang="it-IT" sz="2400" b="1" i="0" u="none" strike="noStrike" baseline="0">
                <a:ln>
                  <a:noFill/>
                </a:ln>
                <a:solidFill>
                  <a:srgbClr val="00CC99"/>
                </a:solidFill>
                <a:latin typeface="Comic Sans MS" pitchFamily="66"/>
                <a:ea typeface="Microsoft YaHei" pitchFamily="2"/>
                <a:cs typeface="Mangal" pitchFamily="2"/>
              </a:rPr>
              <a:t>J</a:t>
            </a:r>
            <a:r>
              <a:rPr lang="it-IT" sz="2000" b="1" i="0" u="none" strike="noStrike" baseline="0">
                <a:ln>
                  <a:noFill/>
                </a:ln>
                <a:solidFill>
                  <a:srgbClr val="00CC99"/>
                </a:solidFill>
                <a:latin typeface="Comic Sans MS" pitchFamily="66"/>
                <a:ea typeface="Microsoft YaHei" pitchFamily="2"/>
                <a:cs typeface="Mangal" pitchFamily="2"/>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A6686222-3BB9-9630-9CF3-8D48E211884D}"/>
              </a:ext>
            </a:extLst>
          </p:cNvPr>
          <p:cNvSpPr/>
          <p:nvPr/>
        </p:nvSpPr>
        <p:spPr>
          <a:xfrm>
            <a:off x="1639800" y="1600200"/>
            <a:ext cx="5735880" cy="172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Allilic (</a:t>
            </a:r>
            <a:r>
              <a:rPr lang="it-IT" sz="2000" b="1" i="0" u="none" strike="noStrike" baseline="30000">
                <a:ln>
                  <a:noFill/>
                </a:ln>
                <a:solidFill>
                  <a:srgbClr val="000000"/>
                </a:solidFill>
                <a:latin typeface="Comic Sans MS" pitchFamily="66"/>
                <a:ea typeface="Times New Roman" pitchFamily="18"/>
                <a:cs typeface="Times New Roman" pitchFamily="18"/>
              </a:rPr>
              <a:t>4</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CH-C=CH):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0-2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Omoallilic (</a:t>
            </a:r>
            <a:r>
              <a:rPr lang="it-IT" sz="2000" b="1" i="0" u="none" strike="noStrike" baseline="30000">
                <a:ln>
                  <a:noFill/>
                </a:ln>
                <a:solidFill>
                  <a:srgbClr val="000000"/>
                </a:solidFill>
                <a:latin typeface="Comic Sans MS" pitchFamily="66"/>
                <a:ea typeface="Times New Roman" pitchFamily="18"/>
                <a:cs typeface="Times New Roman" pitchFamily="18"/>
              </a:rPr>
              <a:t>5</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CH-C=C-CH):	</a:t>
            </a:r>
            <a:r>
              <a:rPr lang="it-IT" sz="2000" b="1" i="1" u="none" strike="noStrike" baseline="0">
                <a:ln>
                  <a:noFill/>
                </a:ln>
                <a:solidFill>
                  <a:srgbClr val="000000"/>
                </a:solidFill>
                <a:latin typeface="Comic Sans MS" pitchFamily="66"/>
                <a:ea typeface="Times New Roman" pitchFamily="18"/>
                <a:cs typeface="Times New Roman" pitchFamily="18"/>
              </a:rPr>
              <a:t>J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0-2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Aromatic rings: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1" u="none" strike="noStrike" baseline="-30000">
                <a:ln>
                  <a:noFill/>
                </a:ln>
                <a:solidFill>
                  <a:srgbClr val="000000"/>
                </a:solidFill>
                <a:latin typeface="Comic Sans MS" pitchFamily="66"/>
                <a:ea typeface="Times New Roman" pitchFamily="18"/>
                <a:cs typeface="Times New Roman" pitchFamily="18"/>
              </a:rPr>
              <a:t>meta</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1-3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1" u="none" strike="noStrike" baseline="-30000">
                <a:ln>
                  <a:noFill/>
                </a:ln>
                <a:solidFill>
                  <a:srgbClr val="000000"/>
                </a:solidFill>
                <a:latin typeface="Comic Sans MS" pitchFamily="66"/>
                <a:ea typeface="Times New Roman" pitchFamily="18"/>
                <a:cs typeface="Times New Roman" pitchFamily="18"/>
              </a:rPr>
              <a:t>para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0-1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W:				</a:t>
            </a:r>
            <a:r>
              <a:rPr lang="it-IT" sz="2000" b="1" i="0" u="none" strike="noStrike" baseline="30000">
                <a:ln>
                  <a:noFill/>
                </a:ln>
                <a:solidFill>
                  <a:srgbClr val="000000"/>
                </a:solidFill>
                <a:latin typeface="Comic Sans MS" pitchFamily="66"/>
                <a:ea typeface="Times New Roman" pitchFamily="18"/>
                <a:cs typeface="Times New Roman" pitchFamily="18"/>
              </a:rPr>
              <a:t>4</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0-7 Hz</a:t>
            </a:r>
          </a:p>
        </p:txBody>
      </p:sp>
      <p:sp>
        <p:nvSpPr>
          <p:cNvPr id="3" name="Figura a mano libera: forma 2">
            <a:extLst>
              <a:ext uri="{FF2B5EF4-FFF2-40B4-BE49-F238E27FC236}">
                <a16:creationId xmlns:a16="http://schemas.microsoft.com/office/drawing/2014/main" id="{9BCCD9B6-B283-84D9-A341-05A0A21B788C}"/>
              </a:ext>
            </a:extLst>
          </p:cNvPr>
          <p:cNvSpPr/>
          <p:nvPr/>
        </p:nvSpPr>
        <p:spPr>
          <a:xfrm>
            <a:off x="1619280" y="620640"/>
            <a:ext cx="60800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w="9360" cap="sq">
            <a:solidFill>
              <a:srgbClr val="3333CC"/>
            </a:solidFill>
            <a:prstDash val="solid"/>
            <a:miter/>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Microsoft YaHei" pitchFamily="2"/>
                <a:cs typeface="Mangal" pitchFamily="2"/>
              </a:rPr>
              <a:t>long-range copulings constants</a:t>
            </a:r>
            <a:r>
              <a:rPr lang="it-IT" sz="2000" b="1" i="0" u="none" strike="noStrike" baseline="0">
                <a:ln>
                  <a:noFill/>
                </a:ln>
                <a:solidFill>
                  <a:srgbClr val="FFFF00"/>
                </a:solidFill>
                <a:latin typeface="Comic Sans MS" pitchFamily="66"/>
                <a:ea typeface="Microsoft YaHei" pitchFamily="2"/>
                <a:cs typeface="Mangal" pitchFamily="2"/>
              </a:rPr>
              <a:t>.</a:t>
            </a:r>
          </a:p>
        </p:txBody>
      </p:sp>
      <p:pic>
        <p:nvPicPr>
          <p:cNvPr id="4" name="Immagine 3">
            <a:extLst>
              <a:ext uri="{FF2B5EF4-FFF2-40B4-BE49-F238E27FC236}">
                <a16:creationId xmlns:a16="http://schemas.microsoft.com/office/drawing/2014/main" id="{EBD17043-427F-FDAC-19EF-57AABBB14EF0}"/>
              </a:ext>
            </a:extLst>
          </p:cNvPr>
          <p:cNvPicPr>
            <a:picLocks noChangeAspect="1"/>
          </p:cNvPicPr>
          <p:nvPr/>
        </p:nvPicPr>
        <p:blipFill>
          <a:blip r:embed="rId3">
            <a:lum/>
            <a:alphaModFix/>
          </a:blip>
          <a:srcRect/>
          <a:stretch>
            <a:fillRect/>
          </a:stretch>
        </p:blipFill>
        <p:spPr>
          <a:xfrm>
            <a:off x="1295280" y="4114800"/>
            <a:ext cx="6705720" cy="131904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7DA19F5-59E4-4269-AF5F-5427AC9E9975}"/>
              </a:ext>
            </a:extLst>
          </p:cNvPr>
          <p:cNvSpPr/>
          <p:nvPr/>
        </p:nvSpPr>
        <p:spPr>
          <a:xfrm>
            <a:off x="2438280" y="228600"/>
            <a:ext cx="4005360" cy="8380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spc="3" baseline="0">
                <a:ln>
                  <a:noFill/>
                  <a:prstDash val="solid"/>
                </a:ln>
                <a:solidFill>
                  <a:srgbClr val="FF0000"/>
                </a:solidFill>
                <a:effectLst>
                  <a:outerShdw dist="40186" dir="1096358" algn="tl">
                    <a:srgbClr val="9999FF"/>
                  </a:outerShdw>
                </a:effectLst>
                <a:latin typeface="Comic Sans MS" pitchFamily="18"/>
                <a:ea typeface="Comic Sans MS" pitchFamily="18"/>
                <a:cs typeface="Comic Sans MS" pitchFamily="18"/>
              </a:rPr>
              <a:t>Equivalent protons</a:t>
            </a:r>
          </a:p>
        </p:txBody>
      </p:sp>
      <p:sp>
        <p:nvSpPr>
          <p:cNvPr id="3" name="Figura a mano libera: forma 2">
            <a:extLst>
              <a:ext uri="{FF2B5EF4-FFF2-40B4-BE49-F238E27FC236}">
                <a16:creationId xmlns:a16="http://schemas.microsoft.com/office/drawing/2014/main" id="{A8BDE9B3-CBD9-4D50-62D2-FF51DA8343FE}"/>
              </a:ext>
            </a:extLst>
          </p:cNvPr>
          <p:cNvSpPr/>
          <p:nvPr/>
        </p:nvSpPr>
        <p:spPr>
          <a:xfrm>
            <a:off x="228600" y="990719"/>
            <a:ext cx="8610480" cy="916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Examples</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 symmetry</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 free rotations</a:t>
            </a:r>
          </a:p>
        </p:txBody>
      </p:sp>
      <p:sp>
        <p:nvSpPr>
          <p:cNvPr id="4" name="Figura a mano libera: forma 3">
            <a:extLst>
              <a:ext uri="{FF2B5EF4-FFF2-40B4-BE49-F238E27FC236}">
                <a16:creationId xmlns:a16="http://schemas.microsoft.com/office/drawing/2014/main" id="{BE22EA9C-D2B4-F1E8-479E-E41532B79D9F}"/>
              </a:ext>
            </a:extLst>
          </p:cNvPr>
          <p:cNvSpPr/>
          <p:nvPr/>
        </p:nvSpPr>
        <p:spPr>
          <a:xfrm>
            <a:off x="4081320" y="3152879"/>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5" name="Oggetto 4">
            <a:extLst>
              <a:ext uri="{FF2B5EF4-FFF2-40B4-BE49-F238E27FC236}">
                <a16:creationId xmlns:a16="http://schemas.microsoft.com/office/drawing/2014/main" id="{46F878E7-CACD-0792-3566-0D4195F97C4B}"/>
              </a:ext>
            </a:extLst>
          </p:cNvPr>
          <p:cNvGraphicFramePr/>
          <p:nvPr/>
        </p:nvGraphicFramePr>
        <p:xfrm>
          <a:off x="3352680" y="4876920"/>
          <a:ext cx="2210040" cy="1244520"/>
        </p:xfrm>
        <a:graphic>
          <a:graphicData uri="http://schemas.openxmlformats.org/presentationml/2006/ole">
            <mc:AlternateContent xmlns:mc="http://schemas.openxmlformats.org/markup-compatibility/2006">
              <mc:Choice xmlns:v="urn:schemas-microsoft-com:vml" Requires="v">
                <p:oleObj name="CS ChemDraw Drawing" r:id="rId3" imgW="1752600" imgH="1628775" progId="">
                  <p:embed/>
                </p:oleObj>
              </mc:Choice>
              <mc:Fallback>
                <p:oleObj name="CS ChemDraw Drawing" r:id="rId3" imgW="1752600" imgH="1628775" progId="">
                  <p:embed/>
                  <p:pic>
                    <p:nvPicPr>
                      <p:cNvPr id="0" name=""/>
                      <p:cNvPicPr/>
                      <p:nvPr/>
                    </p:nvPicPr>
                    <p:blipFill>
                      <a:blip r:embed="rId4"/>
                      <a:stretch>
                        <a:fillRect/>
                      </a:stretch>
                    </p:blipFill>
                    <p:spPr>
                      <a:xfrm>
                        <a:off x="3352680" y="4876920"/>
                        <a:ext cx="2210040" cy="1244520"/>
                      </a:xfrm>
                      <a:prstGeom prst="rect">
                        <a:avLst/>
                      </a:prstGeom>
                      <a:noFill/>
                      <a:ln>
                        <a:noFill/>
                      </a:ln>
                    </p:spPr>
                  </p:pic>
                </p:oleObj>
              </mc:Fallback>
            </mc:AlternateContent>
          </a:graphicData>
        </a:graphic>
      </p:graphicFrame>
      <p:sp>
        <p:nvSpPr>
          <p:cNvPr id="6" name="Figura a mano libera: forma 5">
            <a:extLst>
              <a:ext uri="{FF2B5EF4-FFF2-40B4-BE49-F238E27FC236}">
                <a16:creationId xmlns:a16="http://schemas.microsoft.com/office/drawing/2014/main" id="{6C8C3B31-2958-7A2B-A88A-5E212728606C}"/>
              </a:ext>
            </a:extLst>
          </p:cNvPr>
          <p:cNvSpPr/>
          <p:nvPr/>
        </p:nvSpPr>
        <p:spPr>
          <a:xfrm>
            <a:off x="2004840" y="283356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7" name="Oggetto 6">
            <a:extLst>
              <a:ext uri="{FF2B5EF4-FFF2-40B4-BE49-F238E27FC236}">
                <a16:creationId xmlns:a16="http://schemas.microsoft.com/office/drawing/2014/main" id="{9C231415-FB71-C682-58A3-889BC4591065}"/>
              </a:ext>
            </a:extLst>
          </p:cNvPr>
          <p:cNvGraphicFramePr/>
          <p:nvPr/>
        </p:nvGraphicFramePr>
        <p:xfrm>
          <a:off x="762120" y="2362320"/>
          <a:ext cx="7543799" cy="1749240"/>
        </p:xfrm>
        <a:graphic>
          <a:graphicData uri="http://schemas.openxmlformats.org/presentationml/2006/ole">
            <mc:AlternateContent xmlns:mc="http://schemas.openxmlformats.org/markup-compatibility/2006">
              <mc:Choice xmlns:v="urn:schemas-microsoft-com:vml" Requires="v">
                <p:oleObj name="CS ChemDraw Drawing" r:id="rId5" imgW="30784800" imgH="6057900" progId="">
                  <p:embed/>
                </p:oleObj>
              </mc:Choice>
              <mc:Fallback>
                <p:oleObj name="CS ChemDraw Drawing" r:id="rId5" imgW="30784800" imgH="6057900" progId="">
                  <p:embed/>
                  <p:pic>
                    <p:nvPicPr>
                      <p:cNvPr id="0" name=""/>
                      <p:cNvPicPr/>
                      <p:nvPr/>
                    </p:nvPicPr>
                    <p:blipFill>
                      <a:blip r:embed="rId6"/>
                      <a:stretch>
                        <a:fillRect/>
                      </a:stretch>
                    </p:blipFill>
                    <p:spPr>
                      <a:xfrm>
                        <a:off x="762120" y="2362320"/>
                        <a:ext cx="7543799" cy="1749240"/>
                      </a:xfrm>
                      <a:prstGeom prst="rect">
                        <a:avLst/>
                      </a:prstGeom>
                      <a:noFill/>
                      <a:ln>
                        <a:noFill/>
                      </a:ln>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C438D598-8F46-5869-E9A4-CA521B4D6A8B}"/>
              </a:ext>
            </a:extLst>
          </p:cNvPr>
          <p:cNvSpPr/>
          <p:nvPr/>
        </p:nvSpPr>
        <p:spPr>
          <a:xfrm>
            <a:off x="2795760" y="2967119"/>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3" name="Oggetto 2">
            <a:extLst>
              <a:ext uri="{FF2B5EF4-FFF2-40B4-BE49-F238E27FC236}">
                <a16:creationId xmlns:a16="http://schemas.microsoft.com/office/drawing/2014/main" id="{1707F1F3-9392-E534-3885-9890B67A81A5}"/>
              </a:ext>
            </a:extLst>
          </p:cNvPr>
          <p:cNvGraphicFramePr/>
          <p:nvPr/>
        </p:nvGraphicFramePr>
        <p:xfrm>
          <a:off x="1447919" y="838080"/>
          <a:ext cx="6271919" cy="1630440"/>
        </p:xfrm>
        <a:graphic>
          <a:graphicData uri="http://schemas.openxmlformats.org/presentationml/2006/ole">
            <mc:AlternateContent xmlns:mc="http://schemas.openxmlformats.org/markup-compatibility/2006">
              <mc:Choice xmlns:v="urn:schemas-microsoft-com:vml" Requires="v">
                <p:oleObj name="CS ChemDraw Drawing" r:id="rId3" imgW="20383500" imgH="857250" progId="">
                  <p:embed/>
                </p:oleObj>
              </mc:Choice>
              <mc:Fallback>
                <p:oleObj name="CS ChemDraw Drawing" r:id="rId3" imgW="20383500" imgH="857250" progId="">
                  <p:embed/>
                  <p:pic>
                    <p:nvPicPr>
                      <p:cNvPr id="0" name=""/>
                      <p:cNvPicPr/>
                      <p:nvPr/>
                    </p:nvPicPr>
                    <p:blipFill>
                      <a:blip r:embed="rId4"/>
                      <a:stretch>
                        <a:fillRect/>
                      </a:stretch>
                    </p:blipFill>
                    <p:spPr>
                      <a:xfrm>
                        <a:off x="1447919" y="838080"/>
                        <a:ext cx="6271919" cy="1630440"/>
                      </a:xfrm>
                      <a:prstGeom prst="rect">
                        <a:avLst/>
                      </a:prstGeom>
                      <a:noFill/>
                      <a:ln>
                        <a:noFill/>
                      </a:ln>
                    </p:spPr>
                  </p:pic>
                </p:oleObj>
              </mc:Fallback>
            </mc:AlternateContent>
          </a:graphicData>
        </a:graphic>
      </p:graphicFrame>
      <p:sp>
        <p:nvSpPr>
          <p:cNvPr id="4" name="Figura a mano libera: forma 3">
            <a:extLst>
              <a:ext uri="{FF2B5EF4-FFF2-40B4-BE49-F238E27FC236}">
                <a16:creationId xmlns:a16="http://schemas.microsoft.com/office/drawing/2014/main" id="{D98C1B97-E8EA-570F-7C59-66A88D35C5B1}"/>
              </a:ext>
            </a:extLst>
          </p:cNvPr>
          <p:cNvSpPr/>
          <p:nvPr/>
        </p:nvSpPr>
        <p:spPr>
          <a:xfrm>
            <a:off x="2200319" y="317664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5" name="Oggetto 4">
            <a:extLst>
              <a:ext uri="{FF2B5EF4-FFF2-40B4-BE49-F238E27FC236}">
                <a16:creationId xmlns:a16="http://schemas.microsoft.com/office/drawing/2014/main" id="{7386E735-87CA-3798-E3A0-253ED268E3E8}"/>
              </a:ext>
            </a:extLst>
          </p:cNvPr>
          <p:cNvGraphicFramePr/>
          <p:nvPr/>
        </p:nvGraphicFramePr>
        <p:xfrm>
          <a:off x="0" y="3581279"/>
          <a:ext cx="8915399" cy="947880"/>
        </p:xfrm>
        <a:graphic>
          <a:graphicData uri="http://schemas.openxmlformats.org/presentationml/2006/ole">
            <mc:AlternateContent xmlns:mc="http://schemas.openxmlformats.org/markup-compatibility/2006">
              <mc:Choice xmlns:v="urn:schemas-microsoft-com:vml" Requires="v">
                <p:oleObj name="CS ChemDraw Drawing" r:id="rId5" imgW="24841200" imgH="561975" progId="">
                  <p:embed/>
                </p:oleObj>
              </mc:Choice>
              <mc:Fallback>
                <p:oleObj name="CS ChemDraw Drawing" r:id="rId5" imgW="24841200" imgH="561975" progId="">
                  <p:embed/>
                  <p:pic>
                    <p:nvPicPr>
                      <p:cNvPr id="0" name=""/>
                      <p:cNvPicPr/>
                      <p:nvPr/>
                    </p:nvPicPr>
                    <p:blipFill>
                      <a:blip r:embed="rId6"/>
                      <a:stretch>
                        <a:fillRect/>
                      </a:stretch>
                    </p:blipFill>
                    <p:spPr>
                      <a:xfrm>
                        <a:off x="0" y="3581279"/>
                        <a:ext cx="8915399" cy="947880"/>
                      </a:xfrm>
                      <a:prstGeom prst="rect">
                        <a:avLst/>
                      </a:prstGeom>
                      <a:noFill/>
                      <a:ln>
                        <a:noFill/>
                      </a:ln>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51246BBD-6A64-4B4A-3896-681FC791DAC1}"/>
              </a:ext>
            </a:extLst>
          </p:cNvPr>
          <p:cNvSpPr/>
          <p:nvPr/>
        </p:nvSpPr>
        <p:spPr>
          <a:xfrm>
            <a:off x="311040" y="3587760"/>
            <a:ext cx="1359000" cy="291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EAEA">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EE8F9C2A-D759-2115-D11E-8BC2C25928A3}"/>
              </a:ext>
            </a:extLst>
          </p:cNvPr>
          <p:cNvSpPr/>
          <p:nvPr/>
        </p:nvSpPr>
        <p:spPr>
          <a:xfrm>
            <a:off x="311040" y="4106880"/>
            <a:ext cx="1359000" cy="291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EAEA">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ADFDB99B-BC86-53A2-0F1B-CCF57C27F031}"/>
              </a:ext>
            </a:extLst>
          </p:cNvPr>
          <p:cNvSpPr/>
          <p:nvPr/>
        </p:nvSpPr>
        <p:spPr>
          <a:xfrm>
            <a:off x="311040" y="5430960"/>
            <a:ext cx="1359000" cy="291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EAEA">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Figura a mano libera: forma 4">
            <a:extLst>
              <a:ext uri="{FF2B5EF4-FFF2-40B4-BE49-F238E27FC236}">
                <a16:creationId xmlns:a16="http://schemas.microsoft.com/office/drawing/2014/main" id="{B0F8EDCD-9633-44B7-0AC5-A4C02217222D}"/>
              </a:ext>
            </a:extLst>
          </p:cNvPr>
          <p:cNvSpPr/>
          <p:nvPr/>
        </p:nvSpPr>
        <p:spPr>
          <a:xfrm>
            <a:off x="2673360" y="5416560"/>
            <a:ext cx="596880" cy="291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EAEA">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3C7693F2-1E51-AE13-2627-1F44BC44B7B7}"/>
              </a:ext>
            </a:extLst>
          </p:cNvPr>
          <p:cNvSpPr/>
          <p:nvPr/>
        </p:nvSpPr>
        <p:spPr>
          <a:xfrm>
            <a:off x="5416560" y="2063880"/>
            <a:ext cx="3492359" cy="402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4475FD1E-AD47-B1DF-1FC8-A014C6721FC9}"/>
              </a:ext>
            </a:extLst>
          </p:cNvPr>
          <p:cNvSpPr/>
          <p:nvPr/>
        </p:nvSpPr>
        <p:spPr>
          <a:xfrm>
            <a:off x="1828800" y="3287879"/>
            <a:ext cx="1917719" cy="603000"/>
          </a:xfrm>
          <a:custGeom>
            <a:avLst/>
            <a:gdLst>
              <a:gd name="f0" fmla="val 360"/>
              <a:gd name="f1" fmla="val 0"/>
              <a:gd name="f2" fmla="val 281"/>
              <a:gd name="f3" fmla="val 17"/>
              <a:gd name="f4" fmla="val 240"/>
              <a:gd name="f5" fmla="val 26"/>
              <a:gd name="f6" fmla="val 323"/>
              <a:gd name="f7" fmla="val 35"/>
              <a:gd name="f8" fmla="val 342"/>
              <a:gd name="f9" fmla="val 44"/>
              <a:gd name="f10" fmla="val 296"/>
              <a:gd name="f11" fmla="val 54"/>
              <a:gd name="f12" fmla="val 277"/>
              <a:gd name="f13" fmla="val 63"/>
              <a:gd name="f14" fmla="val 72"/>
              <a:gd name="f15" fmla="val 176"/>
              <a:gd name="f16" fmla="val 81"/>
              <a:gd name="f17" fmla="val 231"/>
              <a:gd name="f18" fmla="val 287"/>
              <a:gd name="f19" fmla="val 90"/>
              <a:gd name="f20" fmla="val 259"/>
              <a:gd name="f21" fmla="val 109"/>
              <a:gd name="f22" fmla="val 118"/>
              <a:gd name="f23" fmla="val 268"/>
              <a:gd name="f24" fmla="val 127"/>
              <a:gd name="f25" fmla="val 305"/>
              <a:gd name="f26" fmla="val 137"/>
              <a:gd name="f27" fmla="val 314"/>
              <a:gd name="f28" fmla="val 155"/>
              <a:gd name="f29" fmla="val 164"/>
              <a:gd name="f30" fmla="val 174"/>
              <a:gd name="f31" fmla="val 183"/>
              <a:gd name="f32" fmla="val 192"/>
              <a:gd name="f33" fmla="val 185"/>
              <a:gd name="f34" fmla="val 201"/>
              <a:gd name="f35" fmla="val 157"/>
              <a:gd name="f36" fmla="val 220"/>
              <a:gd name="f37" fmla="val 229"/>
              <a:gd name="f38" fmla="val 250"/>
              <a:gd name="f39" fmla="val 238"/>
              <a:gd name="f40" fmla="val 222"/>
              <a:gd name="f41" fmla="val 247"/>
              <a:gd name="f42" fmla="val 333"/>
              <a:gd name="f43" fmla="val 257"/>
              <a:gd name="f44" fmla="val 275"/>
              <a:gd name="f45" fmla="val 284"/>
              <a:gd name="f46" fmla="val 303"/>
              <a:gd name="f47" fmla="val 312"/>
              <a:gd name="f48" fmla="val 321"/>
              <a:gd name="f49" fmla="val 194"/>
              <a:gd name="f50" fmla="val 340"/>
              <a:gd name="f51" fmla="val 349"/>
              <a:gd name="f52" fmla="val 358"/>
              <a:gd name="f53" fmla="val 367"/>
              <a:gd name="f54" fmla="val 377"/>
              <a:gd name="f55" fmla="val 386"/>
              <a:gd name="f56" fmla="val 203"/>
              <a:gd name="f57" fmla="val 395"/>
              <a:gd name="f58" fmla="val 370"/>
              <a:gd name="f59" fmla="val 404"/>
              <a:gd name="f60" fmla="val 351"/>
              <a:gd name="f61" fmla="val 414"/>
              <a:gd name="f62" fmla="val 423"/>
              <a:gd name="f63" fmla="val 432"/>
              <a:gd name="f64" fmla="val 450"/>
              <a:gd name="f65" fmla="val 213"/>
              <a:gd name="f66" fmla="val 460"/>
              <a:gd name="f67" fmla="val 469"/>
              <a:gd name="f68" fmla="val 487"/>
              <a:gd name="f69" fmla="val 497"/>
              <a:gd name="f70" fmla="val 506"/>
              <a:gd name="f71" fmla="val 515"/>
              <a:gd name="f72" fmla="val 524"/>
              <a:gd name="f73" fmla="val 534"/>
              <a:gd name="f74" fmla="val 552"/>
              <a:gd name="f75" fmla="val 561"/>
              <a:gd name="f76" fmla="val 379"/>
              <a:gd name="f77" fmla="val 570"/>
              <a:gd name="f78" fmla="val 580"/>
              <a:gd name="f79" fmla="val 589"/>
              <a:gd name="f80" fmla="val 598"/>
              <a:gd name="f81" fmla="val 607"/>
              <a:gd name="f82" fmla="val 617"/>
              <a:gd name="f83" fmla="val 626"/>
              <a:gd name="f84" fmla="val 635"/>
              <a:gd name="f85" fmla="val 130"/>
              <a:gd name="f86" fmla="val 644"/>
              <a:gd name="f87" fmla="val 111"/>
              <a:gd name="f88" fmla="val 83"/>
              <a:gd name="f89" fmla="val 47"/>
              <a:gd name="f90" fmla="val 28"/>
              <a:gd name="f91" fmla="val 663"/>
              <a:gd name="f92" fmla="val 10"/>
              <a:gd name="f93" fmla="val 672"/>
              <a:gd name="f94" fmla="val 37"/>
              <a:gd name="f95" fmla="val 56"/>
              <a:gd name="f96" fmla="val 681"/>
              <a:gd name="f97" fmla="val 102"/>
              <a:gd name="f98" fmla="val 690"/>
              <a:gd name="f99" fmla="val 700"/>
              <a:gd name="f100" fmla="val 718"/>
              <a:gd name="f101" fmla="val 737"/>
              <a:gd name="f102" fmla="val 746"/>
              <a:gd name="f103" fmla="val 755"/>
              <a:gd name="f104" fmla="val 764"/>
              <a:gd name="f105" fmla="val 783"/>
              <a:gd name="f106" fmla="val 792"/>
              <a:gd name="f107" fmla="val 820"/>
              <a:gd name="f108" fmla="val 829"/>
              <a:gd name="f109" fmla="val 838"/>
              <a:gd name="f110" fmla="val 847"/>
              <a:gd name="f111" fmla="val 857"/>
              <a:gd name="f112" fmla="val 866"/>
              <a:gd name="f113" fmla="val 894"/>
              <a:gd name="f114" fmla="val 912"/>
              <a:gd name="f115" fmla="val 930"/>
              <a:gd name="f116" fmla="val 949"/>
              <a:gd name="f117" fmla="val 958"/>
              <a:gd name="f118" fmla="val 967"/>
              <a:gd name="f119" fmla="val 977"/>
              <a:gd name="f120" fmla="val 986"/>
              <a:gd name="f121" fmla="val 995"/>
              <a:gd name="f122" fmla="val 1004"/>
              <a:gd name="f123" fmla="val 1014"/>
              <a:gd name="f124" fmla="val 1023"/>
              <a:gd name="f125" fmla="val 1032"/>
              <a:gd name="f126" fmla="val 1041"/>
              <a:gd name="f127" fmla="val 1050"/>
              <a:gd name="f128" fmla="val 1060"/>
              <a:gd name="f129" fmla="val 1069"/>
              <a:gd name="f130" fmla="val 1078"/>
              <a:gd name="f131" fmla="val 1087"/>
              <a:gd name="f132" fmla="val 1097"/>
              <a:gd name="f133" fmla="val 1106"/>
              <a:gd name="f134" fmla="val 1115"/>
              <a:gd name="f135" fmla="val 1124"/>
              <a:gd name="f136" fmla="val 1134"/>
              <a:gd name="f137" fmla="val 1143"/>
              <a:gd name="f138" fmla="val 1161"/>
              <a:gd name="f139" fmla="val 1170"/>
              <a:gd name="f140" fmla="val 1189"/>
              <a:gd name="f141" fmla="val 1207"/>
            </a:gdLst>
            <a:ahLst/>
            <a:cxnLst>
              <a:cxn ang="3cd4">
                <a:pos x="hc" y="t"/>
              </a:cxn>
              <a:cxn ang="0">
                <a:pos x="r" y="vc"/>
              </a:cxn>
              <a:cxn ang="cd4">
                <a:pos x="hc" y="b"/>
              </a:cxn>
              <a:cxn ang="cd2">
                <a:pos x="l" y="vc"/>
              </a:cxn>
            </a:cxnLst>
            <a:rect l="l" t="t" r="r" b="b"/>
            <a:pathLst>
              <a:path w="1208" h="380">
                <a:moveTo>
                  <a:pt x="f1" y="f2"/>
                </a:moveTo>
                <a:lnTo>
                  <a:pt x="f3" y="f4"/>
                </a:lnTo>
                <a:lnTo>
                  <a:pt x="f1" y="f2"/>
                </a:lnTo>
                <a:lnTo>
                  <a:pt x="f5" y="f6"/>
                </a:lnTo>
                <a:lnTo>
                  <a:pt x="f7" y="f8"/>
                </a:lnTo>
                <a:lnTo>
                  <a:pt x="f9" y="f10"/>
                </a:lnTo>
                <a:lnTo>
                  <a:pt x="f11" y="f12"/>
                </a:lnTo>
                <a:lnTo>
                  <a:pt x="f13" y="f4"/>
                </a:lnTo>
                <a:lnTo>
                  <a:pt x="f14" y="f15"/>
                </a:lnTo>
                <a:lnTo>
                  <a:pt x="f16" y="f17"/>
                </a:lnTo>
                <a:lnTo>
                  <a:pt x="f16" y="f18"/>
                </a:lnTo>
                <a:lnTo>
                  <a:pt x="f19" y="f20"/>
                </a:lnTo>
                <a:lnTo>
                  <a:pt x="f19" y="f4"/>
                </a:lnTo>
                <a:lnTo>
                  <a:pt x="f21" y="f20"/>
                </a:lnTo>
                <a:lnTo>
                  <a:pt x="f22" y="f10"/>
                </a:lnTo>
                <a:lnTo>
                  <a:pt x="f21" y="f23"/>
                </a:lnTo>
                <a:lnTo>
                  <a:pt x="f21" y="f4"/>
                </a:lnTo>
                <a:lnTo>
                  <a:pt x="f24" y="f25"/>
                </a:lnTo>
                <a:lnTo>
                  <a:pt x="f24" y="f0"/>
                </a:lnTo>
                <a:lnTo>
                  <a:pt x="f26" y="f27"/>
                </a:lnTo>
                <a:lnTo>
                  <a:pt x="f26" y="f18"/>
                </a:lnTo>
                <a:lnTo>
                  <a:pt x="f26" y="f23"/>
                </a:lnTo>
                <a:lnTo>
                  <a:pt x="f28" y="f17"/>
                </a:lnTo>
                <a:lnTo>
                  <a:pt x="f29" y="f18"/>
                </a:lnTo>
                <a:lnTo>
                  <a:pt x="f30" y="f23"/>
                </a:lnTo>
                <a:lnTo>
                  <a:pt x="f30" y="f4"/>
                </a:lnTo>
                <a:lnTo>
                  <a:pt x="f29" y="f20"/>
                </a:lnTo>
                <a:lnTo>
                  <a:pt x="f29" y="f18"/>
                </a:lnTo>
                <a:lnTo>
                  <a:pt x="f29" y="f27"/>
                </a:lnTo>
                <a:lnTo>
                  <a:pt x="f31" y="f4"/>
                </a:lnTo>
                <a:lnTo>
                  <a:pt x="f32" y="f33"/>
                </a:lnTo>
                <a:lnTo>
                  <a:pt x="f34" y="f35"/>
                </a:lnTo>
                <a:lnTo>
                  <a:pt x="f36" y="f17"/>
                </a:lnTo>
                <a:lnTo>
                  <a:pt x="f37" y="f38"/>
                </a:lnTo>
                <a:lnTo>
                  <a:pt x="f37" y="f6"/>
                </a:lnTo>
                <a:lnTo>
                  <a:pt x="f37" y="f12"/>
                </a:lnTo>
                <a:lnTo>
                  <a:pt x="f39" y="f38"/>
                </a:lnTo>
                <a:lnTo>
                  <a:pt x="f39" y="f40"/>
                </a:lnTo>
                <a:lnTo>
                  <a:pt x="f41" y="f12"/>
                </a:lnTo>
                <a:lnTo>
                  <a:pt x="f41" y="f42"/>
                </a:lnTo>
                <a:lnTo>
                  <a:pt x="f41" y="f23"/>
                </a:lnTo>
                <a:lnTo>
                  <a:pt x="f43" y="f17"/>
                </a:lnTo>
                <a:lnTo>
                  <a:pt x="f44" y="f18"/>
                </a:lnTo>
                <a:lnTo>
                  <a:pt x="f44" y="f27"/>
                </a:lnTo>
                <a:lnTo>
                  <a:pt x="f45" y="f4"/>
                </a:lnTo>
                <a:lnTo>
                  <a:pt x="f46" y="f33"/>
                </a:lnTo>
                <a:lnTo>
                  <a:pt x="f47" y="f17"/>
                </a:lnTo>
                <a:lnTo>
                  <a:pt x="f47" y="f38"/>
                </a:lnTo>
                <a:lnTo>
                  <a:pt x="f48" y="f49"/>
                </a:lnTo>
                <a:lnTo>
                  <a:pt x="f50" y="f49"/>
                </a:lnTo>
                <a:lnTo>
                  <a:pt x="f50" y="f38"/>
                </a:lnTo>
                <a:lnTo>
                  <a:pt x="f51" y="f25"/>
                </a:lnTo>
                <a:lnTo>
                  <a:pt x="f51" y="f23"/>
                </a:lnTo>
                <a:lnTo>
                  <a:pt x="f52" y="f18"/>
                </a:lnTo>
                <a:lnTo>
                  <a:pt x="f52" y="f27"/>
                </a:lnTo>
                <a:lnTo>
                  <a:pt x="f53" y="f38"/>
                </a:lnTo>
                <a:lnTo>
                  <a:pt x="f54" y="f17"/>
                </a:lnTo>
                <a:lnTo>
                  <a:pt x="f55" y="f56"/>
                </a:lnTo>
                <a:lnTo>
                  <a:pt x="f57" y="f20"/>
                </a:lnTo>
                <a:lnTo>
                  <a:pt x="f57" y="f27"/>
                </a:lnTo>
                <a:lnTo>
                  <a:pt x="f57" y="f58"/>
                </a:lnTo>
                <a:lnTo>
                  <a:pt x="f59" y="f60"/>
                </a:lnTo>
                <a:lnTo>
                  <a:pt x="f61" y="f10"/>
                </a:lnTo>
                <a:lnTo>
                  <a:pt x="f61" y="f4"/>
                </a:lnTo>
                <a:lnTo>
                  <a:pt x="f62" y="f20"/>
                </a:lnTo>
                <a:lnTo>
                  <a:pt x="f63" y="f18"/>
                </a:lnTo>
                <a:lnTo>
                  <a:pt x="f63" y="f23"/>
                </a:lnTo>
                <a:lnTo>
                  <a:pt x="f64" y="f65"/>
                </a:lnTo>
                <a:lnTo>
                  <a:pt x="f64" y="f35"/>
                </a:lnTo>
                <a:lnTo>
                  <a:pt x="f66" y="f17"/>
                </a:lnTo>
                <a:lnTo>
                  <a:pt x="f66" y="f25"/>
                </a:lnTo>
                <a:lnTo>
                  <a:pt x="f66" y="f0"/>
                </a:lnTo>
                <a:lnTo>
                  <a:pt x="f66" y="f42"/>
                </a:lnTo>
                <a:lnTo>
                  <a:pt x="f67" y="f27"/>
                </a:lnTo>
                <a:lnTo>
                  <a:pt x="f68" y="f18"/>
                </a:lnTo>
                <a:lnTo>
                  <a:pt x="f68" y="f60"/>
                </a:lnTo>
                <a:lnTo>
                  <a:pt x="f68" y="f58"/>
                </a:lnTo>
                <a:lnTo>
                  <a:pt x="f69" y="f25"/>
                </a:lnTo>
                <a:lnTo>
                  <a:pt x="f70" y="f38"/>
                </a:lnTo>
                <a:lnTo>
                  <a:pt x="f71" y="f17"/>
                </a:lnTo>
                <a:lnTo>
                  <a:pt x="f72" y="f10"/>
                </a:lnTo>
                <a:lnTo>
                  <a:pt x="f73" y="f12"/>
                </a:lnTo>
                <a:lnTo>
                  <a:pt x="f73" y="f38"/>
                </a:lnTo>
                <a:lnTo>
                  <a:pt x="f74" y="f6"/>
                </a:lnTo>
                <a:lnTo>
                  <a:pt x="f75" y="f76"/>
                </a:lnTo>
                <a:lnTo>
                  <a:pt x="f75" y="f42"/>
                </a:lnTo>
                <a:lnTo>
                  <a:pt x="f75" y="f12"/>
                </a:lnTo>
                <a:lnTo>
                  <a:pt x="f77" y="f4"/>
                </a:lnTo>
                <a:lnTo>
                  <a:pt x="f77" y="f20"/>
                </a:lnTo>
                <a:lnTo>
                  <a:pt x="f78" y="f27"/>
                </a:lnTo>
                <a:lnTo>
                  <a:pt x="f78" y="f18"/>
                </a:lnTo>
                <a:lnTo>
                  <a:pt x="f79" y="f23"/>
                </a:lnTo>
                <a:lnTo>
                  <a:pt x="f80" y="f6"/>
                </a:lnTo>
                <a:lnTo>
                  <a:pt x="f81" y="f76"/>
                </a:lnTo>
                <a:lnTo>
                  <a:pt x="f82" y="f25"/>
                </a:lnTo>
                <a:lnTo>
                  <a:pt x="f82" y="f38"/>
                </a:lnTo>
                <a:lnTo>
                  <a:pt x="f83" y="f17"/>
                </a:lnTo>
                <a:lnTo>
                  <a:pt x="f83" y="f56"/>
                </a:lnTo>
                <a:lnTo>
                  <a:pt x="f84" y="f15"/>
                </a:lnTo>
                <a:lnTo>
                  <a:pt x="f84" y="f35"/>
                </a:lnTo>
                <a:lnTo>
                  <a:pt x="f84" y="f85"/>
                </a:lnTo>
                <a:lnTo>
                  <a:pt x="f86" y="f87"/>
                </a:lnTo>
                <a:lnTo>
                  <a:pt x="f86" y="f88"/>
                </a:lnTo>
                <a:lnTo>
                  <a:pt x="f86" y="f89"/>
                </a:lnTo>
                <a:lnTo>
                  <a:pt x="f86" y="f90"/>
                </a:lnTo>
                <a:lnTo>
                  <a:pt x="f86" y="f1"/>
                </a:lnTo>
                <a:lnTo>
                  <a:pt x="f91" y="f92"/>
                </a:lnTo>
                <a:lnTo>
                  <a:pt x="f93" y="f94"/>
                </a:lnTo>
                <a:lnTo>
                  <a:pt x="f93" y="f95"/>
                </a:lnTo>
                <a:lnTo>
                  <a:pt x="f93" y="f88"/>
                </a:lnTo>
                <a:lnTo>
                  <a:pt x="f96" y="f97"/>
                </a:lnTo>
                <a:lnTo>
                  <a:pt x="f96" y="f85"/>
                </a:lnTo>
                <a:lnTo>
                  <a:pt x="f96" y="f35"/>
                </a:lnTo>
                <a:lnTo>
                  <a:pt x="f96" y="f15"/>
                </a:lnTo>
                <a:lnTo>
                  <a:pt x="f98" y="f56"/>
                </a:lnTo>
                <a:lnTo>
                  <a:pt x="f98" y="f40"/>
                </a:lnTo>
                <a:lnTo>
                  <a:pt x="f99" y="f38"/>
                </a:lnTo>
                <a:lnTo>
                  <a:pt x="f100" y="f12"/>
                </a:lnTo>
                <a:lnTo>
                  <a:pt x="f101" y="f18"/>
                </a:lnTo>
                <a:lnTo>
                  <a:pt x="f102" y="f23"/>
                </a:lnTo>
                <a:lnTo>
                  <a:pt x="f103" y="f18"/>
                </a:lnTo>
                <a:lnTo>
                  <a:pt x="f103" y="f8"/>
                </a:lnTo>
                <a:lnTo>
                  <a:pt x="f103" y="f6"/>
                </a:lnTo>
                <a:lnTo>
                  <a:pt x="f104" y="f18"/>
                </a:lnTo>
                <a:lnTo>
                  <a:pt x="f105" y="f10"/>
                </a:lnTo>
                <a:lnTo>
                  <a:pt x="f106" y="f23"/>
                </a:lnTo>
                <a:lnTo>
                  <a:pt x="f107" y="f20"/>
                </a:lnTo>
                <a:lnTo>
                  <a:pt x="f107" y="f27"/>
                </a:lnTo>
                <a:lnTo>
                  <a:pt x="f108" y="f38"/>
                </a:lnTo>
                <a:lnTo>
                  <a:pt x="f108" y="f17"/>
                </a:lnTo>
                <a:lnTo>
                  <a:pt x="f108" y="f18"/>
                </a:lnTo>
                <a:lnTo>
                  <a:pt x="f109" y="f6"/>
                </a:lnTo>
                <a:lnTo>
                  <a:pt x="f109" y="f10"/>
                </a:lnTo>
                <a:lnTo>
                  <a:pt x="f110" y="f12"/>
                </a:lnTo>
                <a:lnTo>
                  <a:pt x="f110" y="f6"/>
                </a:lnTo>
                <a:lnTo>
                  <a:pt x="f110" y="f76"/>
                </a:lnTo>
                <a:lnTo>
                  <a:pt x="f110" y="f0"/>
                </a:lnTo>
                <a:lnTo>
                  <a:pt x="f111" y="f18"/>
                </a:lnTo>
                <a:lnTo>
                  <a:pt x="f112" y="f23"/>
                </a:lnTo>
                <a:lnTo>
                  <a:pt x="f113" y="f6"/>
                </a:lnTo>
                <a:lnTo>
                  <a:pt x="f114" y="f38"/>
                </a:lnTo>
                <a:lnTo>
                  <a:pt x="f115" y="f10"/>
                </a:lnTo>
                <a:lnTo>
                  <a:pt x="f115" y="f60"/>
                </a:lnTo>
                <a:lnTo>
                  <a:pt x="f116" y="f27"/>
                </a:lnTo>
                <a:lnTo>
                  <a:pt x="f117" y="f18"/>
                </a:lnTo>
                <a:lnTo>
                  <a:pt x="f118" y="f27"/>
                </a:lnTo>
                <a:lnTo>
                  <a:pt x="f118" y="f42"/>
                </a:lnTo>
                <a:lnTo>
                  <a:pt x="f119" y="f12"/>
                </a:lnTo>
                <a:lnTo>
                  <a:pt x="f120" y="f56"/>
                </a:lnTo>
                <a:lnTo>
                  <a:pt x="f120" y="f15"/>
                </a:lnTo>
                <a:lnTo>
                  <a:pt x="f121" y="f56"/>
                </a:lnTo>
                <a:lnTo>
                  <a:pt x="f122" y="f20"/>
                </a:lnTo>
                <a:lnTo>
                  <a:pt x="f123" y="f4"/>
                </a:lnTo>
                <a:lnTo>
                  <a:pt x="f124" y="f10"/>
                </a:lnTo>
                <a:lnTo>
                  <a:pt x="f125" y="f58"/>
                </a:lnTo>
                <a:lnTo>
                  <a:pt x="f126" y="f8"/>
                </a:lnTo>
                <a:lnTo>
                  <a:pt x="f127" y="f6"/>
                </a:lnTo>
                <a:lnTo>
                  <a:pt x="f128" y="f10"/>
                </a:lnTo>
                <a:lnTo>
                  <a:pt x="f129" y="f6"/>
                </a:lnTo>
                <a:lnTo>
                  <a:pt x="f129" y="f8"/>
                </a:lnTo>
                <a:lnTo>
                  <a:pt x="f130" y="f6"/>
                </a:lnTo>
                <a:lnTo>
                  <a:pt x="f131" y="f23"/>
                </a:lnTo>
                <a:lnTo>
                  <a:pt x="f132" y="f8"/>
                </a:lnTo>
                <a:lnTo>
                  <a:pt x="f133" y="f6"/>
                </a:lnTo>
                <a:lnTo>
                  <a:pt x="f134" y="f10"/>
                </a:lnTo>
                <a:lnTo>
                  <a:pt x="f134" y="f58"/>
                </a:lnTo>
                <a:lnTo>
                  <a:pt x="f135" y="f27"/>
                </a:lnTo>
                <a:lnTo>
                  <a:pt x="f136" y="f18"/>
                </a:lnTo>
                <a:lnTo>
                  <a:pt x="f136" y="f0"/>
                </a:lnTo>
                <a:lnTo>
                  <a:pt x="f137" y="f25"/>
                </a:lnTo>
                <a:lnTo>
                  <a:pt x="f138" y="f12"/>
                </a:lnTo>
                <a:lnTo>
                  <a:pt x="f139" y="f10"/>
                </a:lnTo>
                <a:lnTo>
                  <a:pt x="f140" y="f10"/>
                </a:lnTo>
                <a:lnTo>
                  <a:pt x="f140" y="f4"/>
                </a:lnTo>
                <a:lnTo>
                  <a:pt x="f141" y="f20"/>
                </a:lnTo>
                <a:lnTo>
                  <a:pt x="f141" y="f6"/>
                </a:lnTo>
                <a:lnTo>
                  <a:pt x="f141" y="f10"/>
                </a:lnTo>
                <a:lnTo>
                  <a:pt x="f1" y="f2"/>
                </a:lnTo>
              </a:path>
            </a:pathLst>
          </a:custGeom>
          <a:noFill/>
          <a:ln w="12600" cap="rnd">
            <a:solidFill>
              <a:srgbClr val="000000"/>
            </a:solidFill>
            <a:prstDash val="solid"/>
            <a:roun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66997221-CCE9-C0AB-95B9-857F648B72C7}"/>
              </a:ext>
            </a:extLst>
          </p:cNvPr>
          <p:cNvSpPr/>
          <p:nvPr/>
        </p:nvSpPr>
        <p:spPr>
          <a:xfrm>
            <a:off x="5715000" y="2590919"/>
            <a:ext cx="2287439" cy="1753920"/>
          </a:xfrm>
          <a:custGeom>
            <a:avLst/>
            <a:gdLst>
              <a:gd name="f0" fmla="val 0"/>
              <a:gd name="f1" fmla="val 1104"/>
              <a:gd name="f2" fmla="val 720"/>
              <a:gd name="f3" fmla="val 768"/>
              <a:gd name="f4" fmla="val 1440"/>
            </a:gdLst>
            <a:ahLst/>
            <a:cxnLst>
              <a:cxn ang="3cd4">
                <a:pos x="hc" y="t"/>
              </a:cxn>
              <a:cxn ang="0">
                <a:pos x="r" y="vc"/>
              </a:cxn>
              <a:cxn ang="cd4">
                <a:pos x="hc" y="b"/>
              </a:cxn>
              <a:cxn ang="cd2">
                <a:pos x="l" y="vc"/>
              </a:cxn>
            </a:cxnLst>
            <a:rect l="l" t="t" r="r" b="b"/>
            <a:pathLst>
              <a:path w="1441" h="1105">
                <a:moveTo>
                  <a:pt x="f0" y="f1"/>
                </a:moveTo>
                <a:lnTo>
                  <a:pt x="f2" y="f1"/>
                </a:lnTo>
                <a:lnTo>
                  <a:pt x="f3" y="f0"/>
                </a:lnTo>
                <a:lnTo>
                  <a:pt x="f3" y="f1"/>
                </a:lnTo>
                <a:lnTo>
                  <a:pt x="f4" y="f1"/>
                </a:lnTo>
                <a:lnTo>
                  <a:pt x="f0" y="f1"/>
                </a:lnTo>
              </a:path>
            </a:pathLst>
          </a:custGeom>
          <a:noFill/>
          <a:ln w="25560" cap="rnd">
            <a:solidFill>
              <a:srgbClr val="000000"/>
            </a:solidFill>
            <a:prstDash val="solid"/>
            <a:roun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Figura a mano libera: forma 8">
            <a:extLst>
              <a:ext uri="{FF2B5EF4-FFF2-40B4-BE49-F238E27FC236}">
                <a16:creationId xmlns:a16="http://schemas.microsoft.com/office/drawing/2014/main" id="{4BE92B09-CC9D-9C39-72E8-D93CBE7944F8}"/>
              </a:ext>
            </a:extLst>
          </p:cNvPr>
          <p:cNvSpPr/>
          <p:nvPr/>
        </p:nvSpPr>
        <p:spPr>
          <a:xfrm>
            <a:off x="1828800" y="3962520"/>
            <a:ext cx="2087640" cy="563400"/>
          </a:xfrm>
          <a:custGeom>
            <a:avLst/>
            <a:gdLst>
              <a:gd name="f0" fmla="val 0"/>
              <a:gd name="f1" fmla="val 194"/>
              <a:gd name="f2" fmla="val 31"/>
              <a:gd name="f3" fmla="val 154"/>
              <a:gd name="f4" fmla="val 50"/>
              <a:gd name="f5" fmla="val 136"/>
              <a:gd name="f6" fmla="val 164"/>
              <a:gd name="f7" fmla="val 190"/>
              <a:gd name="f8" fmla="val 209"/>
              <a:gd name="f9" fmla="val 41"/>
              <a:gd name="f10" fmla="val 236"/>
              <a:gd name="f11" fmla="val 263"/>
              <a:gd name="f12" fmla="val 282"/>
              <a:gd name="f13" fmla="val 59"/>
              <a:gd name="f14" fmla="val 68"/>
              <a:gd name="f15" fmla="val 87"/>
              <a:gd name="f16" fmla="val 173"/>
              <a:gd name="f17" fmla="val 105"/>
              <a:gd name="f18" fmla="val 200"/>
              <a:gd name="f19" fmla="val 114"/>
              <a:gd name="f20" fmla="val 227"/>
              <a:gd name="f21" fmla="val 245"/>
              <a:gd name="f22" fmla="val 124"/>
              <a:gd name="f23" fmla="val 218"/>
              <a:gd name="f24" fmla="val 133"/>
              <a:gd name="f25" fmla="val 142"/>
              <a:gd name="f26" fmla="val 145"/>
              <a:gd name="f27" fmla="val 118"/>
              <a:gd name="f28" fmla="val 151"/>
              <a:gd name="f29" fmla="val 170"/>
              <a:gd name="f30" fmla="val 179"/>
              <a:gd name="f31" fmla="val 188"/>
              <a:gd name="f32" fmla="val 127"/>
              <a:gd name="f33" fmla="val 198"/>
              <a:gd name="f34" fmla="val 207"/>
              <a:gd name="f35" fmla="val 216"/>
              <a:gd name="f36" fmla="val 254"/>
              <a:gd name="f37" fmla="val 234"/>
              <a:gd name="f38" fmla="val 253"/>
              <a:gd name="f39" fmla="val 271"/>
              <a:gd name="f40" fmla="val 82"/>
              <a:gd name="f41" fmla="val 63"/>
              <a:gd name="f42" fmla="val 281"/>
              <a:gd name="f43" fmla="val 109"/>
              <a:gd name="f44" fmla="val 272"/>
              <a:gd name="f45" fmla="val 290"/>
              <a:gd name="f46" fmla="val 299"/>
              <a:gd name="f47" fmla="val 318"/>
              <a:gd name="f48" fmla="val 327"/>
              <a:gd name="f49" fmla="val 336"/>
              <a:gd name="f50" fmla="val 345"/>
              <a:gd name="f51" fmla="val 354"/>
              <a:gd name="f52" fmla="val 308"/>
              <a:gd name="f53" fmla="val 364"/>
              <a:gd name="f54" fmla="val 382"/>
              <a:gd name="f55" fmla="val 391"/>
              <a:gd name="f56" fmla="val 401"/>
              <a:gd name="f57" fmla="val 419"/>
              <a:gd name="f58" fmla="val 181"/>
              <a:gd name="f59" fmla="val 428"/>
              <a:gd name="f60" fmla="val 291"/>
              <a:gd name="f61" fmla="val 438"/>
              <a:gd name="f62" fmla="val 447"/>
              <a:gd name="f63" fmla="val 456"/>
              <a:gd name="f64" fmla="val 465"/>
              <a:gd name="f65" fmla="val 474"/>
              <a:gd name="f66" fmla="val 493"/>
              <a:gd name="f67" fmla="val 511"/>
              <a:gd name="f68" fmla="val 530"/>
              <a:gd name="f69" fmla="val 548"/>
              <a:gd name="f70" fmla="val 558"/>
              <a:gd name="f71" fmla="val 567"/>
              <a:gd name="f72" fmla="val 585"/>
              <a:gd name="f73" fmla="val 604"/>
              <a:gd name="f74" fmla="val 613"/>
              <a:gd name="f75" fmla="val 622"/>
              <a:gd name="f76" fmla="val 631"/>
              <a:gd name="f77" fmla="val 641"/>
              <a:gd name="f78" fmla="val 91"/>
              <a:gd name="f79" fmla="val 72"/>
              <a:gd name="f80" fmla="val 650"/>
              <a:gd name="f81" fmla="val 46"/>
              <a:gd name="f82" fmla="val 27"/>
              <a:gd name="f83" fmla="val 659"/>
              <a:gd name="f84" fmla="val 678"/>
              <a:gd name="f85" fmla="val 18"/>
              <a:gd name="f86" fmla="val 687"/>
              <a:gd name="f87" fmla="val 100"/>
              <a:gd name="f88" fmla="val 696"/>
              <a:gd name="f89" fmla="val 705"/>
              <a:gd name="f90" fmla="val 714"/>
              <a:gd name="f91" fmla="val 724"/>
              <a:gd name="f92" fmla="val 751"/>
              <a:gd name="f93" fmla="val 761"/>
              <a:gd name="f94" fmla="val 788"/>
              <a:gd name="f95" fmla="val 798"/>
              <a:gd name="f96" fmla="val 807"/>
              <a:gd name="f97" fmla="val 825"/>
              <a:gd name="f98" fmla="val 834"/>
              <a:gd name="f99" fmla="val 844"/>
              <a:gd name="f100" fmla="val 862"/>
              <a:gd name="f101" fmla="val 871"/>
              <a:gd name="f102" fmla="val 881"/>
              <a:gd name="f103" fmla="val 890"/>
              <a:gd name="f104" fmla="val 899"/>
              <a:gd name="f105" fmla="val 908"/>
              <a:gd name="f106" fmla="val 927"/>
              <a:gd name="f107" fmla="val 945"/>
              <a:gd name="f108" fmla="val 954"/>
              <a:gd name="f109" fmla="val 964"/>
              <a:gd name="f110" fmla="val 973"/>
              <a:gd name="f111" fmla="val 982"/>
              <a:gd name="f112" fmla="val 991"/>
              <a:gd name="f113" fmla="val 1010"/>
              <a:gd name="f114" fmla="val 1019"/>
              <a:gd name="f115" fmla="val 1038"/>
              <a:gd name="f116" fmla="val 1047"/>
              <a:gd name="f117" fmla="val 1056"/>
              <a:gd name="f118" fmla="val 1065"/>
              <a:gd name="f119" fmla="val 1084"/>
              <a:gd name="f120" fmla="val 1093"/>
              <a:gd name="f121" fmla="val 1102"/>
              <a:gd name="f122" fmla="val 1121"/>
              <a:gd name="f123" fmla="val 1139"/>
              <a:gd name="f124" fmla="val 1148"/>
              <a:gd name="f125" fmla="val 1167"/>
              <a:gd name="f126" fmla="val 1185"/>
              <a:gd name="f127" fmla="val 1204"/>
              <a:gd name="f128" fmla="val 1278"/>
              <a:gd name="f129" fmla="val 1296"/>
              <a:gd name="f130" fmla="val 1305"/>
              <a:gd name="f131" fmla="val 1314"/>
            </a:gdLst>
            <a:ahLst/>
            <a:cxnLst>
              <a:cxn ang="3cd4">
                <a:pos x="hc" y="t"/>
              </a:cxn>
              <a:cxn ang="0">
                <a:pos x="r" y="vc"/>
              </a:cxn>
              <a:cxn ang="cd4">
                <a:pos x="hc" y="b"/>
              </a:cxn>
              <a:cxn ang="cd2">
                <a:pos x="l" y="vc"/>
              </a:cxn>
            </a:cxnLst>
            <a:rect l="l" t="t" r="r" b="b"/>
            <a:pathLst>
              <a:path w="1315" h="355">
                <a:moveTo>
                  <a:pt x="f0" y="f1"/>
                </a:moveTo>
                <a:lnTo>
                  <a:pt x="f2" y="f3"/>
                </a:lnTo>
                <a:lnTo>
                  <a:pt x="f4" y="f5"/>
                </a:lnTo>
                <a:lnTo>
                  <a:pt x="f4" y="f6"/>
                </a:lnTo>
                <a:lnTo>
                  <a:pt x="f4" y="f7"/>
                </a:lnTo>
                <a:lnTo>
                  <a:pt x="f4" y="f8"/>
                </a:lnTo>
                <a:lnTo>
                  <a:pt x="f9" y="f10"/>
                </a:lnTo>
                <a:lnTo>
                  <a:pt x="f9" y="f11"/>
                </a:lnTo>
                <a:lnTo>
                  <a:pt x="f9" y="f12"/>
                </a:lnTo>
                <a:lnTo>
                  <a:pt x="f13" y="f11"/>
                </a:lnTo>
                <a:lnTo>
                  <a:pt x="f13" y="f10"/>
                </a:lnTo>
                <a:lnTo>
                  <a:pt x="f14" y="f8"/>
                </a:lnTo>
                <a:lnTo>
                  <a:pt x="f14" y="f7"/>
                </a:lnTo>
                <a:lnTo>
                  <a:pt x="f15" y="f16"/>
                </a:lnTo>
                <a:lnTo>
                  <a:pt x="f15" y="f3"/>
                </a:lnTo>
                <a:lnTo>
                  <a:pt x="f17" y="f16"/>
                </a:lnTo>
                <a:lnTo>
                  <a:pt x="f17" y="f18"/>
                </a:lnTo>
                <a:lnTo>
                  <a:pt x="f19" y="f20"/>
                </a:lnTo>
                <a:lnTo>
                  <a:pt x="f19" y="f21"/>
                </a:lnTo>
                <a:lnTo>
                  <a:pt x="f22" y="f23"/>
                </a:lnTo>
                <a:lnTo>
                  <a:pt x="f22" y="f7"/>
                </a:lnTo>
                <a:lnTo>
                  <a:pt x="f24" y="f8"/>
                </a:lnTo>
                <a:lnTo>
                  <a:pt x="f25" y="f11"/>
                </a:lnTo>
                <a:lnTo>
                  <a:pt x="f25" y="f18"/>
                </a:lnTo>
                <a:lnTo>
                  <a:pt x="f25" y="f26"/>
                </a:lnTo>
                <a:lnTo>
                  <a:pt x="f25" y="f27"/>
                </a:lnTo>
                <a:lnTo>
                  <a:pt x="f28" y="f5"/>
                </a:lnTo>
                <a:lnTo>
                  <a:pt x="f28" y="f16"/>
                </a:lnTo>
                <a:lnTo>
                  <a:pt x="f28" y="f8"/>
                </a:lnTo>
                <a:lnTo>
                  <a:pt x="f29" y="f16"/>
                </a:lnTo>
                <a:lnTo>
                  <a:pt x="f30" y="f3"/>
                </a:lnTo>
                <a:lnTo>
                  <a:pt x="f31" y="f32"/>
                </a:lnTo>
                <a:lnTo>
                  <a:pt x="f33" y="f3"/>
                </a:lnTo>
                <a:lnTo>
                  <a:pt x="f33" y="f16"/>
                </a:lnTo>
                <a:lnTo>
                  <a:pt x="f33" y="f18"/>
                </a:lnTo>
                <a:lnTo>
                  <a:pt x="f33" y="f10"/>
                </a:lnTo>
                <a:lnTo>
                  <a:pt x="f34" y="f6"/>
                </a:lnTo>
                <a:lnTo>
                  <a:pt x="f34" y="f26"/>
                </a:lnTo>
                <a:lnTo>
                  <a:pt x="f35" y="f6"/>
                </a:lnTo>
                <a:lnTo>
                  <a:pt x="f35" y="f18"/>
                </a:lnTo>
                <a:lnTo>
                  <a:pt x="f35" y="f36"/>
                </a:lnTo>
                <a:lnTo>
                  <a:pt x="f37" y="f8"/>
                </a:lnTo>
                <a:lnTo>
                  <a:pt x="f38" y="f3"/>
                </a:lnTo>
                <a:lnTo>
                  <a:pt x="f39" y="f40"/>
                </a:lnTo>
                <a:lnTo>
                  <a:pt x="f39" y="f41"/>
                </a:lnTo>
                <a:lnTo>
                  <a:pt x="f42" y="f43"/>
                </a:lnTo>
                <a:lnTo>
                  <a:pt x="f42" y="f32"/>
                </a:lnTo>
                <a:lnTo>
                  <a:pt x="f42" y="f3"/>
                </a:lnTo>
                <a:lnTo>
                  <a:pt x="f42" y="f16"/>
                </a:lnTo>
                <a:lnTo>
                  <a:pt x="f42" y="f20"/>
                </a:lnTo>
                <a:lnTo>
                  <a:pt x="f42" y="f21"/>
                </a:lnTo>
                <a:lnTo>
                  <a:pt x="f42" y="f44"/>
                </a:lnTo>
                <a:lnTo>
                  <a:pt x="f45" y="f8"/>
                </a:lnTo>
                <a:lnTo>
                  <a:pt x="f45" y="f3"/>
                </a:lnTo>
                <a:lnTo>
                  <a:pt x="f46" y="f27"/>
                </a:lnTo>
                <a:lnTo>
                  <a:pt x="f47" y="f5"/>
                </a:lnTo>
                <a:lnTo>
                  <a:pt x="f47" y="f16"/>
                </a:lnTo>
                <a:lnTo>
                  <a:pt x="f47" y="f18"/>
                </a:lnTo>
                <a:lnTo>
                  <a:pt x="f47" y="f10"/>
                </a:lnTo>
                <a:lnTo>
                  <a:pt x="f48" y="f36"/>
                </a:lnTo>
                <a:lnTo>
                  <a:pt x="f48" y="f12"/>
                </a:lnTo>
                <a:lnTo>
                  <a:pt x="f49" y="f11"/>
                </a:lnTo>
                <a:lnTo>
                  <a:pt x="f49" y="f20"/>
                </a:lnTo>
                <a:lnTo>
                  <a:pt x="f50" y="f7"/>
                </a:lnTo>
                <a:lnTo>
                  <a:pt x="f51" y="f36"/>
                </a:lnTo>
                <a:lnTo>
                  <a:pt x="f51" y="f52"/>
                </a:lnTo>
                <a:lnTo>
                  <a:pt x="f51" y="f48"/>
                </a:lnTo>
                <a:lnTo>
                  <a:pt x="f53" y="f51"/>
                </a:lnTo>
                <a:lnTo>
                  <a:pt x="f54" y="f12"/>
                </a:lnTo>
                <a:lnTo>
                  <a:pt x="f54" y="f20"/>
                </a:lnTo>
                <a:lnTo>
                  <a:pt x="f55" y="f7"/>
                </a:lnTo>
                <a:lnTo>
                  <a:pt x="f56" y="f3"/>
                </a:lnTo>
                <a:lnTo>
                  <a:pt x="f56" y="f32"/>
                </a:lnTo>
                <a:lnTo>
                  <a:pt x="f57" y="f58"/>
                </a:lnTo>
                <a:lnTo>
                  <a:pt x="f57" y="f18"/>
                </a:lnTo>
                <a:lnTo>
                  <a:pt x="f59" y="f44"/>
                </a:lnTo>
                <a:lnTo>
                  <a:pt x="f59" y="f60"/>
                </a:lnTo>
                <a:lnTo>
                  <a:pt x="f59" y="f44"/>
                </a:lnTo>
                <a:lnTo>
                  <a:pt x="f59" y="f21"/>
                </a:lnTo>
                <a:lnTo>
                  <a:pt x="f61" y="f20"/>
                </a:lnTo>
                <a:lnTo>
                  <a:pt x="f61" y="f16"/>
                </a:lnTo>
                <a:lnTo>
                  <a:pt x="f62" y="f3"/>
                </a:lnTo>
                <a:lnTo>
                  <a:pt x="f63" y="f16"/>
                </a:lnTo>
                <a:lnTo>
                  <a:pt x="f63" y="f8"/>
                </a:lnTo>
                <a:lnTo>
                  <a:pt x="f63" y="f10"/>
                </a:lnTo>
                <a:lnTo>
                  <a:pt x="f64" y="f36"/>
                </a:lnTo>
                <a:lnTo>
                  <a:pt x="f65" y="f10"/>
                </a:lnTo>
                <a:lnTo>
                  <a:pt x="f65" y="f8"/>
                </a:lnTo>
                <a:lnTo>
                  <a:pt x="f66" y="f58"/>
                </a:lnTo>
                <a:lnTo>
                  <a:pt x="f67" y="f20"/>
                </a:lnTo>
                <a:lnTo>
                  <a:pt x="f67" y="f21"/>
                </a:lnTo>
                <a:lnTo>
                  <a:pt x="f67" y="f44"/>
                </a:lnTo>
                <a:lnTo>
                  <a:pt x="f68" y="f21"/>
                </a:lnTo>
                <a:lnTo>
                  <a:pt x="f68" y="f20"/>
                </a:lnTo>
                <a:lnTo>
                  <a:pt x="f69" y="f7"/>
                </a:lnTo>
                <a:lnTo>
                  <a:pt x="f70" y="f20"/>
                </a:lnTo>
                <a:lnTo>
                  <a:pt x="f70" y="f21"/>
                </a:lnTo>
                <a:lnTo>
                  <a:pt x="f71" y="f44"/>
                </a:lnTo>
                <a:lnTo>
                  <a:pt x="f72" y="f21"/>
                </a:lnTo>
                <a:lnTo>
                  <a:pt x="f72" y="f20"/>
                </a:lnTo>
                <a:lnTo>
                  <a:pt x="f73" y="f18"/>
                </a:lnTo>
                <a:lnTo>
                  <a:pt x="f74" y="f10"/>
                </a:lnTo>
                <a:lnTo>
                  <a:pt x="f74" y="f36"/>
                </a:lnTo>
                <a:lnTo>
                  <a:pt x="f75" y="f10"/>
                </a:lnTo>
                <a:lnTo>
                  <a:pt x="f75" y="f8"/>
                </a:lnTo>
                <a:lnTo>
                  <a:pt x="f75" y="f7"/>
                </a:lnTo>
                <a:lnTo>
                  <a:pt x="f75" y="f6"/>
                </a:lnTo>
                <a:lnTo>
                  <a:pt x="f76" y="f26"/>
                </a:lnTo>
                <a:lnTo>
                  <a:pt x="f76" y="f27"/>
                </a:lnTo>
                <a:lnTo>
                  <a:pt x="f77" y="f78"/>
                </a:lnTo>
                <a:lnTo>
                  <a:pt x="f77" y="f79"/>
                </a:lnTo>
                <a:lnTo>
                  <a:pt x="f80" y="f81"/>
                </a:lnTo>
                <a:lnTo>
                  <a:pt x="f80" y="f82"/>
                </a:lnTo>
                <a:lnTo>
                  <a:pt x="f83" y="f0"/>
                </a:lnTo>
                <a:lnTo>
                  <a:pt x="f84" y="f0"/>
                </a:lnTo>
                <a:lnTo>
                  <a:pt x="f84" y="f85"/>
                </a:lnTo>
                <a:lnTo>
                  <a:pt x="f84" y="f81"/>
                </a:lnTo>
                <a:lnTo>
                  <a:pt x="f86" y="f79"/>
                </a:lnTo>
                <a:lnTo>
                  <a:pt x="f86" y="f87"/>
                </a:lnTo>
                <a:lnTo>
                  <a:pt x="f88" y="f32"/>
                </a:lnTo>
                <a:lnTo>
                  <a:pt x="f89" y="f3"/>
                </a:lnTo>
                <a:lnTo>
                  <a:pt x="f89" y="f16"/>
                </a:lnTo>
                <a:lnTo>
                  <a:pt x="f90" y="f8"/>
                </a:lnTo>
                <a:lnTo>
                  <a:pt x="f91" y="f10"/>
                </a:lnTo>
                <a:lnTo>
                  <a:pt x="f91" y="f36"/>
                </a:lnTo>
                <a:lnTo>
                  <a:pt x="f92" y="f10"/>
                </a:lnTo>
                <a:lnTo>
                  <a:pt x="f92" y="f8"/>
                </a:lnTo>
                <a:lnTo>
                  <a:pt x="f93" y="f7"/>
                </a:lnTo>
                <a:lnTo>
                  <a:pt x="f94" y="f18"/>
                </a:lnTo>
                <a:lnTo>
                  <a:pt x="f95" y="f20"/>
                </a:lnTo>
                <a:lnTo>
                  <a:pt x="f95" y="f21"/>
                </a:lnTo>
                <a:lnTo>
                  <a:pt x="f96" y="f23"/>
                </a:lnTo>
                <a:lnTo>
                  <a:pt x="f97" y="f21"/>
                </a:lnTo>
                <a:lnTo>
                  <a:pt x="f97" y="f44"/>
                </a:lnTo>
                <a:lnTo>
                  <a:pt x="f98" y="f21"/>
                </a:lnTo>
                <a:lnTo>
                  <a:pt x="f98" y="f20"/>
                </a:lnTo>
                <a:lnTo>
                  <a:pt x="f98" y="f18"/>
                </a:lnTo>
                <a:lnTo>
                  <a:pt x="f99" y="f58"/>
                </a:lnTo>
                <a:lnTo>
                  <a:pt x="f99" y="f3"/>
                </a:lnTo>
                <a:lnTo>
                  <a:pt x="f100" y="f16"/>
                </a:lnTo>
                <a:lnTo>
                  <a:pt x="f100" y="f8"/>
                </a:lnTo>
                <a:lnTo>
                  <a:pt x="f101" y="f21"/>
                </a:lnTo>
                <a:lnTo>
                  <a:pt x="f101" y="f44"/>
                </a:lnTo>
                <a:lnTo>
                  <a:pt x="f101" y="f21"/>
                </a:lnTo>
                <a:lnTo>
                  <a:pt x="f102" y="f7"/>
                </a:lnTo>
                <a:lnTo>
                  <a:pt x="f103" y="f6"/>
                </a:lnTo>
                <a:lnTo>
                  <a:pt x="f104" y="f5"/>
                </a:lnTo>
                <a:lnTo>
                  <a:pt x="f105" y="f6"/>
                </a:lnTo>
                <a:lnTo>
                  <a:pt x="f105" y="f7"/>
                </a:lnTo>
                <a:lnTo>
                  <a:pt x="f105" y="f23"/>
                </a:lnTo>
                <a:lnTo>
                  <a:pt x="f106" y="f7"/>
                </a:lnTo>
                <a:lnTo>
                  <a:pt x="f107" y="f6"/>
                </a:lnTo>
                <a:lnTo>
                  <a:pt x="f108" y="f18"/>
                </a:lnTo>
                <a:lnTo>
                  <a:pt x="f109" y="f20"/>
                </a:lnTo>
                <a:lnTo>
                  <a:pt x="f110" y="f21"/>
                </a:lnTo>
                <a:lnTo>
                  <a:pt x="f111" y="f12"/>
                </a:lnTo>
                <a:lnTo>
                  <a:pt x="f112" y="f52"/>
                </a:lnTo>
                <a:lnTo>
                  <a:pt x="f112" y="f12"/>
                </a:lnTo>
                <a:lnTo>
                  <a:pt x="f112" y="f11"/>
                </a:lnTo>
                <a:lnTo>
                  <a:pt x="f112" y="f20"/>
                </a:lnTo>
                <a:lnTo>
                  <a:pt x="f112" y="f16"/>
                </a:lnTo>
                <a:lnTo>
                  <a:pt x="f112" y="f3"/>
                </a:lnTo>
                <a:lnTo>
                  <a:pt x="f112" y="f16"/>
                </a:lnTo>
                <a:lnTo>
                  <a:pt x="f112" y="f18"/>
                </a:lnTo>
                <a:lnTo>
                  <a:pt x="f112" y="f20"/>
                </a:lnTo>
                <a:lnTo>
                  <a:pt x="f112" y="f36"/>
                </a:lnTo>
                <a:lnTo>
                  <a:pt x="f112" y="f12"/>
                </a:lnTo>
                <a:lnTo>
                  <a:pt x="f113" y="f20"/>
                </a:lnTo>
                <a:lnTo>
                  <a:pt x="f113" y="f18"/>
                </a:lnTo>
                <a:lnTo>
                  <a:pt x="f114" y="f58"/>
                </a:lnTo>
                <a:lnTo>
                  <a:pt x="f115" y="f58"/>
                </a:lnTo>
                <a:lnTo>
                  <a:pt x="f116" y="f18"/>
                </a:lnTo>
                <a:lnTo>
                  <a:pt x="f116" y="f20"/>
                </a:lnTo>
                <a:lnTo>
                  <a:pt x="f116" y="f36"/>
                </a:lnTo>
                <a:lnTo>
                  <a:pt x="f117" y="f10"/>
                </a:lnTo>
                <a:lnTo>
                  <a:pt x="f118" y="f8"/>
                </a:lnTo>
                <a:lnTo>
                  <a:pt x="f119" y="f7"/>
                </a:lnTo>
                <a:lnTo>
                  <a:pt x="f120" y="f23"/>
                </a:lnTo>
                <a:lnTo>
                  <a:pt x="f120" y="f21"/>
                </a:lnTo>
                <a:lnTo>
                  <a:pt x="f121" y="f20"/>
                </a:lnTo>
                <a:lnTo>
                  <a:pt x="f122" y="f7"/>
                </a:lnTo>
                <a:lnTo>
                  <a:pt x="f123" y="f8"/>
                </a:lnTo>
                <a:lnTo>
                  <a:pt x="f123" y="f10"/>
                </a:lnTo>
                <a:lnTo>
                  <a:pt x="f123" y="f36"/>
                </a:lnTo>
                <a:lnTo>
                  <a:pt x="f124" y="f10"/>
                </a:lnTo>
                <a:lnTo>
                  <a:pt x="f125" y="f8"/>
                </a:lnTo>
                <a:lnTo>
                  <a:pt x="f125" y="f7"/>
                </a:lnTo>
                <a:lnTo>
                  <a:pt x="f126" y="f8"/>
                </a:lnTo>
                <a:lnTo>
                  <a:pt x="f127" y="f21"/>
                </a:lnTo>
                <a:lnTo>
                  <a:pt x="f128" y="f47"/>
                </a:lnTo>
                <a:lnTo>
                  <a:pt x="f129" y="f60"/>
                </a:lnTo>
                <a:lnTo>
                  <a:pt x="f130" y="f44"/>
                </a:lnTo>
                <a:lnTo>
                  <a:pt x="f130" y="f21"/>
                </a:lnTo>
                <a:lnTo>
                  <a:pt x="f131" y="f20"/>
                </a:lnTo>
                <a:lnTo>
                  <a:pt x="f131" y="f18"/>
                </a:lnTo>
                <a:lnTo>
                  <a:pt x="f131" y="f58"/>
                </a:lnTo>
                <a:lnTo>
                  <a:pt x="f0" y="f1"/>
                </a:lnTo>
              </a:path>
            </a:pathLst>
          </a:custGeom>
          <a:noFill/>
          <a:ln w="12600" cap="rnd">
            <a:solidFill>
              <a:srgbClr val="000000"/>
            </a:solidFill>
            <a:prstDash val="solid"/>
            <a:roun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Connettore diritto 9">
            <a:extLst>
              <a:ext uri="{FF2B5EF4-FFF2-40B4-BE49-F238E27FC236}">
                <a16:creationId xmlns:a16="http://schemas.microsoft.com/office/drawing/2014/main" id="{1128E84A-32A3-44BE-671A-AA40E71A1DE4}"/>
              </a:ext>
            </a:extLst>
          </p:cNvPr>
          <p:cNvSpPr/>
          <p:nvPr/>
        </p:nvSpPr>
        <p:spPr>
          <a:xfrm flipH="1">
            <a:off x="2971440" y="2666880"/>
            <a:ext cx="762120" cy="685800"/>
          </a:xfrm>
          <a:prstGeom prst="line">
            <a:avLst/>
          </a:prstGeom>
          <a:noFill/>
          <a:ln w="12600" cap="sq">
            <a:solidFill>
              <a:srgbClr val="339933"/>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Connettore diritto 10">
            <a:extLst>
              <a:ext uri="{FF2B5EF4-FFF2-40B4-BE49-F238E27FC236}">
                <a16:creationId xmlns:a16="http://schemas.microsoft.com/office/drawing/2014/main" id="{F318AB3C-48F8-B5C7-B74F-71078623B616}"/>
              </a:ext>
            </a:extLst>
          </p:cNvPr>
          <p:cNvSpPr/>
          <p:nvPr/>
        </p:nvSpPr>
        <p:spPr>
          <a:xfrm flipH="1">
            <a:off x="2209320" y="2895479"/>
            <a:ext cx="381240" cy="609840"/>
          </a:xfrm>
          <a:prstGeom prst="line">
            <a:avLst/>
          </a:prstGeom>
          <a:noFill/>
          <a:ln w="12600" cap="sq">
            <a:solidFill>
              <a:srgbClr val="339933"/>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B781A33D-5443-AFE7-6B1B-BDC99329A04C}"/>
              </a:ext>
            </a:extLst>
          </p:cNvPr>
          <p:cNvSpPr/>
          <p:nvPr/>
        </p:nvSpPr>
        <p:spPr>
          <a:xfrm>
            <a:off x="2297520" y="2544840"/>
            <a:ext cx="7945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noise</a:t>
            </a:r>
          </a:p>
        </p:txBody>
      </p:sp>
      <p:sp>
        <p:nvSpPr>
          <p:cNvPr id="13" name="Figura a mano libera: forma 12">
            <a:extLst>
              <a:ext uri="{FF2B5EF4-FFF2-40B4-BE49-F238E27FC236}">
                <a16:creationId xmlns:a16="http://schemas.microsoft.com/office/drawing/2014/main" id="{31D77EBD-941C-41BB-9899-D75930196A66}"/>
              </a:ext>
            </a:extLst>
          </p:cNvPr>
          <p:cNvSpPr/>
          <p:nvPr/>
        </p:nvSpPr>
        <p:spPr>
          <a:xfrm>
            <a:off x="3448800" y="2316240"/>
            <a:ext cx="851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signal</a:t>
            </a:r>
          </a:p>
        </p:txBody>
      </p:sp>
      <p:sp>
        <p:nvSpPr>
          <p:cNvPr id="14" name="Figura a mano libera: forma 13">
            <a:extLst>
              <a:ext uri="{FF2B5EF4-FFF2-40B4-BE49-F238E27FC236}">
                <a16:creationId xmlns:a16="http://schemas.microsoft.com/office/drawing/2014/main" id="{53852234-DCCD-A3FB-3872-112E106399BB}"/>
              </a:ext>
            </a:extLst>
          </p:cNvPr>
          <p:cNvSpPr/>
          <p:nvPr/>
        </p:nvSpPr>
        <p:spPr>
          <a:xfrm>
            <a:off x="4273560" y="3740040"/>
            <a:ext cx="825480" cy="444599"/>
          </a:xfrm>
          <a:custGeom>
            <a:avLst>
              <a:gd name="f0" fmla="val 10797"/>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CC0000"/>
          </a:solidFill>
          <a:ln w="12600" cap="sq">
            <a:solidFill>
              <a:srgbClr val="CC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Connettore diritto 14">
            <a:extLst>
              <a:ext uri="{FF2B5EF4-FFF2-40B4-BE49-F238E27FC236}">
                <a16:creationId xmlns:a16="http://schemas.microsoft.com/office/drawing/2014/main" id="{0FC263B0-023F-5C0C-3489-12B45E6694A6}"/>
              </a:ext>
            </a:extLst>
          </p:cNvPr>
          <p:cNvSpPr/>
          <p:nvPr/>
        </p:nvSpPr>
        <p:spPr>
          <a:xfrm>
            <a:off x="6019919" y="4419720"/>
            <a:ext cx="609481" cy="761760"/>
          </a:xfrm>
          <a:prstGeom prst="line">
            <a:avLst/>
          </a:prstGeom>
          <a:noFill/>
          <a:ln w="12600" cap="sq">
            <a:solidFill>
              <a:srgbClr val="3333CC"/>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58AF53D2-F336-BD18-CB37-409AC5C3F211}"/>
              </a:ext>
            </a:extLst>
          </p:cNvPr>
          <p:cNvSpPr/>
          <p:nvPr/>
        </p:nvSpPr>
        <p:spPr>
          <a:xfrm>
            <a:off x="6675480" y="5059440"/>
            <a:ext cx="6498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R ≈</a:t>
            </a:r>
          </a:p>
        </p:txBody>
      </p:sp>
      <p:sp>
        <p:nvSpPr>
          <p:cNvPr id="17" name="Connettore diritto 16">
            <a:extLst>
              <a:ext uri="{FF2B5EF4-FFF2-40B4-BE49-F238E27FC236}">
                <a16:creationId xmlns:a16="http://schemas.microsoft.com/office/drawing/2014/main" id="{B34C71C9-3D63-998C-5B92-270D638B76E9}"/>
              </a:ext>
            </a:extLst>
          </p:cNvPr>
          <p:cNvSpPr/>
          <p:nvPr/>
        </p:nvSpPr>
        <p:spPr>
          <a:xfrm>
            <a:off x="2895479" y="4572000"/>
            <a:ext cx="0" cy="762120"/>
          </a:xfrm>
          <a:prstGeom prst="line">
            <a:avLst/>
          </a:prstGeom>
          <a:noFill/>
          <a:ln w="12600" cap="sq">
            <a:solidFill>
              <a:srgbClr val="3333CC"/>
            </a:solidFill>
            <a:custDash>
              <a:ds d="402857" sp="300000"/>
            </a:custDash>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Figura a mano libera: forma 17">
            <a:extLst>
              <a:ext uri="{FF2B5EF4-FFF2-40B4-BE49-F238E27FC236}">
                <a16:creationId xmlns:a16="http://schemas.microsoft.com/office/drawing/2014/main" id="{644C5EAA-2577-81B8-0120-A03CBEF62E13}"/>
              </a:ext>
            </a:extLst>
          </p:cNvPr>
          <p:cNvSpPr/>
          <p:nvPr/>
        </p:nvSpPr>
        <p:spPr>
          <a:xfrm>
            <a:off x="2681280" y="5364000"/>
            <a:ext cx="59508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etc.</a:t>
            </a:r>
          </a:p>
        </p:txBody>
      </p:sp>
      <p:sp>
        <p:nvSpPr>
          <p:cNvPr id="19" name="Figura a mano libera: forma 18">
            <a:extLst>
              <a:ext uri="{FF2B5EF4-FFF2-40B4-BE49-F238E27FC236}">
                <a16:creationId xmlns:a16="http://schemas.microsoft.com/office/drawing/2014/main" id="{8F0C6A03-7B30-BB18-F857-736B982C73F8}"/>
              </a:ext>
            </a:extLst>
          </p:cNvPr>
          <p:cNvSpPr/>
          <p:nvPr/>
        </p:nvSpPr>
        <p:spPr>
          <a:xfrm>
            <a:off x="246960" y="3535200"/>
            <a:ext cx="13766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1° impulso</a:t>
            </a:r>
          </a:p>
        </p:txBody>
      </p:sp>
      <p:sp>
        <p:nvSpPr>
          <p:cNvPr id="20" name="Figura a mano libera: forma 19">
            <a:extLst>
              <a:ext uri="{FF2B5EF4-FFF2-40B4-BE49-F238E27FC236}">
                <a16:creationId xmlns:a16="http://schemas.microsoft.com/office/drawing/2014/main" id="{62ED3C75-2536-DF31-1572-F53FEF99F81F}"/>
              </a:ext>
            </a:extLst>
          </p:cNvPr>
          <p:cNvSpPr/>
          <p:nvPr/>
        </p:nvSpPr>
        <p:spPr>
          <a:xfrm>
            <a:off x="246960" y="4068720"/>
            <a:ext cx="13766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2° impulso</a:t>
            </a:r>
          </a:p>
        </p:txBody>
      </p:sp>
      <p:sp>
        <p:nvSpPr>
          <p:cNvPr id="21" name="Figura a mano libera: forma 20">
            <a:extLst>
              <a:ext uri="{FF2B5EF4-FFF2-40B4-BE49-F238E27FC236}">
                <a16:creationId xmlns:a16="http://schemas.microsoft.com/office/drawing/2014/main" id="{38A57E2D-E2C2-214F-4918-646C23B957E4}"/>
              </a:ext>
            </a:extLst>
          </p:cNvPr>
          <p:cNvSpPr/>
          <p:nvPr/>
        </p:nvSpPr>
        <p:spPr>
          <a:xfrm>
            <a:off x="412920" y="5364000"/>
            <a:ext cx="12182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nth pulse</a:t>
            </a:r>
          </a:p>
        </p:txBody>
      </p:sp>
      <p:sp>
        <p:nvSpPr>
          <p:cNvPr id="22" name="Connettore diritto 21">
            <a:extLst>
              <a:ext uri="{FF2B5EF4-FFF2-40B4-BE49-F238E27FC236}">
                <a16:creationId xmlns:a16="http://schemas.microsoft.com/office/drawing/2014/main" id="{555148C6-404A-E166-8E79-3B1FDCD3A720}"/>
              </a:ext>
            </a:extLst>
          </p:cNvPr>
          <p:cNvSpPr/>
          <p:nvPr/>
        </p:nvSpPr>
        <p:spPr>
          <a:xfrm>
            <a:off x="914400" y="4572000"/>
            <a:ext cx="0" cy="762120"/>
          </a:xfrm>
          <a:prstGeom prst="line">
            <a:avLst/>
          </a:prstGeom>
          <a:noFill/>
          <a:ln w="12600" cap="sq">
            <a:solidFill>
              <a:srgbClr val="3333CC"/>
            </a:solidFill>
            <a:custDash>
              <a:ds d="402857" sp="300000"/>
            </a:custDash>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Connettore diritto 22">
            <a:extLst>
              <a:ext uri="{FF2B5EF4-FFF2-40B4-BE49-F238E27FC236}">
                <a16:creationId xmlns:a16="http://schemas.microsoft.com/office/drawing/2014/main" id="{91C76B8A-B3B7-939A-6C36-C7EA626989DE}"/>
              </a:ext>
            </a:extLst>
          </p:cNvPr>
          <p:cNvSpPr/>
          <p:nvPr/>
        </p:nvSpPr>
        <p:spPr>
          <a:xfrm flipH="1">
            <a:off x="6967080" y="2666880"/>
            <a:ext cx="576360" cy="304920"/>
          </a:xfrm>
          <a:prstGeom prst="line">
            <a:avLst/>
          </a:prstGeom>
          <a:noFill/>
          <a:ln w="12600" cap="sq">
            <a:solidFill>
              <a:srgbClr val="3333CC"/>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Figura a mano libera: forma 23">
            <a:extLst>
              <a:ext uri="{FF2B5EF4-FFF2-40B4-BE49-F238E27FC236}">
                <a16:creationId xmlns:a16="http://schemas.microsoft.com/office/drawing/2014/main" id="{2512F699-DF32-EB69-77B5-7E14F5C489D7}"/>
              </a:ext>
            </a:extLst>
          </p:cNvPr>
          <p:cNvSpPr/>
          <p:nvPr/>
        </p:nvSpPr>
        <p:spPr>
          <a:xfrm>
            <a:off x="6553799" y="2133720"/>
            <a:ext cx="169091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3333CC"/>
                </a:solidFill>
                <a:latin typeface="Comic Sans MS" pitchFamily="66"/>
                <a:ea typeface="Microsoft YaHei" pitchFamily="2"/>
                <a:cs typeface="Mangal" pitchFamily="2"/>
              </a:rPr>
              <a:t>Aumenta S </a:t>
            </a:r>
            <a:r>
              <a:rPr lang="it-IT" sz="2000" b="0" i="0" u="none" strike="noStrike" baseline="0">
                <a:ln>
                  <a:noFill/>
                </a:ln>
                <a:solidFill>
                  <a:srgbClr val="3333CC"/>
                </a:solidFill>
                <a:latin typeface="Comic Sans MS" pitchFamily="66"/>
                <a:ea typeface="Microsoft YaHei" pitchFamily="2"/>
                <a:cs typeface="Mangal" pitchFamily="2"/>
              </a:rPr>
              <a:t>≈ </a:t>
            </a:r>
            <a:r>
              <a:rPr lang="it-IT" sz="1800" b="0" i="0" u="none" strike="noStrike" baseline="0">
                <a:ln>
                  <a:noFill/>
                </a:ln>
                <a:solidFill>
                  <a:srgbClr val="3333CC"/>
                </a:solidFill>
                <a:latin typeface="Comic Sans MS" pitchFamily="66"/>
                <a:ea typeface="Microsoft YaHei" pitchFamily="2"/>
                <a:cs typeface="Mangal" pitchFamily="2"/>
              </a:rPr>
              <a:t>N</a:t>
            </a:r>
          </a:p>
        </p:txBody>
      </p:sp>
      <p:sp>
        <p:nvSpPr>
          <p:cNvPr id="25" name="Rettangolo 24">
            <a:extLst>
              <a:ext uri="{FF2B5EF4-FFF2-40B4-BE49-F238E27FC236}">
                <a16:creationId xmlns:a16="http://schemas.microsoft.com/office/drawing/2014/main" id="{9A7FCEC0-CF68-9764-FFD1-2009CB3892BE}"/>
              </a:ext>
            </a:extLst>
          </p:cNvPr>
          <p:cNvSpPr/>
          <p:nvPr/>
        </p:nvSpPr>
        <p:spPr>
          <a:xfrm>
            <a:off x="539640" y="333360"/>
            <a:ext cx="8136000" cy="990719"/>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1" i="0" u="none" strike="noStrike" spc="3" baseline="0">
                <a:ln>
                  <a:noFill/>
                  <a:prstDash val="solid"/>
                </a:ln>
                <a:solidFill>
                  <a:srgbClr val="FF0000">
                    <a:alpha val="50000"/>
                  </a:srgbClr>
                </a:solidFill>
                <a:effectLst>
                  <a:outerShdw dist="40186" dir="1096358" algn="tl">
                    <a:srgbClr val="9999FF"/>
                  </a:outerShdw>
                </a:effectLst>
                <a:latin typeface="Comic Sans MS" pitchFamily="18"/>
                <a:ea typeface="Comic Sans MS" pitchFamily="18"/>
                <a:cs typeface="Comic Sans MS" pitchFamily="18"/>
              </a:rPr>
              <a:t>S/R ratio is increased summing several spectra</a:t>
            </a:r>
          </a:p>
        </p:txBody>
      </p:sp>
      <p:sp>
        <p:nvSpPr>
          <p:cNvPr id="26" name="Figura a mano libera: forma 25">
            <a:extLst>
              <a:ext uri="{FF2B5EF4-FFF2-40B4-BE49-F238E27FC236}">
                <a16:creationId xmlns:a16="http://schemas.microsoft.com/office/drawing/2014/main" id="{0EB993F2-251A-C49B-A7BD-33EAB1E3F02C}"/>
              </a:ext>
            </a:extLst>
          </p:cNvPr>
          <p:cNvSpPr/>
          <p:nvPr/>
        </p:nvSpPr>
        <p:spPr>
          <a:xfrm>
            <a:off x="4424400" y="3314879"/>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27" name="Oggetto 26">
            <a:extLst>
              <a:ext uri="{FF2B5EF4-FFF2-40B4-BE49-F238E27FC236}">
                <a16:creationId xmlns:a16="http://schemas.microsoft.com/office/drawing/2014/main" id="{CCADFD65-2E83-A812-6B9D-D27DF62B7176}"/>
              </a:ext>
            </a:extLst>
          </p:cNvPr>
          <p:cNvGraphicFramePr/>
          <p:nvPr/>
        </p:nvGraphicFramePr>
        <p:xfrm>
          <a:off x="7238880" y="5029200"/>
          <a:ext cx="528840" cy="409680"/>
        </p:xfrm>
        <a:graphic>
          <a:graphicData uri="http://schemas.openxmlformats.org/presentationml/2006/ole">
            <mc:AlternateContent xmlns:mc="http://schemas.openxmlformats.org/markup-compatibility/2006">
              <mc:Choice xmlns:v="urn:schemas-microsoft-com:vml" Requires="v">
                <p:oleObj name="Equazione" r:id="rId3" imgW="7010400" imgH="5486400" progId="">
                  <p:embed/>
                </p:oleObj>
              </mc:Choice>
              <mc:Fallback>
                <p:oleObj name="Equazione" r:id="rId3" imgW="7010400" imgH="5486400" progId="">
                  <p:embed/>
                  <p:pic>
                    <p:nvPicPr>
                      <p:cNvPr id="0" name=""/>
                      <p:cNvPicPr/>
                      <p:nvPr/>
                    </p:nvPicPr>
                    <p:blipFill>
                      <a:blip r:embed="rId4"/>
                      <a:stretch>
                        <a:fillRect/>
                      </a:stretch>
                    </p:blipFill>
                    <p:spPr>
                      <a:xfrm>
                        <a:off x="7238880" y="5029200"/>
                        <a:ext cx="528840" cy="409680"/>
                      </a:xfrm>
                      <a:prstGeom prst="rect">
                        <a:avLst/>
                      </a:prstGeom>
                      <a:noFill/>
                      <a:ln>
                        <a:noFill/>
                      </a:ln>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13317FF-4DF7-C032-F8AE-E726BA357A79}"/>
              </a:ext>
            </a:extLst>
          </p:cNvPr>
          <p:cNvPicPr>
            <a:picLocks noChangeAspect="1"/>
          </p:cNvPicPr>
          <p:nvPr/>
        </p:nvPicPr>
        <p:blipFill>
          <a:blip r:embed="rId3">
            <a:lum/>
            <a:alphaModFix/>
          </a:blip>
          <a:srcRect/>
          <a:stretch>
            <a:fillRect/>
          </a:stretch>
        </p:blipFill>
        <p:spPr>
          <a:xfrm>
            <a:off x="527040" y="1071720"/>
            <a:ext cx="8089919" cy="471312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6B854AB-EF86-16CF-9DB8-087E5999B79F}"/>
              </a:ext>
            </a:extLst>
          </p:cNvPr>
          <p:cNvPicPr>
            <a:picLocks noChangeAspect="1"/>
          </p:cNvPicPr>
          <p:nvPr/>
        </p:nvPicPr>
        <p:blipFill>
          <a:blip r:embed="rId3">
            <a:lum/>
            <a:alphaModFix/>
          </a:blip>
          <a:srcRect/>
          <a:stretch>
            <a:fillRect/>
          </a:stretch>
        </p:blipFill>
        <p:spPr>
          <a:xfrm>
            <a:off x="900000" y="1484279"/>
            <a:ext cx="7343999" cy="357047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8F3A6C6-7F75-4267-B104-20C7F541C9D4}"/>
              </a:ext>
            </a:extLst>
          </p:cNvPr>
          <p:cNvSpPr/>
          <p:nvPr/>
        </p:nvSpPr>
        <p:spPr>
          <a:xfrm>
            <a:off x="1447919" y="228600"/>
            <a:ext cx="6076800" cy="638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b="1" spc="3">
                <a:latin typeface="Comic Sans MS" pitchFamily="16"/>
                <a:ea typeface="Comic Sans MS" pitchFamily="16"/>
                <a:cs typeface="Comic Sans MS" pitchFamily="16"/>
              </a:defRPr>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NMR-Bidimensionale</a:t>
            </a:r>
          </a:p>
        </p:txBody>
      </p:sp>
      <p:sp>
        <p:nvSpPr>
          <p:cNvPr id="3" name="Figura a mano libera: forma 2">
            <a:extLst>
              <a:ext uri="{FF2B5EF4-FFF2-40B4-BE49-F238E27FC236}">
                <a16:creationId xmlns:a16="http://schemas.microsoft.com/office/drawing/2014/main" id="{75D1C2CC-4EC6-EB28-4CF7-EA1CC4275876}"/>
              </a:ext>
            </a:extLst>
          </p:cNvPr>
          <p:cNvSpPr/>
          <p:nvPr/>
        </p:nvSpPr>
        <p:spPr>
          <a:xfrm>
            <a:off x="0" y="990719"/>
            <a:ext cx="8931240" cy="146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it-IT" sz="1800" b="1" i="0" u="none" strike="noStrike" baseline="0">
                <a:ln>
                  <a:noFill/>
                </a:ln>
                <a:solidFill>
                  <a:srgbClr val="000000"/>
                </a:solidFill>
                <a:latin typeface="Comic Sans MS" pitchFamily="66"/>
                <a:ea typeface="Microsoft YaHei" pitchFamily="2"/>
                <a:cs typeface="Mangal" pitchFamily="2"/>
              </a:rPr>
              <a:t>Gli spettri protonici e </a:t>
            </a:r>
            <a:r>
              <a:rPr lang="it-IT" sz="1800" b="1" i="0" u="none" strike="noStrike" baseline="30000">
                <a:ln>
                  <a:noFill/>
                </a:ln>
                <a:solidFill>
                  <a:srgbClr val="000000"/>
                </a:solidFill>
                <a:latin typeface="Comic Sans MS" pitchFamily="66"/>
                <a:ea typeface="Microsoft YaHei" pitchFamily="2"/>
                <a:cs typeface="Mangal" pitchFamily="2"/>
              </a:rPr>
              <a:t>13</a:t>
            </a:r>
            <a:r>
              <a:rPr lang="it-IT" sz="1800" b="1" i="0" u="none" strike="noStrike" baseline="0">
                <a:ln>
                  <a:noFill/>
                </a:ln>
                <a:solidFill>
                  <a:srgbClr val="000000"/>
                </a:solidFill>
                <a:latin typeface="Comic Sans MS" pitchFamily="66"/>
                <a:ea typeface="Microsoft YaHei" pitchFamily="2"/>
                <a:cs typeface="Mangal" pitchFamily="2"/>
              </a:rPr>
              <a:t>C sono grafici a due dimensioni che riportano il c. s in funzione dell’intensità del segnale. Tuttavia li si definisce esperimenti monodimensionali in quanto esiste una sola variabile indipendente rappresentata dalla frequenza che deriva dall’ FT del FID. Nelle tecniche monodimensionali classiche la sequenza degli eventi è la seguente:</a:t>
            </a:r>
          </a:p>
        </p:txBody>
      </p:sp>
      <p:sp>
        <p:nvSpPr>
          <p:cNvPr id="4" name="Figura a mano libera: forma 3">
            <a:extLst>
              <a:ext uri="{FF2B5EF4-FFF2-40B4-BE49-F238E27FC236}">
                <a16:creationId xmlns:a16="http://schemas.microsoft.com/office/drawing/2014/main" id="{D3D15A8E-343E-C1AF-F458-A8A78CF371CA}"/>
              </a:ext>
            </a:extLst>
          </p:cNvPr>
          <p:cNvSpPr/>
          <p:nvPr/>
        </p:nvSpPr>
        <p:spPr>
          <a:xfrm>
            <a:off x="0" y="3657600"/>
            <a:ext cx="8931240" cy="99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it-IT" sz="1800" b="1" i="0" u="none" strike="noStrike" baseline="0">
                <a:ln>
                  <a:noFill/>
                </a:ln>
                <a:solidFill>
                  <a:srgbClr val="000000"/>
                </a:solidFill>
                <a:latin typeface="Comic Sans MS" pitchFamily="66"/>
                <a:ea typeface="Microsoft YaHei" pitchFamily="2"/>
                <a:cs typeface="Mangal" pitchFamily="2"/>
              </a:rPr>
              <a:t>Nelle tecniche bidimensionali si introduce, dopo l’impulso e prima dell’acquisizione un periodo di </a:t>
            </a:r>
            <a:r>
              <a:rPr lang="it-IT" sz="1800" b="1" i="0" u="sng" strike="noStrike" baseline="0">
                <a:ln>
                  <a:noFill/>
                </a:ln>
                <a:solidFill>
                  <a:srgbClr val="000000"/>
                </a:solidFill>
                <a:uFillTx/>
                <a:latin typeface="Comic Sans MS" pitchFamily="66"/>
                <a:ea typeface="Microsoft YaHei" pitchFamily="2"/>
                <a:cs typeface="Mangal" pitchFamily="2"/>
              </a:rPr>
              <a:t>evoluzione variabile t</a:t>
            </a:r>
            <a:r>
              <a:rPr lang="it-IT" sz="1800" b="1" i="0" u="sng" strike="noStrike" baseline="-25000">
                <a:ln>
                  <a:noFill/>
                </a:ln>
                <a:solidFill>
                  <a:srgbClr val="000000"/>
                </a:solidFill>
                <a:uFillTx/>
                <a:latin typeface="Comic Sans MS" pitchFamily="66"/>
                <a:ea typeface="Microsoft YaHei" pitchFamily="2"/>
                <a:cs typeface="Mangal" pitchFamily="2"/>
              </a:rPr>
              <a:t>1</a:t>
            </a:r>
            <a:r>
              <a:rPr lang="it-IT" sz="1800" b="1" i="0" u="none" strike="noStrike" baseline="0">
                <a:ln>
                  <a:noFill/>
                </a:ln>
                <a:solidFill>
                  <a:srgbClr val="000000"/>
                </a:solidFill>
                <a:latin typeface="Comic Sans MS" pitchFamily="66"/>
                <a:ea typeface="Microsoft YaHei" pitchFamily="2"/>
                <a:cs typeface="Mangal" pitchFamily="2"/>
              </a:rPr>
              <a:t>. Ciascun FID sarà quindi funzioni di due variabili di tempo t</a:t>
            </a:r>
            <a:r>
              <a:rPr lang="it-IT" sz="1800" b="1" i="0" u="none" strike="noStrike" baseline="-25000">
                <a:ln>
                  <a:noFill/>
                </a:ln>
                <a:solidFill>
                  <a:srgbClr val="000000"/>
                </a:solidFill>
                <a:latin typeface="Comic Sans MS" pitchFamily="66"/>
                <a:ea typeface="Microsoft YaHei" pitchFamily="2"/>
                <a:cs typeface="Mangal" pitchFamily="2"/>
              </a:rPr>
              <a:t>1</a:t>
            </a:r>
            <a:r>
              <a:rPr lang="it-IT" sz="1800" b="1" i="0" u="none" strike="noStrike" baseline="0">
                <a:ln>
                  <a:noFill/>
                </a:ln>
                <a:solidFill>
                  <a:srgbClr val="000000"/>
                </a:solidFill>
                <a:latin typeface="Comic Sans MS" pitchFamily="66"/>
                <a:ea typeface="Microsoft YaHei" pitchFamily="2"/>
                <a:cs typeface="Mangal" pitchFamily="2"/>
              </a:rPr>
              <a:t> e t</a:t>
            </a:r>
            <a:r>
              <a:rPr lang="it-IT" sz="1800" b="1" i="0" u="none" strike="noStrike" baseline="-25000">
                <a:ln>
                  <a:noFill/>
                </a:ln>
                <a:solidFill>
                  <a:srgbClr val="000000"/>
                </a:solidFill>
                <a:latin typeface="Comic Sans MS" pitchFamily="66"/>
                <a:ea typeface="Microsoft YaHei" pitchFamily="2"/>
                <a:cs typeface="Mangal" pitchFamily="2"/>
              </a:rPr>
              <a:t>2</a:t>
            </a:r>
          </a:p>
        </p:txBody>
      </p:sp>
      <p:pic>
        <p:nvPicPr>
          <p:cNvPr id="5" name="Immagine 4">
            <a:extLst>
              <a:ext uri="{FF2B5EF4-FFF2-40B4-BE49-F238E27FC236}">
                <a16:creationId xmlns:a16="http://schemas.microsoft.com/office/drawing/2014/main" id="{5A5D14B1-ADF1-01F5-4B2D-FE439C7520D8}"/>
              </a:ext>
            </a:extLst>
          </p:cNvPr>
          <p:cNvPicPr>
            <a:picLocks noChangeAspect="1"/>
          </p:cNvPicPr>
          <p:nvPr/>
        </p:nvPicPr>
        <p:blipFill>
          <a:blip r:embed="rId3">
            <a:lum/>
            <a:alphaModFix/>
          </a:blip>
          <a:srcRect/>
          <a:stretch>
            <a:fillRect/>
          </a:stretch>
        </p:blipFill>
        <p:spPr>
          <a:xfrm>
            <a:off x="1600200" y="2666880"/>
            <a:ext cx="6324479" cy="762120"/>
          </a:xfrm>
          <a:prstGeom prst="rect">
            <a:avLst/>
          </a:prstGeom>
          <a:noFill/>
          <a:ln>
            <a:noFill/>
          </a:ln>
        </p:spPr>
      </p:pic>
      <p:pic>
        <p:nvPicPr>
          <p:cNvPr id="6" name="Immagine 5">
            <a:extLst>
              <a:ext uri="{FF2B5EF4-FFF2-40B4-BE49-F238E27FC236}">
                <a16:creationId xmlns:a16="http://schemas.microsoft.com/office/drawing/2014/main" id="{BB179F15-6FEB-9A70-FD5E-6765619C6603}"/>
              </a:ext>
            </a:extLst>
          </p:cNvPr>
          <p:cNvPicPr>
            <a:picLocks noChangeAspect="1"/>
          </p:cNvPicPr>
          <p:nvPr/>
        </p:nvPicPr>
        <p:blipFill>
          <a:blip r:embed="rId4">
            <a:lum/>
            <a:alphaModFix/>
          </a:blip>
          <a:srcRect/>
          <a:stretch>
            <a:fillRect/>
          </a:stretch>
        </p:blipFill>
        <p:spPr>
          <a:xfrm>
            <a:off x="343080" y="4876920"/>
            <a:ext cx="7848360" cy="99036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26D103E-2990-E343-0EBB-EBA7AD2914D3}"/>
              </a:ext>
            </a:extLst>
          </p:cNvPr>
          <p:cNvPicPr>
            <a:picLocks noChangeAspect="1"/>
          </p:cNvPicPr>
          <p:nvPr/>
        </p:nvPicPr>
        <p:blipFill>
          <a:blip r:embed="rId3">
            <a:lum/>
            <a:alphaModFix/>
          </a:blip>
          <a:srcRect/>
          <a:stretch>
            <a:fillRect/>
          </a:stretch>
        </p:blipFill>
        <p:spPr>
          <a:xfrm>
            <a:off x="324000" y="785880"/>
            <a:ext cx="8280360" cy="5154480"/>
          </a:xfrm>
          <a:prstGeom prst="rect">
            <a:avLst/>
          </a:prstGeom>
          <a:noFill/>
          <a:ln>
            <a:noFill/>
          </a:ln>
        </p:spPr>
      </p:pic>
      <p:sp>
        <p:nvSpPr>
          <p:cNvPr id="3" name="Titolo 2">
            <a:extLst>
              <a:ext uri="{FF2B5EF4-FFF2-40B4-BE49-F238E27FC236}">
                <a16:creationId xmlns:a16="http://schemas.microsoft.com/office/drawing/2014/main" id="{505E6183-0D7E-6654-6890-95794CB94F27}"/>
              </a:ext>
            </a:extLst>
          </p:cNvPr>
          <p:cNvSpPr txBox="1">
            <a:spLocks noGrp="1"/>
          </p:cNvSpPr>
          <p:nvPr>
            <p:ph type="title" idx="4294967295"/>
          </p:nvPr>
        </p:nvSpPr>
        <p:spPr>
          <a:xfrm>
            <a:off x="323640" y="259920"/>
            <a:ext cx="8280360" cy="1143360"/>
          </a:xfrm>
          <a:solidFill>
            <a:srgbClr val="CCECFF"/>
          </a:solidFill>
        </p:spPr>
        <p:txBody>
          <a:bodyPr wrap="square">
            <a:spAutoFit/>
          </a:bodyPr>
          <a:lstStyle/>
          <a:p>
            <a:pPr lvl="0"/>
            <a:r>
              <a:rPr lang="it-IT">
                <a:solidFill>
                  <a:srgbClr val="3333CC"/>
                </a:solidFill>
              </a:rPr>
              <a:t>Bidimensional measuraments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D3ADCD1C-B313-DEA3-655F-B8214CAE1488}"/>
              </a:ext>
            </a:extLst>
          </p:cNvPr>
          <p:cNvSpPr/>
          <p:nvPr/>
        </p:nvSpPr>
        <p:spPr>
          <a:xfrm>
            <a:off x="212760" y="2895479"/>
            <a:ext cx="8931240" cy="717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Microsoft YaHei" pitchFamily="2"/>
                <a:cs typeface="Mangal" pitchFamily="2"/>
              </a:rPr>
              <a:t>In 2D NMR we introduce a variable t</a:t>
            </a:r>
            <a:r>
              <a:rPr lang="it-IT" sz="1800" b="1" i="0" u="none" strike="noStrike" baseline="-25000">
                <a:ln>
                  <a:noFill/>
                </a:ln>
                <a:solidFill>
                  <a:srgbClr val="000000"/>
                </a:solidFill>
                <a:latin typeface="Comic Sans MS" pitchFamily="66"/>
                <a:ea typeface="Microsoft YaHei" pitchFamily="2"/>
                <a:cs typeface="Mangal" pitchFamily="2"/>
              </a:rPr>
              <a:t>1</a:t>
            </a:r>
            <a:r>
              <a:rPr lang="it-IT" sz="1800" b="1" i="0" u="none" strike="noStrike" baseline="0">
                <a:ln>
                  <a:noFill/>
                </a:ln>
                <a:solidFill>
                  <a:srgbClr val="000000"/>
                </a:solidFill>
                <a:latin typeface="Comic Sans MS" pitchFamily="66"/>
                <a:ea typeface="Microsoft YaHei" pitchFamily="2"/>
                <a:cs typeface="Mangal" pitchFamily="2"/>
              </a:rPr>
              <a:t> so we get a series of different FID evolving both in t</a:t>
            </a:r>
            <a:r>
              <a:rPr lang="it-IT" sz="1800" b="1" i="0" u="none" strike="noStrike" baseline="-25000">
                <a:ln>
                  <a:noFill/>
                </a:ln>
                <a:solidFill>
                  <a:srgbClr val="000000"/>
                </a:solidFill>
                <a:latin typeface="Comic Sans MS" pitchFamily="66"/>
                <a:ea typeface="Microsoft YaHei" pitchFamily="2"/>
                <a:cs typeface="Mangal" pitchFamily="2"/>
              </a:rPr>
              <a:t>2</a:t>
            </a:r>
            <a:r>
              <a:rPr lang="it-IT" sz="1800" b="1" i="0" u="none" strike="noStrike" baseline="0">
                <a:ln>
                  <a:noFill/>
                </a:ln>
                <a:solidFill>
                  <a:srgbClr val="000000"/>
                </a:solidFill>
                <a:latin typeface="Comic Sans MS" pitchFamily="66"/>
                <a:ea typeface="Microsoft YaHei" pitchFamily="2"/>
                <a:cs typeface="Mangal" pitchFamily="2"/>
              </a:rPr>
              <a:t> and t</a:t>
            </a:r>
            <a:r>
              <a:rPr lang="it-IT" sz="1800" b="1" i="0" u="none" strike="noStrike" baseline="-25000">
                <a:ln>
                  <a:noFill/>
                </a:ln>
                <a:solidFill>
                  <a:srgbClr val="000000"/>
                </a:solidFill>
                <a:latin typeface="Comic Sans MS" pitchFamily="66"/>
                <a:ea typeface="Microsoft YaHei" pitchFamily="2"/>
                <a:cs typeface="Mangal" pitchFamily="2"/>
              </a:rPr>
              <a:t>1</a:t>
            </a:r>
            <a:r>
              <a:rPr lang="it-IT" sz="1800" b="1" i="0" u="none" strike="noStrike" baseline="0">
                <a:ln>
                  <a:noFill/>
                </a:ln>
                <a:solidFill>
                  <a:srgbClr val="000000"/>
                </a:solidFill>
                <a:latin typeface="Comic Sans MS" pitchFamily="66"/>
                <a:ea typeface="Microsoft YaHei" pitchFamily="2"/>
                <a:cs typeface="Mangal" pitchFamily="2"/>
              </a:rPr>
              <a:t>.</a:t>
            </a:r>
          </a:p>
        </p:txBody>
      </p:sp>
      <p:pic>
        <p:nvPicPr>
          <p:cNvPr id="3" name="Immagine 2">
            <a:extLst>
              <a:ext uri="{FF2B5EF4-FFF2-40B4-BE49-F238E27FC236}">
                <a16:creationId xmlns:a16="http://schemas.microsoft.com/office/drawing/2014/main" id="{D9365FD6-95C0-FA5B-027F-C0C9F8C33D35}"/>
              </a:ext>
            </a:extLst>
          </p:cNvPr>
          <p:cNvPicPr>
            <a:picLocks noChangeAspect="1"/>
          </p:cNvPicPr>
          <p:nvPr/>
        </p:nvPicPr>
        <p:blipFill>
          <a:blip r:embed="rId3">
            <a:lum/>
            <a:alphaModFix/>
          </a:blip>
          <a:srcRect/>
          <a:stretch>
            <a:fillRect/>
          </a:stretch>
        </p:blipFill>
        <p:spPr>
          <a:xfrm>
            <a:off x="1143000" y="685799"/>
            <a:ext cx="7162920" cy="1913039"/>
          </a:xfrm>
          <a:prstGeom prst="rect">
            <a:avLst/>
          </a:prstGeom>
          <a:noFill/>
          <a:ln>
            <a:noFill/>
          </a:ln>
        </p:spPr>
      </p:pic>
      <p:sp>
        <p:nvSpPr>
          <p:cNvPr id="4" name="Figura a mano libera: forma 3">
            <a:extLst>
              <a:ext uri="{FF2B5EF4-FFF2-40B4-BE49-F238E27FC236}">
                <a16:creationId xmlns:a16="http://schemas.microsoft.com/office/drawing/2014/main" id="{5DFD4FEF-B21F-3538-035F-87BD7F8FB0D3}"/>
              </a:ext>
            </a:extLst>
          </p:cNvPr>
          <p:cNvSpPr/>
          <p:nvPr/>
        </p:nvSpPr>
        <p:spPr>
          <a:xfrm>
            <a:off x="212760" y="228600"/>
            <a:ext cx="8931240" cy="405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FFFFFF"/>
                </a:solidFill>
                <a:latin typeface="Comic Sans MS" pitchFamily="66"/>
                <a:ea typeface="Microsoft YaHei" pitchFamily="2"/>
                <a:cs typeface="Mangal" pitchFamily="2"/>
              </a:rPr>
              <a:t>Monodimensional experiment the FID is evolving in t</a:t>
            </a:r>
            <a:r>
              <a:rPr lang="it-IT" sz="1800" b="1" i="0" u="none" strike="noStrike" baseline="-25000">
                <a:ln>
                  <a:noFill/>
                </a:ln>
                <a:solidFill>
                  <a:srgbClr val="FFFFFF"/>
                </a:solidFill>
                <a:latin typeface="Comic Sans MS" pitchFamily="66"/>
                <a:ea typeface="Microsoft YaHei" pitchFamily="2"/>
                <a:cs typeface="Mangal" pitchFamily="2"/>
              </a:rPr>
              <a:t>2</a:t>
            </a:r>
            <a:r>
              <a:rPr lang="it-IT" sz="1800" b="1" i="0" u="none" strike="noStrike" baseline="0">
                <a:ln>
                  <a:noFill/>
                </a:ln>
                <a:solidFill>
                  <a:srgbClr val="FFFFFF"/>
                </a:solidFill>
                <a:latin typeface="Comic Sans MS" pitchFamily="66"/>
                <a:ea typeface="Microsoft YaHei" pitchFamily="2"/>
                <a:cs typeface="Mangal" pitchFamily="2"/>
              </a:rPr>
              <a:t> time scale</a:t>
            </a:r>
          </a:p>
        </p:txBody>
      </p:sp>
      <p:pic>
        <p:nvPicPr>
          <p:cNvPr id="5" name="Immagine 4">
            <a:extLst>
              <a:ext uri="{FF2B5EF4-FFF2-40B4-BE49-F238E27FC236}">
                <a16:creationId xmlns:a16="http://schemas.microsoft.com/office/drawing/2014/main" id="{41F7DCF8-B847-B41D-1DF9-383C8C6BA1B0}"/>
              </a:ext>
            </a:extLst>
          </p:cNvPr>
          <p:cNvPicPr>
            <a:picLocks noChangeAspect="1"/>
          </p:cNvPicPr>
          <p:nvPr/>
        </p:nvPicPr>
        <p:blipFill>
          <a:blip r:embed="rId4">
            <a:lum/>
            <a:alphaModFix/>
          </a:blip>
          <a:srcRect/>
          <a:stretch>
            <a:fillRect/>
          </a:stretch>
        </p:blipFill>
        <p:spPr>
          <a:xfrm>
            <a:off x="1600200" y="3809880"/>
            <a:ext cx="6324479" cy="21369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DDF7534-0AB1-78AD-D9FB-7F57C157D38C}"/>
              </a:ext>
            </a:extLst>
          </p:cNvPr>
          <p:cNvPicPr>
            <a:picLocks noChangeAspect="1"/>
          </p:cNvPicPr>
          <p:nvPr/>
        </p:nvPicPr>
        <p:blipFill>
          <a:blip r:embed="rId3">
            <a:lum/>
            <a:alphaModFix/>
          </a:blip>
          <a:srcRect/>
          <a:stretch>
            <a:fillRect/>
          </a:stretch>
        </p:blipFill>
        <p:spPr>
          <a:xfrm>
            <a:off x="324000" y="1052640"/>
            <a:ext cx="3386160" cy="3325679"/>
          </a:xfrm>
          <a:prstGeom prst="rect">
            <a:avLst/>
          </a:prstGeom>
          <a:noFill/>
          <a:ln>
            <a:noFill/>
          </a:ln>
        </p:spPr>
      </p:pic>
      <p:sp>
        <p:nvSpPr>
          <p:cNvPr id="3" name="Figura a mano libera: forma 2">
            <a:extLst>
              <a:ext uri="{FF2B5EF4-FFF2-40B4-BE49-F238E27FC236}">
                <a16:creationId xmlns:a16="http://schemas.microsoft.com/office/drawing/2014/main" id="{1A2406D7-95FD-5DDB-5A23-5345C76A32C6}"/>
              </a:ext>
            </a:extLst>
          </p:cNvPr>
          <p:cNvSpPr/>
          <p:nvPr/>
        </p:nvSpPr>
        <p:spPr>
          <a:xfrm>
            <a:off x="1835280" y="260280"/>
            <a:ext cx="6263999" cy="642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22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600" b="1" i="0" u="none" strike="noStrike" baseline="0">
                <a:ln>
                  <a:noFill/>
                </a:ln>
                <a:solidFill>
                  <a:srgbClr val="FFFF00"/>
                </a:solidFill>
                <a:latin typeface="Comic Sans MS" pitchFamily="66"/>
                <a:ea typeface="Microsoft YaHei" pitchFamily="2"/>
                <a:cs typeface="Mangal" pitchFamily="2"/>
              </a:rPr>
              <a:t>NMR: basic 1D and 2D</a:t>
            </a:r>
          </a:p>
        </p:txBody>
      </p:sp>
      <p:sp>
        <p:nvSpPr>
          <p:cNvPr id="4" name="Figura a mano libera: forma 3">
            <a:extLst>
              <a:ext uri="{FF2B5EF4-FFF2-40B4-BE49-F238E27FC236}">
                <a16:creationId xmlns:a16="http://schemas.microsoft.com/office/drawing/2014/main" id="{6084A9B5-14CF-98E4-C24F-2A61F908168F}"/>
              </a:ext>
            </a:extLst>
          </p:cNvPr>
          <p:cNvSpPr/>
          <p:nvPr/>
        </p:nvSpPr>
        <p:spPr>
          <a:xfrm>
            <a:off x="3995640" y="1628639"/>
            <a:ext cx="4105440" cy="1922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Times New Roman" pitchFamily="18"/>
                <a:ea typeface="Microsoft YaHei" pitchFamily="2"/>
                <a:cs typeface="Mangal" pitchFamily="2"/>
              </a:rPr>
              <a:t>Q: How many spectroscopists does it take to prepare a sample?</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Times New Roman" pitchFamily="18"/>
                <a:ea typeface="Microsoft YaHei" pitchFamily="2"/>
                <a:cs typeface="Mangal" pitchFamily="2"/>
              </a:rPr>
              <a:t>A: None. That's what chemists are for. (very old)</a:t>
            </a:r>
          </a:p>
        </p:txBody>
      </p:sp>
      <p:sp>
        <p:nvSpPr>
          <p:cNvPr id="5" name="Figura a mano libera: forma 4">
            <a:extLst>
              <a:ext uri="{FF2B5EF4-FFF2-40B4-BE49-F238E27FC236}">
                <a16:creationId xmlns:a16="http://schemas.microsoft.com/office/drawing/2014/main" id="{CECD4A0F-647F-E01D-1831-A6DE492A5238}"/>
              </a:ext>
            </a:extLst>
          </p:cNvPr>
          <p:cNvSpPr/>
          <p:nvPr/>
        </p:nvSpPr>
        <p:spPr>
          <a:xfrm>
            <a:off x="1116000" y="5157720"/>
            <a:ext cx="5903999"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Times New Roman" pitchFamily="18"/>
                <a:ea typeface="Microsoft YaHei" pitchFamily="2"/>
                <a:cs typeface="Mangal" pitchFamily="2"/>
              </a:rPr>
              <a:t>Product Operator Formalism: ...it would be better for chemistry if there were no mathematicians on the earth</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2B407DE-152C-2B0A-49DE-FBBFFD4439F6}"/>
              </a:ext>
            </a:extLst>
          </p:cNvPr>
          <p:cNvPicPr>
            <a:picLocks noChangeAspect="1"/>
          </p:cNvPicPr>
          <p:nvPr/>
        </p:nvPicPr>
        <p:blipFill>
          <a:blip r:embed="rId3">
            <a:lum/>
            <a:alphaModFix/>
          </a:blip>
          <a:srcRect/>
          <a:stretch>
            <a:fillRect/>
          </a:stretch>
        </p:blipFill>
        <p:spPr>
          <a:xfrm>
            <a:off x="395280" y="1844639"/>
            <a:ext cx="7705799" cy="240983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5AF44F95-209A-3879-174B-6F6D021C9B57}"/>
              </a:ext>
            </a:extLst>
          </p:cNvPr>
          <p:cNvSpPr/>
          <p:nvPr/>
        </p:nvSpPr>
        <p:spPr>
          <a:xfrm>
            <a:off x="0" y="379440"/>
            <a:ext cx="8931240" cy="642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FFFFFF"/>
                </a:solidFill>
                <a:latin typeface="Comic Sans MS" pitchFamily="66"/>
                <a:ea typeface="Microsoft YaHei" pitchFamily="2"/>
                <a:cs typeface="Mangal" pitchFamily="2"/>
              </a:rPr>
              <a:t>If we merge all the FID we get 2D spectrum. The FT of the FID get to spectra changing their intensity in oscillating mode.</a:t>
            </a:r>
          </a:p>
        </p:txBody>
      </p:sp>
      <p:pic>
        <p:nvPicPr>
          <p:cNvPr id="3" name="Immagine 2">
            <a:extLst>
              <a:ext uri="{FF2B5EF4-FFF2-40B4-BE49-F238E27FC236}">
                <a16:creationId xmlns:a16="http://schemas.microsoft.com/office/drawing/2014/main" id="{9A516194-D5AB-A343-57FA-7F815F6F6A72}"/>
              </a:ext>
            </a:extLst>
          </p:cNvPr>
          <p:cNvPicPr>
            <a:picLocks noChangeAspect="1"/>
          </p:cNvPicPr>
          <p:nvPr/>
        </p:nvPicPr>
        <p:blipFill>
          <a:blip r:embed="rId3">
            <a:lum/>
            <a:alphaModFix/>
          </a:blip>
          <a:srcRect/>
          <a:stretch>
            <a:fillRect/>
          </a:stretch>
        </p:blipFill>
        <p:spPr>
          <a:xfrm>
            <a:off x="685799" y="1600200"/>
            <a:ext cx="7696080" cy="41814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FDA6888-4A11-1F23-DFD2-F9B64B410789}"/>
              </a:ext>
            </a:extLst>
          </p:cNvPr>
          <p:cNvPicPr>
            <a:picLocks noChangeAspect="1"/>
          </p:cNvPicPr>
          <p:nvPr/>
        </p:nvPicPr>
        <p:blipFill>
          <a:blip r:embed="rId3">
            <a:lum/>
            <a:alphaModFix/>
          </a:blip>
          <a:srcRect/>
          <a:stretch>
            <a:fillRect/>
          </a:stretch>
        </p:blipFill>
        <p:spPr>
          <a:xfrm>
            <a:off x="457200" y="2209680"/>
            <a:ext cx="8305920" cy="3208320"/>
          </a:xfrm>
          <a:prstGeom prst="rect">
            <a:avLst/>
          </a:prstGeom>
          <a:noFill/>
          <a:ln>
            <a:noFill/>
          </a:ln>
        </p:spPr>
      </p:pic>
      <p:sp>
        <p:nvSpPr>
          <p:cNvPr id="3" name="Figura a mano libera: forma 2">
            <a:extLst>
              <a:ext uri="{FF2B5EF4-FFF2-40B4-BE49-F238E27FC236}">
                <a16:creationId xmlns:a16="http://schemas.microsoft.com/office/drawing/2014/main" id="{8A06633C-F356-9564-E24E-4221351C554C}"/>
              </a:ext>
            </a:extLst>
          </p:cNvPr>
          <p:cNvSpPr/>
          <p:nvPr/>
        </p:nvSpPr>
        <p:spPr>
          <a:xfrm>
            <a:off x="212760" y="379440"/>
            <a:ext cx="8931240" cy="68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Microsoft YaHei" pitchFamily="2"/>
                <a:cs typeface="Mangal" pitchFamily="2"/>
              </a:rPr>
              <a:t>The FIDs are FT in two different time domains dephased of 90°. So we will have two dimensions </a:t>
            </a:r>
            <a:r>
              <a:rPr lang="it-IT" sz="1800" b="1" i="0" u="none" strike="noStrike" baseline="0">
                <a:ln>
                  <a:noFill/>
                </a:ln>
                <a:solidFill>
                  <a:srgbClr val="000000"/>
                </a:solidFill>
                <a:latin typeface="Symbol" pitchFamily="18"/>
                <a:ea typeface="Microsoft YaHei" pitchFamily="2"/>
                <a:cs typeface="Mangal" pitchFamily="2"/>
              </a:rPr>
              <a:t></a:t>
            </a:r>
            <a:r>
              <a:rPr lang="it-IT" sz="1800" b="1" i="0" u="none" strike="noStrike" baseline="-25000">
                <a:ln>
                  <a:noFill/>
                </a:ln>
                <a:solidFill>
                  <a:srgbClr val="000000"/>
                </a:solidFill>
                <a:latin typeface="Comic Sans MS" pitchFamily="66"/>
                <a:ea typeface="Microsoft YaHei" pitchFamily="2"/>
                <a:cs typeface="Mangal" pitchFamily="2"/>
              </a:rPr>
              <a:t>1</a:t>
            </a:r>
            <a:r>
              <a:rPr lang="it-IT" sz="1800" b="1" i="0" u="none" strike="noStrike" baseline="0">
                <a:ln>
                  <a:noFill/>
                </a:ln>
                <a:solidFill>
                  <a:srgbClr val="000000"/>
                </a:solidFill>
                <a:latin typeface="Comic Sans MS" pitchFamily="66"/>
                <a:ea typeface="Microsoft YaHei" pitchFamily="2"/>
                <a:cs typeface="Mangal" pitchFamily="2"/>
              </a:rPr>
              <a:t> and </a:t>
            </a:r>
            <a:r>
              <a:rPr lang="it-IT" sz="1800" b="1" i="0" u="none" strike="noStrike" baseline="0">
                <a:ln>
                  <a:noFill/>
                </a:ln>
                <a:solidFill>
                  <a:srgbClr val="000000"/>
                </a:solidFill>
                <a:latin typeface="Symbol" pitchFamily="18"/>
                <a:ea typeface="Microsoft YaHei" pitchFamily="2"/>
                <a:cs typeface="Mangal" pitchFamily="2"/>
              </a:rPr>
              <a:t></a:t>
            </a:r>
            <a:r>
              <a:rPr lang="it-IT" sz="1800" b="1" i="0" u="none" strike="noStrike" baseline="-25000">
                <a:ln>
                  <a:noFill/>
                </a:ln>
                <a:solidFill>
                  <a:srgbClr val="000000"/>
                </a:solidFill>
                <a:latin typeface="Comic Sans MS" pitchFamily="66"/>
                <a:ea typeface="Microsoft YaHei" pitchFamily="2"/>
                <a:cs typeface="Mangal" pitchFamily="2"/>
              </a:rPr>
              <a:t>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page62">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F5AA0FD0-2877-2839-E9BA-9AE2A8E40214}"/>
              </a:ext>
            </a:extLst>
          </p:cNvPr>
          <p:cNvSpPr/>
          <p:nvPr/>
        </p:nvSpPr>
        <p:spPr>
          <a:xfrm>
            <a:off x="533520" y="1676519"/>
            <a:ext cx="5694120" cy="1849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3333CC"/>
                </a:solidFill>
                <a:latin typeface="Comic Sans MS" pitchFamily="66"/>
                <a:ea typeface="Microsoft YaHei" pitchFamily="2"/>
                <a:cs typeface="Mangal" pitchFamily="2"/>
              </a:rPr>
              <a:t>Omonuclear</a:t>
            </a:r>
          </a:p>
          <a:p>
            <a:pPr marL="0" marR="0" lvl="0" indent="0" algn="l" rtl="0" hangingPunct="1">
              <a:lnSpc>
                <a:spcPct val="100000"/>
              </a:lnSpc>
              <a:spcBef>
                <a:spcPts val="1247"/>
              </a:spcBef>
              <a:spcAft>
                <a:spcPts val="0"/>
              </a:spcAft>
              <a:buClr>
                <a:srgbClr val="3333CC"/>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 2D-COSY (</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 copuling)</a:t>
            </a:r>
          </a:p>
          <a:p>
            <a:pPr marL="0" marR="0" lvl="0" indent="0" algn="l" rtl="0" hangingPunct="1">
              <a:lnSpc>
                <a:spcPct val="100000"/>
              </a:lnSpc>
              <a:spcBef>
                <a:spcPts val="1247"/>
              </a:spcBef>
              <a:spcAft>
                <a:spcPts val="0"/>
              </a:spcAft>
              <a:buClr>
                <a:srgbClr val="3333CC"/>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 HOHAHA-TOCSY (</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 copuling)</a:t>
            </a:r>
          </a:p>
          <a:p>
            <a:pPr marL="0" marR="0" lvl="0" indent="0" algn="l" rtl="0" hangingPunct="1">
              <a:lnSpc>
                <a:spcPct val="100000"/>
              </a:lnSpc>
              <a:spcBef>
                <a:spcPts val="1247"/>
              </a:spcBef>
              <a:spcAft>
                <a:spcPts val="0"/>
              </a:spcAft>
              <a:buClr>
                <a:srgbClr val="3333CC"/>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 NOESY (</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 dipolar interactions)</a:t>
            </a:r>
          </a:p>
        </p:txBody>
      </p:sp>
      <p:sp>
        <p:nvSpPr>
          <p:cNvPr id="3" name="Figura a mano libera: forma 2">
            <a:extLst>
              <a:ext uri="{FF2B5EF4-FFF2-40B4-BE49-F238E27FC236}">
                <a16:creationId xmlns:a16="http://schemas.microsoft.com/office/drawing/2014/main" id="{D4EBB0C5-BE88-6A93-0021-50AE86D8C7F9}"/>
              </a:ext>
            </a:extLst>
          </p:cNvPr>
          <p:cNvSpPr/>
          <p:nvPr/>
        </p:nvSpPr>
        <p:spPr>
          <a:xfrm>
            <a:off x="457200" y="4114800"/>
            <a:ext cx="5083200" cy="13863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3333CC"/>
                </a:solidFill>
                <a:latin typeface="Comic Sans MS" pitchFamily="66"/>
                <a:ea typeface="Microsoft YaHei" pitchFamily="2"/>
                <a:cs typeface="Mangal" pitchFamily="2"/>
              </a:rPr>
              <a:t>Eteronuclear</a:t>
            </a:r>
          </a:p>
          <a:p>
            <a:pPr marL="0" marR="0" lvl="0" indent="0" algn="l" rtl="0" hangingPunct="1">
              <a:lnSpc>
                <a:spcPct val="100000"/>
              </a:lnSpc>
              <a:spcBef>
                <a:spcPts val="1247"/>
              </a:spcBef>
              <a:spcAft>
                <a:spcPts val="0"/>
              </a:spcAft>
              <a:buClr>
                <a:srgbClr val="3333CC"/>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Microsoft YaHei" pitchFamily="2"/>
                <a:cs typeface="Mangal" pitchFamily="2"/>
              </a:rPr>
              <a:t> </a:t>
            </a:r>
            <a:r>
              <a:rPr lang="it-IT" sz="2000" b="1" i="0" u="none" strike="noStrike" baseline="0">
                <a:ln>
                  <a:noFill/>
                </a:ln>
                <a:solidFill>
                  <a:srgbClr val="000000"/>
                </a:solidFill>
                <a:latin typeface="Comic Sans MS" pitchFamily="66"/>
                <a:ea typeface="Microsoft YaHei" pitchFamily="2"/>
                <a:cs typeface="Mangal" pitchFamily="2"/>
              </a:rPr>
              <a:t>HMQC, HSQC (</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a:t>
            </a:r>
            <a:r>
              <a:rPr lang="it-IT" sz="2000" b="1" i="0" u="none" strike="noStrike" baseline="30000">
                <a:ln>
                  <a:noFill/>
                </a:ln>
                <a:solidFill>
                  <a:srgbClr val="000000"/>
                </a:solidFill>
                <a:latin typeface="Comic Sans MS" pitchFamily="66"/>
                <a:ea typeface="Microsoft YaHei" pitchFamily="2"/>
                <a:cs typeface="Mangal" pitchFamily="2"/>
              </a:rPr>
              <a:t>13</a:t>
            </a:r>
            <a:r>
              <a:rPr lang="it-IT" sz="2000" b="1" i="0" u="none" strike="noStrike" baseline="0">
                <a:ln>
                  <a:noFill/>
                </a:ln>
                <a:solidFill>
                  <a:srgbClr val="000000"/>
                </a:solidFill>
                <a:latin typeface="Comic Sans MS" pitchFamily="66"/>
                <a:ea typeface="Microsoft YaHei" pitchFamily="2"/>
                <a:cs typeface="Mangal" pitchFamily="2"/>
              </a:rPr>
              <a:t>C, </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J)</a:t>
            </a:r>
          </a:p>
          <a:p>
            <a:pPr marL="0" marR="0" lvl="0" indent="0" algn="l" rtl="0" hangingPunct="1">
              <a:lnSpc>
                <a:spcPct val="100000"/>
              </a:lnSpc>
              <a:spcBef>
                <a:spcPts val="1247"/>
              </a:spcBef>
              <a:spcAft>
                <a:spcPts val="0"/>
              </a:spcAft>
              <a:buClr>
                <a:srgbClr val="3333CC"/>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 HMBC (</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a:t>
            </a:r>
            <a:r>
              <a:rPr lang="it-IT" sz="2000" b="1" i="0" u="none" strike="noStrike" baseline="30000">
                <a:ln>
                  <a:noFill/>
                </a:ln>
                <a:solidFill>
                  <a:srgbClr val="000000"/>
                </a:solidFill>
                <a:latin typeface="Comic Sans MS" pitchFamily="66"/>
                <a:ea typeface="Microsoft YaHei" pitchFamily="2"/>
                <a:cs typeface="Mangal" pitchFamily="2"/>
              </a:rPr>
              <a:t>13</a:t>
            </a:r>
            <a:r>
              <a:rPr lang="it-IT" sz="2000" b="1" i="0" u="none" strike="noStrike" baseline="0">
                <a:ln>
                  <a:noFill/>
                </a:ln>
                <a:solidFill>
                  <a:srgbClr val="000000"/>
                </a:solidFill>
                <a:latin typeface="Comic Sans MS" pitchFamily="66"/>
                <a:ea typeface="Microsoft YaHei" pitchFamily="2"/>
                <a:cs typeface="Mangal" pitchFamily="2"/>
              </a:rPr>
              <a:t>C long-range, </a:t>
            </a:r>
            <a:r>
              <a:rPr lang="it-IT" sz="2000" b="1" i="0" u="none" strike="noStrike" baseline="30000">
                <a:ln>
                  <a:noFill/>
                </a:ln>
                <a:solidFill>
                  <a:srgbClr val="000000"/>
                </a:solidFill>
                <a:latin typeface="Comic Sans MS" pitchFamily="66"/>
                <a:ea typeface="Microsoft YaHei" pitchFamily="2"/>
                <a:cs typeface="Mangal" pitchFamily="2"/>
              </a:rPr>
              <a:t>2</a:t>
            </a:r>
            <a:r>
              <a:rPr lang="it-IT" sz="2000" b="1" i="0" u="none" strike="noStrike" baseline="0">
                <a:ln>
                  <a:noFill/>
                </a:ln>
                <a:solidFill>
                  <a:srgbClr val="000000"/>
                </a:solidFill>
                <a:latin typeface="Comic Sans MS" pitchFamily="66"/>
                <a:ea typeface="Microsoft YaHei" pitchFamily="2"/>
                <a:cs typeface="Mangal" pitchFamily="2"/>
              </a:rPr>
              <a:t>J, </a:t>
            </a:r>
            <a:r>
              <a:rPr lang="it-IT" sz="2000" b="1" i="0" u="none" strike="noStrike" baseline="30000">
                <a:ln>
                  <a:noFill/>
                </a:ln>
                <a:solidFill>
                  <a:srgbClr val="000000"/>
                </a:solidFill>
                <a:latin typeface="Comic Sans MS" pitchFamily="66"/>
                <a:ea typeface="Microsoft YaHei" pitchFamily="2"/>
                <a:cs typeface="Mangal" pitchFamily="2"/>
              </a:rPr>
              <a:t>3</a:t>
            </a:r>
            <a:r>
              <a:rPr lang="it-IT" sz="2000" b="1" i="0" u="none" strike="noStrike" baseline="0">
                <a:ln>
                  <a:noFill/>
                </a:ln>
                <a:solidFill>
                  <a:srgbClr val="000000"/>
                </a:solidFill>
                <a:latin typeface="Comic Sans MS" pitchFamily="66"/>
                <a:ea typeface="Microsoft YaHei" pitchFamily="2"/>
                <a:cs typeface="Mangal" pitchFamily="2"/>
              </a:rPr>
              <a:t>J)</a:t>
            </a:r>
          </a:p>
        </p:txBody>
      </p:sp>
      <p:sp>
        <p:nvSpPr>
          <p:cNvPr id="4" name="Rettangolo 3">
            <a:extLst>
              <a:ext uri="{FF2B5EF4-FFF2-40B4-BE49-F238E27FC236}">
                <a16:creationId xmlns:a16="http://schemas.microsoft.com/office/drawing/2014/main" id="{111D94AF-282B-D963-0628-4C8586BD92DD}"/>
              </a:ext>
            </a:extLst>
          </p:cNvPr>
          <p:cNvSpPr/>
          <p:nvPr/>
        </p:nvSpPr>
        <p:spPr>
          <a:xfrm>
            <a:off x="1447919" y="380880"/>
            <a:ext cx="6781680" cy="91440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FFFF00"/>
                  </a:solidFill>
                  <a:prstDash val="solid"/>
                  <a:miter/>
                </a:ln>
                <a:solidFill>
                  <a:srgbClr val="FF0000"/>
                </a:solidFill>
                <a:effectLst>
                  <a:outerShdw dist="40186" dir="1096358" algn="tl">
                    <a:srgbClr val="9999FF"/>
                  </a:outerShdw>
                </a:effectLst>
                <a:latin typeface="Comic Sans MS" pitchFamily="18"/>
                <a:ea typeface="Comic Sans MS" pitchFamily="18"/>
                <a:cs typeface="Comic Sans MS" pitchFamily="18"/>
              </a:rPr>
              <a:t>Most common 2D experiments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21816BA6-DD29-13BB-72EE-5D6D15A73A98}"/>
              </a:ext>
            </a:extLst>
          </p:cNvPr>
          <p:cNvSpPr/>
          <p:nvPr/>
        </p:nvSpPr>
        <p:spPr>
          <a:xfrm>
            <a:off x="3424320" y="159552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3" name="NMR-Magnete">
            <a:extLst>
              <a:ext uri="{FF2B5EF4-FFF2-40B4-BE49-F238E27FC236}">
                <a16:creationId xmlns:a16="http://schemas.microsoft.com/office/drawing/2014/main" id="{147DEDD1-E9FF-6731-CA26-ED9268AFE0BF}"/>
              </a:ext>
            </a:extLst>
          </p:cNvPr>
          <p:cNvPicPr>
            <a:picLocks noChangeAspect="1"/>
          </p:cNvPicPr>
          <p:nvPr/>
        </p:nvPicPr>
        <p:blipFill>
          <a:blip r:embed="rId3">
            <a:lum/>
            <a:alphaModFix/>
          </a:blip>
          <a:srcRect/>
          <a:stretch>
            <a:fillRect/>
          </a:stretch>
        </p:blipFill>
        <p:spPr>
          <a:xfrm>
            <a:off x="900000" y="981000"/>
            <a:ext cx="3019680" cy="4824360"/>
          </a:xfrm>
          <a:prstGeom prst="rect">
            <a:avLst/>
          </a:prstGeom>
          <a:noFill/>
          <a:ln>
            <a:noFill/>
          </a:ln>
        </p:spPr>
      </p:pic>
      <p:sp>
        <p:nvSpPr>
          <p:cNvPr id="4" name="Figura a mano libera: forma 3">
            <a:extLst>
              <a:ext uri="{FF2B5EF4-FFF2-40B4-BE49-F238E27FC236}">
                <a16:creationId xmlns:a16="http://schemas.microsoft.com/office/drawing/2014/main" id="{3BC6D7A2-C0CA-253F-7A4A-564DEC35C1E4}"/>
              </a:ext>
            </a:extLst>
          </p:cNvPr>
          <p:cNvSpPr/>
          <p:nvPr/>
        </p:nvSpPr>
        <p:spPr>
          <a:xfrm>
            <a:off x="3995640" y="2276639"/>
            <a:ext cx="4681800" cy="1050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99"/>
                </a:solidFill>
                <a:latin typeface="Comic Sans MS" pitchFamily="66"/>
                <a:ea typeface="Times New Roman" pitchFamily="18"/>
                <a:cs typeface="Times New Roman" pitchFamily="18"/>
              </a:rPr>
              <a:t>What is a crio magnet?</a:t>
            </a:r>
          </a:p>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99"/>
                </a:solidFill>
                <a:latin typeface="Comic Sans MS" pitchFamily="66"/>
                <a:ea typeface="Times New Roman" pitchFamily="18"/>
                <a:cs typeface="Times New Roman" pitchFamily="18"/>
              </a:rPr>
              <a:t>Why the instrument must be filled with liquid N</a:t>
            </a:r>
            <a:r>
              <a:rPr lang="it-IT" sz="2000" b="1" i="0" u="none" strike="noStrike" baseline="-25000">
                <a:ln>
                  <a:noFill/>
                </a:ln>
                <a:solidFill>
                  <a:srgbClr val="000099"/>
                </a:solidFill>
                <a:latin typeface="Comic Sans MS" pitchFamily="66"/>
                <a:ea typeface="Times New Roman" pitchFamily="18"/>
                <a:cs typeface="Times New Roman" pitchFamily="18"/>
              </a:rPr>
              <a:t>2</a:t>
            </a:r>
            <a:r>
              <a:rPr lang="it-IT" sz="2000" b="1" i="0" u="none" strike="noStrike" baseline="0">
                <a:ln>
                  <a:noFill/>
                </a:ln>
                <a:solidFill>
                  <a:srgbClr val="000099"/>
                </a:solidFill>
                <a:latin typeface="Comic Sans MS" pitchFamily="66"/>
                <a:ea typeface="Times New Roman" pitchFamily="18"/>
                <a:cs typeface="Times New Roman" pitchFamily="18"/>
              </a:rPr>
              <a:t> and liquid He?</a:t>
            </a:r>
          </a:p>
        </p:txBody>
      </p:sp>
      <p:sp>
        <p:nvSpPr>
          <p:cNvPr id="5" name="Figura a mano libera: forma 4">
            <a:extLst>
              <a:ext uri="{FF2B5EF4-FFF2-40B4-BE49-F238E27FC236}">
                <a16:creationId xmlns:a16="http://schemas.microsoft.com/office/drawing/2014/main" id="{EBAA31E0-2050-5E35-9508-73FC74C0CCBE}"/>
              </a:ext>
            </a:extLst>
          </p:cNvPr>
          <p:cNvSpPr/>
          <p:nvPr/>
        </p:nvSpPr>
        <p:spPr>
          <a:xfrm>
            <a:off x="611280" y="6165720"/>
            <a:ext cx="7489800" cy="45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200" b="0" i="0" u="none" strike="noStrike" baseline="0">
                <a:ln>
                  <a:noFill/>
                </a:ln>
                <a:solidFill>
                  <a:srgbClr val="000000"/>
                </a:solidFill>
                <a:latin typeface="Times New Roman" pitchFamily="18"/>
                <a:ea typeface="Microsoft YaHei" pitchFamily="2"/>
                <a:cs typeface="Mangal" pitchFamily="2"/>
              </a:rPr>
              <a:t>http://www.jeolusa.com/SERVICESUPPORT/ApplicationsResources/AnalyticalInstruments/NMRMagnetDestruction/tabid/390/Default.aspx</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C41E9F30-E3A3-309E-AAC1-CD97B24E04D9}"/>
              </a:ext>
            </a:extLst>
          </p:cNvPr>
          <p:cNvSpPr/>
          <p:nvPr/>
        </p:nvSpPr>
        <p:spPr>
          <a:xfrm>
            <a:off x="5940360" y="549360"/>
            <a:ext cx="2830680" cy="173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w="9360" cap="sq">
            <a:solidFill>
              <a:srgbClr val="000000"/>
            </a:solidFill>
            <a:prstDash val="solid"/>
            <a:miter/>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99"/>
                </a:solidFill>
                <a:latin typeface="Comic Sans MS" pitchFamily="66"/>
                <a:ea typeface="Times New Roman" pitchFamily="18"/>
                <a:cs typeface="Times New Roman" pitchFamily="18"/>
              </a:rPr>
              <a:t>NMR hardware:</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99"/>
                </a:solidFill>
                <a:latin typeface="Comic Sans MS" pitchFamily="66"/>
                <a:ea typeface="Times New Roman" pitchFamily="18"/>
                <a:cs typeface="Times New Roman" pitchFamily="18"/>
              </a:rPr>
              <a:t>Crio-magnet</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99"/>
                </a:solidFill>
                <a:latin typeface="Comic Sans MS" pitchFamily="66"/>
                <a:ea typeface="Times New Roman" pitchFamily="18"/>
                <a:cs typeface="Times New Roman" pitchFamily="18"/>
              </a:rPr>
              <a:t>Radiofrequences generator</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99"/>
                </a:solidFill>
                <a:latin typeface="Comic Sans MS" pitchFamily="66"/>
                <a:ea typeface="Times New Roman" pitchFamily="18"/>
                <a:cs typeface="Times New Roman" pitchFamily="18"/>
              </a:rPr>
              <a:t>Radiofrequence receiver</a:t>
            </a:r>
          </a:p>
        </p:txBody>
      </p:sp>
      <p:sp>
        <p:nvSpPr>
          <p:cNvPr id="3" name="Figura a mano libera: forma 2">
            <a:extLst>
              <a:ext uri="{FF2B5EF4-FFF2-40B4-BE49-F238E27FC236}">
                <a16:creationId xmlns:a16="http://schemas.microsoft.com/office/drawing/2014/main" id="{1B2C506A-C684-176C-74D0-6CB1AFA314E8}"/>
              </a:ext>
            </a:extLst>
          </p:cNvPr>
          <p:cNvSpPr/>
          <p:nvPr/>
        </p:nvSpPr>
        <p:spPr>
          <a:xfrm>
            <a:off x="4065839" y="6858000"/>
            <a:ext cx="38880" cy="182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200" b="0" i="0" u="none" strike="noStrike" baseline="0">
                <a:ln>
                  <a:noFill/>
                </a:ln>
                <a:solidFill>
                  <a:srgbClr val="000000"/>
                </a:solidFill>
                <a:latin typeface="Times New Roman" pitchFamily="18"/>
                <a:ea typeface="Microsoft YaHei" pitchFamily="2"/>
                <a:cs typeface="Mangal" pitchFamily="2"/>
              </a:rPr>
              <a:t> </a:t>
            </a:r>
          </a:p>
        </p:txBody>
      </p:sp>
      <p:pic>
        <p:nvPicPr>
          <p:cNvPr id="4" name="Immagine 3">
            <a:extLst>
              <a:ext uri="{FF2B5EF4-FFF2-40B4-BE49-F238E27FC236}">
                <a16:creationId xmlns:a16="http://schemas.microsoft.com/office/drawing/2014/main" id="{F0D94031-DA29-C0A3-3A49-9A801D8FBC4A}"/>
              </a:ext>
            </a:extLst>
          </p:cNvPr>
          <p:cNvPicPr>
            <a:picLocks noChangeAspect="1"/>
          </p:cNvPicPr>
          <p:nvPr/>
        </p:nvPicPr>
        <p:blipFill>
          <a:blip r:embed="rId3">
            <a:lum/>
            <a:alphaModFix/>
          </a:blip>
          <a:srcRect/>
          <a:stretch>
            <a:fillRect/>
          </a:stretch>
        </p:blipFill>
        <p:spPr>
          <a:xfrm>
            <a:off x="7020000" y="2708280"/>
            <a:ext cx="1149120" cy="3568680"/>
          </a:xfrm>
          <a:prstGeom prst="rect">
            <a:avLst/>
          </a:prstGeom>
          <a:noFill/>
          <a:ln>
            <a:noFill/>
          </a:ln>
        </p:spPr>
      </p:pic>
      <p:pic>
        <p:nvPicPr>
          <p:cNvPr id="5" name="Immagine 4">
            <a:extLst>
              <a:ext uri="{FF2B5EF4-FFF2-40B4-BE49-F238E27FC236}">
                <a16:creationId xmlns:a16="http://schemas.microsoft.com/office/drawing/2014/main" id="{BFB664F0-2EAE-3A16-C02D-9888456F4AB9}"/>
              </a:ext>
            </a:extLst>
          </p:cNvPr>
          <p:cNvPicPr>
            <a:picLocks noChangeAspect="1"/>
          </p:cNvPicPr>
          <p:nvPr/>
        </p:nvPicPr>
        <p:blipFill>
          <a:blip r:embed="rId4">
            <a:lum/>
            <a:alphaModFix/>
          </a:blip>
          <a:srcRect/>
          <a:stretch>
            <a:fillRect/>
          </a:stretch>
        </p:blipFill>
        <p:spPr>
          <a:xfrm>
            <a:off x="250920" y="189000"/>
            <a:ext cx="5540400" cy="6668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46F52B6F-2469-ECE2-9A54-F0EE852D4657}"/>
              </a:ext>
            </a:extLst>
          </p:cNvPr>
          <p:cNvSpPr/>
          <p:nvPr/>
        </p:nvSpPr>
        <p:spPr>
          <a:xfrm>
            <a:off x="250920" y="549360"/>
            <a:ext cx="8745480" cy="1282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1" u="none" strike="noStrike" baseline="0">
                <a:ln>
                  <a:noFill/>
                </a:ln>
                <a:solidFill>
                  <a:srgbClr val="3333CC"/>
                </a:solidFill>
                <a:latin typeface="Century Gothic" pitchFamily="34"/>
                <a:ea typeface="Times New Roman" pitchFamily="18"/>
                <a:cs typeface="Times New Roman" pitchFamily="18"/>
              </a:rPr>
              <a:t>NUCLEAR spin</a:t>
            </a:r>
          </a:p>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entury Gothic" pitchFamily="34"/>
                <a:ea typeface="Times New Roman" pitchFamily="18"/>
                <a:cs typeface="Times New Roman" pitchFamily="18"/>
              </a:rPr>
              <a:t>This is a fundamental property of nuclei. Nucei are charged particles moving. They rotate and this rotation is generating an </a:t>
            </a:r>
            <a:r>
              <a:rPr lang="it-IT" sz="1800" b="1" i="0" u="none" strike="noStrike" baseline="0">
                <a:ln>
                  <a:noFill/>
                </a:ln>
                <a:solidFill>
                  <a:srgbClr val="FF0066"/>
                </a:solidFill>
                <a:latin typeface="Century Gothic" pitchFamily="34"/>
                <a:ea typeface="Times New Roman" pitchFamily="18"/>
                <a:cs typeface="Times New Roman" pitchFamily="18"/>
              </a:rPr>
              <a:t>angular or magnetic“moment” P (that is spin)</a:t>
            </a:r>
          </a:p>
        </p:txBody>
      </p:sp>
      <p:pic>
        <p:nvPicPr>
          <p:cNvPr id="3" name="Immagine 2">
            <a:extLst>
              <a:ext uri="{FF2B5EF4-FFF2-40B4-BE49-F238E27FC236}">
                <a16:creationId xmlns:a16="http://schemas.microsoft.com/office/drawing/2014/main" id="{E00F7465-9288-4E62-A374-B3DE40AF7F67}"/>
              </a:ext>
            </a:extLst>
          </p:cNvPr>
          <p:cNvPicPr>
            <a:picLocks noChangeAspect="1"/>
          </p:cNvPicPr>
          <p:nvPr/>
        </p:nvPicPr>
        <p:blipFill>
          <a:blip r:embed="rId3">
            <a:lum/>
            <a:alphaModFix/>
          </a:blip>
          <a:srcRect/>
          <a:stretch>
            <a:fillRect/>
          </a:stretch>
        </p:blipFill>
        <p:spPr>
          <a:xfrm>
            <a:off x="971640" y="2349360"/>
            <a:ext cx="1349280" cy="2697480"/>
          </a:xfrm>
          <a:prstGeom prst="rect">
            <a:avLst/>
          </a:prstGeom>
          <a:noFill/>
          <a:ln>
            <a:noFill/>
          </a:ln>
        </p:spPr>
      </p:pic>
      <p:grpSp>
        <p:nvGrpSpPr>
          <p:cNvPr id="4" name="Gruppo 3">
            <a:extLst>
              <a:ext uri="{FF2B5EF4-FFF2-40B4-BE49-F238E27FC236}">
                <a16:creationId xmlns:a16="http://schemas.microsoft.com/office/drawing/2014/main" id="{6C0353DC-8BF2-4090-0535-52A16D724F6E}"/>
              </a:ext>
            </a:extLst>
          </p:cNvPr>
          <p:cNvGrpSpPr/>
          <p:nvPr/>
        </p:nvGrpSpPr>
        <p:grpSpPr>
          <a:xfrm>
            <a:off x="2339280" y="3389400"/>
            <a:ext cx="1927800" cy="503280"/>
            <a:chOff x="2339280" y="3389400"/>
            <a:chExt cx="1927800" cy="503280"/>
          </a:xfrm>
        </p:grpSpPr>
        <p:sp>
          <p:nvSpPr>
            <p:cNvPr id="5" name="Figura a mano libera: forma 4">
              <a:extLst>
                <a:ext uri="{FF2B5EF4-FFF2-40B4-BE49-F238E27FC236}">
                  <a16:creationId xmlns:a16="http://schemas.microsoft.com/office/drawing/2014/main" id="{6F587A5B-64C5-A1FA-FDE3-10A0FE7D4E6A}"/>
                </a:ext>
              </a:extLst>
            </p:cNvPr>
            <p:cNvSpPr/>
            <p:nvPr/>
          </p:nvSpPr>
          <p:spPr>
            <a:xfrm>
              <a:off x="2339280" y="3389400"/>
              <a:ext cx="73223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Century Gothic" pitchFamily="34"/>
                  <a:ea typeface="Times New Roman" pitchFamily="18"/>
                  <a:cs typeface="Times New Roman" pitchFamily="18"/>
                </a:rPr>
                <a:t>P</a:t>
              </a:r>
              <a:r>
                <a:rPr lang="it-IT" sz="2400" b="0" i="0" u="none" strike="noStrike" baseline="0">
                  <a:ln>
                    <a:noFill/>
                  </a:ln>
                  <a:solidFill>
                    <a:srgbClr val="000000"/>
                  </a:solidFill>
                  <a:latin typeface="Century Gothic" pitchFamily="34"/>
                  <a:ea typeface="Times New Roman" pitchFamily="18"/>
                  <a:cs typeface="Times New Roman" pitchFamily="18"/>
                </a:rPr>
                <a:t> =</a:t>
              </a:r>
            </a:p>
          </p:txBody>
        </p:sp>
        <p:pic>
          <p:nvPicPr>
            <p:cNvPr id="6" name="Immagine 5">
              <a:extLst>
                <a:ext uri="{FF2B5EF4-FFF2-40B4-BE49-F238E27FC236}">
                  <a16:creationId xmlns:a16="http://schemas.microsoft.com/office/drawing/2014/main" id="{3D892C41-7064-85C0-C3C1-1FF39492A047}"/>
                </a:ext>
              </a:extLst>
            </p:cNvPr>
            <p:cNvPicPr>
              <a:picLocks noChangeAspect="1"/>
            </p:cNvPicPr>
            <p:nvPr/>
          </p:nvPicPr>
          <p:blipFill>
            <a:blip r:embed="rId4">
              <a:lum/>
              <a:alphaModFix/>
            </a:blip>
            <a:srcRect/>
            <a:stretch>
              <a:fillRect/>
            </a:stretch>
          </p:blipFill>
          <p:spPr>
            <a:xfrm>
              <a:off x="2971800" y="3429000"/>
              <a:ext cx="1295280" cy="463680"/>
            </a:xfrm>
            <a:prstGeom prst="rect">
              <a:avLst/>
            </a:prstGeom>
            <a:noFill/>
            <a:ln>
              <a:noFill/>
            </a:ln>
          </p:spPr>
        </p:pic>
      </p:grpSp>
      <p:sp>
        <p:nvSpPr>
          <p:cNvPr id="7" name="Figura a mano libera: forma 6">
            <a:extLst>
              <a:ext uri="{FF2B5EF4-FFF2-40B4-BE49-F238E27FC236}">
                <a16:creationId xmlns:a16="http://schemas.microsoft.com/office/drawing/2014/main" id="{8AE1DF24-DBB5-35B4-8971-9B6B15C5FC26}"/>
              </a:ext>
            </a:extLst>
          </p:cNvPr>
          <p:cNvSpPr/>
          <p:nvPr/>
        </p:nvSpPr>
        <p:spPr>
          <a:xfrm>
            <a:off x="4788000" y="3429000"/>
            <a:ext cx="3809880"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entury Gothic" pitchFamily="34"/>
                <a:ea typeface="Times New Roman" pitchFamily="18"/>
                <a:cs typeface="Times New Roman" pitchFamily="18"/>
              </a:rPr>
              <a:t>P : vector oriented due to rotation, e il </a:t>
            </a:r>
            <a:r>
              <a:rPr lang="it-IT" sz="1800" b="1" i="0" u="none" strike="noStrike" baseline="0">
                <a:ln>
                  <a:noFill/>
                </a:ln>
                <a:solidFill>
                  <a:srgbClr val="00CC99"/>
                </a:solidFill>
                <a:latin typeface="Century Gothic" pitchFamily="34"/>
                <a:ea typeface="Times New Roman" pitchFamily="18"/>
                <a:cs typeface="Times New Roman" pitchFamily="18"/>
              </a:rPr>
              <a:t>Number of spin </a:t>
            </a:r>
            <a:r>
              <a:rPr lang="it-IT" sz="1800" b="1" i="1" u="none" strike="noStrike" baseline="0">
                <a:ln>
                  <a:noFill/>
                </a:ln>
                <a:solidFill>
                  <a:srgbClr val="00CC99"/>
                </a:solidFill>
                <a:latin typeface="Century Gothic" pitchFamily="34"/>
                <a:ea typeface="Times New Roman" pitchFamily="18"/>
                <a:cs typeface="Times New Roman" pitchFamily="18"/>
              </a:rPr>
              <a:t>I</a:t>
            </a:r>
            <a:r>
              <a:rPr lang="it-IT" sz="1800" b="1" i="0" u="none" strike="noStrike" baseline="0">
                <a:ln>
                  <a:noFill/>
                </a:ln>
                <a:solidFill>
                  <a:srgbClr val="000000"/>
                </a:solidFill>
                <a:latin typeface="Century Gothic" pitchFamily="34"/>
                <a:ea typeface="Times New Roman" pitchFamily="18"/>
                <a:cs typeface="Times New Roman" pitchFamily="18"/>
              </a:rPr>
              <a:t> is an index of the intensity of the rotation</a:t>
            </a:r>
          </a:p>
        </p:txBody>
      </p:sp>
      <p:pic>
        <p:nvPicPr>
          <p:cNvPr id="8" name="Immagine 7">
            <a:extLst>
              <a:ext uri="{FF2B5EF4-FFF2-40B4-BE49-F238E27FC236}">
                <a16:creationId xmlns:a16="http://schemas.microsoft.com/office/drawing/2014/main" id="{D84EA055-33AA-0FA6-CB24-2E0D878041E3}"/>
              </a:ext>
            </a:extLst>
          </p:cNvPr>
          <p:cNvPicPr>
            <a:picLocks noChangeAspect="1"/>
          </p:cNvPicPr>
          <p:nvPr/>
        </p:nvPicPr>
        <p:blipFill>
          <a:blip r:embed="rId5">
            <a:lum/>
            <a:alphaModFix/>
          </a:blip>
          <a:srcRect/>
          <a:stretch>
            <a:fillRect/>
          </a:stretch>
        </p:blipFill>
        <p:spPr>
          <a:xfrm>
            <a:off x="2819520" y="4114800"/>
            <a:ext cx="1295280" cy="425520"/>
          </a:xfrm>
          <a:prstGeom prst="rect">
            <a:avLst/>
          </a:prstGeom>
          <a:noFill/>
          <a:ln>
            <a:noFill/>
          </a:ln>
        </p:spPr>
      </p:pic>
      <p:sp>
        <p:nvSpPr>
          <p:cNvPr id="9" name="Figura a mano libera: forma 8">
            <a:extLst>
              <a:ext uri="{FF2B5EF4-FFF2-40B4-BE49-F238E27FC236}">
                <a16:creationId xmlns:a16="http://schemas.microsoft.com/office/drawing/2014/main" id="{423ABF3E-1CC4-0651-D83B-9A273A577F22}"/>
              </a:ext>
            </a:extLst>
          </p:cNvPr>
          <p:cNvSpPr/>
          <p:nvPr/>
        </p:nvSpPr>
        <p:spPr>
          <a:xfrm>
            <a:off x="609480" y="5410079"/>
            <a:ext cx="419112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entury Gothic" pitchFamily="34"/>
                <a:ea typeface="Microsoft YaHei" pitchFamily="2"/>
                <a:cs typeface="Mangal" pitchFamily="2"/>
              </a:rPr>
              <a:t>I= </a:t>
            </a:r>
            <a:r>
              <a:rPr lang="it-IT" sz="1800" b="1" i="0" u="none" strike="noStrike" baseline="0">
                <a:ln>
                  <a:noFill/>
                </a:ln>
                <a:solidFill>
                  <a:srgbClr val="000000"/>
                </a:solidFill>
                <a:latin typeface="Century Gothic" pitchFamily="34"/>
                <a:ea typeface="Times New Roman" pitchFamily="18"/>
                <a:cs typeface="Times New Roman" pitchFamily="18"/>
              </a:rPr>
              <a:t>0, ½, 1, up to  6.</a:t>
            </a:r>
          </a:p>
        </p:txBody>
      </p:sp>
      <p:sp>
        <p:nvSpPr>
          <p:cNvPr id="10" name="Figura a mano libera: forma 9">
            <a:extLst>
              <a:ext uri="{FF2B5EF4-FFF2-40B4-BE49-F238E27FC236}">
                <a16:creationId xmlns:a16="http://schemas.microsoft.com/office/drawing/2014/main" id="{119BBDC1-93BC-2501-A745-C8393B0E0903}"/>
              </a:ext>
            </a:extLst>
          </p:cNvPr>
          <p:cNvSpPr/>
          <p:nvPr/>
        </p:nvSpPr>
        <p:spPr>
          <a:xfrm>
            <a:off x="826920" y="4365720"/>
            <a:ext cx="289080" cy="718920"/>
          </a:xfrm>
          <a:custGeom>
            <a:avLst>
              <a:gd name="f0" fmla="val 12960"/>
              <a:gd name="f1" fmla="val 19440"/>
              <a:gd name="f2" fmla="val 14400"/>
            </a:avLst>
            <a:gdLst>
              <a:gd name="f3" fmla="val 21600000"/>
              <a:gd name="f4" fmla="val 10800000"/>
              <a:gd name="f5" fmla="val 5400000"/>
              <a:gd name="f6" fmla="val 180"/>
              <a:gd name="f7" fmla="val w"/>
              <a:gd name="f8" fmla="val h"/>
              <a:gd name="f9" fmla="val 0"/>
              <a:gd name="f10" fmla="val 21600"/>
              <a:gd name="f11" fmla="*/ 5419351 1 1725033"/>
              <a:gd name="f12" fmla="*/ 21600 2 1"/>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f9 f2 f10"/>
              <a:gd name="f25" fmla="min 0 f12"/>
              <a:gd name="f26" fmla="max 0 f12"/>
              <a:gd name="f27" fmla="*/ f18 f4 1"/>
              <a:gd name="f28" fmla="val f23"/>
              <a:gd name="f29" fmla="val f24"/>
              <a:gd name="f30" fmla="+- f23 f23 0"/>
              <a:gd name="f31" fmla="+- 21600 0 f24"/>
              <a:gd name="f32" fmla="*/ 21600 f19 1"/>
              <a:gd name="f33" fmla="*/ f23 f20 1"/>
              <a:gd name="f34" fmla="*/ f24 f19 1"/>
              <a:gd name="f35" fmla="*/ 21600 f20 1"/>
              <a:gd name="f36" fmla="*/ f21 f19 1"/>
              <a:gd name="f37" fmla="*/ f22 f19 1"/>
              <a:gd name="f38" fmla="+- f26 0 f25"/>
              <a:gd name="f39" fmla="*/ 0 f19 1"/>
              <a:gd name="f40" fmla="*/ f27 1 f6"/>
              <a:gd name="f41" fmla="*/ f10 f19 1"/>
              <a:gd name="f42" fmla="+- f30 0 21600"/>
              <a:gd name="f43" fmla="*/ f31 1 21600"/>
              <a:gd name="f44" fmla="*/ f31 f31 1"/>
              <a:gd name="f45" fmla="*/ f38 1 2"/>
              <a:gd name="f46" fmla="+- f40 0 f5"/>
              <a:gd name="f47" fmla="*/ f29 f19 1"/>
              <a:gd name="f48" fmla="+- f42 f23 0"/>
              <a:gd name="f49" fmla="*/ f43 f43 1"/>
              <a:gd name="f50" fmla="+- f42 0 128"/>
              <a:gd name="f51" fmla="+- f13 0 f44"/>
              <a:gd name="f52" fmla="+- f25 f45 0"/>
              <a:gd name="f53" fmla="+- 1 0 f49"/>
              <a:gd name="f54" fmla="sqrt f51"/>
              <a:gd name="f55" fmla="+- f10 0 f52"/>
              <a:gd name="f56" fmla="+- 0 0 f52"/>
              <a:gd name="f57" fmla="+- f29 0 f52"/>
              <a:gd name="f58" fmla="sqrt f53"/>
              <a:gd name="f59" fmla="+- f54 21600 0"/>
              <a:gd name="f60" fmla="*/ f13 1 f59"/>
              <a:gd name="f61" fmla="+- f60 64 0"/>
              <a:gd name="f62" fmla="pin f61 f0 f50"/>
              <a:gd name="f63" fmla="+- f62 21600 0"/>
              <a:gd name="f64" fmla="+- f48 0 f62"/>
              <a:gd name="f65" fmla="+- 21600 f62 0"/>
              <a:gd name="f66" fmla="+- f42 0 f62"/>
              <a:gd name="f67" fmla="+- 21600 0 f62"/>
              <a:gd name="f68" fmla="*/ f62 1 2"/>
              <a:gd name="f69" fmla="*/ f62 f20 1"/>
              <a:gd name="f70" fmla="+- f63 0 f23"/>
              <a:gd name="f71" fmla="*/ f64 1 2"/>
              <a:gd name="f72" fmla="*/ f65 1 2"/>
              <a:gd name="f73" fmla="*/ f66 1 2"/>
              <a:gd name="f74" fmla="*/ f67 1 2"/>
              <a:gd name="f75" fmla="min f66 f28"/>
              <a:gd name="f76" fmla="max f66 f28"/>
              <a:gd name="f77" fmla="*/ f70 1 2"/>
              <a:gd name="f78" fmla="+- f72 128 0"/>
              <a:gd name="f79" fmla="*/ f74 1 f68"/>
              <a:gd name="f80" fmla="min 0 f70"/>
              <a:gd name="f81" fmla="max 0 f70"/>
              <a:gd name="f82" fmla="+- f76 0 f75"/>
              <a:gd name="f83" fmla="*/ f72 f20 1"/>
              <a:gd name="f84" fmla="*/ f73 f20 1"/>
              <a:gd name="f85" fmla="*/ f77 f58 1"/>
              <a:gd name="f86" fmla="+- f77 f71 0"/>
              <a:gd name="f87" fmla="*/ f79 f79 1"/>
              <a:gd name="f88" fmla="*/ f77 1 2"/>
              <a:gd name="f89" fmla="+- f81 0 f80"/>
              <a:gd name="f90" fmla="*/ f82 1 2"/>
              <a:gd name="f91" fmla="+- f77 f85 0"/>
              <a:gd name="f92" fmla="+- f71 f85 0"/>
              <a:gd name="f93" fmla="*/ f86 1 2"/>
              <a:gd name="f94" fmla="+- 1 0 f87"/>
              <a:gd name="f95" fmla="+- f23 0 f88"/>
              <a:gd name="f96" fmla="*/ f88 f20 1"/>
              <a:gd name="f97" fmla="*/ f89 1 2"/>
              <a:gd name="f98" fmla="+- f75 f90 0"/>
              <a:gd name="f99" fmla="*/ f45 f90 1"/>
              <a:gd name="f100" fmla="+- f91 f23 0"/>
              <a:gd name="f101" fmla="+- f93 0 f77"/>
              <a:gd name="f102" fmla="sqrt f94"/>
              <a:gd name="f103" fmla="*/ f95 f20 1"/>
              <a:gd name="f104" fmla="+- f80 f97 0"/>
              <a:gd name="f105" fmla="*/ f45 f97 1"/>
              <a:gd name="f106" fmla="+- f71 0 f98"/>
              <a:gd name="f107" fmla="+- f92 0 f98"/>
              <a:gd name="f108" fmla="+- f93 0 f98"/>
              <a:gd name="f109" fmla="+- f66 0 f98"/>
              <a:gd name="f110" fmla="*/ f93 f20 1"/>
              <a:gd name="f111" fmla="+- f100 0 21600"/>
              <a:gd name="f112" fmla="*/ f101 1 f77"/>
              <a:gd name="f113" fmla="*/ 21600 f102 1"/>
              <a:gd name="f114" fmla="+- 0 0 f104"/>
              <a:gd name="f115" fmla="+- f77 0 f104"/>
              <a:gd name="f116" fmla="at2 f56 f106"/>
              <a:gd name="f117" fmla="at2 f57 f107"/>
              <a:gd name="f118" fmla="+- f91 0 f104"/>
              <a:gd name="f119" fmla="+- f93 0 f104"/>
              <a:gd name="f120" fmla="at2 f55 f109"/>
              <a:gd name="f121" fmla="+- f111 21600 0"/>
              <a:gd name="f122" fmla="*/ f112 f112 1"/>
              <a:gd name="f123" fmla="+- 21600 0 f113"/>
              <a:gd name="f124" fmla="at2 f55 f114"/>
              <a:gd name="f125" fmla="at2 f56 f115"/>
              <a:gd name="f126" fmla="+- f116 f5 0"/>
              <a:gd name="f127" fmla="+- f117 f5 0"/>
              <a:gd name="f128" fmla="at2 f57 f118"/>
              <a:gd name="f129" fmla="+- f120 f5 0"/>
              <a:gd name="f130" fmla="*/ f111 f20 1"/>
              <a:gd name="f131" fmla="+- f121 0 f62"/>
              <a:gd name="f132" fmla="+- 1 0 f122"/>
              <a:gd name="f133" fmla="+- f123 64 0"/>
              <a:gd name="f134" fmla="+- f124 f5 0"/>
              <a:gd name="f135" fmla="+- f125 f5 0"/>
              <a:gd name="f136" fmla="*/ f126 f11 1"/>
              <a:gd name="f137" fmla="*/ f127 f11 1"/>
              <a:gd name="f138" fmla="+- f128 f5 0"/>
              <a:gd name="f139" fmla="*/ f129 f11 1"/>
              <a:gd name="f140" fmla="sqrt f132"/>
              <a:gd name="f141" fmla="*/ f134 f11 1"/>
              <a:gd name="f142" fmla="*/ f135 f11 1"/>
              <a:gd name="f143" fmla="*/ f136 1 f4"/>
              <a:gd name="f144" fmla="*/ f137 1 f4"/>
              <a:gd name="f145" fmla="*/ f138 f11 1"/>
              <a:gd name="f146" fmla="*/ f139 1 f4"/>
              <a:gd name="f147" fmla="*/ f131 f20 1"/>
              <a:gd name="f148" fmla="*/ 21600 f140 1"/>
              <a:gd name="f149" fmla="*/ f141 1 f4"/>
              <a:gd name="f150" fmla="*/ f142 1 f4"/>
              <a:gd name="f151" fmla="+- 0 0 f143"/>
              <a:gd name="f152" fmla="+- 0 0 f144"/>
              <a:gd name="f153" fmla="*/ f145 1 f4"/>
              <a:gd name="f154" fmla="+- 0 0 f146"/>
              <a:gd name="f155" fmla="+- 21600 0 f148"/>
              <a:gd name="f156" fmla="+- 0 0 f149"/>
              <a:gd name="f157" fmla="+- 0 0 f150"/>
              <a:gd name="f158" fmla="+- 0 0 f151"/>
              <a:gd name="f159" fmla="+- 0 0 f152"/>
              <a:gd name="f160" fmla="+- 0 0 f153"/>
              <a:gd name="f161" fmla="+- 0 0 f154"/>
              <a:gd name="f162" fmla="+- 0 0 f156"/>
              <a:gd name="f163" fmla="+- 0 0 f157"/>
              <a:gd name="f164" fmla="*/ f158 f4 1"/>
              <a:gd name="f165" fmla="*/ f159 f4 1"/>
              <a:gd name="f166" fmla="+- f155 0 f52"/>
              <a:gd name="f167" fmla="+- 0 0 f160"/>
              <a:gd name="f168" fmla="*/ f161 f4 1"/>
              <a:gd name="f169" fmla="*/ f162 f4 1"/>
              <a:gd name="f170" fmla="*/ f163 f4 1"/>
              <a:gd name="f171" fmla="*/ f164 1 f11"/>
              <a:gd name="f172" fmla="*/ f165 1 f11"/>
              <a:gd name="f173" fmla="at2 f166 f119"/>
              <a:gd name="f174" fmla="*/ f167 f4 1"/>
              <a:gd name="f175" fmla="at2 f166 f108"/>
              <a:gd name="f176" fmla="*/ f168 1 f11"/>
              <a:gd name="f177" fmla="*/ f169 1 f11"/>
              <a:gd name="f178" fmla="*/ f170 1 f11"/>
              <a:gd name="f179" fmla="+- f171 0 f5"/>
              <a:gd name="f180" fmla="+- f172 0 f5"/>
              <a:gd name="f181" fmla="+- f173 f5 0"/>
              <a:gd name="f182" fmla="*/ f174 1 f11"/>
              <a:gd name="f183" fmla="+- f175 f5 0"/>
              <a:gd name="f184" fmla="+- f176 0 f5"/>
              <a:gd name="f185" fmla="+- f177 0 f5"/>
              <a:gd name="f186" fmla="+- f178 0 f5"/>
              <a:gd name="f187" fmla="cos 1 f179"/>
              <a:gd name="f188" fmla="sin 1 f179"/>
              <a:gd name="f189" fmla="+- f180 0 f179"/>
              <a:gd name="f190" fmla="*/ f181 f11 1"/>
              <a:gd name="f191" fmla="+- f182 0 f5"/>
              <a:gd name="f192" fmla="*/ f183 f11 1"/>
              <a:gd name="f193" fmla="cos 1 f185"/>
              <a:gd name="f194" fmla="sin 1 f185"/>
              <a:gd name="f195" fmla="+- f186 0 f185"/>
              <a:gd name="f196" fmla="+- 0 0 f187"/>
              <a:gd name="f197" fmla="+- 0 0 f188"/>
              <a:gd name="f198" fmla="+- f189 0 f3"/>
              <a:gd name="f199" fmla="*/ f190 1 f4"/>
              <a:gd name="f200" fmla="cos 1 f191"/>
              <a:gd name="f201" fmla="sin 1 f191"/>
              <a:gd name="f202" fmla="*/ f192 1 f4"/>
              <a:gd name="f203" fmla="cos 1 f186"/>
              <a:gd name="f204" fmla="sin 1 f186"/>
              <a:gd name="f205" fmla="+- 0 0 f193"/>
              <a:gd name="f206" fmla="+- 0 0 f194"/>
              <a:gd name="f207" fmla="+- f195 0 f3"/>
              <a:gd name="f208" fmla="*/ f90 f196 1"/>
              <a:gd name="f209" fmla="*/ f45 f197 1"/>
              <a:gd name="f210" fmla="?: f189 f198 f189"/>
              <a:gd name="f211" fmla="+- 0 0 f199"/>
              <a:gd name="f212" fmla="+- 0 0 f200"/>
              <a:gd name="f213" fmla="+- 0 0 f201"/>
              <a:gd name="f214" fmla="+- 0 0 f202"/>
              <a:gd name="f215" fmla="+- 0 0 f203"/>
              <a:gd name="f216" fmla="+- 0 0 f204"/>
              <a:gd name="f217" fmla="*/ f97 f205 1"/>
              <a:gd name="f218" fmla="*/ f45 f206 1"/>
              <a:gd name="f219" fmla="?: f195 f207 f195"/>
              <a:gd name="f220" fmla="*/ f208 f208 1"/>
              <a:gd name="f221" fmla="*/ f209 f209 1"/>
              <a:gd name="f222" fmla="*/ f97 f212 1"/>
              <a:gd name="f223" fmla="*/ f45 f213 1"/>
              <a:gd name="f224" fmla="+- 0 0 f211"/>
              <a:gd name="f225" fmla="+- 0 0 f214"/>
              <a:gd name="f226" fmla="*/ f97 f215 1"/>
              <a:gd name="f227" fmla="*/ f45 f216 1"/>
              <a:gd name="f228" fmla="*/ f217 f217 1"/>
              <a:gd name="f229" fmla="*/ f218 f218 1"/>
              <a:gd name="f230" fmla="+- f220 f221 0"/>
              <a:gd name="f231" fmla="*/ f222 f222 1"/>
              <a:gd name="f232" fmla="*/ f223 f223 1"/>
              <a:gd name="f233" fmla="*/ f224 f4 1"/>
              <a:gd name="f234" fmla="*/ f225 f4 1"/>
              <a:gd name="f235" fmla="*/ f226 f226 1"/>
              <a:gd name="f236" fmla="*/ f227 f227 1"/>
              <a:gd name="f237" fmla="+- f228 f229 0"/>
              <a:gd name="f238" fmla="sqrt f230"/>
              <a:gd name="f239" fmla="+- f231 f232 0"/>
              <a:gd name="f240" fmla="*/ f233 1 f11"/>
              <a:gd name="f241" fmla="*/ f234 1 f11"/>
              <a:gd name="f242" fmla="+- f235 f236 0"/>
              <a:gd name="f243" fmla="sqrt f237"/>
              <a:gd name="f244" fmla="*/ f99 1 f238"/>
              <a:gd name="f245" fmla="sqrt f239"/>
              <a:gd name="f246" fmla="+- f240 0 f5"/>
              <a:gd name="f247" fmla="+- f241 0 f5"/>
              <a:gd name="f248" fmla="sqrt f242"/>
              <a:gd name="f249" fmla="*/ f105 1 f243"/>
              <a:gd name="f250" fmla="*/ f196 f244 1"/>
              <a:gd name="f251" fmla="*/ f197 f244 1"/>
              <a:gd name="f252" fmla="*/ f105 1 f245"/>
              <a:gd name="f253" fmla="+- f246 0 f191"/>
              <a:gd name="f254" fmla="cos 1 f247"/>
              <a:gd name="f255" fmla="sin 1 f247"/>
              <a:gd name="f256" fmla="+- f184 0 f247"/>
              <a:gd name="f257" fmla="*/ f105 1 f248"/>
              <a:gd name="f258" fmla="+- f246 0 f186"/>
              <a:gd name="f259" fmla="*/ f205 f249 1"/>
              <a:gd name="f260" fmla="*/ f206 f249 1"/>
              <a:gd name="f261" fmla="+- f52 0 f250"/>
              <a:gd name="f262" fmla="+- f98 0 f251"/>
              <a:gd name="f263" fmla="*/ f212 f252 1"/>
              <a:gd name="f264" fmla="*/ f213 f252 1"/>
              <a:gd name="f265" fmla="+- f253 f3 0"/>
              <a:gd name="f266" fmla="+- 0 0 f254"/>
              <a:gd name="f267" fmla="+- 0 0 f255"/>
              <a:gd name="f268" fmla="+- f256 f3 0"/>
              <a:gd name="f269" fmla="*/ f215 f257 1"/>
              <a:gd name="f270" fmla="*/ f216 f257 1"/>
              <a:gd name="f271" fmla="+- f258 0 f3"/>
              <a:gd name="f272" fmla="+- f52 0 f259"/>
              <a:gd name="f273" fmla="+- f104 0 f260"/>
              <a:gd name="f274" fmla="+- f52 0 f263"/>
              <a:gd name="f275" fmla="+- f104 0 f264"/>
              <a:gd name="f276" fmla="?: f253 f253 f265"/>
              <a:gd name="f277" fmla="*/ f90 f266 1"/>
              <a:gd name="f278" fmla="*/ f45 f267 1"/>
              <a:gd name="f279" fmla="?: f256 f256 f268"/>
              <a:gd name="f280" fmla="+- f52 0 f269"/>
              <a:gd name="f281" fmla="+- f104 0 f270"/>
              <a:gd name="f282" fmla="?: f258 f271 f258"/>
              <a:gd name="f283" fmla="*/ f277 f277 1"/>
              <a:gd name="f284" fmla="*/ f278 f278 1"/>
              <a:gd name="f285" fmla="+- f283 f284 0"/>
              <a:gd name="f286" fmla="sqrt f285"/>
              <a:gd name="f287" fmla="*/ f99 1 f286"/>
              <a:gd name="f288" fmla="*/ f266 f287 1"/>
              <a:gd name="f289" fmla="*/ f267 f287 1"/>
              <a:gd name="f290" fmla="+- f52 0 f288"/>
              <a:gd name="f291" fmla="+- f98 0 f289"/>
            </a:gdLst>
            <a:ahLst>
              <a:ahXY gdRefY="f0" minY="f61" maxY="f50">
                <a:pos x="f32" y="f69"/>
              </a:ahXY>
              <a:ahXY gdRefY="f1" minY="f9" maxY="f10">
                <a:pos x="f32" y="f33"/>
              </a:ahXY>
              <a:ahXY gdRefX="f2" minX="f9" maxX="f10">
                <a:pos x="f34" y="f35"/>
              </a:ahXY>
            </a:ahLst>
            <a:cxnLst>
              <a:cxn ang="3cd4">
                <a:pos x="hc" y="t"/>
              </a:cxn>
              <a:cxn ang="0">
                <a:pos x="r" y="vc"/>
              </a:cxn>
              <a:cxn ang="cd4">
                <a:pos x="hc" y="b"/>
              </a:cxn>
              <a:cxn ang="cd2">
                <a:pos x="l" y="vc"/>
              </a:cxn>
              <a:cxn ang="f46">
                <a:pos x="f39" y="f110"/>
              </a:cxn>
              <a:cxn ang="f46">
                <a:pos x="f47" y="f147"/>
              </a:cxn>
              <a:cxn ang="f46">
                <a:pos x="f41" y="f83"/>
              </a:cxn>
              <a:cxn ang="f46">
                <a:pos x="f47" y="f130"/>
              </a:cxn>
              <a:cxn ang="f46">
                <a:pos x="f41" y="f84"/>
              </a:cxn>
            </a:cxnLst>
            <a:rect l="f36" t="f96" r="f37" b="f103"/>
            <a:pathLst>
              <a:path w="21600" h="21600">
                <a:moveTo>
                  <a:pt x="f272" y="f273"/>
                </a:moveTo>
                <a:arcTo wR="f45" hR="f97" stAng="f185" swAng="f219"/>
                <a:moveTo>
                  <a:pt x="f261" y="f262"/>
                </a:moveTo>
                <a:arcTo wR="f45" hR="f90" stAng="f179" swAng="f210"/>
                <a:lnTo>
                  <a:pt x="f29" y="f131"/>
                </a:lnTo>
                <a:lnTo>
                  <a:pt x="f10" y="f72"/>
                </a:lnTo>
                <a:lnTo>
                  <a:pt x="f29" y="f111"/>
                </a:lnTo>
                <a:lnTo>
                  <a:pt x="f274" y="f275"/>
                </a:lnTo>
                <a:arcTo wR="f45" hR="f97" stAng="f191" swAng="f276"/>
                <a:lnTo>
                  <a:pt x="f290" y="f291"/>
                </a:lnTo>
                <a:arcTo wR="f45" hR="f90" stAng="f247" swAng="f279"/>
                <a:close/>
              </a:path>
              <a:path w="21600" h="21600">
                <a:moveTo>
                  <a:pt x="f272" y="f273"/>
                </a:moveTo>
                <a:arcTo wR="f45" hR="f97" stAng="f185" swAng="f219"/>
                <a:lnTo>
                  <a:pt x="f280" y="f281"/>
                </a:lnTo>
                <a:arcTo wR="f45" hR="f97" stAng="f186" swAng="f282"/>
                <a:lnTo>
                  <a:pt x="f290" y="f291"/>
                </a:lnTo>
                <a:arcTo wR="f45" hR="f90" stAng="f247" swAng="f279"/>
                <a:close/>
              </a:path>
            </a:pathLst>
          </a:custGeom>
          <a:solidFill>
            <a:srgbClr val="00CC99"/>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Tree>
  </p:cSld>
  <p:clrMapOvr>
    <a:masterClrMapping/>
  </p:clrMapOvr>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olo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17410</TotalTime>
  <Words>2230</Words>
  <Application>Microsoft Office PowerPoint</Application>
  <PresentationFormat>Presentazione su schermo (4:3)</PresentationFormat>
  <Paragraphs>484</Paragraphs>
  <Slides>63</Slides>
  <Notes>62</Notes>
  <HiddenSlides>0</HiddenSlides>
  <MMClips>0</MMClips>
  <ScaleCrop>false</ScaleCrop>
  <HeadingPairs>
    <vt:vector size="8" baseType="variant">
      <vt:variant>
        <vt:lpstr>Caratteri utilizzati</vt:lpstr>
      </vt:variant>
      <vt:variant>
        <vt:i4>11</vt:i4>
      </vt:variant>
      <vt:variant>
        <vt:lpstr>Tema</vt:lpstr>
      </vt:variant>
      <vt:variant>
        <vt:i4>2</vt:i4>
      </vt:variant>
      <vt:variant>
        <vt:lpstr>Server OLE incorporati</vt:lpstr>
      </vt:variant>
      <vt:variant>
        <vt:i4>3</vt:i4>
      </vt:variant>
      <vt:variant>
        <vt:lpstr>Titoli diapositive</vt:lpstr>
      </vt:variant>
      <vt:variant>
        <vt:i4>63</vt:i4>
      </vt:variant>
    </vt:vector>
  </HeadingPairs>
  <TitlesOfParts>
    <vt:vector size="79" baseType="lpstr">
      <vt:lpstr>Arial</vt:lpstr>
      <vt:lpstr>Arial Black</vt:lpstr>
      <vt:lpstr>Arial Rounded MT Bold</vt:lpstr>
      <vt:lpstr>Arial Unicode MS</vt:lpstr>
      <vt:lpstr>Calibri</vt:lpstr>
      <vt:lpstr>Calisto MT</vt:lpstr>
      <vt:lpstr>Century Gothic</vt:lpstr>
      <vt:lpstr>Comic Sans MS</vt:lpstr>
      <vt:lpstr>Symbol</vt:lpstr>
      <vt:lpstr>Times New Roman</vt:lpstr>
      <vt:lpstr>Wingdings</vt:lpstr>
      <vt:lpstr>Predefinito</vt:lpstr>
      <vt:lpstr>Titolo1</vt:lpstr>
      <vt:lpstr>CS ChemDraw Drawing</vt:lpstr>
      <vt:lpstr>Immagine bitmap</vt:lpstr>
      <vt:lpstr>Equazione</vt:lpstr>
      <vt:lpstr>NMR e analisi farmaceutiche</vt:lpstr>
      <vt:lpstr>Presentazione standard di PowerPoint</vt:lpstr>
      <vt:lpstr>Presentazione standard di PowerPoint</vt:lpstr>
      <vt:lpstr>Presentazione standard di PowerPoint</vt:lpstr>
      <vt:lpstr>NMR “the physical technique that has changed chemistry”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Bidimensional measuraments</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Angela Zampella</dc:creator>
  <cp:lastModifiedBy>Dall'Acqua Stefano</cp:lastModifiedBy>
  <cp:revision>144</cp:revision>
  <dcterms:created xsi:type="dcterms:W3CDTF">2002-09-27T10:08:09Z</dcterms:created>
  <dcterms:modified xsi:type="dcterms:W3CDTF">2023-10-28T11:25:43Z</dcterms:modified>
</cp:coreProperties>
</file>