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5.xml" ContentType="application/inkml+xml"/>
  <Override PartName="/ppt/notesSlides/notesSlide19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20.xml" ContentType="application/vnd.openxmlformats-officedocument.presentationml.notesSlide+xml"/>
  <Override PartName="/ppt/ink/ink8.xml" ContentType="application/inkml+xml"/>
  <Override PartName="/ppt/notesSlides/notesSlide21.xml" ContentType="application/vnd.openxmlformats-officedocument.presentationml.notesSlide+xml"/>
  <Override PartName="/ppt/ink/ink9.xml" ContentType="application/inkml+xml"/>
  <Override PartName="/ppt/notesSlides/notesSlide22.xml" ContentType="application/vnd.openxmlformats-officedocument.presentationml.notesSlide+xml"/>
  <Override PartName="/ppt/ink/ink10.xml" ContentType="application/inkml+xml"/>
  <Override PartName="/ppt/notesSlides/notesSlide23.xml" ContentType="application/vnd.openxmlformats-officedocument.presentationml.notesSlide+xml"/>
  <Override PartName="/ppt/ink/ink11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6"/>
  </p:notesMasterIdLst>
  <p:handoutMasterIdLst>
    <p:handoutMasterId r:id="rId67"/>
  </p:handoutMasterIdLst>
  <p:sldIdLst>
    <p:sldId id="353" r:id="rId3"/>
    <p:sldId id="354" r:id="rId4"/>
    <p:sldId id="437" r:id="rId5"/>
    <p:sldId id="355" r:id="rId6"/>
    <p:sldId id="356" r:id="rId7"/>
    <p:sldId id="358" r:id="rId8"/>
    <p:sldId id="357" r:id="rId9"/>
    <p:sldId id="359" r:id="rId10"/>
    <p:sldId id="257" r:id="rId11"/>
    <p:sldId id="261" r:id="rId12"/>
    <p:sldId id="361" r:id="rId13"/>
    <p:sldId id="434" r:id="rId14"/>
    <p:sldId id="435" r:id="rId15"/>
    <p:sldId id="360" r:id="rId16"/>
    <p:sldId id="364" r:id="rId17"/>
    <p:sldId id="365" r:id="rId18"/>
    <p:sldId id="263" r:id="rId19"/>
    <p:sldId id="268" r:id="rId20"/>
    <p:sldId id="267" r:id="rId21"/>
    <p:sldId id="262" r:id="rId22"/>
    <p:sldId id="377" r:id="rId23"/>
    <p:sldId id="376" r:id="rId24"/>
    <p:sldId id="379" r:id="rId25"/>
    <p:sldId id="436" r:id="rId26"/>
    <p:sldId id="438" r:id="rId27"/>
    <p:sldId id="439" r:id="rId28"/>
    <p:sldId id="440" r:id="rId29"/>
    <p:sldId id="441" r:id="rId30"/>
    <p:sldId id="442" r:id="rId31"/>
    <p:sldId id="270" r:id="rId32"/>
    <p:sldId id="275" r:id="rId33"/>
    <p:sldId id="269" r:id="rId34"/>
    <p:sldId id="395" r:id="rId35"/>
    <p:sldId id="396" r:id="rId36"/>
    <p:sldId id="410" r:id="rId37"/>
    <p:sldId id="411" r:id="rId38"/>
    <p:sldId id="394" r:id="rId39"/>
    <p:sldId id="398" r:id="rId40"/>
    <p:sldId id="399" r:id="rId41"/>
    <p:sldId id="443" r:id="rId42"/>
    <p:sldId id="444" r:id="rId43"/>
    <p:sldId id="400" r:id="rId44"/>
    <p:sldId id="432" r:id="rId45"/>
    <p:sldId id="401" r:id="rId46"/>
    <p:sldId id="433" r:id="rId47"/>
    <p:sldId id="403" r:id="rId48"/>
    <p:sldId id="404" r:id="rId49"/>
    <p:sldId id="405" r:id="rId50"/>
    <p:sldId id="409" r:id="rId51"/>
    <p:sldId id="279" r:id="rId52"/>
    <p:sldId id="445" r:id="rId53"/>
    <p:sldId id="280" r:id="rId54"/>
    <p:sldId id="281" r:id="rId55"/>
    <p:sldId id="282" r:id="rId56"/>
    <p:sldId id="283" r:id="rId57"/>
    <p:sldId id="408" r:id="rId58"/>
    <p:sldId id="287" r:id="rId59"/>
    <p:sldId id="290" r:id="rId60"/>
    <p:sldId id="412" r:id="rId61"/>
    <p:sldId id="291" r:id="rId62"/>
    <p:sldId id="292" r:id="rId63"/>
    <p:sldId id="293" r:id="rId64"/>
    <p:sldId id="427" r:id="rId6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0EBCA3F6-E547-43F6-8B1E-CDE8DD79EC44}" type="slidenum">
              <a:t>‹N›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886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30T06:51:58.3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18693 12187 383 0,'0'0'80'0,"0"0"-75"15,0 0 12-15,0 0 43 16,0 0-12-16,0 0-23 16,0 0 3-16,2-68 6 15,-2 66 22-15,0 2 3 16,0 0-17-16,0 0-1 0,0 0 13 15,0 0-26-15,0 0-9 16,0 0-6-16,0 0-7 16,0 0 4-16,0 0-4 15,0 6-2-15,-2 7 2 16,-8 1 7-16,0-2-3 16,-4 3 3-16,-1 2-3 15,-3-2 14-15,0 4-11 16,-2 0 3-16,0-2-9 15,-1 1-3-15,0 2-1 16,-4 0 4-16,-2 2-1 0,-2 2-1 16,-2-4 5-1,-2 2 6-15,-1 0-9 0,1-4 11 16,-2 3-5-16,-3-5 3 16,4 0-4-16,-6-3 0 15,-2 1 1-15,-2 1-2 16,-1-3-2-16,-3-3 2 15,-3 1 3-15,2-3-3 16,0-3-4-16,3-2 4 16,3-2-6-16,3 0 4 15,0 0 4-15,-1 0-6 16,4-2 3-16,-3-10-1 0,-1-2-7 16,-1 1 8-16,2 0-10 15,2-4 1-15,-2 3 2 16,-3-3 1-16,1-2-4 15,0 4 0-15,-3-6-2 16,-1-1 5-16,0 0 1 16,0 0-2-16,1-2-2 15,1 2 7-15,2 0-7 16,1 0 2-16,6 0-1 16,1 0-1-16,5 4 0 15,2-2-4-15,-2 2 4 16,5 0 4-16,-3-2-3 15,1-1-1-15,1 1 0 0,3 1-1 16,3 0 1-16,2 1-1 16,1 0-2-16,2-2 3 15,1 2 1-15,3 0 1 16,-3 1 0-16,-1 0-3 16,1-1 2-16,-3 0 0 15,3-2 0-15,-1 3-1 16,3-3 0-16,0 9-1 15,4 1 1-15,0 0 0 16,3 6 4-16,2-3-4 16,-3 6-1-16,3-3 1 15,0 0 0-15,2 0 0 16,-3 2-2-16,2-2 2 0,-2 4 0 16,3 0-1-1,-2 0 1-15,2 0 0 0,0 0 1 16,-3 0-2-16,3 0 1 15,0 0 0-15,0 0 0 16,0 0 0-16,0 0-1 16,0 0 0-16,0 0 0 15,-2 0 1-15,2 0 0 16,0 0-1-16,0 0 1 16,0 0 0-16,0 0 0 15,0 0 0-15,0 0 1 16,0 0-1-16,0 0 2 15,0 0-1-15,0 0-1 16,0 0 1-16,0 0-1 0,0 0 1 16,0 0 0-16,0 0 0 15,0 0-1-15,0 0 0 16,0 0 0-16,0 0-2 16,0 0 1-16,0 0-4 15,-2 0 4-15,2 0-2 16,0 0-2-16,-2 0 3 15,2 0-2-15,0 4-2 16,0 11 5-16,0 6 1 16,0 3 0-16,0 0 2 15,0 0-1-15,6 3 0 16,-1 2 1-16,-1 0 0 0,1-2 1 16,-1-1-3-16,-1-1 2 15,1-8 0 1,-4-5 1-16,2-2-2 0,-1-3 1 15,-1-3-2-15,4 0 1 16,-2-2-1-16,-2-2 1 16,0 0 0-16,0 0 0 15,0 0 3-15,0 0 0 16,0 0 0-16,0 0 1 16,0 0-3-16,0-17-2 15,0-7-6-15,-7-8-4 16,-4-6 7-16,0-2-8 15,0-1 2-15,2 8 8 0,3 8 1 16,1 4 0 0,-1 8 1-16,3 3-1 0,1 1 0 15,0 4 0-15,-1 0 0 16,3 2 0-16,0 0 2 16,-2 1 0-16,2 0-2 15,0 2-1-15,0 0 1 16,0 0 0-16,-2 0 2 15,2 0-2-15,0-2 0 16,0 2 0-16,0 0 0 16,0 0 1-16,0 0-1 15,0 0-1-15,0 0 1 16,0 0 0-16,0 0-2 16,0 0 2-16,0 0-2 0,0 0-1 15,0 0 0 1,0 0-1-16,0 0 2 0,0 0-2 15,7 0 2-15,11 0 2 16,1 2 1-16,4 0-1 16,4 2 0-16,-3 0 0 15,0 0 0-15,1 2 0 16,0-1 0-16,-2-1 0 16,3 3 0-16,1-1 0 15,-8 2 0-15,4-5 1 16,-3 3-1-16,-5-5 1 15,1-1 0-15,-7 0-1 16,-4 0 0-16,1 2 0 0,-6-2 2 16,0 0 0-16,0 0 1 15,0 2 8-15,0-2 1 16,0 0-4-16,0 0-5 16,0 0 6-16,0 0-8 15,0 0 2-15,0 0-2 16,0 0-1-16,0 0-3 15,0 0 2-15,0 2-40 16,0 5-105-16,0 2-147 16,-6 5-427-16</inkml:trace>
  <inkml:trace contextRef="#ctx0" brushRef="#br0" timeOffset="1292.24">20086 15717 702 0,'0'0'385'0,"0"0"-363"15,0 0-6-15,0 0-16 16,0 0 40-16,0 0 40 16,0 0-10-16,-33 0-36 15,33-5-12-15,0 5 8 16,0 0-5-16,0 0 3 15,0 0-2-15,0 0 0 0,0 0-2 16,0 0-1-16,0 0-7 16,14 0-5-16,9 0 4 15,11 0 9-15,11 0-13 16,6 0 0-16,14 0-6 16,6 0 2-16,12 0 1 15,6 9 16-15,4 1-2 16,7-6-12-16,6-4 0 15,4 2 0-15,2-2 6 16,-5 0 2-16,-6 0-4 16,-8 0-1-16,-8 0 0 15,-7 0-1-15,-12-2-7 16,-12 2 5-16,-16-4-10 0,-16 4 2 16,-9 0 1-1,-5 0-3-15,-7 0 0 0,-1 0 1 16,0 0-1-16,0 0 1 15,0 0 2-15,0 0-2 16,0 0 3-16,0 0-4 16,0 0-14-16,0 0-27 15,0 0-21-15,0 0-36 16,0 0-51-16,0 0-35 16,0 0-318-16</inkml:trace>
  <inkml:trace contextRef="#ctx0" brushRef="#br0" timeOffset="4434.08">15511 9360 38 0,'0'0'97'16,"0"0"-78"-16,0 0 37 15,0 0-15-15,0 0-21 16,-115 97-2-16,97-75-3 15,3 5-4-15,-1-2 8 16,3 3-7-16,1 2-5 0,-1 3 0 16,-1 1-2-1,3-3-2-15,-1 1 1 0,-5 2 1 16,1 2 5 0,1 3 4-16,-3 1-1 0,2 4-4 15,1 2 4-15,0 4-3 16,5 4-3-16,-1 2 1 15,3 2-3-15,3 2-2 16,-1 1 1-16,3-1-1 16,-2 1 3-16,2-3-1 15,0 0 10-15,3 2 5 16,0 0-1-16,0 4-5 0,0 0 4 16,0 0 2-16,9-1-6 15,9 3 3-15,-1-2-4 16,6 2-8-16,-1-3-3 15,3 2 2-15,0-5-3 16,2-2-1-16,2-2 6 16,0-5-2-16,4-3 2 15,0 1 0-15,2 0 5 16,3 3 13-16,4 2-5 16,1 1 0-16,1-6-10 15,2 0-2-15,-7-8-6 16,4-8 1-16,-1-5 4 15,0-4 2-15,1-5 1 0,-1-5-7 16,0-5-3-16,4-1 6 16,-1-1 0-16,0-5-2 15,3 5-3-15,-4 2 2 16,0-4-2-16,-1 1 1 16,-1-1 1-16,-3-5-2 15,-4 0-3-15,1 0-5 16,1-11 8-16,5-7 1 15,0-6 4-15,1 5-5 16,0-6 3-16,-3 6-2 16,-2-1-2-16,-3 1-1 15,4-8 2-15,-4 1 1 0,3-12 2 16,-3 5-3 0,-1-1 0-16,-1 0 3 15,1 4-2-15,-2-1-1 0,-1-1 0 16,-2 2 0-16,0 0 2 15,2-2-1-15,-2 1 3 16,-1-1-4-16,1-5 4 16,-2 3 0-16,-2-2-3 15,-1 0 1-15,1-1-1 16,0-1 2-16,-3-3-1 16,2-3-2-16,1 1 4 15,-1-3-3-15,-4 1 1 16,2 5 0-16,-3-1 0 15,-3 0-2-15,1 0 0 16,-2-4 0-16,1-2 1 0,-1-6-1 16,3-3 0-16,1-2 3 15,-2 0-1-15,3 1-2 16,0 5 0 0,-2 2-4-16,-2 1 4 0,-1 3 2 15,-2-5 0-15,0-4-2 16,1-4 2-16,-2-4-1 15,1-3 0-15,-5 4 0 16,2-1 1-16,1 0-2 16,-5 0 3-16,4 1-3 15,-4 6 0-15,-4 4 0 16,-2 4 0-16,0 3 0 0,0-1 2 16,-4-1-1-16,-8-3 0 15,4-6-1-15,-3-4 4 16,1-3-9-16,2-2 5 15,1 3 0-15,-5 7 0 16,2 2 1-16,-3 7 0 16,-5 3 4-16,-1-1-4 15,2 1 1-15,-7-8 5 16,5-3 1-16,-2-4-7 16,-2-4 0-16,0 2 3 15,4 5-4-15,-1 8 0 16,-3 5 2-16,1 4 5 15,-4 4 11-15,-3 0-11 16,-3-3 6-16,-1 1-8 0,-3-2 7 16,0-2-9-16,-3 0 4 15,3 1-7-15,-2 2 3 16,0 2-1-16,-4 7 2 16,0-2 9-16,-6 5-2 15,-1-1-2-15,-2 3 6 16,-5 5-3-16,3 2-5 15,-1 0-3-15,1 0-2 16,2-2 1-16,-3-2 41 16,4 2-41-16,4 2 12 15,-1 4 0-15,3 6-8 0,-8 6-7 16,-8 0-1 0,-4 0 1-16,-10 0 0 0,7 9-4 15,4 4 1-15,10-1 2 16,11 2 0-16,2 2-4 15,2 4 1-15,0 6-3 16,-5 2 1-16,-1 5-8 16,-3 1 2-16,-4-1 1 15,-2 4 1-15,-1-3 6 16,5-1-31-16,2 0 30 16,4-5-2-16,6-1 2 15,0 5-12-15,1-6 1 16,-5 8 9-16,3-1-18 15,1 7 21-15,-1 8-31 16,1 7 33-16,3 3 0 0,4 10 2 16,3 6-10-1,3 11-31-15,2 15 23 0,4 12-13 16,2 21-11-16,2 13-14 16,8 13-32-16,-5-1-65 15,0-10-161-15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30T08:17:19.65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14150 4010 682 0,'0'0'78'0,"0"0"-47"0,0 0 74 15,0 0-18-15,0 0-38 16,0 0-27-16,0 0-1 16,-2 0 15-16,2 0-8 15,0 0 3-15,0 0 2 16,0-8-5-16,4-6-9 15,7-7-9-15,5-2 5 16,1-3-15-16,3-8 5 16,-2 1 3-16,3-2-8 15,-3-6 2-15,1 4-1 16,-3-2-1-16,-1 3 1 16,-3 8-1-16,-5 6 0 0,-1 10 1 15,-2 6 2 1,-4 3-3-16,0 3 0 0,0 0-4 15,0 0-10 1,0 0-2-16,0 7 6 0,0 11 10 16,0 6 5-16,0 8-5 15,0-4 1-15,0 6 3 16,0-3 0-16,-4-1-1 16,4 2-3-16,-2-4 2 15,0 0 6-15,2-6-6 16,0 0-3-16,0-6 2 15,0-2-1-15,0-2 3 16,0-3-3-16,0-4-32 0,0-2-44 16,0-2 3-16,0-1 7 15,0 0-66-15,0 0 12 16,6-1 42-16,6-19-73 16,-3-6-141-16</inkml:trace>
  <inkml:trace contextRef="#ctx0" brushRef="#br0" timeOffset="353.94">14502 3635 191 0,'0'0'96'0,"0"0"-46"15,0 0 59-15,0 0-9 16,0 0-45-16,0 0-13 15,20-11 17-15,-15 11 2 16,1 0 4-16,4-6-9 16,-2 6-11-16,1 0-11 15,5-1-1-15,3 1-14 16,-1-4-3-16,-1 3-12 16,3-2 1-16,-5 1-1 15,-1 0-3-15,-3 2 4 16,-3-1-10-16,-1 1-3 15,-1-3-23-15,-2 3-5 16,-2 0-5-16,0-2-27 16,0 2 10-16,0 0-9 0,0-2-104 15,-2 0-52 1,-9-1 26-16</inkml:trace>
  <inkml:trace contextRef="#ctx0" brushRef="#br0" timeOffset="443.87">14502 3635 62 0</inkml:trace>
  <inkml:trace contextRef="#ctx0" brushRef="#br0" timeOffset="811.21">14502 3635 62 0,'29'28'82'0,"-38"-3"-20"0,3-4 9 0,0-3-28 16,4 2-11-16,0-3 26 16,-2-1-12-16,4-3 1 0,0-1-14 15,0-3-8 1,0-3 4-16,0-1-8 0,0-2 0 15,0-1 6 1,0-2-8-16,0 0 4 0,0 0 18 16,12 0-2-16,1 0-14 15,-1 0-10-15,2 0 10 16,-1 0-5-16,1 0-7 16,-1 0-2-16,1 1-3 15,-1 6 3-15,-2-2-1 16,-2 3 4-16,0 1-5 15,-2 1 0-15,-1 0 4 16,-1-1-5-16,-5 4 2 0,3-3 3 16,-3-1 2-16,0-2 1 15,0 0-1-15,0 0-4 16,-3 1 1-16,-11-2-3 16,4 0-1-16,-4-1-4 15,1-2-1-15,-3 3-2 16,-2 0-1-16,0 2-1 15,1 2-32-15,-1 4-89 16,-5 0-169-16</inkml:trace>
  <inkml:trace contextRef="#ctx0" brushRef="#br0" timeOffset="1876.08">12184 5657 475 0,'0'0'120'0,"0"0"-87"16,0 0 51-16,0 0 41 15,0 0-61-15,0 0-6 16,2 2-2-16,9-2-10 16,7-13 10-16,-1-4 4 15,4-8-20-15,1-3-12 16,2-2-7-16,1-3-9 15,-5-1-5-15,3-3-1 16,-3-1-4-16,-3 2 1 16,-2 0-2-16,-3 6 0 15,-4-1 2-15,-1 12 0 16,-1 5-1-16,-4 4-1 16,-2 6-1-16,0 1 4 0,0 2-4 15,0 1-7-15,0 0-2 16,0 0 5-16,0 5 2 15,0 17 2-15,0 5 6 16,0-1-6-16,0 3 1 16,-2 0 2-16,-1 1 2 15,3 3-3-15,-3-1-1 16,1-1 1-16,0 1 5 16,2-3-5-16,-4-3-1 15,1-2-1-15,1-9 0 16,-2-3 0-16,2 0 2 15,0-4 0-15,2-1-2 16,0-6-4-16,0-1-20 0,0 3-46 16,0-3-12-16,0 0 21 15,0 0-20 1,0 0-57-16,0-12-24 0,13-5-58 16,1-4 8-16</inkml:trace>
  <inkml:trace contextRef="#ctx0" brushRef="#br0" timeOffset="2716.43">12585 5344 216 0,'0'0'152'16,"0"0"-112"-16,0 0 45 0,0 0 9 15,0 0-36-15,0 0 1 16,55-51-7-1,-43 46 16-15,2-1-17 0,-2 2-6 16,2-3-5-16,4 3-18 16,-2 1-1-16,1-2 1 15,-3 2-13-15,-5-4-8 16,-1 5 4-16,-2-2-5 16,0 4-2-16,-6 0-2 15,0-1-6-15,0 1 1 16,0-4 1-16,0-1-51 15,-8 1-5-15,-4 3 37 16,1-2-52-16,-5 3-13 0,-2 0 51 16,0 0 11-16,-2 15-27 15,0 1 20-15,0 2 14 16,2 1 16-16,0 2 7 16,9-1 1-16,2-5 1 15,7-1 4-15,0-2 3 16,0 1 4-16,0-3-1 15,0 1 1-15,0-4 7 16,12 1 12-16,-1 0-2 16,2-2-1-16,0 2 12 15,3-1 4-15,2-4-20 16,0 3-1-16,2-1-5 16,-4 0-1-16,-4 2-10 0,3-4-1 15,-4 3 2-15,-3 2-4 16,-2-2 1-16,2 5-1 15,-4-2-4-15,-1-1 3 16,-3 3 5-16,0-6-3 16,0 6 2-16,0-2 2 15,-5-1 13-15,-9 1 3 16,1-1-1-16,-1-4-1 16,-1 0-5-16,5-3-5 15,-4 2 9-15,4-3 2 16,7 0-9-16,1 0 6 15,2 1 1-15,0-1-2 16,0 0 4-16,0 0-11 0,0 0 7 16,0 0-8-16,0 0 1 15,0 0-1-15,0 0 5 16,0 0-8-16,0 0 10 16,0 0-4-16,0 0-3 15,0 0-4-15,0 0-5 16,0 0 1-16,0 0-4 15,0 0-1-15,0 0 0 16,0 0-9-16,0 0-45 16,0 0-90-16,0 0-79 15,4 0-271-15</inkml:trace>
  <inkml:trace contextRef="#ctx0" brushRef="#br0" timeOffset="4882.6">15635 4939 239 0,'0'0'149'16,"0"0"-115"-16,0 0 12 16,0 0 44-16,0 0-26 15,0 0-21-15,-4 0-1 16,4 0 11-16,0 0 14 15,0 0-14-15,0 0 7 16,0 0-6-16,0 0-22 16,0 0-8-16,4-9-7 15,5-7-9-15,1-2 2 16,4-6 1-16,-1 1-9 0,-3 0 0 16,3-1 4-16,-5 2-5 15,-1 3 1-15,0-4-2 16,-5 9 0-16,-2 4 6 15,0 4-4-15,0 6 0 16,0-2 4-16,0 2-4 16,0 0-1-16,0 0 0 15,0 0-1-15,0 0-3 16,0 0-3-16,0 0 4 16,0 2 2-16,0 12 0 15,0 7 0-15,0 2 8 16,0 3 0-16,0 3-2 15,0-4-2-15,0 0 2 16,0-1-5-16,0-5-1 0,0-1 0 16,0 0-6-1,0-3-42-15,0-4-31 0,0-2-23 16,0-3-16-16,0-4-17 16,0-2-119-16,3 0 4 15</inkml:trace>
  <inkml:trace contextRef="#ctx0" brushRef="#br0" timeOffset="5344.73">15832 4768 443 0,'0'0'32'15,"0"0"14"1,0 0 72-16,0 0-33 0,0 0-46 15,0 0-1-15,79-54-8 16,-72 54-25-16,-1 0-5 16,1 0 0-16,-6 10-8 15,-1 6 4-15,0 5 4 16,0 2 1-16,0 2 4 16,-10-3-5-16,1-4-1 15,5-7 1-15,1 0 2 16,3-1-2-16,0-5 0 15,0 4 0-15,0 0 2 16,14 0 22-16,3-1 5 0,-1 1 5 16,0-2 3-16,-3 1-9 15,-2-3-16-15,-4 6 0 16,-2-3 5-16,-3-1-6 16,-2 2-2-16,0-3-4 15,0 2 14-15,0-2 2 16,-12 4 3-16,-3-2-6 15,-3-2-6-15,1-1-7 16,-4 0-1-16,3-1-4 16,1-1-40-16,-2 6-100 15,0-1-174-15</inkml:trace>
  <inkml:trace contextRef="#ctx0" brushRef="#br0" timeOffset="8369.9">16457 5020 587 0,'0'0'48'0,"0"0"35"15,0 0 56-15,0 0-22 16,0 0-62-16,0 0-27 16,-2-9-10-16,2 9-5 15,-3 0-6-15,3 0-5 0,-4 0 0 16,-1 18-1 0,1 10 13-16,-2 10 4 0,-3 17-1 15,2 8 4-15,-2 13 15 16,0 9-13-16,-2 1-12 15,2-4 2-15,-2-11 2 16,2-16-6-16,4-8 6 16,1-12 2-16,2-4-8 15,0-7 0-15,-1-4 2 16,1-6 0-16,0 1-4 16,-2-6-4-16,2 2 5 15,-4-6 0-15,2-1-5 16,-2-1 4-16,-3 2-3 15,-3 4 3-15,-5 0-1 16,-8 3-1-16,-2 2-3 0,-2-2-2 16,4-1 4-16,4-3-4 15,5 0 4-15,1-3-4 16,3-1 1-16,3 1 2 16,3-3-3-16,1-2 1 15,5 0 0-15,-2 0 5 16,2 2-4-16,0-2-1 15,0 0-1-15,0 0 0 16,0 0-7-16,0 0-7 16,0 0-26-16,0 0-42 15,0 0-53-15,0 0 34 16,0 0-73-16,0 0-19 0,0 0-199 16</inkml:trace>
  <inkml:trace contextRef="#ctx0" brushRef="#br0" timeOffset="8749.74">16080 5835 22 0,'0'0'382'0,"0"0"-278"16,0 0 3-16,0 0 23 16,0 0-35-16,0 0-23 15,-13-2-43-15,4 14 0 16,0 8 21-16,-4 4-19 15,-5 7 1-15,-5 0 5 16,1 1-11-16,0 1-3 0,3-8-1 16,5-2-8-16,5-8 8 15,4-2-11 1,3-4-2-16,2-4 9 0,0 0-10 16,0 0 8-16,7-1 14 15,6-2-12-15,2 0 8 16,1-1 3-16,0-1-11 15,2 3 3-15,-2-3-4 16,-3 0-8-16,-3 0-1 16,0 0-6-16,1 0-2 15,0 0 0-15,0 0-10 16,0 0-43-16,-4-3-121 16,-7 0-130-16</inkml:trace>
  <inkml:trace contextRef="#ctx0" brushRef="#br0" timeOffset="25232.54">19043 4365 631 0,'0'0'76'15,"0"0"-38"-15,0 0 86 16,0 0 0-16,0 0-67 15,0 0-25-15,0 0 18 16,0 0-2-16,4-23-9 16,-4 23-10-16,0 0 10 15,0 0-10-15,0 0-9 16,0 0-7-16,0 0-5 16,0 0-3-16,0 0-4 15,0 0-1-15,0 0-12 0,0 7-6 16,-4 15 18-16,-10 7 2 15,-1 8 3-15,-1-3 3 16,3-3-5-16,2-4-3 16,6-1 2-16,0-6-2 15,5-2 2-15,0-1-1 16,0-7-1-16,0-5-1 16,0 0-2-16,0-5 3 15,0 0 2-15,0 0 2 16,7 0 0-16,7 0 0 15,1-8 1-15,3-4 0 16,-3 2-3-16,2 2 4 16,-9 2-4-16,-1 6-2 15,-4 0-1-15,-3 0 1 16,0 0-1-16,0 0-5 0,4 0 6 16,-1 15 2-16,3 4 1 15,-4-1 0-15,0 3 3 16,-2 0-4-16,0 2-2 15,0-4 2-15,0-1-4 16,0-2 1-16,0-4-40 16,0-2-41-16,0-4-81 15,0-6-81-15,6 0-97 16,4 0-181-16</inkml:trace>
  <inkml:trace contextRef="#ctx0" brushRef="#br0" timeOffset="25676.91">19316 4453 23 0,'0'0'505'0,"0"0"-457"15,0 0 57-15,0 0 24 16,0 0-15-16,0 0-47 15,115-60-16-15,-106 60-21 16,-3 0-18-16,-4 0-12 16,-2 7-1-16,0 10-6 15,0 7 7-15,-2 5 0 0,-9-2 8 16,0-3-8 0,3-2-12-16,7-5 10 0,1-3-2 15,0-2-1 1,0 0 0-16,11-2 5 0,7 0 5 15,0 0 10-15,0-2 7 16,-2 2-4-16,-6 0-3 16,-3 2-1-16,-5 0-4 15,-2 4-4-15,0 2 4 16,0 0 8-16,-4 2-5 16,-10 0 4-16,3-4-15 15,-2-4 3-15,2 2-10 16,0-4 3-16,0 0-110 0,-1-8-184 15,3-2-395-15</inkml:trace>
  <inkml:trace contextRef="#ctx0" brushRef="#br0" timeOffset="27400.54">16682 5023 97 0,'0'0'215'15,"0"0"-131"-15,0 0 12 16,0 0 16-16,0 0-27 15,0 0-19-15,0 0-17 16,-2 0 4-16,2 0 5 16,0-3 0-16,0 0-2 15,0-3-29-15,0-2 12 0,4-7-11 16,5-6-11 0,4-5-11-16,3-4-5 0,0-2 0 15,1-5 4-15,-1 2-4 16,-2-4-1-16,1 3 0 15,-4 4 0-15,1 6 3 16,-6 6-3-16,-3 6 3 16,-1 4-3-16,0 8 2 15,-2-2 2-15,0 2 0 16,2 2-3-16,-2-2-1 16,0 2-1-16,0 0 1 15,0 0 2-15,0 0-1 0,0 0 8 16,0 0 3-16,0 0 1 15,2 0-4-15,0 0-1 16,8 0-8-16,3-2 0 16,7 0 4-16,9-4 10 15,0 2 4-15,5-4 4 16,5 2 6-16,-1-2-12 16,5-2 4-16,-3 2 0 15,-7-1-9-15,-4 7 2 16,-6-3-7-16,-6 3-6 15,-5 0 3-15,-5 2-3 16,1 0 0-16,-2 0 1 16,-2 0 3-16,-2 0-4 15,-2 0 1-15,0 0-2 16,0 0 0-16,0 0-11 0,0 0-38 16,0 0-61-1,0 0-62-15,-6 0-81 0,-2 0-174 16</inkml:trace>
  <inkml:trace contextRef="#ctx0" brushRef="#br0" timeOffset="27971.98">17220 4474 574 0,'0'0'60'16,"0"0"75"-16,0 0 3 0,0 0-51 15,0 0-46-15,0 0-17 16,-3-7 1 0,3 7 6-16,0 0-4 0,0 0 12 15,0 0 0-15,0 0-7 16,0 0-13-16,0 0-5 16,0 0-1-16,0 0-13 15,7 0 6-15,6 0 12 16,1 4-1-16,2 6-6 15,5-2 3-15,-2 2 2 16,-2-2 1-16,-3 1-16 16,-1-1 7-16,0-3-7 15,-4 2 2-15,-2-1-3 0,-1-2 4 16,-6 0-4-16,2-2 6 16,-2-2-5-16,0 3 2 15,0-3-2-15,0 2 4 16,0 5 11-16,-4 3 2 15,-11 6 8-15,-1 2-8 16,-1-1 2-16,1 0-5 16,4 0-3-16,1-5-2 15,5-3-3-15,-1-1-4 16,5-2 4-16,0-2-5 16,2-4 3-16,0 0-2 15,0 0 1-15,0 0-2 0,0 0 0 16,0 0-1-1,0 0 4-15,0 0 0 0,0 0-5 16,0 0-1-16,0 0-52 16,0 0-46-16,-4 0-126 15,-15 0-924-15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30T08:20:44.96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13602 6447 125 0,'0'0'87'16,"0"0"-64"-16,0 0 28 15,0 0 20-15,0 0-13 16,0 0-21-16,0 0 7 15,0 0 15-15,0 0-11 16,0 0-7-16,0 0 2 16,0 0-3-16,0 0-10 15,0 0-3-15,0 0-8 16,0 0-11-16,2 0 3 16,2 0-11-16,1 0 9 0,1 0 4 15,1 0-6-15,0 0 8 16,0 0-9-16,-1 0-5 15,3 2 8-15,0 2 6 16,0 0-12-16,2-2 0 16,-2 1-1-16,2 0 1 15,-1 1-3-15,3-1 2 16,0 1 3-16,1-1-5 16,1-1 2-16,1 0 8 15,1-2-7-15,1 0-2 16,2 0 11-16,0 0-8 15,-2 0 1-15,-2 0 1 16,2 0-1-16,-3 0-4 0,-1 0-1 16,-1 0 5-16,0 0-3 15,0 0-1-15,-2 2-1 16,1-1 0-16,0 1 0 16,3-2 7-16,0 2-5 15,1-2 11-15,-2 0-3 16,5 0-5-16,-1 0 3 15,0 0 2-15,2 0-5 16,-3 0-3-16,2 0 1 16,-2 0 0-16,1 0-2 0,0 0 1 15,-2 0-1 1,0 0 0-16,-1 0 1 0,3 0 2 16,-1 0-4-16,1 0 1 15,5 0 8-15,1 0-3 16,-2 0-4-16,-1 0 2 15,-2 0 3-15,0 0-5 16,3 0 0-16,-1-2 2 16,0-1 2-16,-1 1-2 15,-4 0 0-15,6 2-1 16,-4-2-2-16,2 2 2 16,-2 0-3-16,2-3 3 15,-5 3 1-15,3 0 1 16,-2 0-1-16,2 0-3 0,-3 0 0 15,3 0 0-15,-1 0 2 16,4 0 0-16,-3 0 5 16,1 0-4-16,2-2-1 15,-3 0 5-15,-3 2-2 16,0 0-5-16,1 0 0 16,3 0 1-16,-2 0-2 15,3 0 3-15,-2 0 0 16,2 0 0-16,-2 0-3 15,-1 0 4-15,4 0 1 16,-6-1-2-16,1-1 4 16,0 2-3-16,-1 0 2 15,-2 0-5-15,3 0 1 16,0 0-2-16,-1 0 1 16,4 0 2-16,-5 0-1 0,5 0-3 15,-2 0 2-15,1 0-1 16,3 0 1-16,-4 0-1 15,1 0 1-15,0 0 3 16,0 0 0-16,-4 0-2 16,3 2 0-16,-1-2 3 15,-1 1-5-15,1 1 1 16,-3 0-1-16,3 1 0 16,-3-3 4-16,-2 2-1 15,1-2-2-15,-4 0-1 0,-1 0 5 16,-1 2-2-1,2-2-1-15,-6 0 3 0,-1 0 0 16,2 0-2 0,-3 0 5-16,0 0-3 0,0 0 0 15,0 0 1-15,0 0 0 16,0 0 3-16,0 0-4 16,0 0-5-16,0 0 4 15,0 0-1-15,0 0-3 16,0 0-2-16,0 0-52 15,0 2-53-15,-3 1-71 16,-4-3-201-16</inkml:trace>
  <inkml:trace contextRef="#ctx0" brushRef="#br0" timeOffset="11291.65">6232 4296 226 0,'0'0'182'0,"0"0"-128"16,0 0 50-16,0 0 3 16,0 0-31-16,0 0-8 0,0 0-24 15,0-5-3-15,0 5-14 16,0 0 4-16,0 0-4 15,0 0 15-15,0 0-11 16,0 0-1-16,0 0-5 16,0-2-6-16,0 2 0 15,0 0-9-15,0 0-3 16,0 0 3-16,0 0-3 16,0 0 1-16,0 0-4 15,0 0 6-15,0 0-6 0,0 0 4 16,0 0-8-1,0 0-4-15,0 2 0 0,0 6 4 16,2 2 4 0,5 2 1-16,-1 0 3 0,2 0-2 15,0 0 3-15,1-2-6 16,-3 0 8-16,4 1-8 16,-4-4 0-16,1 1 4 15,-1 1-5-15,-1-4 3 16,0 3 1-16,-1-1-4 15,0-2 3-15,1 4-2 16,-1-4 5-16,1 3-5 16,-1 0 2-16,1-1-3 15,-1-1-1-15,1-1 2 16,-1 3-2-16,0-2 2 0,1 1 1 16,-1-2-3-1,1 1 2-15,1 1 5 0,-1-2-8 16,-1 2 0-16,1-1 4 15,1 0 1-15,2-2-4 16,-4 1 1-16,0 0 0 16,-2-3 1-16,3 1-2 15,-3 2 0-15,2-2 1 16,-3 2 0-16,4-3 3 16,-3 0-2-16,-2 0 1 15,2-1-3-15,0 2 2 16,-2-1 2-16,2-2 5 15,-2 0-7-15,0 0 2 0,0 0-2 16,0 0 0-16,0 0 2 16,0 0-5-16,0 0-15 15,0-2-74-15,2-13-235 16</inkml:trace>
  <inkml:trace contextRef="#ctx0" brushRef="#br0" timeOffset="13113.29">7121 4566 132 0,'0'0'61'15,"0"0"-2"-15,0 0 20 16,0 0-7-16,0 0-5 16,0 0-2-16,-3 0-1 15,3 0-6-15,0 0-12 0,0 0-4 16,0 0-8-1,0 0-2-15,0 0-9 0,0 0 8 16,0 0 2 0,0 0-5-16,-1 0-4 0,1 0-2 15,0 0-1-15,0 0 0 16,0 0-6-16,0 0-11 16,0 0 9-16,0 0-3 15,0 0 5-15,0 0-1 16,0 0-9-16,0 0 5 15,0 0-9-15,0 0 1 16,0 0 1-16,0 0 2 16,0 0-4-16,0 0 5 15,0 0-6-15,0 0 5 16,6-6-2-16,8 1 0 0,-1-2-2 16,0-2 3-16,2-1-1 15,1 1-2-15,0-2 1 16,-3 1 3-16,1 0 0 15,-1-1 1-15,-1 0 5 16,-1 2-8-16,0 0 2 16,-4 3-3-16,1 0-1 15,-1 1-1-15,0 0 0 16,-1 1 2-16,-1 1-1 16,2-1 0-16,-1 1-1 15,3-3 3-15,-2-1-3 16,-1 5 0-16,-1-3 3 0,-3 1-3 15,1 3 1-15,1-4 1 16,-2 5-1-16,-2-2 6 16,0 2-2-16,0 0 0 15,0 0 0-15,0 0-3 16,0 0 2-16,0 0-4 16,0 0 0-16,0 0 2 15,0 0 5-15,0 0-7 16,0 0 2-16,0 0 0 15,0 0 0-15,0 0-2 16,0 0 0-16,0 0 1 16,0 0-1-16,0 0-1 15,0 0-1-15,3 0-16 0,1-2-10 16,3-2 2 0,-1 3 3-16,1-5-11 0,-3 5 10 15,0-1-4-15,2-2 6 16,-3 0 5-16,2 1 10 15,0-2 7-15,-3 3 0 16,0 2 1-16,-2-2 5 16,0 2 5-16,0 0 7 15,0 0-4-15,0 0-3 16,0 0 1-16,0 0-6 16,0 0-4-16,0 0-2 15,0 0-1-15,0 0-9 16,0 0-51-16,0 0-60 0,0 4-84 15,0 4-196-15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29T06:47:56.28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2835 1131 389 0,'0'0'97'15,"0"0"-56"-15,0 0 49 16,0 0 33-16,0 0-41 15,0 0-20-15,0 0 5 0,91-32-10 16,-91 32-15-16,0 0-17 16,0 0-10-16,2-2-6 15,-2 0-2-15,0 2 0 16,0-3 3-16,0 3 0 16,0-2 0-16,0 2 2 15,0-3 0-15,0-3 13 16,-17-2-25-16,-2-2-6 15,-2-1 4-15,1 3-13 16,4 6 10-16,-2 2-12 16,0 0 1-16,-2 0 11 15,-1 6 1-15,4 15 4 0,-3 7 3 16,5 2-1 0,0 0-2-16,7-2 0 0,4-4-1 15,2-2-3-15,2-4-1 16,0-4-1-16,0-2-1 15,4-2 1-15,11 1-2 16,-1-6 1-16,3-1 7 16,4-2 4-16,-1-2 0 15,7 0 3-15,-1 0 0 16,3 0 0-16,2 0-5 16,-1 0-2-16,-4 0 0 15,-4 10-2-15,-6 3-1 16,-2 2 3-16,-8 3-2 0,-2 2 4 15,-2 4 7 1,-2 0 0-16,0-2 2 0,0 1 3 16,-10-3-10-1,-9-2 7-15,-4-4-1 0,-4 0 3 16,-6-6 17-16,-5-3-8 16,4-5-6-16,2 0 4 15,1 0-5-15,6-3-9 16,6-7-5-16,3 2-1 15,7 0-2-15,5 0-7 16,4 4 8-16,0-1 1 16,0-2-4-16,0-1-13 0,10-2-44 15,13-4-29 1,6 4-39-16,5-2-24 0,-1-1-52 16,5 1-198-16</inkml:trace>
  <inkml:trace contextRef="#ctx0" brushRef="#br0" timeOffset="422.72">3298 1221 132 0,'0'0'76'15,"0"0"20"-15,0 0 53 0,0 0-29 16,0 0-52-16,0 0-8 16,-42-57 11-16,26 56-39 15,1 1-2-15,-3 0-2 16,-3 4 2-16,2 18-14 16,-1 4-2-16,2 4 2 15,7 0 9-15,4-2 2 16,7-1-14-16,0-6 1 15,0 1-3-15,4-4 0 16,12 0 12-16,0-4 5 16,2 1-9-16,-3-4 2 15,5 0 0-15,1-4-4 0,-2-2-8 16,4-1 0 0,1-4-5-16,1 0-4 0,1 0-4 15,1-6-51-15,0-15-52 16,-5-7-63-16,-3-5-85 15,-4-8-144-15</inkml:trace>
  <inkml:trace contextRef="#ctx0" brushRef="#br0" timeOffset="644.99">3466 1146 323 0,'0'0'278'0,"0"0"-229"16,0 0-17-16,0 0 97 0,0 0-10 15,0 0-40-15,24 118-34 16,-20-83-13 0,3-4-3-16,2-3-24 0,0-5-3 15,0-4 5-15,-3-5-14 16,1-2 7-16,2-4-80 16,-4-4-23-16,2-3-55 15,-1-1-83-15,-2 0-74 16</inkml:trace>
  <inkml:trace contextRef="#ctx0" brushRef="#br0" timeOffset="1146.08">3853 1133 300 0,'0'0'127'0,"0"0"-41"16,0 0 87-16,0 0-35 15,0 0-45-15,0 0-42 16,-48-36-34-16,27 36 16 16,-1 20-32-16,-2-1 9 15,1 4-6-15,5 3 0 16,9-5 0-16,3 4-3 15,6-4-1-15,0-2 8 0,0-3-8 16,15-4-2-16,8-1 2 16,2-4 9-16,5-1 2 15,0-2 1-15,-4-1-2 16,-6 2-3-16,-6-1-2 16,-6 1-1-16,-6 0 4 15,-2 0 4-15,0 0-3 16,0 4 11-16,-6 3 10 15,-12 1-3-15,-8-1-12 16,1 0-4-16,-4-3-8 16,0-1-3-16,0-3-12 15,4 2-27-15,7-2 3 16,7 0-17-16,7-5-57 0,4 0 9 16,0 0-31-16,0 0-52 15,23-3-79-15,2-11-3 16</inkml:trace>
  <inkml:trace contextRef="#ctx0" brushRef="#br0" timeOffset="1611.53">4116 1078 256 0,'0'0'192'0,"0"0"-109"16,0 0 15-16,0 0-48 16,0 0-18-16,0 0 30 15,-100 14-21-15,89-1-8 0,4-3-2 16,1 2 7-16,3 2-13 16,3 0-8-16,0 2-7 15,0 4 3-15,7 0-1 16,7-2-3-16,2 0 7 15,3-4 1-15,-1-2-2 16,2-1 2-16,0-2 0 16,-5 1-8-16,-1-3 2 0,-5 4-1 15,-4-2 2 1,-1 0-6-16,-4 1 4 0,0 0 1 16,0 2 5-16,-5 0 2 15,-8-4-7 1,-5 3 5-16,-4-4-8 0,0 0-1 15,-2-6-4-15,9 1-3 16,5 0 0-16,3-2-7 16,5 0-11-16,2 0-50 15,0 0-64-15,0 0-149 16,9-5-28-16,9-11-86 16</inkml:trace>
  <inkml:trace contextRef="#ctx0" brushRef="#br0" timeOffset="1890.82">4297 1088 282 0,'0'0'324'16,"0"0"-249"-16,0 0-46 15,0 0 73-15,0 0-46 16,0 0 29-16,35 63 6 15,-26-34-8-15,-1 0-37 16,-2 0-13-16,-2-6-20 16,1 1-5-16,-2-4-4 15,-3-4 3-15,3-2-7 0,0-5-1 16,-3-6-41-16,2-1-58 16,3-2-58-16,-3 0-80 15,2-16-209-15</inkml:trace>
  <inkml:trace contextRef="#ctx0" brushRef="#br0" timeOffset="2196.57">4493 1249 339 0,'0'0'256'0,"0"0"-188"15,0 0-8-15,0 0 56 16,0 0-55-16,0 0-40 15,60 100 15-15,-38-95 22 16,3-5-4-16,0 0-1 16,-1 0 2-16,-2-9-15 15,1-9-15-15,-5-4-4 0,-5-2-1 16,-7 4-7-16,-6 0 8 16,0 2 3-16,-4 4 9 15,-19-1-22-15,-2 6-11 16,-2 1-9-16,2 6 2 15,0 2 4-15,3 0-30 16,4 0-23-16,2 19-91 16,3 4-192-16</inkml:trace>
  <inkml:trace contextRef="#ctx0" brushRef="#br0" timeOffset="3411.65">4934 1119 424 0,'0'0'192'16,"0"0"-151"-16,0 0-16 15,0 0 93-15,0 0-70 16,0 0-30-16,-2 68 69 16,11-29 14-16,-3-1-30 15,-3-1-29-15,-3-13-20 16,3-10-6-16,-3-6 5 0,0-6-6 15,2-2 10 1,-2 0-8-16,0 0 7 0,0 0 4 16,0-12-24-1,0-15-4-15,-10-4 0 0,-1-3-2 16,3-2-4-16,0 10 2 16,4 7 0-16,4 10 4 15,0 9 0-15,0 0-1 16,0 0-8-16,2 8-10 15,21 12 19-15,1 6 0 16,1-2 9-16,2 0-6 16,-3-4 1-16,0-4 7 0,-1-6-4 15,-3-3 0 1,-4-7 0-16,-10 0 3 0,-1 0 1 16,-5 0 4-16,0 0 18 15,2-9 13-15,-2-13-1 16,0-5-23-16,0-8-21 15,0 5 4-15,0 2-5 16,0 4-3-16,0 6-3 16,0 2-11-16,7 3-47 15,-1 6-17-15,3 2-27 16,1 2-84-16,3 3 6 16,-3 0-14-16,6 0-89 15,-5 0 72-15,-1 0 147 16,-4 5 70-16,-1 4 12 15,-3 1 64-15,-2 2 32 0,0 3 19 16,0 6-34-16,0-2-29 16,1 6 36-16,2-3-30 15,1 0-24-15,2 0 24 16,-4-2-3-16,3-4-27 16,3 0 17-16,0 0-14 15,4-2 1-15,-1-2-3 16,3-3-20-16,-1-4 17 15,5 0-22-15,-3-4-2 16,3-1-3-16,0 0 5 16,-2 0 2-16,5 0-8 15,0-6-2-15,-3-1 0 0,-1-4-8 16,-1 1 5 0,-5 2-5-16,-2-2-3 0,-2 0-20 15,-5-4-78-15,-2-4-86 16,0 2-72-16,0 2-123 15</inkml:trace>
  <inkml:trace contextRef="#ctx0" brushRef="#br0" timeOffset="3631.58">5360 1217 481 0,'0'0'53'16,"0"0"-21"-16,0 0 67 15,0 0 8-15,0 0-26 16,0 0-42-16,81 18-24 16,-68-18-1-16,-1 0-13 0,-6 0 4 15,-2 0-5-15,1 0-31 16,-5-9-38-16,0-4-74 16,0-1-167-16,-21-2-64 15</inkml:trace>
  <inkml:trace contextRef="#ctx0" brushRef="#br0" timeOffset="3801.92">5360 1217 328 0,'-89'-71'301'16,"89"70"-198"-16,0-1 10 15,0 0 2-15,0-3-46 16,16 2-28-16,8-3 66 0,0 1-31 16,6 2-45-16,-6-1-12 15,-1 2-11-15,-2-5-6 16,0 2-2-16,-1 5-16 15,-3 0-179-15,-6 0-472 16</inkml:trace>
  <inkml:trace contextRef="#ctx0" brushRef="#br0" timeOffset="4711.55">6521 1146 95 0,'0'0'363'0,"0"0"-308"0,0 0 9 16,0 0 23-16,0 0-1 16,0 0-14-16,-113 2-37 15,102 18-17-15,4 6-1 16,2 6 2-16,5 3-6 15,0 0 6-15,0-6 0 16,7-5-8-16,14-4-4 16,6-4 25-16,4-3-10 0,6-8 6 15,3-5-5-15,3 0-12 16,-1-10 2-16,-4-15 26 16,-3-4-3-16,-8-5-25 15,-11 0-4-15,-9-2 5 16,-7 0 3-16,0 1 8 15,-11 6-5-15,-17 3-5 16,-2 5-12-16,-1 7-2 16,1 6-2-16,6 5 1 15,4 0 2-15,2 3-7 16,2 0 1-16,3 9 5 16,3 14-5-16,6 6-5 15,4 5-21-15,0 0-35 0,0-4 3 16,4-6-24-1,15-8-18-15,1-11-77 0,5-2 44 16,2-3 57-16,8-3-33 16,-1-16-7-16,-2-7-85 15</inkml:trace>
  <inkml:trace contextRef="#ctx0" brushRef="#br0" timeOffset="5525.89">6870 1023 337 0,'0'0'210'0,"0"0"-76"15,0 0-10-15,0 0-47 16,0 0-47-16,0 0-12 16,2 0-12-16,3 0-6 15,5 9 11-15,2 11 23 0,1 6 23 16,-2 6-4 0,-2 4-12-16,-4 3-12 0,3-1-2 15,-4-4-7-15,2-7-13 16,-3-8-2-16,-3-7 2 15,0-8-6-15,3-4 7 16,-3 0-4-16,2 0 1 16,0 0 2-16,-2-14-6 15,0-14 18-15,0-6-17 16,0-6-2-16,7 0-4 16,-2 6-4-16,4 6 7 15,6 8 0-15,1 3 1 16,-1 4-3-16,3 3 3 0,-1-1 1 15,2 4 0 1,1 0-1-16,-5 1 0 16,-2 2 1-16,-1 0-1 0,-8 4 0 15,1 0-4-15,1 6-1 16,4 16 5-16,3 7 9 16,2 0 16-16,1 5-6 15,-4-1-9-15,-2-8-5 16,-3-6 1-16,-1-5-5 15,-4-1 1-15,1-6 1 16,-3-2-2-16,0-4-1 16,0-1-12-16,3 0-40 0,-2 0-29 15,4 0-49 1,4-1-41-16,2-16 68 0,3-5 6 16,1-2-86-1,1 2 33-15,-1 2 47 0,-3 6 70 16,-4 5 33-16,-6 8 28 15,3 1 70-15,-5 0 62 16,0 0-14-16,0 0-79 16,0 8-5-16,7 6 31 15,4 0-28-15,2-2-22 16,1-1-4-16,-1-2 1 16,3-3-17-16,-3-2 2 15,3-4 5-15,-1 0 7 16,1 0 0-16,-1-10-3 15,-1-8-1-15,-1 0-11 0,-10-2-9 16,-3 4 5-16,0 1 12 16,0 1-10-16,-10 4 5 15,-12-1-21-15,-1 2-4 16,2 4-6-16,0 5-6 16,3 0-4-16,1 10-15 15,1 22-24-15,5 6-102 16,7 1-166-16</inkml:trace>
  <inkml:trace contextRef="#ctx0" brushRef="#br0" timeOffset="6255.04">7823 888 389 0,'0'0'239'0,"0"0"-145"0,0 0-32 16,0 0 53-16,0 0-28 15,0 0-32-15,0-2-22 16,0 8-33-16,0 18 0 16,0 10 1-16,0 9 37 15,0-2-20-15,0-1 0 16,0-5-9-16,0-8 5 16,0 0 18-16,2-10 8 15,5-3 0-15,0-3-12 16,0-7-6-16,4 2-7 15,0-4 2-15,2 2 8 0,6-2 2 16,-2-2-8-16,1 0-4 16,-3 0-8-16,1 0-3 15,-1 0-2-15,1-6-2 16,0-8-24-16,2-4-103 16,0-7-93-16,-5-4-153 15</inkml:trace>
  <inkml:trace contextRef="#ctx0" brushRef="#br0" timeOffset="6494.75">8176 902 738 0,'0'0'79'0,"0"0"-77"0,0 0 94 15,0 0 7-15,0 0-31 16,38 113-34-16,-28-87-9 15,-1 4-14-15,-2-2-5 16,0 0-7-16,-3-4 4 16,0-7-7-16,4-2 0 15,-4-7-20-15,2-5-112 16,1-3-64-16,0-3-32 16,2-21-63-16</inkml:trace>
  <inkml:trace contextRef="#ctx0" brushRef="#br0" timeOffset="6722.92">8446 906 326 0,'0'0'377'15,"0"0"-324"-15,0 0 11 16,0 0 75-16,0 0-50 16,23 109-22-16,-13-83-43 15,-3-3-8-15,-1 1 1 16,-5-3-8-16,2-1-3 15,-1-6-2-15,-2-4 4 16,0-3-8-16,0-3-12 16,0-1-68-16,0-2-49 0,0-1-95 15,-15 0-120 1</inkml:trace>
  <inkml:trace contextRef="#ctx0" brushRef="#br0" timeOffset="6883.58">8373 1005 143 0,'0'0'384'0,"0"0"-275"16,0 0-5-16,0 0 54 16,0 0-32-16,0 0-57 15,90-21-41-15,-65 16-19 16,-3-2-9-16,1 0-1 16,-2-3-96-16,2-3-130 15,-3-1-182-15</inkml:trace>
  <inkml:trace contextRef="#ctx0" brushRef="#br0" timeOffset="7050.55">8710 909 82 0,'0'0'219'0,"0"0"-51"15,0 0-21-15,0 0 17 16,37 107-38-16,-31-79-55 16,3 2-19-16,-3-5-39 15,-1-7-8-15,0-4-5 16,-3-10-6-16,2-4-110 15,1 0-151-15,-3-16-92 16</inkml:trace>
  <inkml:trace contextRef="#ctx0" brushRef="#br0" timeOffset="7175.39">8710 909 645 0,'87'-90'172'0,"-87"90"-172"16,0 0-29-16,0 0-2 15,5 0-159-15,8 5-169 16</inkml:trace>
  <inkml:trace contextRef="#ctx0" brushRef="#br0" timeOffset="7823.89">9221 880 232 0,'0'0'262'15,"0"0"-117"-15,0 0-11 0,0 0-44 16,0 0-23-16,0 0-23 16,-125-6-22-16,100 30-5 15,4 1-9-15,5 4 8 16,7 3 4-16,5-1 32 15,4-2-22-15,0 0 9 16,0-5-20-16,5-2 5 16,7-6 11-16,2-3-18 0,-3-2 0 15,1-2 7-15,1-4-7 16,-3-3-10-16,-1-2-2 16,5 0-4-16,1 0-1 15,5 0-10-15,3-2-76 16,2-12-95-16,-4-2 3 15,0-5 18-15,-3 4 37 16,-7-3 77-16,2 1 46 16,-4-3 29-16,-4 1 92 15,1-8-11-15,0 0-18 16,-1-6-18-16,2 3-8 16,0 0-17-16,1 6-4 15,1-2-8-15,-2 6 5 0,0 3-9 16,-4 8-2-1,0 7 2-15,-3 4-4 0,0 0-13 16,0 0-12-16,7 0-4 16,2 17-5-16,7 15 5 15,2 1 11-15,-1 6 4 16,1-2 4-16,-6-3-1 16,3 1-6-16,-4-5-9 15,1-2-1-15,-4-3-2 16,-1-1 0-16,-3-4-17 15,-2-1-46-15,-2-3-35 16,0-6-50-16,0-2-43 16,-4-8-135-16</inkml:trace>
  <inkml:trace contextRef="#ctx0" brushRef="#br0" timeOffset="8032.95">9346 1039 734 0,'0'0'236'15,"0"0"-151"-15,0 0 20 16,0 0-19-16,0 0-34 16,0 0-22-16,16-2 3 15,8 2 31-15,5 0-20 16,3 0-33-16,1 0-1 16,-5 0-10-16,-2 0 0 15,-7 0-12-15,-4 0-94 16,-7 0-93-16,-8-5-309 0</inkml:trace>
  <inkml:trace contextRef="#ctx0" brushRef="#br0" timeOffset="24687.96">15077 956 150 0,'0'0'232'16,"0"0"-102"-16,0 0-48 16,0 0 34-16,0 0-33 15,0 0-47-15,0 0-13 0,0 0 7 16,31-35 8-16,-27 35-7 15,-4-3-2-15,0 3-2 16,0-2-4-16,0 0-3 16,3-2-9-16,-1 0-4 15,-2-4-1-15,0 2-4 16,0-4 1-16,0 2-3 16,0 0-5-16,-11 0-16 15,-6 1-3-15,-1 4 8 16,-1 1 13-16,-2 0-21 15,-4 2 21-15,-2 0-38 16,-3 0 38-16,4 10-21 16,1 8 9-16,4 0 13 15,1 2 2-15,1 0 0 16,9-2 1-16,1-1-1 0,4-3-3 16,5-3 0-16,0 0-1 15,0-2-6-15,0 1 9 16,7-2-2-16,10 1 3 15,6-2 7-15,2-3 8 16,4 3 5-16,2-3-2 16,0-3-5-16,1 3-3 15,1 5-1-15,-7 1 10 16,-4 4 3-16,-4 2-17 16,-4 2-5-16,-5 2 5 0,-3 0-2 15,-4 3 5 1,-2-4-3-16,0-1-4 0,0-2 7 15,0 0-1 1,-6-4 18-16,-12-2 0 0,-7-2 10 16,-7-2-8-16,-7-4 13 15,-1-2-11-15,3 0 4 16,0 0-7-16,6-3-6 16,9-6-11-16,4-1-2 15,9 4 4-15,7 2-4 16,2 2-7-16,0-2-12 15,0-2-2-15,2-8-44 16,22-3-164-16,10-4-209 0</inkml:trace>
  <inkml:trace contextRef="#ctx0" brushRef="#br0" timeOffset="25490.56">15637 974 565 0,'0'0'95'16,"0"0"-68"-16,0 0 77 0,0 0 15 15,0 0-52-15,0 0-20 16,-2-9 8-16,-14 9-41 15,-7 0-7-15,-4 0-1 16,-6 5 0-16,-2 15-1 16,-1 3-3-16,7 1-2 15,9-1 0-15,9 0 0 16,7-4-4-16,4 3 4 16,0-1 0-16,0-3 0 15,17-1 8-15,1-3 3 16,2-2 2-16,4 1 6 15,1-6-2-15,1 2-2 16,4-5 4-16,-1 0-8 0,0-2-7 16,-2-2 0-16,-1 0-4 15,-1 0-7-15,-1-6-168 16,-1-12-93-16,-5-2-418 16</inkml:trace>
  <inkml:trace contextRef="#ctx0" brushRef="#br0" timeOffset="25758.22">15855 970 230 0,'0'0'434'16,"0"0"-388"-16,0 0-35 15,0 0 4-15,0 0 93 16,0 0-22-16,17 103-55 15,-14-75 12-15,4-2-10 16,-2-5-15-16,-3-1-9 16,0-5-1-16,-2-4-2 15,0-4-2-15,1-2-4 16,2 0-18-16,-1-5-107 16,5 0-119-16,2 0-120 15</inkml:trace>
  <inkml:trace contextRef="#ctx0" brushRef="#br0" timeOffset="26526.47">16359 952 251 0,'0'0'224'0,"0"0"-148"0,0 0 55 16,0 0-5-1,0 0-26-15,0 0-41 0,-24-56-14 16,3 54-31-16,1 2-10 16,-5 0-4-16,-1 9 8 15,0 14-8-15,1-1 2 16,9-1-2-16,5-4 0 15,7-2-3-15,4-1-2 16,0-4-3-16,6 2-2 16,19-1 10-16,2 1 3 15,2 1 6-15,0-1-1 16,0-2-3-16,-5 0 9 16,-4 0-6-16,-5-1-5 15,-6 2 1-15,-2-1-1 0,-5 2 4 16,-2-2 3-16,0 3-2 15,0-2-1-15,-2-1 13 16,-14 0-14-16,-6-4-5 16,-2-2 8-16,-3-2-1 15,2-2-5-15,4 0-3 16,-1 0-11-16,12 0-35 16,1 0 6-16,7 0 6 15,2 0-80-15,0-2-184 16,0-10-170-16</inkml:trace>
  <inkml:trace contextRef="#ctx0" brushRef="#br0" timeOffset="27028.83">16736 926 317 0,'0'0'57'0,"0"0"16"16,0 0 57-16,0 0-41 15,0 0-39-15,0 0-34 16,-85-16 2-16,65 16 15 16,0 0 21-16,2 4-2 0,3 10-16 15,2 2-13-15,5 2 1 16,4 1 1-16,4-4-12 15,0-3-3-15,0-2-6 16,0-1-4-16,0-2-3 16,9 1 3-16,9 1 5 15,6 0 14-15,3 2 3 16,-1-4-2-16,1 3 0 16,-5 1-2-16,-4-4-12 15,-6 4-2-15,-6-4-1 16,-6 4 3-16,0 0-2 15,0 3 6-15,-6 1 16 16,-12-1-3-16,-2-2-19 0,-2-2 6 16,1-6-7-16,-1 0 2 15,0-2-2-15,2-2-1 16,5 0-2-16,3 0-4 16,5 0-30-16,3 0-16 15,4 0-89-15,0-10-149 16,11-7-47-16</inkml:trace>
  <inkml:trace contextRef="#ctx0" brushRef="#br0" timeOffset="27283.46">16874 958 258 0,'0'0'296'0,"0"0"-253"16,0 0-24-16,0 0 115 16,0 0-27-16,0 0-62 15,40 120 7-15,-31-93-12 16,-3-5-21-16,-1-3-18 16,-1-2 4-16,-1-7-5 15,-1-3 0-15,2-7-88 16,1 0-128-16,-1-12-171 15</inkml:trace>
  <inkml:trace contextRef="#ctx0" brushRef="#br0" timeOffset="27598.85">17043 981 141 0,'0'0'182'0,"0"0"-122"16,0 0 3-16,0 0 20 15,0 0-17-15,0 124-37 16,7-102 5-16,7-4 11 16,1-4 2-16,3-9-18 15,1-2 13-15,4-3 42 0,-4 0-21 16,2-3 0 0,-3-13-24-16,-8-1-8 0,0-4 13 15,-10 1 9 1,0-1-15-16,0 3-12 0,-22-3-14 15,-7 6-12-15,-4 5-12 16,-1 3-20-16,2 7-36 16,11 0-41-16,4 0-4 15,11 3-121-15,6 4-53 16</inkml:trace>
  <inkml:trace contextRef="#ctx0" brushRef="#br0" timeOffset="27995.85">17235 1066 230 0,'0'0'112'0,"0"0"-12"16,0 0 28-1,0 0-2-15,0 0-12 0,0 0-78 16,4 75 15-16,-4-75 3 16,0 0 16-16,0-20 40 15,0-4-91-15,0-4-17 16,0 0-2-16,0 3-2 15,0 7 1-15,0 8 0 16,0 5 1-16,0 5-2 16,0 0-14-16,12 0-2 15,1 5 10-15,5 13 8 16,1 4 0-16,4 1 23 16,0-3 4-16,-1-4-13 15,0-4 2-15,-2-5 8 0,-2-3 19 16,-5-1-1-16,-4-3-8 15,-2 0-17-15,0-3-3 16,1-15 12-16,-1-5 3 16,-3-5-22-16,1-3-7 15,-5 4-13-15,3 0-53 16,1 6-110-16,-1 0-185 16,6 9-161-16</inkml:trace>
  <inkml:trace contextRef="#ctx0" brushRef="#br0" timeOffset="28305.54">17548 1001 398 0,'0'0'167'0,"0"0"-93"16,0 0 36-16,0 0 11 16,0 0-33-16,-4 121-40 15,4-100-20-15,0-4 0 16,0-2-3-16,0 1 0 15,12-2-10-15,3 0 1 16,6 0 2-16,-1-2 6 16,2-5-9-16,2 0-4 15,-3-5 0-15,0-2 5 16,0 0-9-16,-2 0-2 16,1 0-1-16,-6-2-3 0,-1-5-1 15,-7-2-19 1,-6-1-40-16,0-4-62 0,0-2-73 15,-12-4-36-15,-9 1-79 16</inkml:trace>
  <inkml:trace contextRef="#ctx0" brushRef="#br0" timeOffset="28492.93">17610 1106 251 0,'0'0'263'15,"0"0"-194"-15,0 0-10 16,0 0 15-16,0 0 49 15,0 0-37-15,75 0-26 16,-46-5 1-16,-3-1-33 0,-2-2-15 16,-7-1-13-1,-8 0 0-15,-4-4-1 0,-5-1-114 16,0-1-133-16,-10-2-189 16</inkml:trace>
  <inkml:trace contextRef="#ctx0" brushRef="#br0" timeOffset="28641.95">17576 955 231 0,'0'0'453'0,"0"0"-328"0,0 0-29 16,0 0 5-16,0 0-46 15,0 0-13-15,13-5 38 16,8 2-6-16,5-4-37 16,5-1-28-16,12-6-3 0,5-8-6 15,6-6-268-15</inkml:trace>
  <inkml:trace contextRef="#ctx0" brushRef="#br0" timeOffset="29397.97">18551 838 241 0,'0'0'422'15,"0"0"-340"-15,0 0 25 16,0 0 39-16,0 0-77 15,0 0-65-15,0 0 8 16,-23 28-12-16,21 15 24 0,2 0 26 16,0-1-22-16,0-6-2 15,0-2-13-15,0-6-5 16,9-1 0-16,-3-3 9 16,4-7-12-16,-2 0 3 15,1-5 7-15,3 0 2 16,1-2-8-16,0-2 5 15,0-1-13-15,3-7 7 16,0 0 9-16,-1 0-11 16,2 0 6-16,2-3-8 15,-2-9 1-15,0-5-2 16,-7 3-3-16,-5-6 0 16,-3 3-43-16,-2-4-101 15,0 4-5-15,-9-1-107 0,-16 2-256 16</inkml:trace>
  <inkml:trace contextRef="#ctx0" brushRef="#br0" timeOffset="29617.22">18523 1037 84 0,'0'0'601'16,"0"0"-518"-16,0 0-58 15,0 0 34-15,0 0 26 16,0 0 2-16,100 2-23 15,-66-2-24-15,-9 0-2 16,-3-5-18-16,-9 3-18 16,-7 0 0-16,-3 2-1 15,-3 0-1-15,0-3-73 16,0-4-30-16,-13-3-166 0,-17-6-305 16</inkml:trace>
  <inkml:trace contextRef="#ctx0" brushRef="#br0" timeOffset="29960.38">18523 1037 546 0,'-53'-111'21'0,"80"108"13"15,6-6 110-15,5-2-114 16,7 0-19-16,1-4-9 16,2-4-2-16,-7 3-9 0,-1 2-77 15,-4 5-104-15,-4-2 68 16,-3 5 45-16,-3 2 18 15,-4 4 58-15,-3 0 1 16,-4 0 18-16,-1 7 35 16,-4 10 30-16,-3 7 15 15,0 4-13-15,-4 7 20 16,1 0-20-16,-2 2-31 16,2 0-4-16,2-3-9 15,1-3-7-15,1-5-18 16,-4-6-5-16,0-6-7 15,-1-6-1-15,-3-6-3 16,2-2 0-16,-2 0-3 0,0 0-68 16,0-20-114-16,0-7-148 15</inkml:trace>
  <inkml:trace contextRef="#ctx0" brushRef="#br0" timeOffset="30365.53">18923 858 615 0,'0'0'63'0,"0"0"-51"16,0 0 32-16,0 0-22 15,114-27-11-15,-70 26-10 16,-2 1-1-16,0 0 4 16,-8 0-4-16,-7 0-1 15,-10 0 1-15,-7 1-8 0,-8 10 1 16,-2 3 0-16,0 4 7 15,0 4 35-15,0 3 5 16,-4 4-17-16,-2 0 0 16,2-3-13-16,0-3 15 15,1 0 7-15,3-3 11 16,0-4-14-16,0-2-1 16,0 0 3-16,7-5-15 15,7 2 3-15,3-3 16 16,1-3-11-16,-3 0-13 15,1-5 4-15,0 0-5 16,-2 0 8-16,-2 0-14 16,0-7 2-16,-3-4-6 0,-5-3-22 15,-4-5-77 1,0 2-53-16,0-2-84 0,-19 1-103 16</inkml:trace>
  <inkml:trace contextRef="#ctx0" brushRef="#br0" timeOffset="30557.6">19170 1002 546 0,'0'0'34'0,"0"0"92"15,0 0 30-15,0 0-60 16,0 0-15-16,131 0-42 0,-108 0-29 16,-5 0 2-16,-5 0-11 15,-2 0 2-15,-4-1-3 16,-7-7-18-16,0-4-93 15,0-2-119-15,-18-6-236 16</inkml:trace>
  <inkml:trace contextRef="#ctx0" brushRef="#br0" timeOffset="31438.33">19170 1002 288 0,'-2'-151'198'15,"29"144"-184"-15,8 1 47 16,7-2-18-16,2 4-34 15,6-3-8-15,-3-2-1 16,-7 4-1-16,-7 2-3 0,-6 3 2 16,-7 0 1-16,-11 20-8 15,-3 4 9-15,-6 0 10 16,0 2 33-16,0 2 19 16,0 0-16-16,0 1-12 15,0-8-14-15,0-3 6 16,0-1 13-16,0-10-13 15,0-3 9-15,0-1 10 16,0-3-2-16,-2 0 4 16,-2 0 12-16,-3 0-15 15,1-9-27-15,0-6-16 16,-1-6-2-16,7-6 0 16,0-8-1-16,0-6-7 0,11 1-7 15,10-4-3-15,6 3 19 16,0 5 1-16,2 7 0 15,-6 15 1-15,-6 9 9 16,-1 5 1-16,-6 0-12 16,0 0-4-16,-3 16 1 15,-5 5 3-15,-2 8 0 16,0 7 3-16,-19-1-1 16,-2-1 3-16,1-11 4 15,1-8-3-15,7-4-5 16,3-4-1-16,2-5 8 15,7-2 4-15,0 1 5 16,0 1 2-16,0 7-17 16,0 8 6-16,3 3-8 0,14 2 27 15,6-1-15-15,-4-2-2 16,6-7-10-16,-4-2 0 16,-2-3 0-16,1-7 3 15,-2 0-3-15,-3 0-37 16,3-7-43-16,3-12-32 15,-2-3-50-15,2 0-70 16,-8 5 31-16,-6 8 173 16,-5 9 28-16,-2 0 142 15,0 0 14-15,0 0-77 16,0 0-20-16,0 16-12 16,5 2 17-16,5-3-8 0,4 1-24 15,-1-6-16-15,4-1-5 16,2-4 6-16,1-5 1 15,-2 0 20-15,-3 0 1 16,-2 0-4-16,-1-8-11 16,-5-8-5-16,-7 0 2 15,0-6-4-15,-4 0-15 16,-21 0-2-16,-4 2-19 16,-3 8-26-16,5 6 21 15,6 4 23-15,7 2-20 16,3 0-68-16,9 0 28 15,2 0-12-15,0 0-142 16,0 0-128-16,22 0-61 0</inkml:trace>
  <inkml:trace contextRef="#ctx0" brushRef="#br0" timeOffset="31685.2">20167 814 556 0,'0'0'61'0,"0"0"61"16,0 0-2-16,0 0-50 15,0 0 23-15,0 0 0 16,10 92-12-16,-10-60-31 16,0-3-14-16,0-3-2 15,0-4-7-15,0-7-17 16,0 1-5-16,7-6 4 16,5-2-3-16,-2-1 3 15,6-4-7-15,0-3-2 0,4 0 1 16,2 0-2-16,2-15-28 15,1-7-132-15,2-7-131 16,-5 0-306-16</inkml:trace>
  <inkml:trace contextRef="#ctx0" brushRef="#br0" timeOffset="31880.96">20483 851 781 0,'0'0'84'0,"0"0"-41"0,0 0 130 15,0 0-92 1,18 107-34-16,-14-82-34 16,3-3-13-16,-3-4 11 15,0-4-8-15,2-3-3 16,-2-4-16-16,0-3-87 0,2-4-57 16,3 0-100-16,3-8-142 15</inkml:trace>
  <inkml:trace contextRef="#ctx0" brushRef="#br0" timeOffset="32092.87">20679 892 428 0,'0'0'272'15,"0"0"-223"-15,0 0 54 16,0 0 55-16,0 0-47 16,0 0-28-16,40 102-27 0,-29-69-23 15,1-5-5-15,-4-2-23 16,3-5-3-16,-1-6 0 15,-4-8-4-15,-2-2-14 16,-4-5-65-16,0 0-51 16,0 0 3-16,-18-14-217 15,-8-9-174-15</inkml:trace>
  <inkml:trace contextRef="#ctx0" brushRef="#br0" timeOffset="32225.96">20615 896 493 0,'0'0'351'0,"0"0"-293"16,0 0-4-16,0 0 32 0,0 0-57 16,0 0-15-1,146-30-14-15,-113 15-116 0,0 4-237 16</inkml:trace>
  <inkml:trace contextRef="#ctx0" brushRef="#br0" timeOffset="32390.87">20989 854 369 0,'0'0'175'16,"0"0"3"-16,0 0 33 16,23 118-48-16,-19-84-55 15,-2-1-76-15,-2-8-25 16,0-4-5-16,0-7-4 16,0-8-5-16,2-6-77 15,2 0-95-15,-1-8-139 0</inkml:trace>
  <inkml:trace contextRef="#ctx0" brushRef="#br0" timeOffset="32526.18">21062 731 243 0,'0'0'740'0,"0"0"-670"16,0 0-64-16,0 0-6 15,0 0-4-15,0 0-272 16,11 21-422-16</inkml:trace>
  <inkml:trace contextRef="#ctx0" brushRef="#br0" timeOffset="33058.14">21461 921 111 0,'0'0'780'15,"0"0"-686"-15,0 0-20 16,0 0 102-16,0 0-93 15,0 0-49-15,0 0-34 16,-100-75 0-16,71 75-8 16,0 0 8-16,2 19 5 15,5 10-4-15,1 3 2 16,6 9 2-16,4-2-1 16,5-1 14-16,6 1-11 0,0-7-7 15,0-6 3-15,20-7-1 16,6-4 3-16,0-10-4 15,6-2 0-15,1-3-1 16,-1 0-9-16,-3-6-26 16,0-11-33-16,-3 0 15 15,4-7 14-15,-8-3 27 16,1-5 7-16,-8-1 3 16,-4-6 2-16,-1-1 0 15,-1 6 2-15,2 8 13 16,-3 8 30-16,1 6 23 15,-5 5-19-15,0 7-17 16,-4 0-2-16,3 0-8 0,-3 0-9 16,5 0-13-16,4 9 3 15,3 15-3-15,2 8 13 16,-2 4 10-16,-1-4 4 16,-5 2-19-16,-1-6-6 15,-1 0 2-15,-2-3-4 16,-2-7-17-16,0-6-58 15,0-5-63-15,0-7-121 16,-17 0-152-16</inkml:trace>
  <inkml:trace contextRef="#ctx0" brushRef="#br0" timeOffset="33231.25">21542 1046 482 0,'0'0'646'0,"0"0"-565"0,0 0-2 16,0 0 37-16,0 0-69 15,138 0 1-15,-98 0-39 16,0 0-8-16,5 0 0 16,-3-5-1-16,-4-8-18 15,-9 1-57-15,-13 2-70 16,-16 0-249-16</inkml:trace>
  <inkml:trace contextRef="#ctx0" brushRef="#br0" timeOffset="44721.91">2691 4100 630 0,'0'0'200'0,"0"0"-156"16,0 0 0-16,0 0 19 15,0 0-43-15,0 0-17 0,0 0-1 16,7 3 1-1,-7-3 7-15,0 2 13 0,0-2 35 16,0 1 9-16,0-1-23 16,0 0-10-16,0 0-17 15,0 0-5-15,0 0 2 16,0 0-3-16,2 0 2 16,-2 0 3-16,4 0-5 15,-4 0-8-15,0-7 15 16,0-18 3-16,0-11-13 15,0-15-8-15,0-18-3 16,0-7 1-16,0-7 2 16,2 5-2-16,3 10 1 15,3 8 1-15,-2 7 0 16,4 4 0-16,-4 5 0 16,3 0 0-16,-1 2 0 15,4 3 0-15,-3 7-2 0,-1 8 1 16,0 10 0-16,-6 7 1 15,0 4-1-15,0 3 1 16,-2 0-1-16,3 0-2 16,1 0-3-16,5 0-3 15,4 0 6-15,3 0 2 16,0 4 1-16,-3 7-1 16,3 6-4-16,-1 7-3 15,-1 6 7-15,-2 8 1 16,-1 5 3-16,3 2 0 0,-1 3-1 15,-1-3-2 1,1-1 2-16,-1-3 0 16,-1 5-1-16,-1 0 3 0,4 4 2 15,-4 1 2-15,2 1-2 16,2-7 2-16,-3-1-4 16,2-6 4-16,-3-6-6 15,0-3 2-15,-3-2-1 16,-3-5 0-16,-1-4-1 15,-1-7-1-15,-2-9-1 16,0-1 0-16,0-1-4 16,0 0-26-16,0 0-28 15,-7 0-171-15,-12-11-319 16</inkml:trace>
  <inkml:trace contextRef="#ctx0" brushRef="#br0" timeOffset="45026.5">2770 3798 754 0,'0'0'118'15,"0"0"-85"-15,0 0 83 16,0 0-3-16,0 0-76 15,0 0-24-15,0-2 2 0,5 2-3 16,15 0 19-16,6 0 37 16,1 0-31-16,2 0-2 15,-5 0-17-15,1 0-9 16,0 0-6-16,-1 0-1 16,5 0-2-16,5 0-40 15,4 0-244-15,-3 0-649 16</inkml:trace>
  <inkml:trace contextRef="#ctx0" brushRef="#br0" timeOffset="45791.75">3479 3757 228 0,'0'0'265'0,"0"0"-142"16,0 0-28-16,0 0 38 16,0 0-47-16,0 0-33 0,-86-10 19 15,86 9-4 1,0-2-8-16,0 2-11 0,0 1-3 15,0 0-1-15,-1 0-9 16,1 0-11-16,0-3-3 16,0 2-5-16,0 1-8 15,0 0-8-15,0 0-1 16,18 0 0-16,11 0 7 16,15 0 8-16,7 0 12 15,3 0-2-15,3 0-18 16,1 0 3-16,3 0-5 15,-3 0 3-15,-2 0-2 0,-5 0-1 16,-7 0 1-16,-1 0 0 16,-9 0 3-16,-5 0-3 15,-10 0 2-15,-5 0-7 16,-10 0 1-16,-4 0 1 16,0 0 2-16,0 0 2 15,0 0-7-15,0 0-51 16,0 0-66-16,0 0-200 15,0 0-735-15</inkml:trace>
  <inkml:trace contextRef="#ctx0" brushRef="#br0" timeOffset="46385.54">4366 3407 372 0,'0'0'89'0,"0"0"-3"16,0 0 51-16,0 0-9 16,0 0-13-16,0 0-33 15,-2-36-25-15,2 36-7 0,0 0-10 16,0 6-40 0,0 20 6-16,0 18-1 0,2 8 48 15,7 4-28-15,2 1-4 16,0 1-7-16,3-3-4 15,-1 0 0-15,-1-1 3 16,0-6-10-16,-1-6 2 16,-2-4 3-16,1-10-6 15,-6-4-2-15,-2-10 0 16,-2-5 0-16,2-8-39 16,-2-1-107-16,0 0-93 15,0-8-78-15</inkml:trace>
  <inkml:trace contextRef="#ctx0" brushRef="#br0" timeOffset="47360.35">4339 3396 242 0,'0'0'286'16,"0"0"-225"-16,0 0 39 15,0 0 3-15,0 0-16 0,0 0-46 16,-9-46-11-16,9 33 2 15,0-3 7-15,5 0 1 16,9-1 8-16,-2 2 10 16,11-4-17-16,1 2-17 15,4-3-12-15,3 3 0 16,-2 1-1-16,-3 6 0 16,-4 2-7-16,-4 6-4 15,-2 2 0-15,-3 0-5 16,0 0-2-16,-1 16 0 0,-1 6 3 15,-2 5 4 1,-5 2 1-16,-4 9-1 0,0 4 0 16,0 7-1-1,-19 3 1-15,-6-3 2 0,0-12-2 16,5-5 0-16,2-9-20 16,3-11 15-16,5-5 5 15,6-2 8-15,4-5 3 16,0 0-2-16,0 0-2 15,0 0-7-15,0 0-1 16,0 0 1-16,0 0 1 16,0 0 8-16,0 0-3 15,0 0-3-15,7-7 3 16,7 2 3-16,3-2 3 16,8 3 1-16,6 3-2 0,-1 1 13 15,2 0 5-15,-3 0-24 16,-2 0-5-16,2 3 0 15,-2 6 1-15,0 3 1 16,-5 2-1-16,-2 1 0 16,-5 2-1-16,1 4 1 15,-7 1 0-15,-3 2 4 16,-1 1-3-16,-5-1 1 16,0-1-2-16,0 5 1 15,-7 1 2-15,-10-1 7 16,-6 0 1-16,-4-4-5 15,-2-2-2-15,-4-3 8 0,2-4-4 16,2-1 5-16,1-6 0 16,9-4 6-16,1 1 2 15,8-5 4-15,2 0-4 16,3 0-10-16,5 0 7 16,0 0-3-16,0 0-4 15,0 0-2-15,0 0-3 16,0 0-2-16,0 0 0 15,0 0 1-15,0 0-1 16,0 0-4-16,0 0-1 16,0 0-7-16,0 0-6 15,0 0-51-15,0 0-69 16,0 0-84-16,-1-9-680 16</inkml:trace>
  <inkml:trace contextRef="#ctx0" brushRef="#br0" timeOffset="56237.47">6158 3599 345 0,'0'0'153'16,"0"0"-75"-16,0 0 45 16,0 0-26-16,0 0-39 15,0 0 8-15,0 0-6 0,-4 0-11 16,4 0-4-16,-3 0 10 16,3 0 2-16,0 0-8 15,-2 0-7-15,2 0-7 16,0 0-6-16,0 0-6 15,0 0 2-15,0 0-3 16,0 0 12-16,0 0 6 16,0 0-4-16,0 0 1 15,0 0-6-15,0 0-7 16,0 0-7-16,0 0-6 16,0 0-5-16,0 0-5 15,0 0-1-15,0 0 0 0,0 0 1 16,0 0 2-16,0 0 0 15,0 0-1-15,0-2 1 16,13-3-3-16,12 0 3 16,6-2 10-16,8-2-1 15,-2-2-8-15,3 4 3 16,5-3-5-16,1 1 2 16,2 2 1-16,-5 0 1 15,-4 1-2-15,-5 3-2 16,-7 1 0-16,-1 0-1 15,-4 0 0-15,-1 2 1 16,-2-3 0-16,-3 3 0 16,0 0 5-16,4 0-2 15,-2-3 2-15,1 1 2 0,5-2 1 16,-4 2 2-16,0-1 1 16,-3 3-6-16,-11 0-3 15,1-3-2-15,-7 3 0 16,0 0 2-16,0 0-3 15,0 0-1-15,0 0 0 16,0 0-15-16,0 0-17 16,0 0-41-16,0 0-19 15,0 0-38-15,0 0-23 0,0 0-157 16,0-2-234 0</inkml:trace>
  <inkml:trace contextRef="#ctx0" brushRef="#br0" timeOffset="56931.44">6800 3363 299 0,'0'0'206'0,"0"0"-73"0,0 0 40 16,0 0-34-16,0 0-45 15,0 0-8-15,-34-39-10 16,32 38-8-16,0 1-7 16,0 0-3-16,2 0 2 15,-3 0-9-15,3 0-13 16,-1 0-12-16,1 0-4 15,0 0-7-15,0 0-3 16,0 0-3-16,0 0-4 16,0 0 6-16,0 0-11 15,0 0 1-15,0 0-1 16,6 1 0-16,9 12 4 16,8 0 5-16,-1 1-4 15,5 1 5-15,-2-2-8 0,4 2 1 16,-4-4-1-16,-4 1 1 15,-3-3-3-15,-1-1 0 16,-7 0 1-16,-1-4-1 16,-5 0 0-16,-2-2-2 15,-2 0-1-15,0-1-8 16,0 2 10-16,0-1-6 16,0 6 2-16,0 6 5 15,-8 8 3-15,-13 4 3 16,-1 4 8-16,1-2-10 0,4-4-1 15,4-1-2 1,2-8 3-16,4-5-3 16,3-6-1-16,2-1 4 0,2-3 0 15,0 0 3-15,0 0 4 16,0 0-3-16,0 0 1 16,0 0-5-16,0 0 0 15,0 0 0-15,0 0-3 16,0 0-2-16,0 0-26 15,-6 0-41-15,-1 0-60 16,-9-4-157-16</inkml:trace>
  <inkml:trace contextRef="#ctx0" brushRef="#br0" timeOffset="60592.99">15235 3248 67 0,'0'0'57'0,"0"0"14"16,0 0 0-16,0 0 20 15,0 0 0-15,0 0-45 16,0 0-18-16,-69 18 16 16,65-18 10-16,2 0 10 0,0 0 6 15,-1 0-8-15,1 0-8 16,-3-6-15-16,3-8 25 15,0 2-18-15,-3-2-8 16,5 4 28-16,-2 5 10 16,2-2-28-16,0 5-16 15,0 2-8-15,0 0 0 16,0 0-7-16,0 0-15 16,-2 0-2-16,2 4-12 15,0 26-9-15,0 15 21 16,0 14 18-16,0 2-11 15,0-3-7-15,0-2 3 0,0-5 0 16,0 1-3-16,0-2 0 16,0-6 2-16,0-8 0 15,0-8-1-15,0-10-1 16,0-8 0-16,-2-6 3 16,2-4-1-16,0 0 4 15,0 0 3-15,-2-22-9 16,-5-16-12-16,0-13-4 15,5-9 0-15,2-4-10 16,0-4-11-16,0-4-16 16,0 0-2-16,0-3 20 15,11 7 12-15,2 10 17 16,1 10 6-16,1 8 8 16,-1 8 17-16,1 7-4 15,-4 10 0-15,1 2-6 0,-3 7-4 16,1 6-5-16,1 0-6 15,5 2-4-15,2 20 4 16,5 11 0-16,-1 4 1 16,-1 7 5-16,1-1 5 15,-7 1-6-15,1 4 0 16,-3 2 2-16,-2 2 17 16,-2 3-7-16,2-5-7 15,-2-3-3-15,2-3-4 16,-4-5-1-16,-1-6 0 0,2-8-1 15,-6-9-1-15,-1-4 0 16,2-2-28 0,-3-6-87-16,0-1-45 0,0-3-63 15,-14 0-150-15</inkml:trace>
  <inkml:trace contextRef="#ctx0" brushRef="#br0" timeOffset="60833.27">15193 3497 760 0,'0'0'212'0,"0"0"-144"15,0 0-22-15,0 0 75 16,0 0-45-16,0 0-42 16,60-38 15-16,-23 28-5 0,3 2-10 15,2 2-14-15,-5 1-6 16,-3 5-14-16,-3-3-2 15,-4 3-3 1,-3 0-56-16,5 0-29 0,-2 0-127 16,0 3-132-16,-4-3-314 15</inkml:trace>
  <inkml:trace contextRef="#ctx0" brushRef="#br0" timeOffset="61394.84">15846 3407 747 0,'0'0'246'0,"0"0"-153"16,0 0-7-16,0 0 35 15,0 0-39-15,0 0-46 16,5 0-16-16,16 0 2 16,16-7 12-16,12-2 19 15,11-1-23-15,9 0-4 16,5 2 5-16,-1 1-7 15,-9 1-13-15,-3 5-6 0,-12 1-3 16,-7 0 1 0,-9 0-2-16,-6 0-1 0,-12 0-1 15,-3 0 0-15,-10 0-3 16,-2 0-23-16,0 0-35 16,0 0-41-16,0 0-30 15,0 0-113-15,0 0-218 16</inkml:trace>
  <inkml:trace contextRef="#ctx0" brushRef="#br0" timeOffset="61721.1">16866 3012 306 0,'0'0'434'0,"0"0"-339"16,0 0-77-16,0 0 8 15,0 0 6-15,0 0 46 16,24 115-45-16,-16-64 31 16,-1 1-22-16,0 2 8 15,-3 0-13-15,-1-3-19 16,-3-3-8-16,2-9-8 15,-2-4-1-15,2-9-1 0,0-4-4 16,-1-6-69-16,2-8-52 16,0-4-90-16,-3-4-135 15,0-4-94-15</inkml:trace>
  <inkml:trace contextRef="#ctx0" brushRef="#br0" timeOffset="62339.53">16826 3162 434 0,'0'0'198'16,"0"0"-97"-16,0 0 28 15,0 0 6-15,0 0-56 16,6-105-40-16,12 80-19 16,6-1 19-16,0 1-8 15,1 6 2-15,4 3 18 16,0 4-19-16,2 4-15 16,0 5-8-16,-4 3-9 15,-4 0 0-15,-6 8-11 16,-3 17 2-16,-12 4-3 0,-2 11 9 15,-5 7 2 1,-23 5 1-16,-9-2-29 0,0-7-3 16,1-8 11-1,7-7 12-15,4-10 9 0,10-7 0 16,6-6 16-16,7-5-9 16,2 2 2-16,0-2-6 15,0 0-3-15,16 3 0 16,12 1 6-16,10 4 32 15,2-1-9-15,-1 5-16 16,-4 2 4-16,-1 3-9 16,-5 0-5-16,-3 2 0 15,-8-1 0-15,-4 0 1 16,-10-3-1-16,-4 2 0 16,0 3-1-16,-17 2 14 0,-13 6 16 15,-10-3-14-15,-4-6-9 16,-2-6 9-16,5-7-3 15,-2 0-8-15,5-6-4 16,9 0-3-16,11 0-4 16,14 0-41-16,4-7-64 15,16-11-285-15</inkml:trace>
  <inkml:trace contextRef="#ctx0" brushRef="#br0" timeOffset="63008.28">17670 3334 509 0,'0'0'274'16,"0"0"-139"-16,0 0-22 16,0 0 48-16,0 0-53 15,0 0-36-15,-58 0-15 16,58 0-18-16,0 0-9 16,0 0-2-16,0 0-7 15,0 0 0-15,0 0-10 16,0 0-9-16,0 0-2 0,4 0 0 15,19 0 2 1,10 0 19-16,11-1 6 0,8-4-1 16,4 3 3-1,-3 0-20-15,-6 1-1 0,-1 1 5 16,-5-2-8-16,-6 2-3 16,-3-2 2-16,-9 2-1 15,-3 0 0-15,0 0 0 16,-1 0 1-16,-4 0-2 15,-3 0 1-15,-5 0-2 16,-7 0 1-16,2 0-1 16,-2 0 1-16,0 0-2 15,0 0-24-15,0 0-24 16,0 0-33-16,0 0-26 16,0-3-29-16,0-3-123 0,0 1-209 15</inkml:trace>
  <inkml:trace contextRef="#ctx0" brushRef="#br0" timeOffset="63601.08">18131 3094 553 0,'0'0'322'16,"0"0"-193"-16,0 0-19 15,0 0 44-15,0 0-61 16,0 0-47-16,-16-13-31 16,16 13-1-16,0 0 3 15,0 0-4-15,0 0 1 16,0 0-3-16,2 6-2 15,14 7 7-15,9 5 15 16,-2 0-6-16,5 2-14 16,1-2-5-16,0 0-2 15,0-2-2-15,0-4 1 16,-4 0 9-16,-7-2-5 16,-5-4-2-16,-5-2-2 15,-3 0-1-15,0-2-2 0,-5 0-1 16,0 1 0-16,0 2 0 15,0 7 1-15,-5 6 0 16,-13 8 7-16,-2 5 4 16,1-4 1-16,0 0 2 15,1-6-1-15,3-4 1 16,3-1 2-16,2-6 0 16,5-4-3-16,1-2-7 15,2-4 5-15,2 2-7 16,0-2-1-16,0 0-3 0,0 3 3 15,0-3-3 1,0 0 0-16,0 0-4 0,-2 3-2 16,2 3-58-16,0 4-64 15,-3-4-66-15,0-6-264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29T06:49:51.0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7983 3110 44 0,'0'0'85'0,"0"0"-69"0,0 0 15 16,0 0 3-16,0 0-14 15,0 0 11-15,0 0 20 16,0 0 28-16,0-2 13 16,0 2-7-16,0 0-32 15,0 0-14-15,0 0-6 16,0 0-10-16,0 0-13 16,0 0 3-16,0 0-12 15,0 0-1-15,0 0 4 16,0 16-2-16,0 4 5 15,0 0-4-15,0 0 2 16,0 2-5-16,0-2 2 16,0 0-2-16,0 4 0 15,0 0 2-15,0 5 0 0,0 0 0 16,0-2 0-16,0-3 3 16,0-2-1-16,0-6-4 15,0 2 3-15,0-2 0 16,0 0-3-16,4 4 1 15,-2-2-1-15,1 2 0 16,2 0 2-16,0-2 2 16,-3 4-4-16,2-4 0 15,1 0 1-15,-2-4 0 16,-3-2-1-16,2-3 0 16,-2-4 2-16,0 1-2 15,0-4 0-15,0-2-3 16,0 0-28-16,0 3-58 0,0-1-78 15,0-1 11-15,0 1-58 16</inkml:trace>
  <inkml:trace contextRef="#ctx0" brushRef="#br0" timeOffset="965.31">7955 3417 160 0,'0'0'79'16,"0"0"-55"-16,0 0 36 16,0 0 12-16,0 0-32 15,0 0-15-15,-18-58 26 16,16 48 12-16,0-2-16 16,2-1-17-16,0 3-17 15,0 1 8-15,0-4 0 16,0-4-12-16,0-2-3 0,8-5-1 15,2 2 1-15,1 0 9 16,-2 0 2-16,-3 2 5 16,0 4 2-16,-2 4 3 15,-2 2-9-15,0 2 1 16,-1 0-7-16,4-3-10 16,2-1 2-16,2 0-4 15,0-2 0-15,0 1 1 16,1 1 0-16,-2 1 1 15,-5 6-1-15,3 0-1 16,-4 4 1-16,0 1 2 16,4-2 1-16,1 2-1 15,2 0 1-15,4 0-1 16,-1 0 0-16,1 0 0 0,0 0 3 16,1 0-5-16,-1 0 4 15,-1 0 4-15,-6 0 0 16,3 0-7-16,0 0 2 15,-2 2 0-15,2 4 2 16,-1 1-3-16,3 2 1 16,-1 1 0-16,-1 1 2 15,0 2-4-15,-1-1 4 16,1 2 4-16,0 2-2 16,-3 3 12-16,2 0-3 15,-6 3-10-15,2-2 6 0,0 0-4 16,-1 3 1-1,2-2-2-15,-1 5-4 0,-2 1 2 16,0 1 7-16,1-5 24 16,-1 2-34-16,-1-3 6 15,2 2-6-15,-1 2 2 16,0-2 2-16,1 1-1 16,1-2-3-16,1-3-1 15,-1-2 3-15,1-1 5 16,-1-6-3-16,0 1 6 15,-1-4-8-15,-2 2-1 16,2-4 0-16,-1-1-3 0,-2 1 2 16,0-6-3-1,0 1 0-15,0-1 1 16,0 0-1-16,0 0-47 0,0 0-31 16,0 0-20-16,0 0-50 15,0-4-129-15,0-13-240 16</inkml:trace>
  <inkml:trace contextRef="#ctx0" brushRef="#br0" timeOffset="1739.51">8073 3451 289 0,'0'0'239'16,"0"0"-168"-16,0 0 38 15,0 0 25-15,0 0-49 16,0 0-40-16,-5-6-12 15,5 6 8-15,0 0-15 16,0 0-13-16,0 0-2 16,0 0-5-16,0 0 3 15,7 0 15-15,7-3 17 0,-1 2-8 16,3 1-5-16,1-2-7 16,8 0-6-16,0 0 2 15,-1-1 13-15,-1 3-13 16,-6-2-12-16,3-1-4 15,1 1 4-15,-4-2 5 16,-1 1-9-16,-7 2 9 16,-5 1-8-16,-2 0 4 15,-2 0-4-15,0 0 0 16,0 0 7-16,0 0-7 16,0 0 5-16,0 0 7 15,0 0-7-15,0 0 6 0,0 0-11 16,0 0 9-16,0 0-1 15,0 0 6-15,0 0-5 16,0 0-3-16,0 0-7 16,0 0 1-16,0 0 1 15,0 0-1-15,0 0-2 16,0 0 3-16,0 0-3 16,0 0 1-16,0 0-2 15,0 0 1-15,0-3 0 16,0 3 5-16,0 0-5 15,0 0 0-15,0 0 0 16,0 0 1-16,0 0-1 16,0 0-1-16,0 0-2 15,0 0 2-15,0 0-7 0,0 0 3 16,0 0-2-16,0 0-6 16,0 0-18-16,0 0-11 15,-2 0 0-15,-4 0-42 16,-1 0-89-16,-2 7-115 15,0 2-362-15</inkml:trace>
  <inkml:trace contextRef="#ctx0" brushRef="#br0" timeOffset="3089.89">10173 3007 206 0,'0'0'141'16,"0"0"-85"-16,0 0 56 16,0 0 8-16,0 0-52 15,0 0-35-15,-7-8-6 16,5 8 11-16,2 0-6 15,0 0-12-15,0 0-14 16,0 0-6-16,0 0 0 16,0 0 2-16,0 15 11 15,0 3 5-15,0 5 6 16,4 10 2-16,4 4-10 16,-2 2 1-16,-2 3-7 15,0 0 0-15,3-3-7 0,3-3 12 16,-2-7-13-1,-1-2 8-15,1-8-8 0,0 0-1 16,-2-4 5-16,-3-2-2 16,-1-2-4-16,-1 0-4 15,-1-2 3-15,0 0-5 16,0-6-36-16,0 0-35 16,0-3-71-16,0 0 24 15,0 0-24-15,0-3-124 16</inkml:trace>
  <inkml:trace contextRef="#ctx0" brushRef="#br0" timeOffset="4049.92">10155 3110 88 0,'0'0'135'0,"0"0"-45"0,0 0 18 15,0 0 0-15,0 0-35 16,0 0-37-16,-11-34 6 16,11 25 5-16,-2-1-10 15,2 3 2-15,0-4-17 16,0 2-2-16,0-5-3 16,0-3-8-16,11-1 2 15,4-1 12-15,3-2-2 16,3 3 2-16,-2 4-1 15,2 3-8-15,-1 1 6 16,2 3-15-16,-1 7 7 0,0 0 0 16,-3 0-12-1,-2 0-3-15,-1 14 3 16,-1 3 3-16,-7 1-2 0,1 0-2 16,-8 4-1-16,0 2-1 15,0 2 5-15,0 2-4 16,-15 2 4-16,-6-2-11 15,2-4 7-15,-1-2-4 16,1-8-4-16,9-4 10 16,1-4 3-16,3-4 0 15,5-2 0-15,1 0 5 16,0 0-8-16,0 0-4 16,0 0-3-16,0 0-7 15,0 0-5-15,12 0 19 0,5 0 6 16,3 0 8-1,2 0-4-15,0 0 9 0,3 0-1 16,-5 1-7-16,1 12-2 16,-4 3-1-16,1 0 6 15,-1 4-12-15,-1 0 3 16,-3 1 1-16,-1-2-2 16,-8-1 2-16,-1-1-3 15,-3-2 3-15,0 4 2 16,0 0 6-16,-6 0 8 15,-9 3-3-15,-2-6-3 16,-2 0-1-16,-1 1 1 16,0-5 11-16,-2 1-2 0,2-3-11 15,1-4-1-15,0-1 20 16,6-2-10-16,-1 1-1 16,6-4 8-16,3 2-5 15,-1-2-3-15,6 0 0 16,0 0-6-16,0 0-8 15,0 0-5-15,0 0-2 16,0 0-1-16,0 0 0 16,0 0 0-16,0 0-11 15,0 0-66-15,0 0-90 16,0 0-353-16</inkml:trace>
  <inkml:trace contextRef="#ctx0" brushRef="#br0" timeOffset="11072.97">9620 3334 420 0</inkml:trace>
  <inkml:trace contextRef="#ctx0" brushRef="#br0" timeOffset="11626.5">9620 3334 420 0,'56'-71'132'0,"-56"68"-67"0,-2 3 56 0,2 0-14 0,-3 0-51 0,3 0-22 16,-3 0 6-16,2 0-2 16,-3 0-8-16,-1 0-16 15,0 4-7-15,3 7-7 16,2-2 0-16,0 3 5 16,0-3-5-16,0-1 0 15,0-2-3-15,7-4-3 16,6-2 6-16,0 0 0 15,-1 0 11-15,-1 0-4 16,1 0 14-16,-4-7-3 0,-1-2-4 16,-3-2-6-16,-4 1 2 15,0 1 1-15,0 0-4 16,-4 3-4-16,-11 2-3 16,-1-2 0-16,0 4 3 15,0 0-3-15,3 2-1 16,2 0 0-16,0 0-3 15,3 0-5-15,2 0-2 16,2 2 9-16,4 8-6 16,0 7 6-16,0-4-2 15,0 0 3-15,4 0 0 16,10-4 1-16,-2-1 0 16,5-5-2-16,-4 0-2 0,1-3 4 15,-1 0 10-15,-2 0-5 16,-2-9 6-16,-2-5 8 15,-7 1-6-15,0-4-6 16,0 8 10-16,-11-2-17 16,-10 5-2-16,-3 6-7 15,1 0 6-15,4 0-2 16,3 0 4-16,6 5-7 16,7 5 4-16,3-1 1 15,0 3 2-15,0-4-4 16,0 3 1-16,0-5 1 15,2-4-48-15,6-2-99 0,2 0-286 16</inkml:trace>
  <inkml:trace contextRef="#ctx0" brushRef="#br0" timeOffset="13050.02">8697 3347 242 0,'0'0'195'16,"0"0"-46"-16,0 0 15 15,0 0 4-15,0 0-46 0,0 0-30 16,-8-10-10 0,6 10-27-16,-1 0-23 0,3 0-19 15,0 0-12-15,0 4-1 16,0 5 0-16,0 4 5 16,0-2-4-16,0-1 6 15,0-3-6-15,0-3-1 16,0-4 0-16,0 0-3 15,9 0-3-15,0 0 6 16,1 0 3-16,0 0 3 16,-1-14-1-16,-6-3-2 15,-3 2 1-15,0-1 3 16,0-1-7-16,-3 3 2 0,-13 4-2 16,0 5-2-1,1 5-11-15,-1 0 11 0,3 0-2 16,4 0-9-16,2 0 7 15,1 5 6-15,1 5-1 16,5 2 1-16,0 2 0 16,0-1 0-16,0-4 4 15,11 0 1-15,3-5 3 16,1-4-6-16,4 0 2 16,0 0 5-16,4-4-1 15,-1-8 0-15,-7-2 1 16,-1 2-5-16,-10 1-1 0,-4 2 0 15,0-1 3 1,0-1 1-16,-9 6-7 0,-8 0-2 16,-7 5-11-16,5 0 10 15,-2 0-3-15,6 5 5 16,4 8-2-16,1 4 3 16,5 1 0-16,5 1-1 15,0-5 1-15,0 1-1 16,0-9 0-16,13-2-2 15,0-4-5-15,1 0 8 16,1 0 3-16,1 0 1 16,1-17 1-16,-3 0 3 15,-3 1-3-15,-9 1-1 16,-2 5 1-16,0 5 4 16,0 0-3-16,-10 5-6 0,-3 0-11 15,-1 0 11-15,3 0-8 16,1 5 5-16,4 7 3 15,1-1 0-15,0 3 0 16,4-3 0-16,1-4-1 16,0-3 1-16,0 0-13 15,0 1-52-15,0-2-175 16,22 4-160-16</inkml:trace>
  <inkml:trace contextRef="#ctx0" brushRef="#br0" timeOffset="13704.88">9608 3263 309 0,'0'0'364'16,"0"0"-256"-16,0 0-69 16,0 0 42-16,0 0-37 15,0 0-21-15,0 0 13 16,-1 25-10-16,5-25-3 15,-2 0 4-15,0 0 0 16,1 0-7-16,-3 0-10 16,0 0 4-16,0 0 11 15,0 0 3-15,0 0 1 16,0 0-4-16,0 0-19 16,0 0-6-16,0 0-92 0,-10 0-252 15</inkml:trace>
  <inkml:trace contextRef="#ctx0" brushRef="#br0" timeOffset="25816.02">3945 3180 174 0,'0'0'151'0,"0"0"-117"0,0 0 13 16,0 0 6-1,0 0-37-15,0 0-3 0,0 0 1 16,-1 2 18-16,1-2 11 16,0 0 25-16,0 0 4 15,0 0-12-15,0 0-29 16,0 0-11-16,0 0 4 15,0 0-5-15,0 0-1 16,0 0 3-16,0 0 6 16,0 0 6-16,0 0-18 15,0 0-6-15,0-4 1 16,0-6 3-16,0 1 0 0,0-6 0 16,0-2-12-1,0 0 2-15,0-3 1 0,0-1-3 16,0 0-1-16,0-2 0 15,0 2 0-15,8-6 3 16,0 1 0-16,-2-2-1 16,1-2 4-16,1 0-4 15,-3 2 2-15,3 2-4 16,-4 4 3-16,0 4 2 16,1 4 0-16,0-1 11 15,-1 1-10-15,1-1 2 16,0-4-6-16,3 0-1 15,1-1 3-15,0-1 1 16,2 3-4-16,-2 3 0 16,0 1 0-16,-1 2 3 0,-1-1 0 15,0 1 2-15,2 3-2 16,0-4-3-16,0 3 5 16,0-4-1-16,2 0-2 15,0 0-2-15,2 0 4 16,-1 2-4-16,1-1-1 15,-5 2 7-15,1 3-1 16,-1 1-2-16,-2 0 2 16,3 1 4-16,-3 2-6 15,2-2-4-15,-2 0 1 16,1 0-1-16,1 2 1 16,2-3 0-16,-1 2-1 0,-3 1 2 15,1 1-2-15,-3 0-1 16,-1 3 0-16,-1 0-6 15,0 0-1-15,0 0 8 16,3 0 0-16,-2 0 4 16,2 0-1-16,0 0-1 15,-1 0 0-15,1 0 0 16,2-2-1-16,-3 2-1 16,0 0-1-16,1 0-14 15,-1 0 14-15,1 0 1 16,2 0 3-16,-3 0-1 15,3 0-1-15,-1 2 1 16,-1 1 1-16,2 0-3 0,-3 1-3 16,0 1 3-16,3 2 2 15,-3-1 2-15,4 0-4 16,-2 0 3-16,1 2-3 16,1 5 2-16,0-1 2 15,3 2-2-15,-3 1 1 16,-1-1-1-16,0-2 3 15,-3 2-1-15,3-2-3 16,-1 0 3-16,2 4 4 16,0 0 7-16,-3 4 4 15,1-1 0-15,-2 1-5 16,1-3-4-16,0-3-2 16,-1 1-2-16,1-6-2 15,-4-1-4-15,2-3 11 0,-3-3-6 16,0 0-1-16,0-2-4 15,0 0 9-15,0 0-6 16,0 0 5-16,0 0-3 16,0 0 1-16,0 0-3 15,0 0 1-15,0 0 1 16,0 0-4-16,0 0 10 16,0 0-6-16,0 0-1 15,0 0 3-15,0 0-6 16,0 0 7-16,0 0-2 15,0 0-5-15,0 0 6 16,0 0-4-16,2 0 0 0,-2 0-2 16,0 0 0-16,0 0-1 15,0 0 0-15,0 0 2 16,0 0-4-16,2 0-2 16,1-2-6-16,-3-9 10 15,2-7 0-15,5-6 7 16,0-10-2-16,1-2 3 15,3-2-7-15,-1 3 0 16,-2 4 0-16,-3 7 3 16,-3 9-2-16,0 4-2 15,-2 7 8-15,0 2-4 16,0 2-3-16,0 0-1 16,0 0 1-16,0 0-1 0,0 0 0 15,0 0 0-15,0 0 0 16,0 0 1-16,0 0-1 15,0 0-3-15,0 0-3 16,0 0 0-16,0 0 6 16,0 0 0-16,0 0-4 15,0 0-5-15,0 0-29 16,0 0-25-16,0 0-93 16,-12 0-252-16</inkml:trace>
  <inkml:trace contextRef="#ctx0" brushRef="#br0" timeOffset="27517.62">3630 3200 156 0,'0'0'82'16,"0"0"-16"-16,0 0 25 15,0 0-4-15,0 0-23 16,0 0-10-16,0 0 8 16,0 0-6-16,0 0-10 15,0 0-4-15,0 0-12 16,0 0-14-16,0 0-2 15,0 0 4-15,0 0-5 0,0 0 2 16,0 0 23-16,0-4-5 16,0-7-12-16,0-3-21 15,0-1 3-15,0 1-3 16,0-4 1-16,0 2-1 16,0-2 2-16,0 0-2 15,0 1 6-15,-2 1-6 16,-2-2 0-16,-3 1 3 15,2-2-3-15,-1-3-1 16,-3 3 1-16,-3-4 1 16,-1 2 1-16,3-2-1 15,-4 1 2-15,0 2-3 16,1 0 0-16,0 1 1 0,2 2-3 16,-2-1 3-1,3 0-1-15,-3 0 3 0,2-1-2 16,-2 2 0-16,1-1-1 15,-1-2 0-15,1 1 4 16,2 1 1-16,-1 1 9 16,1 1 5-16,-1 1 4 15,1 1-1-15,-2 1-3 16,-1-1-10-16,-1 2-3 16,1 0-2-16,0-1-1 15,1 1 2-15,-1-2-3 16,-2-2 3-16,3 2-5 15,-4-2-3-15,3 0 3 16,1-2 1-16,-5-1 2 0,5 4 0 16,0-2-2-16,3 12 10 15,0-4 13-15,0 4-21 16,-2-2 1-16,-2 0-2 16,-1-2-2-16,3 4 6 15,2 1-6-15,0 0 0 16,3 1-1-16,-1 3 1 15,0 0-4-15,0 0 3 16,-1 0 1-16,0 0 0 16,0 0 1-16,-1 0 3 15,0 0-2-15,-2 0-2 16,0 0 0-16,-2 7-1 16,-1 1-4-16,-1 0-4 0,-1 3 9 15,2-1 1-15,1 3-1 16,2 1-1-16,0-2-4 15,0 0-2-15,2 2 7 16,0-2 0-16,2 3 1 16,-3 0-1-16,3-1 2 15,-2 3-2-15,-3 2 4 16,4 1-4-16,-1 0 1 16,-1 0 1-16,2 1-2 15,1 0 1-15,1 2-1 16,-4-3 0-16,6 0 0 15,0-4 0-15,-2 2-3 0,1-2 3 16,-1-2 6-16,2 0-5 16,-1 0 1-16,4-2 1 15,-2-3-1-15,3 2 2 16,-2-5-2-16,2-4 1 16,0-2-3-16,0 0 5 15,0 0-2-15,0 0 2 16,0 0-4-16,0 0-1 15,0 0-25-15,0 0-51 16,0 0-50-16,0-10-36 16,-2-11-245-16</inkml:trace>
  <inkml:trace contextRef="#ctx0" brushRef="#br0" timeOffset="28336.02">2569 2510 166 0,'0'0'66'0,"0"0"26"15,0 0 47-15,0 0-12 16,0 0-39-16,0 0 7 15,0-64 10-15,0 62-6 16,0 2-26-16,0-2 5 16,0 2-25-16,0 0-27 15,0 0-12-15,0 0 4 16,0 0-11-16,0 0-3 16,0 0 9-16,0 0-8 0,0 0 7 15,0 0-9-15,0 0-2 16,0 0-2-16,0 0-4 15,5 0-7-15,-1 10 3 16,5 5 9-16,2 2 4 16,-2 5-2-16,1 2 3 15,0 5 4-15,-1 0 1 16,1 0 6-16,-2 0-8 16,-1-4 2-16,1-5-6 15,2 2 5-15,-4-9 1 16,-1-1-7-16,-4-5 10 15,2-3-7-15,-3-3 6 0,0 1-4 16,0 1-4-16,2-3 1 16,-2 0 0-16,0 0-2 15,0 0 1-15,0 0 5 16,0 0-5-16,0 0 3 16,0 0 3-16,0 0 1 15,0 0-2-15,0 0-2 16,0 0-2-16,0 0-3 15,0 0-1-15,0 0 2 16,0 0-3-16,0 0 0 16,0 0 2-16,0 0-2 15,0 0-1-15,2 0 1 16,-2 0 0-16,0 0 0 0,0 0 0 16,0 0-22-16,0 0-60 15,-11-3-136-15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30T06:42:29.27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4467 2266 515 0,'0'0'134'0,"0"0"-112"15,0 0 48-15,0 0 29 16,0 0-48-16,0 0-30 16,0 0-1-16,0 0 5 15,0 0 7-15,0 0 6 0,0 0-11 16,0 0 0 0,0 0-6-16,0 0 2 0,0 0 4 15,0 0-4-15,0 0-5 16,0 0-1-16,0 0-10 15,4-7-2-15,3-13 1 16,3-6-3-16,4-6-3 16,2 3 0-16,6-4 0 15,0 1-1-15,7 2 0 16,1 4 0-16,1 8 0 16,0 2-1-16,-2 7-1 15,2 4-3-15,0 3 3 0,7 2 0 16,-3 0 1-16,5 0 2 15,-3 0-2-15,-4 12 0 16,-2 2 2 0,-2 6 0-16,-2-1 2 0,0 4-1 15,-3 0 6-15,-6-2 1 16,-1 1 0-16,-3-4 9 16,-3-2-10-16,-2-4 5 15,-2-2 1-15,-3-3 1 16,-2-4-6-16,-2 2-3 15,3-5 9-15,-3 0-7 16,0 0-5-16,0 0 6 16,0 0-7-16,0 0 1 0,0 0-2 15,0 0-30-15,0 0-55 16,0 0-50-16,0 0-101 16,0 0-160-16</inkml:trace>
  <inkml:trace contextRef="#ctx0" brushRef="#br0" timeOffset="889.72">5130 1898 514 0,'0'0'145'0,"0"0"-96"15,0 0 85-15,0 0-35 16,0 0-44-16,0 0-23 16,-13-3-7-16,13 3 3 15,0 0-4-15,0 0 0 16,0 0-5-16,0 0 2 16,0 0-2-16,0 0-7 15,0 3-9-15,5 12 16 16,6 2 1-16,2 4-3 15,1 1 2-15,3 4-9 16,0 0 7-16,0 0-17 16,1 4 4-16,-1-2 6 15,-3 1-10-15,-1-1 4 0,-4-6 6 16,-2-2-6 0,-2-4-1-16,-3-5 7 0,-2 0-10 15,0-1 10-15,0-2 4 16,0-2-7-16,0 0 6 15,0 0-5-15,0-3 3 16,0 1-10-16,0-1 1 16,0-2 0-16,0-1-2 15,0 3 2-15,0 1 0 16,-2 1-2-16,-5 4 1 16,0 5-1-16,-4 2 0 15,2 3-1-15,3-5 2 0,-2-3-1 16,6-5 1-16,-1-4-2 15,3 0 2-15,0-2 1 16,0 0 3 0,0 0 0-16,0 0 6 0,0 0 3 15,0 0 4-15,-3 0 2 16,-4 0 4-16,-5-6-9 16,-6-4-14-16,-1-2 0 15,-3-2 0-15,4 4 0 16,-2-2 0-16,4 2-1 15,0-2 0-15,1-2 0 16,0 4-2-16,5 2 2 16,2 1-2-16,3 5 2 15,2 2-1-15,3 0-1 16,-2 0 2-16,2 0-4 0,0 0 1 16,0 0 3-16,0 0 0 15,0 0-1-15,0 0 1 16,0 0-8-16,0 0 7 15,0 0 1-15,0 0-1 16,0 0 2-16,0 0-1 16,0 0 0-16,0 0-1 15,0 0-3-15,0 0-3 16,0 0-16-16,0 0-29 16,0 0-52-16,0 0-115 15,0 0-220-15</inkml:trace>
  <inkml:trace contextRef="#ctx0" brushRef="#br0" timeOffset="2183.91">5119 1979 79 0,'0'0'192'0,"0"0"-124"16,0 0 17-16,0 0 49 15,0 0-7-15,0 0-29 16,0-24-3-16,0 24-16 16,0 0-38-16,0 4-31 15,-6 13-1-15,-3 9 9 16,-5 11-11-16,1 1 2 16,4-2 4-16,4-4-13 15,1-6 14-15,4-9-12 0,0-7 6 16,0-7-8-16,0-3 1 15,0 0-1 1,0 0 0-16,0 0 0 0,0 0-2 16,0 0-2-16,0-3 4 15,7-14 7-15,7-2 9 16,1-8-16-16,-1 1 8 16,-1 0-1-16,-2 3-3 15,-4 9-2-15,-3 5-2 16,-2 6 2-16,-2 3-1 15,0 0 1-15,0 0 9 16,0 0-10-16,0 0-1 16,0 5-14-16,0 13 6 0,-8 10 8 15,-2 6 4 1,1-3-1-16,3-4 4 0,-1-8-6 16,5-5 0-16,-2-4-1 15,4-4 0-15,0-5-1 16,0-1 1-16,0 0-2 15,0 0 2-15,0 0-8 16,0 0 6-16,9-12 2 16,6-7 8-16,5-6-2 15,0 2 2-15,-2-2 1 16,-2 11-8-16,-10 4 0 16,-6 10-2-16,0 0 1 15,0 0-3-15,0 0 2 16,0 7-9-16,-4 17 2 0,-12 1 8 15,1 11 5-15,1-3-1 16,3-8-1-16,7-3-3 16,-1-8-4-16,5-6 3 15,0-1 1-15,0-7-4 16,0 0 1-16,0 0 3 16,0 0 3-16,0 0-3 15,0 0-6-15,0 0 6 16,5-7 4-16,5-6 4 15,9-3 8-15,-4-2-4 16,-1 2-11-16,-3 3 3 16,-7 8-3-16,-4 5 3 0,0 0-4 15,0 0-1-15,0 0-6 16,0 1-4 0,0 12 1-16,-2 7 10 15,-3 4 8-15,-1 2-4 0,2-6-2 16,4-8 0-16,0-6 0 15,0-4-2-15,0-2 5 16,0 0-5-16,0 0 0 16,0 0 4-16,0 0-7 15,0 0 8-15,0 0 0 16,10-5 5-16,1-4 5 16,5-3-5-16,-1 0 3 15,-2 2-6-15,-3 4-3 0,-8 6-4 16,-2 0-1-16,0 0 1 15,0 0 0-15,0 0-6 16,0 2 0-16,0 10 6 16,0 4 13-16,0-2-5 15,0 0 0-15,0-3-3 16,-2-4-2-16,2-2 0 16,0-5-1-16,0 0 0 15,0 0 0-15,0 0-2 16,0 0-1-16,0 3-60 15,0-1-85-15,2-2-121 16,5 0-486-16</inkml:trace>
  <inkml:trace contextRef="#ctx0" brushRef="#br0" timeOffset="9730.94">15581 6341 110 0,'0'0'20'16,"0"0"-12"-16,0 0-5 16,0 0-3-16,0-121 21 15,0 104 20-15,0 0-18 16,0 5 47-16,0 2 6 15,0 2-28-15,2 0 18 16,1 2-37-16,1 2-29 0,0-2-12 16,3-1-77-16,-2 6-30 15,1-1-26-15,3 2-5 16</inkml:trace>
  <inkml:trace contextRef="#ctx0" brushRef="#br0" timeOffset="10609.97">15726 6130 333 0,'0'0'52'16,"0"0"-24"-16,0 0 58 0,0 0 26 15,0 0-16-15,0 0-19 16,6 0 16-16,-6 0-10 16,0 0-24-16,0 0-21 15,0 0 1-15,0 0-8 16,0 0-7-16,0 0-2 16,0 0-2-16,-4 0-10 15,-12-2-6-15,-2-1 0 16,-6 0-2-16,0 3-1 15,-3 0 2-15,-2 0-1 16,-2 0-2-16,2 0 2 16,2 0-2-16,2 0 1 0,3 0-2 15,4 0 1-15,3 0-1 16,1 0 1-16,8 0 0 16,1 0 1-16,3 0 0 15,2 0 1-15,0 0-2 16,0 0 0-16,0 0 0 15,0 0 3-15,0 0-3 16,0 0-5-16,0 0-4 16,0 0 6-16,0 11-9 15,0 10 1-15,0 9 7 16,0 10 3-16,0 6 2 16,0 5 1-16,0 5 3 15,0-1-4-15,0 6-1 0,0-9 1 16,0-8-3-1,-2-9 3-15,-3-12-1 0,3-5 6 16,-1-4-6-16,3-4 0 16,0-4 2-16,0-2 1 15,0-1-6-15,0-2 6 16,0 4-3-16,0-2 9 16,0 1-3-16,3 2-4 15,-1-2 10-15,-1 0-11 16,3-2 1-16,0 0 5 15,1 3 3-15,2-3 0 16,8 3 0-16,0 2 6 0,6-2 4 16,3-1-1-1,2-1 2-15,-1-1-12 0,-5-2 9 16,-5 0-10-16,-3 0 8 16,-7 0-13-16,-3 0 10 15,-2 0-5-15,0 0 12 16,0 0-3-16,0 0-1 15,0 0 2-15,0 0-13 16,0 0-5-16,-2-5-12 16,-7 0-33-16,5-2-27 15,-2 3-115-15,6-1-36 16,0-6-312-16</inkml:trace>
  <inkml:trace contextRef="#ctx0" brushRef="#br0" timeOffset="11497.8">16298 6157 294 0,'0'0'264'0,"0"0"-226"16,0 0 63-16,0 0 45 16,0 0-39-16,0 0-39 15,-66-44-35-15,66 42-18 0,0 2-2 16,0-1-10-1,0 1 0-15,0-2 0 0,2 2-2 16,18-2 5-16,9 0-4 16,5 2 13-16,1 0-7 15,1 0 0-15,-3 0-6 16,1 0 4-16,-8 0-6 16,-3 0 2-16,-5 0-2 15,-7 0 1-15,-5 0-2 16,-4 0 3-16,-2 0 3 15,0 2-5-15,0 0 0 16,0 1 6-16,0 8-5 0,0 15 0 16,0 12 2-16,0 14 1 15,0 6 1-15,0 0-3 16,0 1 1-16,0-5-2 16,6-4 4-16,2-4-5 15,1-2 16-15,3-8-8 16,-3-4-2-16,-1-5 9 15,-2-8-8-15,-3-7 4 16,-3-3-2-16,0-6-4 16,0-3 19-16,0 0 4 15,0 0 8-15,-13 0 1 16,-12 0-18-16,-6 0-10 16,0 0 0-16,-1 0-2 15,3 0 2-15,2 0-9 16,3 0 9-16,6 0-7 0,7 0 5 15,6 0-7-15,3 0 0 16,2 0 4-16,0 0-4 16,0 0-4-16,0 0-5 15,0 0-6-15,0 0-51 16,0 0-84-16,0 4-95 16,5 1-172-16</inkml:trace>
  <inkml:trace contextRef="#ctx0" brushRef="#br0" timeOffset="38038.5">10318 1508 294 0,'0'0'151'0,"0"0"-20"15,0 0-7-15,0 0-19 16,0 0-36-16,0 0-24 16,0 0 17-16,0 0-5 15,-8 0-5-15,8 0 1 16,-1 0 2-16,1 0-7 15,0 0-13-15,0 0-15 16,0 0-4-16,0 0-4 0,0 0-5 16,0 0-4-16,0 0-3 15,0 0 0-15,0 0 0 16,0 0-1-16,0 0 1 16,0 0 0-16,1 0 0 15,18 0 0-15,1 0 1 16,2 0 3-16,3 0 2 15,4 0-1-15,2 0-1 16,3 0 0-16,3 0 6 16,6 1-2-16,1 4-1 15,4-3-1-15,0 2 1 16,-1-3 7-16,-5 1-7 16,-9 1-6-16,-3-3 8 0,-9 2-8 15,-4 2 14 1,-6-4-9-16,-2 2 6 0,-6-2-5 15,0 0 4-15,-1 1-1 16,-2-1 1-16,0 0 5 16,0 0 5-16,0 0-3 15,0 0-8-15,0 0 3 16,0 0-10-16,0 0-3 16,0 0 0-16,0 0-2 15,0 4-46-15,0 5-66 16,-6 3-125-16,-5 2-495 15</inkml:trace>
  <inkml:trace contextRef="#ctx0" brushRef="#br0" timeOffset="53289.84">7505 13101 518 0,'0'0'86'15,"0"0"-68"-15,0 0 41 16,0 0 18-16,0 0-22 15,0 0-8-15,0 0 9 16,0 0 8-16,0-5-6 16,0 5-11-16,0 0-7 15,0 0-14-15,0 0-7 0,0 0-6 16,0 0-6 0,0 0-2-16,0 17 5 15,-7 6-7-15,-4 0-2 0,-2 7 4 16,-2-7-4-16,1 2 10 15,0-4-10-15,-1-3 10 16,-2-3-7-16,3-1 1 16,-2-7 2-16,-2-3 0 15,-2-4-1-15,2 0-3 16,0 0-3-16,0-7 0 16,5-9 4-16,1-5-4 15,2-2-19-15,5-1 9 16,3-1 10-16,2 4-14 0,0 4 7 15,0 5 4 1,0 7 3-16,0 2-4 0,0 1-5 16,7 2-4-16,-1 0 6 15,8 0 2-15,-1 0 2 16,5 5-4-16,2 6 7 16,0 1-2-16,3 4 2 15,-1 0 2-15,-5 2-2 16,6 3 3-16,-1-2 4 15,0 2 3-15,3-5 0 16,-5 0 4-16,-5-4 4 16,-3-2-7-16,-3-2 1 15,-5-6 10-15,-1 1-9 0,0-3-7 16,-3 0 4-16,0 0-4 16,0 0-1-16,3 0-4 15,-3 0-1-15,2 0-96 16,7 0-88-16,4 0-322 15</inkml:trace>
  <inkml:trace contextRef="#ctx0" brushRef="#br0" timeOffset="54593.96">9056 12627 1 0,'0'0'759'16,"0"0"-702"-16,0 0-57 15,0 0 46-15,0 0 3 16,0 0-30-16,-8 10-3 15,8 12 11-15,0 6 17 16,0 2-12-16,6 2-6 16,1 6-2-16,-3 0-9 15,2 2-4-15,-2-1 0 16,0-4-3-16,0-6 0 0,-4-5-4 16,2-10 1-16,1-6-2 15,-3-6 0-15,2-1 0 16,-2-1 1-16,0 0-2 15,0 0-2-15,0-8-10 16,0-11-10-16,-2-3 7 16,-7-5 6-16,-1-2-6 15,4-2-4-15,-1 0-18 16,1-3 17-16,4-1-4 16,2 1 4-16,0 2 15 15,0 0-12-15,0-2 1 16,0 4 8-16,4 2 4 15,5 1 2-15,-1 10 0 0,2 3-1 16,-1 3 4 0,-3 7-1-16,5 2 1 0,-2 2 0 15,2 0 14-15,0 0-11 16,1 0-1-16,-4 10-5 16,-1 1 2-16,-4 2-2 15,-3 3 0-15,0 2-1 16,0 3-8-16,-1-4-6 15,-12 3-7-15,0-5 8 16,-1-4-5-16,8-6 17 16,1-3 4-16,5-2-1 15,0 0-1-15,0 0-1 0,0 0-22 16,16 0 23-16,4 2 5 16,6 1 16-1,-4-3-10-15,1 5 1 0,-5 1 11 16,-3 3 0-16,-3 5-9 15,-8-2-2-15,-2 3 10 16,-2 3 7-16,0-2-9 16,-5 5 0-16,-8-3 2 15,-6-4-5-15,-2-3 4 16,1-4 17-16,-2-6-2 16,0-1-4-16,-2 0 3 15,8 0-16-15,-2 0-5 16,5 0-6-16,1-5-7 15,4 0 1-15,1 1 0 16,5 4-1-16,0 0-1 0,2 0-38 16,0 0-91-16,0 0-44 15,2-1-268-15</inkml:trace>
  <inkml:trace contextRef="#ctx0" brushRef="#br0" timeOffset="55954.63">9337 10208 332 0,'0'0'258'16,"0"0"-233"-16,0 0 48 15,0 0 49-15,0 0-57 16,0 0-38-16,-6-10 12 15,6 10 7-15,0 0 0 16,0 0-9-16,0 0-7 16,0 0-5-16,0 0-15 0,0 0-7 15,0 10-2 1,4 13 2-16,11 2 1 0,2 6-3 16,5-2 3-16,-4 4-1 15,2-1-3-15,0 2 1 16,-5 2 1-16,-1 3 7 15,-4-2 0-15,-3-4-2 16,-1-3-7-16,-2-6 0 16,-4-2 4-16,0-6 0 15,0-8 0-15,0-2 12 16,0-4-7-16,0-2 2 16,-6 0 4-16,-5 0 6 15,1-14-18-15,-6-9-2 16,3-4-1-16,-3-9-5 15,5-1-10-15,-2-1-6 16,5 2 5-16,4 9 2 16,4 4 3-16,0 7 10 0,0 4-2 15,0 0 0-15,0 2 3 16,9 0 0-16,0-2-1 16,2 2 1-16,2-6 0 15,-1 0 2-15,-1 0-1 16,-4 2-1-16,2 2 0 15,-1 1-1-15,-1 6 1 16,5-1 3-16,0 1-3 16,9 3 1-16,3 1 3 15,7-1 8-15,-2-2 0 16,-2-1-1-16,-6 0 2 16,-2-2 7-16,-6 3-5 0,-5 3-2 15,-3 1-3-15,-2 0-5 16,-3 0-2-16,0 0 4 15,0 0-7-15,0 0-8 16,0 0-82-16,0 0-132 16,0 0-570-16</inkml:trace>
  <inkml:trace contextRef="#ctx0" brushRef="#br0" timeOffset="65955.85">6392 10515 381 0,'0'0'125'16,"0"0"-42"-16,0 0 46 15,0 0-31-15,0 0-49 16,0 0-1-16,0 0-9 16,0 0 2-16,-4-22 4 15,4 18-11-15,-3 3-20 16,2 1-2-16,1-3-1 0,-2 3 1 15,2 0 2-15,-3 0-6 16,3 0-8-16,-4 0 0 16,3 0-6-16,-1 0-3 15,0 8 9-15,-3 2 2 16,3 4-2-16,2-2-2 16,0 1 2-16,0-2 0 15,0-3 0-15,0-1-1 16,0-4-1-16,9-1-2 0,1 0-1 15,0-2 5 1,-1 0 2-16,1 0 1 0,-4 0-2 16,0 0 3-16,1-6-2 15,-3-2 0-15,-3-2 2 16,-1 2-3-16,0-4 3 16,0 3 0-16,0-2-1 15,0 3-2-15,0 0-1 16,-7 2 4-16,-2 0-2 15,3 4-1-15,-2 0-1 16,2 2 0-16,1 0-2 16,-1 0-4-16,2 0-11 15,-5 0-1-15,4 6-9 16,0 6 16-16,1 1 6 16,2-1 1-16,2-3 2 0,0-1-2 15,0 1 3-15,0-4-3 16,0-3 2-16,4 0-2 15,1-2-2-15,-3 0 6 16,2 0 1-16,-3 0 0 16,6 0 2-16,-4 0 4 15,2-6 7-15,-3-6 1 16,-2-2-3-16,0 2-9 16,0 2 0-16,0 2 3 15,0 6-3-15,0-1 3 16,-4 3 1-16,1 0-4 15,3 0-3-15,-1 0-3 16,-4 0-7-16,-4 15-28 0,0 4-205 16,-6 5-453-16</inkml:trace>
  <inkml:trace contextRef="#ctx0" brushRef="#br0" timeOffset="69240.57">6040 10948 56 0,'0'0'126'15,"0"0"-115"-15,0 0 43 16,0 0 11-16,0 0-24 16,0 0-5-16,0 0 22 15,0-100 4-15,0 86 22 16,0 2-7-16,0 4 1 16,0 1-4-16,0 2-15 15,0 1-16-15,0-1-9 16,0 5-9-16,0-3 0 15,0-1-2-15,0 2-9 16,0 0-5-16,0 2 5 0,0 0-9 16,0 0 1-16,0 0 0 15,0 0-5-15,0 0 1 16,0-2 3-16,0 0-4 16,0 0 0-16,0-2 0 15,0 2-1-15,0 0 6 16,0 2-6-16,0 0-3 15,0 0 3-15,0 0 2 16,0 0-1-16,0 0-1 16,0 0-1-16,0 14 1 15,0 11 3-15,0 10 9 16,0 1-1-16,-2 4-5 0,2-3 7 16,-4-6-13-1,3-4 15-15,1-8 6 0,-2-3-4 16,2-5 4-1,0-3-10-15,0-4 0 0,0-4-3 16,0 0-3-16,0 0 0 16,0 0-1-16,0 0-4 15,-2 0-55-15,0 0-48 16,-3-20-111-16,-1-8-232 16</inkml:trace>
  <inkml:trace contextRef="#ctx0" brushRef="#br0" timeOffset="69943.95">5922 10055 289 0,'0'0'263'0,"0"0"-164"15,0 0 3-15,0 0 19 16,0 0-48-16,0 0-38 16,0 2-7-16,0 7-11 15,0 1 6-15,2 6 13 16,1 7 9-16,-3 0-19 15,2 3-3-15,-2 4-6 16,0 2 15-16,0 0-16 16,0-1-2-16,2-4-1 15,-2-4-6-15,2-11-4 16,0-3 0-16,-2-4-1 16,3-3-1-16,-3 0 0 15,0-2 1-15,0 0-2 0,0 0-3 16,0 0-1-16,0 0-53 15,0 0-35-15,0 0-62 16,0 0-49-16,0 0-106 16</inkml:trace>
  <inkml:trace contextRef="#ctx0" brushRef="#br0" timeOffset="70311.56">5848 10256 447 0,'0'0'47'0,"0"0"59"16,0 0 44-16,0 0-30 15,0 0-57-15,0 0-13 16,-8-12 2-16,8 12-3 16,0 0-15-1,0 0-4-15,0 0 5 0,0-4-15 16,2 3-3-16,13-7 18 15,10 1 17-15,2 4-19 16,2-3 2-16,2-1-10 16,0 4-10-16,0 1-5 15,-6-1 3-15,2 3 2 16,-7 0-5-16,-3 0-9 16,-3 0 6-16,-5 0-6 0,-5 0 3 15,-4 0-1-15,0 0-3 16,0 0 0-16,0 0-18 15,0 0-92-15,0 0-185 16,0 8-573-16</inkml:trace>
  <inkml:trace contextRef="#ctx0" brushRef="#br0" timeOffset="79359.39">8243 10240 413 0,'0'0'118'0,"0"0"-93"16,0 0 58-16,0 0 4 15,0 0-44-15,0 0-2 16,0 0 17-16,0 0 12 15,0 0-17-15,0 0-4 16,0 0-3-16,0 0-9 0,0 0-6 16,0 0-8-16,0 0-1 15,0 0-8-15,0 0-1 16,0 0-3-16,4-1 1 16,-2-14 5-16,4-6-2 15,2-6-5-15,-2-2-5 16,1 0 1-16,-1 1-1 15,-1 4 1-15,-2 1-3 16,-1-4 2-16,-2 3-1 16,0 0 1-16,0-3 1 15,0 4 0-15,0-7 20 16,0 0-12-16,-10-3-2 16,-3 1-10-16,-4 0 2 15,3 2-1-15,0 4 0 0,-1-2 1 16,1 4 7-16,1 0-5 15,-3-2-2-15,1 1-1 16,-1 2-1-16,-1-5 2 16,-1 2-3-16,0 4 3 15,-2 1-3-15,-1 7 3 16,2 5 7-16,-1-3-1 16,-1 3 5-16,2-1-13 15,-2 0 2-15,1 2-2 16,3 0 4-16,-1 0-4 0,-2 3-2 15,0-2 0 1,-1 3-1-16,0 4-3 0,-6 0-5 16,0 0 10-16,-2 0 0 15,0 0 0-15,0 0 0 16,2 6 0 0,1 1 3-16,8 0-2 0,0 0 1 15,0 0 2-15,-2 2-4 16,-2-2 0-16,-3 5-2 15,-5 0 4-15,4 3-4 16,-1 0 1-16,6-1 1 16,2-1-1-16,2-1 1 15,5-3 0-15,4-2-1 0,-2-2 2 16,6 2-1 0,-2-5 0-16,5 0 0 0,-1 0 3 15,0-1-1-15,-3 2 0 16,4-1 0-16,1 0 0 15,-3-2 2-15,3 2-3 16,-2-2 0-16,2 0 3 16,0 0 3-16,0 0 3 15,0 0-9-15,0 0 2 16,0 0 1-16,0 0-1 16,0 0-1-16,0 0-2 15,0 0 0-15,0 0 0 16,0 0-1-16,0 0 1 15,0 0 0-15,0 0 1 16,0 0-1-16,0 0 1 0,0 0-1 16,0 0 3-16,0 0-2 15,0 0 0-15,0 0 1 16,0 0-1-16,0 0 9 16,0 0-2-16,0 0 0 15,0 0 2-15,0 0 1 16,0-4-4-16,0-10-2 15,6-6 0-15,8-7 0 16,4-3-4-16,0-2 0 16,-3-1 0-16,3-4-1 15,-2 3 1-15,2 2-1 16,-3 3 1-16,1-2-1 0,-1 2 1 16,-1 6-1-1,-3 1 0-15,0 4 0 16,0 2 3-16,-2 2-3 0,-5 3-1 15,-2 8 1-15,1-1 1 16,-3 4 1-16,3 0 0 16,-3 0-2-16,0 0 0 15,0 0 5-15,0 0 2 16,0 0-4-16,0 0-3 16,0 0 1-16,0 0 2 15,0 0-3-15,0 0 0 16,0 0 1-16,0 0-1 0,0 0 4 15,0 0 1 1,0 0-3-16,0 0 1 0,0 0-3 16,0 0-4-16,0 0-3 15,0 2-49-15,-6 17-98 16,-11 10-511-16</inkml:trace>
  <inkml:trace contextRef="#ctx0" brushRef="#br0" timeOffset="83576.23">15009 10355 402 0,'0'0'84'15,"0"0"-17"-15,0 0 51 16,0 0-36-16,0 0-50 16,0 0-4-16,0 0 3 15,-44 8 0-15,42-6 5 16,0 0 1-16,2 0-5 15,-2-2 0-15,2 0-4 16,0 0-13-16,0 0 3 16,0 0 2-16,0 0 1 15,0 0-1-15,0 0-8 16,0 0-6-16,0 0-6 0,0 0 0 16,0 0-5-16,0 0 5 15,16 0 1-15,3 0 5 16,10-14 6-16,6-6-2 15,2-1-4-15,3-4-1 16,0 1 1-16,3 2-1 16,-3-2 8-16,-1-1-5 15,-2-1 2-15,-4 2-1 16,-2 0 3-16,-4 2 0 16,-9 6 3-16,-5 3-7 15,-6 8-1-15,-5 3 0 16,-2-3 6-16,0 5 3 0,0 0 5 15,0 0-2 1,0 0-19-16,0 0 1 0,-9 5 1 16,-4 7 1-16,-3-2-1 15,-2 2 0-15,-4 0-2 16,-2 2 2-16,-5 2-2 16,-2 0 2-16,-6 3-2 15,-3 1 0-15,-2 2-1 16,-5-1-3-16,3 4-8 15,0-5 0-15,10-4-10 16,8-2 17-16,10-4 2 16,4-5-4-16,5 0 0 15,5-3 3-15,-1-2 2 16,3 0-2-16,0 0 3 16,0 2-3-16,0-2 4 0,0 0-3 15,0 0 0-15,0 0-5 16,0 0-8-16,5 0 14 15,16-4 2-15,8-13 4 16,6-4 1-16,9-5 7 16,2-6 3-16,0 2 0 15,-1 0-2-15,-7 4-3 16,-3 4-2-16,-6 5-3 16,-8 5 0-16,-9 6-5 15,-2 4 2-15,-6 1-2 16,-1 1 2-16,-3 0-2 15,0 0 4-15,0 0-1 16,0 0 2-16,0 0-1 16,0 0-1-16,0 0 2 0,0 0-4 15,0 0-1-15,0 0-1 16,-14 0 0-16,-10 9 0 16,-7 8-4-16,-8 4 5 15,-5 7-4-15,-3 1-6 16,0-1-7-16,2-2-2 15,10-5-15-15,6 0-6 16,6-5-65-16,10-5-78 16,5-4-157-16</inkml:trace>
  <inkml:trace contextRef="#ctx0" brushRef="#br0" timeOffset="84276.9">13954 10594 439 0,'0'0'83'0,"0"0"8"16,0 0 72-16,0 0-31 15,0 0-19-15,0 0-32 16,-16 0-13-16,16 0 0 15,0 0-20-15,0 0-8 16,0 0-8-16,0 0-8 16,7-4-8-16,10-6-4 15,8-2 5-15,6 1 4 16,5 2-1-16,-2 0-7 16,-1 5-6-16,-2 0 0 15,-4 2-3-15,-3 2 0 16,-1 0-3-16,-7 0 0 15,-3-2 4-15,-3 2-4 16,-2-2 0-16,-5 1-1 16,2 1 1-16,-5-2-2 0,0 2-3 15,0 0-9-15,0 0-25 16,0 0-39-16,0 0-66 16,0 0-6-16,0 2-31 15,-5 3-12-15,-4-3-118 16,3-2-84-16</inkml:trace>
  <inkml:trace contextRef="#ctx0" brushRef="#br0" timeOffset="84637.93">14132 10409 285 0,'0'0'161'0,"0"0"-55"16,0 0 34-16,0 0-23 15,0 0-46-15,0 0-27 16,-17-24 9-16,17 24-23 16,0 0 1-16,0 0-11 15,0 6-10-15,-1 21-6 16,-1 6 12-16,-1 9 3 16,-1 0 18-16,4-2-16 15,-2-1 8-15,2-10 10 16,0 0-14-16,0-9 3 15,0-6-7-15,0-5-2 16,0-2 1-16,0-3-10 0,0-4-1 16,0 2-1-16,0-2-7 15,0 0 8-15,0 0-8 16,0 2-1-16,0-2-72 16,0 2-73-16,0 1-55 15,0-3-173-15</inkml:trace>
  <inkml:trace contextRef="#ctx0" brushRef="#br0" timeOffset="92467.23">8020 11797 194 0,'0'0'26'0,"0"0"50"15,0 0 18-15,0 0-26 16,0 0-24-16,0 0 6 15,0 0 15-15,0-3 17 16,0 2-18-16,0 1-14 16,0 0 0-16,0 0 3 15,0 0-20-15,0 0-15 16,0 0-5-16,0 0-4 0,0 0 0 16,0 0-5-16,0 0 2 15,0 0 0-15,0 0-1 16,4 9 6-16,3 5 4 15,1 7-13-15,4-1 3 16,-3 0-5-16,-1 0 0 16,2-2-17-16,-1-3-34 15,-1-1-8-15,-3-1 28 16,2-3-11-16,-3-1-26 16,3 3-32-16,-3-3-4 15,0 4 24-15,1-1 26 16,-4-3 34-16,5-1 8 15,-4-1 12-15,0-2 2 16,3-1 3-16,-1-2 15 0,-3 2 19 16,5 1 17-16,-2 0 0 15,3-1 9-15,-2 1-15 16,-1 0-4-16,3 2-13 16,-3-2-7-16,-1 2-17 15,3-1-4-15,-1 1-2 16,1 2 2-16,1-2-5 15,-1 3-13-15,4 2-68 16,-2 1-50-16,1-1-19 16,-3 4-3-16,2 0-34 15,-4-2 119-15,-2-2 59 0,1 0 9 16,-2 0 53 0,2-4 16-16,1 2 3 0,-2 0-4 15,3-2 11 1,0-1 1-16,1 4-15 0,1-1-18 15,-3 1-6-15,3-2-32 16,0 3-7-16,0-2-2 16,1 2-33-16,-1 0-103 15,0 2-105-15</inkml:trace>
  <inkml:trace contextRef="#ctx0" brushRef="#br0" timeOffset="92590.21">8401 12516 154 0,'0'0'110'0,"0"0"-86"16,0 0-12-16,0 0-12 16,0 0-7-16,0 0-214 15</inkml:trace>
  <inkml:trace contextRef="#ctx0" brushRef="#br0" timeOffset="92779.66">8492 12712 64 0,'0'0'134'16,"0"0"-59"-16,0 0 21 16,0 0-16-16,0 0-15 15,0 0-6-15,42 72-7 16,-35-63-12-16,2 3-30 0,0-1-1 16,0 3-9-16,2-1-18 15,-2 6-108-15,2-2-82 16,-2 4-124-16</inkml:trace>
  <inkml:trace contextRef="#ctx0" brushRef="#br0" timeOffset="100752.4">8619 10268 239 0,'0'0'207'16,"0"0"-178"-16,0 0-5 15,0 0 44-15,0 0-6 16,0 0-29-16,0 0-1 16,-7 0 28-16,7 0 8 0,0 0 8 15,0 0-15-15,0 0-14 16,0 0-10-16,0 0-7 15,0 0-16-15,0 0-7 16,0 0 5-16,0 0-4 16,0 0-2-16,0 0 1 15,0 0 0-15,0 0 4 16,0 0-1-16,0-3-4 16,0-6-1-16,2 2-4 15,8-6 1-15,0-1-1 16,9-1 0-16,2-3-1 15,9-5 0-15,0-3 0 0,9 1-1 16,1-4 1 0,-2 3 0-16,-2 2 2 0,-3-1-5 15,-4 6 5-15,-3 1-4 16,-3 2 1-16,0 4 1 16,-2 0 0-16,4 0 0 15,0-3 0-15,-1 1 0 16,6-1 0-16,-1-2 1 15,0 2-1-15,0-1-2 16,0 0 2-16,0 3 2 16,-1 1-2-16,-4 4 0 15,0 2 0-15,0 5-1 16,-5-4 1-16,2 1 0 16,-1 0-1-16,-4 0 1 0,6-1 0 15,-4 2 0 1,-1-1 1-16,-1 2 0 0,-3 2-1 15,-1 0 0-15,-1 0-1 16,-5 0-1-16,1 0 1 16,0 0 1-16,0 0 3 15,-2 0-3-15,2 0 3 16,-2 0-3-16,2 2 1 16,-2 0-1-16,-1 3 0 15,0-1 0-15,1 0 0 16,-2 3 0-16,2 0-1 0,0 0 1 15,-2 3 2-15,1 0-1 16,-2 0 1-16,-1 0-1 16,2 1 2-16,0-1-2 15,1-1 0-15,-2 4 4 16,2-3-5-16,-1-1 5 16,2 1-3-16,-5-1 0 15,2-1 2-15,-2-2 0 16,2 2 1-16,-2-5 1 15,0 4 1-15,2-2 4 16,-2 0-1-16,0 1 1 16,0-3 4-16,0 6-7 15,0-3-2-15,0 0 0 16,0 0-2-16,0-1 2 16,0-2 0-16,0 1 6 0,0 1 4 15,0-5-3-15,0 2-4 16,0-2 4-16,0 0-9 15,0 0 3-15,0 3-1 16,0-3 0-16,0 0-4 16,0 0 3-16,0 0-4 15,0 0 4-15,0 0-4 16,0 0 2-16,0 0-1 16,0 0 1-16,0 0 1 15,0 0 2-15,0 0-2 16,0 0 6-16,0 0-9 15,0 0 6-15,0 0-4 0,0 0 2 16,0 0-5 0,0 0 0-16,0 0 0 0,0 0-1 15,0 0 2-15,0 0 0 16,0 0-1-16,0 0 0 16,0 0 1-16,0 0-1 15,0 0-2-15,0 0-1 16,0 0 3-16,0 0 0 15,0 0-1-15,0 0 1 16,0 0 2-16,0 0 0 16,0 0-1-16,0 0 0 15,0 0-1-15,0 0 0 16,0 0 0-16,0 0 1 16,0 0 0-16,0 0-1 15,0 0 0-15,0 0-3 0,0 0-4 16,0 0 7-16,5-5 7 15,0-7-4 1,3-1 1-16,3-6-3 16,0-2 3-16,3-1-4 15,1-2 0-15,-1-1 0 16,-3 1 0-16,0 1 0 16,-2 0 0-16,0 4-1 15,-5 0 2-15,-1 6 1 16,1 2-2-16,-2 5 3 0,-2 2-2 15,0 2-1 1,0 0 2-16,0 1 0 0,0-4-1 16,0 3-1-16,0 0 0 15,0 0 0-15,0 2 2 16,0-2-2-16,0 2-1 16,0 0-2-16,0 0 3 15,0 0 0-15,0 0-1 16,0 0 1-16,0 0 0 15,0 0 1-15,0 0-1 16,0 0 1-16,0 0-1 16,0 0-3-16,0 0 3 0,0 0-1 15,0 0-14 1,0 0-25-16,0 0-56 16,0 0-118-16,0 10-221 0</inkml:trace>
  <inkml:trace contextRef="#ctx0" brushRef="#br0" timeOffset="108311.1">8994 13297 198 0,'0'0'198'15,"0"0"-168"-15,0 0-1 16,0 0 18-16,0 0-8 0,0 0-34 16,0 0 0-16,-2 0-3 15,2 0 7-15,0 0 2 16,0 0-4-16,0 0-2 16,0 0 9-16,8 0 2 15,1 0-9-15,5 1-1 16,1 8 15-16,3 0-12 15,1 1 2-15,4 3-5 16,0-1 1-16,2 2-4 16,-1-4 0-16,2-1 8 15,3-4 2-15,2-3 11 0,4-2 5 16,0 0-8-16,5-4-5 16,1-12 1-16,3 2-9 15,-2-4-4-15,-4 2 8 16,-1-2-7-16,-2-3 1 15,-6 2-3-15,0-4 3 16,-3-2 4-16,0-6-5 16,1-3 6-16,-2-4-8 15,-3-1 5-15,-1-2-3 16,-4-3-1-16,-1 2 4 16,-3-1 3-16,-2 5 3 15,-1 1 5-15,-4 3-11 16,-2-7 0-16,-2 1-4 15,-2-4 2-15,0-5-1 16,0 0 0-16,0-3 0 16,0 2-5-16,0 0 5 0,-2 1-8 15,-2 5 5-15,-2 4-2 16,3 4 0-16,-1 5 1 16,1-1 9-16,-1 3-1 15,-1-3 5-15,-3-4-4 16,-6-1-4-16,-1-1-6 15,-4-3 1-15,0 4-1 16,-4 3 2-16,3 6 1 16,3 11 3-16,1 3 8 15,1 5 3-15,-1 1-1 16,3 0-6-16,-3 1-6 0,5 0-3 16,-3-2-1-16,2 2 0 15,2-4 3 1,-2 4-2-16,4 1-1 0,1 0 1 15,3 3 3-15,-3 3 3 16,2 0-5-16,1 0-2 16,1 0 0-16,2 0 2 15,1 0-1-15,0 0-2 16,0-2 1-16,0 2 0 16,0 0 0-16,0-2 3 15,0 2-3-15,0 0 1 16,0 0-1-16,0 0 0 0,0 0-1 15,0 0-5-15,0 0-1 16,0 14 6-16,0 7 1 16,1-1 1-16,4 2-1 15,2 0 2 1,-2 0-2-16,-2-2 1 0,3 0-1 16,-4-8 1-16,0 0 6 15,-2-1-6-15,2-6 0 16,-2 4 1-16,0-4 3 15,2-1-3-15,-2 2 1 16,2-4 0-16,-2-2 1 16,0 2 7-16,0-2-9 0,0 0 9 15,0 0 4 1,0 0 6-16,0 0-10 0,0 0-2 16,0 0-3-16,0 0-2 15,0 0-3-15,0 0-1 16,0 0-33-16,0 0-39 15,0 0-44-15,0 0-55 16,0 0-248-16</inkml:trace>
  <inkml:trace contextRef="#ctx0" brushRef="#br0" timeOffset="110119.11">19741 11364 824 0,'0'0'85'0,"0"0"-83"16,0 0 11-16,0 0 35 15,0 0-36-15,0 0-10 16,-14 17-1-16,14-12 7 0,4-3 1 15,3 2 1-15,0 2 14 16,0-3 9-16,-2 1 9 16,3-2-17-16,-3 1-18 15,1-3-2-15,-4 0-4 16,1 0 1-16,1 0 5 16,-4 0 0-16,4 0 1 15,-2-9 7-15,-2 0 0 16,0-2-3-16,0-1-4 15,0 3-2-15,-2 0-1 16,-9 4 1-16,1 1-2 16,-4 4-3-16,3 0 6 15,-1 0-7-15,1 0-12 16,1 8 8-16,0 3 1 0,7 1 0 16,2-4 0-16,1 3-1 15,0-3-1-15,0-1 5 16,9 0-8-16,3-5 6 15,2-2 4-15,0 0 2 16,1 0 0-16,1 0 1 16,-1-9 8-16,-3-2-4 15,-5-4 1-15,-5-1 0 16,-2 1 0-16,0-2 3 16,0 2-3-16,-9 4 2 15,-7 4-5-15,-1 3-5 16,1 4 8-16,3 0-10 15,1 0-9-15,6 5 7 16,0 12-8-16,6-2 2 16,0 2 6-16,0-6 0 0,10 0-5 15,4-5 2-15,-3-3 4 16,-1-3 1-16,2 0 6 16,-5 0-4-16,-1 0 4 15,-4 0 8-15,-2 0 8 16,0-5 2-16,0-6 4 15,0 1-7-15,0 5-3 16,-11 1-9-16,1 1-9 16,2 3 1-16,2 0-5 15,-1 0-16-15,3 0-104 0,-3 7-94 16,0 1-125-16,3-5-272 16</inkml:trace>
  <inkml:trace contextRef="#ctx0" brushRef="#br0" timeOffset="111438.85">19738 10912 286 0,'0'0'109'16,"0"0"-4"-16,0 0 48 16,0 0-31-16,0 0-61 15,0 0-26-15,-11-2-7 16,11 2-5-16,0 0 6 15,-2 0 12-15,2 7-6 0,0 1 4 16,0-3-15 0,0 4-7-16,4-4-3 0,10 4 13 15,-3-5-12-15,0-1-9 16,0-1-1-16,-2 0-4 16,-3-2 4-16,0 0 1 15,-2 0 0-15,-2 0 7 16,0 0 9-16,-2 0 6 15,0-4-9-15,0-3-4 16,0-2-3-16,0 1-7 16,-10 2-4-16,-2 2-1 15,1 3-2-15,-1 1-1 16,6 0-2-16,-1 0 1 0,3 0-12 16,4 7 11-16,0 5-1 15,0 4 3-15,0-1 2 16,0-4 1-16,6-3-1 15,2-1 1-15,3-2 0 16,-3-3-1-16,1-2 1 16,-3 0 0-16,1 0 4 15,0 0 1-15,0 0 6 16,-3 0-1-16,-3-9 2 16,-1-1-3-16,0-3-2 15,0 4 3-15,-5 0-7 16,-10 4-3-16,-1 2-4 0,3 3-3 15,-1 0-3-15,3 0-1 16,2 7 3-16,4 7 7 16,5 0-6-16,0-5 4 15,0 1-5-15,7-3 2 16,6-3 2-16,-2-2 0 16,1-2 4-16,-3 0 5 15,1 0-2-15,0 0 3 16,-1-6 3-16,-3-8-3 15,-2 0 0-15,0-2-2 16,-4 2 5-16,0 1 2 16,-4 5-7-16,-11 2-4 15,1 6-2-15,1 0 2 16,0 0-10-16,0 4 4 0,4 12-2 16,0 2 6-16,6 1-1 15,3-3-2-15,0-7 3 16,0-2 1-16,7-5-8 15,2-2 6-15,0 0 3 16,3 0 1-16,-4 0 11 16,-1 0 8-16,-1-6 6 15,-4-6-3-15,-2-1 1 16,0-1-7-16,0 2 0 16,0 2-7-16,0 3 4 15,-10 0-7-15,3 7-7 16,1 0-7-16,-5 0-9 15,6 4-88-15,-4 18-97 16,-3 10-69-16,1 4-241 16</inkml:trace>
  <inkml:trace contextRef="#ctx0" brushRef="#br0" timeOffset="116022.5">19645 10999 502 0,'0'0'67'0,"0"0"-64"16,0 0 85-16,0 0-6 15,0 102-37-15,0-55-10 16,0 6 2-16,-10-1-18 16,4-1 28-16,-3-9-13 15,1-12-15-15,2-13 7 16,6-6 16-16,0-8-17 16,0-3-2-16,0 0 6 15,0 0 17-15,0 0 12 16,0-15-12-16,0-5-34 15,0-10-7-15,0-5-5 16,0 0-1-16,8-8-3 16,3 1 8-16,-1 0-8 0,0 2 3 15,-6 6 1-15,1 7-2 16,-5 10-2-16,0 8 3 16,0 8-2-16,0 1 2 15,0 0-13-15,0 0-23 16,0 10 15-16,-2 20 18 15,-7 14 4-15,-1 12-3 16,2 6 8-16,0-4-7 16,5-7 3-16,3-14-1 15,0-9 3-15,0-9 6 0,0-9 1 16,2-9 0 0,2-1-5-16,-4 0-1 0,3 0 17 15,-1-7 5 1,2-17 2-16,2-13-22 0,-1-4 0 15,0-4-5-15,-5-3 1 16,0 0 0-16,0-3-4 16,0 0 0-16,-10 9-20 15,4 7 3-15,2 16 11 16,-1 11 3-16,2 8 4 16,0 0-12-16,3 5-23 15,0 27 26-15,0 8 8 16,0 12 2-16,0 3 0 0,3-1 3 15,0-4-2 1,0-9-1-16,-3-18 3 0,2-12-3 16,0-9 10-16,0-2 7 15,-2 0 20-15,2 0-6 16,2-21-4-16,-2-9-16 16,-2-8-7-16,3-5-3 15,-3-4 0-15,0-3-1 16,0-1-1-16,-3 7-3 15,-5 12-6-15,4 14 8 16,4 10-1-16,-2 8 1 16,-1 0-13-16,0 10-18 15,3 23 28-15,0 9 2 16,0 10 5-16,-1 3-2 0,-3-10 3 16,-2-6-3-16,4-18 1 15,2-8 2-15,0-10 1 16,0-3 5-16,0 0 9 15,0 0 8-15,0-3-3 16,0-18-15-16,0-9-1 16,0-2-5-16,0 0 0 15,0 2 3-15,0 4-7 16,0 6 2-16,0 6 0 16,0 6-2-16,0 5-1 15,0 3-10-15,0 0 3 16,0 11-22-16,2 17 7 15,8 11 25-15,-3 12 1 0,1-5 7 16,4-8-8 0,-1-11 0-16,2-15 4 0,-6-8 2 15,0-4 2-15,-5 0-1 16,4 0 10-16,2-8 17 16,5-17-12-16,0-7-6 15,-2-6-9-15,0-2-6 16,-4 2 2-16,-3 4 0 15,-4 4-3-15,0 5 0 16,0 10-2-16,0 8-3 16,0 7 3-16,0 0-10 15,0 0-14-15,0 10-7 0,0 19 33 16,0 13 1-16,-2 11 0 16,0-4 0-16,-3-5 0 15,5-10 1-15,0-10-1 16,0-10 4-16,0-7 0 15,0-7-1-15,0 0 5 16,0 0 4-16,0 0 3 16,5-21 6-16,0-7-3 15,0-8-13-15,-2-6-1 16,0 0-4-16,-3-4 1 16,0 2-2-16,0 4 0 15,0 10-1-15,0 9-5 16,0 14-1-16,0 7 6 0,0 0-14 15,0 15-18 1,-3 26 31-16,3 17 2 0,-3 7 0 16,3 0 3-16,0-9-2 15,0-16 2-15,0-16-2 16,0-12 8-16,0-8-3 16,0-4 1-16,0 0 4 15,0 0 0-15,0-2 5 16,0-14 5-16,0-6-8 15,0-8-10-15,0-2 1 16,0-6-4-16,0 2 0 16,-5 2-1-16,4 8-1 15,-3 8 0-15,1 10-6 16,-1 6 0-16,-3 2-1 0,3 0-9 16,-1 0-5-16,-1 8 16 15,-1 12 7-15,1 1-2 16,-1-4 4-16,4-3-5 15,0-6 4-15,3-6-1 16,0-2 6-16,0 0-5 16,0 0 8-16,0 0 9 15,0-10-4-15,0-8-11 16,0-4-3-16,-3-1 0 16,-2 4 0-16,-1 0 0 15,-1 2-5-15,0 3 3 0,2 1-9 16,1 6 1-1,1 5 9-15,2 2 0 16,1 0-8-16,-2 0-9 16,2 14 0-16,-2 10 18 0,-1 6-1 15,3 0 1-15,0-8 0 16,0-8 0-16,0-8 3 16,0-6-1-16,0 0 1 15,0 0 10-15,0 0-1 16,0-4 5-16,0-14-2 15,0-3-12-15,0-2 0 16,-4 2-1-16,-8 4-1 16,4 5 2-16,0 4 0 15,7 8-6-15,-1 0 1 0,2 0-7 16,0 0-5-16,0 3 3 16,0 9 10-16,0-1 1 15,0-5 2-15,2-5-1 16,2-1-1-16,-4 0 0 15,3 0 5-15,-3 0-4 16,0 0 3-16,2 0-4 16,0 0 4-16,0-7 0 15,0 3-2-15,-2 2-2 16,0 2 0-16,0 0-2 16,0 0-1-16,2 0-4 15,2 9-3-15,6 22 3 16,-1 7 7-16,-1 12 1 0,-1 6 1 15,-2-6-1-15,-3-5 1 16,1-13-1-16,-1-18 1 16,0-9-1-16,0-5 1 15,0 0 6-15,0 0 9 16,1-7-4-16,-3-19-2 16,2-9-4-16,-2-9-6 15,0 0 2-15,0-2-3 16,0 5 0-16,0 9-3 15,0 13 3-15,0 12 0 16,-2 4 0-16,2 3-5 16,-5 0-9-16,3 12-13 15,-2 18 22-15,-1 14 5 0,-4 12 1 16,2 4-1-16,1-2 0 16,2-10 2-16,1-10-1 15,3-15-1-15,0-11 0 16,0-8-1-16,0-4 1 15,0 0 0-15,7 0 3 16,4-20 6-16,3-10 6 16,-1-8-9-16,-2-2-4 15,0-1 0-15,-4 2 2 16,-7-2-4-16,0 1-2 16,0 5-5-16,0 9 0 15,0 11 1-15,-3 9 2 16,0 6 4-16,2 0-15 15,-1 8-4-15,2 22 10 16,0 12 9-16,0 10 0 0,0 2 0 16,2-4 0-16,5-10 3 15,-1-12-1-15,1-11 2 16,-2-9 5-16,-3-5-2 16,2-3 1-16,-4 0-1 15,2 0 1-15,5-3-2 16,-1-20 3-16,4-8 3 15,-4-8-4-15,1-3-3 16,-5-4-4-16,-2 0-1 16,0 0 0-16,0 12 0 15,0 12 0-15,0 14 0 0,0 8-3 16,0 0-5-16,0 8-5 16,0 22-2-16,2 8 15 15,6 10 6-15,0-1-6 16,-1-6 0-16,-3-6 1 15,-3-14-1-15,2-9 2 16,1-5 0-16,-4-7-2 16,2 0 5-16,-2 0 2 15,2 0 4-15,-2-4-5 16,2-16 2-16,-2-9-2 16,0-5-5-16,0-4 1 15,0-4-2-15,0-3 0 16,-14-1 0-16,-1 1-7 0,-3 11-6 15,7 10 5 1,-1 12 4-16,6 7 2 0,-1 5-7 16,1 0-6-16,-1 0 14 15,-2 0-4-15,-2 5 4 16,0 3 2-16,-1-4-2 16,4 0 2-16,1-2 1 15,2-2-2-15,3 0 3 16,0 0-1-16,-3 0-1 15,3 0-2-15,-1 0 4 16,0 0-3-16,1 0 0 16,-5 0-1-16,2 0-2 15,-2 0-6-15,-1-5 0 16,-3 0 7-16,-3-1-3 0,1-1 0 16,1 6 2-16,6-2 0 15,1 3-3-15,5 0 4 16,0 0-2-16,0 0 2 15,0 0-5-15,0 0-2 16,0 0-11-16,11 0 19 16,3 0-2-16,-1 0 2 15,1 0-1-15,-1 0 2 16,1 0 0-16,-1 0 2 16,0-4-2-16,-1 0 2 15,-2 0-1-15,-4 1 2 16,-3 3-3-16,-3 0 1 15,0 0 4-15,0 0 5 0,0 0 1 16,0 0 4 0,0 0 1-16,0 0-11 0,0 0-3 15,0 0-1-15,0 0-1 16,0 0-4-16,0 0 0 16,0 0-10-16,0 0-97 15,-9 0-143-15,-4 3-556 16</inkml:trace>
  <inkml:trace contextRef="#ctx0" brushRef="#br0" timeOffset="118198.9">19380 11061 182 0,'0'0'175'0,"0"0"-64"16,0 0-7-16,0 0 28 15,0 0-38-15,0 0-37 16,0 0 1-16,-4-50-20 15,4 52-21-15,-1 15-1 16,-1 14 35-16,0 11 4 16,0 8-16-16,-1 8-21 15,-2 0 9-15,3-4-5 16,-1-8 3-16,3-8-1 0,0-11 1 16,0-7-10-16,0-9 3 15,0-4 1-15,0-5-9 16,0-2 8-16,0 0-5 15,0 0 6-15,0 0 5 16,0-2 4-16,0-20-2 16,5-12-16-16,-3-9-7 15,4-5-2-15,-2-5-1 16,-2-4 1-16,-1 1-1 16,-1 4-2-16,0 6-7 15,0 14 5-15,0 11 3 16,0 12 0-16,0 7 1 15,0 2 0-15,0 0-2 0,0 0-9 16,0 16-14-16,8 15 23 16,0 15 2-16,4 7 5 15,0 1-3-15,0-4 3 16,0-8-4-16,-4-10 1 16,0-7 3-16,-2-11-1 15,-1-5 4-15,-5-6-1 16,0-3-5-16,0 0 6 15,2 0 2-15,0 0 0 16,-2-11 6-16,0-15 4 16,0-12-8-16,0-8-9 15,0-5-3-15,0-6-2 0,0-1 0 16,-9 8 0-16,0 12 1 16,0 13-1-16,5 15 2 15,2 8 0-15,-1 2-5 16,1 0-8-16,2 23-2 15,0 12 15-15,0 16 0 16,0 7 1-16,0 2-1 16,0 0 0-16,0-10 2 15,0-10-1-15,0-16-1 16,0-12 1-16,0-7 2 16,0-5 1-16,0 0 5 15,0 0 10-15,0-5-8 16,0-14-1-16,0-10 9 0,0-9-11 15,0-2-8 1,-7-4 1-16,-3 0-2 0,0 0 1 16,-1 7-8-16,4 14 2 15,5 9 5-15,0 12 0 16,0 2-6-16,2 0-6 16,-2 13-10-16,2 22 22 15,0 11 1-15,-4 10 1 16,3 1-1-16,-1-6 1 15,0-11-1-15,0-9 1 16,2-16-1-16,0-6 1 16,0-8 0-16,0-1 1 0,0 0 4 15,0 0 0 1,0-3 2-16,0-18-4 16,0-6 0-16,0-8 4 0,2-5-7 15,0-1 1-15,-2 0-2 16,0 3 0-16,0 8 0 15,0 12-1-15,0 9 0 16,0 9-1-16,0 0-3 16,0 6-6-16,0 23-4 15,0 17 15-15,0 9 3 16,3 4-2-16,-3-1 0 16,0-8 2-16,0-16-3 15,4-11 0-15,-4-13 1 16,2-8 2-16,-2-2 1 15,2 0 0-15,-2 0 10 16,2 0-3-16,-2-2-2 16,0-21 0-16,0-9 1 0,0-8-8 15,0-6 0-15,0 0-2 16,0-1-1-16,0 10-5 16,-4 9 5-16,2 15-4 15,2 8 5-15,-4 5-4 16,4 0-6-16,0 25-11 15,0 18 17-15,6 11 4 16,7 6 2-16,-4-4 0 16,0-7 0-16,-3-17-1 15,1-14-1-15,-5-13 2 0,1-2 1 16,-1-3 6 0,-2 0 3-16,0 0 9 0,0 0-2 15,0-14-1 1,0-9 1-16,0-5-14 0,0-3-4 15,0-6-1-15,-5 0 0 16,-4 0-2-16,1 9-9 16,3 13 1-16,1 3 1 15,2 12 9-15,2 0-10 16,0 0-3-16,0 29-10 16,0 13 23-16,0 11 2 15,0-3 0-15,0-8 1 16,0-10-3-16,0-12 0 0,0-10 7 15,0-6-1 1,2-4 1-16,0 0 5 0,-2 0 1 16,0 0-7-16,0-8 8 15,0-14 2-15,2-8-7 16,-2-6-9-16,0-7 0 16,0-1-2-16,0 0 1 15,0 6-3-15,0 12-8 16,0 12 6-16,0 12 3 15,-2 2-9-15,2 0 5 16,0 18-21-16,0 10 28 16,0 4 4-16,5 3-3 15,1-7 1-15,-6-6 0 16,1-10 0-16,-1-7 0 0,0-3 1 16,3-2-2-16,-3 0 13 15,3 0-4-15,-3-4-8 16,0-14-2-16,0-1 2 15,0-5-5-15,0 2 6 16,0 3-3-16,0 7 0 16,0 7-6-16,0 2 6 15,0 3-3-15,0 0 1 16,0 0-10-16,0 0-1 16,0 6 1-16,0 8 12 15,0 1 1-15,0-7-1 16,0-4 0-16,0-4-3 15,0 0 2-15,0 0-24 16,-3-7-26-16,-7-13-202 0,-7-2-505 16</inkml:trace>
  <inkml:trace contextRef="#ctx0" brushRef="#br0" timeOffset="131448.62">14135 14321 991 0,'0'0'139'15,"0"0"-134"-15,0 0 2 16,0 0 59-16,0 0 18 0,0 0-29 15,0 0-22 1,0 0-1-16,-41 0 8 0,41 0-8 16,0 0-8-16,0 0 5 15,0 0-5-15,0 0-5 16,0 0-4-16,0 0 1 16,0 0-11-16,0 0 4 15,0 0-2-15,0 0-7 16,0 0 0-16,0 0 0 15,9 0-2-15,26-2 4 16,26-1 3-16,15-4 15 16,11 3 11-16,4 0-13 15,-1 4-4-15,-2 0-4 0,3 0-4 16,4 0 6-16,-3 0-3 16,1 0 1-16,-6 0 2 15,-10 0 5-15,-8 0-1 16,-11-4-1-16,-8 4 3 15,-9 0-6-15,-2-4-2 16,-8 4 2-16,-5 0-4 16,-5 0 0-16,-1 0-5 15,-5 0 3-15,3 4-2 16,-3-2 1-16,-3 3 1 16,-3-4-1-16,-5-1-2 15,-2 0 0-15,0 0 0 0,-2 0 1 16,0 0 0-16,0 0 3 15,0 0-1-15,0 0 2 16,0 0-3-16,0 0 1 16,0 0-4-16,0 0 1 15,0 0-2-15,0 0 0 16,0 0 1-16,0 0-2 16,0 0 2-16,0 0-4 15,0 0-3-15,0 0-8 16,0 0-16-16,0 0-16 15,0 0-22-15,0 0-32 16,0 0-49-16,0 0-108 16,0-4-309-16</inkml:trace>
  <inkml:trace contextRef="#ctx0" brushRef="#br0" timeOffset="149109.91">21413 8923 586 0,'0'0'295'0,"0"0"-279"15,0 0 37-15,0 0 75 0,0 0-41 16,0 0-59-16,0 0-6 15,0 0 9-15,-17-2 15 16,17 2 0-16,0-2-2 16,0 1-7-16,0-4-12 15,3-1-12-15,12-2-3 16,8 0-3-16,1-2-4 16,3 3 0-16,-1 2-1 15,2 3-1-15,-2 2-1 16,-3 0 0-16,-8 0-2 15,-1 7-1-15,-7 5-4 16,-5 9-5-16,-2 4 12 16,0 10 0-16,-14 0 0 0,-6-1 0 15,2-6-4-15,3-9-7 16,1-3 5-16,5-5 4 16,1-6 1-16,4-2 0 15,1-3 1-15,3 0 0 16,0 0-4-16,0 0 4 15,0 0 0-15,0 0-13 16,9 0 2-16,6 1 11 16,8 6 1-16,-1-2 0 15,0 2-1-15,2 0 5 16,-3 4 1-16,-3 1 5 16,-3-3-5-16,-4 3-3 0,0 2 0 15,-4-5 1 1,-2 3 0-16,-5-1-2 0,0 1 1 15,0 2 3 1,0-1 3-16,-16-1 0 0,-4-2 0 16,-3-1 0-16,-3-7 5 15,-1-2 4-15,-1 0-4 16,-1 0-6-16,2 0 6 16,4 0-13-16,5 0 4 15,2-2-4-15,8 2-1 16,6-3-1-16,2 3-3 15,0 0 1-15,0-2 1 0,0 2-14 16,0-2-18 0,0 2-28-16,0 0-51 0,7-2-29 15,8-4-27-15,7 0-62 16,1-6-161-16</inkml:trace>
  <inkml:trace contextRef="#ctx0" brushRef="#br0" timeOffset="149761.93">21976 8877 508 0,'0'0'91'15,"0"0"-20"-15,0 0 34 0,0 0-5 16,0 0-30-16,0 0-40 16,-65-5-10-16,57 7 6 15,-3 13 10-15,-3 3 1 16,2 7-10-16,-3 2 2 16,2 6-5-16,3 2-10 15,-3-1-6-15,7-1 0 16,2-1-7-16,4-4 4 15,0 0 7-15,0-4-5 16,0-4 2-16,10-2 1 0,7-4 7 16,-2 0 11-1,3-4 11-15,-3-2-20 0,1-2-6 16,2-4 3-16,0-2 11 16,0 0-9-16,-2 0 4 15,4-5-4-15,-5-6-6 16,-4-1-4-16,-4 3-2 15,-5-3 3-15,-2-2 4 16,0 3-1-16,0-1-1 16,-9 0-7-16,-4 1-3 15,-3-1 3-15,-1 3-4 16,5 1 5-16,-4 0-3 16,3 4 0-16,-1 1-2 0,2 0 0 15,0 3 0 1,1-2-2-16,1 2 2 15,3 0-1-15,-3 0 3 0,6 0 0 16,-1 0-2-16,3 0-4 16,2 0 4-16,-2 0 0 15,2 0-3-15,0 0-1 16,0 0-5-16,0 0-66 16,0 4-105-16,0 4-44 15,0 0-379-15</inkml:trace>
  <inkml:trace contextRef="#ctx0" brushRef="#br0" timeOffset="155832.81">22012 9559 16 0,'0'0'75'16,"0"0"0"-16,0 0 22 16,0 0 4-16,0 0 5 0,0 0-8 15,0 0 13-15,0-7-3 16,0 7-27-16,0 0 11 16,0-1-25-16,0-1 8 15,0 2-16-15,0 0-11 16,0 0 7-16,0 0-20 15,0 0-7-15,0 0-4 16,0 0-14-16,0 0-2 16,-2 0-8-16,2 0 1 15,-5 0-1-15,1 0 1 16,-3 0-3-16,-1 0-1 16,-4 3 0-16,-1 9 2 15,-3 2-1-15,1 3 1 0,-1 5 0 16,3 0-1-16,-1 0 2 15,5 2-1-15,3 2-4 16,0 5 4-16,3-1 0 16,3-2 1-16,0-5-1 15,0 0 0-15,0-5-2 16,3-1 3-16,9-3 0 16,2-2 0-16,0-1 0 15,1-5-7-15,-2-3 7 16,-1 0 4-16,1-3-4 15,0 0 3-15,1 0 1 16,-4 0 0-16,4 0 4 16,-3-4 1-16,0-4-2 15,-5-3-1-15,2-1 4 0,-7 0-3 16,2 1 3-16,-3-1 2 16,0 1 0-16,0 2-2 15,0 1 5-15,0 1-8 16,-3 0-4-16,-3-1 0 15,-1 1 0-15,1 2 0 16,-1-2-1-16,-2 5 3 16,-2 0-5-16,0 2 5 15,-1 0-5-15,-3 0 0 16,2 0-1-16,-1 0 0 16,3 0 2-16,2 0 1 15,-1 0 1-15,5 0 0 16,-2 0 0-16,0 2-2 15,5 0 3-15,-1 0 2 0,1 1-5 16,2-3 5-16,0 0-2 16,-2 0 1-16,2 0-2 15,0 0 0-15,0 0 5 16,0 2-2-16,0-2-3 16,0 0 5-16,0 0 0 15,0 0 1-15,0 0-2 16,0 0 0-16,0 0-5 15,0 0-2-15,0 0-4 16,0 0-30-16,0 0-62 16,0 12-159-16,-9 10-362 0</inkml:trace>
  <inkml:trace contextRef="#ctx0" brushRef="#br0" timeOffset="156556.7">21497 10357 485 0,'0'0'121'16,"0"0"-39"-16,0 0 60 0,0 0-4 16,0 0-32-1,0 0-33-15,-11-8-21 0,11 8 20 16,0 0-16-16,0 0-17 16,0 0-2-16,0 0-10 15,0 0-4-15,0 0-5 16,0 0-5-16,0 0-1 15,0 0 2-15,0 0-5 16,0 0-1-16,0 0-3 16,0 0 1-16,0 0-2 15,16 0 0-15,9 0 11 16,6 0-8-16,8 0 2 16,11 0 9-16,3 0 5 0,7 0 3 15,4 0 2 1,2 0-1-16,-2 0 0 0,-3 0-13 15,-11 0-3 1,-8 0 1-16,-5 0 1 0,-10 0 0 16,-8 0-4-16,-5 0-2 15,-8 0 1-15,-1 0-2 16,-5 0-1-16,2 0 2 16,0 0-1-16,-2 0-3 15,3 0 2-15,-1 0-4 16,-2 0-1-16,0 0-11 15,0 0-58-15,0 0-90 0,0 0-193 16</inkml:trace>
  <inkml:trace contextRef="#ctx0" brushRef="#br0" timeOffset="173298.64">10923 4377 1145 0,'0'0'94'0,"0"0"-74"16,0 0 68-16,0 0 10 16,0 0-55-16,0 0-22 15,0 0-6-15,-12-9 0 16,12 9-2-16,0 0 1 15,0 0-7-15,0 0 0 16,0 0-4-16,0 0-1 16,11 0 4-16,16 0 2 15,12 0 26-15,13 0 11 16,8 0-25-16,4 3-3 16,11 1-8-16,0-2 0 15,4 2-1-15,-4-2 1 16,1 3-6-16,-5 0 2 0,-6 0 0 15,-3 0 1-15,0 1-4 16,-4 1 3-16,3 2-1 16,1 1 1-16,3 4-1 15,0-2-2-15,0 2 2 16,1-6 2-16,6-2 7 16,6-3 10-16,7-3-9 15,4 0-10-15,-5-4 6 16,-4-6-10-16,-9 2 5 15,-1-1-5-15,-7 6 2 16,-1 1 1-16,2-1-2 16,-1 3-1-16,1 0 3 0,-1 0-3 15,-1 0 4 1,0 0 0-16,1 0 0 0,-1 0 6 16,-2 0 0-1,0 0-4-15,-6 0 1 0,0-4-2 16,-3 3 0-16,0-4 0 15,1 3-2-15,-4-2 1 16,-1 2 0-16,-5 2-3 16,-3 0 0-16,-4 0 0 15,3 0 0-15,2 0 0 16,2 0 0-16,3 0 0 16,2 0 3-16,0 0-4 0,-2 0 0 15,-1 0 0 1,-1 0-3-16,1 0 2 0,-4 0 0 15,0 0 0-15,-2 0 0 16,0-1 1 0,0-1 0-16,0-3 1 0,0 1-1 15,-1 2 0-15,2-2 1 16,-1 0 0-16,-5 0 0 16,0 2 1-16,-2-2 3 15,-4 1 0-15,-2 3 4 16,-3-2-4-16,-2 2 0 15,-2-3 2-15,0 3-2 16,0 0-4-16,-1 0 4 16,3 0 0-16,3 0 2 15,0 0-1-15,0 0 0 0,0 0-2 16,-2 0 1-16,-2 0-1 16,-1 0-1-16,-7 0-3 15,-2 0 0 1,-2 0 0-16,-3 0 0 0,-4 0 0 15,0 0 0-15,0 0 0 16,0 0 0-16,0 0-20 16,0 0-19-16,0 0-24 15,0 0-13-15,0 0-18 16,0 0-16-16,0 0 19 16,0 0 9-16,0 0-17 15,0 0 35-15,0-4-13 0,0-6 21 16,0-3-25-16,0 0-113 15,-4 0-232-15</inkml:trace>
  <inkml:trace contextRef="#ctx0" brushRef="#br0" timeOffset="173683.97">15305 4175 804 0,'0'0'221'0,"0"0"-115"16,0 0 63-16,0 0-6 16,0 0-85-16,0 0-45 15,-10-15-21-15,31 22 0 16,8 8 39-16,2 2-3 16,2 2-25-16,1 1-3 0,-3-3 5 15,-2-1-6-15,-7 2-3 16,-1 0-2-16,-6 5-1 15,-1-2-3-15,-3 3 6 16,-6-1 2-16,0-4-4 16,-5-2-2-16,0-3-7 15,0-3 1-15,0 0-3 16,0 0-1-16,-8 1-2 16,-3 2 0-16,-3-4-13 0,-1 2-39 15,1-5-23-15,-3-4-14 16,-4-3-40-1,-6 0-64-15,-8 0-100 0,-9 0-301 16</inkml:trace>
  <inkml:trace contextRef="#ctx0" brushRef="#br0" timeOffset="174514.53">11009 4141 839 0,'0'0'87'16,"0"0"-17"-16,0 0 73 16,0 0-24-16,0 0-52 15,0 0-16-15,0-4 13 16,0 4-9-16,0 0-19 0,0 0-10 16,0 0-7-16,0 0-5 15,0 0-6-15,-9 0-2 16,-13 9-6-16,-13 16 0 15,-8 11 1-15,-8 6 1 16,-6 5-2-16,4-6 0 16,6-3 0-16,9-4 0 15,10-6 0-15,10-6-1 16,9-7 1-16,7-6-7 16,2 1 4-16,0 1-7 15,11 2 10-15,16 4 1 16,4-3 7-16,5 0 17 0,3-4-1 15,-2-2 5-15,-9-4-2 16,-6-1-9-16,-7 0-9 16,-5-3 1-16,-6 0-10 15,-2 0 2-15,-2 0-2 16,0 0-5-16,3 0-57 16,4 0-57-16,6-4-122 15,5-16-411-15</inkml:trace>
  <inkml:trace contextRef="#ctx0" brushRef="#br0" timeOffset="175003.93">11806 3868 1085 0,'0'0'120'0,"0"0"-23"0,0 0 51 15,0 0-52-15,0 0-55 16,0 0-24-16,-2-5 1 16,23 5 13-16,8 0 41 15,6-3-25-15,3 3-10 16,7 0 9-16,-1 0-12 16,3 0-10-16,-3 0-6 15,-3 0-4-15,-7 0-7 16,-8 0-2-16,-10 0-4 15,-8 0 2-15,-2 0-2 16,-6 0 0-16,0 0-1 16,0 0-1-16,0 0-11 0,0 0-25 15,-6 0-28 1,-4 0-51-16,1-6-52 0,-1-2-124 16,5-1-352-16</inkml:trace>
  <inkml:trace contextRef="#ctx0" brushRef="#br0" timeOffset="175451.84">12630 3447 53 0,'0'0'951'15,"0"0"-900"-15,0 0 32 16,0 0 39-16,0 0-63 0,0 0-36 15,-131 44-5-15,103-12 15 16,3 8-1-16,4 10-8 16,0 4-20-1,8 3 8-15,6-6 7 0,7-9 0 16,0-1-5-16,5-10 0 16,15-4-2-16,4-5 11 15,1-10-6-15,0-4-6 16,-4-8 2-16,2 0 7 15,-7 0-2-15,-3 0 5 16,-7 0-5-16,-1-10-1 16,-5 0 1-16,0-7 10 15,0 0-18-15,-20-5-7 0,-4 0-3 16,-1 5-3-16,0 5-8 16,1 5 11-16,4 5-2 15,4 2-17-15,2 0-32 16,9 0-49-16,-2 6 19 15,7 8-61-15,0-5-132 16,12 3-82-16,20-5 37 16</inkml:trace>
  <inkml:trace contextRef="#ctx0" brushRef="#br0" timeOffset="175881.06">12778 3793 132 0,'0'0'750'15,"0"0"-679"-15,0 0-37 16,0 0 55-16,0 0-16 16,8 103-32-16,13-87 8 15,2-7 26-15,4-2 17 16,0-5-31-16,0-2-22 16,0 0 5-16,-4 0-14 15,0-6-9-15,-6-4 1 16,-1-4-5-16,-4 2-1 15,-6-2 11-15,-3-2 6 16,-3-5 4-16,0-11-17 16,-7 1-7-16,-13-4-11 0,-3 8 2 15,4 3-4 1,-2 7 1-16,3 8 3 0,7 2 0 16,0 2-2-16,3 5-2 15,0 0 0-15,2 0-1 16,-3 0 1-16,0 0-1 15,4 0 1-15,1 0 2 16,2 0-2-16,0 0 2 16,0 0-2-16,2 0-4 15,0 0 3-15,0 0-2 16,0 0-44-16,-5 0-104 16,-4 5-117-16,-6-5-714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30T06:55:09.631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21259 6609 170 0,'0'0'193'16,"0"0"-116"-16,0 0 18 15,0 0 26-15,0 0-19 16,0 0-13-16,0 0-37 0,0 0 11 16,-5-5-7-16,3 5-6 15,-1-3 5-15,3 3-4 16,-2 0 5-16,0 0-12 16,2 0-6-16,-2 0-8 15,2 0-11-15,0 0-8 16,0 0 1-16,0 0-1 15,0 0 3-15,0 0 4 16,0 0-11-16,0 0 4 16,0 0-6-16,0 0 4 15,0 0-9-15,0 0 1 16,0 0-1-16,0 0 6 16,0 0-6-16,0 0-1 0,0 0 1 15,0 0 2 1,2 0-1-16,12 0-1 0,0 0 3 15,7 0 0-15,6 0 4 16,2 0-4-16,5 0 8 16,1 0-1-16,0 0 1 15,8 0-8-15,-1 0 5 16,0 0 2-16,1 0-4 16,-3 0 4-16,-2 0-1 15,-2 0-6-15,-2 0 2 16,3 0 0-16,1 0 4 15,5 0-2-15,3 0-3 0,4 6 1 16,5 0-3-16,-2 2 3 16,0-2 0-16,2 3 4 15,-4-6 0-15,-2 1 1 16,0-2 2-16,-7-2 2 16,3 0-7-16,-5 2 1 15,2-2 3-15,3 0-4 16,-3 0 2-16,3 0-1 15,-3 0 0-15,-2 0-5 16,-1 0 5-16,-4 0-2 16,-4 2 5-16,-6-1-1 15,-3-1-2-15,-4 3-4 16,-5-1 2-16,3 0 4 0,-5 0-3 16,0-2-1-1,-4 3-1-15,-3-3-2 0,-2 0-3 16,-2 0 1-16,0 0 3 15,0 0-2-15,0 0-4 16,0 1 2-16,0-1-43 16,0 2-62-16,0 3-49 15,-11-4-91-15,-7-1-422 16</inkml:trace>
  <inkml:trace contextRef="#ctx0" brushRef="#br0" timeOffset="27344.4">13131 4238 437 0,'0'0'82'0,"0"0"-76"15,0 0 45-15,0 0 39 16,0 0-62-16,0 0-10 15,0 0 6-15,0 0 17 16,10 0-2-16,-10 0-1 16,0 0 6-16,0 0-7 15,0 0-9-15,0 0-1 16,0 0-15-16,0 0-10 16,0 7 1-16,0 18 0 0,0 8 8 15,0 11-7-15,0 7 6 16,0 2-6-1,0 3 2-15,0 4 4 0,0 3-6 16,0-1 4-16,0-4 1 16,0 1 5-16,0-3-1 15,0-3 3-15,0 4 1 16,0-3 8-16,6-2-19 16,-4-4 2-16,0-4 7 15,3-6-6-15,-3-6 4 16,2-5 2-16,1-1 0 0,-1-6 1 15,3 0 4-15,-3-2 0 16,1-4-6-16,-1-2-5 16,1-6-3-16,-1 0 0 15,0-6-1-15,-1 0-4 16,2 0 0-16,-3 0 0 16,0 0 2-16,-2 0-3 15,2 0-1-15,-2 0-30 16,2 0-39-16,0 0-20 15,1 0-14-15,-1-9-22 16,-2-4-54-16,0-8-133 16,0 6-71-16</inkml:trace>
  <inkml:trace contextRef="#ctx0" brushRef="#br0" timeOffset="29153.51">13073 5150 123 0,'0'0'275'0,"0"0"-246"16,0 0 85-16,0 0 30 15,0 0-41-15,0 0-38 16,-42-39 7-16,42 37-13 16,0 2-6-16,0 0-20 15,0 0-14-15,0 0-3 0,-2 0 5 16,2 0-4-1,-2 0 3-15,2 0-3 0,0 0-11 16,0 0 2-16,-2 0 1 16,-2 0-2-16,4 0-4 15,-2 0 6-15,0 0 2 16,2 0-2-16,0 0-3 16,0 0 2-16,0 0-2 15,0 0-1-15,0 0 0 16,0 0 1-16,0 0 4 15,0 0 0-15,0 0-4 16,0 0 4-16,0 0 2 16,0 0-1-16,0 0-2 15,0 0-8-15,0 0-1 16,0 0-4-16,0 4-7 0,0 12 6 16,16 8 5-16,1 7 6 15,6-2 4-15,0 3-1 16,-1-3 6-16,0-3-3 15,-2-1 1-15,0-2 4 16,-2-5-11-16,-4-4-3 16,-6-6 6-16,1-1-7 15,-6-4 3-15,0-1-4 16,1 0 3-16,-4-2-2 16,2 0 1-16,-2 0 1 15,0 0-4-15,0 0 5 16,0 0 1-16,0 0-4 0,0 0 1 15,0 0-2 1,0 0 3-16,0 0-1 0,0 0-2 16,0 0 0-16,0 0 0 15,0 0 0-15,0 0-1 16,1 0-1-16,-1-7-7 16,5-10 6-16,2-5 2 15,3-10 1-15,4-1 0 16,-1-2-1-16,3 3-1 15,-1 6 0-15,-1 1-2 16,-3 7-1-16,-2 2 4 16,-2 4 2-16,-2 4-1 15,-5 4-1-15,0 4 0 0,0 0 0 16,0 0-1-16,0 0-2 16,0 0-5-16,0 0-6 15,0 0-2-15,0 0 16 16,-3 0 0-16,-6 0-1 15,-6 0 0-15,-8 0 1 16,-4 0-5-16,-4 0-10 16,-2 0-4-16,-2 0 10 15,5 0 5-15,3 0-4 16,3 0 5-16,5 0 3 16,6 0-1-16,5 0 1 15,4 0 2-15,1 0-2 16,3 0 0-16,0 0 0 15,0 0 0-15,0 0-1 0,0 0 1 16,0 0-1-16,0 0 1 16,0 0 1-16,0 0-1 15,0 0 0-15,0 0 0 16,0 0-1-16,0 0 0 16,0 0-4-16,0 0 0 15,0 0-5-15,15 0 8 16,6 0 2-16,4 4 3 15,-1 2-2-15,-2 5 4 16,-1-4 3-16,1 3-4 16,-7 3-4-16,-2-4 6 15,-4 1-1-15,0-1-1 16,-1-4-2-16,-6 2-2 16,0-5 0-16,-2-1 1 15,0-1 1-15,0 0 1 0,0 0-2 16,0 0 6-16,0 0 1 15,0 0 0-15,0 0-1 16,-2 0 1-16,-14 0-7 16,-7-8 0-16,-6-2-1 15,0-2-5-15,3 3-7 16,4 2 11-16,8 3 1 16,4 4-1-16,9 0-1 15,1 0-6-15,0 0-2 16,0 4-6-16,6 12 15 0,10 4 1 15,3-3 0 1,2-2 1-16,-1-4 9 0,-2 1-8 16,-4-5 2-16,-3-2-3 15,-5-1 2-15,-2-4 0 16,0 0-2-16,-4 1 0 16,0-1 5-16,0 0 7 15,0 0-1-15,-4 0-4 16,-11 0-2-16,-3 0-6 15,3 0-6-15,1 0 6 16,8 0 0-16,1 0-2 16,5 0 1-16,0 0 1 0,0 0-3 15,0 0-4-15,0 0-2 16,0 0 3-16,0 0 1 16,2 8 5-16,7 2 2 15,3 1-2-15,-5-1 2 16,3-3-1-16,-2 0-1 15,-2-6 1-15,-2 2 0 16,-2-3 4-16,-2 0-2 16,0 0 0-16,0 0 2 15,0 0 2-15,0 0-2 16,0 0 11-16,0 0 5 16,0 0-10-16,-4 0-5 15,-4-12-6-15,-2 1 0 16,2 4 0-16,3-2-1 15,3 6 2-15,-1-1 1 0,3 4-2 16,0 0 0-16,0 0-1 16,0 0 0-16,0 0-6 15,0 0-2-15,0 0 7 16,0 0-3-16,0 0-6 16,0 0-138-16,0-3-256 15</inkml:trace>
  <inkml:trace contextRef="#ctx0" brushRef="#br0" timeOffset="38535.11">8982 1696 161 0,'0'0'106'0,"0"0"-74"16,0 0 34-16,0 0 29 15,0 0-11-15,0 0-31 16,0 0 23-16,0 0 0 16,-8-14-1-16,1 14-6 15,1 0-5-15,-2 0-42 16,-3 0-16-16,1 0-6 16,-4 0-2-16,-1 0 1 15,-4 12 0-15,4 0 1 0,-1 2 0 16,1 2-1-16,1 0-1 15,1 5-3-15,1-3 4 16,6 1 1-16,-3 2-2 16,5-3 2-16,2 2-1 15,-1 0-2-15,3-2-3 16,0 0 4-16,0-2 2 16,5-1 0-16,6 0 0 15,3-3 0-15,1 0 0 16,-2-5-2-16,3 2 2 15,-3-3 0-15,5-4 1 16,-2 0 4-16,3-2 0 16,0 0 0-16,0 0 1 15,2 0-2-15,-1-8 5 0,1-8-7 16,0 0 1 0,-1-2 2-16,-5-1 1 0,-1 2 13 15,-5-3-8-15,-5 4 4 16,-1-1-5-16,-1-1 3 15,-2 2 0-15,0-1-1 16,0 0-12-16,0 2 7 16,0-6 1-16,0 3-5 15,0 0-2-15,-2 3-1 16,-5 1 1-16,3 1 0 0,-5 3 4 16,-3 1 0-1,2 2-5-15,-4 0-2 0,3 2 2 16,-2-1 0-16,1 2-2 15,3 4-2-15,-1 0-31 16,-6 0 15-16,-3 0-22 16,2 4-35-16,-1 10-6 15,1-2-14-15,3-1-17 16,5 0 38-16,3-1-35 16,3-4-48-16,3 2 29 15,0-4-20-15</inkml:trace>
  <inkml:trace contextRef="#ctx0" brushRef="#br0" timeOffset="39323.05">9196 1580 225 0,'0'0'46'16,"0"0"-38"-16,0 0 30 0,0 0 5 15,0 0 1-15,0 0-9 16,0 24 25-16,0-10 9 16,0 2-8-16,0 2-10 15,0 4 3-15,0 2 5 16,0 4-19-16,0 1-13 16,0-2 9-16,0 4-20 15,0-6-8-15,0 0 2 16,0-5 8-16,0-5-10 15,0-3-3-15,0-1 6 16,0-5-6-16,0-3-1 0,0-1-2 16,0-2-2-1,0 3 0-15,0-3 0 0,0 0-24 16,0 0-20-16,0 0-7 16,-2 0-17-16,-2 0-87 15,-1-10 0-15,3-5 39 16,2 1 27-16,-2-1 36 15,2 3 53-15,0 3 2 16,0 4 15-16,0 2 13 16,-2 2 43-16,2 1 10 15,0 0-29-15,0-2-9 16,0 2-7-16,0-2-1 0,0 0 35 16,11-1-5-1,1 3-25-15,0 0-2 0,5 0-2 16,-5 0 2-16,5 0-15 15,-5 0-3-15,1 0-14 16,-3 0-7-16,-1 0 7 16,-1 0-8-16,-1 0 4 15,-2 0-3-15,-2 0-1 16,1 0 0-16,-2 0-23 16,-2 0-40-16,0 0 7 15,0 0-8-15,2 0-15 16,0-9-48-16,2-8-1 15,1-1 20-15,-3-2-71 16</inkml:trace>
  <inkml:trace contextRef="#ctx0" brushRef="#br0" timeOffset="39593.18">9360 1652 75 0,'0'0'238'16,"0"0"-134"-16,0 0-16 15,0 0-19-15,0 0-30 16,0 0-29-16,0-8-6 15,0 8-4-15,0 0 2 16,0 0 4-16,0 15 46 16,0 2 3-16,4 5 42 15,-2 4-34-15,-1 2-19 16,-1 0-8-16,0 5-9 16,0-1 5-16,0-3-7 0,0 0-12 15,0-2-4 1,0-2-4-16,0-4-1 0,0-2-4 15,0-5-22-15,0 0-69 16,0-3-101-16,0 1-260 16</inkml:trace>
  <inkml:trace contextRef="#ctx0" brushRef="#br0" timeOffset="40322.14">8988 2081 105 0,'0'0'233'0,"0"0"-170"16,0 0-15-16,0 0 28 15,0 0-24-15,0 0-37 16,0 0 22-16,0 11 34 16,0 3-3-16,0 1-9 0,0 5-22 15,0 3-5 1,0 2-7-16,0 6-4 0,0 1 4 16,0 1-13-16,0 4-7 15,0-5 3-15,0 0-4 16,0-6 4-16,0-3 2 15,0-6 2-15,0-7 7 16,0-5-4-16,0 0 11 16,0-1 0-16,0-1-13 15,0-3-1-15,0 0-7 16,0 0 8-16,0 0-3 16,0 0-6-16,0 0 5 15,0 0-9-15,0 0-12 16,0 0-53-16,0 0-109 0,0 0-152 15,0 0-136 1</inkml:trace>
  <inkml:trace contextRef="#ctx0" brushRef="#br0" timeOffset="40998.32">9103 2685 205 0,'0'0'104'0,"0"0"-21"0,0 0 34 16,0 0-3-16,0 0-23 15,0 0-26-15,7-10-11 16,-7 8-8-16,0-4-3 15,-3 2 8-15,-6 1-16 16,-6 0-26-16,-3 1 3 16,-5 0-12-16,0 2-7 15,-6 0 2-15,-2 0 5 16,-3 6 3-16,5 8-3 16,4 4-6-16,3 0 6 15,6 2 0-15,7-2 0 16,3 2 0-16,3-3 12 15,3 2-8-15,0 1 8 16,0-4-9-16,0 2 9 16,9-4-9-16,5 0 11 0,3 1 11 15,3-3-11 1,3-3 16-16,1 1-1 0,1-3 4 16,2-1 7-16,-1-4-7 15,0-2-16-15,-2 0-1 16,0 0 1-16,-6 0-14 15,-5-5 5-15,-2 2-8 16,-2 0 0-16,-2 2-42 16,-3 1-106-16,-1 0-61 15,-3 7-71-15,0 14-274 16</inkml:trace>
  <inkml:trace contextRef="#ctx0" brushRef="#br0" timeOffset="41437.21">9023 3092 312 0,'0'0'277'0,"0"0"-241"16,0 0 40-16,0 0 29 16,0 0-54-16,0 0-46 15,-12 4-5-15,10 13 35 16,2 8 32-16,0-1-28 15,0 2-16-15,0 3 4 16,-4 0-7-16,2 0 3 16,-3 5-5-16,1-6-5 15,2-1-8-15,-2 1-2 16,-2-2 0-16,2-2-3 0,1-3 7 16,3-5-14-1,-1 2-4-15,1-4-54 0,0 2-103 16,-7 0-154-16,-1-4-114 15</inkml:trace>
  <inkml:trace contextRef="#ctx0" brushRef="#br0" timeOffset="41886.93">8867 3677 381 0,'0'0'128'15,"0"0"-68"-15,0 0 34 16,0 0-3-16,0 0-40 16,0 0 17-16,-3 53 0 15,3-29-11-15,3 6-4 16,-1 2-13-16,3 3-6 16,-4 3-6-16,-1-3 6 15,3-1-19-15,-3-5-4 16,0-3-5-16,0-9-6 0,0-1 1 15,0-5 0 1,0-4-1-16,0 0-2 0,0-4-65 16,0-1-24-16,0-2-70 15,0 0-61-15,-4 0 11 16,-10-5-152-16</inkml:trace>
  <inkml:trace contextRef="#ctx0" brushRef="#br0" timeOffset="42158.64">8822 3955 306 0,'0'0'101'0,"0"0"4"0,0 0 21 16,0 0-41-1,0 0-43-15,0 0-12 0,-2-5-11 16,2 5 2-16,9 0 4 16,2 0-6-16,4 0 12 15,4 0-4-15,-2 0-17 16,3 0-8-16,-6 0 6 15,6 0-7-15,-6 0-1 16,-2 0-12-16,5-2-23 16,-9-11-10-16,3-1-27 15,-3-3-18-15,0-1-18 16,-1-2 0-16,-1-3-35 0,-4 4 15 16,0 0 4-1,0-1 65-15</inkml:trace>
  <inkml:trace contextRef="#ctx0" brushRef="#br0" timeOffset="42316.21">9045 3757 48 0,'0'0'89'0,"0"0"30"0,0 0-22 16,0 0 2-16,0 0 37 16,0 0-3-16,0 74-63 15,0-45-15-15,0-3 1 16,0-3-16-16,3-2-23 16,-3-5-10-16,2-4-6 15,0 0-1-15,2-6-40 16,1-2-44-16,-3-4-99 15,4 0-125-15</inkml:trace>
  <inkml:trace contextRef="#ctx0" brushRef="#br0" timeOffset="42805.39">9272 2787 416 0,'0'0'232'16,"0"0"-186"-16,0 0 2 15,0 0 36-15,0 0-33 16,0 0-29-16,19 0 28 15,2 0 34-15,8 0-29 16,3 0-8-16,-3 0 2 0,0 0-7 16,-5 6-15-1,-1 0-13-15,-6-2-7 0,-1 2-3 16,-3-2-2-16,-1-2-2 16,-4 0-1-16,1-2-24 15,3 0-116-15,-3 0-159 16,-1 0-376-16</inkml:trace>
  <inkml:trace contextRef="#ctx0" brushRef="#br0" timeOffset="43672.56">9848 2617 583 0,'0'0'73'16,"0"0"-33"-16,0 0 51 15,0 0 29-15,0 0-37 16,0 0-39-16,1-11 7 15,-2 7-16-15,-13 1-7 16,3 3-14-16,-4 0-9 0,-1 0-5 16,1 0-3-1,-1 7-5-15,3 9 5 0,-1 1 2 16,5 3 1-16,3 1 0 16,0 0-4-16,6 3 4 15,0-2 1-15,0-2 3 16,0-3-4-16,0-2 0 15,10-4 1-15,1-2-1 16,1-1-4-16,-2-4-1 16,1 0 5-16,3 0 0 15,1-4-3-15,1 0-22 16,0 0-34-16,4 0 3 16,0-12-22-16,-1-6 2 15,3-4-46-15,-3-1-111 0,-4-3-74 16</inkml:trace>
  <inkml:trace contextRef="#ctx0" brushRef="#br0" timeOffset="43753.86">9848 2617 219 0</inkml:trace>
  <inkml:trace contextRef="#ctx0" brushRef="#br0" timeOffset="44521.62">9848 2617 219 0,'133'-61'134'0,"-133"61"-68"0,0 0 30 15,0 0-7-15,0 0-73 16,0 13-4-16,0 5 89 15,2 5-33-15,0 1-14 16,-2 2-1-16,2 3-8 16,-2 3-19-16,0-3-7 0,0 0-9 15,0-3-4-15,0-8-2 16,0-4-3-16,0-4 0 16,0-3 0-16,0-6-1 15,0-1-9-15,0 0-13 16,0 0-4-16,0-1-39 15,0-14-20-15,0-7-63 16,3 1 72-16,2 2 32 16,1 1-3-16,2-1 36 15,3 5 11-15,-3-3 1 16,3 0-1-16,3 0 14 16,1-3-1-16,-1 1 9 0,-3 4 5 15,-3-1 11-15,1 1-3 16,-4 6 1-16,0 2 5 15,-3 4 4-15,-2 3 4 16,0 0-7-16,0 0-5 16,0 0-31-16,0 0-6 15,0 2-11-15,0 13 11 16,0 10 10-16,0 5 36 16,0 4-18-16,-2 0-9 15,0 0-4-15,2-4-11 16,0-4 3-16,0-8-7 15,0-2 3-15,0-4-3 16,0-5 1-16,0-2-4 0,0-2-2 16,0-3-7-1,0 0-6-15,4 0 10 0,0 0 8 16,5 0 4 0,0-7 5-16,4-1 1 0,1 0 1 15,-1 2 7-15,0 3 1 16,-1 0-8-16,-6 3-6 15,1 0-5-15,-5 0-2 16,-2 15 2-16,0 5-3 16,0 3 8-16,0 4-2 15,-9-1 6-15,-6-6-6 16,10-3 4-16,0 0 16 16,1-7-2-16,4 0 3 15,0-2-4-15,0 0-1 0,0-2-6 16,2-1 12-16,9-1-7 15,0-1-12-15,1-1 7 16,2-2-7-16,-1 0-5 16,5 0 4-16,4 0-5 15,-4-9-37-15,2-5-88 16,-3 1-68-16,-3-2-52 16,-1-1-166-16</inkml:trace>
  <inkml:trace contextRef="#ctx0" brushRef="#br0" timeOffset="45251.81">10641 2573 131 0,'0'0'183'0,"0"0"-87"0,0 0 35 16,0 0 14-16,0 0-33 16,0 0-35-16,-6-39-12 15,-8 39-8-15,-5 0-46 16,4 0-9-16,-4 12 0 15,-4 8 4-15,3 2-4 16,1 3 3-16,4 3 2 16,7-5-1-16,2 2 0 15,2-3 4-15,2-4 2 16,2-2 3-16,0-2-7 0,0 0-8 16,8-3 2-1,3-2 2-15,-3-3-4 0,6-2 0 16,-1-4 0-16,4 0 3 15,2 0-3-15,-1-4-28 16,4-11-13-16,-2-6-36 16,1-4-7-16,3 2-43 15,-8-3-145-15,-1-3-90 16</inkml:trace>
  <inkml:trace contextRef="#ctx0" brushRef="#br0" timeOffset="45320.66">10641 2573 20 0</inkml:trace>
  <inkml:trace contextRef="#ctx0" brushRef="#br0" timeOffset="46021.57">10641 2573 20 0,'114'-60'119'0,"-114"60"-92"0,0 0 39 0,0 0 41 0,0 0-48 15,0 0-24 1,0 5 45-16,0 7 22 0,0 2-14 16,-2 6-31-16,0 3 1 15,-4-1 3-15,3 0 0 16,-2-2-27-16,3 2-14 15,-1-3 0-15,3 0-7 16,0-5 2-16,0-1-5 16,0-2-7-16,0-5 0 15,0 0-2-15,0-4-1 16,5-2 1-16,-1 0-1 16,-3 0-8-16,6 0 7 0,-3 0 1 15,5-2 4 1,1-14 3-16,4-4-1 0,-3 0-4 15,1 0-4-15,-6-1 2 16,-1 2-8-16,1-4-21 16,0 2 7-16,-1-2-8 15,0 1-11-15,-1 7 12 16,-1 2 25-16,-3 5 4 16,0 6 0-16,0 2 5 15,0 0 2-15,0 0-2 16,0 0-5-16,0 0 0 15,0 7 0-15,0 5 10 16,0 6 12-16,0 1 3 16,0 2 2-16,-3 3 7 15,-1 0-13-15,-1 1-6 16,0 6 7-16,1-4 0 0,4 4-3 16,0-9 5-16,0-5 7 15,0-4-13-15,0-5-18 16,0-4 0-16,12-4 0 15,1 0 4-15,5 0 6 16,-3 0-6-16,2 0 7 16,-3 0-5-16,-3 0-2 15,-1 0-3-15,-6 0-1 16,-3 6-7-16,-1 6-7 16,0 8 13-16,0 9 1 15,0-1 6-15,-3 0-3 0,1 0 3 16,2-4 1-16,0-2 5 15,0-6-1-15,15-7 1 16,-1-2-6-16,2-2 0 16,3-5 0-16,0 0 0 15,0 0-6-15,-1-17-23 16,-5-5-117-16,-6-2-114 16,-7-1-258-16</inkml:trace>
  <inkml:trace contextRef="#ctx0" brushRef="#br0" timeOffset="46922.24">8612 1698 56 0,'0'0'447'16,"0"0"-347"-16,0 0 9 16,0 0 3-16,0 0-35 15,0 0-28-15,-10-8-10 0,7 8-16 16,3 0-8-16,0 0-3 15,0 0-12-15,0 0 11 16,0 0-8-16,0 0 2 16,0 0-4-16,0 0 1 15,0 0 2-15,0 0-1 16,0 0 2-16,3 0 2 16,-1 0-3-16,0-8-1 15,-2-1 8-15,0 0-8 16,0 1 1-16,0 4 0 15,0 4 0-15,0 0 0 16,0 0-4-16,0 0-2 16,0 0-4-16,0 0-6 15,0 0 4-15,0 0 7 0,0 4 1 16,0-1 0-16,0 2-1 16,0 2-53-16,0-2-117 15,0-3-125-15,0-2-260 16</inkml:trace>
  <inkml:trace contextRef="#ctx0" brushRef="#br0" timeOffset="47436.62">8980 1189 288 0,'0'0'120'0,"0"0"-54"16,0 0 78-16,0 0-54 15,0 0-12-15,0 0-11 16,-11-25-18-16,11 25-12 0,-2 0 3 16,2 0-9-16,-2 0-3 15,0 0-13-15,2 0-10 16,-2 0-2 0,2 0-3-16,0 4 0 0,0 11 9 15,0 3 11-15,0 0-12 16,0 2 8-16,0 2 1 15,0-2-6-15,0 0 10 16,-2-2-3-16,2 0-13 16,-6 1-4-16,6-6 1 15,0-1-2-15,0-4-2 16,0-2-30-16,0-1-9 0,0-3-25 16,0-1-43-16,0-1-19 15,0 0-12-15,0 0-22 16,0 0 23-16,0 0-137 15</inkml:trace>
  <inkml:trace contextRef="#ctx0" brushRef="#br0" timeOffset="47692.7">8862 1319 69 0,'0'0'288'16,"0"0"-138"-16,0 0-11 15,0 0-1-15,0 0-45 16,0 0-27-16,-7-9-7 15,7 9-28-15,0 0-5 16,0-3-13-16,5 3 5 16,10 0 11-16,8 0 32 0,1 0-39 15,1 0-4 1,-1 0 0-16,-1 0-11 0,-2 0-6 16,0 0 1-16,-1 0-2 15,-2 0-21-15,-2 0-89 16,-3 3-117-16,-4 4-102 15,-7 6-228-15</inkml:trace>
  <inkml:trace contextRef="#ctx0" brushRef="#br0" timeOffset="48404.97">8155 2793 4 0,'0'0'386'0,"0"0"-255"15,0 0-11-15,0 0-6 16,0 0-16-16,0 0-35 16,-4-9-8-16,4 9-33 15,0 0-2-15,0-3 10 16,0 3 11-16,9 0 12 15,9 0-2-15,7 0-20 16,4 0-9-16,4 0-6 16,3 8-7-16,1-1-6 15,1 2 1-15,3-5-4 16,-6 0 0-16,-1-4-8 0,-3 0-84 16,-11 0-134-16,-9 0-478 15</inkml:trace>
  <inkml:trace contextRef="#ctx0" brushRef="#br0" timeOffset="50116.13">7466 2621 729 0,'0'0'88'0,"0"0"-52"0,0 0 36 15,0 0-29-15,0 0-36 16,0 0-4-16,-88 38-2 16,69-17 1-16,2-2 1 15,2 3 5-15,1 0 1 16,5-2 6-16,4 1-3 15,4 0-6-15,1 1 10 16,0-4-9-16,0 0 1 16,0-6-6-16,11-2 0 15,7 0-1-15,-3-5-1 16,1 0 1-16,-1-3-1 16,-1-2 5-16,1 0-2 0,1 0-2 15,-3 0-1 1,3-14-39-16,-1-6-17 0,1-6-10 15,4-4 0-15,-2-6-6 16,0-2 5-16,-3 1-54 16,1 8-7-16,-5 3 47 15,-5 7 74-15,-1 6 7 16,-3 4 23-16,-2 5 52 16,0 4 54-16,0 0-16 15,0 0-58-15,0 0-55 16,0 0 5-16,0 4 2 15,-2 10 5-15,0 5 13 0,-1 2 9 16,1 4-1 0,0 3 8-16,0-2-17 0,0 0-2 15,2-4-15-15,-2-3 0 16,2 2-1-16,0-5-6 16,0-4 1-16,0-3-1 15,0-6-4-15,0-1-30 16,0-2-5-16,0 0 26 15,0 0 5-15,0 0-6 16,0 0 9-16,0 0 0 16,0-5 6-16,0-4-1 15,4-1 6-15,0-4-1 16,1 2-5-16,4-2 5 0,0-2-2 16,2 0 3-1,3 0 1-15,-4 0 5 0,2-3-4 16,3 2 1-16,-2-1-3 15,1-2-5-15,-6 0 3 16,-1 3-3-16,-5 7 7 16,-2 7-3-16,0 1 26 15,0 2 15-15,0 0-16 16,0 0-23-16,0 0-2 16,0 0-9-16,0 3 4 15,0 11-4-15,-4 9 4 16,-2 5 0-16,1 4 2 15,-1 1 6-15,4 2 0 16,-1-1 1-16,3-6 7 16,0-4-13-16,0-6 8 0,0-6 2 15,0-6-5-15,3-3-7 16,5-3 5-16,3 0-5 16,5 0 16-16,3 0 6 15,0 0 4-15,-3 0-17 16,-8 0-4-16,-1 2-5 15,-6 0-1-15,-1 1-1 16,0 8 1-16,0-2 1 16,0 3 0-16,0 2 8 15,0-2 0-15,0 0-3 16,0-2 5-16,0 0-1 16,0-3-3-16,5-2-3 0,5-1-4 15,-1-1-1 1,-1-1 1-16,1-2 3 0,0 0-1 15,0 0 1 1,-2 0-3-16,0 0-41 0,-5-9-49 16,-2-3-7-16,0-1-83 15,-7-2-109-15</inkml:trace>
  <inkml:trace contextRef="#ctx0" brushRef="#br0" timeOffset="50553.33">6484 2833 507 0,'0'0'45'16,"0"0"25"-16,0 0 73 15,0 0-43-15,152-26-14 16,-101 20-9-16,-7 4-18 16,-6 2-39-16,-7 0-9 15,-6 0-7-15,-5 0 0 16,-8 0-4-16,-4 4 2 16,-3 2-2-16,-5-2-59 15,0 0-86-15,0 0-69 16,0-2-40-16</inkml:trace>
  <inkml:trace contextRef="#ctx0" brushRef="#br0" timeOffset="52202.51">6098 2701 315 0,'0'0'73'0,"0"0"-19"16,0 0-40-16,0 0-14 15,0 0 12-15,0 0 8 16,-84 86 13-16,72-58 0 15,3 2 1-15,3-4-1 16,6-2 2-16,0-2 5 0,0-4-9 16,0-2-11-1,17-4-12-15,6-1 2 0,-1-5 9 16,5-5-8-16,-3-1-1 16,-2 0 13-16,3 0-6 15,-2-9 2-15,-2-10-2 16,-2-3-7-16,-4 0-3 15,-5-2-3-15,-2 1 0 16,-6 0-3-16,-2 1-1 16,0 1-5-16,0 6 0 15,0 1-6-15,0-1 9 16,0 8-2-16,0 0 3 16,0 0 0-16,0 5-3 15,0 2 1-15,0 0-3 0,0 0-5 16,0 0-15-16,0 0 0 15,0 4 11-15,0 8 9 16,-2 4 6-16,0 2 21 16,2 4-4-16,0 0-3 15,0 0-3-15,0-2 4 16,0-2-8-16,0-1 1 16,0-3 10-16,0-5-4 15,0 2 8-15,0-4-4 16,0 1-16-16,0-4 2 15,2 1-3-15,0-4 4 16,0-1-5-16,0 0 1 16,0 0 4-16,-2 0 1 15,0 0-1-15,4 0 3 0,-2 0 3 16,2-3 3-16,0-14-4 16,5-3-7-16,0-4 0 15,0-2-3-15,2-1-2 16,-4 2-14-16,-3-1-21 15,-1 2 10-15,-1 4 16 16,-2-1 8-16,0 8-1 16,0 5-1-16,0 2 3 15,0 6 4-15,0 0 0 16,0 0 1-16,0 0-3 16,0 0-2-16,0 0-2 0,0 0-6 15,0 0 5 1,0 2 0-16,0 12 5 0,0 4 9 15,0 4 9-15,0 0-5 16,0 0 9-16,0-2 0 16,0 0-7-16,2 0 1 15,0 0-1-15,0 1-11 16,-2 0 10-16,0-1 1 16,3-2-10-16,1-2-1 15,-1-6-2-15,1 1-1 16,0-8 6-16,-1 0-7 15,-1-3-2-15,2 0-3 16,1 0 1-16,3 0 4 0,6 0 2 16,1 0 11-1,2 0-3-15,-3-3-3 0,-4 1-1 16,3 2-1-16,-6 0-2 16,-5 0-3-16,-2 0-3 15,0 10-9-15,0 13 8 16,0 2 4-16,-13 4 0 15,1 0-7-15,1-8-14 16,5-5 3-16,2-7 16 16,4-2 2-16,0-5-3 15,0-2-2-15,0 0-3 16,2 3 4-16,13-3 4 16,3 0 6-16,-1 3 14 15,2-1-8-15,-3 2-4 0,-3 0-4 16,-1 3 2-16,-2-4 4 15,-1 3-6-15,-3 0 5 16,-1 2 9-16,-1 0-10 16,-1 0-1-16,1 0 5 15,-2 0-2-15,1-2 2 16,-3 0 1-16,0-1 12 16,0 0-2-16,0 2 1 15,-5 0-3-15,-6-1-6 16,0-2 0-16,-2 0 2 15,0-2 0-15,3-2 3 16,-2 0 1-16,4 0-11 16,4 0-3-16,-3 0 1 15,7 0-1-15,0 0-3 0,0 0-3 16,0 0 0-16,0 0-2 16,0 0 0-16,0 0-20 15,0 0-35-15,0 0-33 16,0 0-12-16,0 0-76 15,0 4-116-15,0 0-316 16</inkml:trace>
  <inkml:trace contextRef="#ctx0" brushRef="#br1" timeOffset="65283.1">8350 2148 199 0,'0'0'113'15,"0"0"-10"-15,0 0 24 16,0 0-31-16,0 0-35 16,0 0-28-16,0 0 2 15,2-17 16-15,-2 16-13 16,0 1 12-16,0 0-2 16,0 0-13-16,0 0-14 15,0 0-9-15,0 0-8 0,0 0-4 16,0 0-9-16,0 0-18 15,0 0-16-15,0 0 4 16,0 5-3-16,0 10 20 16,0-1-6-16,0 6-41 15,0 2-13-15,0-1-13 16,0 1-49-16,0 0 17 16,0-1 29-16,0-1-50 15</inkml:trace>
  <inkml:trace contextRef="#ctx0" brushRef="#br1" timeOffset="65548.6">8330 2446 148 0,'0'0'49'16,"0"0"-16"-16,0 0 22 15,0 0-20-15,0 0-9 16,0 0-10-16,0 18 13 16,0-15-16-16,0 2 10 15,0-1-1-15,0 2-3 16,0 2-11-16,0 0-2 16,0 4-5-16,0 3-1 0,0-1-38 15,0-1-47 1,0 1-78-16</inkml:trace>
  <inkml:trace contextRef="#ctx0" brushRef="#br1" timeOffset="65756.81">8330 2631 35 0,'0'0'46'16,"0"0"1"-16,0 0 7 15,0 0-26-15,0 0 4 16,0 0 21-16,0 40 16 15,0-38-20-15,0 2-32 16,0 1-5-16,0 2-12 16,0 3-1-16,0 2-38 15,0 2-50-15,0 1-8 0,0 0-28 16</inkml:trace>
  <inkml:trace contextRef="#ctx0" brushRef="#br1" timeOffset="65984.72">8330 2807 32 0,'0'0'27'16,"0"0"-17"-16,0 0-10 15,0 0-1-15,0 0 1 16,0 0 0-16,0 44 2 16,0-36 26-16,0-2 27 15,0 0 4-15,0 2 5 16,0-2-12-16,0 2-11 0,0 2-21 16,-5 3-20-1,3-3-11-15,-2 2-72 0,1-1-7 16,1-1 30-16,-1 3 52 15,1-4-1-15,2 2 9 16,-2-4 3-16,2 0 3 16,0-1-6-16,0 0-23 15</inkml:trace>
  <inkml:trace contextRef="#ctx0" brushRef="#br1" timeOffset="66150.1">8290 3116 111 0,'0'0'108'16,"0"0"-54"-16,0 0-42 16,0 0-8-16,0 0 2 0,0 0-6 15,-8 68-9 1,8-58-44-16,0-2-1 0,3 0-15 16,2-1 3-16</inkml:trace>
  <inkml:trace contextRef="#ctx0" brushRef="#br1" timeOffset="66254.62">8293 3369 14 0,'0'0'0'16</inkml:trace>
  <inkml:trace contextRef="#ctx0" brushRef="#br1" timeOffset="66524.14">8290 3627 224 0,'0'0'64'15,"0"0"-6"-15,0 0 11 16,0 0-16-16,0 0-33 15,0 0-16-15,-3 89-4 16,1-75 0-16,2-2-5 0,0-5-10 16,0 3-17-1,0-2 14-15,0 0-10 0,0 1-19 16,0-4-21-16,0-5-26 16,0 0-75-16</inkml:trace>
  <inkml:trace contextRef="#ctx0" brushRef="#br1" timeOffset="67640.77">8463 2643 330 0,'0'0'171'0,"0"0"-123"16,0 0 14-16,0 0 9 0,0 0-31 16,0 0-23-1,0 0 16-15,0 0 24 0,0 0 2 16,0 0 0-16,0 0-10 16,0 0-6-16,0 0-8 15,-2 0-12-15,2 0-3 16,0 0-6-16,0 0-5 15,0 0 0-15,0 0-3 16,0 0 2-16,0 0-3 16,0-11-1-16,0-2-4 15,4-5 0-15,10-2 0 16,0-2 1-16,7-3-1 0,2-1 0 16,-1-1 1-1,5 1-1-15,-1-3 0 0,1 7 1 16,-4 4-1-16,-6 4 0 15,-2 5-2-15,-1 4 2 16,0 1-3-16,-2 1 3 16,3 3 1-16,-6 0 1 15,-3 0 1-15,-2 0 2 16,-2 0-5-16,1 0 2 16,-3 0 1-16,2 0-3 15,-2 0 4-15,0 0 0 16,0 0 4-16,0 0-2 15,0 0-4-15,0 0 12 16,0 0-7-16,0 0-5 16,0 0 0-16,0 0-4 15,0 0-7-15,0 0-55 16,-5 0-66-16,-5 0-161 0,1 0-270 16</inkml:trace>
  <inkml:trace contextRef="#ctx0" brushRef="#br1" timeOffset="68266.98">8673 2166 263 0,'0'0'255'16,"0"0"-169"-16,0 0 29 16,0 0-3-16,0 0-37 15,0 0-25-15,-5-4-5 16,5 4-2-16,0 0-3 16,0 0-3-16,0 0 7 15,0 0-9-15,-2 0 7 16,2 0-22-16,0 0 0 15,0 0-7-15,0 0-13 16,0 0-1-16,0 0 0 0,0 0-7 16,0 4 5-1,11 7 3-15,3 3 1 0,1 3 8 16,1-3-4-16,-1 2-4 16,1 0 1-16,-3-4 2 15,-1 2 6-15,-3-6-7 16,-1 0 7-16,-4 1 1 15,2-2-3-15,-4-3-1 16,0-1 0-16,0-3 4 16,-2 0-7-16,0 0-4 15,0 0 9-15,0 0 10 16,0 0-9-16,0 0 3 0,0 0 0 16,0 0-6-1,0 0-3-15,0 0 0 0,0 0 1 16,0 0-3-16,0 0 2 15,0 0-3-15,0 0 2 16,0 0-1-16,0 0-1 16,0 0 1-16,0 0-2 15,0 0-1-15,0-7-64 16,0-12-159-16,0 2-623 16</inkml:trace>
  <inkml:trace contextRef="#ctx0" brushRef="#br1" timeOffset="69615.73">8230 2671 123 0,'0'0'80'16,"0"0"-13"-16,0 0-3 16,0 0 15-16,0 0-6 15,0 0 4-15,0 0 9 16,0 0-2-16,0 0-15 15,0 0-11-15,0 0-5 16,0 0 11-16,0-3-12 16,0 2 1-16,0-3-10 15,0-2-14-15,0-3-12 16,0-3-8-16,-4-2-6 16,-2-2-2-16,-3-3 2 0,-1-4-3 15,-2-2 2 1,-5-4 1-16,-4 1-1 0,1 2-2 15,0 0 0-15,1 5 0 16,2 4 0-16,2 2 0 16,-1 6-1-16,1-1-7 15,-4 3-5-15,1 4-6 16,1-1 2-16,0 2 12 16,-2 2 0-16,1 0 0 15,3 0-7-15,-3 0-15 16,1 6 6-16,0 4 10 15,7 0 3-15,-2-2-2 0,3-2 4 16,1 0 2-16,3-2 2 16,3-4 2-16,2 0 0 15,0 0 0-15,0 0 8 16,0 0-2-16,0 0-2 16,0 0-3-16,0 0-1 15,0 0 0-15,0 0 0 16,0 0 0-16,0 0 1 15,0 0-3-15,0 0 1 16,0 0-16-16,0 0-54 16,0 0-52-16,0 0-177 15,2 0-15-15</inkml:trace>
  <inkml:trace contextRef="#ctx0" brushRef="#br1" timeOffset="70197.63">7931 2107 282 0,'0'0'97'0,"0"0"0"16,0 0 40-16,0 0-20 16,0 0-39-16,0 0-22 15,0-1-5-15,0 1-4 16,0 0-4-16,0 0-26 16,0 1-17-16,-5 15 0 15,-8 9 11-15,-3 3-4 0,-2 6-2 16,-2 2 16-1,2-4 2-15,2 0-13 0,6-8-5 16,1-7 4-16,3-2-8 16,5-9 4-16,1-1-3 15,0-5-1-15,0 0 3 16,0 0-3-16,0 0 5 16,0 0-4-16,0 0 7 15,0 0-6-15,0 0-3 16,0 0 0-16,0 0-52 15,0-5-86-15,0-7-132 16</inkml:trace>
  <inkml:trace contextRef="#ctx0" brushRef="#br0" timeOffset="90747.17">3742 3854 407 0,'0'0'203'0,"0"0"-105"16,0 0 13-16,0 0-24 16,0 0-22-16,0 0-27 15,0 0-19-15,-29-40-5 16,23 36 8-16,-6 4 10 16,1 0-15-16,-5 0-17 15,-3 7-1-15,-6 19 1 0,-5 9 1 16,4 3-1-16,6 1 1 15,5-4 0-15,6-2 0 16,6-1-1-16,3-3-2 16,0-3 2-16,5-2 0 15,12-4-5-15,8-1 3 16,0-5 2-16,4-4 4 16,0-7-2-16,2-3-2 15,0 0 0-15,1-3-22 16,3-17-19-16,-2-8-36 15,-2-7-12-15,-2-1-18 16,-6-8-46-16,-6 2-16 16,-5 5-61-16,-8-2 74 15,-4 9 116-15,0 7 40 16,0 2 56-16,0 9 20 0,0 6 75 16,-3 6-87-16,2 0-39 15,1 0-25-15,0 16 0 16,0 7 5-16,0 9 15 15,0-3 9-15,0-3 17 16,0 3 2-16,0-6-20 16,1 0-6-16,4-2-7 15,-2-5-7-15,-1-4-2 16,-2-3 2-16,2-1-8 16,-2-7 7-16,2 2-7 15,-2-3 0-15,2 0 0 16,-2 0-2-16,2 0 2 0,-2 0 5 15,1 0 7-15,4 0-4 16,-1 0-3-16,2-4 9 16,0-9-2-16,3-1-2 15,-1-4-5-15,1 0 0 16,-1-2-5-16,2-4 1 16,1-2-1-16,-3-4 3 15,2 0-3-15,-4 2 0 16,-5 0-2-16,3 0 0 15,-2 3 2-15,-2 6 0 16,0 5 0-16,0 5 5 0,0 5-1 16,0 4 7-16,0 0-4 15,0 0 2-15,0 0-7 16,0 0-2-16,0 0-10 16,0 0-1-16,0 16 11 15,0 9 3-15,0 3 1 16,0 3 8-16,0 0 0 15,0 1 8-15,2-3-7 16,0 0 3-16,2-5 21 16,-1-2-26-16,4-2-1 15,0-5 2-15,-1-3 29 16,-3-5-21-16,3-5-15 16,-2 0-4-16,-2 1 2 15,3-3-1-15,-2 0-2 0,1 0 11 16,2 0-6-16,4 0 3 15,5 0 2-15,0-7 3 16,6 0 1-16,-5-2-3 16,-2 6-9-16,-5 3-2 15,-3 0 0-15,-4 0-13 16,-2 12-1-16,0 9 1 16,0 6 13-16,-17 2-4 15,7-4-1-15,-2-4-13 16,8-10 7-16,4-3 10 0,0-2-5 15,0 0-2 1,0 0 3-16,12 2-3 16,1-4 8-16,-1 2 0 0,0-3 2 15,-3 0 7-15,-3 3-1 16,-6 0 5-16,0 2 4 16,0 2-5-16,0 3-2 15,0-1 1-15,0-1 0 16,-4-1-3-16,-5-2-1 15,-1-3-1-15,-2-2-2 16,-1-1-4-16,1-2 0 16,1 0-18-16,3-2-76 15,0-15-32-15,4-8-277 16</inkml:trace>
  <inkml:trace contextRef="#ctx0" brushRef="#br0" timeOffset="92067.82">4562 3817 518 0,'0'0'72'0,"0"0"-33"0,0 0 54 16,0 0 16-16,0 0-79 16,0 0-28-16,-45-12 16 15,28 29-13-15,1 3 1 16,0 4 4-16,5 2-5 15,2-4-2-15,3 5 2 16,2-1 4-16,4-3-3 16,0 3 11-16,0-5-6 15,0-3-5-15,0-5-3 16,6-3-3-16,3-1 0 0,5-4 0 16,-1-5 3-16,3 0 5 15,1 0 6-15,1 0-4 16,-1-9-6-16,2-10 0 15,-2-4 0-15,1-4-1 16,-4 0-1-16,-3-5-1 16,-2 1-1-16,-5 2-6 15,0-3-14-15,-1 12-16 16,-3 5 24-16,0 3 8 16,0 8-6-16,0 4 5 15,0 0-12-15,0 0-10 16,0 0-20-16,0 0 11 15,0 0 11-15,0 2-1 16,0 12 3-16,0 1 18 16,0 5 5-16,0 1 6 0,-3 1 1 15,3 0 6-15,-2 3 5 16,2-2 5-16,0-6 5 16,0-2-8-16,0-5-4 15,0-3-8-15,0 0 1 16,0-2-6-16,5-5 3 15,2 1 4-15,-1-1-2 16,1 0-1-16,-1 0 2 16,2 0-2-16,-2 0 0 15,1 0-5-15,-1 0 0 16,3-13 1-16,3-8 7 16,-2-4-6-16,4-6-3 0,-5 1-1 15,2 4-15-15,-4 4 9 16,-3 6 6-16,-1 0 0 15,-3 3 0-15,0 4 0 16,0 0 1-16,0 7 1 16,0-1-2-16,0 1 0 15,0 2 0-15,0 0 0 16,0 0-3-16,0 0 2 16,0 0-8-16,0 0-2 15,0 10 1-15,2 8 10 16,0 4 2-16,-2 2 6 15,0 2 13-15,0 2-11 16,0-3-1-16,0-4 5 16,0-2-1-16,6-6-4 15,-1-3-4-15,4-1 5 0,-3-6 3 16,1-1-6-16,0 0 0 16,0 0 0-16,2-2 0 15,1 0-4-15,4 0 6 16,2 0-1-16,0 0-2 15,-3 0-2-15,-3 0 1 16,-4 0-5-16,-4 0 0 16,0 4 0-16,-2 13 1 15,0 2 3-15,0 6 11 16,-2 0-5-16,-8 0 2 0,3-1-4 16,6-2-1-1,-2-2 3-15,3-4 8 0,0-2 15 16,0-2-5-16,0-2-10 15,3-2 3-15,5-2 13 16,2 0-7-16,-2 0-2 16,1-3-4-16,-2-3-8 15,2 0-4-15,0 0-1 16,-1 0-4-16,4 0 1 16,0-5-1-16,5-9-4 15,-2-6-22-15,1-2-113 16,-7 0-30-16,-3-4-108 0,-6-4-443 15</inkml:trace>
  <inkml:trace contextRef="#ctx0" brushRef="#br0" timeOffset="92614.4">5008 3720 192 0,'0'0'288'0,"0"0"-249"16,0 0 49-16,0 0 36 0,0 0-59 15,0 0-40 1,0 0-16-16,-11-3 5 0,11 3-5 15,0 0-1-15,0 4 25 16,0 2 16-16,2 1-18 16,4-6-19-16,-2 3 7 15,4-4-7-15,-1 0-7 16,-3 0 1-16,0 0 0 16,-2 0 13-16,1-9 9 15,-3-1-19-15,0-1-5 16,0 3-1-16,0 5 0 15,0 3-3-15,-7 0-3 16,1 0-10-16,1 0 12 0,-1 8-3 16,2 2-1-16,4-5 3 15,0-1-2-15,0-2-6 16,0 1 2-16,0-3 8 16,6 0 1-16,1 0 4 15,-1 0 0-15,-2 0 6 16,-2-6 2-16,1-2-4 15,-3 1-1-15,0 1-3 16,0 4 0-16,0 0-5 16,-7 2-58-16,-8 0-146 15,-1 14-512-15</inkml:trace>
  <inkml:trace contextRef="#ctx0" brushRef="#br0" timeOffset="98939.03">13561 1794 505 0,'0'0'46'16,"0"0"-37"-16,0 0 53 15,0 0 17-15,0 0-49 16,0 0-1-16,0 0 44 16,0 0 3-16,0-7-4 15,0 7-23-15,0 0-8 16,0 0-21-16,0 0-9 15,0 0-8-15,0 0-2 16,0 0 4-16,0 0-5 16,0 0 0-16,2 0-6 15,0 0 1-15,4 14-1 16,-3 9 6-16,5 13 12 16,-4 9-2-16,0 6-6 0,-1 6-1 15,1-3 5 1,-2-6-6-16,-2-11 1 0,0-9 0 15,0-10 12-15,0-4 7 16,0-4-3-16,0-5 5 16,0-2-5-16,3-2-5 15,-3 2-4-15,0-3-3 16,0 0-3-16,0 0 2 16,0 0-1-16,0 0 0 15,0 0-5-15,0 0-1 16,0 0-105-16,0 1-92 15,0 8-244-15</inkml:trace>
  <inkml:trace contextRef="#ctx0" brushRef="#br0" timeOffset="99923.15">13717 2488 222 0,'0'0'241'16,"0"0"-173"-16,0 0 35 16,0 0 27-16,0 0-58 15,0 0-37-15,4-7 11 16,-4 5 15-16,0 2-15 15,0 0-8-15,-2 0-12 0,-11 0-24 16,-3 0-1 0,-3 0-1-16,-4 3 0 0,3 11-3 15,0 4 3-15,4 0-1 16,6 1 3-16,1-6-1 16,7-1-1-16,2 0 1 15,0 1 1-15,0-4 1 16,0 2 4-16,15-1 5 15,1 0 1-15,1-3-5 16,1 2 13-16,0-6-1 16,-2 4 2-16,-3-6-8 15,-3-1-8-15,0 0 2 16,0 0-8-16,3 0 0 16,-3-8-30-16,1-6-56 15,1-3-72-15,-3-6-49 0,-7-2-309 16</inkml:trace>
  <inkml:trace contextRef="#ctx0" brushRef="#br0" timeOffset="102863.12">13528 1381 54 0,'0'0'545'0,"0"0"-507"15,0 0-8-15,0 0 48 16,0 0 13-16,0 0-88 16,-35-18-3-16,25 18-13 15,-5 13 13-15,4 6 7 16,-1 5 3-16,3 5-3 16,6-3 0-16,3-1 5 15,0-3-7-15,0-4 10 16,17-2-5-16,3-5-2 15,-2-8 16-15,1 0 3 0,0-3 21 16,1 0-23-16,-1-3 11 16,-1-11 15-16,-2-7-35 15,-2-2-6-15,-6-3 7 16,-1 1-4-16,-7-4-6 16,0 3 2-16,0 2-1 15,0 2 3-15,-15 5-6 16,-5 2 5-16,4 5-10 15,-2 3-2-15,-2 7-26 16,0 0-19-16,0 0-24 16,-1 13-115-16,4 8-37 15,1-6-183-15</inkml:trace>
  <inkml:trace contextRef="#ctx0" brushRef="#br0" timeOffset="104348.81">13833 1400 397 0,'0'0'241'0,"0"0"-173"16,0 0 63-16,0 0-26 16,0 0-40-16,0 0-40 15,9-24 4-15,13 11 14 16,7-1 0-16,2-4 5 16,5 0-8-16,0-2-25 15,0 2-1-15,-5-2-11 16,0 4-3-16,-6 3 0 15,-9 6-8-15,-1 3-71 16,-9 4-55-16,-6 0-152 16,0 0-179-16</inkml:trace>
  <inkml:trace contextRef="#ctx0" brushRef="#br0" timeOffset="105187.99">13694 2819 684 0,'0'0'78'15,"0"0"-27"-15,0 0 42 16,0 0-13-16,0 0-37 15,0 0-30-15,6 18 33 16,-2 8 13-16,0 2-20 16,2 4 8-16,-1 4-14 15,0 1-8-15,-2 1-15 16,1-3-1-16,-1-4-7 0,3-6-1 16,-4-4-1-1,-2-5-16-15,0-4-68 0,0-2-68 16,0 0-163-16,0 1-261 15</inkml:trace>
  <inkml:trace contextRef="#ctx0" brushRef="#br0" timeOffset="105773.04">13711 3479 572 0,'0'0'88'0,"0"0"-16"16,0 0 42-16,0 0-51 15,0 0-30-15,0 0-3 16,-5-12 7-16,-1 10-8 16,-1 0 8-16,2 2-14 0,3-1 1 15,0-2-7 1,2 0 0-16,0 3 3 0,0-1-3 15,0-1-5-15,0 0 7 16,0 2-7-16,0 0-5 16,0 0 2-16,0 0 6 15,0 0-1-15,0 0 5 16,0 0-5-16,0 0-2 16,0 0-5-16,0 0-4 15,0 0-3-15,0 12-3 16,0 13 3-16,2 10 41 15,0 2-19-15,0 7-6 0,-2-3-6 16,0 10-5 0,0-5 0-16,0 0-2 0,0-6-3 15,0-12-5-15,0-12-71 16,0-10-89-16,0-6-14 16,0 0-90-16</inkml:trace>
  <inkml:trace contextRef="#ctx0" brushRef="#br0" timeOffset="106200.52">13650 3671 747 0,'0'0'96'0,"0"0"-46"16,0 0 42-1,0 0-8-15,0 0-60 0,0 0-18 16,5-1 17-16,9 1 19 15,-1 0-6-15,3 0-4 16,0-4-8-16,3 0-10 16,-4-3-9-16,3 0 0 15,-5-2-4-15,2-3-1 16,-1 2-1-16,-4-2-32 16,-1 2 11-16,-5 0 11 15,-1 2-3-15,0 0 1 16,-3 5 9-16,3 0 3 0,-3 3 2 15,0 0 3 1,0 0 3-16,0 0-2 0,0 0-5 16,0 14 1-1,2 10 12-15,1 8 31 0,1-2-9 16,-2 3-22-16,1-8-8 16,1-7-1-16,-2-5-4 15,0-8 0-15,-2-5-10 16,4 0-87-16,3-5-14 15,3-26-110-15,-2-5-176 16</inkml:trace>
  <inkml:trace contextRef="#ctx0" brushRef="#br0" timeOffset="106707.26">14103 2488 660 0,'0'0'199'15,"0"0"-146"-15,0 0 69 16,0 0-26-16,0 0-50 15,0 0-32-15,2 0-6 16,14 0 36-16,8 0 26 16,3 0-19-16,0 0 3 15,2 0-18-15,-1 0-21 16,0 0-9-16,-6 0-4 16,-2 0 0-16,-4 0 1 15,-3 0-6-15,-1 0 1 0,2 0-40 16,-2 0-91-16,-1 0-67 15,0 0-124-15,3 0-241 16</inkml:trace>
  <inkml:trace contextRef="#ctx0" brushRef="#br0" timeOffset="107033.13">14645 2351 580 0,'0'0'175'0,"0"0"-161"16,0 0 41-16,0 0 28 0,0 0-47 15,0 0-11-15,-60 31-12 16,51-7 9-16,0 0 22 16,4 2 8-16,3-1-20 15,2-4-5-15,0 0-8 16,0-3-8-16,0-3-5 15,0 0-3-15,2-5-1 16,7-3-3-16,0-3 1 16,2-1-6-16,1-3-19 15,2 0-8-15,5-10-31 16,1-15-20-16,0-3-37 16,0-3-27-16,0-3-86 0,-2 2-92 15</inkml:trace>
  <inkml:trace contextRef="#ctx0" brushRef="#br0" timeOffset="107669.18">14645 2351 157 0,'129'-34'342'16,"-129"34"-269"-16,0 0-50 15,0 0 30-15,0 5-30 16,0 13 7-16,0 5 19 16,0 6 18-16,-4 0-13 15,1 2-20-15,1-2-6 16,2-4 5-16,0-3-9 15,0-8-17-15,0-5-7 0,0-5 0 16,0-4 0-16,5 0 0 16,3 0 11-16,4-4-2 15,-1-15 0-15,5-3-4 16,-5-6 4-16,1 2-7 16,-3-4-2-16,-1 4-1 15,-4 2-6-15,-4 8-5 16,0 4 6-16,0 8 6 15,0 4 0-15,0 0 11 16,0 0-11-16,0 0-2 16,0 4-11-16,-3 14 13 15,-3 10 7-15,0 2 3 16,0 2 16-16,4-2 2 16,0-2-7-16,2-3-11 15,0-5 4-15,0-6 4 0,0-2 5 16,0-7-12-16,13 0-11 15,5-3 3-15,3-2 8 16,6 0 3-16,-3 0-1 16,-4 0-4-16,-4 0-9 15,-8 0 0-15,-3 0-1 16,-4 2 1-16,2 12 0 16,-3 4 21-16,0 2 23 15,0 4-10-15,0-2-3 16,0-2 2-16,0-2-22 15,0-3-4-15,0-2 1 16,0-3-3-16,0-2-3 0,0-2-2 16,2-4-2-1,3 0 1-15,0 0-6 0,-3-2-34 16,7 0-36-16,5 0-13 16,1-4-33-16,5-16-80 15,-1-6-142-15,2-6-173 16</inkml:trace>
  <inkml:trace contextRef="#ctx0" brushRef="#br0" timeOffset="108622.13">15303 2249 692 0,'0'0'62'0,"0"0"-24"16,0 0 78-16,0 0-32 16,0 0-68-16,0 0-14 15,-41 21-2-15,28 5 4 16,-1 4 9-16,1 2 3 16,-1 2 28-16,3-2-18 15,4-4-5-15,4-1 3 16,3-5-10-16,0-5-4 15,0 2-7-15,0-8-3 0,0-3-1 16,8-1 1 0,1-6 2-16,5-1 0 0,1 0-1 15,5-5-1-15,1-17-24 16,0-2-19-16,0-5-26 16,-1 0-15-16,-6-2 8 15,1-1-15-15,-4 3-30 16,-3 0 21-16,-2 5 65 15,0 6 35-15,-6 6 3 16,0 5 66-16,0 7 23 16,0 0 20-16,0 0-65 15,0 0-47-15,0 9-4 16,-7 9 4-16,0 6 9 16,1 0 0-16,-1 0 30 15,1 2 7-15,1 0-16 0,0 0 7 16,2-2-11-1,3-4-4-15,0-1-12 0,0-6-2 16,0-2-7-16,0-6-1 16,3-3-2-16,4-2 2 15,5 0 3-15,-2 0 3 16,6-14-2-16,0-6-4 16,0-4-1-16,1 0-8 15,-3-3-10-15,-4 4 6 16,-3 5-5-16,-5 4-10 15,-2 10 27-15,0 4 1 16,0 0 9-16,0 0-9 16,0 0 0-16,0 4-8 0,0 12 8 15,-2 2 4-15,0 3 14 16,2-1 4-16,0-3-2 16,0-3-4-16,0 1 6 15,0-6-1-15,12-1-6 16,1-1-4-16,-3-2 6 15,2 4-2-15,-4-2-13 16,-3 6 5-16,-3 4 4 16,-2 8 0-16,0 3 7 15,0 3 6-15,0-2 12 16,-4-5 4-16,4-4 4 16,0-6-19-16,0-4-8 0,0-3-7 15,4 2 3-15,8-5-1 16,3-4 5-16,-3 0-4 15,2 0-5-15,5 0-4 16,-2-6 3-16,6-8-7 16,-5-5-6-16,2 0-104 15,-9 1-110-15,-6 6-230 16</inkml:trace>
  <inkml:trace contextRef="#ctx0" brushRef="#br0" timeOffset="111897.02">14375 981 800 0,'0'0'142'0,"0"0"-135"16,0 0 2-16,0 0 35 15,0 0-24-15,0 0-9 16,0 0-4-16,0 0 18 16,0 0 6-16,0 0 0 15,0 0 6-15,0 0-9 16,0 0-8-16,4 17-13 16,1 17 19-16,-1 7 13 15,1 1 25-15,-3 2-47 16,0-9-17-16,3 4 0 15,-3-5 0-15,2-8 1 16,1-4-2-16,-3-6-2 16,-1-5 2-16,2-8-65 0,0-3-25 15,-3 0 19 1,0 0-50-16,0-1 27 0,0-16-89 16,0-3 6-16,-7 0 38 15,-4 2 16-15,2 1 61 16,0 0 63-16,-1 8 49 15,7 0 33-15,-3 5 41 16,5 2 18-16,1 2-28 16,0 0-39-16,0 0-18 15,0 0-10-15,0 0-18 16,0 0-2-16,0 0 26 16,10 0 21-16,5 0-25 0,0 0 9 15,3 0-1 1,2 2-15-16,0 0-13 0,1-2-15 15,-6 0-7 1,-1 0-3-16,-1 0-3 0,-3 0 0 16,2 0-3-16,-4 0-67 15,1 0-18-15,-1-12-12 16,-6-2-78-16,-2-2-99 16,0-2-159-16</inkml:trace>
  <inkml:trace contextRef="#ctx0" brushRef="#br0" timeOffset="112081.74">14576 1032 314 0,'0'0'240'0,"0"0"-180"0,0 0-12 15,0 0 31-15,0 0 96 16,0 0-52-16,15 123-36 16,-11-75-2-16,1 1-52 15,2-3-13-15,-3-7-14 16,2-5-6-16,4-5-7 15,-6-8-144-15,1-7-220 16</inkml:trace>
  <inkml:trace contextRef="#ctx0" brushRef="#br0" timeOffset="114647.36">15846 1526 757 0,'0'0'49'0,"0"0"-21"15,0 0 56-15,0 0 6 16,0 0-66-16,51-107 2 16,-32 83 14-16,-3 0-2 0,3 0-6 15,-1 2-2-15,-4 0-4 16,0 3-6-16,-2 2-12 15,-5 5 2-15,-1 6 0 16,0 0 0-16,-1 2-10 16,0 3 0-16,-5 1-3 15,0 0 3-15,0 0-10 16,0 0-11-16,0 3 11 16,0 11 1-16,0 6 9 15,0 1 5-15,0 0-1 16,0-3-3-16,0-2-1 15,0-4 1-15,0-6 1 0,0-4-1 16,0-2-1-16,0 0 0 16,0 0-1-16,0 0-2 15,0 0 3-15,7-2 2 16,9-11 1-16,5-8-3 16,2 1 6-16,-1 1-5 15,0 2-1-15,-4 2 0 16,-5 6 0-16,-1 3 1 15,-6 4-1-15,-1 0 0 16,-3 2 0-16,0 0-1 16,-2 0 0-16,0 0 1 15,0 0-2-15,0 0-1 16,0 0-4-16,0 0 1 0,0 7-5 16,0 10 11-1,0 5 0-15,-2 0 1 0,2-2 5 16,0-8-3-16,0-6-2 15,0-3-2-15,0-3-6 16,0 0 5-16,4 0 2 16,10 0 7-16,3-7 0 15,4-7 7-15,1-2 3 16,-1 0-6-16,-2 2-4 16,-3 2 0-16,-3 4 1 15,-4 2-2-15,-2 4 14 16,-5 2-5-16,-2 0-3 15,0 0-4-15,0 0-8 0,0 0-8 16,0 12 6 0,2 4 2-16,0 2 7 0,3-4-7 15,-3-6-28-15,0-4-50 16,5-4-25-16,2 0-156 16,2 0-116-16</inkml:trace>
  <inkml:trace contextRef="#ctx0" brushRef="#br0" timeOffset="114947.57">16813 902 257 0,'0'0'555'0,"0"0"-549"15,0 0 15-15,0 0 79 16,0 0-13-16,-60 153-28 15,36-91-24-15,-5 8 0 16,-2 0 0-16,0-2-4 16,2-8-11-16,5-7 5 15,9-11-1-15,2-11-18 16,7-7-5-16,2-7-1 16,0-9-7-16,4-4-42 15,0-4-45-15,0 0-38 16,6 0 45-16,7-12-32 15,3-8-80-15,1-4-67 0</inkml:trace>
  <inkml:trace contextRef="#ctx0" brushRef="#br0" timeOffset="115367.14">16800 1221 620 0,'0'0'133'0,"0"0"-66"16,0 0 33-16,0 0-7 16,0 0-39-16,0 0-8 15,105-68-8-15,-87 63-12 16,-3 5-3-16,-1 0-14 0,-8 0-9 16,-1 5-1-1,-5 13 1-15,0 8 6 0,0 3-1 16,-16 0 4-16,-2 1-4 15,-1-5-5-15,3-2 3 16,5-5 0-16,4-6 2 16,2-2 1-16,5-3 18 15,0-4-7-15,0-1-2 16,0 1-12-16,0-2-2 16,0 1 6-16,14 0 15 15,1 0 0-15,6-2-3 16,-1 0-9-16,0 0 0 15,-2 0-6-15,-3 0-4 16,-2-6 0-16,-4 2-29 16,-4-1-99-16,-3-4-10 15,-2 1-105-15,0-1-464 0</inkml:trace>
  <inkml:trace contextRef="#ctx0" brushRef="#br0" timeOffset="115608.06">16850 1277 599 0,'0'0'287'0,"0"0"-236"16,0 0 49-16,0 0 0 16,0 0-60-16,0 0-17 0,31 0 62 15,-12 0-35-15,2 0-29 16,-1 0-9-16,-3 0-8 15,4-2-4 1,4 0-2-16,0 0-94 0,12 0-39 16,1 0-116-16,-1 2-324 15</inkml:trace>
  <inkml:trace contextRef="#ctx0" brushRef="#br0" timeOffset="116051.13">17436 1020 570 0,'0'0'109'16,"0"0"-31"-16,0 0 72 15,0 0-28-15,0 0-39 0,0 0-25 16,-9-7-23-16,9 7-1 15,2 0-10-15,13-3-7 16,6 1 33-16,3 0-21 16,0 1-19-16,-1-2-5 15,-3 2 0-15,-5-2-5 16,-3 1 0-16,-3 0-1 16,-5 1-12-16,-1 1-83 15,-3-3-33-15,0 1-93 16,0 0-79-16</inkml:trace>
  <inkml:trace contextRef="#ctx0" brushRef="#br0" timeOffset="116615.12">17436 1020 282 0,'-2'-10'207'16,"-5"23"-168"-16,0 5 39 15,-2 4 48-15,5 5-41 16,-4 5-37-16,5 3 17 16,0-5-20-16,1-4-24 15,2-6 8-15,0-6-7 16,0-6 2-16,0-4-5 16,0-4-5-16,0 0 3 0,0 0 10 15,0 0-5-15,0 0 0 16,0 0-3-16,0 0-5 15,0 0 5-15,7-4-2 16,2-2-5-16,2-2 1 16,2 5-8-16,-2-2 3 15,5 5-4-15,-1 0-3 16,1 0 0-16,2 6 0 16,-2 7 0-16,-3-4 6 15,-1 3-7-15,-6 0-2 16,-1-1 0-16,-1 0 2 15,-4 1 1-15,0 4 3 0,0 0 7 16,-7 2 6 0,-13-2-7-16,-3 1-1 0,-3-5-3 15,-6 0-1-15,6-4 2 16,2-3-2-16,3-3-1 16,6 1 4-16,1-3-5 15,3 0 2-15,7 0 1 16,2 0-6-16,2-3-1 15,0-4-6-15,0-8-19 16,2-1-60-16,13-2-6 16,8 2-53-16,-2-2-149 15,4 4-90-15</inkml:trace>
  <inkml:trace contextRef="#ctx0" brushRef="#br0" timeOffset="117333.13">17739 1113 404 0,'0'0'62'0,"0"0"1"15,0 0 40-15,0 0-9 16,0 0-4-16,0 0-26 16,-9 26 2-16,14-19-14 0,5 0-7 15,3-1 23-15,1-2-21 16,4-4-8-16,0 0-3 16,2 0-6-16,-3 0 3 15,4-8-4-15,-3-6-5 16,-5-3-2-16,-4 2-13 15,-5-4 2-15,-4 2 0 16,0 3 14-16,0-1-12 16,-17 3-13-16,-8 5-9 15,-4 5-25-15,-2 2-6 16,4 0-25-16,4 4-8 16,10 6 1-16,7-1-7 0,4-3 2 15,2-2 10 1,0 0-6-16,0-4-51 0,6 0 62 15,7 0 54-15,8 0-40 16,-3-5 2-16,1 1-1 16,-5 1 14-16,-3 3 33 15,-5 0 6-15,4 0 10 16,-3 11 73-16,-1 6 17 16,5 8 16-16,-2 5 1 15,3 3-18-15,3 8-35 16,-2 1-8-16,-2 0-15 15,1-4 8-15,-4-4-7 0,-1-7-10 16,0-8 10-16,0-5-12 16,-6-4-4-16,2-6-8 15,-1-1 1-15,-2-2-9 16,0-1 19-16,0 0-4 16,0 0 8-16,0 0-17 15,0 0-9-15,0 0-4 16,0 0-3-16,0 0-6 15,0 0-3-15,-16 0-121 16,-14 0-318-16</inkml:trace>
  <inkml:trace contextRef="#ctx0" brushRef="#br0" timeOffset="126737.26">13849 1939 148 0,'0'0'171'16,"0"0"-67"-16,0 0-7 15,0 0-6-15,0 0-21 16,0 0-34-16,0 0-8 16,0-4 2-16,0 4-8 15,0 0 1-15,0 0-1 16,0 0-2-16,0 0 0 0,0-3-2 15,0 3 0-15,0 0-4 16,0 0 6-16,0 0-5 16,2 0-9-16,5-2-4 15,6 2 1-15,3 0 12 16,2 0 22-16,1 0-28 16,2 0 2-16,1 12 10 15,2 2-1-15,0 3-8 16,-1 3 5-16,2 0-6 15,-8 1 2-15,2 2 1 16,-6 1-8-16,-6-1 0 16,-3-1-4-16,-4-5 2 15,0-1 1-15,0-6-3 16,0-2-1-16,0 0-1 16,0-2 1-16,0-3 2 0,0 1-1 15,0-4 0-15,0 0 1 16,0 0-3-16,0 0-2 15,0 0-8-15,-4 0-6 16,-1 0-15-16,0 0-26 16,-3-4-2-16,-3-6 5 15,1-3-13-15,2 6 20 16,1-2 31-16,3 4 16 16,-2-2 0-16,5 5 3 15,-2 2 10-15,3 0 7 16,0 0-13-16,0 0-7 0,0 0-13 15,0 12 12-15,0 6 1 16,0 2 19-16,3-3 6 16,6-1 8-16,3-5 12 15,-2-2 20-15,4-6-13 16,-4 2-8-16,2-5 8 16,-1 0 0-16,-2 0-24 15,2 0-12-15,-2 0 11 16,0-5-6-16,-4-3-9 15,1 0-5-15,-1 1-5 16,-1-2-2-16,-2 6-45 16,0-1-79-16,-2 2-154 15,0-1-232-15</inkml:trace>
  <inkml:trace contextRef="#ctx0" brushRef="#br0" timeOffset="134442.84">9627 9230 346 0,'0'0'231'0,"0"0"-213"15,0 0 12-15,0 0 35 16,0 0 5-16,0 0-51 16,0 0-6-16,0 0 19 0,0-18 22 15,0 16 10-15,0 0-16 16,0 2 14 0,0-2-17-16,0 2-16 0,0 0-9 15,0 0-10-15,0 0 3 16,0 0-11-16,0 0-2 15,0 2-7-15,0 16-4 16,0 8 11-16,0 8 3 16,0 4-1-16,5 3 0 15,-3-4-4-15,0 0 4 16,-2-2 0-16,0-3-1 16,0-3-2-16,0-9 1 0,0-4 0 15,4-6 1-15,3-2-1 16,4-2-1-1,2-4-1-15,3 2 0 0,2-2 2 16,2-2 5-16,1 0 6 16,-4 0 4-16,-3 0-13 15,-4 0 3-15,-5 0-2 16,-1 0-3-16,-2 0 3 16,-2 0-3-16,0 0-8 15,0 0-19-15,0-13-40 16,0-4-58-16,0-1-149 15,-6 0-222-15</inkml:trace>
  <inkml:trace contextRef="#ctx0" brushRef="#br0" timeOffset="134897.12">9486 9131 173 0,'0'0'285'16,"0"0"-227"-16,0 0 22 15,0 0 35-15,0 0-33 16,0 0-59-16,3 0 5 16,15-7 61-16,2 1-8 15,8-2 7-15,-1 2-26 16,2 1-36-16,-2 5-16 15,2 0 1-15,-4 0-7 16,-4 0-3-16,-2 0 4 16,-5 0-5-16,-6 0 1 0,-1 0-2 15,-5 0-13 1,0 0-61-16,1 0-149 0,-3-3-203 16</inkml:trace>
  <inkml:trace contextRef="#ctx0" brushRef="#br0" timeOffset="135775.07">10358 9101 491 0,'0'0'165'15,"0"0"-129"-15,0 0 32 16,0 0-2-16,0 0-44 16,0 0-2-16,33-11 2 15,-8 8-12-15,-3 1 6 0,5 2-11 16,-1-2 4-16,-3 1 0 15,-2 1 1-15,-6 0 4 16,-2 0-10-16,-6 0 0 16,-3 0-1-16,-4 0 0 15,0 0-3-15,0 5 6 16,0 4 8-16,0 5-3 16,0 7-10-16,3 2 5 15,1 12-4-15,2 6 1 16,1 10 5-16,0 4 12 15,2-1-4-15,2-4-4 16,-4-7-3-16,0-11-8 16,-1-6 2-16,-2-8 4 0,1-6 2 15,-3-5 4 1,0-7-10-16,-2 0 18 0,0 0 5 16,0 0 21-1,0 0 19-15,-6 0-5 0,-10 0-41 16,-4 0-11-16,2 0-4 15,3 0 0-15,2 0 4 16,1 0-2-16,3 0-7 16,3 0 2-16,-4 0-2 15,6 0-1-15,0 0-10 16,-1 0-33-16,5 0-88 16,0 0-116-16,0 0-415 0</inkml:trace>
  <inkml:trace contextRef="#ctx0" brushRef="#br0" timeOffset="150481.67">19330 1740 526 0,'0'0'241'0,"0"0"-192"0,0 0 64 15,0 0 22-15,0 0-48 16,0 0-34 0,0 0-10-16,-17 0 1 0,17 0-5 15,0 0-3-15,0 0-11 16,0 0-8-16,0 0 0 16,0 0-1-16,0 0-7 15,0 0 2-15,0 0-7 16,0 0-2-16,0 0-2 15,15 0 2-15,12-4-1 16,8 2 0-16,6-1 1 16,4 1 1-16,4-1-1 15,-3 1 1-15,-1 2-2 16,-5 0 2-16,-11 0-5 16,-4 0 3-16,-12 0-1 0,-5 0 0 15,-1 0-1 1,-7 0 0-16,0 0-3 0,0 0-16 15,0 0-25-15,0 0-38 16,0 0-74-16,0 0-104 16,9 0-138-16,0 0-76 15</inkml:trace>
  <inkml:trace contextRef="#ctx0" brushRef="#br0" timeOffset="151150.19">20086 1380 382 0,'0'0'167'0,"0"0"-113"16,0 0 88-16,0 0 22 15,0 0-86-15,0 0-30 16,0-24-12-16,0 24-21 15,0 0-15-15,0 0-11 16,0 7 11-16,2 11 7 16,2 6 7-16,2 5 16 0,-2 4 10 15,-2 4-17 1,2 2 4-16,-1 2-1 0,1-1-6 16,-2-2-10-1,0-4 3-15,-2-4-8 0,2-1 0 16,1-7-4-16,-1-5 2 15,-2-2-3-15,0-3 0 16,0-9-4-16,0 1-44 16,0-4-16-16,0 0-5 15,0 0-1-15,0 0-16 16,-5-14-126-16,-8-4 46 16,4-1 60-16,0 0 14 15,5 4 92-15,0 1 6 16,1 4 39-16,3 3 73 15,-2 3 3-15,2 2-10 0,0 2-23 16,0 0-3-16,0 0-16 16,0 0-20-16,0 0-23 15,2 0-3-15,17 0 10 16,2 0 16-16,6 0 0 16,2 0-17-16,0 0-3 15,0 0-6-15,-2 0-17 16,-4 0 0-16,-7-1-3 15,1 1-3-15,-6 0 0 16,-5-3-5-16,1 3-13 16,-2-2-34-16,-1-2-20 15,1-2 19-15,-3-6 3 0,2-4-68 16,-4-2-73 0,2-6-11-16,-2-2-75 0</inkml:trace>
  <inkml:trace contextRef="#ctx0" brushRef="#br0" timeOffset="151797.49">20412 1344 359 0,'0'0'169'15,"0"0"-47"-15,0 0 11 16,0 0-59-16,0 0-50 16,0 0-21-16,0 37 4 15,0-6 34-15,0 3 34 0,-3 5-25 16,-1 2-10-1,-3 2-11-15,2-4-7 16,1-1 0-16,0-6-8 0,2-4-1 16,2-3-8-16,0-8 2 15,0-7-3-15,0-2 0 16,0-6 1-16,0-2 1 16,0 0 5-16,0 0 17 15,0 0 10-15,0 0 1 16,0 0-8-16,0-2-13 15,4-8-5-15,5 0-5 16,2 0-8-16,4 0 0 16,-1 1 0-16,0 2 0 0,-1 3-1 15,-4 4 1 1,-3 0-7-16,-1 0 2 0,-1 0-5 16,-2 6 3-16,-2 8 0 15,0 8 3-15,0 3 4 16,0 0 5-16,-13 1 1 15,2-1-5-15,2-3 1 16,0-2 3-16,5-4-3 16,0-5 4-16,4-2 3 15,0-4 2-15,0 2-2 16,0-4 1-16,0-1-3 16,0 3 3-16,0 1 1 15,1-2 2-15,8 2 6 16,0-4-2-16,3 0-1 0,-2-2-4 15,0 0 4-15,5 0-10 16,-2 0 0-16,0 0-3 16,3 0 0-16,-2 0-3 15,1-8-27-15,0-4-23 16,1-5-13-16,3-2-34 16,-1-5-67-16,-3-5-26 15,3-3-32-15,-1-2-137 16</inkml:trace>
  <inkml:trace contextRef="#ctx0" brushRef="#br0" timeOffset="152198.6">20772 1592 3 0,'0'0'486'16,"0"0"-336"-16,0 0-43 16,0 0 27-16,0 0-58 0,0 0-40 15,0-2-14-15,0 2-9 16,0 8-10-16,0 7 15 15,0 6 40-15,0-3-15 16,12-2-9-16,-2 1-3 16,4-4 16-16,5-1 2 15,-2-3-17-15,3-6 8 16,3-1-4-16,-2-2-8 16,3 0 0-16,4 0-10 15,-5-16 0-15,-2-4-3 16,-3-2 0-16,-3-5-5 15,-5 1 0-15,-8 1-2 16,-2-6-2-16,0 4-6 16,-17-1 0-16,-9 2-4 0,-2 6-2 15,-4 3-2-15,-2 5 2 16,1 6 0-16,2 6-9 16,4 0 4-16,4 0-13 15,2 0 2-15,3 13-14 16,1 1-38-16,1 1-61 15,1 3-32-15,-2 0-220 16</inkml:trace>
  <inkml:trace contextRef="#ctx0" brushRef="#br0" timeOffset="152793.68">19435 2177 346 0,'0'0'419'0,"0"0"-358"16,0 0 21-16,0 0 32 15,0 0-36-15,0 0-52 16,53-29-8-16,-1 20 6 15,14 3-4-15,15 6 9 16,17 0 37-16,18 0-14 16,20 12-6-16,16 7-6 15,8-6-16-15,1-2-1 16,-1-10 17-16,-9-1 2 16,-12 0-6-16,-12 0-11 0,-13-4 12 15,-19-4-16-15,-12 2-11 16,-14 2-6-16,-17 4-2 15,-10 0 1-15,-10 0-2 16,-6 0-1-16,-8 0-1 16,-7 0 1-16,-9 0 1 15,-2 0-1-15,0 0-15 16,0 0-26-16,0-3-33 16,-4-6-7-16,-10-3-105 15,1-8-110-15,2-4-298 16</inkml:trace>
  <inkml:trace contextRef="#ctx0" brushRef="#br0" timeOffset="153175.63">21535 983 811 0,'0'0'129'0,"0"0"-115"0,0 0 24 15,0 0 22 1,0 0-60-16,0 0 0 0,-8 104 22 16,14-36 18-16,3 8 35 15,-3 3-7-15,4 2-16 16,-4-2-17-16,3-6 6 15,-3-6-3-15,2-9-20 16,-2-9-9-16,1-10-8 16,-1-6 2-16,-2-8-3 15,-1-6 4-15,-1-7-4 16,1-6-2-16,-3-5-25 16,0-1-34-16,0 0-48 15,-10-1 5-15,-17-19-163 16,-15-9-187-16</inkml:trace>
  <inkml:trace contextRef="#ctx0" brushRef="#br0" timeOffset="153706.97">19346 976 358 0,'0'0'49'0,"0"0"69"0,0 0 47 15,0 0-58-15,0 0-41 16,0 0-8-16,-16-7-16 16,16 7-11-16,0 0 6 15,0 0 6-15,2 0-28 16,22 0-3-16,22 0 29 16,27 0 38-16,28 0 21 15,23 0-23-15,14 0-33 16,14 0-12-16,6-2-3 15,2-3 5-15,-3 3 3 16,-17 2-14-16,-17 0-2 16,-20 0-3-16,-16 0-7 0,-16 5-4 15,-13 0-3-15,-14 1-1 16,-8-3-2-16,-12-1 0 16,-10 0-1-16,-9-2 0 15,-5 0-3-15,0 0-33 16,-7 0-29-16,-32 0-16 15,-21 3-106-15,-21 4-59 16,-30 6-264-16</inkml:trace>
  <inkml:trace contextRef="#ctx0" brushRef="#br0" timeOffset="154350.13">19000 1167 344 0,'0'0'79'15,"0"0"86"-15,0 0 11 16,0 0-33-16,0 0-37 16,0 0-26-16,12-48-31 15,-12 48-37-15,0 2-12 16,0 23-18-16,0 23 18 16,0 22 12-16,0 25 17 0,-4 16 39 15,-4 15-21 1,-1 2-21-16,5-7 27 0,4-17-29 15,0-22-8-15,0-18 19 16,0-16-15-16,7-14 2 16,-3-12 6-16,0-9-16 15,2-10 0-15,-6-3 0 16,0 0 2-16,0 0 4 16,0 0-3-16,2 0-4 15,-2 0 0-15,0 0-3 0,0 0-3 16,0 0-5-1,2 0-6-15,-2-2-34 16,2-3-37-16,4-5-42 16,3-3-107-16,5-3-81 0</inkml:trace>
  <inkml:trace contextRef="#ctx0" brushRef="#br0" timeOffset="164968.12">3544 3194 299 0,'0'0'166'0,"0"0"-143"16,0 0 23-16,0 0 5 15,0 0 27-15,0 0-38 0,0 0 2 16,0 0 25 0,-11-18-14-16,8 18 4 0,3 0 11 15,0 0-11-15,0 0-16 16,0 0-12-16,0 0-8 16,0 0-10-16,0 0-6 15,0 0-5-15,0 0-3 16,0 0-2-16,0 0-3 15,0 0-3-15,13 4 10 16,10 8 1-16,-4 2 1 16,4 0 7-16,-1 0 5 15,-3-2-8-15,-2-2-3 16,-1 0 0-16,-5-3-1 0,-5-5 1 16,-2 1-2-1,0-3 1-15,-2 2-1 0,-2 0 0 16,0-2-11-16,0 0-46 15,0 2-76-15,0 1-13 16,0-2-96-16,0-1-43 16</inkml:trace>
  <inkml:trace contextRef="#ctx0" brushRef="#br0" timeOffset="165077.9">3544 3194 344 0</inkml:trace>
  <inkml:trace contextRef="#ctx0" brushRef="#br0" timeOffset="165250.81">3544 3194 344 0,'33'120'90'0,"-33"-120"-2"0,0 0 24 0,0 0-8 0,0 0-39 0,0 0-38 16,0-1 11-16,0-7 14 16,4-1-13-16,9 0 9 15,3-8-10-15,7 1 0 16,1-4 2-16,1-2-9 15,2 2-15-15,-6-1-6 16,2 4-6-16,-5 2-4 16,-4 3 0-16,1 7-49 15,-2 3-70-15,-4 2-103 16,-2 0-195-16</inkml:trace>
  <inkml:trace contextRef="#ctx0" brushRef="#br0" timeOffset="166042.01">4282 3176 479 0,'0'0'62'0,"0"0"6"15,0 0 17-15,0 0-7 16,0 0-22-16,0 0-27 0,0-5 2 15,0 5 1 1,0 0 7-16,0 0-9 0,0 0 2 16,0 0-14-16,0 0-11 15,0 0-7-15,8 0 0 16,9 11 6-16,2 3 0 16,4 0-3-16,-2 2 0 15,-1 2-2-15,1 1 1 16,-6-4 4-16,-1-2 0 15,-1-3-3-15,-5 2 0 16,-1-4 2-16,-2-1 3 16,0 2-4-16,-3-8-2 15,-2 3-2-15,2-1 1 16,0-1-2-16,-2 0-29 0,0-2-64 16,0 1-43-16,0-1-53 15,0 0-74-15</inkml:trace>
  <inkml:trace contextRef="#ctx0" brushRef="#br0" timeOffset="166372.24">4257 3347 390 0,'0'0'113'0,"0"0"-47"0,0 0 23 16,0 0-3 0,0 0-20-16,0 0-15 0,87-59 24 15,-64 46-24-15,0-2 0 16,0 3-6-16,-6 1-21 16,-1 0-9-16,-3 2-9 15,1-2-4-15,-1 3 2 16,-1 1-2-16,-6 0-1 15,1 3-1-15,-3 2-3 16,-2 0-25-16,3 2-19 16,-2 0-31-16,0 0-63 15,-3 0-143-15,0 0-119 16</inkml:trace>
  <inkml:trace contextRef="#ctx0" brushRef="#br0" timeOffset="-199916.81">14948 7141 238 0,'0'0'42'15,"0"0"-28"-15,0 0 58 16,0 0 4-16,0 0-12 0,0 0-25 15,0 0 16 1,20-13 18-16,-15 9-9 0,1-2 1 16,-2-2-12-16,1 4-9 15,-1 1-7-15,-4 0-5 16,0 3 2-16,0 0-7 16,0 0 3-16,0 0-8 15,0 0-14-15,-3 0-8 16,-7 4-1-16,-6 12 1 15,1 6-3-15,-1 2 0 16,3 7-4-16,2 1 5 16,4-3 1-16,4 2-4 15,3-4 3-15,0-4 1 16,3 1-2-16,13-8-1 16,4-2 1-16,2-4 0 0,2-6 3 15,1-4 6-15,2 0 2 16,-2 0-2-16,-2-16 8 15,2-8-1-15,-4-3 8 16,-2-2-9-16,-3 0-4 16,-5 4-1-16,-6 1 2 15,-5 0-1-15,0 2 7 16,0 3-6-16,-16 4-4 16,-2 1-5-16,1 3 0 15,-4 3-1-15,-1 6-26 0,0 2-48 16,0 0-46-16,-1 9-107 15,6 10 1-15,-2 3-93 16</inkml:trace>
  <inkml:trace contextRef="#ctx0" brushRef="#br0" timeOffset="-199117">14482 7177 407 0,'0'0'139'16,"0"0"-92"-16,0 0 66 15,0 0 8-15,0 0-49 16,0 0-22-16,-9 0-21 16,9 0-17-16,2 0 10 15,8 0 1-15,0 0 9 16,3 0-1-16,1-2-1 16,3 0-6-16,0 0-8 15,1-1-4-15,-3 3-5 0,1 0-6 16,-4 0-1-16,2 0-1 15,0 0-6-15,-6 0-37 16,4 0 1-16,-5 0-18 16,-5 3-47-16,0 1-58 15,-2 2-22-15,0-2-151 16</inkml:trace>
  <inkml:trace contextRef="#ctx0" brushRef="#br0" timeOffset="-198873.17">14611 7062 293 0,'0'0'86'0,"0"0"-74"0,0 0 27 16,0 0 12-16,0 0-11 15,0 0-7-15,-3 51-12 16,3-30-4-16,0-1-9 15,0 1-4-15,0-6 1 16,0 2-5-16,0 0 0 16,0 2-23-16,0 1-84 15,0 4-47-15,0 2-47 16</inkml:trace>
  <inkml:trace contextRef="#ctx0" brushRef="#br0" timeOffset="-193040.01">8681 1917 64 0,'0'0'244'0,"0"0"-180"15,0 0 16-15,0 0 36 16,0 0-2-16,0 0-51 16,-11-19-7-16,9 19 8 15,0 0-17-15,0-2-9 16,0 2 1-16,2-1-11 15,-2 1-7-15,2 0-2 16,-2 0-4-16,2 0-3 16,0 0-1-16,0 0-3 15,0 0 2-15,0 0-8 16,0 0-2-16,0 0-9 16,0 1-4-16,0 20-6 15,0 6 19-15,6 5 2 0,0-3 1 16,-2-3-1-16,3-4 1 15,-4-4-3-15,0-4 1 16,-1-2 3-16,-2-8 5 16,0-1 2-16,0-3 3 15,0 0-1-15,0 0 9 16,0 0 13-16,0 0 2 16,0 0-9-16,0 0-7 15,0 0-9-15,0 0-8 16,0 0-4-16,2 0-4 15,0 0-88-15,-1 0-104 16,2 0-349-16</inkml:trace>
  <inkml:trace contextRef="#ctx0" brushRef="#br0" timeOffset="-158265.85">13312 1345 123 0,'0'0'273'0,"0"0"-103"16,0 0-92-16,0 0-38 15,0 0 2-15,0 0-10 16,0 0 21-16,6-8 11 16,-6 8 22-16,0 0-5 15,0 0-28-15,0 0-8 16,0 0-1-16,0 0-11 15,0 0-10-15,0-2 1 16,0 2-13-16,0-2 0 16,0 0-7-16,0 1-2 0,0 1 3 15,0 0-4-15,0 0 0 16,0 0-1-16,0 0-2 16,0 0 1-16,0 0 1 15,0 0 0-15,0 0-4 16,0 0 2-16,0 0-1 15,0 0-6-15,0 0-3 16,0 3 3-16,0 11 9 16,0 2 4-16,-2 2-1 15,2-1-1-15,0-3 1 16,0 1 1-16,0-1-3 16,0 1 3-16,0-4 0 0,0 3 1 15,0-3 1-15,-2-1 1 16,2-4-1-16,-2-3-2 15,2 2-1-15,0-3 0 16,0-2 1-16,0 2 1 16,0-2-2-16,0 0 3 15,0 0-3-15,0 0 3 16,0 0 5-16,0 0-5 16,0 0-2-16,0 0 1 15,0 0-1-15,0 0 4 16,0 0-4-16,0 0 9 15,0-9-1-15,-2-5-9 16,-3-3-3-16,-1-5-4 0,-1-5-4 16,2-2-11-1,-2 3-10-15,3 1 11 0,0 7 4 16,0 6 12-16,0 4 2 16,2 5 0-16,0 3-1 15,2 0 1-15,-2 0 4 16,0 0-4-16,2 0-7 15,-2 0-2-15,2 0-15 16,0 15-11-16,0 7 35 16,0 2 4-16,0 3-1 15,0-4-2-15,0 2 0 16,0-6 2-16,0 1 1 0,2-3 0 16,0-3 2-16,0-4 3 15,0-2-5-15,0-4-1 16,-2-3 1-16,4-1 1 15,-4 0 1-15,2 0 5 16,0 0 4-16,0 0 5 16,-2 0 4-16,0-5-2 15,0-13-9-15,0-6-13 16,0-8 0-16,0 3-6 16,0 1-17-16,0 6 10 15,0 6 5-15,0 7 8 16,0 4 4-16,0 3-3 15,0 0 1-15,0 2-2 0,0 0 2 16,0 0-4 0,0 0 2-16,0 0-10 0,0 0-3 15,0 7-16-15,0 7 29 16,0 6 6-16,0-1 10 16,0 0 0-16,0-6-4 15,0-1-7-15,0-3-2 16,0-4-1-16,0-3-2 15,0 1-1-15,0-1-41 16,4-2-65-16,3 2-56 16,0-2-105-16,8 0-239 15</inkml:trace>
  <inkml:trace contextRef="#ctx0" brushRef="#br0" timeOffset="-157049.72">13539 1164 415 0,'0'0'127'15,"0"0"9"-15,0 0 4 16,0 0-31-16,0 0-49 15,0 0 7-15,-7 0-10 16,7 0 2-16,0 0-9 16,0 0-2-16,0 0-9 0,0 0-3 15,0 0-13-15,0 0 5 16,0-1-17-16,0 1-5 16,0 0-6-16,0 0-5 15,10 0 5-15,5 0 11 16,5 0 11-16,0 0-10 15,2 0 12-15,-4 0-5 16,-3 0-12-16,-1 0-7 16,-6 0 1-16,2 0-3 15,-6 0 5-15,1 0-4 16,-5 0 2-16,0 0-1 16,0 0 1-16,0 0 7 0,0 0-6 15,0 0 1-15,0 0 1 16,0 0 3-16,0 0-7 15,0 0 2-15,0 0-4 16,-3 0 1-16,-13 0-5 16,-1 0-3-16,-7 0 2 15,-1 0-8-15,0 0-10 16,3 4 14-16,3 0 6 16,5 0-4-16,3 1 0 15,5-5 8-15,0 5 1 16,4-5 0-16,2 0 1 15,0 0 1-15,0 0-2 16,0 0 2-16,0 0-5 16,0 0 0-16,0 0-5 15,0 0-2-15,4 0 3 0,10 0 5 16,4 0 4-16,2 0 7 16,0 0 0-16,0 0 1 15,-2 0 0-15,-2 0 1 16,-5 0-5-16,-7 0-2 15,0 0-2-15,-4 0-1 16,0 0 2-16,0 0 0 16,0 0 2-16,0 0 1 15,0 0 1-15,0 0 0 16,0 0-1-16,0 0-4 0,0 0-2 16,0 0-10-1,0-2-7-15,-4-1-20 0,0 3-29 16,0 0-42-1,-2 0-113-15,2 0-154 0</inkml:trace>
  <inkml:trace contextRef="#ctx0" brushRef="#br0" timeOffset="-156172.81">13164 2595 522 0,'0'0'305'16,"0"0"-225"-16,0 0 31 15,0 0-8-15,0 0-47 16,0 0-37-16,-2 0 16 16,2 0 0-16,0 0 9 15,0 0 5-15,0 0-11 16,0 0 2-16,0 0-15 0,0 0-7 16,14 0 0-1,6 0 11-15,6 0-6 0,6 0 7 16,1 0-18-1,-2 0-7-15,-2 0 8 16,-4 0-7-16,-5 0-5 0,-5 0 4 16,-3 0-1-16,-5 0-1 15,-5 0 2-15,0 0-2 16,-2 0-6-16,0 0-2 16,0 0-38-16,0 0-13 15,0 0-4-15,0 0-61 16,-2 0-112-16,-7 0-77 15,-3 0-44-15,4 0-88 16</inkml:trace>
  <inkml:trace contextRef="#ctx0" brushRef="#br0" timeOffset="-155799.71">13310 2506 192 0,'0'0'276'0,"0"0"-199"15,0 0 78-15,0 0-3 16,0 0-40-16,0 0-44 16,-9-12-10-16,9 12-12 15,0 0-9-15,0 0 2 16,0 0-4-16,-2 0 1 16,2 0-7-16,0 0-20 0,0 2-9 15,0 15 0-15,0 9 13 16,0 1 6-16,0 2-4 15,0 0 11-15,0-5 0 16,2-5-14-16,-2-6-2 16,2-2 5-16,-2-8 1 15,0 2 3-15,0-5-2 16,0 0 4-16,0 0-1 16,0 0-1-16,0 0 0 15,0 0-8-15,0 0-3 16,0 0-8-16,0 0-13 15,0 2-87-15,0 2-275 16</inkml:trace>
  <inkml:trace contextRef="#ctx0" brushRef="#br0" timeOffset="-153008.21">14696 2789 465 0,'0'0'257'16,"0"0"-193"-16,0 0 14 16,0 0 62-16,0 0-45 15,0 0-49-15,0-14-4 16,0 14 7-16,0 0-3 0,0 0-16 15,0 0-4 1,0 0-9-16,0 0-13 0,0 0-4 16,0 0-4-16,0 0-10 15,0 2 1-15,0 17 8 16,0 4 5-16,7 7 29 16,-5 0-18-16,1 0-10 15,0-1 7-15,0-4-5 16,1-3-3-16,0-1-2 15,-1-6 1-15,2-1-24 16,-1-1-86-16,-2-1-22 16,0 4-68-16,-2 0-116 15,0 5-190-15</inkml:trace>
  <inkml:trace contextRef="#ctx0" brushRef="#br0" timeOffset="-152597.65">14703 3263 456 0,'0'0'304'0,"0"0"-272"16,0 0 62-16,0 0 54 15,0 0-43-15,0 0-44 16,-9-21-18-16,9 21-15 16,0 0-14-16,0 0 0 15,0 2-14-15,0 17 0 16,0 5 24-16,0 5 16 0,0 7-16 16,0 1-2-16,0-3 0 15,0-2-14-15,0-2-2 16,2-4-5-16,-2-3 2 15,2-6 2-15,-2-5-5 16,0-4-4-16,0-6 4 16,0-2-36-16,0 0-57 15,0 0-37-15,0 0-5 16,0 0-2-16,0-4-75 0,0-10-106 16,-4 2 34-1</inkml:trace>
  <inkml:trace contextRef="#ctx0" brushRef="#br0" timeOffset="-152284.62">14662 3497 266 0,'0'0'134'0,"0"0"-23"16,0 0 37-16,0 0-27 16,0 0-13-16,0 0-30 15,-2-12-19-15,2 12-10 16,0-4-4-16,0-1-3 16,12 2 25-16,7-3-9 15,1 1-7-15,5-1-11 16,0 1-17-16,0-1-17 0,-3 2-5 15,4 0 2-15,-3 2-1 16,-6 2-1 0,1 0-1-16,-2 0-3 0,-5 0 1 15,0 0 1-15,-2 0-20 16,-2 0-10-16,-1 0-14 16,1 0-35-16,-3-3 2 15,1-2-33-15,-2-5-28 16,-1-2 17-16,-2-4-142 15,0-2 111-15,0-1 3 16,0 1-44-16</inkml:trace>
  <inkml:trace contextRef="#ctx0" brushRef="#br0" timeOffset="-152085.71">14968 3284 42 0,'0'0'187'0,"0"0"-46"16,0 0 0-16,0 0-2 16,0 0-51-16,0 0-28 0,-5-16-8 15,5 16-19-15,0 2-10 16,0 15 30-16,0 6 61 15,0 5-53-15,0 5-18 16,0-1-23-16,0-5-15 16,0-4 3-16,0-8-8 15,0-2 0-15,2-3-14 16,-2-6-31-16,3-2-64 16,-3-2-61-16,3 0-16 15,-1-4-34-15</inkml:trace>
  <inkml:trace contextRef="#ctx0" brushRef="#br0" timeOffset="-150541.52">14840 2328 160 0,'0'0'379'16,"0"0"-315"-16,0 0 41 0,0 0 37 15,0 0-52-15,0 0-53 16,-4-11-17-16,4 11 2 15,-2 0-9-15,2 2 1 16,0 13 13-16,0 2 36 16,0 6-27-16,0 3-18 15,2 4-2-15,2 0 19 16,2 3-1-16,-3 0 5 16,0 0-12-16,-1 0-8 15,2-3-13-15,-1-7 4 16,-1-8-5-16,-2-7-5 15,2-3 2-15,-2-3 0 0,0-2-4 16,0 0 1 0,0 0-20-16,0 0-14 0,-2-8-43 15,-13-11-28-15,-1-2 55 16,1-4-3-16,3 4-5 16,5 0 29-16,3 7 30 15,2 9 0-15,0 1 26 16,2 1 17-16,0 3-5 15,0 0-13-15,0 0-11 16,0-2-7-16,2 0 3 16,14-2 23-16,10 1 14 15,1-2-6-15,4 3 9 16,0-1 0-16,0 0-24 0,-2 1-9 16,-3 0-7-1,-4 0-5-15,-7 2-1 0,-3 0-4 16,-6-2 0-16,-2 2 3 15,-1-1-1-15,-1 1-2 16,-2 0 0-16,0-3-3 16,0-2-15-16,0-6-8 15,0-4-29-15,0-6 0 16,0-4 3-16,-2-2-24 16,-5-4 17-16,1-4-15 15,-3 5 34-15,4 3-4 16,3 12 43-16,-3 6 1 0,3 6 61 15,0 3-6 1,2 0-15-16,0 0-40 0,0 17 5 16,0 11 6-16,0 7 22 15,0 4 2-15,4 7 0 16,3 3-1-16,-2 7-12 16,-2-1 2-16,3-5 11 15,-2-6-19-15,0-13-3 16,3-6 19-16,-5-11-17 15,0-7-11-15,-2-2-1 16,2-5 4-16,0 0 1 16,-2 0 3-16,2 0 3 15,-2-2 0-15,0-16 11 16,0-8-16-16,0-6-9 16,-2-11 0-16,-6-3-3 0,-1-4-18 15,3 4-20 1,0 8 0-16,2 10 13 0,4 12 28 15,0 10 2-15,0 4-2 16,0 2-2-16,0 0-7 16,0 0-3-16,0 17-11 15,0 2 23-15,0 9 15 16,6 0 6-16,2 4 6 16,-6-4-10-16,2-1-10 15,-1-10-4-15,-3-3-2 16,0-6-2-16,0-1-53 15,0-3-95-15,-3-3-143 16,-16-1-312-16</inkml:trace>
  <inkml:trace contextRef="#ctx0" brushRef="#br0" timeOffset="-149687.78">13433 3356 228 0,'0'0'68'16,"0"0"-14"-16,0 0 66 15,0 0-75-15,157-4 23 16,-105 4 6-16,4 8-16 15,0 19 11-15,-4 7-15 16,-4 8-19-16,-8 6 1 0,-5 4 28 16,-9 2-36-16,-3 0-21 15,-8-5 1-15,-5-12-6 16,-4-9-3-16,-6-11 1 16,0-7-11-16,0-10-32 15,0 0-72-15,-8-12-143 16,-10-18-332-16</inkml:trace>
  <inkml:trace contextRef="#ctx0" brushRef="#br0" timeOffset="-148911.5">13674 3078 383 0,'0'0'158'15,"0"0"-114"-15,0 0 46 16,0 0 28-16,0 0-43 16,0 0-19-16,0 0-21 15,-5 0 15-15,-16 0-17 0,-6 10-21 16,-6 0-5 0,-9 0 17-16,-5 2-14 0,-9-2-1 15,-5-1 1-15,-3 0-7 16,-5-7-2-16,-2-2-1 15,-3 0 0-15,5-18-25 16,3-14-77-16,5-11 5 16,10-8 14-16,11-4-70 15,9 2 74-15,11 0 45 16,13 9 34-16,7 0 8 16,0-2 6-16,21-2-11 15,12-6 7-15,7-3 20 16,2-2-3-16,4-2-18 15,3 1 31-15,5 4 19 0,-6 10 23 16,0 10-31-16,-8 12-19 16,-6 5-22-16,-6 5-9 15,0 4 0-15,-7 0 3 16,0 5-3-16,-8 1 0 16,-5 1-1-16,-2 3-1 15,-4-2-9-15,-2 2-9 16,0 0-11-16,0-2-35 15,-2-1-135-15,-12-5-3 16,-1-1-190-16</inkml:trace>
  <inkml:trace contextRef="#ctx0" brushRef="#br0" timeOffset="-148693.39">13245 2031 315 0,'0'0'154'15,"0"0"5"-15,0 0-58 16,0 0-27-16,129 29-50 16,-116-22 3-16,-3 3-6 15,-6 2-14-15,-4 0 1 16,0 2 5-16,0 1 3 16,0-4-14-16,-11 1-2 15,-5 1-156-15,-2-6-122 16,1 1-105-16</inkml:trace>
  <inkml:trace contextRef="#ctx0" brushRef="#br0" timeOffset="-147443.21">13291 1791 323 0,'0'0'93'0,"0"0"-89"15,0 0 36-15,0 0 55 16,0 0-26-16,0 0-18 15,0 10 0-15,0-6 25 16,-4 1 15-16,-11-1-25 16,-8 1-30-16,-1-5 25 15,-5 0-29-15,-5 0-9 16,-6-13-7-16,-5-9-6 16,-1-6-1-16,-6-16-9 0,-3-18 0 15,4-4 0-15,10-2 202 16,8 5-202-16,20 15-42 15,3 2 42-15,10 2 26 16,0 2-26-16,8-2-3 16,21-2 2-16,4-1-6 15,7 6 7-15,2 2 1 16,5 1 0-16,3 4-1 16,-2 2 0-16,-5 4 0 15,-5 7 4-15,-12 8-1 0,-10 5-3 16,-8 3 0-1,-5 5-1-15,-3 0-1 0,0 0-3 16,0 0 1 0,0 0 0-16,0 0-18 0,0 0-16 15,0 0-2 1,0 0 10-16,0 0 4 0,0 0-12 16,0 0-9-16,0 0-13 15,-9 0-94-15,-4 5-249 16,-5 1 81-16</inkml:trace>
  <inkml:trace contextRef="#ctx0" brushRef="#br0" timeOffset="-146942.37">13013 866 271 0,'0'0'163'16,"0"0"-51"-16,0 0 6 0,0 0 15 15,0 0-64-15,0 0-53 16,0 0-2-16,-15-15-14 15,15 15 5-15,0 0 6 16,0 0-5-16,0 0 0 16,0 0 1-16,3 0 19 15,13 0 6-15,2 0 6 16,7 0 18-16,2 0-25 16,2 0-16-16,2-3 20 15,0-1-23-15,3 2-5 16,-4 2 5-16,2 0-8 0,-3 0 2 15,-4 0 0 1,-4 0-3-16,-5 0 2 0,-7 0-5 16,-5 0 2-16,-4 0-1 15,0 0 8-15,0 0 23 16,0 0 14-16,0 0-22 16,-2 9-4-16,-11 12 1 15,-3 3-5-15,-1 1-7 16,1-2 3-16,5-5-2 15,0-4-6-15,4-4 17 16,2-2-3-16,1 0-9 16,2-4 2-16,0-2-8 15,2-2 2-15,-2 0-3 16,2 0-2-16,0 0 5 16,0 0-5-16,0 0-2 0,0 0-40 15,0 0-73-15,0 0-96 16,4-3-363-16</inkml:trace>
  <inkml:trace contextRef="#ctx0" brushRef="#br0" timeOffset="-145914.03">16049 1949 695 0,'0'0'247'16,"0"0"-223"-16,0 0 18 15,0 0 67-15,0 0-46 16,0 0-34-16,-7-12-25 15,7 10-2-15,11-1 10 0,5 1 23 16,4 2 14 0,2-3-10-16,0-1 17 0,1 2-25 15,-1-1-26-15,-2 2-5 16,3 1 2-16,-4 0 0 16,2 0-2-16,-3 0-2 15,-3 0-22-15,1 0-27 16,-2 0-48-16,3 0-43 15,3 0-64-15,-2-10-95 16,0-2-298-16</inkml:trace>
  <inkml:trace contextRef="#ctx0" brushRef="#br0" timeOffset="-145667.18">16524 1744 185 0,'0'0'405'0,"0"0"-346"15,0 0-31-15,0 0 42 16,0 0-14-16,0 0-15 16,0 66 28-16,0-34-26 15,0 0 30-15,0-1-43 16,0-4-22-16,4-3-3 16,-1-1-1-16,-1-3-2 15,-2-8-2-15,0-4-9 16,2-4-67-16,-2-4-34 0,0 0-55 15,0 0-52 1,0-4-103-16</inkml:trace>
  <inkml:trace contextRef="#ctx0" brushRef="#br0" timeOffset="-144636.99">16535 1913 197 0,'0'0'268'0,"0"0"-227"15,0 0 8-15,0 0 59 16,0 0-48-16,0 0-14 15,69 0-11-15,-49 0-15 16,0 0-6-16,0-6-7 16,0-5-6-16,-1-1 6 15,-7-1-7-15,-3-2 7 16,-4-3-5-16,-2 3-2 16,-3 1-3-16,0 3-2 0,0 7 5 15,0 2 3 1,0 2 4-16,0 0 1 0,0 0-8 15,0 0-1-15,0 0 1 16,0 6 2-16,0 10 25 16,-7 5 22-16,2 0-3 15,-2 4 19-15,3-1-25 16,0-4-24-16,4-3-7 16,0-4-5-16,0-9-2 15,0 0 0-15,0-2-1 16,0-2-1-16,0 0-1 15,0 0-1-15,0 0-1 0,6 0 3 16,7 0 7 0,5-9-2-16,3 0-3 0,0-1 0 15,1 3-1-15,-2 2-1 16,-4 5-3-16,-2 0-10 16,-5 0 7-16,-8 0-3 15,-1 12-7-15,0 4 8 16,0 4 8-16,0 0 10 15,-5 0-8-15,0-2 3 16,1-3 1-16,4-1 1 16,0-1 3-16,0-1 3 15,0-5-6-15,0-2 4 16,0-1-5-16,6-1-6 16,1-3 0-16,2 0 0 0,2 0 0 15,2 0-5-15,5 0-32 16,0-15-46-16,0-3-56 15,-1 0-14-15,1 2 4 16,-4 0-4-16,-1 2-12 16,-4 4-39-16,-3 1 204 15,0 6 49-15,-4 1 102 16,0 2-28-16,-2 0-34 16,4 0-15-16,5 0 30 15,3 2-4-15,1 4-32 16,3-4-12-16,1 0 14 0,-1-2-13 15,-1 0-3-15,-1 0-6 16,-2 0-25-16,0-12-3 16,-3 0-4-16,-4-3 9 15,-3 1 5-15,-2 2-7 16,0-1-3-16,0-1 4 16,-4 0-4-16,-12-1-7 15,-4 4-6-15,-2 0-4 16,-4 4-2-16,2 2 0 15,3 3-1-15,0 2-4 16,5 0 4-16,7 0 6 16,3 0-3-16,0 0 13 15,6 0-2-15,-3 2-5 16,3-2-8-16,0 0 4 16,0 0 5-16,0 0-3 0,0 2 1 15,0-2 4 1,0 0-3-16,0 0-2 0,0 0-4 15,0 0-3-15,0 0-14 16,0 0-76-16,0 7-90 16,-5 8-156-16,-1 4 10 15</inkml:trace>
  <inkml:trace contextRef="#ctx0" brushRef="#br0" timeOffset="-144219.96">16359 2292 178 0,'0'0'617'16,"0"0"-569"-16,0 0 52 15,0 0 38-15,0 0-58 16,0 0-47-16,-3-4-31 15,31 4 11-15,21 0 50 16,13 0 27-16,15 0-29 16,20 0-15-16,10-8 5 15,0-1-15-15,-3 2 3 16,-6-1-7-16,-16-2-7 16,-10 2-6-16,-16 4-1 15,-13-3-8-15,-12 4-3 0,-9 3 0 16,-8 0-1-16,-8 0-1 15,-2 0-3-15,-4 0-1 16,0 0 2 0,0 0 1-16,0 0-4 0,0 0 0 15,0 0-29-15,0 0-46 16,0 0-38-16,0 3-88 16,-13 9-133-16,-9 3-586 15</inkml:trace>
  <inkml:trace contextRef="#ctx0" brushRef="#br0" timeOffset="-139040.34">10095 7455 922 0,'0'0'207'0,"0"0"-189"16,0 0 5-16,0 0 72 15,0 0-31-15,0 0-33 16,0 0-21-16,-36 0 3 15,36 0-4-15,0 0-3 0,0 0 2 16,0 0 4 0,0 0 4-16,0 0-1 0,0 0-2 15,3 0-9-15,15 0 3 16,10 0 8-16,14 0 2 16,15 0-1-16,5 0 3 15,3 0-6-15,1-2 5 16,1-2-2-16,-3-4 8 15,-1 2-7-15,-5 0 2 16,-9 2-5-16,-9 0-4 16,-9 4-4-16,-8-1-2 15,-9 1-1-15,-6 0-3 16,-3 0 2-16,-3 0-2 16,0 0 1-16,-2 0 0 15,0-3 5-15,0 3-6 16,0-2-16-16,0-2-45 15,0-4-41-15,0-4-233 0,6-4-425 16</inkml:trace>
  <inkml:trace contextRef="#ctx0" brushRef="#br0" timeOffset="-138539.4">11092 6673 824 0,'0'0'121'0,"0"0"-94"16,0 0 35-16,0 0-9 0,0 0-44 15,0 0 37-15,10 88 24 16,2-44-1-16,-5 7 4 16,-5 0-33-16,-1 2 3 15,2-7-21-15,-3-6-5 16,0-9-9-16,2-5-2 16,0-7-4-16,3-7 5 15,-3-4-7-15,0-8-4 16,-2 0-16-16,3 0-65 15,-3-1-60-15,0-22-55 0,0-5-248 16</inkml:trace>
  <inkml:trace contextRef="#ctx0" brushRef="#br0" timeOffset="-138018.55">10099 6657 501 0,'0'0'147'16,"0"0"-94"-16,0 0 72 16,0 0-11-16,0 0-61 15,0 0-39-15,-9-7-6 16,20 6 23-16,16-1 62 15,11 2-21-15,14 0 1 16,8 0-1-16,9 0-14 0,7 0-2 16,7 0-25-16,5 0-2 15,3 0 12-15,-4 0-24 16,-8-6 32-16,-15 1-33 16,-16 2-14-16,-15-1 2 15,-12 4-2-15,-9-2-1 16,-5 2-1-16,-5 0-3 15,-2 0 3-15,0 0-35 16,0 0-43-16,-17 0-51 16,-18 2-134-16,-9 10-259 15</inkml:trace>
  <inkml:trace contextRef="#ctx0" brushRef="#br0" timeOffset="-137447.78">9803 6754 279 0,'0'0'197'0,"0"0"-127"15,0 0 28-15,0 0 31 16,0 0-49-16,0 0-37 16,-3-5-6-16,3 5 3 15,-2 0-9-15,0 0-13 16,0 15-5-16,0 14 18 0,-1 15 33 16,-1 17-30-16,4 8-1 15,0 9 14-15,0-5-7 16,0-6-14-16,0-16-15 15,0-10 2-15,0-11-3 16,0-9 9-16,0-7 0 16,0-3-10-16,2-7 0 15,-2-1-2-15,0-3-5 16,0 0 10-16,0 0-12 16,0 0-34-16,0-3-61 15,5-9-90-15,6-2-128 16,5-4-452-16</inkml:trace>
  <inkml:trace contextRef="#ctx0" brushRef="#br0" timeOffset="-99868.36">1221 5127 151 0,'0'0'485'0,"0"0"-412"16,0 0 4-16,0 0 9 15,0 0-34-15,0 0-19 16,0 0-8-16,0-6-2 16,0 4 7-16,0 2 1 15,0 0-7-15,0 0-1 16,0 0-8-16,0 0-3 16,0 0 1-16,0 0-3 15,0 2-10-15,0 22 0 16,13 10 13-16,1 11-2 15,-1 1-7-15,0 1-2 0,-4-1 1 16,2-7-3-16,-2-7 0 16,0-6-1-16,-2-10 2 15,-1-8-1-15,-4-6 0 16,-2-2-11-16,0 0 6 16,0 0 2-16,0 0-3 15,-2 0-29-15,-8-7 18 16,0 4 13-16,3 1 4 15,4 2 3-15,3 0-1 16,0 0-2-16,0 0 6 16,0 0-2-16,0-2-4 0,0 0-5 15,0-1 2 1,0 3 3-16,0 0 3 0,17-3-3 16,3-3 17-1,5 1 14-15,1-6 0 0,1 1-10 16,-2 2 9-16,-6-2-21 15,-5 5-5-15,-6 0-2 16,-3 3-2-16,0 0 0 16,-5-3-29-16,0-2-64 15,0-3-42-15,-13-2-239 16,-12-3-146-16</inkml:trace>
  <inkml:trace contextRef="#ctx0" brushRef="#br0" timeOffset="-99556.02">1045 5257 690 0,'0'0'19'0,"0"0"11"16,0 0 59-16,0 0 3 16,0 0-39-16,0 0-20 15,-2-24-7-15,8 12 28 16,10 0-6-16,6 1-13 15,5-5 8-15,2 1 2 16,2-2-13-16,-2 5-21 0,-2-1 0 16,-3 5-9-1,-6-2 3-15,-2 4-3 0,-10 2-2 16,-2 2 2-16,-1 2-2 16,-1 0 0-16,-2 0-11 15,2 0-91-15,5 0-40 16,2 0-109-16,4 2-80 15</inkml:trace>
  <inkml:trace contextRef="#ctx0" brushRef="#br0" timeOffset="-99087.77">1674 5046 515 0,'0'0'134'16,"0"0"-111"-16,0 0 21 15,0 0 26-15,0 0-9 16,0 0-30-16,-4 99-11 15,4-67 14-15,0-8 12 16,0 0-30-16,0-4-3 16,4-4-2-16,9-2 9 0,-3-1-4 15,9-1-3 1,-3-5 5-16,5 2-2 0,2-5-1 16,2-4 4-16,-1 0 18 15,0 0 7-15,-2 0-2 16,-1 0-8-16,-6 0-17 15,1-8-9-15,-5 0-2 16,-3 0-4-16,2-2 1 16,-4 2-3-16,1 1-3 15,-5 3-56-15,-2 1-41 16,0 0 3-16,0 1-69 16,0 2-30-16,-17 0-58 0,-8 0-71 15</inkml:trace>
  <inkml:trace contextRef="#ctx0" brushRef="#br0" timeOffset="-98866.92">1693 5235 338 0,'0'0'135'0,"0"0"24"0,0 0-39 16,0 0-47-16,0 0-44 16,0 0-8-16,0-22 11 15,23 17 38-15,3-5 26 16,3 1-40-16,-2 2-3 15,-2-4-15-15,-3 6-24 16,-4-2-8-16,-5 3-6 16,-7-1 0-16,0 5-10 15,-6 0-102-15,0 0-100 0,0 0-13 16</inkml:trace>
  <inkml:trace contextRef="#ctx0" brushRef="#br0" timeOffset="-98653.9">1597 5059 540 0,'0'0'101'0,"0"0"-12"15,0 0 34-15,0 0-48 16,125-71 32-16,-90 54-31 16,-1 3-19-16,-8 4-6 15,-3 2-30-15,-5 4-16 16,-5 1-5-16,-4 3-1 15,1 0-10-15,-6 0-109 0,-2 10-92 16,-2 15-94-16,0 5-32 16</inkml:trace>
  <inkml:trace contextRef="#ctx0" brushRef="#br0" timeOffset="-97523.16">1132 5199 663 0,'0'0'159'0,"0"0"-146"16,0 0 7-16,0 0 24 0,0 0-37 15,0 0-7 1,0 58 35-16,6-22 9 16,1 5-8-16,1-3-10 0,2-6-12 15,1-6 5-15,3-6-6 16,1-6 7-16,3-4-6 15,-1-5-2-15,8-5 10 16,4 0 30-16,0 0-9 16,2 0-4-16,0-7-5 15,-2-5 4-15,-2-2-10 16,-4 2-7-16,-9-1-17 16,-1 6-1-16,-7-1-1 15,-5 8-1-15,-1 0-1 16,0 0-20-16,0 0-44 0,0 0-36 15,-5 0-52 1,-16 0-84-16,-1 0-115 0,-3 0-66 16</inkml:trace>
  <inkml:trace contextRef="#ctx0" brushRef="#br0" timeOffset="-97268.85">1207 5382 410 0,'0'0'106'0,"0"0"38"16,0 0 16-16,0 0-77 16,0 0-26-16,0 0-38 15,7-19 7-15,17 12 50 0,5-1-19 16,2-3-12-16,-4-1 10 16,0 1-27-16,-6 1-15 15,-6-1-12-15,-1 4 3 16,-8 0-2-16,-4 2-4 15,-2-3-62-15,0 1-29 16,-11 2-128-16,-15 0-102 16,-13 5-140-16</inkml:trace>
  <inkml:trace contextRef="#ctx0" brushRef="#br0" timeOffset="-97085.16">1067 5228 586 0,'0'0'109'0,"0"0"-92"16,0 0 40-1,0 0 58-15,0 0-26 0,121-73 5 16,-86 57-18-16,-1 2-26 16,-1-2-2-16,0 2-26 15,-4 0-22-15,0 2 0 16,0 4-8-16,2 6-67 16,4 2-97-16,4 0-119 15,-3 8-373-15</inkml:trace>
  <inkml:trace contextRef="#ctx0" brushRef="#br0" timeOffset="-96434.31">1777 4988 781 0,'0'0'27'0,"0"0"-14"15,0 0 58-15,0 0 18 16,36 109-25-16,-11-75-11 15,-2-2 4-15,-2 1-3 16,0-4 2-16,-1 0-26 16,-5-4-14-16,1-4 6 15,-5-5-18-15,1-4 3 16,-8-6-5-16,0 0-1 16,-4-6 3-16,3 0 2 15,-3 0-3-15,0 0 7 16,-11 0-10-16,-18 0-30 0,-10 0-13 15,-3 0-3 1,5 0-3-16,3 0 39 0,12 0 10 16,11 0 1-16,5 0 8 15,6-3 11-15,0 0-20 16,12-2-7-16,15 0 7 16,7-3 22-16,5-3 20 15,1-5 5-15,1 2-13 16,-6-2-11-16,-6 4 7 15,-9 5-12-15,-4 0-13 16,-10 3-1-16,-4 4-2 16,-2 0 1-16,0 0-3 15,0 0-7-15,-21 0-22 16,-8 2 11-16,-12 9-9 0,-5 1-4 16,-4 1-15-16,2-2 21 15,7-1 24-15,10-5 2 16,16-2-1-16,11-3 2 15,4 0-2-15,0 0 0 16,17 0-27-16,14 0 27 16,9 0 8-16,3-7 12 15,-5-3 19-15,-5-2-1 16,-6 1-18-16,-7 2-9 16,-9 4-8-16,-7 3 3 15,-2 0-6-15,-2 2 0 0,0-3-57 16,-17 3-114-1,-14-2-229-15</inkml:trace>
  <inkml:trace contextRef="#ctx0" brushRef="#br0" timeOffset="-95016.36">1624 5139 673 0,'0'0'143'15,"0"0"-126"-15,0 0 141 16,0 0-64-16,0 0-39 16,0 0-32-16,105-108-18 15,-100 97-4-15,-5 4 1 16,0 5 0-16,0-1-2 16,-12 3-10-16,-13 0-58 0,-2 0-9 15,2 0 57-15,-3 0 18 16,6 0 2-16,7-1 1 15,8-1 5-15,2 0 7 16,5-1 13-16,0-2-16 16,0-2-5-16,16-6 2 15,11-3 20-15,7-1 3 16,-2 2 12-16,7-1-15 16,-4 1 2-16,-4 5 11 15,-2 3-22-15,-6 0-15 16,-6 2-2-16,-5 3 4 0,-8 0-5 15,-4 2 0-15,0 0-3 16,-2 0-3-16,-21 5-38 16,-10 8-3-16,-9 2-9 15,-3 2 30-15,5-3-18 16,11-4 34-16,12-6 10 16,12-4 8-16,5 0 2 15,0 0-10-15,0 0-8 16,18-4 8-16,3-6 1 15,4-4 6-15,2 4-1 16,-4 3 11-16,-3 6 8 16,-1 1-19-16,0 0 3 0,3 16 3 15,2 14 15-15,1 12 31 16,-1 6-23-16,-4-1-14 16,-2-6-14-16,-4-7-2 15,-3-12 0-15,-4-6 1 16,0-8 4-16,-4-4-10 15,0-4 9-15,-3 0 7 16,0 0 3-16,0 0 12 16,-13-18 2-16,-9-5-29 15,-10-8-2-15,-6-8 1 16,-2 0-3-16,0 1-11 16,9 8 3-16,8 14 3 15,13 8 3-15,7 8 1 0,3 0-2 16,0 0-11-1,0 24-14-15,16 14 18 0,6 10 10 16,0 8 3-16,-2-4-3 16,-2-10 4-16,-3-14-3 15,-3-11 2-15,-5-13-3 16,-5-4 8-16,0 0 0 16,-2 0 14-16,0-13 3 15,0-11 5-15,-4-8-30 16,-12-3 4-16,-4-2-6 15,0 3 2-15,-1 5-14 16,2 9 3-16,7 11 4 0,6 9 6 16,6 0-5-1,0 16-23-15,2 20 10 0,18 11 19 16,2 2 4 0,-4-3-4-16,-2-10 4 0,-5-15 1 15,-2-13 9-15,-7-8 2 16,0 0-4-16,-2 0-3 15,0-8 14-15,0-19-1 16,0-3-20-16,-4-2 0 16,-9 3-1-16,1 6-1 15,3 7 0-15,3 10-5 16,2 5 2-16,4 1-5 16,0 0-16-16,0 15-6 0,2 17 16 15,12 5 14 1,-4-5 1-16,1-5 0 0,-7-10 0 15,-1-10 4-15,-3-2-3 16,0-5 2-16,0 2-2 16,-13-2-1-16,-8 0 5 15,-3 2-6-15,2-2-3 16,4 2-6-16,5-2 5 16,3 0-10-16,8 0-1 15,2 0 9-15,0 0-2 16,0 0-6-16,0 0-6 15,0 0 2-15,0 0 18 16,0 0 5-16,0 0 3 16,0 0 8-16,0 0 7 15,0 0-11-15,0 0-8 0,0 0-4 16,0 0-11 0,7 0-9-16,11 8 10 0,2-2 10 15,0-2 0-15,0-2-2 16,-7 0-2-16,-1-2-14 15,-8 0-16-15,-2 0-56 16,0 0 9-16,-2 1-78 16,0 6-6-16,0 1-302 15</inkml:trace>
  <inkml:trace contextRef="#ctx0" brushRef="#br0" timeOffset="-94809.02">1697 5400 579 0,'0'0'168'0,"0"0"-144"0,0 0 32 16,0 0 124-16,0 0-92 16,137-28-11-16,-97 16 15 15,-5 1-27-15,-6 4-41 16,-6 1-16-16,-7 2-4 16,-3 0-3-16,-2 0-1 15,-2 0-60-15,-5-4-72 16,-4-2-80-16,0-1-142 15</inkml:trace>
  <inkml:trace contextRef="#ctx0" brushRef="#br0" timeOffset="-94483.29">1562 4999 663 0,'0'0'26'0,"0"0"66"15,0 0 77-15,0 0-45 16,151-49-27-16,-113 34-55 16,-5 1-31-16,-6 0-11 15,-4 3 0-15,-6 6-64 16,-7 3-174-16,-10 2-392 16</inkml:trace>
  <inkml:trace contextRef="#ctx0" brushRef="#br0" timeOffset="-39364">22648 3349 648 0,'0'0'177'16,"0"0"-162"-16,0 0 67 16,0 0 51-16,0 0-42 15,0 0-37-15,0 0-8 16,-21-23-33-16,21 23 18 0,-2 0 37 15,2 0-42-15,0 0-24 16,0 0 4-16,-2 0-2 16,2 0-3-16,0 0-1 15,0 0-5-15,0 15-5 16,11 3 10-16,9 4 0 16,5 2 1-16,6 3-1 15,0 4 2-15,3 1 0 16,-5 2 0-16,-6 0-1 15,-6 0-1-15,-7 4 2 16,-10 0-2-16,0-2 1 16,0-2-1-16,-24-6 1 15,-7-3 0-15,-5-7 0 0,0-10 0 16,1-8 1-16,4 0 3 16,4-17-5-16,7-10-1 15,4-4 1-15,10-7-2 16,6 2-2-16,0 1 0 15,9-6-2-15,17 3 5 16,6 0 1-16,5-2-1 16,1 0 1-16,-5 4 1 15,-8 0 0-15,-5 4 1 16,-9 4 1-16,-9-1-2 16,-2 3 1-16,0 2-2 15,-8 4 0-15,-15 4-5 0,-6 4 4 16,0 6-5-1,1 6 1-15,1 0-4 0,2 2-14 16,5 20-20-16,5 7-48 16,5 0-1-16,10 4-22 15,0-5-91-15,16-10-6 16,20-5-58-16</inkml:trace>
  <inkml:trace contextRef="#ctx0" brushRef="#br0" timeOffset="-38990.35">23066 3337 268 0,'0'0'156'0,"0"0"-48"16,0 0 25-16,0 0-51 15,0 0-19-15,0 0-3 0,94-45-14 16,-94 26-16-16,0-6-5 16,0 1-11-16,-9 0-6 15,-8 4-5-15,1 6 8 16,5 7 12-16,3 2 3 15,4 5-2-15,2 0 7 16,-1 8-31-16,2 26 9 16,1 18 7-16,0 13 37 15,0 1 8-15,0 0-21 16,16-9 17-16,-1-4-4 16,-1-9-5-16,-1-4-15 15,0-6-2-15,-4-6 1 16,-2-8-15-16,-2-7-14 0,-5-5-2 15,3-7 0-15,-3 2-1 16,0-3-12-16,0 0-28 16,0 0-18-16,0 0-28 15,0 0-74-15,0-7-150 16,0-2-310-16</inkml:trace>
  <inkml:trace contextRef="#ctx0" brushRef="#br0" timeOffset="-10751.92">18757 11558 343 0,'0'0'539'16,"0"0"-485"-16,0 0-19 15,0 0 79-15,0 0-71 16,0 0 70-16,0 0-79 16,12-50-11-16,-10 44 7 15,1 1 6-15,1 0-6 16,-2 3-8-16,0-3-6 15,-2 5 2-15,0 0-10 0,0 0-5 16,0 0-3-16,0 0 0 16,0 0 0-16,0 0-4 15,0 0-8-15,0 25-10 16,1 23 12-16,-1 22 10 16,0 23 10-16,0 11 6 15,0 1-15-15,0-13 1 16,0-18 1-16,-1-19-1 15,-1-17-1-15,2-13 6 16,0-13-7-16,0-10 0 16,0-2 1-16,0 0 4 15,0-24 5-15,0-20-10 16,0-16-12-16,0-15 11 0,0-11-12 16,0-6-36-1,0 6-3-15,0 15 33 0,0 28 11 16,0 20 8-16,0 17 8 15,2 6-8-15,14 0-10 16,5 24 10-16,8 2 13 16,3-4-7-16,3-5-6 15,-1-14 4-15,4-3 2 16,-2-3 1-16,-7-22-3 16,-2-3 4-16,-9-2-6 15,-7 0 1-15,-4 2 3 16,1-2 2-16,-3 2-8 15,-3 5 3-15,0 10 4 0,-2 9-1 16,0 4-6-16,0 0-2 16,0 20-17-16,0 21 19 15,0 14 15-15,0 13 7 16,0 2-7-16,0 2 3 16,0-3 3-16,0-9-6 15,0-7-1-15,0-7-11 16,0-9 0-16,0-9-3 15,0-5 0-15,5-10-9 16,-1-7-38-16,2-4-3 16,3-2-61-16,5-9-58 0,1-26-42 15,5-11-311 1</inkml:trace>
  <inkml:trace contextRef="#ctx0" brushRef="#br0" timeOffset="-10267.61">19476 11180 441 0,'0'0'214'0,"0"0"-202"15,0 0 37-15,0 0 30 0,0 0-55 16,0 0-19-16,24 49-4 16,-11-49 13-16,-1 0 3 15,-4 0 8-15,-3-14 1 16,-5-1-11-16,0-5-1 16,0 8-3-16,0 1 5 15,-13 5 0-15,-1 6-8 16,0 0 10-16,3 0-18 15,5 6-4-15,2 5-2 16,4 1-4-16,0-5 4 16,0-5-3-16,15-2 3 15,-2 0 6-15,-1 0 6 0,1-7-4 16,-7-2 5-16,-6 1-4 16,0 2 7-16,0 2 4 15,0 4 4-15,-12 0 2 16,-2 0-20-16,2 13-3 15,1 12-17-15,7 8-79 16,4 2-61-16,0 9-150 16,0 9-63-16</inkml:trace>
  <inkml:trace contextRef="#ctx0" brushRef="#br0" timeOffset="-9671.32">19990 11103 214 0,'0'0'557'16,"0"0"-456"-16,0 0-33 15,0 0 46-15,0 0-42 0,0 0-43 16,5 22-7-16,-2 6 47 16,0 4-18-16,-1 4-25 15,-2 3 4-15,0-3-9 16,0-2-14-16,0-4-1 16,0-7-4-16,0-5-2 15,0-3-10-15,0-9-54 16,0-5-101-16,0-1-32 15,0 0-55-15,0-11-235 16</inkml:trace>
  <inkml:trace contextRef="#ctx0" brushRef="#br0" timeOffset="-9477.34">19926 11261 697 0,'0'0'125'15,"0"0"-85"-15,0 0 54 16,0 0 48-16,0 0-38 15,0 0-8-15,102 11-22 16,-73-11-32-16,0 0-19 16,0 0-15-16,-2 0-4 15,-2 0-4-15,1-5-24 16,-2 1-75-16,-3 4-156 16,-9 0-220-16</inkml:trace>
  <inkml:trace contextRef="#ctx0" brushRef="#br0" timeOffset="-8719.92">18530 13043 821 0,'0'0'193'0,"0"0"-151"16,0 0 16-16,0 0 54 15,0 0-36-15,0 0-32 16,129-75 2-16,-31 63-3 15,18 4-6-15,25 8 4 0,10 0 12 16,16 2-11-16,10 12-19 16,-1-2 9-16,-6 0-9 15,-8-4-3-15,-15 0 2 16,-13-3 4-16,-16 3-13 16,-18-1 16-16,-17-2-19 15,-19 0-1-15,-16-5 4 16,-15 0-11-16,-11 2 3 15,-9-2-2-15,-4 0 6 16,-3 0-7-16,-2 0 1 16,-4 0 0-16,0 0 3 15,0 0 0-15,0 0-3 0,0 0 2 16,2 0 3-16,-2 0-8 16,0 0-4-1,2 0 4-15,-2 0 0 0,0 0 2 16,0 0-2-16,0 0 2 15,0 0-1-15,0 0 0 16,0 0-2-16,0 0-15 16,0 0-7-16,0 0-11 15,0 0-1-15,0 0-31 16,0 0-14-16,-8 4-74 16,-5-1-156-16,1-3-800 15</inkml:trace>
  <inkml:trace contextRef="#ctx0" brushRef="#br0" timeOffset="-167961.03">15635 11636 132 0,'0'0'169'0,"0"0"-93"16,0 0 9-16,0 0 35 15,0 0-33-15,0 0-24 16,0 0-9-16,0 0 0 16,0 0-5-16,0-1-17 0,0-4 10 15,0-1 14 1,0 3-17-16,0 0-6 0,0-1 4 15,0 3-13-15,0 1 10 16,0 0-8-16,0 0-6 16,0 0-2-16,0 0-18 15,0 0-8-15,0 0-5 16,0 0 3-16,0 5 7 16,0 10 3-16,0 0 5 15,0 4-2-15,0-4 0 16,0-1 0-16,0-3 3 15,0-4-6-15,0-3 1 16,0-1-2-16,0-2 3 16,0-1-1-16,0 0 2 15,0 0 7-15,0 0-6 0,0 0 11 16,0-4-7-16,0-11-1 16,0-8-7-16,0-3 2 15,0 0 2-15,0 4-4 16,0 6 0-16,0 6 0 15,0 8 0-15,0 2 0 16,0 0-2-16,0 0-10 16,0 0-2-16,0 0 5 15,0 0 5-15,0 4 1 16,0 3 3-16,0-6 2 0,0 5-2 16,0 2 0-1,0 2-4-15,0 6 8 0,0 2-4 16,0-2 4-1,0 0 9-15,0-3-12 0,0-8 6 16,0 0-3-16,0-3 1 16,0-2 2-16,0 0 2 15,0 0 3-15,0 0 6 16,0 0-2-16,0-5-7 16,0-6-2-16,0-10-3 15,0 1 3-15,0 7-7 16,0 2 0-16,0 9 0 15,0 2 1-15,0 0-5 16,0 0 4-16,0 0-5 16,0 0-7-16,0 2 3 15,0 12 7-15,0 4 4 0,0 2 1 16,0 0-3-16,0-6-52 16,0-6-139-16,-12-8-332 15</inkml:trace>
  <inkml:trace contextRef="#ctx0" brushRef="#br0" timeOffset="-166942.92">15474 10874 113 0,'0'0'57'16,"0"0"42"-16,0 0-19 16,0 0-16-16,0 0-29 15,0 0 2-15,-7-26-15 16,5 26-1-16,2 0 10 15,0 0-3-15,0 0-21 16,0 8 8-16,0 13 64 16,0 1-2-16,0 5-9 0,2 5-15 15,0 3 4 1,0-1-17-16,-2-4-15 0,0-2-5 16,0-6-6-1,0-7-5-15,0-6-6 0,0-5-3 16,0-4 0-16,0 0-4 15,0 0-41-15,0-16 1 16,0-4-45-16,0-4 48 16,5 4 34-16,2-3-1 15,1 4-3-15,6 3 11 16,-2-5 0-16,1 3 1 16,1 0-1-16,-2-1 2 0,1 4 0 15,-3 3 2-15,-3 4 4 16,-3 7 25-16,-4 1 9 15,0 0 7-15,1 0-18 16,4 17-3-16,0 9 19 16,0 8-12-16,-3 5-1 15,-2-1-13-15,0-2-14 16,0-4-6-16,0-4-1 16,0-10-4-16,0-6-46 15,0-9-129-15,4-3-73 16,1 0-334-16</inkml:trace>
  <inkml:trace contextRef="#ctx0" brushRef="#br0" timeOffset="-166653.48">15688 10786 424 0,'0'0'157'15,"0"0"-102"-15,0 0 74 16,0 0-11-16,0 0-24 16,0 0-1-16,56 0-28 15,-40 0-12-15,-1 0-16 0,-1 2-28 16,-4 0-9-16,1 1-6 15,-6-3-74-15,-2 5-87 16,-3-1-213-16</inkml:trace>
  <inkml:trace contextRef="#ctx0" brushRef="#br0" timeOffset="-166462.6">15688 10786 621 0,'80'-39'227'0,"-80"46"-218"16,0 6 58-16,0 4 16 0,0 1-71 15,0 4-4-15,0 5-7 16,0 0-1 0,0 4-51-16,-2-1-218 0,2-5-150 15</inkml:trace>
  <inkml:trace contextRef="#ctx0" brushRef="#br0" timeOffset="-165959.83">15937 10798 440 0,'0'0'191'0,"0"0"-118"15,0 0 21-15,0 0 11 16,0 0-65-16,0 0-9 15,-9 50 0-15,16-47 4 16,-2-3-2-16,0 0-2 16,-3 0 4-16,-2 0-1 15,2 0-1-15,-2 0-11 16,0-7-15-16,0 3-7 16,-2 4-81-16,-13 0-143 15,3 18-437-15</inkml:trace>
  <inkml:trace contextRef="#ctx0" brushRef="#br0" timeOffset="-164983.04">15721 11648 153 0,'0'0'172'0,"0"0"-64"15,0 0 29-15,0 0 10 16,0 0-43-16,0 0-17 15,0 4-23-15,0 0-6 16,0 0-7-16,0 4 1 16,0 3 2-16,0 3-16 15,0 3-28-15,0 8-10 0,0 3-60 16,0 3-288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30T07:05:41.42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21342 4030 233 0</inkml:trace>
  <inkml:trace contextRef="#ctx0" brushRef="#br0" timeOffset="116114.25">18285 5622 656 0,'0'0'120'0,"0"0"-120"16,0 0-3-16,0 0-3 16,0 0-62-16,0 0-144 15,-18 35-250-15</inkml:trace>
  <inkml:trace contextRef="#ctx0" brushRef="#br1" timeOffset="153959.5">16813 5574 37 0,'0'0'151'0,"0"0"-127"16,0 0 8-16,0 0 28 15,0 0 1-15,0 0-29 16,0 0-19-16,0 0-3 15,0-3-8-15,0 1-2 16,0-1 1-16,0 3 2 16,0 0-1-16,0 0 0 0,0 0 0 15,0 0 16-15,0 0 7 16,0 0 8 0,0 0 4-16,0 0-1 0,0 0-7 15,0 0-11-15,0 0-8 16,0 0-4-16,0 0 7 15,0 0 4-15,0 0-1 16,0 0-3-16,0 0-4 16,0 0 10-16,0 0-3 15,0 0 9-15,0 0-6 16,0 0 0-16,0-2-9 16,0 2-5-16,0-2 0 15,0 0-1-15,0 2-4 16,0-1 5-16,0 1-4 15,0 0 3-15,0 0-4 0,0 0 1 16,0 0 0-16,0 0 4 16,0-2-4-16,0-1 2 15,6-1-1-15,0 0 2 16,1-1-2-16,1 2-1 16,-2-1 3-16,2 0 0 15,1-1-4-15,-3 2 3 16,3-1 2-16,0 0 1 15,0 1 4-15,0-2-7 16,0 1 4-16,0 1-6 0,-3-2 0 16,-1 3 1-1,-1 0 1-15,1 0-3 16,2 2 0-16,-3-2 0 16,3 0 2-16,4 0-2 0,-2-4 0 15,2 2 1-15,3-1 0 16,-6 0-2-16,1 3 3 15,-6 2-2-15,4-4 1 16,-3 4 0-16,0-3-1 16,1 3 0-16,1-3 1 15,-2 1-1-15,4-2 0 16,-2 1 1-16,1 0 1 16,-1-1-2-16,1 2 1 15,0-2-1-15,-3 2 0 16,2-3 0-16,1 5 2 15,-2-3-2-15,0-1 0 16,1 2 0-16,-1-1 0 0,1-2 0 16,0 1 0-1,4-1 0-15,-3 2 0 0,-4-1 0 16,2 2 0-16,2-2 0 16,-2 2 0-16,-1 0 2 15,1-2-2-15,1-2 0 16,1 1-1-16,2-2 2 15,0-1-1-15,0 2 0 16,-1 0 1-16,2-1-1 16,-4 3 0-16,1 1-1 0,-4-2 2 15,2 2-1-15,1 1 0 16,0 0-1-16,1-1 1 16,-1 0 0-16,4-3 0 15,-4-1 0-15,1 2 1 16,1-2 0-16,0-1-1 15,0-2 0-15,3 3-1 16,-2-2 1-16,0 2 2 16,0 0-1-16,-3 1-1 15,2 1 0-15,-5 1 0 16,5-3 0-16,0 4 0 16,-1-4 0-16,2 4 2 15,0-6-2-15,-1 4 0 0,2-4 0 16,-1 3 0-1,0 1-2-15,-1-2 0 0,0 2 4 16,-2 2-2-16,1-1 0 16,-4 2 0-16,2-1 2 15,1-2-4-15,0 1 2 16,0 0 0-16,1-2 0 16,4-2 2-16,-1 1-4 15,0 0 4-15,2-3-2 16,-1 4 0-16,-4 0 0 15,4-2 0-15,-5 4 1 16,3-2-1-16,-3 2 0 16,3 0-1-16,0 1-4 15,-2-2 5-15,0 1 6 16,0 1-6-16,-3-2 0 0,1 1 0 16,1-1 0-1,1 2 0-15,0-1 0 0,0 2 1 16,1-1-6-16,-1 0 5 15,2-2 0-15,-2 0 3 16,1 1-3-16,1-2-3 16,1 2 3-16,-2-1 0 15,1 0 1-15,0 1 2 16,0-1-2-16,-2 2-1 16,1-2 0-16,2 1-4 15,-2 1 3-15,0-2 1 16,7 0 1-16,-8-2-1 15,1 4 0-15,-4 1 0 16,-1 0 3-16,-1 2-6 0,-1 0 5 16,-1 0-2-1,0 0 1-15,0 0 0 0,0 0 1 16,0 0-2-16,0 0 1 16,0 0-1-16,0 0 0 15,0 0 0-15,0 0 2 16,0 0-1-16,0 0-1 15,0 0 0-15,0 0 3 16,0 0-3-16,0 0 1 16,0 0 0-16,0 0-1 0,0 0 2 15,4-2-2 1,0-1 0-16,1-1 3 16,1 3-3-16,-6-1 0 15,1 2 4-15,-1 0-4 0,0 0 3 16,0 0-2-16,0 0 2 15,0 0 0-15,0 0 0 16,0 0-1-16,0 0-2 16,0 0 1-16,0 0 1 15,0 0-2-15,3 0 2 16,-3 0 0-16,0 0-2 16,0 0 0-16,0 0 0 15,5-2 0-15,-3 2 0 0,3-2 1 16,-5 2 0-1,2 0-1-15,-2 0 1 0,0 0 1 16,0 0-1-16,0 0 4 16,0 0-5-16,0 0-1 15,-7 0-1-15,-4 0 0 16,-8 0 2-16,1 7 0 16,-4 2 0-16,1 0 0 15,-1 1-6-15,2-2 2 16,3 1 4-16,2-1 0 15,2-2 0-15,0 2-2 16,2-1 2-16,-1 0 0 16,1-3 0-16,-2 2 0 15,-1 0 0-15,-1 3 2 16,-1-4-2-16,1 4-4 0,-1-4 4 16,3 2 1-16,1 0 0 15,-1-3 0-15,-1 2-1 16,4-2 0-16,-1 0 1 15,-1 0 1-15,0 2-2 16,5-2 0-16,-3 3 0 16,1-4 4-16,1 3-4 15,1-3 0-15,-3 4 0 16,2-1 0-16,-1-2-4 16,0 2 4-16,2-4 5 15,0 2-5-15,1 1 0 16,0-4 0-16,1 1 1 0,0 0-1 15,3 0 0-15,-4-2 0 16,-1 5 0 0,0-2 0-16,-2 1 0 0,-2 2 0 15,3 1 0-15,-4-2 0 16,3-1 0-16,-1 2 0 16,2-2 0-16,-1 3 0 15,3-4 0-15,0 1 0 16,-3 1 0-16,4-2 1 15,-2 2-1-15,3-1 0 16,-3 0 0-16,-2 1 0 16,0 4 0-16,-2-2 0 15,2 2-1-15,-2-2 1 16,2 2 0-16,0-5 0 0,-1 1-1 16,5 0 1-16,-2-1-7 15,-1 1 5-15,2 2-3 16,0-3-4-16,-5-1 1 15,1 4 2-15,0-1 3 16,-1-1-7-16,-1 2 7 16,3-2 2-16,1 4-6 15,-2-4 4-15,2 2 2 16,1-2-1-16,1 0 2 16,-2 1 0-16,-1 0-8 15,3-4 3-15,-3 2 2 0,0 2 3 16,0-3-2-1,1 4 3-15,-1-3-1 0,4 2 0 16,-2-4-2-16,0 2 0 16,3-1 0-16,-3 2 2 15,0 1-3-15,-1 0-5 16,-3-2-7-16,-1 4 1 16,1-5-3-16,-2 4-15 15,2-3 30-15,4-1 1 16,1-3 2-16,0 0-1 15,4 0 4-15,0 0-4 16,0 0 1-16,2 0-1 16,0 3 0-16,0-3 0 15,0 0 0-15,0 0-1 16,0 0 1-16,0 0 0 0,0 0 0 16,0 0-4-16,0 0-10 15,14 0 14-15,3 0 2 16,6-8 6-16,1-6-3 15,1 2 2-15,0-6 0 16,5 4-2-16,-3-2 8 16,2 0 0-16,-2 4-8 15,0-2-1-15,-3 2-1 16,3 0 0-16,0 2-1 16,-4-2-2-16,-2 3 1 15,-2 0 2-15,-8 2-3 16,-2 3 0-16,2 3 1 15,-9-2-2-15,0 3 3 16,-2 0 1-16,0 0 3 16,0 0 18-16,0 0-2 0,0 0-8 15,0 0-14-15,-2 0-1 16,-12 0-1-16,-4 0-7 16,-4 11-22-16,-5 2-1 15,-5 3-22-15,0 2 38 16,-4 3-13-16,3-4-9 15,4 2 22-15,6-6 9 16,7-4 7-16,10-4 0 16,4-5 2-16,2 0-2 15,0 0-3-15,0 0-4 0,8 0 7 16,10 0 0 0,7-14 21-16,4-1 6 0,7-5 10 15,-1-3-9-15,3 0-4 16,0-2 2-16,-4 0 5 15,-1 3-2-15,-6 0-12 16,-5 8-8-16,-7 4-2 16,-8 3-3-16,-4 7-1 15,-3 0-2-15,0 0-1 16,0 0-8-16,-16 9-6 16,-11 13-17-16,-8 7-42 15,-4 4 50-15,-3-1-36 0,-2-4 26 16,3-2 22-1,6-2-1-15,6-4-11 0,12-8 15 16,7-6 7-16,6-4-1 16,4-2-50-16,0 0 37 15,0 0 3-15,0 0 3 16,0 0 9-16,7-4 29 16,6-3 9-16,0-5-1 15,5 1-12-15,5-4 2 16,0 0 12-16,7-4 3 15,1 4-11-15,-2-2-5 16,-5 4-8-16,-3 2-11 16,-8 2-7-16,-7 4 0 15,0 4-3-15,-6 1 2 16,0 0-6-16,0 0-10 0,-6 0 6 16,-11 4 1-16,-6 10-1 15,-3 0-11-15,-3 4-18 16,-3 0 2-16,5-1-17 15,1 0 34-15,6-5 12 16,6-2 2-16,10-6-9 16,4-1-19-16,0-3-2 15,0 0-13-15,0 0-26 16,0 0-166-16</inkml:trace>
  <inkml:trace contextRef="#ctx0" brushRef="#br1" timeOffset="179525.81">17241 3025 308 0,'0'0'69'0,"0"0"-18"0,0 0-7 15,0 0 0-15,0 0-4 16,0 0-24-16,0 0 13 16,0 0 2-16,10-28-5 15,-8 20-9-15,0-1 16 16,-2-1-25-16,2-2-1 15,3-2-7-15,-1-3 2 16,0-1-2-16,4-2-4 16,-4-1-1-16,-2-5 4 15,-2 3-3-15,0 0 1 16,2-2 3-16,-2 6 1 16,0 5 0-16,0 5 0 15,0 3 2-15,0 4 1 0,0 2 1 16,0 0-1-1,0 0 6-15,0 0 3 0,0 0 9 16,0 0 1-16,0 0-6 16,0 0-7-16,0 0 2 15,2 0-2-15,1 0-2 16,3 0 3-16,2 0 10 16,2 0 8-16,1 0-16 15,5 0 1-15,0 0 2 16,4 0 1-16,0 0 1 15,-3 0-1-15,2 0 2 16,-5 0-4-16,3 0 2 16,-2 0-7-16,-1 0 7 15,0 0-7-15,3 0-4 0,-2 0 5 16,4 0-8-16,-2 0 1 16,3 0-2-16,0 0 1 15,3 0-2-15,1 0 5 16,-2 0-4-16,1 0 8 15,1 0 3-15,0 0-1 16,3 0-6-16,0 0 4 16,2 0-4-16,0 0 1 15,2 0 3-15,-2 0-3 16,2 0 4-16,3 0-9 16,-3 0 4-16,0 0 0 15,-2 0 2-15,2 0 2 16,-2 0-5-16,-2 0 1 15,-2 0-5-15,1 0 1 16,2 0 0-16,3 0-2 16,0 0 0-16,2 4 4 0,-2-3-3 15,3 2 0-15,-3 1 4 16,2-2-3-16,-1 1-2 16,1-1 3-16,0 3 3 15,3-3-1-15,2 0-1 16,-2-2 2-16,4 1-3 15,0-1 5-15,0 0 2 16,-2 0 0-16,-4 0-3 16,6 0-1-16,-5 0-2 0,3 0 5 15,-1 0-6 1,1 0 2-16,1 0 5 0,-3 0 1 16,-3 0-5-16,0 0-4 15,3 0 1-15,0 0 4 16,2 0 1-16,-3 0-1 15,1 0-5-15,-1-1 2 16,2 1 2-16,4-2-1 16,0 0 8-16,-4 0-7 15,4-1-6-15,-1 1 2 16,-2 2 2-16,2-3 5 16,-2 3-8-16,0-2 1 15,-3 2 7-15,1 0-5 16,-2 0-2-16,-1 0 4 15,3 0-3-15,-1 0 2 0,3 0 5 16,3 0 4-16,0 0-4 16,2 0 1-16,0 0-4 15,-1 0-2-15,-1 0-4 16,1 0 27-16,-3 0-18 16,-6 0-4-16,-5 0-4 15,2 0 2-15,-3 0 1 16,-4 0 1-16,2 0 4 15,-4 0-2-15,0 0 3 16,1 0 1-16,-5 0 0 16,4 0-1-16,-3 0-5 15,4 0 3-15,0 0 3 0,3 0-4 16,3 0 0-16,4 0 1 16,1 0 7-16,-1 0-6 15,-3 0-5-15,0 0-1 16,-10 0 3-16,-5 0-3 15,-5 0-3-15,-9 0 2 16,0 0-1-16,0 0 0 16,0 0 2-16,0 0-1 15,0 0-3-15,0 0-12 16,0 0-31-16,0 0-21 16,0 0-21-16,-3 0-16 15,-1 0-9-15,-5 0-81 16,2 0-26-16,1 0-11 0,-2 0-55 15,3-4-98-15</inkml:trace>
  <inkml:trace contextRef="#ctx0" brushRef="#br1" timeOffset="180194.06">20904 2578 139 0,'0'0'166'16,"0"0"-32"-16,0 0-18 16,0 0 44-16,0 0-55 0,0 0 26 15,-48-52-27-15,42 51-17 16,6 1 19-16,-2 0-22 16,2-2-35-16,0 2-15 15,0 0-9-15,0 0-6 16,0 0-2-16,0 0-4 15,0 0-3-15,0 0-3 16,0 0-3-16,0 0-2 16,0 0-2-16,0 0 2 15,8 3-1-15,5 10 9 16,2 0 5-16,1 1-3 16,4 3-4-16,0 1 7 15,0-2 0-15,0-1-8 0,-2-2 1 16,-3-1-6-16,1-2-1 15,-2-2 0-15,-6-1 0 16,1 0 2-16,-3-2-2 16,0 0 1-16,-5-1 0 15,-1-2-2-15,3-1 1 16,-3 2 0-16,0-3 0 16,0 2-1-16,0-2 0 15,0 0 0-15,0 0 0 16,0 0-3-16,0 2-2 15,0 4 2-15,-3 6-4 16,-12 4 7-16,0 6 15 16,-6 0-13-16,3-3-2 15,3 1 4-15,1-8 0 0,5 0 0 16,3-7-2 0,4-1 2-16,0-2 1 0,2-2 2 15,0 0 3-15,0 0 1 16,0 0-3-16,0 0-1 15,0 0-6-15,0 0-1 16,0 0-3-16,0 0-2 16,0 0-71-16,0 0-86 15,0-6-301-15</inkml:trace>
  <inkml:trace contextRef="#ctx0" brushRef="#br1" timeOffset="199238.02">18580 1263 170 0,'0'0'148'0,"0"0"-63"15,0 0 3-15,0 0 24 16,0 0 25-16,0 0-66 16,0 0-9-16,0 0 3 15,6-80 11-15,-6 65-26 16,0 2 15-16,0 4-9 16,0 2-11-16,0 1 7 15,0 6 2-15,0-2-18 16,0 2-7-16,0 0-10 15,0 0 1-15,0 0-3 16,-3 0-4-16,3 0-2 16,0 0 1-16,0 0 1 15,0 0-4-15,0 0-1 0,0 0-5 16,0 0-2-16,0-2-1 16,14 0 0-16,12-6 2 15,8-1-1-15,-3 1 9 16,0-2-6-16,-4 5-3 15,-4 1 1-15,-4-1-2 16,0 3-1-16,-9 0 0 16,2 2-3-16,-8 0-13 15,-1 0-26-15,-3 0-26 16,0 0-30-16,0 0-57 16,0 0-52-16,-17 11-113 15,-4-6-147-15</inkml:trace>
  <inkml:trace contextRef="#ctx0" brushRef="#br1" timeOffset="199853.5">18608 1121 459 0,'0'0'111'16,"0"0"-108"-16,0 0-3 15,0 0 54-15,-36 105-7 16,30-58-13-16,-3-3-13 15,3-2-4-15,0-6 18 16,2-4 14-16,2-8-13 0,0-3-5 16,0-5 2-16,2-7-15 15,0-2-5-15,0-3 0 16,0-3 0-16,0-1-6 16,0 0 4-16,0 0 22 15,0 0 23-15,0-5-1 16,0-14 2-16,12-4-41 15,9-4-5-15,-1 6-7 16,3 2 1-16,-6 7 12 16,-1 5-9-16,-1 7-3 0,0 0-5 15,6 0-6 1,-3 0-2-16,2 12 8 16,-2 0 3-16,-2 2 0 15,-1-2-1-15,-1 1-2 0,-6-1 0 16,-3-1-3-16,-3 3 3 15,-2-1 2-15,0 6-1 16,0-1 0-16,-15-2 10 16,-3-3-2-16,-1 1-2 15,0-5-3-15,-4-1 2 16,3-4 0-16,-3-2 3 16,8-2 12-16,0 0-5 15,3 0-12-15,8 0 4 16,-1 0-1-16,4 0-3 15,1 0-3-15,0 0-2 16,0 0-1-16,0 0-11 16,0 0-23-16,0-6-17 0,0 1-27 15,0 0-48 1,4-2-13-16,5 0-81 0,4 0-108 16,0-5-44-16</inkml:trace>
  <inkml:trace contextRef="#ctx0" brushRef="#br1" timeOffset="200306.52">19002 1194 475 0,'0'0'207'0,"0"0"-145"15,0 0 37-15,0 0 40 16,0 0-57-16,0 0-50 0,0-14-8 15,0 14 6 1,0-3 0-16,12 3-7 0,1-2-4 16,5 0-7-16,2 0-4 15,-2 2 3-15,4 0 6 16,-4-3-8-16,0-1-7 16,-5 3 3-16,1-2-5 15,-7 2 1-15,-1 1-1 16,-2-2-22-16,-4 2-50 15,0 0-14-15,0 0-30 16,0 0-41-16,0-4-56 16,0-3-29-16</inkml:trace>
  <inkml:trace contextRef="#ctx0" brushRef="#br1" timeOffset="200940.77">19041 1180 59 0,'0'0'54'0,"0"0"9"15,0 0 25-15,0 0 31 16,0 0-17-16,-77 121-56 16,69-95 6-16,4-4 0 15,1-6-18-15,3-5 7 16,0-4-5-16,0-1-5 15,0-2-6-15,0-2 0 0,0 1 8 16,0-3 4 0,0 0-4-16,5 0-2 15,3 0-2-15,1 0 1 16,3 0 6-16,-1-5-5 0,5-3-7 16,-3 3-9-16,3-4 3 15,1 1-1-15,1 3-8 16,-3-2-1-16,1 5-3 15,-6 2-1-15,5 0-3 16,-4 0-1-16,2 0 0 16,-2 5 0-16,-1 4 2 15,3 1 1-15,-2 2-1 16,0 1-2-16,-6 1 2 16,1 0 0-16,-3-1 1 0,-3 1-3 15,0 3 3-15,0-2 1 16,0-1-1-16,-5 1 5 15,-9-1-3-15,-1 0 10 16,-3-1 1-16,-2-4-5 16,2-1 8-16,-1-4 2 15,3-2 9-15,0 0-3 16,3-2-6-16,3 0 8 16,6 0 1-16,0 0-13 15,4 0 1-15,-2 0-2 16,2 0-7-16,0 0-9 15,0 0 0-15,0 0-5 16,0 0-1-16,0 1-16 0,0 8-65 16,0-1-119-16,0-5-184 15</inkml:trace>
  <inkml:trace contextRef="#ctx0" brushRef="#br1" timeOffset="204271.84">20580 747 252 0,'0'0'82'16,"0"0"-20"-16,0 0 31 15,0 0 26-15,0 0-35 16,0 0-24-16,0 0-17 15,0 0-5-15,0 0-5 16,0 0-9-16,0 0-16 16,0 0-3-16,0 0 9 15,0 0 4-15,0 0 1 0,0 0 10 16,0 0 2 0,0 0-8-16,0 0 0 0,0 0 1 15,0 0 6-15,0 0 0 16,0 0 7-16,0 0 2 15,0 0-1-15,0-3 0 16,0-3-3-16,0-5-22 16,0-3-6-16,8-1 4 15,-2-3-7-15,7-5 0 16,1 1-4-16,-1 2 1 16,-1 2-2-16,-3 6 2 15,-3 7-2-15,1-1 0 16,-5 6-3-16,3 0 2 0,-3 0-5 15,0 0 0 1,5 0-3-16,-2 3-2 0,3 15 2 16,1 10-3-16,-4 4 13 15,-5 12 0-15,0 4 0 16,0 10-2-16,-23 7-3 16,-8 9-4-16,-5 0-24 15,3-9 28-15,6-19-39 16,9-18 31-16,7-17 13 15,7-8 1-15,4-3 4 16,0 0 3-16,0 0 9 16,0 0-5-16,0 0-12 15,0 0 5-15,1-3-5 16,7-2 4-16,-2-1 1 16,4 4-4-16,3 2-1 0,7 0 0 15,7 0 5-15,2 0 13 16,2 0 13-16,-3 0-13 15,0 0 2-15,0 0-2 16,-6 0-4-16,-1 0 6 16,-10 0-12-16,-3 0-2 15,-6-2-3-15,2-5 2 16,-2 0 2-16,0-5-1 16,2-5-6-16,-4 2-3 15,2-2-46-15,1 3-49 16,-1 2-103-16,2-3-72 15,1-4-65-15</inkml:trace>
  <inkml:trace contextRef="#ctx0" brushRef="#br1" timeOffset="204945.96">21060 771 353 0,'0'0'53'0,"0"0"8"16,0 0 42-16,0 0-11 16,0 0-51-16,0 0-36 15,0-3-2-15,0 3 12 0,0 0 13 16,0 8-3-16,0 0-2 16,0 1 2-16,6 0 0 15,6-3 48-15,2-2 14 16,3-2-21-16,1-2-14 15,4 0 0-15,2 0-13 16,-1-16-21-16,-1-2-1 16,-7-2-8-16,-1 0-2 15,-9 0 1-15,-5-2 1 16,0 0-2-16,-11 1-7 16,-14 9-4-16,-6 4-20 15,-3 6-34-15,1 2-35 16,0 12 28-16,1 14-41 15,6 5 3-15,8 1 39 16,7-8-1-16,11-6-17 0,0-6 8 16,0-7 54-16,18-2-11 15,7-3 6-15,-2 0 25 16,4-3 0-16,-5-10 4 16,-3-1-1-16,-4 1 0 15,-6 4 4-15,-2 3 25 16,-5 3 39-16,-2 3 13 15,0 0-20-15,0 0-41 16,5 0-9-16,-2 17 17 16,7 7 10-16,1 6 41 0,-2 8 16 15,1 4-21 1,-2 2 4-16,-1-2-17 16,-2-4 2-16,0-7-32 15,0-8-8-15,-3-6-4 0,0-6-16 16,0-4 2-16,1-4-8 15,-1 0 11-15,3-3-11 16,-3 1-1-16,2 6-6 16,3 7-91-16,-3 7-115 15,-4-1-194-15</inkml:trace>
  <inkml:trace contextRef="#ctx0" brushRef="#br1" timeOffset="-208313.79">20723 1560 59 0,'0'0'597'0,"0"0"-550"0,0 0 8 16,0 0 40-16,0 0 20 15,0 0-35-15,0 0-22 16,-35-17-13-16,35 17-9 16,-2-1 12-16,2 1-11 15,0-3-7-15,-2 3-2 16,2-1-4-16,0 1-7 16,0-3-1-16,0 3-1 15,0 0-5-15,0 0-2 16,0 0-4-16,0-1 3 0,0 1-5 15,0-4 0-15,0 0-2 16,0-2 2 0,0-6-2-16,6-7-1 0,15-3 1 15,5-1-1-15,-2 0-1 16,1 5 0-16,-7 8 0 16,-5 5 2-16,-3 2-2 15,-5 3-5-15,0 0-3 16,-2 0 3-16,-1 20-2 15,-2 10 5-15,0 16 4 16,-15 15 2-16,-18 5-2 16,0 2-6-16,-5-10-22 15,6-10 7-15,6-9 16 16,2-11 5-16,11-13 0 16,4-8 0-16,7-6 1 0,2-1 2 15,0 0-1-15,0 0-1 16,0 0-1-16,0 0-14 15,4 0-10-15,11 5 24 16,8-1 0-16,4 1 16 16,2 0 5-16,4-5 12 15,0 0-8-15,1 0-6 16,-1 0-5-16,-2-7-3 16,-6-5-3-16,-2 3 0 15,-10-2-5-15,-7 8-1 16,-1-6-2-16,-3 0-5 0,-2-1-32 15,0-6-62-15,0 0-65 16,3 0-56-16,1 1-42 16,5 0-89-16</inkml:trace>
  <inkml:trace contextRef="#ctx0" brushRef="#br1" timeOffset="-207893.2">21205 1511 193 0,'0'0'80'16,"0"0"-19"-16,0 0 9 16,0 0 42-16,0 0-11 15,0 0 16-15,0 0-20 16,38-70-54-16,-49 70-43 0,-5 7 3 16,1 15 1-16,-6 5 7 15,4 11-3-15,-1 3-1 16,5-1-2-16,3-4 8 15,6-3-11-15,4-6 14 16,0-3-2-16,0-2 7 16,12-5 17-16,3-1 10 15,5-6-12-15,0-6 17 16,2-3 1-16,3-1-13 16,0 0-14-16,2-4 15 15,-6-7-15-15,-3-3-13 16,-5 1-8-16,-5 0 5 0,-6-2 1 15,-2-1-1-15,0 2-2 16,-14 0-9-16,-11 0-2 16,-1 7-5-16,-1 2-9 15,1 5-50-15,-6 0-51 16,3 22-16-16,-2 7-109 16,2 0-185-16</inkml:trace>
  <inkml:trace contextRef="#ctx0" brushRef="#br1" timeOffset="-207443.65">20343 2276 353 0,'0'0'267'0,"0"0"-236"15,0 0-27-15,0 0 1 16,0 0 104-16,131 0-15 15,-37 0 6-15,19-5-35 0,10 0 11 16,5-5 7-16,0 0-8 16,-5-5 9-16,-7 1-40 15,-16 5-13-15,-15 0-17 16,-19 4 1-16,-19 0-1 16,-13 1-9-16,-12 4-5 15,-10 0-1-15,1 0 1 16,-6 0 1-16,-7 0-1 15,2 0-6-15,-2 0-54 16,0 0-119-16,2 0-156 16,7-4-472-16</inkml:trace>
  <inkml:trace contextRef="#ctx0" brushRef="#br1" timeOffset="-205875.7">21718 1006 377 0,'0'0'109'15,"0"0"-26"-15,0 0 27 16,0 0-4-16,0 0-37 16,0 0-24-16,-3 0-7 15,3 0-1-15,0 0 14 16,0-4 2-16,0-17-34 16,12-10-16-16,-1-5-1 15,2-1-2-15,0-4 0 16,1 1 1-16,-1 2-1 0,-3 0 0 15,3-2 0 1,-5 5 0-16,0 9 0 0,-4 6-2 16,-2 13 2-16,-2 2 0 15,0 5-1-15,0 0-8 16,0 0-6-16,0 16-6 16,4 12 13-16,5 12 8 15,1 4 4-15,0 1 3 16,-1-7-1-16,0-2-1 15,3-4 2-15,-6-2-7 16,-2-2 2-16,-2-4-1 16,-2-3-2-16,0-4-62 15,0-7-11-15,-10-4-30 0,-6-6 7 16,-3 0-56-16,4-4 61 16,-2-15-16-16,3-2 92 15,5 5 16-15,1 4 10 16,4 6 79-16,0 5 11 15,4-1 0-15,0 2-8 16,0-3-49-16,0 3-23 16,0 0-5-16,0 0-10 15,16-2 6-15,5-2 12 16,2-2-6-16,4-2-11 16,5-4 0-16,4-4-5 15,0-3-1-15,-3 4-31 16,-2-2-56-16,-6-2-11 15,-4 3 6-15,-5 2 54 0,0 2 19 16,-9 3 16-16,-1 6 3 16,-3-1 12-16,-3 4 27 15,0 0 3-15,0 0 6 16,0 0-11-16,0 0-20 16,0 10-17-16,0 14 13 15,0 2 42-15,0 6 0 16,0-3-34-16,0-6-12 15,0-3 8-15,0-5 3 16,3-4-10-16,4-3 5 16,3-4 14-16,1 0-3 15,1-4-14-15,7 0-6 16,1 0 9-16,1 0-15 16,3-6-23-16,0-10-83 15,1-7-110-15,-8-3-134 0</inkml:trace>
  <inkml:trace contextRef="#ctx0" brushRef="#br1" timeOffset="-205405.01">22395 698 445 0,'0'0'79'0,"0"0"-78"16,0 0 1-16,0 0 16 15,12 114 13-15,-3-90-8 16,-3-4-4-16,-2-4-13 0,-2-4-2 15,1-6 0-15,-3-2 3 16,0-4-2-16,0 0 7 16,0 0 11-16,0-4-22 15,-7-18-1-15,-6-2-7 16,2-6-35-16,2 0 4 16,2 2 28-16,5-1-1 15,2 10 11-15,0 2 14 16,0 6 0-16,2 4-1 15,9 5 24-15,-1 2-5 16,5 0-6-16,3 0 7 16,4 9 10-16,0 5 8 15,-1 2-11-15,-2 0-21 0,-3 2-3 16,-3-2 1-16,-5 2-9 16,-4 0 2-16,-4 0-3 15,0 4 2-15,0 0 2 16,-15-3 4-16,-1 2-7 15,2-7-6-15,1-3 2 16,4-6-4-16,4-3-5 16,2-2-37-16,3 0-5 15,0 0-4-15,0 0-67 16,10-4-106-16,8-12-21 16</inkml:trace>
  <inkml:trace contextRef="#ctx0" brushRef="#br1" timeOffset="-205004.7">22756 724 99 0,'0'0'490'15,"0"0"-447"-15,0 0-2 16,0 0-3-16,0 0-17 16,0 0 2-16,-10 6-10 15,5 4-5-15,0 3-6 16,3 0-1-16,-3-1 7 15,5 3-4-15,0-2 9 16,0 0 18-16,0-4 3 16,0-1-15-16,0-2-14 15,0 0 3-15,0-3 4 16,0 2 7-16,7-3 13 0,1 3 9 16,2-2 19-1,1-3-22-15,5 2-21 0,2 0-8 16,0-2-3-16,0 0 1 15,-5 0-3-15,-1 0-4 16,-4 0 1-16,-1 0-1 16,-3 0-1-16,-2 0-11 15,-2 0-20-15,0 0-50 16,0 0-14-16,0 0 28 16,0 0-7-16,-4 0-134 15,-7 0-246-15</inkml:trace>
  <inkml:trace contextRef="#ctx0" brushRef="#br1" timeOffset="-204903.75">22756 724 559 0</inkml:trace>
  <inkml:trace contextRef="#ctx0" brushRef="#br1" timeOffset="-204774.67">22756 724 559 0,'-55'68'76'0,"64"-72"-11"0,4-2 49 0,8 2-27 16,0-3-15-16,2 4-25 15,-3-1-29-15,-5 1-13 16,-1 0-2-16,-3 1-3 16,-5 2-1-16,0 0-13 15,-4-3-46-15,-2 3-4 0,0-4-9 16,0-1-44 0,-8-4-274-16</inkml:trace>
  <inkml:trace contextRef="#ctx0" brushRef="#br1" timeOffset="-204614.02">22748 685 235 0,'0'0'257'16,"0"0"-248"-16,0 0 17 15,0 0 89-15,0 0 7 16,0 0-90-16,77-8-32 16,-54 4 6-16,2-3-6 15,-3 0-71-15,2-3-139 16,-4 2-174-16</inkml:trace>
  <inkml:trace contextRef="#ctx0" brushRef="#br1" timeOffset="-204399.37">23020 609 186 0,'0'0'189'16,"0"0"-147"-16,0 0 94 16,0 0-24-16,4 115-39 15,-4-86-3-15,0-2-31 16,0-1-7-16,0-6-12 15,0-6-12-15,0 0 6 16,0-3-11-16,0-4-3 16,0-2 0-16,0-5-21 15,0 0-57-15,2 0-44 16,7 0-23-16,1-17-21 0,5-5-203 16</inkml:trace>
  <inkml:trace contextRef="#ctx0" brushRef="#br1" timeOffset="-203914.17">23200 671 468 0,'0'0'141'0,"0"0"-141"15,0 0 1-15,0 0-1 16,0 0 54-16,0 0-24 16,3 85-20-16,-3-61 8 15,0-4-1-15,2-4 1 16,0-6-13-16,-2-5 4 0,2-2 3 15,-2-1-10-15,0-2 1 16,0 0 13-16,0-2-16 16,0-16-23-16,0-8-42 15,-2 0 45-15,-2 0-35 16,1 1 24-16,3 3 8 16,0 7 23-16,0 3 0 15,0 3 36-15,7 6-14 16,6 0 5-16,3 3-12 15,7 0-9-15,-2 0 4 16,2 4 18-16,-5 10 10 16,-1 0-18-16,-3 1-8 15,-3 1-11-15,-3-1 5 0,-8 0 15 16,0 3 16 0,0-2 18-16,-8 0-5 0,-7 0-23 15,-2-2-21-15,5-5 2 16,-2 2-6-16,7-7-2 15,-1-2-7-15,8 1-20 16,0-3-24-16,0 0-56 16,0 0-44-16,10 0-1 15,9-7 78-15,2-9-297 16</inkml:trace>
  <inkml:trace contextRef="#ctx0" brushRef="#br1" timeOffset="-203557.84">23499 667 320 0,'0'0'204'0,"0"0"-110"16,0 0-17-16,0 0-23 15,0 0-41-15,0 0-8 16,-11 14 4-16,4-1 8 16,3-4-5-16,-1 3 9 15,3-1-13-15,2-2 8 16,0 5 13-16,0-2-15 15,0 3-8-15,0-3 15 16,0-2-1-16,2-2-4 16,7-4 18-16,0 0-6 15,2 1 20-15,2 0-11 16,-2-3-21-16,3-2-4 0,-1 0-4 16,-3 0-2-1,0 0-3-15,0 0-2 0,-1 0-1 16,-1 0-1-16,-3 0-3 15,-1 0-28-15,0 0-41 16,-2 0-67-16,-2 0-26 16,0 0-33-16,0 0-28 15</inkml:trace>
  <inkml:trace contextRef="#ctx0" brushRef="#br1" timeOffset="-203317.83">23494 742 547 0,'0'0'82'15,"0"0"-16"-15,0 0 56 16,0 0-70-16,0 0-2 16,0 0-15-16,91 0-14 15,-79 0-15-15,-3 0-3 16,-3 0 0-16,-4 0-6 15,-2 0-10-15,0 0-78 16,0 0-41-16,0 0-15 16,0 0-9-16</inkml:trace>
  <inkml:trace contextRef="#ctx0" brushRef="#br1" timeOffset="-203113.25">23494 742 496 0,'39'-129'260'16,"-39"129"-258"-16,8 0 82 16,5-2 57-16,3 0-22 15,7-1-54-15,-2-2-44 16,4 1-15-16,-1 1-4 16,2 3-2-16,-7 0-6 15,-1 0-67-15,-7 1-134 16,-8 15-262-16</inkml:trace>
  <inkml:trace contextRef="#ctx0" brushRef="#br1" timeOffset="-202201.75">21992 1813 187 0,'0'0'239'0,"0"0"-174"16,0 0-8-16,0 0 65 16,0 0 13-16,0 0-62 15,0 0-10-15,0-4-7 16,2-13-15-16,9-5-27 15,3-4-4-15,-1-8 3 16,5-3-10-16,-2-6 3 16,-1-1-5-16,0 6 2 15,-4 4-2-15,1 5-1 16,-6 9 1-16,-3 8 0 16,-3 8-1-16,0 4 5 15,0 0-5-15,0 0-9 0,0 0 4 16,0 7-10-1,0 11 7-15,0 4 5 0,5 3 6 16,1-3-2-16,2 4 1 16,-1 1 11-16,1-3-13 15,-3 0 0-15,3 0 10 16,-4-4-9-16,0 0 0 16,-1-6 1-16,-2-2 0 15,2-3-2-15,-3-1 0 16,0-4-41-16,0-1-107 15,0-1 7-15,-7-2 16 16,-9 0-110-16,-5-4-110 16</inkml:trace>
  <inkml:trace contextRef="#ctx0" brushRef="#br1" timeOffset="-202152.23">21992 1813 104 0</inkml:trace>
  <inkml:trace contextRef="#ctx0" brushRef="#br1" timeOffset="-201753.03">21992 1813 104 0,'83'-121'491'0,"-83"119"-375"0,0-3-35 16,0 2 16-16,4-3-5 0,11 1-22 0,6-4-24 15,3 1-14-15,1-2-12 16,4 0-3-16,4-2 4 16,-1 3-17-16,-2-3-2 15,0 1-2-15,-3 1-21 16,-6 4-34-16,0 1-37 16,-6 2-20-16,-4-1 18 0,-4-1-6 15,-3 3 24 1,-4-1 62-16,0 1 14 0,0 2 33 15,0 0 45-15,0 0-17 16,0 0-15 0,0 0-9-16,0 0-35 0,0 5 1 15,0 14 0-15,0 5 55 16,0 2-14-16,0 0-6 16,0-3-16-16,0-4 12 15,0-5-19-15,0 0 5 16,0-3-4-16,0-4 6 15,0-1-11-15,0 1 0 16,4-6-4-16,1 2-2 16,2-2 0-16,1-1-1 15,2 2-4-15,4-2 0 16,2 0-2-16,4 0-63 16,8 0-42-16,1-10-43 0,2-5-40 15,-2-8-158-15</inkml:trace>
  <inkml:trace contextRef="#ctx0" brushRef="#br1" timeOffset="-200911.26">22825 1474 501 0,'0'0'241'0,"0"0"-237"15,0 0-4-15,0 0 2 0,0 0 44 16,0 0 3-1,-52 40-37-15,44-24 21 0,4 0 7 16,4 4 7-16,-2 0-15 16,2 2-2-16,0-3-22 15,0 2 5-15,0-3-7 16,0-4 1-16,0-4-2 16,2-2 1-16,10-4-6 15,0-1 0-15,2-3-6 16,4 0 6-16,0 0 14 15,1-11-14-15,2-9-10 16,-1-6-39-16,-5-4-25 16,1 0-26-16,-7-3 29 15,0 4-57-15,-2 7 74 16,-5 6 40-16,0 8 14 16,-2 5 19-16,0 3 44 15,0 0-14-15,0 0-38 0,0 8-4 16,0 13 33-16,0 5 51 15,2 6-34-15,1 5-11 16,-1-2-18-16,0 0-14 16,0-6-7-16,0-9-4 15,0-7-3-15,-2-6 0 16,0-4-8-16,0-3-27 16,0 0-2-16,0 0-1 15,-4-5-59-15,-2-13 21 16,3 0 5-16,3 1 22 0,0 3 34 15,0 2 15 1,0 9 115-16,0 1-26 0,0 2-6 16,0-2-24-1,9 0 4-15,4 0-28 0,5-2-7 16,-2-1-15-16,4 0-4 16,-2-2-8-16,1-4 5 15,0-1-3-15,-3-2-1 16,-8 0 2-16,-1-2-4 15,-3-5-2-15,-4 2-5 16,0-4-34-16,0 6 36 16,0 4-30-16,0 9 23 15,0 3 12-15,0 1 5 0,0 0-3 16,0 1-4-16,0 20 4 16,0 6 4-16,0 4 35 15,0-1-4-15,0-1-30 16,0-3 1-16,0-3-2 15,0-2 0-15,0-7-6 16,2-3 0-16,0-2-2 16,4-4-62-16,-2-3-64 15,5-2-42-15,1 0-29 16,2-6-95-16</inkml:trace>
  <inkml:trace contextRef="#ctx0" brushRef="#br1" timeOffset="-200507.29">23319 1458 524 0,'0'0'225'0,"0"0"-209"16,0 0 3-16,0 0 39 16,0 0-41-16,0 0-11 15,0 16-3-15,-6 4 39 16,2 0 1-16,0 1 10 15,2 1 11-15,-3-3-31 16,3-1-13-16,2-2-8 16,0-2-2-16,0 0 2 15,0 0 4-15,0-4-7 16,0-1 3-16,0-2 0 16,7 0-2-16,1-7 0 0,2 5 6 15,-2-3 3-15,3-2 1 16,3 0-8-16,-1 0-4 15,5 0 2-15,3 0-5 16,-5 0-2-16,4 0-3 16,1-7 0-16,-5 0-2 15,-3 0-19-15,-4 2-41 16,-2-2-10-16,-5 4-33 16,-2-3-62-16,0-2-45 15,0 0-298-15</inkml:trace>
  <inkml:trace contextRef="#ctx0" brushRef="#br1" timeOffset="-200248.51">23327 1574 488 0,'0'0'158'0,"0"0"-52"16,0 0 7-16,0 0-1 15,0 0-19-15,0 0-43 16,25-26-31-16,-8 20-6 15,4-1 0-15,-3 4-1 16,-1-1-2-16,-1-1-7 16,-1 3-3-16,-3 2 0 15,-3-1-1-15,-4 1 0 0,3 0-22 16,-4 0-10-16,-1 0-29 16,-1-4-55-16,-2-3-58 15,0 0-278-15</inkml:trace>
  <inkml:trace contextRef="#ctx0" brushRef="#br1" timeOffset="-199592.02">23327 1574 233 0,'-10'-63'468'15,"20"49"-459"-15,4 1 25 16,4-1 83-16,-6 2-58 15,7 0-43-15,-6 1-16 0,3 3-3 16,-1 2 2-16,1 2-4 16,2 3-5-16,2-1-37 15,0 0 3-15,0 2-2 16,-2 0-38-16,-1 0 3 16,-3 0 27-16,-6 2 8 15,0 10-77-15,-4 1 73 16,0 4 46-16,1-3 4 15,-1 0 1-15,-2-2-1 16,0 1 35-16,1 4 59 16,0 0 5-16,-3-3 33 15,0 1-74-15,2-6 15 16,-2-4-20-16,1-3 21 16,-1-2-49-16,0 0 13 0,0 0 24 15,0 0 5-15,0-14-38 16,3-8-25-16,-3 0-8 15,2 1-1-15,1 1-2 16,-1 11 1-16,0 3 1 16,-2 4 3-16,0 2 2 15,0 0-10-15,2 0 1 16,2 0-6-16,6 12 15 16,2 0 8-16,0 0-4 15,2-4 10-15,-2-1 1 16,0-2 5-16,-2-3 2 0,-2 0-7 15,1-2 11-15,-6 0-3 16,1 0-1-16,-2 0 5 16,2 0 7-16,3-6-5 15,-1-11-11-15,1 0-12 16,2-3-5-16,-2 1 3 16,1 1-3-16,-1 4-2 15,-2 5-17-15,1 0-54 16,1 4-99-16,-1 0-115 15,0 3-85-15,0 0-102 16</inkml:trace>
  <inkml:trace contextRef="#ctx0" brushRef="#br1" timeOffset="-199202.83">23892 1381 456 0,'0'0'66'0,"0"0"-21"15,0 0 60-15,0 0-21 16,0 0-60-16,0 0-11 15,0 33 39-15,0-13-17 16,-6 4-9-16,2-2 25 16,0 0 4-16,2-3-7 15,-1-5-33-15,3 1 9 16,0-3-2-16,0-2-12 16,0-2 5-16,3-2 7 15,3 0 0-15,4-2 3 16,-4 1 0-16,5-2 3 15,0 1 5-15,1-2-1 0,3-2 0 16,5 0-20-16,-3 0 2 16,6 0 5-16,-6 0-10 15,-1 0-8-15,0 0 0 16,-8 0 0-16,3 0 0 16,-7-2-1-16,-2 2-3 15,0 0-23-15,-2 0-41 16,0 0-30-16,0-4-3 15,0-2-13-15,0-2-82 16,0-4-169-16,0-2-21 16</inkml:trace>
  <inkml:trace contextRef="#ctx0" brushRef="#br1" timeOffset="-198943.49">23924 1496 463 0,'0'0'105'0,"0"0"-14"15,0 0 39-15,0 0 22 16,0 0-72-16,0 0-28 16,12-15 9-16,1 11-11 15,2 1-13-15,5 1-1 16,0-3-20-16,3 1-8 16,-2 1 2-16,-5 1-6 15,-1 0-1-15,-7 2-2 16,-3 0-1-16,-5 0-6 0,0 0-37 15,0 0-38-15,0 0-30 16,0 0-36 0,-5-3-108-16</inkml:trace>
  <inkml:trace contextRef="#ctx0" brushRef="#br1" timeOffset="-198697.73">23961 1330 554 0,'0'0'302'0,"0"0"-264"16,0 0 49-16,0 0 61 15,0 0-35-15,0 0-45 0,19-7-11 16,1 5-29 0,3 0-18-16,2 0-2 0,-2 2-3 15,0-2 0-15,-2 2-5 16,1-5 1-16,-5 5-1 15,-1-3-5-15,-5 1-65 16,-9 0-146-16,-2-2-382 16</inkml:trace>
  <inkml:trace contextRef="#ctx0" brushRef="#br0" timeOffset="-176673.37">13421 8860 285 0,'0'0'162'16,"0"0"-106"-16,0 0 41 0,0 0 20 15,0 0-46-15,0 0-20 16,0 0-8-16,5 0 25 16,-3 0-24-16,-2 0-3 15,2-3-11-15,0-9 3 16,-1-5-24-16,2-2 6 15,2-8-10-15,-1-2-5 16,1-5 1-16,2-4 2 16,-1-3-3-16,1-3 0 15,-1 3 1-15,1 0-1 16,0 9 0-16,0 10 0 16,-3 8-1-16,0 8 1 0,-2 5 0 15,2-2-4-15,0 0-1 16,0 2 1-16,-2-1 2 15,3 2-3-15,-1 0-4 16,-1 0 1-16,6 9-3 16,-1 10 1-16,3 5 10 15,-1 5 7-15,1 8-6 16,-3-1 1-16,1 2 0 16,0-1 2-16,-4-3-2 15,1-5 1-15,1 0 3 16,-3-1-4-16,3-5 7 15,-2-2-9-15,-3-7 0 16,0-4 0-16,0-4 0 16,-2-4-17-16,0-2-91 15,0 0-42-15,-2-2-217 16</inkml:trace>
  <inkml:trace contextRef="#ctx0" brushRef="#br0" timeOffset="-176201.36">13488 8756 332 0,'0'0'295'16,"0"0"-280"-16,0 0 53 15,0 0 47-15,0 0-32 16,0 0 2-16,45-23-27 0,-26 14-5 16,2 2-26-1,-2-3-20-15,4-1-5 0,-1 1-2 16,0 0 0-16,1-2-25 15,-3 0-35-15,-3-2-39 16,1 0-18-16,-5 3-34 16,1-1-17-16,-7 0 42 15,-1 7 49-15,-6 1 65 16,0 2 12-16,0 2 46 16,0 0 77-16,0 0-34 15,0 0-27-15,0 6-22 16,-4 13 3-16,-3 2 36 15,3 7-27-15,2 1-7 16,0-3-23-16,2-2 0 0,0-4 14 16,0-4 3-16,0-1-3 15,0-3-3-15,2-4-5 16,4-1-1-16,1-2-4 16,-1-3-8-16,2 3 3 15,-1-3-13-15,5-2 0 16,2 0-3-16,0 0-2 15,6 0-52-15,-3-12-93 16,1-6-78-16,-2-5-149 16</inkml:trace>
  <inkml:trace contextRef="#ctx0" brushRef="#br0" timeOffset="-175711.52">13955 8560 501 0,'0'0'14'0,"0"0"20"16,0 0 49-16,0 0-8 16,23 115-43-16,-14-90 0 15,-3-3 25-15,0-4-34 16,-2-2 1-16,0-9-19 16,-4-3 5-16,0-4-7 15,0 0 3-15,0 0 11 16,0-11-2-16,0-10-15 15,-2-6-16-15,-2 0 13 0,-4-4-6 16,4-1-8 0,0 3 5-16,4 4 1 0,0 7 11 15,0 6 0-15,0 6 0 16,0 6-8 0,16 0 8-16,-2 0 6 0,6 6 15 15,0 8-2-15,-1 7 18 16,1 0 8-16,-2 2-11 15,-2 2 18-15,-6 0-30 16,-3-2-9-16,-7 2-3 16,0 0 8-16,0 0 1 15,-4-1-4-15,-11-2-7 16,-2-4 0-16,4-6-2 0,2-6-2 16,1-4 4-1,9-2-2-15,-1 0-6 0,2 0-11 16,0-12-73-1,0-10-84-15,6-4-159 0,8-3-127 16</inkml:trace>
  <inkml:trace contextRef="#ctx0" brushRef="#br0" timeOffset="-175379.76">14213 8560 546 0,'0'0'26'0,"0"0"-5"16,0 0 72-16,0 0-12 0,-21 103-40 16,21-88-11-16,0 0 24 15,0 0-4 1,0-2 6-16,7-1 4 0,2-1-21 16,-1 1 0-16,6-1-10 15,2-1-7-15,1-6 10 16,1 2 2-16,5-2 4 15,-6-4-8-15,4 0-11 16,-7 0-7-16,3 0-10 16,-2 0 1-16,-3-2 3 15,-6-2-6-15,3-2-27 16,-2-3-58-16,-5 2-38 16,-2-3-48-16,0 0-124 15,-8 0-138-15</inkml:trace>
  <inkml:trace contextRef="#ctx0" brushRef="#br0" timeOffset="-175173.45">14186 8676 406 0,'0'0'126'0,"0"0"-23"16,0 0 38-16,0 0-46 15,0 0-23-15,0 0-13 16,98-22-9-16,-82 22-13 15,-3 0-26-15,-5 0-8 16,2 0-3-16,-6 0-1 0,-2 0-44 16,-2-2-102-1,0-3-89-15,0-7-134 0</inkml:trace>
  <inkml:trace contextRef="#ctx0" brushRef="#br0" timeOffset="-174836.81">14219 8528 417 0,'0'-2'284'0,"0"2"-218"16,0 0-12-16,2-4-11 16,21 0 15-16,8-3 0 15,2 0-32-15,1 0-20 16,-5 2-3-16,0-1-3 0,-7 6-2 16,-5 0-27-16,1 0-10 15,-2 0 13-15,-2 0 16 16,-4 13-19-16,-1 2 15 15,1 5 13-15,-4 3 0 16,-1 4 1-16,-3 4 1 16,0-1 4-16,-2 0-1 15,0-5 5-15,0-4-2 16,2-9-5-16,-2-5 3 16,2-4-5-16,0-3 0 15,-2 0-24-15,0-3-18 16,0-15-78-16,0 1-33 15,0-6 12-15,0 0-77 16,0-1 78-16</inkml:trace>
  <inkml:trace contextRef="#ctx0" brushRef="#br0" timeOffset="-174348.56">14564 8502 241 0,'0'0'115'15,"0"0"-23"-15,0 0-6 16,0 0 8-16,0 0-23 15,39 108-10-15,-35-82 0 16,3 1-10-16,-5-4-13 16,-1-4 8-16,-1-3-24 15,0-6-15-15,0-5-2 16,3-2-1-16,-3-3-3 16,0 0 2-16,0 0 6 15,0 0 5-15,0-17-14 16,0-7-7-16,0-3 5 0,0-6 0 15,0 1 2-15,0 0-2 16,0 6-10-16,0 6 11 16,0 8-2-16,0 12 2 15,0-2 1-15,2 2-1 16,7 0 2-16,3 0 10 16,2 12 1-16,5 7 4 15,1 0 6-15,0-3 0 16,0 7-2-16,-5-4-9 15,-1 4 5-15,-7-4-8 16,-7 3-5-16,0 0 10 0,0 1-1 16,-9-3 1-1,-9-4-10-15,3-2 2 0,3-8-1 16,1-2-4-16,5-4 6 16,1 0-1-16,3 0-5 15,2 0-35-15,0-12-78 16,0-11-51-16,7 0-76 15,6-3-135-15</inkml:trace>
  <inkml:trace contextRef="#ctx0" brushRef="#br0" timeOffset="-173997.73">14883 8516 582 0,'0'0'113'0,"0"0"-69"15,0 0 60-15,0 0-21 16,0 0-46-16,0 0-5 16,-11 116 28-16,11-98-9 15,0 0-18-15,0-4-15 16,0 2-4-16,0-3 6 16,2-2-5-16,10 0 6 15,0-1 3-15,5-2-8 16,0-1 4-16,-1-2-4 15,1-1 1-15,-1-1-2 16,-1-3-6-16,-2 0 0 16,-1 0-6-16,2 0-1 0,-5 0-2 15,1 0-21-15,-4-9-70 16,-2 1-26-16,-4-1-53 16,0 0-52-16,0 0-54 15,-16 0-151-15</inkml:trace>
  <inkml:trace contextRef="#ctx0" brushRef="#br0" timeOffset="-173792.09">14905 8635 513 0,'0'0'80'0,"0"0"24"15,0 0 47-15,0 0-58 16,0 0-14-16,0 0-24 0,70-27-21 15,-57 27 3 1,-5 0-27-16,2 0-9 0,-7 0-1 16,3 0-51-16,-4 0-99 15,-2 0-95-15,0 0-187 16</inkml:trace>
  <inkml:trace contextRef="#ctx0" brushRef="#br0" timeOffset="-173603.15">14905 8635 467 0,'-2'-127'106'15,"20"127"18"-15,5 0 31 0,4 0-32 16,1 0-41 0,-2 0-23-16,1 0-33 0,-4 0-16 15,-5 0-8-15,-5 0-2 16,-7 0-84-16,-6 0-231 15</inkml:trace>
  <inkml:trace contextRef="#ctx0" brushRef="#br0" timeOffset="-172939.3">14416 9180 506 0,'0'0'213'16,"0"0"-126"-16,0 0 6 16,0 0 1-16,0 0-65 0,0 0-24 15,6 6-4 1,-4 11 56-16,5 0-15 15,-1 5-8-15,-1 4 10 0,1 2-6 16,-3 4-9-16,2 3-3 16,-1 1-5-16,-2 0-6 15,3-4-1-15,-1-5-2 16,0-4-10-16,0-5 0 16,-1-6 7-16,0-2-8 15,-1-6-1-15,0-1-4 16,-2-3 3-16,2 0-76 15,-2 0-18-15,0 0-6 0,0-7-39 16,0-6-89 0,0 1-10-16,-6 3-235 0</inkml:trace>
  <inkml:trace contextRef="#ctx0" brushRef="#br0" timeOffset="-172582.93">14408 9493 448 0,'0'0'152'0,"0"0"-73"15,0 0 30-15,0 0-32 16,0 0-49-16,0 0-18 0,0 4 5 16,0 12 51-1,5 3-18-15,4 4 2 0,2 0-7 16,2 0-4-16,3-2-8 15,-1-2 5-15,1-4-7 16,-1-3-2-16,1-5 16 16,-3-2-10-16,1-5 1 15,-1 0 4-15,3-5-9 16,-1-17 6-16,1-7 5 16,0 0-21-16,-3 0-12 15,-4 6-4-15,-5 3-3 16,-4 3-4-16,0 4-44 15,0 5-62-15,-13 2-132 16,-19 6-214-16</inkml:trace>
  <inkml:trace contextRef="#ctx0" brushRef="#br0" timeOffset="-171776.76">13390 9278 245 0,'0'0'425'0,"0"0"-322"15,0 0 26-15,0 0 1 16,0 0-63-16,0 0-27 16,0-4-15-16,0 4 4 15,0 0-10-15,0 0 7 16,0 0-5-16,0 0-7 0,-14 12-10 16,-6 12-3-1,-6 12 2-15,-8 8-2 0,-8 10 0 16,-5 8 1-1,-6 3 1-15,-3 3-3 0,-2 2 1 16,2-2-1-16,2-1 0 16,5-7 2-16,7-4-2 15,3-5 0-15,9-10 0 16,5-9 1-16,8-6-2 16,5-8 0-16,8-6 1 15,2-5 3-15,-1-4-3 16,1-3 0-16,0 0 1 15,2 0 0-15,0 0 1 16,0 0 1-16,0 0-1 0,0 0-2 16,-3 0-7-1,2 0-31-15,-1 0-75 0,-3 0-109 16,0 0-91-16,1 0-185 16</inkml:trace>
  <inkml:trace contextRef="#ctx0" brushRef="#br0" timeOffset="-171327.28">12654 10011 480 0,'0'0'145'16,"0"0"-100"-16,0 0 70 0,0 0-27 15,0 0-68-15,0 0-14 16,-14 23-3-16,1 7 3 16,-4 7-3-16,-6 11 3 15,1-3-1-15,0 5 2 16,2-7 11-16,3-7-1 16,9-8 3-16,4-7-1 15,1-10-7-15,3-1 1 16,0-4 9-16,0-2-2 15,0-2 19-15,11 0 1 0,5 0-4 16,5-2 14 0,5 0 19-16,5 0-7 15,5-8-5-15,0-7-11 0,-1 1-18 16,-8 2-16-16,-4 3-6 16,-8 1 0-16,-5 2-1 15,0 0-5-15,-6 6 0 16,-4-3-2-16,3 3 2 15,-3-2-25-15,0 1-56 16,0-1-192-16,-17 0-710 16</inkml:trace>
  <inkml:trace contextRef="#ctx0" brushRef="#br0" timeOffset="-166134.97">10310 10742 433 0,'0'0'307'0,"0"0"-264"16,0 0 57-16,0 0 30 0,0 0-54 15,0 0-15-15,0 0-1 16,-20-2 1-16,19 2-9 15,1-2-13-15,0 2-7 16,0 0-7-16,0 0-6 16,0 0-4-16,0 0-5 15,0 0-4-15,0 0-4 16,0 0 2-16,0 0 1 16,0 0-2-16,0 0-3 15,5 0 0-15,14 0 3 16,15 0 0-16,6 9 3 15,11 2 8-15,7-1-5 0,9 0-6 16,7-2 11-16,-1-1-9 16,0 2 2-16,-3-1 7 15,-8-2-13-15,-2 0 5 16,-6 0 2-16,-3-4 0 16,-4 2 3-16,-5-4-8 15,-3 5 1-15,-4-2-2 16,-8-1-1-16,-5 5-1 15,-4-4 1-15,-10-1 0 16,-1-2 0-16,-2 0-1 16,-5 0 0-16,2 0-11 15,-2 0-5-15,0 0-14 16,0 0-32-16,-11 0-56 16,0-5-68-16,4 0-94 15,3-2-186-15</inkml:trace>
  <inkml:trace contextRef="#ctx0" brushRef="#br0" timeOffset="-165744.97">11268 10666 634 0,'0'0'92'15,"0"0"-26"-15,0 0 80 16,0 0-65-16,0 0-53 0,0 0-18 15,-8-9 1-15,8 9-1 16,16 0 25-16,5 12 3 16,3 3 3-16,7-1 4 15,0 2-7-15,0 2-8 16,-4-1-10-16,-4 1-8 16,-5-3 0-16,-5-1-5 15,-7 0 9-15,-6-2-2 16,0 0 10-16,0 0 5 15,-2 2-7-15,-15 3-10 16,-4-2-5-16,-3-1-6 16,-1 2 1-16,1-2 3 15,-5-2-3-15,2-3-2 0,-2-4-11 16,-2-5-15-16,-2 0-22 16,0 0-55-16,1 0-54 15,1-5-96-15,6-6-184 16</inkml:trace>
  <inkml:trace contextRef="#ctx0" brushRef="#br0" timeOffset="-165097.71">10137 10615 163 0,'0'0'154'0,"0"0"-86"16,0 0 0-16,0 0-7 16,0 0-31-16,-115 117 22 15,94-97 21-15,5-4-2 16,6-6-3-16,3-4-5 16,5-4-3-16,2 0-29 15,0 0-14-15,0 1-1 16,0 4 11-16,0 0 12 0,15 5 16 15,8 1-16-15,3-1 23 16,3 0 5-16,2-4-12 16,1 0-13-1,-5-2-24-15,0 1-10 0,-6-4-1 16,-5 1-4-16,-3-2-1 16,-3 1-1-16,-6-1-1 15,0-1-25-15,-4-1-69 16,0 0-57-16,0 0-41 15,0-6-159-15</inkml:trace>
  <inkml:trace contextRef="#ctx0" brushRef="#br0" timeOffset="-164409.08">9740 10094 372 0,'0'0'62'15,"0"0"12"-15,0 0 68 16,0 0-27-16,0 0-56 15,0 0-13-15,0 30 10 16,0-30-14-16,2 0 2 16,2 0 9-16,-1-4-1 15,4-15-5-15,2-6-7 16,0-8-20-16,2 1-14 0,0-7-2 16,2 1-2-1,-1-1-2-15,-1 5 0 16,0 3 0-16,-5 7 0 0,1 5 0 15,-5 7-1-15,-2 6 0 16,3 4 1-16,-3 2-3 16,0 0-7-16,0 0-9 15,2 0 0-15,0 0 5 16,5 5 14-16,2 10 0 16,-3 8 3-16,6 0-1 15,-2 8-1-15,2 5 6 16,-3 3-3-16,-2 2-2 0,-1 1-1 15,-1-2-1-15,-4-4 1 16,2-7-1-16,-3-6-16 16,0-7-36-16,0-4-18 15,0-1-61-15,-11-10-83 16,-5-1-165-16</inkml:trace>
  <inkml:trace contextRef="#ctx0" brushRef="#br0" timeOffset="-164336.28">9740 10094 429 0</inkml:trace>
  <inkml:trace contextRef="#ctx0" brushRef="#br0" timeOffset="-164227.55">9740 10094 429 0,'85'7'139'0,"-83"-14"-43"0,8 2 59 15,2-2-21-15,7-1-47 16,5 0-55-16,1-2-23 16,4-3-8-16,2 1 2 0,0-5-3 15,-2 0-65-15,-2 2-78 16,-3 1-60-16,-2-3-75 15</inkml:trace>
  <inkml:trace contextRef="#ctx0" brushRef="#br0" timeOffset="-163979.72">10164 9895 375 0,'0'0'156'16,"0"0"-124"-16,0 0 7 16,0 0-3-16,0 0 22 15,0 0 1-15,-25 93 23 16,16-67 7-16,3 0-17 15,4-4-10-15,2-4-20 0,0-6-16 16,0 0 1-16,0-6-6 16,2 1 5-16,9-4-9 15,1-1-5-15,3 0-5 16,1-2-6-16,-1 0 4 16,1 0-5-16,-1-4-38 15,3-10-36-15,-1-6-68 16,2-2-125-16,-3-4-42 15</inkml:trace>
  <inkml:trace contextRef="#ctx0" brushRef="#br0" timeOffset="-163711.93">10416 9803 407 0,'0'0'201'0,"0"0"-196"15,0 0-3-15,0 0 54 16,0 0 15-16,-20 129-24 16,20-93 15-16,0-2-6 15,0 0-9-15,0-6-15 16,2-8-16-16,5-3-1 16,-1-10-15-16,2 0 0 15,0-5-7-15,-4-2-61 16,3 0-35-16,-5-7 20 0,-2-13-92 15,0-1-50 1,0-2-67-16</inkml:trace>
  <inkml:trace contextRef="#ctx0" brushRef="#br0" timeOffset="-163489.52">10419 9997 25 0,'0'0'396'0,"0"0"-345"16,0 0-14-16,0 0 68 15,0 0 6-15,0 0-19 16,37-46-28-16,-16 31-12 15,0 1-39-15,2 2-5 16,-5 0 8-16,-3 4-8 16,-6 4-4-16,-6 4-1 15,1 0-3-15,0 0 0 16,1 0-10-16,-1 0 10 16,3 0 0-16,2 2-24 0,0 0-113 15,-5-2-122-15,0 0-105 16</inkml:trace>
  <inkml:trace contextRef="#ctx0" brushRef="#br0" timeOffset="-163275.09">10619 9818 86 0,'0'0'397'16,"0"0"-380"-16,0 0 114 15,0 0 24-15,0 0-36 0,0 118-42 16,0-82-3-1,0-4-32-15,0-2-8 0,0-8-28 16,0-4-1-16,0-8-5 16,0-5 0-16,0-5-36 15,0 0-67-15,0 0 18 16,-5 0-56-16,-15 0-231 16</inkml:trace>
  <inkml:trace contextRef="#ctx0" brushRef="#br0" timeOffset="-163062.66">10456 10024 615 0,'0'0'154'0,"0"0"-68"16,0 0 45-16,0 0-36 16,0 0-63-16,0 0-12 15,-2-4 0-15,8 4-12 16,11-2 6-16,0 0-1 0,5-3-9 15,1-4-4-15,6 1-17 16,4-1-90-16,-2-2-140 16,-1-1-108-16</inkml:trace>
  <inkml:trace contextRef="#ctx0" brushRef="#br0" timeOffset="-161814.91">10835 9821 472 0,'0'0'142'0,"0"0"-61"0,0 0 18 15,0 0-54-15,0 0-14 16,0 0 27-16,-34 62 1 15,32-35 6-15,-2 2-16 16,1-3 2-16,3-1-11 16,0-4 4-16,0-6-7 15,0-3-7-15,0-7-8 16,0 2 3-16,0-5-11 16,5 3-4-16,-1 0-3 15,4-3-4-15,-4 0 0 0,-2 1-1 16,0-3-2-1,3 0-17-15,-1 0-69 0,2 0-5 16,-1 0 26-16,0 0-18 16,-4-12-17-16,-1-2 3 15,0-1-28-15,0-2-76 16,-3 3-38-16,-11 7 32 16,-1 2 207-16,3 2 56 15,4 3 142-15,0 0-32 16,8-2-27-16,0 0-54 15,0 0-49-15,0 0-21 16,0 0-4-16,12 2 38 16,-5-2 26-16,11-3-9 15,-6 2-26-15,-1 1-28 16,3-2-8-16,-5 1-4 0,0 1-4 16,-6 2-44-1,-3-1-36-15,0-3 19 0,0-3 11 16,-3 0-62-16,-10-3 93 15,0 0 23-15,-1 2 3 16,3-3 43-16,4 6 33 16,5-2-15-16,2 0-15 15,0 1-15-15,0-2-18 16,5-1 10-16,10 0-1 16,5-1 9-16,3-1-26 15,2 1-7-15,5 5-1 16,-3 0-34-16,-1 5-50 0,-5 0-13 15,-1 0-59-15,-7 18 15 16,-7 3-10-16,0 0-69 16,-6 1 169-1,0 1 51-15,0 3 91 0,0-2 20 16,0-2 14-16,0 2-30 16,0-2-7-16,0-6 0 15,0-1-19-15,0-8-6 16,0-5-14-16,0 0 12 15,0-2-11-15,0 0-1 16,0 0 15-16,0-14-10 16,2-6-32-16,-2-6-21 15,0-2 3-15,2 1-4 16,0 6-3-16,3 3 3 16,-3 8 1-16,-2 6-1 0,0 4-5 15,0 0 1-15,2 0-10 16,4 9-1-16,5 11 15 15,3 6 4-15,4 1 1 16,0-8-1-16,4 2 12 16,-2-7-1-16,0-5 7 15,-4-4 9-15,-5-3 13 16,-5-2-15-16,0 0 1 16,-4 0 3-16,-2-7 21 15,2-18-10-15,0-5-41 16,0-7-1-16,2 2-2 15,1 0-25-15,-1 3-71 0,8 4-52 16,-4 7-54-16,3 5-207 16,-1 6-117-16</inkml:trace>
  <inkml:trace contextRef="#ctx0" brushRef="#br0" timeOffset="-161357.54">11339 9861 428 0,'0'0'118'15,"0"0"-11"-15,0 0 8 16,0 0-15-16,-2 103-29 16,2-85-20-16,7-6 14 15,4-4-8-15,-2-4-24 16,-3 1-15-16,-2-5-11 16,-1 0 3-16,1 0-7 0,-2 0-3 15,3 0-20-15,-3-12-11 16,-2-2-35-16,0-3-28 15,0 0-13-15,0 5 10 16,0 0 35-16,-2 3 36 16,-1 5 26-16,3 0 5 15,0 4 36-15,0 0-29 16,0 0-10-16,0 0 22 16,10 0 4-16,0 0-19 15,-3-3-9-15,-5 0-8 16,-2-1-24-16,0-4-25 0,0-3-34 15,-2-2 48 1,-7-1 43-16,3 2 2 0,4 2 39 16,2 3 32-1,0 1-1-15,0 2-5 0,0 0 5 16,13-1-22-16,1 0-20 16,-1-3-17-16,0 2-7 15,-4-4-6-15,-7 0-22 16,-2-1-163-16,0-2-516 15</inkml:trace>
  <inkml:trace contextRef="#ctx0" brushRef="#br0" timeOffset="-160202.65">10425 9312 280 0,'0'0'142'16,"0"0"-72"-16,0 0-3 15,0 0-6-15,0 0-6 16,0 0 15-16,-96-22-38 16,82 22 17-16,4 0-20 15,-1 15-16-15,-3 4 7 16,3 10 2-16,-1 3 5 15,4-1 17-15,6-1 4 16,2-2-11-16,0-3-3 16,0-7-12-16,10-4-14 15,6-2-6-15,1-6 0 16,2 0-2-16,-3-6 6 16,3 0-3-16,4 0-2 15,1 0 8-15,1-18-2 0,0-6-4 16,1-3 1-16,-2-2-4 15,-3-2 0-15,-4 4-4 16,-5-2-7-16,-5 3 4 16,-4 1 4-16,-3 4-8 15,0 5-6-15,0 4 15 16,0 3 2-16,0 9-1 16,0-3 1-16,0 3-2 15,0 0-5-15,0 3-26 16,-3 18 23-16,0 4 10 0,-1 8 2 15,4-3 2 1,0-1-2-16,0-3 3 16,0-7 3-16,0-1-3 0,1-4 1 15,8-5-6-15,3-8-1 16,-5 2 1-16,2-3-1 16,2 0 0-16,1-3 2 15,2-16 3-15,0-8 1 16,-2-2-5-16,-2 0 0 15,-3 1-15-15,-7 4-1 16,0 8-4-16,0 4 16 16,0 10 3-16,-7 2 1 15,-3 0-15-15,0 7 6 0,4 8 6 16,-1 2 1 0,2 2 2-16,5 0 1 0,0-4-1 15,0 7 11-15,0-1 10 16,0 1 5-16,7-5 2 15,4-2-13-15,7-5 3 16,2-3-9-16,-2-5-4 16,6-2 1-16,1 0-2 15,0 0 11-15,1 0 6 16,-3-2-11-16,-8 2-8 16,-4 0-2-16,-6 0 0 15,-5 0-3-15,0 0-1 16,0 0 4-16,0 7 4 15,-5 7 3-15,-2 2-2 0,-1 0-5 16,-1 0 2-16,5-1 7 16,-3 0-1-16,7-3 4 15,0-2 0-15,0-1-9 16,0 0 1-16,9-3-3 16,0 0 0-16,3-4 1 15,2 0-2-15,-1-2-2 16,3 0-23-16,0 0-31 15,2-14-31-15,-1-2-80 16,3-5-101-16,-1 0-55 16</inkml:trace>
  <inkml:trace contextRef="#ctx0" brushRef="#br0" timeOffset="-159324.91">11060 9249 455 0,'0'0'26'15,"0"0"-21"-15,0 0 91 16,0 0 8-16,0 0-40 16,0 0 2-16,-78 111 12 15,78-86-19-15,0-1-15 16,0-2 5-16,0-3-26 0,4 2-5 15,8-7-6-15,1 0-4 16,0-5 0-16,-1-2-3 16,1-5-5-1,1-2 0-15,-2 0 0 0,5 0 1 16,-2-11 1-16,2-9 6 16,-1-6-5-16,-2-6-3 15,-4-2-2-15,0 3-9 16,-5-2-3-16,-3 10 5 15,0 2 9-15,-2 9 1 16,0 8 2-16,0 2 1 16,0 2-3-16,0 0-1 15,0 0-5-15,0 0-11 0,0 18 12 16,0 6 4 0,0 6 0-16,-4 0 0 0,4 0 0 15,-3-2 2-15,3-3-1 16,0-7 1-16,0-6 0 15,0-6-2-15,3-5-2 16,5-1-4-16,1 0 3 16,3 0 3-16,3-14 3 15,1-7 6-15,-3-6-5 16,-1 1-2-16,-6 2 0 16,-4 2-1-16,-2 6 0 15,0 8 2-15,0 4 7 16,0 4-4-16,0 0-2 15,0 0-4-15,-4 14-3 0,-6 11 3 16,2 5 0-16,1-2 0 16,5-7-1-16,2-2 1 15,0-5 1-15,0-4 1 16,6-2 5-16,7-2-4 16,3-3-2-16,0 4 0 15,-5-3 3-15,-2 2-3 16,-3 3 0-16,-3 6 3 15,-1 2-2-15,-2 0 1 16,0-1-1-16,5-3-1 16,2-1 3-16,-1-3 1 15,5-4 10-15,2 0-1 16,1-3 5-16,2-2 8 16,-3 0-12-16,3 0-10 0,-3 0 0 15,3 0-1-15,-4-7-4 16,1 0-41-16,-6 0-32 15,-4 2-23-15,-1 1-58 16,-2 1-116-16,0 3-202 16</inkml:trace>
  <inkml:trace contextRef="#ctx0" brushRef="#br0" timeOffset="-157796.86">9114 10596 684 0,'0'0'61'15,"0"0"-35"-15,0 0 29 16,0 0-11-16,0 0-44 16,0 0 45-16,56 118 48 15,-20-64-43-15,-3-4-2 16,3-5-15-16,-3-8-10 16,-4-7-2-16,-2-3-5 15,-5-5-1-15,-6-4-10 0,-3-4-4 16,-2-7 4-16,-4 0-5 15,-3-7-27-15,-4 0-16 16,0 0 2-16,0-4-25 16,-6-18-136-16,-15-6-156 15,-10-4 40-15</inkml:trace>
  <inkml:trace contextRef="#ctx0" brushRef="#br0" timeOffset="-157433.62">9003 10722 480 0,'0'0'23'0,"0"0"18"15,0 0 82-15,0 0-22 16,0 0-14-16,0 0 33 15,22-33-12-15,-17 1-48 16,-3-1-22-16,0-1-15 16,-2-1 3-16,0 4-10 15,0 0 6-15,0 5-17 0,0 8-4 16,0 6 3-16,0 7 9 16,0 5-13-16,8 0 0 15,9 0-18-15,5 0 18 16,4 15 1-16,3-3 0 15,-4 2 2-15,2 1-3 16,-3-6-6-16,-3 5-84 16,-8-1-110-16,-11-3-238 15</inkml:trace>
  <inkml:trace contextRef="#ctx0" brushRef="#br0" timeOffset="-156722.78">7881 9939 491 0,'0'0'183'16,"0"0"-175"-16,0 0 36 0,0 0 99 15,0 0 0-15,0 0-49 16,14-20-25-16,-14-1-25 16,2-5 7-16,1-9-31 15,-2-2-3-15,2-7-7 16,-1-1 3-16,0-1-9 16,0 3-1-16,3 6 0 15,-3 7-3-15,2 10 0 16,-2 10-2-16,1 5 2 15,-3 5-2-15,3 0-7 16,1 0-21-16,7 15 6 16,5 14 24-16,3 4 7 15,4 6-2-15,-1-2-1 0,-2-1-3 16,0-5 0-16,-2-8-1 16,-8 1-7-16,0-8-67 15,-8-1-16-15,-2-5-38 16,0-5-7-16,-4-3-36 15,-16-2-221-15</inkml:trace>
  <inkml:trace contextRef="#ctx0" brushRef="#br0" timeOffset="-156674.92">7881 9939 304 0</inkml:trace>
  <inkml:trace contextRef="#ctx0" brushRef="#br0" timeOffset="-155987.74">7881 9939 304 0,'92'-143'258'0,"-92"140"-150"0,0 1-25 0,0-3-10 0,0-4-16 15,6-5-8-15,15-4-3 0,1-4-9 16,5 0-10-1,-5 1-22-15,2 2-4 16,-5 7-1-16,-4 4-2 16,-2 8-5-16,-4 0-2 0,0 0-3 15,3 2 10-15,-2 14 2 16,3 2 3-16,1-1-1 16,-3 0-1-16,-1-7 1 15,-7-2-1-15,0-2 1 16,-3-6-2-16,0 0 8 15,0 0 27-15,0-9 42 16,-10-14-59-16,0-7-3 16,3-4-1-16,3-4-14 15,4 1 0-15,0 5 0 16,0 3-1-16,6 5-4 0,7 7 2 16,-1 8-1-16,-1 9-8 15,-6 0-29-15,4 0 7 16,-7 19 7-16,-2 6 8 15,0 1 19-15,0 0 0 16,0-2 6-16,0-4-3 16,0-3 9-16,0-3 2 15,0-2-1-15,2-3-3 16,6-1 0-16,4-4-1 16,1-2-8-16,0-2-1 15,6 0 0-15,-2 0-5 16,1-12-22-16,-2-6-42 0,-1-4 0 15,-4 0-22-15,-3 8 23 16,-4 4-10-16,-4 10 71 16,0 0 7-1,0 0 71-15,0 0-57 0,2 3-10 16,9 4 16-16,5-3 25 16,-1-1 9-16,5-3 12 15,1 0-19-15,-2 0-4 16,-1-12-7-16,-2-3-8 15,-5 1-8-15,-6-3-6 16,-5 3 27-16,0 1-1 16,0 1-17-16,-21 2-15 15,-4 4-8-15,2 3-3 0,-7 3-17 16,4 0-23-16,3 0-37 16,7 5-43-16,5 2-48 15,9-7-54-15,2 0 33 16,0 0-67-16</inkml:trace>
  <inkml:trace contextRef="#ctx0" brushRef="#br0" timeOffset="-155441.08">8530 9340 368 0,'0'0'62'16,"0"0"4"-16,0 0 41 16,0 0 2-16,0 0-32 15,0 0-41-15,60 96-2 16,-56-84-10-16,-1-3-7 15,-3-9-7-15,2 0 1 16,-2 0 20-16,0 0 58 16,0-11 5-16,0-9-73 0,0-6-15 15,0 3-4-15,0-1-2 16,0 5 0-16,5 4-3 16,-1 8-1-16,2 5-1 15,-1 2 1-15,2 0-4 16,1 0-4-16,4 12 7 15,4 5 4-15,-4 0 1 16,3-3 0-16,-2-3 8 16,-7-4-7-16,1-5-1 15,-2-2 3-15,-3 0 2 16,-2 0 2-16,0-4 27 0,2-15 14 16,-2-9-45-1,0-4-3-15,2-3 1 0,3-2-1 16,-2 5-3-16,2 1 0 15,-3 7 3-15,-2 12 1 16,4 4-1-16,-4 8 0 16,2 0-10-16,2 0-4 15,5 3 3-15,4 14 11 16,7 3 7-16,0 3 3 16,1 4-8-16,5-1 0 15,-4-2 0-15,1-2-2 16,-4-5 0-16,-5 0-44 0,-7-7-30 15,-7-2-31-15,0-2 7 16,-11-1-73-16,-16-5-139 16,-2 0 17-16</inkml:trace>
  <inkml:trace contextRef="#ctx0" brushRef="#br0" timeOffset="-155182.84">8809 9346 123 0,'0'0'176'0,"0"0"21"16,0 0-3-16,0 0-74 15,0 0-66-15,0 0 43 16,11-82-43-16,11 62-18 15,5-2-29-15,2 0-1 16,-3-2-6-16,1 2 0 16,-3-1-16-16,-1 2-22 0,-2 1-3 15,-4 3 1-15,-5 8 13 16,-6 5 24-16,-1 4-7 16,-3 0 3-16,6 15 7 15,4 7 61-15,-1 5-6 16,4-1-28-16,-3-8-17 15,1-4-6-15,-4-5-4 16,0-4-62-16,-7-5-60 16,-2 0-61-16,0 0-4 15</inkml:trace>
  <inkml:trace contextRef="#ctx0" brushRef="#br0" timeOffset="-154982.78">8974 9046 355 0,'0'0'59'0,"0"0"35"15,0 0 72-15,0 0-84 0,0 0-60 16,18-114-9 0,9 103 4-16,-1 8-12 0,0 0-4 15,-3 3 1-15,-5 0 8 16,-4 3 10-16,1 11-19 16,-2 7 4-16,-1-3-2 15,3-1-3-15,-2-3-7 16,-3-9-166-16,0-2-201 15</inkml:trace>
  <inkml:trace contextRef="#ctx0" brushRef="#br0" timeOffset="-154808.74">9163 8787 718 0,'0'0'53'15,"0"0"33"-15,0 0 29 16,0 0-69-16,0 0-46 15,0 0-14-15,-27-48-79 16,34 49-5-16,11 17-42 16,2 3-26-16,5-3-102 15</inkml:trace>
  <inkml:trace contextRef="#ctx0" brushRef="#br0" timeOffset="-154375.54">9324 8770 426 0,'0'0'90'0,"0"0"-12"16,0 0 58-1,-45 104-30-15,45-75-16 0,0 0-33 16,4-8-9-16,17-5 1 16,-1-4-28-16,4-8 9 15,1-4-12-15,1 0 3 16,1 0-9-16,-2-9 1 15,-6-8-6-15,0 2-1 16,-9-4-1-16,-1 1-2 16,-4 6-3-16,-3 3 4 0,1 9 5 15,-3 0-2-15,0 0-7 16,4 0-1-16,5 0-22 16,7 0 23-16,4 0 1 15,2 0 15-15,2 0 11 16,1-7 8-16,0-3 1 15,-6-2-9-15,-3 0-16 16,-7 0 5-16,-5 0 16 16,-4-2 11-16,0 0-10 15,0 2-12-15,-15-2-13 16,-5 5-8-16,0 7-8 16,-4 2-22-16,-3 2-67 15,-4 29-142-15,-5 5-513 16</inkml:trace>
  <inkml:trace contextRef="#ctx0" brushRef="#br0" timeOffset="-141964.03">5775 3618 653 0,'0'0'13'0,"0"0"-7"0,0 0 1 15,0 0 15 1,0 0 11-16,8 128 0 0,-1-96 1 15,0 6 7-15,-2 0 3 16,-1 4-10-16,1 0-11 16,-3 4-2-16,-2 0-6 15,0-2 2-15,0 4-5 16,0 3 11-16,0-1 3 16,2 4 0-16,0 4 0 15,4-4-4-15,2 3-4 16,-1-6-2-16,3-2-5 15,-3-8 3-15,0-4-10 16,-2-7-2-16,-5-4 1 16,0-3 3-16,0-2-2 0,0-3-2 15,0 1 4 1,0-2 3-16,0-4-5 0,-3-4 0 16,1 0-4-16,2-9 0 15,0 0-15-15,0 0-41 16,0-7-31-16,0-20-57 15,5-14-103-15,3-9-17 16</inkml:trace>
  <inkml:trace contextRef="#ctx0" brushRef="#br0" timeOffset="-141063.59">5612 3627 55 0,'0'0'64'0,"0"0"16"15,0 0-16-15,0 0 45 16,0 0-28-16,0 0 5 16,90-6 30-16,-50-10-34 15,6-6-15-15,8-6-1 16,6 0-5-16,5-2-24 16,-1 1-1-16,1 0 5 15,-3 3-24-15,-2-3-4 16,0 4-4-16,-4-1-6 0,-2 2 4 15,-7-1-4 1,2 1 0-16,-4-2 0 0,-3 2 0 16,-5-2 2-16,-3 4-2 15,-10 4-2-15,-5 4-1 16,-9 6-1-16,-3 2-11 16,-5 3-19-16,-2 3-12 15,0 0 0-15,0 0-27 16,0 0-32-16,0-5-37 15,0 1 12-15,0-2-6 16,0 2 34-16,0 2 53 16,0 0-25-16,0 2 71 15,0 0 25-15,0 0 15 0,0 0-15 16,0 0 8-16,0 0 10 16,0 0 8-16,0 0 13 15,0 0-5-15,4 0 6 16,5 0 29-16,5 0 6 15,2 0-23-15,9 0-10 16,3 0-16-16,13 4 2 16,5 8-5-16,8 0-20 15,8 6 9-15,7 2-5 16,9 0 5-16,3-2-7 16,-3 2-12-16,-2-4 8 15,-12 0-18-15,-6 1-6 0,-12-5 1 16,-10 1-3-1,-7 0-2-15,-9 0-31 0,-4 4-71 16,-7 2-38-16,-7 3-119 16,-2 2-193-16</inkml:trace>
  <inkml:trace contextRef="#ctx0" brushRef="#br0" timeOffset="-140217.25">5958 4826 343 0,'0'0'45'16,"0"0"-30"-16,0 0 56 16,0 0 41-16,0 0-20 0,0 0-38 15,-23-10 9 1,21 10-4-16,2 0 8 0,0 0-31 16,0 0-3-16,0 0-4 15,0-2-3-15,0 2 0 16,0 0-4-16,0 0-12 15,0 0-4-15,0 0-4 16,23 5 4-16,8 9 7 16,9 2 3-16,7 3 15 15,1 5 12-15,4 0-19 16,4 1 9-16,-3 1-1 16,3 0-14-16,-5-2 11 15,-1-2-9-15,-6-4-5 0,-5-2-2 16,0 0-3-1,-6-1 8-15,-4-4-12 0,-5-1 0 16,-6-4-3 0,-4 1-2-16,-7-2 0 0,-3-3 2 15,-2-2-2-15,-2 0 0 16,2 0 0-16,-2 0-1 16,0 0-10-16,0 0-18 15,0 0-36-15,0 5-52 16,0-2-48-16,0 3-76 15,3 1-28-15,-3-6-156 16</inkml:trace>
  <inkml:trace contextRef="#ctx0" brushRef="#br0" timeOffset="-139842.8">6712 5167 207 0,'0'0'292'0,"0"0"-252"16,0 0-4-16,0 0 38 16,0 0-15-16,0 0 16 15,33-17-25-15,-9 6 5 16,5-3 9-16,7-4-14 16,7-4-9-16,10-2 14 15,9-3-7-15,7-7 12 16,9 3-2-16,1-1-15 15,-2 2-21-15,-6 4 3 0,-6 3-13 16,-7 6 0-16,-7 0-7 16,1 3 1-16,-10 0-4 15,-4 5-1-15,-7-3 1 16,-9 3 0-16,-3 4-2 16,-6-2-2-16,-5 3-17 15,2 0-21-15,-6 0-22 16,0-4-31-16,1 0-50 15,-3-4-110-15,-1-2-193 16</inkml:trace>
  <inkml:trace contextRef="#ctx0" brushRef="#br0" timeOffset="-139233.34">7759 3437 187 0,'0'0'83'16,"0"0"-14"-16,0 0 22 15,0 0-6-15,0 0-15 16,0 0-49-16,-2-7 1 15,2 9 44-15,0 11-3 16,0 4 0-16,0 6-11 0,0 5-11 16,0 10 6-1,0 10-17-15,0 3 4 0,0 11 3 16,6 1-24-16,-2 4 9 16,2 5 13-16,-2 1-9 15,0 2-3-15,-2 2 1 16,1-3 14-16,-3 0-5 15,0-2 1-15,0-6-7 16,0-2-4-16,0-10-2 16,0-5-11-16,0-11-2 15,0-9-2-15,0-8-1 16,0-10-1-16,0-8-4 16,0-3 0-16,0 0-17 15,0 0-63-15,0-20-83 16,-11-4-157-16,-3-6-6 0</inkml:trace>
  <inkml:trace contextRef="#ctx0" brushRef="#br0" timeOffset="-138673.02">7503 3731 375 0,'0'0'130'16,"0"0"-86"-16,0 0 91 15,0 0 6-15,0 0-40 16,0 0-38-16,-8-14-17 16,8 14-5-16,-2 0-18 15,0 0-6-15,0 10-3 16,2 15-10-16,0 11 6 0,0 7 8 15,0 12 15-15,0 1-13 16,0 6 21-16,0 5-2 16,0-1-8-16,4-3-3 15,1 0-5-15,2-7-3 16,2-7-6-16,-3-8-2 16,1-9 4-16,0-7-6 15,-3-10-5-15,1-4-2 16,-3-7-1-16,0-4-1 15,-2 0-1-15,0 0-13 16,0 0-29-16,0-11-40 0,0-11-49 16,-2-7-75-1,-19-7-36-15,-10-5-373 0</inkml:trace>
  <inkml:trace contextRef="#ctx0" brushRef="#br0" timeOffset="-138192.58">6243 3974 282 0,'0'0'200'0,"0"0"-175"16,0 0 41-16,0 0 78 15,0 0-44-15,0 0-23 16,35-48 2-16,-6 22 1 15,5-2-33-15,4-7 8 16,2-6-15-16,2-1 3 16,1 0-16-16,-3 1-7 0,-5 8-7 15,-1 0 3-15,-3 5-8 16,-4 6-3-16,-5 1-3 16,-3 8 0-16,-6 1-1 15,-5 5-1-15,-6 4-1 16,-2 3-15-16,0 0-25 15,0 0-34-15,0 0-21 16,0 0-102-16,0 18-128 16,-8 8 104-16</inkml:trace>
  <inkml:trace contextRef="#ctx0" brushRef="#br0" timeOffset="-137636.95">6189 4443 376 0,'0'0'126'0,"0"0"-59"16,0 0 34-16,0 0 10 16,0 0-42-16,0 0-7 15,-2 0-14-15,2 0-13 16,0 0-13-16,0 0-7 15,0 0-3-15,2 5-8 16,16 6 7-16,9 5 29 16,7 6 7-16,8 2-11 15,5 7 2-15,1-1 1 16,2 1 4-16,-3-2-6 16,-5-3-8-16,-7-3 0 15,-8-6-14-15,-4-1-1 16,-10-4 10-16,-4-5-11 0,-4-1-6 15,-3-6 4-15,-2 0-2 16,0 0-1-16,0 0-2 16,0 0-1-16,0 0 2 15,0 0-4-15,0 0-3 16,0 0-37-16,0 0-76 16,0 0-149-16,2 0-579 15</inkml:trace>
  <inkml:trace contextRef="#ctx0" brushRef="#br0" timeOffset="-136700.1">8396 4096 609 0,'0'0'245'15,"0"0"-191"-15,0 0 53 16,0 0 15-16,0 0-30 16,0 0-20-16,-31-13-20 15,31 13-15-15,0 0-16 16,0 0-8-16,0 0 8 16,0 0-4-16,0 0-4 15,0 0 1-15,0-2-3 16,0 2-3-16,0 0-7 0,0 0 4 15,0 0 0-15,4 0-1 16,10 0 1-16,4 0 4 16,2 0 3-16,5 0-1 15,3 0 2-15,2 0 2 16,0 0-6-16,4 6-3 16,2-2 7-16,-3-3 9 15,0 2-4-15,-1-2-11 16,-8-1 1-16,1 3-1 15,-8-3-1-15,-3 0 1 16,-5 1-6-16,-5 2-1 16,0-1 0-16,-4-2 0 0,0 0-1 15,0 0 0-15,0 0 1 16,0 0-5-16,0 0 3 16,0 0-22-16,0 0-5 15,0 0-13-15,0 0-15 16,0 0-6-16,0 0-43 15,0 0-61-15,0 0-32 16,-2-6-109-16,-4-2-131 16</inkml:trace>
  <inkml:trace contextRef="#ctx0" brushRef="#br0" timeOffset="-135985.86">8729 3970 311 0,'0'0'157'16,"0"0"-66"-16,0 0 10 16,0 0 42-16,0 0-20 15,0 0-64-15,-27-14 1 16,27 14-2-16,0 0-4 16,-3 0-1-16,3 0-1 15,0 0-5-15,0 0-9 16,0 0-20-16,0 0 2 15,0 0-1-15,0 0-6 16,0 0-6-16,0 0-4 0,0 0 1 16,0 0-1-1,0 0-3-15,0 0-1 0,0 0 1 16,11 4 7-16,8 6-3 16,-1 0-4-16,1 3 17 15,4 2-10-15,-1-3-6 16,0 2 4-16,0 0-2 15,-2 0-1-15,1-2-1 16,-4 1 0-16,-5-1 0 16,5-5 0-16,-8 0 1 15,1-3-1-15,-6-3-1 16,-4 2-5-16,0-2 5 16,0 1 0-16,0 3 1 15,0-3 1-15,0 1 3 16,0 4-3-16,-6-2 1 0,-6 6-1 15,-3-1 1-15,1 0-3 16,-1 0 2-16,-4-2-2 16,4 0 2-16,1-2 0 15,1-2 0-15,4 0-1 16,-2-3 2-16,4 4 1 16,3-5 2-16,0 2-1 15,2-1-1-15,-1-1 1 16,0 0-1-16,3 0 3 15,0 0 3-15,-2 0 0 16,2 0 0-16,-2 0-2 16,2 0 0-16,0 0-4 0,0 0 0 15,0 0-1 1,0 0-2-16,0 0-1 0,0 0-6 16,0 0-30-16,0 0-19 15,0 0-56-15,0 0-132 16,0 0-211-16</inkml:trace>
  <inkml:trace contextRef="#ctx0" brushRef="#br1" timeOffset="-124820.91">7065 4574 394 0,'0'0'108'15,"0"0"-61"-15,0 0 54 16,0 0-5-16,0 0-30 16,0 0 2-16,0 0-23 0,-8-19-9 15,6 19-5-15,-1 0 8 16,1-3-3-16,0 3-5 15,2 0-8-15,0 0-13 16,0 0-7-16,0 0-3 16,0 0 0-16,-2 0-3 15,2 0-5-15,0 28-3 16,11 22 11-16,24 25 0 16,12 20 34-16,13 12-12 15,10 6 5-15,3 5-14 16,3-14-7-16,4-17-6 15,-4-21-24-15,-5-27-46 16,-7-31-34-16,-10-8-166 0,-11-50-298 16</inkml:trace>
  <inkml:trace contextRef="#ctx0" brushRef="#br1" timeOffset="-123967.48">7371 2585 601 0,'0'0'156'0,"0"0"-108"16,0 0 15-16,0 0-29 15,0 0-19-15,0 0-6 0,-84 121 11 16,56-50 21-16,4 21 15 16,-5 16-14-16,9 19-15 15,7 13-8-15,13 7-15 16,2 8-4-16,40-3-29 15,7-16-157-15,4-26-391 16</inkml:trace>
  <inkml:trace contextRef="#ctx0" brushRef="#br0" timeOffset="-103378.81">12780 3275 485 0,'0'0'49'0,"0"0"-20"16,0 0 57-16,0 0 1 16,0 0-58-16,0 0-16 15,0 0 17-15,0 0 18 16,0-5-3-16,0 5-10 16,0 0-3-16,-2 0-7 0,0 0-21 15,2 0-4 1,-4 5 0-16,2 12 0 0,0 10 4 15,0 6-3-15,-1 6 0 16,0 5 2-16,3 6-2 16,-1 4-1-16,1 2 12 15,0 6-5-15,0-7-2 16,0-3 7-16,0-6 6 16,0-6-8-16,0-4 5 15,0-8-6-15,0-7 2 16,1-1 5-16,2-8-11 15,0-3 0-15,-3-3-4 16,0-1 1-16,0-5 0 0,0 0 3 16,0 0-5-1,0 0 0-15,0 0-6 0,0 0-23 16,0-8-37-16,0-9-72 16,0-10-56-16,4-4-50 15,2-5-179-15</inkml:trace>
  <inkml:trace contextRef="#ctx0" brushRef="#br0" timeOffset="-102599.4">12908 3278 280 0,'0'0'88'0,"0"0"-53"16,0 0 49-16,0 0 31 15,0 0-59-15,0 0-35 16,0-3-4-16,0 3 6 16,0 0-1-16,0 0-9 15,0 0-5-15,0 0 2 0,0 0-1 16,0-2-2-16,0-1-2 16,0 3 8-16,0 0 15 15,0 0 1-15,0 0-8 16,0 0 0-16,0 0-1 15,0 0-16-15,0 0 4 16,0 0-6-16,0 0-2 16,0 0-1-16,0 0-8 15,0 0 2-15,0 5 7 16,0 11 0-16,0 7 39 16,0 12-9-16,0 5-7 0,0 8 6 15,0 6 9-15,0 8-2 16,0 3-6-16,0 2-13 15,0-9 4-15,0-8-2 16,3-5 15-16,-1-9-7 16,0-4 5-16,0-4-15 15,2-4 0-15,-1-2 3 16,-3-3-5-16,2-5 0 16,-2-2-6-16,2-5 1 15,-2 2 2-15,0-5-3 16,0-1-1-16,0-1 3 15,0-2-1-15,2 0-1 16,-2 0-2-16,0 0 3 0,2 0-1 16,-2 0-1-16,0 0 1 15,0 0-4-15,0 0-2 16,0 0 0-16,0 0-1 16,0 0-2-16,0 0-3 15,0-8-29-15,0-4-49 16,0-4-94-16,0-2-98 15,0 4-195-15</inkml:trace>
  <inkml:trace contextRef="#ctx0" brushRef="#br0" timeOffset="-101128.83">11706 2456 338 0,'0'0'154'0,"0"0"-133"16,0 0 56-16,0 0 41 0,0 0-48 16,0 0-27-16,3-4 10 15,-1 4 13-15,-2 0 3 16,0 0-8-16,0 0-15 15,0 0-13-15,0 0-8 16,0 0-6-16,0 0-8 16,0 0-5-16,0 0 4 15,0 0 0-15,0 0-2 16,-5 0-8-16,-10 0-3 16,-7 15 3-16,-7 4-3 15,-5 5 0-15,-7 7 2 0,0 1 1 16,-5 5 2-1,-4 4-2-15,-4-1-10 16,3 0 7-16,-2-2 3 0,4 2 0 16,2-7 0-16,4-2 0 15,10-4 0-15,2-8 4 16,6 0-4-16,6-4 0 16,-1-3 1-16,9 0-3 15,2-5 2-15,6-3 0 16,1-3-3-16,2-1 3 15,0 0 0-15,-3 0 4 16,3 0-3-16,0 0 2 0,0 0-3 16,0 0-14-1,0 0-6-15,0 0-5 0,0 0-34 16,0 0-65-16,0 0-25 16,0 3-70-16,0 1-107 15,0-1 169-15</inkml:trace>
  <inkml:trace contextRef="#ctx0" brushRef="#br0" timeOffset="-99987.78">10940 2996 150 0,'0'0'105'0,"0"0"-45"16,0 0 49-16,0 0 23 16,0 0-29-16,0 0-32 15,-4-19-10-15,1 19-5 16,3 0-7-16,0 0-4 16,0 0-4-16,0 0-13 15,-2 0-9-15,2 0-9 16,0 0-10-16,-3 11 0 15,3 15 0-15,-2 10 27 16,-4 10-4-16,1 8 4 16,-3 8-17-16,-2 6-9 15,4 1 25-15,1 0-8 0,2-2 2 16,3-6 3-16,0-6-4 16,0-3-1-16,0-4-1 15,0-3-3-15,0-3 3 16,0-10 13-16,0-10-10 15,0-6-15-15,0-8-4 16,0-2 4-16,0-3-2 16,0 0-2-16,0-3 4 15,0 0-1-15,0 0 3 16,0 0-3-16,0 0 4 16,0 0-5-16,0 0-1 0,0 0-2 15,0 0-1 1,0 0-20-16,0 0-14 0,0 0-19 15,0 0 0 1,0 0-3-16,0 0 35 0,0 0 7 16,0 0 6-16,0 0-2 15,0 0 2-15,0 0 7 16,-3 0 2-16,-4 0-2 16,0 0-7-16,3 0-90 15,-3 0-54-15,3 0-5 16,-1 0-30-16,1 0 61 15,4 0-26-15,-2 2 52 16,2-2 79-16,0 2 22 0,0-2 0 16,0 0 5-1,0 0 4-15,0 0 17 0,0 0 14 16,0 0 18-16,0 0 18 16,0 0 30-16,0 0 33 15,0 0-13-15,0 0-21 16,-5 0 3-16,5 0-40 15,-5 0 1-15,3 0-9 16,2 0-13-16,0 0-9 16,0 0-2-16,0 0-12 15,0 0-5-15,0 0 11 16,0 0-14-16,0 0 3 16,0 0-4-16,0 0-9 15,0 0 2-15,0 0 0 0,0 0-1 16,0 0-7-16,0 7-3 15,21 16 3-15,12 7 12 16,7 10 25-16,5 3-4 16,1 8-19-16,1 2 5 15,0-2-1-15,-4-2-10 16,-4-7-4-16,1-2 0 16,-5-9 6-16,0 2 3 15,-4-3-2-15,-6-3 2 16,-3-6-3-16,-4-4-2 15,-3-2-3-15,-1-4-1 16,-6-3 3-16,-1-3-6 16,-5-5 0-16,0 0 3 0,-2 0-2 15,0 0-1 1,0 0 0-16,0 0-1 16,0 0-13-16,0-3-32 0,-6-10-32 15,-9 0-63-15,-2-1-78 16,0 4-182-16</inkml:trace>
  <inkml:trace contextRef="#ctx0" brushRef="#br0" timeOffset="-99349.83">11127 3909 486 0,'0'0'79'16,"0"0"0"-16,0 0 58 15,0 0-2-15,0 0-72 16,0 0-18-16,-15-13-4 16,15 13-8-16,0 0-4 15,0 0-6-15,0 0-6 16,0 13-8-16,17 10 21 16,10 9 44-16,9 4-22 15,3 5-1-15,9 1-10 0,-4-3-14 16,1 2-4-16,-5-4 0 15,-2-6-7-15,-6-5 3 16,-7-4 0-16,-4-8-9 16,-5-2-3-16,-8-6-2 15,-1-1-3-15,-7-5 3 16,0 0-4-16,0 0 5 16,0 0-6-16,0 0-3 15,0-13-41-15,-13-9-64 16,-7-6-125-16,-1-2-58 15,2-8-315-15</inkml:trace>
  <inkml:trace contextRef="#ctx0" brushRef="#br0" timeOffset="-98521.8">11192 3237 28 0,'0'0'13'0,"0"0"49"16,0 0 80-16,0 0-25 15,0 0-38-15,0 0 27 16,-18 5 7-16,18-5-20 15,0 0-22-15,0 0-15 16,0 0-14-16,0 0-13 16,0 0-9-16,0 0-8 15,0 0-4-15,0 0 3 16,0 0 0-16,2-8 2 0,14-4 5 16,4-4 3-1,7-5-4-15,6-2 4 0,9-9 2 16,5-4 7-16,4-3-1 15,-2-2 2-15,-1 2 0 16,-6 5-4-16,-5 5-7 16,-8 5 1-16,-4 4 2 15,-10 7-6-15,-3 5-7 16,-8 3-3-16,-2 5-3 16,-2 0 3-16,0 0 3 15,0 0-5-15,0 0 1 16,0 0-4-16,0 0 0 15,0 0-1-15,0 0-1 16,0 0 0-16,0 0 0 16,0 0-1-16,0 0 1 15,0 0-25-15,0 0-41 16,3 0-55-16,1 0-62 0,-2 0-263 16</inkml:trace>
  <inkml:trace contextRef="#ctx0" brushRef="#br0" timeOffset="-83606.06">12915 2699 910 0,'0'0'87'15,"0"0"-42"-15,0 0 30 16,0 0-19-16,0 0-29 15,0 0-17-15,0 0 12 0,0 0 14 16,0 0 8 0,0 0-3-16,0 0-8 0,0-2-7 15,0-6-15-15,0-6-4 16,0-2-5-16,13-7-2 16,5 1 0-16,3 0 1 15,0 3-2-15,-3 5 1 16,1 1 0-16,-6 8-1 15,-5 1 0-15,2 1 1 16,-8 3 0-16,-2 0-6 16,0 0 1-16,2 8-7 0,-2 24-12 15,0 13 14 1,0 13 10-16,-2 5 9 16,-16 0-6-16,-3-4-3 0,-2-14-6 15,-2-8 3-15,7-14-3 16,3-10 1-16,5-8-3 15,6-1-2-15,4-4 0 16,0 0 10-16,0 0-1 16,0 0-2-16,0 0-3 15,0 0-1-15,0 0 5 16,0 0-2-16,0 0-1 16,8 0-5-16,8 0 10 15,7 0 5-15,6 0 9 16,2 0 5-16,5 0 10 0,-3 0-1 15,-2 0-15-15,-6 0-6 16,-3 0 6-16,-8 0-4 16,-2 0-3-16,-4 0-2 15,-6 0-3-15,0 0 1 16,0-5-2-16,-2-5-12 16,2-6-16-16,-2-1-50 15,0 2-77-15,0 1-55 16,0 2-31-16,2 0-122 15</inkml:trace>
  <inkml:trace contextRef="#ctx0" brushRef="#br0" timeOffset="-82962.06">13363 2590 111 0,'0'0'244'0,"0"0"-143"15,0 0 29-15,0 0-1 16,0 0-35-16,0 0-44 16,0-17 6-16,0 17 1 15,0 0-23-15,-2 0-14 16,0 0-9-16,-3 0-5 16,-2 15 3-16,1 6-4 15,-3 2-2-15,-1 8-2 0,2-3 2 16,4 2 2-1,-1-1-1-15,3 2 9 0,2-2-6 16,0 0 2-16,0-3 12 16,0-6-7-16,0-5-4 15,9-1 0-15,1-5 0 16,4-1 1-16,-3-1 2 16,5-4 2-16,-3 0 17 15,1-3-17-15,-1 0-3 16,0 0-3-16,1 0 6 15,-1-6 3-15,-1-6 3 16,-6 2-3-16,-4-3 8 16,-2 1-7-16,0 0-2 15,0 1 7-15,0-2-6 16,-2 5-3-16,-4 0-3 0,-4 4-4 16,6 2 3-16,-4 0-5 15,3 2-2-15,-2-1-1 16,0 1-2-16,0 0 0 15,-1 0-1-15,-4 0 0 16,1 0 2-16,3 0-2 16,-1 0 2-16,1 0 0 15,4 1-2-15,2-1 0 16,2 2 0-16,0-2 2 16,0 0-2-16,0 0-4 15,0 0 3-15,0 2-39 16,0 0-40-16,0 3-40 0,0 4-71 15,0-3-232-15,0 2-198 16</inkml:trace>
  <inkml:trace contextRef="#ctx0" brushRef="#br0" timeOffset="-77382.86">11675 2025 459 0,'0'0'129'0,"0"0"-55"16,0 0 13-16,0 0-9 15,0 0-9-15,0 0 1 16,0 0 9-16,0-8-11 16,-2 5 5-16,0 2-3 15,0-1-42-15,-1 2-12 16,3 0 5-16,0 0-5 0,0 0-2 15,0 0-1-15,0 0-4 16,0 0 5-16,0-2 0 16,0 2-1-16,0 0 5 15,0 0-6-15,0 0 0 16,0 0-4-16,0 0-4 16,0 0-3-16,0 0 0 15,0 0 2-15,0 0-3 16,0 0 0-16,0 0 0 15,0 0-1-15,0 0-3 16,0-2-2-16,7 0-1 16,11-1 4-16,0 0 3 15,2-1 0-15,1 0 2 16,0 1 0-16,2-2-2 16,0 3 1-16,-4-3 1 0,-3 5 0 15,-8-3-1-15,-3 3 0 16,-4 0-2-16,-1 0 1 15,0 0 0-15,0 0 0 16,0 0 0-16,0 0-1 16,0 0-9-16,0 0-7 15,0 0-15-15,0 0-20 16,0 0-55-16,-4-2-15 16,-6-2-80-16,1-2-58 15,-1-4-119-15</inkml:trace>
  <inkml:trace contextRef="#ctx0" brushRef="#br0" timeOffset="-76991.48">11781 1874 139 0,'0'0'186'16,"0"0"-109"-16,0 0 46 15,0 0-3-15,0 0-53 16,0 0-12-16,-12-10-12 15,12 10-9-15,0 0-6 16,0 0-2-16,0 5-17 16,0 9-7-16,0 8 26 15,0 3 27-15,0 1-26 16,0 3 18-16,0-3 2 0,2-6-36 16,0-2 11-16,0-2-2 15,1-8-11-15,0 0 12 16,-3-6-1-16,0-2 0 15,0 2-6-15,0-2 7 16,0 0-9-16,0 0 10 16,0 0 0-16,0 0-3 15,0 0-3-15,0 0-7 16,0 0-2-16,0 0-4 16,0 0-5-16,2 0-5 15,0 0-65-15,0 0-132 16,-2 2-139-16</inkml:trace>
  <inkml:trace contextRef="#ctx0" brushRef="#br0" timeOffset="-74199.69">10926 5296 635 0,'0'0'173'15,"0"0"-125"-15,0 0 77 0,0 0-11 16,0 0-28-1,0 0-26-15,-35-44 15 0,30 39-14 16,2 5-24-16,0 0 4 16,1 0-8-16,2 0-10 15,0-2-3-15,0 2 1 16,0 0-2-16,0 0-3 16,0 0-5-16,0 0-3 15,0 0-4-15,0 0-2 16,0 0-1-16,0-2-1 15,2 1-4-15,15-6 4 16,6 3 1-16,3-2-1 16,1 1 4-16,0-2-3 15,0 3 3-15,-2 1 0 16,-4-4-4-16,0 4 1 0,-3 1 1 16,-6-1-1-16,-2 1-1 15,-4 2 0-15,-2 0 0 16,-1 0 0-16,-3 0 0 15,0 0 0-15,0 0-2 16,0 0-4-16,0 0-11 16,0 0-4-16,0 0-9 15,0 0 0-15,0 0-16 16,0 0-22-16,0 0-2 16,-7-4-19-16,-6-2 2 15,0 2 16-15,-5-1 15 16,2 1 18-16,1 4 5 0,-1-3 6 15,1 3 27-15,2 0 1 16,-5 0 9-16,7 4-6 16,-3 8 4-16,1 5 7 15,1 3-2-15,1 7 7 16,0 9 8-16,3 10-3 16,0 9 0-16,4-3-4 15,-5 0-6-15,4-8 2 16,3-8 15-16,2-9-18 15,0-5-3-15,0-4 7 16,0-4-7-16,0-2 4 16,0-5-9-16,0-3 8 15,0 1-2-15,0-5-9 16,0 0 15-16,0 0-3 16,0 0 3-16,0 0-1 0,0 0-1 15,0-7-5-15,5-6-5 16,4-6-1-16,4 3 1 15,1 2-6-15,-1 2 6 16,3 1 0-16,-1 4-3 16,3 4-1-16,-1 3-1 15,2 0 1-15,1 0-2 16,-3 7 1-16,4 6 3 16,-8 2-1-16,0 1 0 15,-4 1-1-15,-5-3-1 16,-4-1 9-16,0 6-6 0,0-4 2 15,-10 4 15-15,-13-5-10 16,0 0-6-16,-3-3 2 16,0-2-2-16,-1-1 7 15,0-4-1-15,4-2-2 16,3-2-3-16,7 0-4 16,7 0 1-16,2 0 0 15,4 0-3-15,0 0-1 16,0 0-16-16,0-8-15 15,0-7-48-15,12 0-105 16,4-6-107-16,2-1-128 16</inkml:trace>
  <inkml:trace contextRef="#ctx0" brushRef="#br0" timeOffset="-73129.7">11258 5564 416 0,'0'0'254'0,"0"0"-220"0,0 0 38 16,0 0 50-16,0 0-40 16,0 0-22-16,0 0-34 15,0 0-1-15,2-2 10 16,6-10 6-16,3-8-2 16,2-6 12-16,3-8-8 15,1-6-16-15,1-7-3 16,0 1-11-16,-5 2-8 15,-2 7 6-15,-1 5-8 16,-4 7 1-16,-2 8 0 16,-4 5 0-16,0 4 3 15,0 5 2-15,0 3 1 0,0 0 2 16,0 0-1 0,0 0-8-16,0 0-3 0,0 0-2 15,0 0 1-15,0 3-2 16,0 8 3-16,0 10-2 15,0 5 2-15,0 3 2 16,0 8 1-16,0 1-2 16,0 4 2-16,0 1 1 15,0-6 0-15,3-4-3 16,1-4 1-16,1-3-2 16,0-6 0-16,-3-5 0 15,-1-1 3-15,2-5-3 0,-1-2 1 16,-2-2-1-1,0-1 0-15,0-4-2 0,0 0-9 16,0 0-15-16,0 0-13 16,0 0-3-16,0 2-9 15,-2-2-5-15,-9 3-6 16,-1 1 3-16,0-3-5 16,0 3-17-16,1 1 26 15,5-3 29-15,-1 0 23 16,2-2 6-16,3 0 2 15,2 0 30-15,0 0 14 16,0 0-7-16,0 0-7 16,0 0-8-16,0 0-15 15,0 0 6-15,0 0 4 16,0 0 0-16,0 0 19 0,0 0 1 16,0 0 4-16,0 0-5 15,0 0-9-15,0 0-4 16,0 0 1-16,0 0-6 15,0 0-4-15,0 0-11 16,0 0-2-16,0 0-2 16,18 0-2-16,7 0 0 15,6 0 13-15,2 0 9 16,3 0 1-16,-5-2 6 16,0-3-11-16,-2 3-4 15,-7 0-1-15,-4 2-7 16,-9-2 7-16,-2 2-9 0,-5 0-4 15,-2 0-1-15,0 0 1 16,0 0 1-16,0-1 2 16,0 1 0-16,0 0-1 15,0 0-4-15,0 0-2 16,0 0-23-16,0-2-27 16,4 2-44-16,1-5-78 15,-1-2-259-15</inkml:trace>
  <inkml:trace contextRef="#ctx0" brushRef="#br0" timeOffset="-55711.15">22345 10892 534 0,'0'0'111'15,"0"0"-110"-15,0 0 27 16,0 0 65-16,0 0-12 15,0 0 1-15,0 0-9 16,0 0-20-16,31-15-14 16,-29 12 10-16,0 1-5 0,-2 2-6 15,0 0-14 1,0 0-9-16,0 0 0 0,0 0 2 16,0 0 0-16,0 0 0 15,0 0-7-15,-6-1-10 16,-13-2-11-16,-5 3-12 15,-10 0-26-15,-1 0-6 16,-3 17 24-16,0 2 4 16,6 3 7-16,6 0 9 15,5-2 10-15,8 2-1 16,5-1 2-16,5-3-4 16,3 1 6-16,0-3-4 15,0 3 4-15,9-3 5 0,11 0 10 16,1-4 12-1,3 0-1-15,5-3 8 0,-3-2 2 16,3-1 7 0,-3-2-1-16,0-1-14 0,-3-3-10 15,-4 0-5-15,-3 0-4 16,-3 0 1-16,-1 0-6 16,-4 0-1-16,-4 0-2 15,-1 0-3-15,-3 0 0 16,0-3-24-16,0 1-48 15,0-4-110-15,0-4-85 16,0-4-151-16</inkml:trace>
  <inkml:trace contextRef="#ctx0" brushRef="#br0" timeOffset="-55265.63">22244 10340 384 0,'0'0'49'0,"0"0"-15"16,0 0 59-16,0 0-21 0,0 0-30 15,0 0-32-15,-7 0 6 16,7 11 40-16,0 5 0 16,0 3-2-16,0 2-13 15,0 2 10-15,0 2-27 16,0-1-4-16,0 0 5 16,0-2-10-16,0 1 8 15,0-3-9-15,0 2-5 16,0-4-2-16,0-4-6 15,2-3 4-15,0-2-2 16,1-6-2-16,-1 2-1 16,-2-5 0-16,1 0-4 15,2 0-32-15,0 0-62 0,2 0-34 16,3-7-15-16,-1-12-66 16,1-6-58-16</inkml:trace>
  <inkml:trace contextRef="#ctx0" brushRef="#br0" timeOffset="-54967.96">22402 10299 228 0,'0'0'293'16,"0"0"-249"-16,0 0-19 15,0 0 69-15,0 0-47 0,0 0-25 16,3 36 38-1,-1-11-4-15,-1 0 13 0,2 1-33 16,-1-2 6-16,1 0 1 16,-3-2-9-16,2 0-27 15,-2-1 9-15,0-6-9 16,0-3-1-16,2-2-3 16,-2-3-3-16,0-6-1 15,2-1-26-15,-2 0-18 16,0 0-32-16,0-12-57 15,0-10-149-15,-4-3-97 16</inkml:trace>
  <inkml:trace contextRef="#ctx0" brushRef="#br0" timeOffset="-54494.8">22253 10052 321 0,'0'0'29'0,"0"0"-21"15,0 0 24-15,0 0 65 16,0 0-44-16,0 0 3 16,26 38-15-16,-17-34-5 15,3-2 2-15,0-2 12 16,0 0-3-16,1 0 1 0,-2 0 9 15,3-6-8-15,0-8-10 16,-3-6-5-16,-1 0-5 16,0-2-11-16,-4 0-2 15,-3 2-1-15,-3 1 1 16,0 0-2-16,0-1 11 16,0-1-8-16,-3 4-7 15,-3-1-2-15,-1 4 5 16,0 3-4-16,1 8-3 15,-1 1-1-15,1-1-4 16,-4 3-2-16,1 0 1 16,-1 0-19-16,-6 0 10 0,-1 0-28 15,2 0 8 1,2 10-9-16,2 2-34 0,0 2 12 16,2 6-60-16,-3 3-20 15,4 7-52-15,-1 4-111 16</inkml:trace>
  <inkml:trace contextRef="#ctx0" brushRef="#br0" timeOffset="-53894.87">22496 11157 197 0,'0'0'257'0,"0"0"-171"16,0 0 25-16,0 0 29 15,0 0-39-15,0 0-23 16,0-22-24-16,0 22-3 15,0 0-14-15,0 0-11 16,0 0 3-16,0 0-7 16,5 0-3-16,5 0 2 15,8 4 8-15,1 5 1 16,2 2 7-16,4 3-8 16,0 2-3-16,-1-2-8 15,0 0 1-15,-2-2-4 0,-1-1-8 16,-4-2 2-16,0 2-3 15,-9-6 6-15,-1-1-4 16,-1-1-6-16,-6-3 0 16,0 0 0-16,0 1 1 15,0-1-3-15,0 2-24 16,0 0-102-16,0 5-113 16,0-2-197-16</inkml:trace>
  <inkml:trace contextRef="#ctx0" brushRef="#br0" timeOffset="-53370.88">23013 11090 601 0,'0'0'69'16,"0"0"-52"-16,0 0 38 15,0 0 39-15,0 0-68 16,0 0-23-16,3-3 1 16,-3 3 10-16,2 9 30 15,-2 5 8-15,2 5 7 16,-2 3-26-16,0 2-2 15,0 2-1-15,0-1-11 16,0 4 6-16,0-5-4 0,0-3-15 16,0 0-3-1,0-3-1-15,0 1 0 0,0-4-2 16,0 2-2-16,0-7-51 16,0-3-37-16,0-2-92 15,0-5-128-15,0 0-104 16</inkml:trace>
  <inkml:trace contextRef="#ctx0" brushRef="#br0" timeOffset="-53083.96">23004 11314 432 0,'0'0'169'0,"0"0"-162"0,0 0 24 16,0 0 39-16,0 0-15 15,0 0-25-15,14 0-4 16,-4 0 5-16,1 0 21 16,1 0 1-16,-1 0-17 15,-3 1-11-15,2 2-7 16,-3-3-18-16,-1 0 4 16,4 1 0-16,-4 1-4 15,3 2-4-15,-1-1-8 16,0-1-54-16,-1-2-31 15,1 0-14-15,-2 0-95 16,4-9-180-16</inkml:trace>
  <inkml:trace contextRef="#ctx0" brushRef="#br0" timeOffset="-52536.98">23253 11097 309 0,'0'0'57'0,"0"0"-42"16,0 0 76-16,0 0-4 16,0 0-58-16,0 0-11 15,6 0 17-15,-4 0 21 16,0 8 14-16,0-3-23 15,-2 7-2-15,2-1 9 0,-2 4 0 16,0 5-6-16,0-1-15 16,0 3-7-16,0 2-1 15,0 3-3-15,0-6 2 16,0-1 8-16,0-2 2 16,0 0-6-16,0-4-2 15,0-1 3-15,0-4-4 16,0 1-1-16,0-3-7 15,0-1-3-15,0-2-7 16,0-3-3-16,0 3 3 16,0-2-4-16,0-2 4 15,0 0-2-15,0 0-1 0,0 0 1 16,0 0-3-16,0 0 0 16,0 0 2-16,0 0-4 15,0 0 1-15,0 0 1 16,0 0-2-16,0 0 0 15,0 0-1-15,0 0 2 16,0 0-3-16,0 0-1 16,0 0-50-16,0 0-68 15,0 0-31-15,0 0-71 16,0 0-183-16</inkml:trace>
  <inkml:trace contextRef="#ctx0" brushRef="#br0" timeOffset="-49269.41">21988 11217 217 0,'0'0'132'0,"0"0"-87"16,0 0 42-16,0 0 29 15,0 0-50-15,0 0-37 16,0 0-4-16,0-12 7 15,0 12 12-15,0 0-21 16,0 0-2-16,0 0-11 16,-2 0-9-16,-1 0 8 15,1 0 4-15,-1 0 14 16,3 0 13-16,-2 0-5 0,-2 0-10 16,-2 0-7-1,-6 9-8-15,-4 6-4 0,-6 9-4 16,-4 7 2-16,-9 0-1 15,0 5-2-15,-5-1 5 16,0-2-6-16,2 4 0 16,0-5 1-16,5-2 3 15,-1 0-1-15,8-9-3 16,3 2 9-16,6-5-4 16,5-4 5-16,6-3-2 15,-1-4-2-15,3-1 3 16,-1-2-5-16,-4 0 5 0,5 2-6 15,-3 0-2 1,3-1 2-16,-1 4 2 0,1-1-2 16,-1-2-2-1,0-2-1-15,5-4-2 0,0 0-39 16,0 0-105-16,0 0-54 16,-2-10-433-16</inkml:trace>
  <inkml:trace contextRef="#ctx0" brushRef="#br0" timeOffset="-48587.17">20746 11273 427 0,'0'0'61'15,"0"0"-31"-15,0 0 60 16,0 0 11-16,0 0-39 16,0 0-30-16,-2-6-8 15,2 6 8-15,0 0-5 16,0 0 6-16,0 0-2 15,0 0-18-15,0 0-3 16,13 6 27-16,7 10-1 16,5 5 14-16,4 2-24 15,4 2 10-15,1 0 3 16,-3 4-2-16,0-4-13 16,0 3-5-16,-2-1 2 0,0-2 6 15,0-2-6-15,0-1-1 16,-3-2-7-16,4-1 7 15,-6-2-9-15,-4 1 0 16,-2-2-2-16,-2-4-9 16,-5 0 4-16,0-2-1 15,-2-3-3-15,-3-2 1 16,0 0-1-16,-4-3 3 16,0 1-3-16,-2-3 0 15,0 0-6-15,0 2-26 16,0 0-56-16,0 0-53 15,0 1-1-15,0-3-69 16,0 0-244-16</inkml:trace>
  <inkml:trace contextRef="#ctx0" brushRef="#br0" timeOffset="-48006.02">20619 11488 333 0,'0'0'122'0,"0"0"-49"16,0 0 56-16,0 0 1 16,0 0-56-16,0 0-39 15,-2-8-13-15,2 8 14 16,0 0-13-16,2 0-7 15,13 10 47-15,10 8-23 0,6 6 1 16,7 6 17-16,5 2-7 16,3 2-9-16,3 2 0 15,-3-2-21-15,2-2 6 16,-6-1 1-16,-1-3-10 16,-8-5 2-16,-4-1-9 15,-2 1 2-15,-8-5 3 16,0-2-1-16,-4-2-3 15,-1-4 1-15,-6-2-2 16,-2-4-6-16,-3-4-5 16,-1 0 1-16,-2 0 1 15,0 0 8-15,0 0-5 0,0 0-5 16,0-2-28 0,-15-12-66-16,-8-2-161 0,-1 0-203 15</inkml:trace>
  <inkml:trace contextRef="#ctx0" brushRef="#br0" timeOffset="-47256.77">20679 11350 299 0,'0'0'125'0,"0"0"-67"16,0 0 33-16,0 0 13 15,0 0-55-15,0 0-3 16,0 0-4-16,0 0 4 16,0 0 10-16,0 0 18 15,0 0-21-15,0 0-21 16,-11 4-17-16,-7 6-12 15,-4 4 0-15,-5 1-2 0,-6 8 2 16,-7 5-2-16,-10 2 4 16,-6 10 0-16,-6 1-4 15,-2 2 2-15,1-1-1 16,3-2 1-16,6-2 6 16,10-8 4-16,3-3-6 15,8-8 4-15,6-1 7 16,6-4-5-16,2-3-11 15,6-2 1-15,4-6 0 16,7 1 0-16,-1-4-5 16,3 2 2-16,0-2-3 15,0 0-2-15,0 0 1 0,-2 0-10 16,2 2-44 0,-2 1-42-16,-3 4-213 0,-1-2-70 15</inkml:trace>
  <inkml:trace contextRef="#ctx0" brushRef="#br0" timeOffset="-46577.61">19356 11347 149 0,'0'0'109'16,"0"0"-75"-16,0 0 71 15,0 0 25-15,0 0-7 16,0 0-39-16,-30-58-7 15,28 58-29-15,2 0-16 16,0 0-8-16,-3 0-6 16,3 0 1-16,0 0-13 15,0 0 5-15,0 0-3 16,0 0-8-16,9 8 8 16,14 13 26-16,10 7 7 15,7 2 13-15,7 4-7 16,5 0-19-16,-2 0 8 15,2 2-10-15,-3-4-14 0,-2-2-5 16,-8-2 0 0,-4-6 4-16,-8 0-5 0,-2-2 5 15,-4 1-5-15,-1-5-2 16,-7-3-3-16,-1-5 1 16,-3-1-2-16,-7-5 1 15,0 0 6-15,-2 0-7 16,0-1-1-16,0-1-7 15,0 0-65-15,-7 0-80 16,-11-5-116-16,-11-12-329 16</inkml:trace>
  <inkml:trace contextRef="#ctx0" brushRef="#br0" timeOffset="-45325.9">19305 11346 194 0,'0'0'184'0,"0"0"-86"16,0 0-4-16,0 0 7 16,0 0-22-16,0 0-29 15,-30 5-33-15,8 12-10 16,-10 3-3-16,-8 4 6 15,-4 3 4-15,-8 5 5 16,-6-3-10-16,2 3 4 16,-1 0 5-16,1 5-4 15,7-5-10-15,2-1 0 16,4-1-1-16,4-2-2 0,3 1 0 16,3-7 0-16,5-4 1 15,8-4 0-15,2-3 0 16,5-1-2-16,3-2 0 15,0-2 0-15,4 0-2 16,1-3 1-16,1-1-2 16,2 2-3-16,0-2 6 15,-1-2-12-15,3 0 0 16,0 0-5-16,0 0 4 16,0 0 3-16,0 0 3 15,0 0-8-15,0 0-15 16,0 0-14-16,0 0-12 15,0 0-27-15,0 0-53 16,-3 0 23-16,1 0 85 0,2 0 28 16,-3 0 2-16,3 0 37 15,0 0 30-15,0 0 13 16,0 0-4-16,0 0-17 16,0 0-17-16,0 0-3 15,0 0-9-15,0 0-17 16,0 0-7-16,0 15-8 15,0 6 5-15,0 11 2 16,13 10 5-16,-2 10 7 16,-1 4 16-16,4 7 0 15,-2-1-8-15,3-4-15 16,-2-4 2-16,0-6 11 0,1-4-7 16,-3-5-1-16,3-6 3 15,-6-5-9-15,2-3-5 16,-4-4 0-16,-1-5-3 15,-3-1 3-15,-2-3-6 16,0-4 3-16,0-2 2 16,0-3-3-16,0-3-2 15,0 0 0-15,0 0-1 16,0 0-9-16,0 0-35 16,0 0-17-16,0 0-20 15,-2 0 21-15,-1-3-25 16,1 1-37-16,2-2-23 0,-2 2 40 15,0-1 71 1,-3 3 23-16,0 0 2 0,1 0-2 16,-1-3 12-16,4 3 15 15,1 0 47-15,0-2 24 16,0 2 0-16,0-2-1 16,0 2-36-16,0 0-23 15,1 0 0-15,18 0 33 16,10 2-14-16,4 12 34 15,9 3-12-15,6 2-16 16,2 1-8-16,4-1 14 16,0 1-2-16,-6-3-17 0,-3-1-9 15,-7 0-15 1,-3 0-7-16,-8-2-2 0,-4 0-3 16,-6-6 0-16,-7-2-2 15,-6-4 2-15,-2 0-2 16,-2 3-2-16,0-2-51 15,0 3-62-15,0 4-99 16,-16 1-62-16,1-3-255 16</inkml:trace>
  <inkml:trace contextRef="#ctx0" brushRef="#br0" timeOffset="-44948.61">19139 12900 527 0,'0'0'40'0,"0"0"-33"15,0 0 65-15,0 0-11 16,0 0-18-16,0 0-20 16,75-49 5-16,-57 40 9 15,3-3 14-15,1-4 12 16,8-5-21-16,5 0-7 15,7-5-4-15,2-3 6 16,5-1-6-16,3 0-7 16,1 4-8-16,-2 4 5 15,-6 4-7-15,-9 3-9 0,-7 5-3 16,-13 3-1 0,1 3 4-16,-10-1-5 0,-1 3 3 15,-4 1-3-15,-2-5 0 16,2-2-2-16,-2-4-32 15,4-5-33-15,-2-2-85 16,2-2 17-16,0 0-143 16</inkml:trace>
  <inkml:trace contextRef="#ctx0" brushRef="#br0" timeOffset="-44446.82">19988 11935 50 0,'0'0'82'0,"0"0"-4"16,0 0 50-16,0 0 32 16,0 0 1-16,0 0-65 0,0-22-54 15,0 22-5 1,0 0-16-16,0 0-7 0,0 0-9 16,0 12 3-16,0 10 7 15,0 7 37-15,-2 8-3 16,-2 4 1-16,-4 5 5 15,2 5-32-15,-4 6-7 16,1-1 10-16,1 0-2 16,-3-5-1-16,5-12 0 15,1-5-6-15,3-7 3 16,2-6-3-16,0-2-2 16,0-8-4-16,0-3-2 15,0-1-4-15,0-7-3 16,0 1-2-16,0-1 0 15,0 0 0-15,0 0-34 0,0 0-103 16,0 0-19 0,0-12-104-16</inkml:trace>
  <inkml:trace contextRef="#ctx0" brushRef="#br0" timeOffset="-43988.05">19593 12027 232 0,'0'0'249'15,"0"0"-212"-15,0 0-27 16,0 0 52-16,0 0 18 16,0 0-19-16,-4 21-6 15,2-1 7-15,0 1 23 16,-7 7-32-16,4 5-1 15,-2 1 0-15,0 0-20 16,4-2-8-16,-3-2-5 0,6-2-9 16,0-6-5-16,0-8-2 15,0-4 0-15,0-4-2 16,0-2-1-16,0 0 0 16,0 0 0-16,0 2-9 15,-6 2-71-15,-3 1-105 16,-8-4-155-16</inkml:trace>
  <inkml:trace contextRef="#ctx0" brushRef="#br0" timeOffset="-43583.26">18936 12342 301 0,'0'0'310'16,"0"0"-262"-16,0 0 9 16,0 0 57-16,0 0-51 15,0 0-30-15,2 4-18 16,16 4 52-16,7 4 28 15,4 2-23-15,6 3-10 0,1 0-7 16,1 1-24-16,1-2 0 16,-4 0-14-16,-5-4-5 15,-5-1-5-15,-8-4-7 16,-5 0 7-16,-7-4-6 16,-3-1 1-16,-1-2-1 15,0 2-1-15,0-2-24 16,0 0-41-16,-1 0-70 15,-17-2-92-15,-4-19-38 16,-4-9-310-16</inkml:trace>
  <inkml:trace contextRef="#ctx0" brushRef="#br0" timeOffset="-43005.5">18914 12073 225 0,'0'0'48'0,"0"0"-21"15,0 0 57 1,0 0 8-16,0 0-10 0,0 0-27 16,-7-4-22-1,7 3 37-15,0-1-6 0,0-3-24 16,0-1-1-16,13-6 7 16,9-8 10-16,17-10-10 15,7-4 5-15,10-10-14 16,11-2 1-16,-3-2-7 15,2 3-2-15,-12 8-10 16,-8 5-9-16,-11 9-3 16,-12 10-5-16,-8 4 4 15,-8 7-6-15,-5 2 2 16,-2 0 9-16,0 0 0 0,0 0-1 16,0 0 13-16,0 0-14 15,0 0-5-15,0 0-2 16,0 0-2-16,0 0-3 15,0 0 3-15,0-1 3 16,0 1-3-16,0 0 0 16,0 0 0-16,0 0 0 15,0 0 0-15,0 0-2 16,0 0-7-16,0 0-59 16,0 0-78-16,-16 5-191 15,-2 2-317-15</inkml:trace>
  <inkml:trace contextRef="#ctx0" brushRef="#br0" timeOffset="-39384.96">5873 4865 167 0,'0'0'108'16,"0"0"-34"-16,0 0 37 0,0 0-29 15,0 0 1 1,0 0-16-16,-4-9-9 0,4 9-12 15,0 0-11-15,0-1-10 16,0 1-13-16,-2 0 6 16,2 0-6-16,0 0-7 15,0 0 1-15,0 0 1 16,0 0-4-16,0 0-2 16,0 0 1-16,0 0 2 15,0 0-3-15,-3 0 1 16,-2 0-2-16,-1 0-2 15,-5 0 2-15,-5 12-2 16,-7 5 2-16,-3 8-5 0,-5 1 5 16,-2 1 2-1,-4-1 0-15,2-1-2 0,-1-1-2 16,-1 0 2-16,1-2 0 16,3-1 0-16,8-6 2 15,5-3-2-15,8-5-2 16,9-6 2-16,3-1 3 15,0 0-3-15,0 0 4 16,0 0-4-16,0 0-3 16,0 0 1-16,0 0-1 0,0 0 0 15,0 0-18 1,0 0-26-16,0 0-18 0,0 0-30 16,-3 0-87-16,-6 0-122 15</inkml:trace>
  <inkml:trace contextRef="#ctx0" brushRef="#br0" timeOffset="-38775.9">4743 5386 1 0,'0'0'22'16,"0"0"-7"-16,0 0 35 16,0 0-3-16,-35 110 4 15,35-90 29-15,0-2-21 0,0-4-33 16,0-2-3 0,13-3 4-16,7-4 50 15,1-1 0-15,2-4-10 16,1 0 20-16,1 0-47 0,1 0 21 15,-3-7-25-15,-1-7 15 16,-3-5 5-16,-6-1-22 16,3-2 9-16,-9 0-18 15,-1-2-8-15,-4 2-8 16,-2 3 9-16,0-4-6 16,0 3-5-16,-8-2 3 15,-7 2-4-15,0-2 4 16,-6 2-8-16,2 4 1 15,1 4-3-15,0 3-3 0,5 7-6 16,-1 2-5 0,-1 0-8-16,2 18-40 0,-5 10-55 15,-1 8 30-15,2 5-61 16,-7-3-94-16,-1-4-23 16</inkml:trace>
  <inkml:trace contextRef="#ctx0" brushRef="#br0" timeOffset="-38114.97">4077 5366 342 0,'0'0'94'0,"0"0"-41"15,0 0 34-15,0 0 11 16,0 0-49-16,0 0-42 16,-5-22-7-16,5 22-19 15,0 0 11-15,0 19 8 16,11 4 6-16,0 9 12 15,1 3 1-15,-2 8-7 0,-1-2 7 16,-2 0-3 0,0-2-11-16,-3-6-1 0,-2-1-1 15,-2-5 1-15,0-5-4 16,0-4 1-16,0-6-1 16,0-3 0-16,0-9-27 15,0 0-50-15,-6 0 14 16,-3 0-12-16,0-5-5 15,2-10-8-15,1 3 58 16,4 0 28-16,2 5 2 16,0 5 59-16,0 0-18 15,0-1-2-15,0 0 15 0,4-2-6 16,12 1-4 0,3 1 0-16,3-2-14 0,0 2-4 15,3-4-8 1,-2 5-3-16,1-1-10 0,-6 1 4 15,-2 0-9-15,-4 2 1 16,0-2 0-16,-5-1-1 16,-1 3 2-16,1-2-5 15,-2 2 2-15,2-2-11 16,-1-3-21-16,-2-5-1 16,1-7-10-16,-1-7-61 15,-1-3-21-15,2-4-1 16,-5-3-73-16</inkml:trace>
  <inkml:trace contextRef="#ctx0" brushRef="#br0" timeOffset="-37740.28">4378 5337 143 0,'0'0'228'16,"0"0"-197"-16,0 0-26 16,0 0 7-16,0 0 10 15,0 0-17-15,0-9-5 16,0 9 6-16,0 0 4 15,0 0 15-15,0 0 6 16,0 0-20-16,0 6 0 16,0 11 12-16,0 7 1 15,0 10 37-15,0-1-24 16,0 7 8-16,0 0 9 0,0-2-14 16,2-6-16-16,-2-6-7 15,2-2 1-15,-2-3 12 16,0-2-6-16,0-2-2 15,0-4-1-15,0-1-9 16,0-1-1-16,0-5-9 16,0-2 3-16,0 0-3 15,0-3 1-15,0-1-2 16,0 0 5-16,0 0-3 16,0 0-2-16,0 0-1 15,2 0-8-15,1 3-137 16,3-3-206-16</inkml:trace>
  <inkml:trace contextRef="#ctx0" brushRef="#br0" timeOffset="-36481.01">10817 3938 292 0,'0'0'174'0,"0"0"-145"0,0 0 20 15,0 0 63-15,0 0-34 16,0 0-35-16,0 0-16 15,0 0 9-15,0 0 20 16,0 0 1-16,0 0 5 16,-6 0-23-16,-8 0-19 15,-3 8-4-15,-6 2-3 16,-4 1-5-16,-4 9-4 16,-6 3-4-16,-6 5 2 15,-2 7-2-15,-4 2 0 16,5 2 5-16,3-6-5 0,10-6-1 15,9-7 1 1,2-4 0-16,3-2 1 0,7-3 6 16,1-6-5-1,5-3-1-15,4 0 0 0,0-2 2 16,0 0-1-16,0 0-2 16,0 0-3-16,0 0-7 15,0 0-58-15,0 0-72 16,0 0-70-16,0 2-222 15</inkml:trace>
  <inkml:trace contextRef="#ctx0" brushRef="#br0" timeOffset="-35934.92">9964 4347 39 0,'0'0'256'0,"0"0"-255"15,0 0-1-15,0 0 6 0,0 0 32 16,0 0-7-16,-87 101 12 16,82-88 18-16,5 1-8 15,0 0 4-15,0 1-40 16,0-2-4-16,15 4-1 16,6-3 34-16,-1 0-10 15,1-4 13-15,-2-4-23 16,0-2 21-16,-2-4 14 15,-4 0 3-15,3 0-2 16,-3-4-9-16,3-14-17 16,-1-3-6-16,-4-1-7 15,0 1-10-15,-6 0 0 16,-3 2 0-16,-2 2 3 16,0 1 7-16,0 0 0 0,-13 4-14 15,-3 3 2-15,1 0-11 16,-1 3-7-16,0 2 1 15,3 4-25-15,0 0-29 16,-6 0-18-16,-2 14-133 16,-6 5-108-16,-4 1-227 15</inkml:trace>
  <inkml:trace contextRef="#ctx0" brushRef="#br0" timeOffset="-35169.11">9460 4368 365 0,'0'0'123'15,"0"0"-110"-15,0 0 2 16,0 0 48-16,0 0-31 16,0 0-32-16,0 3-12 0,0 14 12 15,0 8 79 1,0 10-28-16,0 2 11 0,0 6-14 16,0-4-22-16,0-5-9 15,0-3-17-15,0-7 10 16,0-4-6-16,0-8-2 15,0-4 0-15,0-6 0 16,0-2 2-16,0 0-2 16,0 0 1-16,2 0-1 15,0 0-4-15,0 0-1 16,-1 0-3-16,2 0 5 16,-3 0-2-16,4 0 3 15,0-6 0-15,0-4 2 16,0 2-2-16,3 0 0 15,-3 1 0-15,6 2 0 0,-2-3 0 16,3 2-4 0,3-2 0-16,3-2 4 0,2 1 1 15,1-6-1-15,-1 3 3 16,0-7-5-16,-2 4 2 16,0-3-1-16,-3-2-3 15,-2-1-10-15,-3 3 7 16,-4 4-8-16,-2 2-1 15,-3 6 13-15,0 2 3 16,0 4 8-16,0 0-3 16,0 0-2-16,0 0-2 15,0 0 0-15,0 0-1 0,0 0 0 16,0 0-9 0,0 2 3-16,0 15 6 0,0 3 22 15,-6-1-3-15,1 1 5 16,-1-1 12-16,2-3-13 15,-2-1-16-15,4 0 3 16,2-1-10-16,0 3-4 16,0-5-8-16,0 5-79 15,0 0-44-15,10 2-245 16</inkml:trace>
  <inkml:trace contextRef="#ctx0" brushRef="#br0" timeOffset="-34545.82">10732 6365 585 0,'0'0'227'0,"0"0"-189"16,0 0-24 0,0 0 48-16,0 0 16 0,0 0-57 15,19-9 9-15,2 7 26 16,6 2 8-16,-2 0-8 16,2 0-22-16,-3 0-14 15,-2 0-11-15,-4 0-5 16,-5 0-1-16,-3 0 0 15,-6-1-3-15,-4 1-8 16,0-3-51-16,0-1-29 16,0-1-17-16,-11-6-135 15,-5-3-30-15,-4-4 34 16</inkml:trace>
  <inkml:trace contextRef="#ctx0" brushRef="#br0" timeOffset="-34344.42">10732 6365 224 0,'88'-139'174'16,"-88"139"-83"-16,-3 0-55 15,3 0-9-15,0 6 36 16,0 16 37-16,0 4-15 16,0 4 7-16,0 2-37 15,0-4-38-15,3 2 11 16,1-3-15-16,-4-4-8 16,2 1-2-16,0-1-1 15,-2-3-2-15,4-3-1 16,4 0-44-16,-5-7-73 0,7-6-96 15,-1-4-149 1</inkml:trace>
  <inkml:trace contextRef="#ctx0" brushRef="#br0" timeOffset="-34057.89">11049 6270 356 0,'0'0'127'0,"0"0"-111"16,0 0 77-16,0 0 59 0,0 0-78 15,0 0-28 1,-3 122-10-16,3-98 13 0,0-1-5 16,0-3 0-16,0 0-20 15,0-6-7-15,0 0-7 16,0-1-7-16,0-4-3 15,0 1 0-15,0-4-26 16,0-5-98-16,0-1-57 16,0 0-118-16,0-9 8 15</inkml:trace>
  <inkml:trace contextRef="#ctx0" brushRef="#br0" timeOffset="-33497.25">11264 6208 516 0,'0'0'102'0,"0"0"-77"0,0 0 36 15,0 0-19-15,0 0-32 16,0 0-2-16,-25 34 3 16,9-8 17-16,5 2 30 15,-1 4-1-15,4 3-15 16,3-2-8-16,1 6-10 15,4-3 0-15,0 1-6 16,0-4-4-16,0-5 1 16,0-8 0-16,4-5-3 15,5-6-5-15,3-3 4 0,-2-1-1 16,1-4 8 0,3 1 8-16,-1-2 5 0,1 0-11 15,-1 0-6-15,-1 0 3 16,-1-2 11-16,-3-10-7 15,1-2-7-15,-4 0-10 16,-3 2 9-16,-2 0-5 16,0 4-1-16,0 0 2 15,0 0-6-15,-12 2-1 16,0 0 1-16,-2 1-3 16,-2 5-3-16,4-3 1 15,-2 3-2-15,5 0 0 16,-3 0 4-16,4 0 2 0,-1 10-1 15,3 0 1 1,-2-2-1-16,2 2 3 0,3-2 2 16,1-5 2-16,2 4-5 15,-3-5 3-15,2 1-3 16,-1 0-2-16,0 1-1 16,2 1-3-16,0 2-106 15,0 0-137-15,-5 0-246 16</inkml:trace>
  <inkml:trace contextRef="#ctx0" brushRef="#br0" timeOffset="-28087.92">7879 4792 474 0,'0'0'100'15,"0"0"-58"-15,0 0 42 16,0 0-1-16,0 0-27 16,0 0-18-16,0 0 3 15,0-10 4-15,0 10-2 0,0 0 6 16,0-2-7-16,0 2-10 16,0 0-10-1,0 0 3-15,0 0 14 0,0 0 0 16,0 0-5-16,0 0-5 15,0 0-8-15,-2 0-8 16,0 0-6-16,0 0-5 16,0 0-1-16,-1 0 3 15,-1 0-3-15,4 0 1 16,-3 0 1-16,3 0-2 16,0 0 5-16,0 0 0 15,0 0-1-15,0 0-4 16,0 0-2-16,0 0 1 0,0 0 0 15,0 0-4-15,0 0 3 16,3 0-2-16,10 0 3 16,7 12 2-16,6 5 1 15,2 2 20-15,8 2-7 16,-1 1 3-16,-2-2-5 16,-1 0-6-16,-3-4 0 15,0-1 0-15,-8 0 0 16,2-5 4-16,-5-1-4 15,-5 3-4-15,0-7 2 16,-3-1 1-16,-2-2 0 16,-4 2 2-16,2-4-1 15,-6 2-2-15,0-2-3 0,0 0-1 16,0 0 2-16,0 0-1 16,0 0 2-16,0 0-1 15,0 0-4-15,0 0-38 16,0 0-41-16,0 0-57 15,0 0-95-15,0 0-121 16</inkml:trace>
  <inkml:trace contextRef="#ctx0" brushRef="#br0" timeOffset="-27445.5">8583 5055 159 0,'0'0'361'0,"0"0"-266"16,0 0 13-16,0 0 34 15,0 0-9-15,0 0-62 0,5-28-26 16,-5 26-11-16,0 2-4 16,-7-2-6-16,-1 2-9 15,-1 0-11-15,-3 0 3 16,-1 0-6-16,-1 8 1 15,-3 7-2-15,2 6 2 16,1 1-2-16,2 0 0 16,6 0 3-16,-2 0-4 15,8-2 1-15,0-4 0 16,0 2 0-16,0-2 0 16,0 2 2-16,0-2 0 0,0-1 9 15,6-3-7-15,0-2 2 16,2-1 2-16,-2 2 1 15,1-3 8-15,0-3-6 16,2 3 2-16,-1 1-6 16,-1 1-2-16,-1-3-1 15,1 0-2-15,0-3 0 16,0-3 2-16,3-1 1 16,2 0-3-16,1 0 1 15,5-19-3-15,-1-3-48 16,2-2-54-16,-2 2 20 15,-3 0-24-15,-4 1-48 16,0 4-65-16,-5 0-48 0,-3 2-107 16</inkml:trace>
  <inkml:trace contextRef="#ctx0" brushRef="#br0" timeOffset="-27371.56">8583 5055 214 0</inkml:trace>
  <inkml:trace contextRef="#ctx0" brushRef="#br0" timeOffset="-27138.53">8583 5055 214 0,'127'16'253'0,"-127"-16"-186"0,0 0-14 0,0 0 37 0,0 0-31 0,0 0-40 16,2 0-6-16,-2 0 6 15,3 0 5-15,0 0 11 16,-1 0 2-16,2 4 8 0,1 6-11 16,-1 4-10-1,-3 4 7-15,-1 4-4 16,3 2 1-16,-3 2-16 0,0 1 1 15,0-1-5-15,0-7-1 16,0 2-3-16,0-5-2 16,0-4-2-16,0-5 1 15,0 0-1-15,0-6-1 16,0-1-29-16,0 0-66 16,0-5-83-16,0-15-274 15</inkml:trace>
  <inkml:trace contextRef="#ctx0" brushRef="#br0" timeOffset="-26887.6">8724 5252 364 0,'0'0'183'0,"0"0"-174"15,0 0 31-15,0 0 71 16,0 0-7-16,0 0-36 16,13 0 38-1,-1 0-47-15,-3 0-9 0,3 0-19 16,0 2-7-16,1-2-20 15,1 0 0-15,-1 0-3 16,-2 0 2-16,1 0-2 16,-4 0-1-16,-1 0-15 15,2 0-36-15,-3 0-26 16,-1-5-40-16,2-4 1 16,-5-3-74-16,0-5-72 0</inkml:trace>
  <inkml:trace contextRef="#ctx0" brushRef="#br0" timeOffset="-26043.13">8935 5059 214 0,'0'0'164'0,"0"0"-101"0,0 0 43 16,0 0 28-16,0 0-48 16,0 0-49-16,0-6-27 15,0 6-10-15,0 0-2 16,0 0 2-16,0 13 15 15,0 2 12-15,-1 3 7 16,-1 0 5-16,-5 3-4 0,6 3-7 16,-1 1-14-1,0 4 4-15,-3-2-1 0,3 1-4 16,0 1 4-16,2-4-11 16,0 1 1-16,0-3 0 15,0-2-1-15,0-7-4 16,0-2 2-16,0-1 0 15,0-7-3-15,0 1 4 16,0-5-1-16,0 0 0 16,0 0 8-16,4 0 2 15,1 0 3-15,5 0-14 16,0-7 2-16,9-6 0 0,-4 1 2 16,3 5-1-1,-3 0-2-15,-1 4-2 0,-3 1 0 16,-3 2 4-16,2 0-6 15,-4 0-2-15,-3 0-2 16,-3 19 3-16,0 4 0 16,0 7 1-16,-5 2 2 15,-9-4-2-15,0-5 0 16,7-9-1-16,-1-7 0 16,4-2 1-16,4-3 1 15,0-2-1-15,0 0-9 16,0 0-2-16,0 1 8 15,16 3 3-15,-3-1 11 16,5 0-1-16,-3 1-1 16,1 0 6-16,0 4 0 15,-3-2-2-15,-2 3-1 0,-2 0-1 16,-2 1-4-16,-2 2-1 16,-5 3-1-16,0-1-1 15,0 2 0-15,0 0 4 16,0-2 2-16,-5 0 0 15,-6-4 9-15,-5-2 5 16,0-3 2-16,1 2-10 16,-1-2-2-16,1-2-6 15,1-1-4-15,2-2 2 16,7 2 3-16,-1-2-4 16,4 0-1-16,2 0 4 0,0 0-1 15,0 0-3-15,0 0-3 16,0 0-1-16,0 0 0 15,0 0-2-15,0 0-2 16,0 0-30-16,-2 0-30 16,2 0-44-16,0 0-27 15,0 0-169-15,0-4-333 16</inkml:trace>
  <inkml:trace contextRef="#ctx0" brushRef="#br0" timeOffset="-24572.04">13046 4068 129 0,'0'0'319'0,"0"0"-221"15,0 0-10-15,0 0 2 0,0 0-12 16,0 0-24-1,0 0-5-15,-25-6 3 0,23 6-2 16,0 0-29-16,2 0-1 16,0 0 3-16,0 0 3 15,0 0-1-15,0 0-4 16,0 0 11-16,0 0 15 16,0 0-6-16,0 0-13 15,0 0 2-15,0 0-4 16,0 0-15-16,0 0 0 15,0 0-5-15,0 0-6 16,0 0 0-16,2 0-2 16,17 0 2-16,7 12 0 0,6 5 3 15,3 1 21-15,3 0 7 16,0-3-17-16,-4 2-6 16,-1-3 3-16,-8-2-7 15,-4-2-1-15,-2-2 1 16,-4 0 1-16,-1-4-3 15,-6 2 0-15,-2-4-1 16,-3 0 0-16,-3-1 3 16,0-1-1-16,0 0 2 15,0 0 1-15,0 0 0 16,0 0 1-16,0 0-1 16,0 0-1-16,0 0-2 0,0 0-2 15,0 0-1-15,0 0-7 16,0 0-44-16,0 0-36 15,0 0-70-15,0 9-117 16,0 1-207-16,0-2 86 16</inkml:trace>
  <inkml:trace contextRef="#ctx0" brushRef="#br0" timeOffset="-24010.35">13711 4192 468 0,'0'0'78'0,"0"0"-10"15,0 0 55-15,0 0 13 16,0 0-51-16,0 0-31 16,-11-24-10-16,9 24-3 15,-3 0-19-15,2 0-16 16,-1 0-6-16,-3 0-2 16,-1 9 2-16,-1 3 10 15,-1 6-8-15,2-2 3 0,1-1-2 16,-2 8 1-16,2 0-1 15,1-2 2-15,2 4-3 16,4-4-1-16,0 2 3 16,0 1-1-16,0-6 3 15,0-2 0-15,0-2 4 16,0-2-5-16,2-4-3 16,4 1 1-16,3-1 8 15,0-2 5-15,2 1 5 16,-2-6-5-16,3 1-3 15,1-2-1-15,-1 0 1 16,5 0-6-16,1 0 1 16,-3-10-5-16,1 1 3 15,-3-4-4-15,-7 4-2 0,4 0-5 16,-6 1-79 0,3 2-74-16,-1-4-72 0,-1 1-319 15</inkml:trace>
  <inkml:trace contextRef="#ctx0" brushRef="#br0" timeOffset="-23596.31">13887 4267 117 0,'0'0'382'15,"0"0"-242"-15,0 0-26 16,0 0 13-16,0 0-16 16,0 0-71-16,0-3-18 15,0 3-9-15,0 6-13 16,0 5 2-16,0 9 8 15,2 2 18-15,0 4 43 16,-2 2-26-16,0 2-30 0,0-2-5 16,0 0-1-1,0-3-1-15,0-9-6 0,0-4-1 16,0-7-1-16,0 2-1 16,0-6-7-16,0 2-86 15,0-3 2-15,0 0-53 16,0 0-11-16,0 0-141 15,0-15-123-15</inkml:trace>
  <inkml:trace contextRef="#ctx0" brushRef="#br0" timeOffset="-23343.42">13864 4458 229 0,'0'0'245'16,"0"0"-101"-16,0 0-6 16,0 0-14-16,0 0-30 15,0 0-47-15,0-7-13 0,0 7-2 16,0 0 3-1,2 0 25-15,10 0-1 0,-1 0-21 16,0 0-11-16,1 0-15 16,0 0 5-16,2 0-11 15,-1 0-3-15,-2 0 1 16,-1 0-3-16,-4 0-1 16,-1 0 0-16,-1 0-3 15,-2 0-28-15,2 0-55 16,-1 0-26-16,0 0-48 15,-1 0-40-15,-2-8-161 16</inkml:trace>
  <inkml:trace contextRef="#ctx0" brushRef="#br0" timeOffset="-22630.9">14059 4259 480 0,'0'0'62'0,"0"0"-50"16,0 0 42-16,0 0 26 16,0 0-21-16,0 0-38 15,0 58 21-15,0-33 14 16,0 1 7-16,-5 4-22 16,0-3-3-16,3-1-5 0,0-3-21 15,2-4 4-15,0-3-16 16,0-1 2-16,0-7 0 15,0-4-1-15,0-2 0 16,0-1 3-16,0-1-3 16,0 0 4-16,0 0 5 15,0 0-3-15,0 0 3 16,0 0 9-16,0 0-8 16,0 0-10-16,10-5 1 15,2-4 1-15,-1 1 6 16,3 5-8-16,-3-2 8 15,0 5-7-15,-2 0-2 16,-4 0 4-16,-1 0-4 0,-2 5 0 16,-2 6-4-16,0 7 6 15,0 1-2-15,0 1 3 16,-2-2 0-16,-4-5-2 16,1-2 2-16,3-5-3 15,-2-2 1-15,4 0-1 16,0-2-4-16,0 3 0 15,0 0 4-15,4 1-3 16,7 2 4-16,0-1-1 16,0-2 2-16,0 5 2 15,0-2 1-15,-1 3-3 16,-4-2 0-16,-2 1 1 16,-4 2 0-16,0 2 1 15,0 2 3-15,0 2 17 0,-6-4 16 16,-10 0-4-1,0-3-5-15,-2-3-10 0,3-3 5 16,-1 0 2-16,1-4-14 16,1 2-5-16,1-3-2 15,2 0-3-15,0 0-4 16,3-9-29-16,5-13-86 16,1-8-63-16,2-8-169 15,0-5-284-15</inkml:trace>
  <inkml:trace contextRef="#ctx0" brushRef="#br0" timeOffset="-22081.91">13860 3708 48 0,'0'0'497'0,"0"0"-406"15,0 0 35-15,0 0 31 16,0 0-33-16,0 0-60 15,-9-5-21-15,9 3 5 16,0 0-14-16,7 1-5 0,6-4 12 16,5 3-10-1,0 0-8-15,4 1-14 0,-2-2-4 16,1 3-1-16,-2-1-2 16,-1 1 2-16,-3 0 0 15,-5 0-8-15,-4 0-6 16,-3 0-54-16,-3 0-66 15,0 0-57-15,0 0-78 16,0-3-305-16</inkml:trace>
  <inkml:trace contextRef="#ctx0" brushRef="#br0" timeOffset="-21839.17">13999 3531 561 0,'0'0'185'0,"0"0"-177"0,0 0 0 16,0 0 51-16,0 0 2 16,0 0-38-16,0 93 22 15,0-62-9-15,0-1-13 16,0-2-5-16,0-2-12 16,4-6 4-16,0-4-10 15,1 1-2-15,-2-4 1 16,4-2-55-16,-1-3-85 15,0-1-74-15,1-4-144 16</inkml:trace>
  <inkml:trace contextRef="#ctx0" brushRef="#br0" timeOffset="-21518.14">14255 3549 525 0,'0'0'68'16,"0"0"-54"-16,0 0 96 0,0 0-11 15,0 0-56-15,0 0-16 16,6 101 26-16,-6-74-14 15,0-5-19-15,0-1-10 16,0-6-3-16,4-3-4 16,-4 0-3-16,2-4 0 15,2-1-62-15,-2 1-38 16,0-5-60-16,2 1-64 16,1-1-34-16</inkml:trace>
  <inkml:trace contextRef="#ctx0" brushRef="#br0" timeOffset="-20923.95">14397 3569 214 0,'0'0'210'16,"0"0"-174"-16,0 0 60 16,0 0 20-16,0 0-17 15,0 0-58-15,-13-9-9 16,13 8 5-16,0 1 29 15,0 0-15-15,0 0-5 16,0 0-4-16,0 0-14 16,0 0-8-16,0 0-8 0,0 0-5 15,0 0-7-15,0 0-6 16,13 0 6-16,0 0 3 16,1 0 1-16,1 0 16 15,-3 1-17-15,-1 2 3 16,-2-3 0-16,-3 3-5 15,-1-2 2-15,-5-1-3 16,3 2-12-16,-3 0-55 16,0 2-119-16,0 2-104 15,0 0 24-15</inkml:trace>
  <inkml:trace contextRef="#ctx0" brushRef="#br0" timeOffset="-20818.65">14397 3569 256 0</inkml:trace>
  <inkml:trace contextRef="#ctx0" brushRef="#br0" timeOffset="-20312.51">14397 3569 256 0,'38'26'84'0,"-42"-26"-29"0,0 0 37 0,-1 0 22 0,2 0-69 16,-1 0-34-16,-1 12 21 15,1 6 2-15,-2 5-3 16,3-4-6-16,-1 2 2 15,4-8-9-15,0-2-9 16,0-6 3-16,0-2-5 0,0-2-2 16,0-1 2-1,0 0 1-15,0 3-5 0,0-3 0 16,0 1 0-16,0-1-3 16,0 0 1-16,0 0 6 15,0 0 7-15,2 0 26 16,7 0 8-16,3 0-8 15,1 0-15-15,0 0-6 16,2 6 1-16,-5 1-9 16,5-2-3-16,-2 1-4 15,-4-1 0-15,1-2 1 16,-4 6-1-16,-2-4 2 0,1 2 2 16,-1 0-1-1,-4 4-6-15,0 3 0 0,0 0 12 16,0 0-2-1,0 4 2-15,0-4 11 0,-9 0 4 16,-1-2-8-16,0-6 4 16,3-2 8-16,-1-1-12 15,-2 0 0-15,2-1 0 16,-1 0-12-16,4-2 2 16,1 0-4-16,2 0-2 15,-1 0 2-15,1 0-5 16,0 0 0-16,2 0-1 15,0 0 0-15,0 0-21 16,0 0-54-16,0 0-90 16,0 0-82-16,0 0-46 0</inkml:trace>
  <inkml:trace contextRef="#ctx0" brushRef="#br0" timeOffset="-13821.07">15418 11011 144 0,'0'0'43'0,"0"0"53"15,0 0-58-15,0 0-33 16,0 0-5 0,0 0-133-16</inkml:trace>
  <inkml:trace contextRef="#ctx0" brushRef="#br0" timeOffset="-13423.96">15190 11076 684 0,'0'0'66'15,"0"0"8"-15,0 0 58 16,0 0-58-16,0 0-19 16,0 0 0-16,82-12 11 15,-59 12-11-15,0-3-16 16,-5 3-9-16,-1 0-20 15,-3 0-4-15,-3 0-6 16,0 0-4-16,-4 0-35 0,-2 3-110 16,-1 2-34-16,-4-1-101 15,0-2-264-15</inkml:trace>
  <inkml:trace contextRef="#ctx0" brushRef="#br0" timeOffset="-13213.55">15349 10981 154 0,'0'0'384'16,"0"0"-311"-16,0 0 20 15,0 0-9-15,0 0-25 0,0 0 19 16,0 58-41-16,4-33 13 16,1 1-38-16,-3-3-6 15,1-1-5-15,-1-4-1 16,0-3-34-16,3-8-91 15,1-2-136-15,3-5-87 16</inkml:trace>
  <inkml:trace contextRef="#ctx0" brushRef="#br0" timeOffset="-12921.15">15603 10836 283 0,'0'0'257'0,"0"0"-223"15,0 0 96-15,0 0-10 16,0 0-31-16,12 110-7 16,-12-77-21-16,2-1-23 15,0-2-14-15,0-2-12 16,0-1-10-16,0-10 4 15,0-1-6-15,2-6-9 16,2-4-53-16,1-3-72 16,-1-3-3-16,0 0-51 0,4 0-11 15,-1-9-167-15</inkml:trace>
  <inkml:trace contextRef="#ctx0" brushRef="#br0" timeOffset="-12576.98">15812 10871 334 0,'0'0'82'15,"0"0"-13"-15,0 0 36 16,0 0-17-16,0 0-13 16,-42 132-11-16,38-96-16 15,4 0-2-15,0-4-11 16,0-3 3-16,0-6 9 0,6-2-12 15,5-10-3-15,3-2-2 16,-1-4-6-16,1-5-8 16,-1 0 5-16,3 0 1 15,-3 0 11-15,1-12-15 16,-3-4-3-16,-7 0-5 16,-2 0-1-16,-2 2-2 15,0 0-6-15,0 2-2 16,-14 6-5-16,-3 3-54 15,-3 3-19-15,0 0-25 16,0 0-95-16,5 14-138 16</inkml:trace>
  <inkml:trace contextRef="#ctx0" brushRef="#br0" timeOffset="-12021.89">16207 11064 560 0,'0'0'276'0,"0"0"-240"16,0 0 31-16,0 0 3 15,0 0-41-15,0 0 8 16,62 0 35-16,-31 0-13 15,-1 0 10-15,-6 0-31 16,-1 0-29-16,-5 0-2 16,-5 0-7-16,-7 0-3 15,-1 0-52-15,-5 0-77 16,0 0-65-16,0 0-120 16,0 0-70-16</inkml:trace>
  <inkml:trace contextRef="#ctx0" brushRef="#br0" timeOffset="-11813.05">16346 10960 260 0,'0'0'348'15,"0"0"-249"-15,0 0-23 16,0 0-23-16,0 0-16 16,0 0 46-16,-3 70-8 15,3-36-30-15,5-1-31 16,-1-3-7-16,0-2-7 15,1-6 0-15,4-5-52 16,-2-4-78-16,0-6-28 16,6-4-111-16,-4-3-25 0</inkml:trace>
  <inkml:trace contextRef="#ctx0" brushRef="#br0" timeOffset="-11488.89">16653 10836 450 0,'0'0'75'16,"0"0"22"-16,0 0 36 15,0 0-67-15,0 0-33 0,0 0-6 16,0 22 31-16,0 6 29 15,2 4-42-15,-2 0-19 16,0 4-11-16,2-1 1 16,1-5-15-16,-1-6 5 15,0-6-4-15,-2-8-1 16,1-3-1-16,-1-2-29 16,4-5-62-16,0 0-48 15,3 0-50-15,2-5-39 16,0-15-137-16</inkml:trace>
  <inkml:trace contextRef="#ctx0" brushRef="#br0" timeOffset="-10970.27">16883 10780 383 0,'0'0'112'16,"0"0"-27"-16,0 0 103 15,0 0-64-15,0 0-48 16,0 0-42-16,0-10-7 16,0 10-5-16,2 0-18 15,5 0 3-15,1 0-3 16,6 0 31-16,1 0-14 16,3 0-14-16,-2 0-3 15,0-2 2-15,-5 1-5 0,0-5 3 16,-5 5-4-1,-3 1-2-15,-3 0-15 16,0 0-3-16,0 0-9 0,0 0-30 16,-16 0-79-16,-3 0 70 15,-4 1 19-15,5 10 14 16,0 1 17-16,7-3 18 16,2 3 0-16,5-1 12 15,4 1 19-15,0 2 13 16,0 0-22-16,0 1 21 15,2-1-1-15,9 0 18 16,3-4-7-16,-1 2-15 16,-2-5 7-16,-2 4-8 0,-3-2-16 15,-1 0 2 1,-3 1-5-16,-2-1-11 0,0 4 1 16,0-3 1-16,0 2-4 15,-2 0-5-15,-11 0-28 16,-3 0-81-16,1-2-74 15,-4-3-109-15</inkml:trace>
  <inkml:trace contextRef="#ctx0" brushRef="#br0" timeOffset="40807.04">1404 1717 238 0,'0'0'163'0,"0"0"-102"16,0 0 12-16,0 0 19 16,0 0-22-16,0 0-20 15,0 0-3-15,0 0 23 16,0-49 8-16,0 43-8 15,0 3-12-15,0-2-8 16,0 1-2-16,-2 0-9 0,-1 0-6 16,3 1-3-16,-4 2-2 15,4-1-12-15,0 2 9 16,0-2-2-16,0-2-3 16,0-2-2-16,0 0-7 15,0-4 1-15,0 0-6 16,0-2-5-16,0-2 1 15,0-1-4-15,0 6 7 16,0-1-4-16,0 4-1 16,0 4 1-16,0 2 1 15,0 0 1-15,0 0 3 16,0 0-6-16,0 0-9 0,-1 4 2 16,-3 17-6-16,0 14 13 15,1 14 2-15,-1 10 6 16,1 3-6-16,2-6-1 15,-4-1 1 1,3-8 0-16,-1 0-2 0,3-7 1 16,0-2 1-16,0-8-2 15,0-6 0-15,0-3-1 16,3-6 0-16,5 2 1 16,4-3 0-16,2-5 1 15,-4 3 3-15,7-3 0 16,0-5 1-16,-1-1 0 15,3-3 10-15,2 0 0 16,3 0 6-16,3 0 18 0,2-12-8 16,0-4-8-16,-4 0-6 15,1-2-6-15,-4 5-6 16,-1 2-2-16,-9 3-2 16,0 2-1-16,-5 4 0 15,-6 0-7-15,2 2-22 16,-1 0-18-16,-2 0-15 15,3 0-9-15,-3 0-41 16,0 0-78-16,0 0-63 16,0 0-145-16</inkml:trace>
  <inkml:trace contextRef="#ctx0" brushRef="#br0" timeOffset="41166.49">1493 1941 465 0,'0'0'135'0,"0"0"-21"15,0 0 29-15,0 0 3 16,0 0-55-16,0 0-18 16,-29-40-12-16,29 35-3 15,0 2-23-15,12 1-14 16,7-5 27-16,6 4-2 15,3-4-10-15,4 4-3 16,-1-4 6-16,0 2-5 16,-3-2-15-16,-3 4-4 0,-3-1-10 15,-5-1-4-15,-6 3-1 16,-5 1 0-16,-4 1-6 16,-2 0-38-16,0 0-22 15,0 0-2-15,0 0-14 16,0 0-46-16,-11-2-51 15,-14-7-86-15,-8-1-36 16,-4-1-11-16</inkml:trace>
  <inkml:trace contextRef="#ctx0" brushRef="#br0" timeOffset="41405.08">1402 1719 660 0,'0'0'86'0,"0"0"43"15,0 0 15-15,0 0-32 16,0 0-44-16,0 0-11 15,-8-9-12-15,8 5-12 16,8 0 1-16,13-2 9 16,6-5 29-16,4 2-12 15,0-5-27-15,3 0-6 16,0 2-17-16,-6 0-4 16,-3 1 2-16,-5 4-8 15,1-1-7-15,-2 6-47 16,4 0-59-16,3 0-42 15,3 2-118-15,1-2-146 16</inkml:trace>
  <inkml:trace contextRef="#ctx0" brushRef="#br0" timeOffset="41712.3">2125 1472 854 0,'0'0'139'0,"0"0"-114"16,0 0 32-16,0 0 15 16,0 0-53-16,0 0-10 0,12 66 7 15,-6-23 39 1,1 8-20-16,-3 2 13 0,4 0-22 16,-2-2-4-16,1-3 2 15,-3-2-9-15,2-6-2 16,0-2 5-16,-4-6-14 15,2-6 1-15,-2-4-5 16,1-8 0-16,1-4-20 16,-2-4-45-16,-1 0-35 15,-1-2-58-15,0-2-80 16,-1 2-205-16</inkml:trace>
  <inkml:trace contextRef="#ctx0" brushRef="#br0" timeOffset="41972.04">2085 2106 391 0,'0'0'336'0,"0"0"-255"16,0 0 29-16,0 0 20 15,0 0-47-15,0 0-24 16,27-11 43-16,4-1-16 16,1 0-24-16,2-4-4 15,1 0-12-15,-2 0-11 16,-1 4-21-16,-8 0-10 15,-4 1-2-15,-5 4-2 16,-3-1-1-16,-3 2-16 16,-3 0-38-16,-1 0-6 15,-5-5-22-15,0-3-62 0,0 1-102 16,-11-6-229 0</inkml:trace>
  <inkml:trace contextRef="#ctx0" brushRef="#br0" timeOffset="42397.18">1923 1569 186 0,'0'0'400'16,"0"0"-291"-16,0 0 26 0,0 0 20 15,0 0-44 1,0 0-29-16,-22-14-33 0,22 14-9 16,0 0 9-16,0-3-16 15,0 3 1-15,0-4-8 16,8-5 12-16,19-2-8 16,9-3 34-16,9-4-31 15,7 2 1-15,2-4-2 16,0 1-5-16,-3 1-3 15,-10 2-8-15,-4 4-6 16,-8 0-4-16,-9 6-5 16,-5 2 3-16,-5 2-1 15,-8 0-1-15,-2 2-2 16,0 0 1-16,0 0 0 0,0 0-1 16,0 0-5-16,0 0-34 15,0 0-33-15,0 0-54 16,0 0-47-16,0 0-346 15</inkml:trace>
  <inkml:trace contextRef="#ctx0" brushRef="#br0" timeOffset="-214719.68">2108 1095 147 0,'0'0'77'0,"0"0"-9"15,0 0-28-15,0 0 29 16,0 0 6-16,0 0-24 16,0 0-18-16,-52-53 21 15,44 48 2-15,-1-2-18 16,2 4-6-16,-2-1 16 15,4 1-38-15,1 1 3 16,0 2 19-16,2-2-5 16,-5 2-5-16,2-3-6 15,-1-2-4-15,-3-1-3 16,-4 2 7-16,1-1 1 0,-2-2 2 16,4 2 7-16,-1 0-4 15,-1-1-14-15,6 5 11 16,-3-3-7-16,0-3-5 15,-2 4-7-15,-2-2 4 16,-6 2-4-16,0-2 3 16,-6 3-3-16,-2 0-7 15,1 2 6-15,-6 0 2 16,3 0-2-16,-2 0 1 16,0 2 0-16,2 2 2 15,0 0 1-15,-2-4-3 16,0 2 18-16,-1 3-15 15,6 2-1-15,-3 3-4 16,2 2 2-16,2 2-2 0,-3 1 2 16,5 0 1-16,1 1-1 15,-1 3-4-15,1 1 4 16,0 2 2-16,0 4-2 16,-4 3-8-16,2 2-9 15,-2 1-10-15,2 2 23 16,1-2-2-16,-1 0-3 15,5-4 7-15,2 3 0 16,-1-4 1-16,2 1 0 16,-2 2 1-16,3 1 0 15,-3 3-1-15,3-2 0 16,-3 4 1-16,2 2 0 0,0 2-1 16,2 3 2-16,3-2-2 15,5 1 0-15,2 1 0 16,2 3 1-16,2 5-2 15,0 4 3-15,0 1-2 16,0-2 1-16,0-2 0 16,0 1 0-16,0-4 0 15,0-3 0-15,0 1-1 16,11-1-1-16,1 6-1 16,9 2 3-16,1 3 1 15,7-3-1-15,-1-7-5 16,7 2 5-16,0-5 0 15,1-5-2-15,5 0-1 0,-2-5 1 16,9-3 2 0,-1 0-3-16,8-3 3 0,3-2 0 15,2-4 0-15,2 1 0 16,9-7 1-16,5-2 0 16,12-7 0-16,1-2-1 15,-1-5 0-15,2 0 0 16,-6-3 2-16,1-14 1 15,0-10 1-15,-2-2 3 16,-3-5-6-16,-6-9 10 16,-3-1-1-16,-7-6-6 15,-6-4 1-15,-6-2 5 0,-4-6-5 16,0-3 5 0,-6 0 0-16,1-6 3 0,-4 1 1 15,-1 0 1-15,-5-7 1 16,-4-3-5-16,-2 2 11 15,-6 3-14-15,-8 5 6 16,-4 10-5-16,-9 2-4 16,0-4-1-16,0 0 4 15,-12-1 3-15,-10-2-7 16,-4-1 2-16,-8 1-1 16,0-1 0-16,-1 0 0 15,-3 2-1-15,3 0-3 16,-1 6 5-16,-3 0-1 0,0 4 3 15,-5 5 7 1,-6 0-9-16,-4 9-6 0,-6 1 12 16,-2 5-12-16,-6 4 0 15,0 4-1-15,-1 7 1 16,-2 3 0-16,-6 2-11 16,0 9 8-16,-8 5-70 15,-9 9 20-15,1 37-13 16,-3 21-149-16,3 17-148 15,1 9-138-15</inkml:trace>
  <inkml:trace contextRef="#ctx0" brushRef="#br0" timeOffset="-210566.34">1103 4076 117 0,'0'0'53'16,"0"0"-24"-16,0 0 7 0,0 0-4 16,0 0-20-16,0 0 1 15,0 0-10 1,0 0 0-16,-12 0 11 0,10 0 20 15,2 0 3-15,-2 0-6 16,-1 0-10-16,1 0 6 16,2 0 2-16,0 0 18 15,-2 0 16-15,2 0-8 16,0 0 6-16,0 0 3 16,-2 0 6-16,2 0-22 15,0 0-4-15,-3 0-8 16,2 0-11-16,1 0-2 15,-2 0 0-15,-1 0-3 0,3 0 0 16,-2 0 2-16,2 0-2 16,0 0 1-1,0 0 0-15,0 0 0 0,0 0 3 16,0 0-7-16,0 0-2 16,0 0-5-16,0 0 3 15,0 0-5-15,0 0-1 16,0 0-1-16,0 0-4 15,0 0 1-15,0 0 0 16,0 0-2-16,0 0-1 16,0 0-1-16,0 0 1 15,0 0 1-15,0 0-1 0,0 0-3 16,0 0 0-16,5 0 2 16,5 0 1-16,3 0-1 15,6 0 1-15,1 0 0 16,3 0 1-16,-2 0 0 15,4-3 0-15,-5-2 3 16,0 3 2-16,-2 0-4 16,-5-2 1-16,-1 4 0 15,-4-1-1-15,-4 1 4 16,-1 0-2-16,-1 0-1 16,-2 0 1-16,0 0 0 15,0 0 2-15,0 0-6 16,0 0 4-16,0 0-8 15,0 0 1-15,2 0-74 16,5 0-142-16,0 1-75 16,-5 12-136-16</inkml:trace>
  <inkml:trace contextRef="#ctx0" brushRef="#br0" timeOffset="-209714.33">1080 4613 69 0,'0'0'178'0,"0"0"-111"16,0 0 3-16,0 0 40 15,0 0-10-15,0 0-49 0,-8 0-10 16,8 0 0 0,0 0 9-16,0 0-6 0,0 0 1 15,0 0-10-15,0 0 5 16,0 0-8-16,0 0 0 15,0 0-7-15,0 0-7 16,0 0-5-16,0 0-4 16,0 0-7-16,0 0-1 15,0 0 6-15,10 0-6 16,6 0 3-16,4 0 1 16,0 0 2-16,3 0-3 15,-2-3 2-15,2 1 5 16,-3 0-2-16,0 2-3 0,-2 0 6 15,0 0-4 1,-5 0 2-16,3-2-5 0,-5 2 1 16,-2-3 0-1,-4 3-2-15,1-1-2 0,-1-1 0 16,-1 2 0-16,-4 0 2 16,2 0-4-16,-2 0 1 15,0 0-6-15,0 0-9 16,2 0-43-16,3 0-52 15,-1 0-101-15,-2 3-124 16</inkml:trace>
  <inkml:trace contextRef="#ctx0" brushRef="#br0" timeOffset="-208925.92">1020 5127 283 0,'0'0'66'0,"0"0"-13"16,0 0 33-16,0 0 16 16,0 0-30-16,0 0-24 15,-13 0-9-15,13 0-10 16,0 0 6-16,0 0-4 16,0 0 6-16,0 0-1 15,0 0-10-15,0 0-2 16,0 0-8-16,0 0-4 0,0 0-12 15,0 0-5 1,13 0 5-16,7 0 8 0,2 0 3 16,0 0 2-1,1 0-2-15,0 0 3 0,-2 0 5 16,0 0-3-16,-1 0-7 16,-1 0-1-16,0 0 0 15,-4 0 4-15,-1 0-4 16,-1 0-1-16,-2 0-1 15,-2 0 0-15,-3 0-6 16,1-2 0-16,3 1-1 16,-2-2-19-16,-1-1-176 0,-7 2-348 15</inkml:trace>
  <inkml:trace contextRef="#ctx0" brushRef="#br0" timeOffset="-203434.99">1677 3944 129 0,'0'0'33'15,"0"0"-22"-15,0 0 32 16,0 0-18-16,0 0-18 16,0 0 7-16,0 0 10 15,-15-66 37-15,13 60-17 16,-1 0-28-16,-1 3 7 0,2 3-11 15,2 0-12 1,0 0-7-16,0 0 7 0,-2 0 1 16,2-5 3-16,-2-2 11 15,0 2 10-15,2-1 4 16,-6 0 2-16,6-3-16 16,-3 4-9-16,3-1-1 15,0-1-1-15,0 2 2 16,0-4-1-16,0 0 3 15,0-1 2-15,0 2-5 16,0 1 1-16,0 4-2 16,0 1 11-16,0 2 20 0,0 0 9 15,0 0-8 1,-1 0-17-16,1 0-19 0,0 0-3 16,-2 0-7-16,2 0 1 15,0 0-1-15,-2 0 2 16,0 0 4-16,2 3 3 15,-3 11 1-15,1 3 1 16,2 2-1-16,0 12 2 16,0-1-2-16,0 0 0 15,0-2 0-15,0-6 0 16,0-3 0-16,0-2 1 16,0-5 0-16,0-2-1 15,0-2 1-15,0-4-1 16,0 1 0-16,0-5 0 15,0 0 0-15,0 0-12 0,0 0-76 16,0 0-42-16,0 0-37 16,0 0 6-16</inkml:trace>
  <inkml:trace contextRef="#ctx0" brushRef="#br0" timeOffset="-200324.53">1617 3681 226 0,'0'0'157'0,"0"0"-84"16,0 0 2-16,0 0 29 15,0 0-51-15,0 0-26 16,0 0-1-16,-6-8 5 0,6 8-6 16,0 0 3-16,0 0 2 15,0 0-10-15,0 0-20 16,0 0-5-16,0 11-17 16,0 11 22-16,9 3 7 15,4 1-3-15,3-1-1 16,-1-5 4-16,-5-6 3 15,0-5-3-15,-1 0-3 16,-2-5 0-16,2 0 2 16,-5-4 0-16,3 0-5 0,-3 0 8 15,6-4 14 1,-2-18 23-16,3-5 3 0,1-6-30 16,-3-3-8-16,1 0-3 15,0 2-6 1,-1 5-2-16,-1 7 1 15,-2 6 0-15,0 6-1 0,-4 6 0 16,-2 4-3-16,0 0-1 16,0 0-14-16,0 0-2 15,2 14 9-15,5 12 11 16,-1 8 1-16,3 4 10 16,-2-2-4-16,2 4-7 15,-3-5 2-15,0-3-3 16,2-2 3-16,-3-2 1 15,-1-6-3-15,0-5 3 0,-1-6-1 16,-1-5-1-16,0-2 0 16,-2-2-1-16,2 0-4 15,-2-2 2-15,2 0 2 16,0 0 2-16,-2 0 0 16,3 0 0-16,1 0 7 15,-1-14-5-15,1-6 7 16,1-3-6-16,-1-6-2 15,0-3-1-15,0-3-2 16,2-1-2-16,0 4 2 16,1 5 4-16,-3 2-4 15,-1 9 1-15,1 7-1 0,-1 4-5 16,-3 5 5-16,0 0-5 16,0 0-6-16,0 0-12 15,2 19 9-15,4 4 13 16,3 5 1-16,0 1 1 15,-2-1 1-15,2-2-1 16,-1-2 0-16,1-4-1 16,-2 3 0-16,0-6 2 15,-3-1-2-15,-2-3 2 16,0-4 0-16,0-6-2 16,-2 0-6-16,0-3-15 15,0 0-7-15,0 0 12 16,-4 0-66-16,-9 0 23 15,-5-15 14-15,3 1-18 16,-3-3-34-16,5 2 69 0,3 3 28 16,4 7 5-16,3 1 14 15,1 2 20-15,2 2-5 16,0 0-17-16,0 0-15 16,0 0-2-16,0 0 0 15,19 0 5-15,0 0-3 16,5-2 3-16,4-6 0 15,1-6-3-15,2-4 5 16,0-5-7-16,1 2 8 16,1-2-7-16,-7 4-1 15,-1 0-8-15,-9 6 0 16,-1-1-9-16,-6-2-1 0,-5 7 18 16,-4 1 0-16,0 4 25 15,0 0 3-15,0 3 3 16,-6-2-2-16,-3 3-11 15,-4 0-8-15,3 0-7 16,0 0-3-16,-4 10-3 16,1 14-3-16,-3 6 6 15,5 2-1-15,1 3 1 16,4-5 0-16,6-7-1 16,0 0 1-16,0-8 0 15,0-2-1-15,0-1 0 16,12-5-2-16,1 2 3 15,1-1 0-15,-1-4-2 0,0 0 1 16,0-2 1-16,-2-2 0 16,5 0 3-16,-1 0-1 15,4-14-1-15,0-8 2 16,1-2-2-16,1-8-2 16,-4 2-5-16,-2-4-7 15,-3 4-3-15,0 3 4 16,-6 5 10-16,-1 3 1 15,-1 4 2-15,0 6-1 16,-2 3 2-16,-2 5-4 16,0 1 4-16,0 0-1 15,0 0 1-15,0 0-2 0,0 0-13 16,0 0-4-16,0 18-1 16,4 9 18-16,2 9 8 15,-2 5 8-15,1 8 7 16,-3-6-19-16,-2-4-2 15,0-11 3-15,0-10-3 16,0-8-2-16,0-6 4 16,0-4-2-16,2 0 4 15,0 0 4-15,-2 0 1 16,0-6 12-16,0-9-23 16,0 1-1-16,0-6 0 15,4 5 0-15,1 1-3 16,4 2 2-16,2 2-1 0,0 0-2 15,5 1 3 1,2-7 2-16,-2 2 0 0,5-2 0 16,-3-1 2-16,0-1 0 15,-2-3-2-15,-3 2 1 16,-4-2-1-16,1 3 2 16,-4 4-1-16,-4 4 1 15,0 4 0-15,-2 0 1 16,0 4-1-16,0 2 2 15,0 0 3-15,0 0-2 16,0 0-2-16,0 0-3 16,0 0-19-16,0 14 3 15,0 10 16-15,0 8 1 16,0 3 4-16,0-4 0 0,2 0 1 16,5-7-3-16,-3-6-2 15,2-6 2-15,-4-6-3 16,0-2-3-1,0-4 2-15,-1 0 1 0,5 0 0 16,-4 0-3-16,0 0-4 16,2 0 7-16,3-21 2 15,2 0 4-15,0-5-6 16,-1 2-3-16,4 3-1 16,-5 4-1-16,1-2-8 15,-2 1-2-15,2 4-1 16,-3 0 15-16,-3 6 0 15,-2 4 1-15,2 2 1 0,-2 2 0 16,0 0-1 0,0 0-1-16,0 10-8 0,2 14 9 15,-1 4 12-15,2 2 1 16,-3 1 4-16,3-5-9 16,-3-2-4-16,2-4 0 15,-2-4-3-15,0-6 2 16,2-2-1-16,0-4-2 15,3-1-16-15,-1 0-64 16,5-3-80-16,-4 0-137 16</inkml:trace>
  <inkml:trace contextRef="#ctx0" brushRef="#br0" timeOffset="-199908.35">3071 3739 134 0,'0'0'391'0,"0"0"-340"16,0 0 14-16,0 0 23 15,0 0-33-15,0 0-41 0,13 0 26 16,5 0 27-16,-2 0-27 16,-1 0 43-16,1 0-37 15,0 0-26-15,-1 0-16 16,1 0-1-16,-1 0 2 15,-1 0 0-15,-1 0-2 16,1 3-3-16,-3-3-1 16,-1 0-26-16,4 0-63 0,-1 0-75 15,-1 0-103 1,-1-15-53-16</inkml:trace>
  <inkml:trace contextRef="#ctx0" brushRef="#br0" timeOffset="-199138.17">3412 3612 175 0,'0'0'262'0,"0"0"-258"16,0 0 0-16,0 0 16 16,0 0 33-16,0 0-24 15,15 123-11-15,-13-101-1 16,2-4 3-16,-3-1 8 15,2-4 0-15,-3-8-22 0,0-1-3 16,0-4 1-16,0 0-1 16,0 0 4-1,0 0 18-15,0 0 48 0,0 0-4 16,0 0-12-16,0-7-50 16,0 0-4-16,0-4-3 15,-3 0-19-15,2 0-35 16,-3 0-11-16,4 2 34 15,0 4-29-15,0-2-34 16,-2 6 49-16,2-2 38 16,0-1 7-16,0 1 0 15,0-4 0-15,-2 3 1 0,2 0 0 16,0 3 3-16,0 1 6 16,0 0 2-16,0-2-5 15,0 2-3-15,0-5-1 16,0-3 0-16,0 0-2 15,0-6 0-15,0 0 4 16,0-2-4-16,0 0 10 16,0 3 3-16,0-2 2 15,0 5 21-15,0 0-9 16,0 2 6-16,0 6-7 16,0 1-10-16,0 1 0 15,0 0-3-15,0 0 3 16,0 0 0-16,0 0 3 15,0 0-7-15,0 17-7 16,0 12-3-16,0 9 4 0,0 1-4 16,0-1-1-16,-2-3-1 15,0-8-1-15,0-4 1 16,2-5 1-16,0-6-1 16,0-3-1-16,0-2 0 15,0-2-5-15,2 0 5 16,6-1 7-16,4-2 16 15,1-2 4-15,1 0-10 16,1 0 8-16,3 0 8 16,-5 0-17-16,6 0-8 15,-8-4-5-15,4-3 1 16,0 2-4-16,-4-2-75 0,3-1-103 16,-5-1-126-16</inkml:trace>
  <inkml:trace contextRef="#ctx0" brushRef="#br0" timeOffset="-198874.68">3682 3662 236 0,'0'0'319'0,"0"0"-314"15,0 0 1-15,0 0 55 16,0 0 30-16,0 0-54 15,15 36 10-15,-11-17-1 0,-2 6-15 16,4 4-4-16,-4 0-2 16,0 1-24-16,2-2 6 15,1-4-7-15,1-4 0 16,0-6-69-16,2-6-21 16,1-8-89-16,-1 0-5 15,2-3-79-15</inkml:trace>
  <inkml:trace contextRef="#ctx0" brushRef="#br0" timeOffset="-198281.65">3878 3730 53 0,'0'0'167'0,"0"0"-151"16,0 0 41-16,0 0 47 15,0 0-46-15,0 0-13 16,7 82 2-16,-3-74-7 16,-4-4 0-16,0-4-7 15,0 1-5-15,0-1 32 16,0 0 27-16,0 0 6 16,0 0-44-16,0-8-20 15,-5-7-11-15,-1-7-12 16,1-4 3-16,5-8 2 15,0-6-11-15,0 1-3 16,0 3 3-16,16 8-1 16,0 6-1-16,0 4 1 0,-1 10 0 15,-6 4-7-15,2 2 2 16,-4 2-7-16,-4 0 0 16,0 16-10-16,-3 11 5 15,0 2 2-15,0 1-22 16,-4-5 4-16,-3-4 11 15,5-11-3-15,2-6 19 16,0 0 2-16,0 0-7 16,0 2-15-16,2 1 4 15,13 0 21-15,1 1 2 0,2 5 17 16,-2-1 23-16,-3 1-23 16,-4 2-10-16,-4 0 2 15,-5 3 12 1,0 0-10-16,0 0 11 0,-5 2-11 15,-9 1-4-15,1-5-4 16,5-2-1-16,-2-4-2 16,6-6 0-16,0-2-44 15,4-2-70-15,0-2-98 16,0-20-107-16</inkml:trace>
  <inkml:trace contextRef="#ctx0" brushRef="#br0" timeOffset="-197765.49">4158 3735 134 0,'0'0'77'16,"0"0"-24"-16,0 0 4 16,16 108 1-16,-16-93-21 15,3-10 5-15,-3-2 26 16,0-3-9-16,0 0 19 15,0 0 31-15,0 0 17 16,0-3-58-16,0-14-52 16,0-5-4-16,0-4-12 15,0-6-3-15,0-3 3 16,6 0-2-16,6-2-1 16,0 5 0-16,5 4-2 0,-6 10-2 15,-1 6 6-15,0 9-5 16,-6 3 1-16,1 0-47 15,-3 0 24-15,2 7 4 16,-2 12 22-16,-2 1 2 16,0-1 0-16,0 0 3 15,0 1 2-15,0-1 0 16,0 4 22-16,0-4-13 16,0 2-3-16,0-2 18 15,0-1-14-15,0-2 4 16,0-7-14-16,2-1-1 0,3-2 1 15,0-3-2 1,-2 3 0-16,5-5 2 0,-4 1-5 16,3-2-3-1,2 0-8-15,2 0-3 0,2 0-53 16,3-16-39-16,-1-10-74 16,-1-1-103-16</inkml:trace>
  <inkml:trace contextRef="#ctx0" brushRef="#br0" timeOffset="-197425.34">4427 3625 342 0,'0'0'17'16,"0"0"-8"-1,0 0 69-15,0 0 0 0,0 0-17 16,0 110 18-1,-1-93-22-15,1-3 9 0,0-2-20 16,0-1-19-16,0 0 6 16,1-4-13-16,14 0 15 15,-2-1-20-15,0-4 5 16,1-2 3-16,0 0 1 16,-2 0-14-16,-2 0 0 15,3 0-2-15,-4-10-8 16,-1-2 0-16,-3 0-24 15,-2-5-16-15,-3 3-8 0,0-1-53 16,-3 0 17-16,-19 5 8 16,-7 1-140-16,0 4 3 15</inkml:trace>
  <inkml:trace contextRef="#ctx0" brushRef="#br0" timeOffset="-196912.02">4427 3625 30 0,'-52'78'181'0,"52"-78"-35"15,0-2-76-15,0 0-24 16,0 1 39-16,0-4-15 15,0 1-2-15,5-1-9 16,2-2-12-16,5 0-27 16,-3-1-17-16,5-4 3 15,-4 3-6-15,0-3-1 0,-1-2-24 16,-5 3-31-16,-4-1-11 16,0 5 9-16,0-1 24 15,0 4 19-15,0 0 15 16,0 1 12-16,0 3 16 15,0-3-15-15,0 3 7 16,0 0-5-16,0 0-15 16,0 0 0-16,0 0-20 15,13 0 20-15,3 0 12 16,4 0-8-16,-2 0 1 16,0-6 0-16,0 2-3 15,-5-3-2-15,-2 4 0 16,-2 1-34-16,-2 0-11 0,-5 2-19 15,2 0-56 1,-1 0 54-16,1 0 30 0,1 2 26 16,-3 10 10-1,3 2 2-15,-3 0 2 0,1 4-1 16,0 0-2-16,-1 6 46 16,3 5 10-16,-5-1 0 15,2 1 8-15,-2-2-9 16,0-3-26-16,0-9-7 15,0-3-14-15,0-5-8 16,2-3 4-16,-2-3-5 16,2-1-14-16,-2 0-88 15,0 0-18-15,3 0-19 16,-3 0-94-16</inkml:trace>
  <inkml:trace contextRef="#ctx0" brushRef="#br0" timeOffset="-196546">4644 3612 39 0,'0'0'301'16,"0"0"-233"-16,0 0 26 16,0 0 14-16,0 0-21 15,0 0-32-15,45-87-31 16,-32 87-24-16,-1 0 0 16,-3 0-11-16,-3 9 4 15,2 6-11-15,-6 3-19 16,0 0 37-16,-2 1 5 15,0 1 3-15,0-1-5 0,-2 1 8 16,-6-3 9-16,4-4 10 16,2-5-4-16,0 0-4 15,2-1 4-15,0-2-3 16,0 1-7-16,0-3 9 16,0-2-5-16,4 2-6 15,2 1 11-15,6 0 1 16,-1 0-17-16,2-1-7 15,1-3-2-15,2 0 0 16,-3 0-7-16,0 0-88 16,1 0-30-16,-4-7-51 15,-3-10-114-15</inkml:trace>
  <inkml:trace contextRef="#ctx0" brushRef="#br0" timeOffset="-196371.54">4885 3566 35 0,'0'0'550'0,"0"0"-517"16,0 0-6-16,0 0 47 15,2 110-41-15,1-83-27 16,-1-3-6-16,3-8-8 16,-3-5-63-16,2-8-56 15,1-3-30-15,-4 0-116 16</inkml:trace>
  <inkml:trace contextRef="#ctx0" brushRef="#br0" timeOffset="-196225.75">4918 3459 324 0,'0'0'177'16,"0"0"-23"-16,0 0-26 16,0 0-52-16,0 0-67 15,0 0-9-15,0-17-153 16,0 43 49-16,0 5-79 15</inkml:trace>
  <inkml:trace contextRef="#ctx0" brushRef="#br0" timeOffset="-195875.9">4990 3830 515 0,'0'0'232'0,"0"0"-167"0,0 0-17 15,0 0 8-15,0 0-19 16,29-109-16-16,-20 73 17 16,-3 6-5-16,-1 2-10 15,0 2-2-15,1 5 9 16,-3-2-15-16,1 3-11 16,-2 6 0-16,-2 5-4 15,1 8 0-15,-1 1 0 16,0 0-3-16,0 0-13 15,6 1 0-15,1 19 16 0,4 9 5 16,2 3 4-16,-1 4-4 16,-2 3-1-16,1-1-4 15,1-3-4-15,-4-8-102 16,-3-9-49-16,-1-10 15 16,-4-8-39-16,0 0 87 15,0-8-157-15</inkml:trace>
  <inkml:trace contextRef="#ctx0" brushRef="#br0" timeOffset="-195739.93">4990 3830 309 0,'103'-141'223'0,"-106"137"-61"16,3 4-37-16,0 0-1 15,0 0-51-15,0 0-50 0,0 0-22 16,10 0 0-16,9 0 1 16,4 0-2-16,-1 11-79 15,-4 1-72-15,-2-4-253 16</inkml:trace>
  <inkml:trace contextRef="#ctx0" brushRef="#br0" timeOffset="-190657.79">1816 4529 60 0,'0'0'74'15,"0"0"-41"-15,0 0 7 16,0 0 22-16,0 0-30 15,0 0-1-15,0 0-5 16,0 0 31-16,-7-33-16 0,3 26-8 16,2 1-19-16,0 4-14 15,-5 2-24-15,0 0-140 16</inkml:trace>
  <inkml:trace contextRef="#ctx0" brushRef="#br0" timeOffset="-189688.39">1782 4291 128 0,'0'0'113'0,"0"0"-55"0,0 0 49 16,0 0 5-16,0 0-27 16,0 0-21-16,0-41-10 15,0 40-11-15,0 1 7 16,-2 0-21-16,2 0-1 15,-3 0-1-15,3 0-27 16,0 0-2-16,0 12-16 16,0 11 11-16,0 12 7 15,0 5 8-15,12 1-8 16,-5-2 0-16,0-3 3 16,-3-4 1-16,-2-5-2 0,0-6-1 15,-2-4-1-15,0-9 0 16,0-4 1-16,0-2-1 15,0-2-6-15,2 0-36 16,2 0-43-16,-1-12-73 16,-3-7-91-16</inkml:trace>
  <inkml:trace contextRef="#ctx0" brushRef="#br0" timeOffset="-188945.91">1827 4524 274 0,'0'0'45'15,"0"0"10"1,0 0 63-16,0 0 29 0,0 0-76 16,0 0-16-16,0-8 6 15,3-11-27-15,14-4 8 16,5-3-2-16,3-2-20 16,-1-1 4-16,4 5 0 15,-7 2-3-15,0 5-14 16,-6 5-3-16,-8 5-2 15,0 5-4-15,-7 2 1 16,0 0-30-16,0 0-53 0,0 0-20 16,0 16 43-16,-3 0-20 15,-10 0-55-15,-3-4 24 16,3 0 27-16,2-3 31 16,2-4 54-16,5-3 13 15,2 1 37-15,2-1-10 16,0 3-14-16,0 2-6 15,0 4 32-15,8 3 28 16,6 2 5-16,6 1-13 16,-5-4 6-16,-1 1-25 15,-1-2 4-15,0-1-33 16,-4 1-5-16,0-2-19 16,-2 0 10-16,-2-5-9 0,-3 4-1 15,0-3 0-15,0-3-60 16,0 0-17-16,0-3-65 15,3 0-57-15,1 0 17 16,2-11 95-16,-2-4-139 16</inkml:trace>
  <inkml:trace contextRef="#ctx0" brushRef="#br0" timeOffset="-188605.36">2148 4493 67 0,'0'0'124'0,"0"0"-27"15,0 0-10-15,0 0 16 16,0 0-20-16,0 0-41 15,-2 21-11-15,2-10 9 16,0 2-17-16,0-3 6 16,0-3-7-16,13 2 7 0,3-3 2 15,2-2 1-15,-2-4 11 16,6 0-1-16,-7 0 13 16,3-2 9-16,-5-13-21 15,-1 1-7-15,-4-5 5 16,-6 1-7-16,-2 1-4 15,0 2-10-15,0 2 2 16,-4 1 0-16,-14 0-19 16,-2 2 2-16,-2 3-5 15,-1 3-4-15,4 4-25 16,3 0-19-16,1 4-6 16,1 17-32-16,5 4-40 0,5-2-6 15,4-3-51-15,0-9-97 16,0-11-35-16</inkml:trace>
  <inkml:trace contextRef="#ctx0" brushRef="#br0" timeOffset="-188296.33">2418 4255 85 0,'0'0'407'0,"0"0"-392"15,0 0-9-15,0 0 7 16,0 0 12-16,0 0-22 0,18 50 45 16,-9-13 13-16,1 2-2 15,0 0-14-15,-1-3-17 16,-1-7-22-16,-1-3 12 16,-4-5 23-16,-1-7-2 15,-2-5 0-15,0-7-10 16,0 1-6-16,0-3-1 15,0 0-10-15,0 0-12 16,0 0 0-16,0 0-9 16,0 0-75-16,0 0-238 15,-2-5 40-15</inkml:trace>
  <inkml:trace contextRef="#ctx0" brushRef="#br0" timeOffset="-187858.89">2500 4564 390 0,'0'0'108'16,"0"0"-82"-16,0 0 46 15,0 0 59-15,0 0-28 16,0 0-28-16,-2 0-22 15,2-7-1-15,0-8-14 16,0-7-21-16,7-5 5 16,3-3-11-16,2-3 5 15,1-2-9-15,1 1-6 16,1 1 2-16,1 4-6 16,-5 7 3-16,0 8-64 0,-1 6-67 15,-6 8-114-15,0 0-60 16,-4 0-72-16</inkml:trace>
  <inkml:trace contextRef="#ctx0" brushRef="#br0" timeOffset="-187054.04">2727 4536 334 0,'0'0'95'0,"0"0"-37"16,0 0 61-16,0 0 11 15,0 0-32-15,0 0-33 16,-2 0 11-16,2 0-12 15,0-2-8-15,0-15-23 16,0-4-25-16,0-8-8 16,0 1 2-16,4-2 0 15,6-2-2-15,-1 0 0 0,1 3 0 16,0 0-4-16,-1 6 4 16,-1 8 0-16,-3 4 0 15,-4 8-1-15,-1 3 1 16,0 0-8-16,0 0 1 15,0 0 2-15,0 0 1 16,0 0-5-16,0 12 4 16,0 8 4-16,4 6 2 15,-2 2-1-15,2 2 1 16,-1-2-1-16,1-2 2 16,-2 1-5-16,-1-6 7 0,2 1-4 15,2-1 1-15,-1-3-1 16,1-3 0-16,-3-2-19 15,0-7-49-15,1-2-44 16,-3-1 36-16,0-3-59 16,0 0-46-16,0 0-7 15</inkml:trace>
  <inkml:trace contextRef="#ctx0" brushRef="#br0" timeOffset="-186956.92">2727 4536 492 0</inkml:trace>
  <inkml:trace contextRef="#ctx0" brushRef="#br0" timeOffset="-186829.92">2727 4536 492 0,'-16'-4'46'0,"16"1"-40"0,0 3 42 15,6-4 52-15,12 3-42 0,1-6-17 16,6 1-18-16,0-3 0 16,3-5-12-16,4-3-9 15,-4-1-1-15,4-1-1 16,-5-2-26-16,-3 1-87 15,-2 4-31-15,-7 2-40 16,-1 0-26-16</inkml:trace>
  <inkml:trace contextRef="#ctx0" brushRef="#br0" timeOffset="-186626.92">3047 4325 155 0,'0'0'106'0,"0"0"-40"16,0 0 27-1,0 0-22-15,0 0-20 0,0 0-19 16,10 26 76-16,-1-3-50 15,-2-2-13-15,-2 1-19 16,-1-2-16-16,0-4-7 16,-1-3-3-16,-3-4 0 15,0-3-5-15,0-2-39 16,0 0-46-16,0-4-53 16,-3 0-1-16,-7 0-61 15,-4-1 55-15</inkml:trace>
  <inkml:trace contextRef="#ctx0" brushRef="#br0" timeOffset="-186409.37">3047 4325 110 0,'-55'80'170'16,"55"-85"-74"-16,0-2-17 0,0 0 5 15,0 0 8-15,0-1-17 16,17-4-25-16,4 0-20 16,8 0-19-16,3-2-8 15,-1 0-3-15,4-2 0 16,0 2-40-16,0 0-69 15,-4 1-44-15,-2 1 19 16,-2 0 68-16,-8 1-20 16,-2 3-3-16,-6 0 41 15,-3 0 21-15,0 2-8 0,-4 1 22 16</inkml:trace>
  <inkml:trace contextRef="#ctx0" brushRef="#br0" timeOffset="-186100.93">3381 4177 56 0,'0'0'99'16,"0"0"-53"-16,0 0 0 0,0 0-18 15,0 0 18-15,0 0 48 16,-98 66-22-16,93-52-24 16,5 0-16-16,0-1 0 15,0-1 13-15,0-5-5 16,12-1-15-16,0 1 22 16,7-2 7-16,1 2-3 15,0-2 3-15,0 1-38 16,-5 2-4-16,-1 0-1 15,-5 2 6-15,-5 2-11 16,-4-1 4-16,0 1 4 0,0 4 2 16,-7 2 6-16,-9-4 1 15,3-3-1-15,-2 0-11 16,1-6-6-16,4 0-2 16,0-4 1-16,8-1-4 15,2 0-16-15,0 0-92 16,0 0-159-16,0 0-350 15</inkml:trace>
  <inkml:trace contextRef="#ctx0" brushRef="#br0" timeOffset="-179277.39">3811 4275 327 0,'0'0'143'0,"0"0"-82"16,0 0 31-16,0 0 18 16,0 0-18-16,0 0-31 15,0 0 16-15,-18 0-18 16,16 0 5-16,-1-2-19 16,0 0-16-16,3 2 3 0,-1-1 4 15,-1-5 6-15,2 3-6 16,-2-3-4-16,0-2-12 15,-1-4-10-15,1-2 2 16,2-4-10-16,0-3 2 16,0 3-7-16,11-1 3 15,3 5 0-15,1 0-1 16,1 7-5-16,-1 2 4 16,-1 5-3-16,-5 0 1 15,-1 0-4-15,-3 0-10 16,-3 16-12-16,-2 17 12 15,0 16 1-15,-17 11 12 16,-8 0-11-16,0-8 7 0,1-10 4 16,6-13 3-1,4-9 2-15,8-8 0 0,4-5 0 16,2-3-3-16,0 0 3 16,0 0-13-16,0 1 13 15,16 0 7-15,-1-1 10 16,3 1 3-16,-3-4-5 15,4 3-9-15,-2-4-5 16,-1 3 5-16,-1-3-6 16,1 0-1-16,-3 0-40 15,2 0-60-15,-1 0-93 16,0 0-112-16,-2 0-4 0</inkml:trace>
  <inkml:trace contextRef="#ctx0" brushRef="#br0" timeOffset="-178150.72">4230 4275 311 0,'0'0'115'0,"0"0"-106"16,0 0 36-16,0 0 107 15,0 0-45-15,0 0-40 16,9-68-5-16,-13 66 11 16,-4 2-12-16,-1 0-29 0,3 0-25 15,-3 0-6 1,1 6 2-16,-4 12-3 0,1 6 0 16,3 7 6-16,0 1-4 15,4 1 0-15,2 1-1 16,2-1-1-16,0-6 0 15,4-4-3-15,12-8 3 16,-1-3 0-16,1-6-5 16,-1-3 3-16,4-3 2 15,-1 0 0-15,-4 0 2 16,3 0 0-16,-4 0 0 16,-4-6 0-16,0 2 3 15,-2 0-4-15,-2-1-2 0,3 3 4 16,1-1-3-1,0-1 2-15,2 0-2 16,0-3 0-16,-2 2 1 0,0-4-1 16,-3 3 6-16,-1 0 1 15,-5 1-3-15,0 0 2 16,0-2-1-16,-5 0-5 16,-8-1-5-16,0 3-10 15,1 0-13-15,4 3 0 16,4 2 13-16,1 0-7 15,3 0-47-15,0 0 5 16,0 0 36-16,0 0 28 0,0 0-1 16,9 0 1-1,3 0-2-15,5 0 2 0,0 0 21 16,4-14 6-16,-1-6 8 16,3-2-22-16,-2-6 12 15,0-4-8-15,-3-2-15 16,-3 0 3-16,-4 2-4 15,-4 1 6-15,-5 2-5 16,-2 4 0-16,0 6 0 16,0 1 5-16,0 5-7 15,0 3 11-15,-4 3 6 16,-4 5-5-16,2 2-12 0,2 0-2 16,-1 0-1-16,0 0-11 15,-1 2 1-15,1 14-9 16,-1 3 12-16,3 5 10 15,-1 2-1-15,4 3 1 16,0 0-1-16,0 2 1 16,0-1 0-16,0 2-3 15,0-4 3-15,9-1 0 16,5-4 0-16,-1-5 1 16,0-4 4-16,-1-4-5 15,1-2-1-15,-2-2-4 16,2-1 5-16,-2 2 5 15,1-2-5-15,-4-4-1 0,3 3 1 16,1-1 0 0,-3 0 1-16,-1-3-1 0,0 0 6 15,-2 0 7-15,-2 0 5 16,1 0 3-16,-1 0-11 16,-2-10 17-16,0-3-6 15,-2-1-2-15,0-1-17 16,0 1 6-16,0-1-7 15,-4 4-1-15,-9-1-6 16,-1 6-6-16,1 2-37 16,2 4 1-16,2 0-40 15,2 7-75-15,2 7-60 16,4 3 19-16,-1-3-45 16</inkml:trace>
  <inkml:trace contextRef="#ctx0" brushRef="#br0" timeOffset="-177266.05">4702 4379 271 0,'0'0'143'15,"0"0"-64"-15,0 0-4 16,0 0 12-16,0 0-42 16,47-115-23-16,-38 98 12 15,1 3 6-15,-6 6-15 16,-4 6-8-16,0 2-5 15,0 0 0-15,0 0-12 16,0 3-23-16,0 9 23 0,0 5 21 16,2-1-2-1,0-3-10-15,1-1-4 0,-1-1 3 16,2-1 1-16,-2-2 9 16,0-2-10-16,0-4 12 15,1 0-7-15,-3-2-12 16,2 0 7-16,1 0-8 15,-1 0 9-15,0 0 0 16,4 0 11-16,1-7 7 16,4-10 25-16,3 2-25 15,-6-4-15-15,2 5-7 16,-1 4-1-16,-3 0-2 0,-4 5-4 16,3 5 3-16,-5 0-2 15,0 0-5-15,0 0 0 16,0 0-4-16,4 0-5 15,1 9 15-15,4 7 7 16,0 0-4-16,-1 1 0 16,2-6 0-16,-2-1 0 15,-1-2 4-15,-1-3 1 16,0-4 0-16,-2-1-3 16,-1 0 0-16,5 0 1 15,-2 0 1-15,4-10 9 16,-1-6-14-16,-2 0 7 15,-2 2-9-15,-2 3 2 16,-2 6-2-16,-1 5-1 16,0 0-4-16,0 0-3 0,0 0-12 15,0 0-1-15,8 12 13 16,-1 1 8-16,-1 2 1 16,6-3 1-16,-4-4 0 15,2-2 2-15,3-1-4 16,-6-4 0-16,-1 1 0 15,-2-2 0-15,3 0 2 16,-4 0 1-16,3 0 2 16,-3-3 2-16,-3-6 0 15,0-1-4-15,0 2 2 16,0 1-3-16,0 7 1 16,0 0 0-16,0 0-3 0,0 0-3 15,0 0-11 1,0 7-2-16,0 11 16 0,0 3 3 15,0 2 5-15,0-2-1 16,1-7 5-16,13-2 5 16,2-4-10-16,1-5-2 15,3-3-4-15,1 0-2 16,4 0-40-16,-4-10-93 16,-4-8-300-16</inkml:trace>
  <inkml:trace contextRef="#ctx0" brushRef="#br0" timeOffset="-168946.48">636 4006 476 0,'0'0'76'15,"0"0"-59"-15,0 0 39 16,0 0 72-16,0 0-53 16,0 0-38-16,0 0-5 15,-35-36 40-15,30 33-25 0,1-2-13 16,2 3 9-16,0 2-9 16,2 0-14-16,0 0-1 15,0 0-13-15,0 0-6 16,0 0-2-16,0 0 1 15,0 0 0-15,0 0-6 16,0 0-5-16,0 4 5 16,14 11 5-16,5 2 2 15,-1 0 0-15,0-5 2 16,-4 0-1-16,-4-4 0 16,-1-7-1-16,-7 1 0 0,-1-2 0 15,2 0 1-15,-3 0-1 16,0 0 2-16,6 0 2 15,-2 0-3 1,3-11 7-16,3-12-3 0,2-7 0 16,1-4-3-16,-4 2-2 15,2 0 1-15,-4 6 2 16,-3 4-3-16,0 6 0 16,-1 6 1-16,-3 5 0 15,2 3-1-15,-2 2 0 16,0 0-1-16,0 0-9 15,0 0-55-15,3 2-111 0,0 16-97 16,0 3 69-16</inkml:trace>
  <inkml:trace contextRef="#ctx0" brushRef="#br0" timeOffset="-168178.59">688 4488 300 0,'0'0'129'16,"0"0"-84"-1,0 0 10-15,0 0 43 0,0 0-22 16,0 0-55-16,0 0 1 16,-5-7-13-16,5 7-8 15,0 2-1-15,0 17-15 16,0 7 15-16,3 1 1 15,4-4 1-15,3-5-1 16,0-4-1-16,-2-2 2 16,2-4 1-16,-4 0 1 15,0-1 3-15,-3-6 0 16,-1 1 1-16,0-2-1 16,0 0 3-16,-2 0 1 0,0 0 6 15,1 0 2-15,-1 0 1 16,4 0 11-16,-2 0 4 15,7-14 1-15,2-10 19 16,1-6-14-16,1 0-4 16,-2 0-2-16,-2 3-11 15,-4 1-10-15,-1 2-6 16,-3 2-1-16,2 6-4 16,-3 4 0-16,0 5 1 15,0 0 0-15,0 3-4 16,0 3 2-16,0 1-2 15,0 0-4-15,0 0-46 0,0 0-57 16,6 0-78-16,1 0-106 16,1 14 44-16</inkml:trace>
  <inkml:trace contextRef="#ctx0" brushRef="#br0" timeOffset="-167286.01">677 5083 59 0,'0'0'283'0,"0"0"-255"16,0 0-26-16,0 0 35 16,0 0 35-16,0 0-32 15,0-10-20-15,0 10 27 16,0 0 16-16,0 0-4 16,0 0-30-16,0 0-13 15,0 0-16-15,6 0-11 16,7 14 6-16,4 3 5 15,1-2 10-15,-3-3-3 0,-2-2 0 16,-1-4-3-16,-4-3 8 16,-4 0-2-16,1-3 11 15,-2 0 14-15,-3 0 17 16,2 0-9-16,-2 0 4 16,1-3 0-16,5-11 14 15,0-9-17-15,1-1-21 16,-1 2-13-16,-1 1-9 15,2 2 6-15,-4-1-7 16,2 4-2-16,2-2 0 16,1 4-12-16,2 2-36 15,3 2-54-15,3 3-117 16,-1 4-72-16</inkml:trace>
  <inkml:trace contextRef="#ctx0" brushRef="#br0" timeOffset="-165627.62">1737 4942 394 0,'0'0'49'0,"0"0"-17"16,0 0 45-16,0 0 1 15,0 0-49-15,0 0-23 16,0 0 6-16,0 0 19 16,0 0 7-16,0 0-7 15,0 0-10-15,0 0-21 0,0 0 0 16,0 0-10-16,0 0 7 15,0 0 3-15,0 0 2 16,0 0 2-16,0 0-3 16,0 0 17-16,0 0-8 15,0 0 12-15,0 0-11 16,0 0-10-16,0-1 1 16,0-1 3-16,0 2-2 15,0 0 3-15,0 0-3 16,0 0-2-16,0 0-1 0,0 0 1 15,0 0 1 1,0 0-2-16,0 0 1 0,0 0-1 16,0 0 0-16,0 0 0 15,0 0 1-15,0 0 17 16,0 0 3-16,-5 0 20 16,-5-2-20-16,-3 2-21 15,-1 0-9-15,1 0-10 16,-1 0-4-16,3 2 5 15,-4 9 1-15,4 6 2 16,2-3-7-16,4-4 10 16,4-2 2-16,1-4 5 15,0-2 3-15,0-2-1 16,0 0 3-16,0 0 3 16,0 0 0-16,0 0 5 0,0 2 5 15,0-2-1 1,0 4-4-16,0 8-8 0,0 4 0 15,0 6 11 1,0 2 3-16,0-5-12 0,4 2 2 16,0-3 0-16,-4-2-2 15,0-4 2-15,0-1 10 16,0-2-3-16,0-2 0 16,0 1-3-16,0-3-6 15,0 0 0-15,0 0 1 16,0-2 1-16,0-2-2 15,0-1 0-15,0 0 1 0,0 0 2 16,0 0-2-16,0 0-3 16,0 0-2-16,0 0-47 15,0 0-20-15,0 3-72 16,0 2-13-16,0-3 45 16,-2 3 76-16,2-3 33 15,0-2 2-15,0 0 16 16,0 0 34-16,0 0 1 15,0 0-17-15,0 0-2 16,0 0-9-16,0 0 1 16,0 0 12-16,0 0 6 15,0 0-11-15,0 0-18 16,0 0-12-16,0 0-3 16,0 0-5-16,0 1-1 0,0 3 6 15,0-4 2-15,0 2 3 16,0-2-2-16,0 0 2 15,0 0-1-15,0 3 2 16,0-3 3-16,0 0 18 16,0 0-7-16,0 2-12 15,-5 5-5-15,1-1 1 16,-3 2-4-16,0 1-13 16,1-4-86-16,2-3-158 15,2-2-205-15</inkml:trace>
  <inkml:trace contextRef="#ctx0" brushRef="#br0" timeOffset="-164908.09">1604 5013 331 0,'0'0'102'16,"0"0"-82"-16,0 0 19 15,0 0 58-15,0 0 4 16,0 0-38-16,45-92-7 15,-28 85-23-15,-1 6-12 0,2 1-5 16,-1 0-16-16,-2 3-2 16,-2 16 2-16,-7 7 1 15,-6 1 2-15,0 8-1 16,0-5-2-16,-9-4-20 16,-9-4 16-16,-1-8-3 15,1-2-10-15,1-6 7 16,7-3 7-16,3-3 3 15,3 0 0-15,4 0 2 16,0 0 0-16,0 0-2 16,0 0-6-16,0 0 2 15,0 0-1-15,0 0 0 16,0 0 5-16,6 2 4 0,3 3 11 16,7 2 10-16,-3 5 4 15,1-4-11-15,-4 1-7 16,5 1-3-16,-2-1-7 15,-3-1 1-15,6-1 3 16,-3 0-5-16,4-3-4 16,-5-3-50-16,2 2-25 15,-3-3-46-15,0 0-50 16,-4 0-44-16</inkml:trace>
  <inkml:trace contextRef="#ctx0" brushRef="#br0" timeOffset="-164650.99">1892 5027 416 0,'0'0'63'0,"0"0"-63"16,0 0 0-16,0 0 6 15,0 0 15-15,0 0 38 16,0 52-21-16,4-32 8 15,3 0-22-15,-1-3 2 16,2-3-22-16,-2-1-3 16,-2-3-1-16,1-6-32 15,-1 1-79-15,0-5 12 16,-2 0-42-16,-2 0 7 16</inkml:trace>
  <inkml:trace contextRef="#ctx0" brushRef="#br0" timeOffset="-164479.05">1892 5027 417 0,'50'-65'72'0,"-50"65"-53"15,0 0 13-15,0 0 4 16,0 0-36-16,0 0-14 16,0 0-9-16,0 5 3 15,6-1-19-15,-2 1-8 16,0 2-36-16,1-2-61 15</inkml:trace>
  <inkml:trace contextRef="#ctx0" brushRef="#br0" timeOffset="-164209.25">1998 4973 287 0,'0'0'72'16,"0"0"-39"-16,0 0 25 15,0 0 34-15,25 106-47 16,-18-81-2-16,0 0 2 16,-1-4-24-16,-1-5 6 15,-3-7-10-15,0-2-16 16,-2-4 0-16,2-3 2 0,-2 0-3 16,0 0 0-1,0 0-34-15,0 0-18 0,0-12-4 16,0-6-82-16,0-6 36 15,-2 0-11-15,-4 0-33 16</inkml:trace>
  <inkml:trace contextRef="#ctx0" brushRef="#br0" timeOffset="-164045.93">1998 4973 134 0,'27'30'113'0,"-27"-38"-30"16,0 4 14-16,0 1-28 16,0-2 8-16,0 1-16 15,0 1-22-15,2 0-12 16,8 3-13-16,1-2-4 0,2 2-8 15,-5 0-2 1,2 0-1-16,-1 0-37 0,-7 0-56 16,0 0-21-1,0 0-24-15,-2 4-55 0</inkml:trace>
  <inkml:trace contextRef="#ctx0" brushRef="#br0" timeOffset="-163040.08">2043 5089 245 0,'0'0'119'16,"0"0"-113"-16,0 0 66 15,0 0-25-15,0 0-30 16,0 0-9-16,74-4-8 16,-60-3-19-16,-4 0-23 0,1-1-72 15,-1 4 35 1,-4 2-30-16,-1 2 36 0,-5 0 57 15,0 0 14-15,0 0 2 16,0 0 75-16,0 0 4 16,0 10-6-16,0 2 2 15,0 4-37-15,0 2 3 16,0-2 1-16,4 2 27 16,0-6-22-16,6-1-10 15,-4-4 19-15,3 0-23 16,-1-4 10-16,4 4-9 15,-3-5-17-15,2 0-2 0,-2-2-4 16,0 0-1-16,0 0-3 16,-5 0-4-16,1 0 2 15,-1 0-5-15,-4 0-5 16,0-7 4-16,0-5-6 16,0-1-30-16,-6-3-15 15,-10 2-8-15,-4-1-10 16,0 1 14-16,0 4-4 15,-1-2-3-15,11 5 53 16,3-2 10-16,5 3 26 16,2 0-21-16,0-2 4 15,0 0 16-15,0 1-8 16,11-7 10-16,5 2-6 16,1-1-3-16,6-3-9 15,-3 6-5-15,2-2-3 0,-2 5-1 16,-4 7-1-16,-3 0-1 15,-2 0-5-15,-2 0-2 16,-2 11 5-16,-3 9 4 16,-2 2 5-16,-2 6 3 15,0-2-6-15,0-4 4 16,0-2-6-16,0-8 2 16,0-4 0-16,0-3-2 15,0-5 0-15,0 0 5 16,0 0 4-16,0 0 14 15,0 0 28-15,0-11-51 16,0-5 0-16,0-3-4 0,0-6 4 16,7 3 0-1,1-2 0-15,6 5 0 0,-3 2 0 16,1 5 6-16,-1 6-5 16,-1 6-1-16,0 0-3 15,-3 0-6-15,-2 0 6 16,-2 16 1-16,-3 6 4 15,0 0-1-15,0-1-1 16,0-4 3-16,0-1-3 16,0-5 1-16,0-4 13 15,2 0 28-15,6 2-12 16,-4-3 7-16,3-2-10 16,-1 0-12-16,3 0-6 0,-2 1-4 15,0-4-3 1,-1 1 0-16,-2-2-2 0,1 0 0 15,2 0-9-15,-3 0-51 16,3 0-22-16,-1 0-3 16,2-2 13-16,0-14-21 15,1-1-98-15,-2-6-26 16</inkml:trace>
  <inkml:trace contextRef="#ctx0" brushRef="#br0" timeOffset="-162844.93">2629 4909 376 0,'0'0'135'0,"0"0"-56"16,0 0 5-16,0 0-31 16,0 0-39-16,0 0-13 15,0 45 62-15,0-20-30 16,0-4-10-16,0-1-12 16,0-3-9-16,0-3-2 15,5-4-28-15,-3 0-71 16,5-3-83-16,-2-2-50 15,-2-3-67-15</inkml:trace>
  <inkml:trace contextRef="#ctx0" brushRef="#br0" timeOffset="-162318.28">2711 5136 232 0,'0'0'111'0,"0"0"-13"0,0 0-7 16,0 0 54-16,0 0-26 15,0 0-24-15,0 11 7 16,0-20-39-16,0-8-37 16,0-5-19-16,0 1-6 15,0 0-1-15,3 1 6 16,4 6-6-16,-3 4-6 16,0 2 5-16,4 2 0 15,-4 2-2-15,-2 4 0 16,3 0-9-16,-2 0-3 0,2 2 6 15,5 16 7 1,-1 4 2-16,-3 2 4 0,3-4 0 16,-4-6-4-1,1-5 1-15,-1-6-1 0,-3-3 0 16,0 0-7-16,-1 0 7 16,2 0 4-16,6-3-3 15,0-12 13-15,2-5-14 16,3 2 1-16,-1-2-1 15,-2 2 0-15,-1 5-2 16,-4 6 2-16,-4 5 0 16,0 2-7-16,-2 0 4 15,0 0-7-15,0 0 9 16,0 0-7-16,5 6 8 16,-3 8 0-16,4 6 8 0,2-2-8 15,-4 0 0 1,2-2 0-16,1-2-17 0,-3-4-72 15,2-4-35-15,-3-6-31 16,4 0-48-16,0 0-1 16</inkml:trace>
  <inkml:trace contextRef="#ctx0" brushRef="#br0" timeOffset="-161329.19">3071 4939 313 0,'0'0'312'15,"0"0"-301"-15,0 0-11 0,0 0 54 16,0 0 18-16,-9 107-23 16,9-80-5-16,0-5 0 15,0-2-19-15,0-6-12 16,0-2-3-16,4-3 15 16,3-6-13-16,2-3-11 15,-5 0 0-15,5 0 0 16,-4 0 7-16,2 0 4 15,-5-10-12-15,-2-6-11 16,0-4-34-16,0 0-41 16,0-1-2-16,-17 1 33 15,5 3 4-15,1 3 30 16,6 6 21-16,3 1 0 16,2 6 13-16,0-3-13 15,0-3-3-15,0 4 2 0,9-3 1 16,6 0 0-16,4 0-1 15,0 1-7-15,-1 2-47 16,1 1-14-16,-4 2 37 16,-1-3 29-16,-4 3-1 15,-1 0 2-15,-5 8-15 16,1 13 15-16,-2 3 2 16,-3-2 22-16,0-2 14 15,0-2 19-15,0-7 23 16,0-6-27-16,0-3-29 0,0-2-8 15,0 0 5 1,0 0 3-16,0-12-7 0,0-8-15 16,0 1-9-1,0-2 1-15,2 3 3 0,6 6 3 16,-1 4-1-16,-3 8 1 16,4 0-7-16,-2 0-1 15,3 6 0-15,2 8 10 16,0 2 5-16,-2-4-5 15,2-4 0-15,1-5-2 16,-4-3-21-16,1 0-46 16,-2 0 37-16,0-17-22 15,-4-5-50-15,2 2 20 16,-2-2 29-16,1 1 0 16,3 3-14-16,2 7 69 0,-3 4 11 15,0 7 51 1,-1 0-12-16,5 0 8 0,-4 18 17 15,3 7-10-15,1 3 2 16,-9 0-21-16,4-6-30 16,-1-8-7-16,-3-8-8 15,3-2 3-15,-4-4 1 16,0 0 8-16,0 0 62 16,0 0-6-16,0-14-61 15,-4 0-8-15,3-2 0 16,1 0 0-16,0 0-3 15,0 0 0-15,11 6 0 0,3 1 0 16,1 6 3-16,1 3-5 16,-1 0 0-16,4 0 5 15,-8 10-3-15,4 12 3 16,-6 2 5-16,-5 1-1 16,-4 1-1-16,0-7 0 15,0-5 2-15,0-2-4 16,0-6-1-16,-4-4-12 15,0-2-62-15,4 0-69 16,-5 0-366-16</inkml:trace>
  <inkml:trace contextRef="#ctx0" brushRef="#br0" timeOffset="-161088.18">3713 4916 658 0,'0'0'178'0,"0"0"-178"16,0 0-1-16,0 0 1 15,0 0 0-15,0 0-2 16,4 59-29-16,-4-58-8 16,0-1-8-16,0 0-23 15,0 0 10-15,0 0 27 16,0 0-50-16,0-1-43 0,0-9 18 15,0-2-69-15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30T07:45:27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8720 16794 191 0,'0'0'84'0,"0"0"-65"0,0 0 53 16,0 0 8-16,0 0-28 15,0 0-18-15,0 0-7 16,4-8-6-16,-4 6-16 16,0 2 10-16,2 0 15 15,-2 0 0-15,0 0 7 16,0 0-2-16,0 0-9 16,0 0 14-16,0 0-3 15,0 0-6-15,0 0-4 16,0 0-2-16,0 0 8 15,0 0-2-15,0 0-7 16,0 0 3-16,0 0-12 16,0 0 1-16,0 0-4 15,0 0 1-15,0 0 5 0,0 0-14 16,0 2 8-16,-8 10-7 16,-6-2-2-16,1 2-3 15,-5 2 4-15,-2 0-4 16,-2-2 1-16,-1 2 7 15,1 0-7-15,0 4 5 16,2-4-5-16,-3 7 0 16,0-4 3-16,4-2 0 15,3-1-4-15,-1-2 2 16,3 5 0-16,-1-2-1 16,1-6 2-16,3 3-2 15,5-7 4-15,-2 0 2 0,3-1 5 16,-1 0-4-16,0 0-2 15,1 1 3-15,-1-4-2 16,-1 3-4-16,0 5-2 16,-2-4 6-16,-7 12-6 15,8-12-1 1,3-1 4-16,0 0 1 16,2 1 2-16,3-5 0 15,-3 4 1-15,1-4 2 16,2 0-6-16,0 0-4 15,0 0 5-15,0 0-3 16,0 0-2-16,0 0 3 0,0 0-6 16,0 0-5-1,0 0-55-15,0 0-33 16,0 0-19-16,0 0-49 0,0-4-51 16,0-5-331-16</inkml:trace>
  <inkml:trace contextRef="#ctx0" brushRef="#br0" timeOffset="608.79">8116 17066 422 0,'0'0'31'0,"0"0"-26"16,0 0 31-16,0 0 47 15,0 0-45-15,0 0-18 16,-50 107 16-16,48-85 0 15,2 2-5-15,0 1 10 16,0-2 0-16,0 0-7 16,0-6-13-16,7 1 13 15,4-4 16-15,-1-2-39 0,2-1 16 16,2-8-5 0,-3 1-3-16,0-4 19 0,1 5 1 15,0-5-6-15,0 0-6 16,-1 0-8-16,0-5 0 15,2-13 8-15,-2-4-3 16,-1 0-3-16,-6-4 3 16,-2 3-14-16,-2 0-1 15,0 0 3-15,0 2-4 16,0 3-3-16,-8-1-4 16,-2 7 2-16,1-2 3 15,-1 1-6-15,-2 4 0 0,-1 1-1 16,1 6-2-16,-1 2-19 15,2 0 22-15,-5 0-19 16,1 2-46-16,-3 15-5 16,0 5-13-16,0-3-20 15,4 4-55-15,-1-5-81 16,2-3-250-16</inkml:trace>
  <inkml:trace contextRef="#ctx0" brushRef="#br0" timeOffset="1049.53">7732 17040 585 0,'0'0'29'0,"0"0"13"16,0 0 97-16,0 0-57 0,0 0-47 15,0 0-4 1,-4 0 1-16,4 0-14 0,0 12 2 15,0 6 10-15,0 15 27 16,0 2-8-16,0 4-1 16,6 3-16-16,-4 2-14 15,2-8-7-15,2 4-2 16,-2-10-6-16,-3-2 1 16,-1-2-4-16,0-8-2 15,0-4 0-15,0-5-34 16,0-6-48-16,0-3-39 15,0 0-106-15,0 0 26 0</inkml:trace>
  <inkml:trace contextRef="#ctx0" brushRef="#br0" timeOffset="1349.94">7699 17311 512 0,'0'0'58'0,"0"0"-35"15,0 0 98-15,0 0-6 16,0 0-23-16,0 0-5 16,26 0-8-16,-13 0-5 15,3 0-32-15,0 0-19 16,2 0-2-16,-2 0 2 16,-1 0-8-16,1 5-8 15,-1-5-3-15,-4 0-3 0,3 0-1 16,-6 0 2-16,4 0-6 15,-3 0-3-15,0 0-33 16,-3 0-20-16,-2 0-30 16,-1 0 0-16,-3 0-58 15,0-5-91-15,0-7-75 16</inkml:trace>
  <inkml:trace contextRef="#ctx0" brushRef="#br0" timeOffset="1626.63">7915 17093 553 0,'0'0'79'0,"0"0"-40"0,0 0 58 16,0 0-28-16,0 0 13 16,0 0-7-16,0 98-19 15,4-62-12-15,-2 4-6 16,-2 4 0-16,0-7-17 15,0-6 0-15,0-4-8 16,0-6-7-16,0-7-2 16,0-6-4-16,0-2-1 15,0-2-14-15,0 1-44 16,0-5-26-16,0 3-49 16,0-3-135-16,0 0-231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30T08:13:26.59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15569 3400 143 0,'0'0'227'15,"0"0"-169"-15,0 0 3 16,0 0-2-16,0 0 31 16,0 0-31-16,0 0-14 15,0-11-7-15,0 11-4 16,0 0 6-16,0 0 7 0,0 0 12 16,0 0-10-1,0 0-3-15,0 0-12 0,0 0-1 16,0 0-7-1,0 0-6-15,0 0-5 0,0 0-8 16,0 0 0-16,0 0-1 16,0 0-6-16,0 2-10 15,0 21 10-15,0 19 18 16,0 19 13-16,-4 23 0 16,-7 16 5-16,1 11-4 15,-4-2-16-15,1-10 4 16,-1-9-15-16,2-9 17 0,4-9-1 15,-1-10-5 1,2-10 6-16,3-9-12 0,2-10 0 16,0-5 4-16,2-5 0 15,0-3-8-15,0-5 3 16,0-4 0-16,0-6-5 16,0-3-2-16,0 1 1 15,0-3 5-15,0 0-7 16,0 0 4-16,0 0 5 15,0 0-3-15,0 0 1 16,0 0-8-16,0 0 1 16,0 0 5-16,0 0-6 15,0 0 3-15,0 0 0 16,0 0 0-16,0 0 0 16,0 0 2-16,0 0-4 0,0 0 3 15,0 0-2-15,0 0 2 16,0 0-3-16,0 0 3 15,0 0 3-15,0 0-1 16,0 0-5-16,0 0 2 16,0 0-3-16,0 0 2 15,0 0 2-15,0 0-4 16,0 0 1-16,0 0 2 16,0 0-1-16,0 0-2 15,0 0 3-15,0 0 0 16,0 0-2-16,0 0 1 15,0 0-1-15,0 0 2 0,0 0-2 16,0 0 3-16,0 0 1 16,0 0-5-16,0 0 3 15,0 0-1-15,0 0 1 16,0 0-2-16,0 0 4 16,0 0-4-16,0 0 0 15,0 0-1-15,0 0 4 16,0 0-4-16,0 0 1 15,0 0-1-15,0 0 4 16,0 0 1-16,0 0 0 16,0 0 1-16,0 0-4 15,0 0 4-15,0 0-4 16,0 0-1-16,0 0 0 0,0 0-1 16,0 0 2-1,0 0 1-15,0 0 1 0,0 0-2 16,0 0-1-16,0 0 1 15,0 0 1-15,0 0-1 16,0 0 0-16,0 0 2 16,0 0-2-16,0 0-1 15,0 0 2-15,0 0 0 16,0 0-2-16,0 0 3 16,0 0-3-16,0 0 3 15,0 0-2-15,0 0 0 16,0 0 4-16,0 0-6 0,0 0 0 15,0 0 3-15,0 0-2 16,0 0 0-16,0 0 2 16,0 0-2-16,0 0-1 15,0 0 0-15,0 0 0 16,0 0 1-16,0 0-1 16,0 0 0-16,0 0 1 15,0 0-1-15,0 0-5 16,0 0-20-16,0 0-45 15,-9 0-32-15,-1-3-96 16,-10 1-241-16</inkml:trace>
  <inkml:trace contextRef="#ctx0" brushRef="#br0" timeOffset="1318.51">9526 11983 607 0,'0'0'46'0,"0"0"-42"16,-33-123 8-16,2 74 45 16,0 1 22-16,-7-1-2 15,-5 2-11-15,-8 6-19 16,-9 5-9-16,-13 10-15 16,-5 12 8-16,-12 12-14 0,-3 2 5 15,-1 14-4-15,3 20 14 16,8 12 8-16,12 15-18 15,9 12-12-15,11 14 0 16,17 9-1-16,11 14 2 16,17 8-7-16,6 9 3 15,15 2-1-15,30-8-3 16,13-8 1-16,11-18-4 16,12-21 5-16,8-20 17 15,11-22-7-15,14-18 9 16,0-14 4-16,-1-7-18 15,-8-32-1-15,-12-22 18 0,-3-13-7 16,-6-11-1-16,-6-6-2 16,-11-8-10-16,-16-3 1 15,-13 2-4-15,-18-4 5 16,-20 0-3-16,0-5-2 16,-37-2-8-16,-17 7-2 15,-8 16-4-15,-8 18 1 16,1 22 5-16,2 20 0 15,1 12 3-15,3 7 1 16,7 9 1-16,5 0 7 16,7 5 5-16,5 11-12 15,10-2-1-15,7-3 5 16,6-4-5-16,8-2 6 16,3-5-3-16,3 0 2 0,0 0 3 15,2 0-3-15,0 0-4 16,0 0 5-16,0 0-4 15,0 0-1-15,0 0-1 16,0 0-2-16,0 0 1 16,0 0-18-16,0 0-27 15,0 0-12-15,0 0-44 16,0 7-85-16,2 7-104 16,13 4 31-16,8 2-303 15</inkml:trace>
  <inkml:trace contextRef="#ctx0" brushRef="#br0" timeOffset="2563.42">17463 12059 508 0,'0'0'113'15,"0"0"-71"-15,0 0 34 16,0 0 19-16,-4-120-16 15,-15 99 0-15,-6 1-16 16,-4 7-21-16,-9 9 3 16,-9 4-45-16,-6 0-4 15,-9 34 4-15,-8 13 11 0,-7 14-9 16,-1 17 3-16,0 17 5 16,14 11 11-16,21 18-8 15,25 7 28-15,18 7-22 16,27 0 1-16,38-13-20 15,17-19 0-15,12-23-1 16,19-25 1-16,12-24 10 16,4-24 23-16,1-10-7 15,-8-35-5-15,-9-25 2 16,-3-19-12-16,-12-16-2 16,-15-13 3-16,-23-6 11 15,-20-3-15-15,-24 6 4 16,-16 3-4-16,-12 4-5 15,-40 4-3-15,-16 11-1 0,-21 8-3 16,-7 18 0-16,0 13 0 16,3 19-1-16,7 18-5 15,0 13 9-15,-3 20-24 16,-2 33-53-16,-4 24-104 16,-7 15-213-16</inkml:trace>
  <inkml:trace contextRef="#ctx0" brushRef="#br0" timeOffset="8135.91">13967 3240 773 0,'0'0'108'0,"0"0"-78"16,0 0 87-16,0 0 0 15,0 0-38-15,0 0-31 16,0 0-3-16,-20 0 0 15,18 0 2-15,2 0-9 16,0 0 6-16,0 0 6 16,0 0-20-16,0 0 3 15,0 0-11-15,0 0 4 16,0 0-9-16,0 0-7 16,0 0-9-16,0 0 0 15,0 0-2-15,9 0 2 16,12 0-1-16,11 4 2 15,2 4 2-15,-1-2-1 0,0-1 1 16,3 0-3-16,-7 0 0 16,-2-3-1-16,-7 3 2 15,-7-5-1-15,-3 2-1 16,-4-2 0-16,-6 0-2 16,0 0 2-16,0 2-13 15,0-2-14-15,0 0-5 16,0 0-25-16,0 0-27 15,0 0-1-15,-4 0-45 16,-10 0-79-16,-3 0-156 0,-4 0-98 16</inkml:trace>
  <inkml:trace contextRef="#ctx0" brushRef="#br0" timeOffset="8583.44">14101 3104 426 0,'0'0'209'16,"0"0"-96"-16,0 0 25 16,0 0-26-16,0 0-67 15,0 0-45-15,-9 4 2 16,9 22-2-16,0 11 49 16,-2 4-1-16,-3 3-4 15,0-4 4-15,3-5-9 0,2-10 1 16,0-4-16-16,0-9-6 15,0-3 1-15,0-4-4 16,0-3 1-16,0-2 2 16,0 0 3-16,0 0-1 15,0 0 0-15,0 0 1 16,0 0-2-16,0 0-1 16,0 0-3-16,0 0-2 15,0 0-3-15,0 0-1 16,0 0-4-16,0 0 0 15,0 0-1-15,0 0-4 16,0 0 3-16,0 0-2 16,0 0-1-16,0 0-2 15,0 0-10-15,0 0-20 16,0 0-12-16,0 0-22 0,0-5-33 16,0 1-84-16,0 4-97 15,0 0-475-15</inkml:trace>
  <inkml:trace contextRef="#ctx0" brushRef="#br0" timeOffset="10025.36">8541 10780 808 0,'0'0'132'16,"0"0"-127"-16,0 0-4 15,0 0 73-15,0 0 3 16,0 0-19-16,25-42-21 15,2 0 17-15,1-9-8 16,4-2-17-16,-4-2-8 16,1 1-3-16,-6 1-4 15,-1 2-7-15,-4 0 4 16,-2-2-10-16,-3 2 3 16,-4 12-3-16,-2 10 6 15,-3 15-5-15,-2 12 5 0,-2 2-3 16,0 0-4-16,0 0-2 15,0 14-8-15,0 22 10 16,0 13 0-16,0 11 9 16,-4 4-8-16,-5-2 12 15,3-2-5-15,-6-6 3 16,8-6 2-16,2-7-12 16,-1-7 8-16,3-10-9 15,0-7 0-15,0-6-3 16,0-4 0-16,0-7-27 15,0 0-11-15,0 0-30 16,0 0-37-16,5-13-43 0,11-19-33 16,5-11-110-16,2-7-74 15</inkml:trace>
  <inkml:trace contextRef="#ctx0" brushRef="#br0" timeOffset="10880.99">8992 10164 729 0,'0'0'44'0,"0"0"-11"15,0 0 29-15,0 0-1 16,0 0-27-16,0 0 20 16,79-36-11-16,-52 28-3 0,0 3-2 15,-4-4-11 1,-1 4-10-16,-4-2-11 15,-2 2-2-15,-4 2-3 0,-2-1 1 16,1 2-2-16,-9 2-29 16,2-2-28-16,-4 2-6 15,0 0-26-15,0-2 33 16,0 0-58-16,-6-3-80 16,-10 5 66-16,1-3 29 15,-3-1-30-15,-4 4 68 16,10 0 60-16,-3 0 1 15,1 0 29-15,3 10-2 0,-2 7 10 16,-3 2 7 0,0 9 0-16,1 2 2 0,-1 11 10 15,-1 1 11-15,1 2-3 16,3 2 14-16,1-6-37 16,3-4-3-16,5-7 10 15,0-6-16-15,0-7-4 16,4-6 0-16,0-4 1 15,0-6-2-15,0 0-7 16,0 0-8-16,0 0 13 16,0 0 5-16,6 0 0 15,9-10-5-15,5-3-15 16,3-2 1-16,2 1 0 16,-2-1-1-16,2 8-6 15,0 0-2-15,0 7 3 0,-5 0-2 16,2 0 3-16,-4 0-5 15,-3 12 3-15,-3 2 4 16,-2 6 6-16,-1-1-7 16,-5 0 1-16,-4-2-5 15,0 1 16-15,0 2 2 16,0 1-4-16,-13-2-4 16,-4-1-4-16,3-5 0 15,0-3 5-15,4-5 3 16,-2 0-1-16,1-1 5 15,2-2-3-15,1-1-3 16,1-1 2-16,0 0-3 16,-1 0 0-16,7 0-3 0,-1 0-3 15,2 0 9-15,0 0-6 16,0 0-3-16,0 0-4 16,0 0-1-16,0 0-1 15,0 0-1-15,0 0-2 16,0 0-9-16,0 0-23 15,0 0-27-15,0 0-63 16,0 0-106-16,0 0-305 16</inkml:trace>
  <inkml:trace contextRef="#ctx0" brushRef="#br0" timeOffset="13341.83">16475 1347 606 0,'0'0'98'0,"0"0"-31"0,0 0 59 15,0 0-19-15,0 0-36 16,0 0-21-16,0 0-21 16,-5-40-11-16,5 36 3 15,0 0 8-15,-2 1 5 16,2 0-8-16,0 3 1 15,0 0-14-15,0 0 5 16,0 0-9-16,-3 0-9 16,2 0-6-16,1 0-14 15,0 3 2-15,0 11 10 16,0 9 8-16,0 5 6 16,0 4 8-16,0 1 3 0,0-3-9 15,-2-1-3 1,2-3 3-16,0-2-5 0,0-4-2 15,0-6 2 1,0-3-2-16,0-3 2 0,-2-4-3 16,2-2 0-16,0-2-8 15,0 2-24-15,0-2-66 16,0 0-12-16,0 0 13 16,-3 0-6-16,-2 0-12 15,-1 0-32-15,-1-16-105 16,-4-4 83-16</inkml:trace>
  <inkml:trace contextRef="#ctx0" brushRef="#br0" timeOffset="13641.31">16352 1485 203 0,'0'0'121'0,"0"0"-22"15,0 0 27-15,0 0-4 16,0 0-20-16,0 0-13 16,-11-11-29-16,11 11 0 15,0 0-15-15,0 0-20 16,5 0-7-16,13 0 23 15,8 0 42-15,3 0-10 16,4 0-12-16,0 0-26 16,2 0-4-16,-4 0-17 15,-2 0 1-15,-7 0-11 16,-4 0 4-16,-5 0-5 0,-4 0-3 16,-4 0 1-1,-3 0 1-15,-2 0 2 0,0 0-1 16,0 0-2-16,0 0-1 15,0 0-15-15,0 0-38 16,0 2-89-16,0 3-93 16,0 6-154-16</inkml:trace>
  <inkml:trace contextRef="#ctx0" brushRef="#br0" timeOffset="16123.45">14075 3087 345 0,'0'0'244'0,"0"0"-232"16,0 0 23-16,0 0 53 15,0 0-20-15,0 0 4 16,0 0-11-16,0 77-11 15,15-63-7-15,0-4-6 16,-1-2-4-16,1-2-4 16,1-3-7-16,-5-3-1 0,-2 0-5 15,0 0 2-15,-2 0 1 16,-3 0 12-16,0-11 4 16,-4-3-14-16,0-4-8 15,0 4-6-15,0 2-7 16,-6 0-1-16,-10 4-2 15,-1 5 0-15,-6 3-13 16,-4 0 6-16,0 5-2 16,3 16 5-16,0 6 5 15,8 1-1-15,7-2-2 16,7-4 5-16,2-4-2 16,0-5-3-16,6 1 2 15,9-9 3-15,2-1 0 0,-3-2 8 16,5-2 4-1,-3 0 9-15,-3-2 1 16,-1-12-5-16,-1-2-6 0,-3 2-1 16,-4-4-4-16,-1 4 0 15,-3 2-1-15,0 0 0 16,0 1-5-16,-3 4-5 16,-7 3-10-16,-4 1 3 15,-4 3-4-15,0 0 2 16,-1 9-3-16,-2 13 15 15,7 5 1-15,8-4 0 0,3 0 1 16,3-6-4 0,0-4 2-16,5-4-1 15,9 0 1-15,-1-8 2 0,3-1 8 16,-1 0 5-16,1 0 4 16,2-14 0-1,0-5 2-15,-3-6-11 0,-1 3 1 16,-8 2-8-16,-1 1 3 15,-5 2 1-15,0 0-5 16,0 5 0-16,0 7-8 16,-3-1-4-16,-5 6 7 15,1 0-7-15,-4 0-2 16,0 11 2-16,0 6 9 16,1 3 1-16,8 1-2 15,2-6 3-15,0-3 1 0,0-4-2 16,2 0-1-16,12-4 1 15,1-2 2-15,3-2 3 16,1 0 2-16,0 0 1 16,2-10 2-16,-4-4-6 15,-3-4 5-15,-4 2-2 16,-5 0-3-16,-5 2 2 16,0 0 3-16,0 0-7 15,-5 3-12-15,-12 6-3 16,1 1 4-16,-2 4-2 15,-1 0-3-15,0 0-4 16,0 20 11-16,3 1 8 0,3 6-2 16,3-1 0-16,6-2 2 15,4-4 1-15,0-4 0 16,0-6-3-16,9 1 0 16,7-3 3-16,4-2 10 15,2-2-1-15,2-4 2 16,3 0-7-16,0 0 6 15,-2-9 2-15,-4-7 0 16,-2 0 0-16,-8-2-6 16,-6 2 1-16,-5 5-5 15,0-4 8-15,-8 5-10 16,-9 0-11-16,-3 4 11 16,-3 2-4-16,2 4-6 0,0 0 2 15,1 0-3 1,5 10 7-16,3 5 1 0,3 5 2 15,5-5-2-15,2 1 2 16,2-2-1-16,0-5-3 16,0-4 5-16,4 1-2 15,7-3 0-15,3-2 2 16,-1 2 5-16,1-3-1 16,-1 0 1-16,-2 0 2 15,0-4 3-15,-5-10 3 16,-1-2 0-16,-3 1-5 15,-2-1 1-15,0 2-3 16,0 1-6-16,-15 2-11 0,-3 3 6 16,1 2-5-16,-4 6-3 15,1 0 0 1,-2 0-2-16,2 10 11 0,-1 8-2 16,8 2 3-16,7 0 3 15,4-5-4-15,2 1 0 16,0-6-2-16,0-6 2 15,0 0 2-15,11-4 2 16,-5 0 0-16,3 0 3 16,0 0 2-16,-2 0 11 15,4-15-1-15,-2-4-2 16,0 2-4-16,-3-1-6 16,-6 2-1-16,0 4-2 15,0 5 0-15,0 0-18 0,-9 3 4 16,-4 4 3-16,2 0-2 15,-2 0-8-15,-1 6-4 16,3 11 20-16,0 4 2 16,2 4 2-16,7-6 0 15,2 0-2-15,0-6 3 16,0-4-1-16,8-4 1 16,6-2 1-16,-3-3 7 15,3 0 4-15,-1 0 12 16,0-17 5-16,-2-3-13 15,-2-1-8-15,-2-2-2 16,-7 5-3-16,0 3 3 16,0 4-6-16,0-1-5 0,-9 3-8 15,-2 2 10-15,2 3-5 16,0 1-4-16,-2 3 3 16,2 0 1-16,-2 0-2 15,0 0-9-15,2 3-13 16,-2 7-18-16,2 4-49 15,0 5-95-15,2 1-124 16,5 1-209-16</inkml:trace>
  <inkml:trace contextRef="#ctx0" brushRef="#br0" timeOffset="39391.47">16570 3703 245 0,'0'0'224'0,"0"0"-144"16,0 0-6-16,0 0 41 15,0 0-23-15,0 0-36 16,0 0-17-16,0 0 7 16,0 0-15-16,0-5-12 15,0 5 6-15,0 0 5 16,0 0-8-16,0 0 9 15,0 0-3-15,0 0 6 16,0 0-18-16,0 0 5 16,0 0-20-16,0 23 2 15,0 18 7-15,-2 14 5 0,-2 10 11 16,0 8-3 0,-3 2-10-16,-5 5 2 0,2 1-11 15,-3-5 5-15,3-8-9 16,4-12 0-16,1-12-4 15,5-9-41-15,0-12-49 16,0-7-59-16,0-11-122 16,11-5-314-16</inkml:trace>
  <inkml:trace contextRef="#ctx0" brushRef="#br0" timeOffset="40470.72">17614 3684 317 0,'0'0'313'16,"0"0"-290"-16,0 0 36 16,0 0 82-16,0 0-54 15,0 0-42-15,0-13-11 16,0 12 5-16,0 1-1 15,0 0 2-15,0-3-2 16,0 3-3-16,0 0-4 16,0 0-3-16,0 0-7 15,0 0-3-15,0 0-4 0,0 0-8 16,0 10-6-16,0 16 0 16,0 18 10-16,0 14 7 15,0 12-6-15,0 10 15 16,0 2-3-16,-2-1-6 15,-5-4-3-15,1-11-2 16,5-11-8-16,-1-16-2 16,2-8 2-16,0-12-4 15,-2-8 0-15,2-7-1 16,0-3 0-16,0-1-27 0,0 0 0 16,0 0-22-1,0 0-47-15,0-1-89 0,0-10-125 16,11 2-301-1</inkml:trace>
  <inkml:trace contextRef="#ctx0" brushRef="#br0" timeOffset="41514.3">18704 3617 356 0,'0'0'209'15,"0"0"-166"-15,0 0 31 16,0 0 54-16,0 0-33 16,0 0-50-16,0-8-1 15,0 8 1-15,0 0-8 16,0 0 6-16,0-2-12 16,0 2 7-16,0 0-1 15,0 0-18-15,0 0 1 16,0 0-11-16,3 0-2 15,-3 2-5-15,2 20 12 0,0 10 5 16,-2 13 8 0,0 9-12-16,0 9 4 0,0 14-1 15,0 1 0-15,0 1 0 16,-4-6-6-16,-1-8-4 16,5-12-4-16,0-7-3 15,0-17 1-15,0-5 0 16,0-8-2-16,0-7-2 15,0-6-23-15,0-1-34 16,0-2-72-16,0 0-124 16,0 0-210-16</inkml:trace>
  <inkml:trace contextRef="#ctx0" brushRef="#br0" timeOffset="44556.87">15274 6920 435 0,'0'0'56'0,"0"0"-21"15,0 0 18-15,-114-34 37 0,91 30-18 16,3 2-22-16,0 2-19 16,0 0 3-16,1 0-9 15,-8 2-14-15,-2 20-6 16,-2 4-4-16,-3 8 3 15,-5 2-3-15,-1 4 1 16,3 8-1-16,-2 5 0 16,4 3 4-16,4 5 1 15,6 6 1-15,8 1-5 16,5 3 4-16,7-6 0 16,5-2 0-16,0-3-6 0,13-9 5 15,13 0 2-15,8-7 4 16,6-3 14-1,7-2 3-15,3-3-8 0,8-1-6 16,5-5 0-16,-2-2-8 16,2-6 3-16,5-6 3 15,-1-6-2-15,0-8 1 16,1-2 8-16,-1 0-1 16,-1-10-9-16,-4-8 3 15,-8-4-7-15,-2-4 3 16,-3-2 8-16,-4-2-3 15,-4-3-4-15,-4-1-1 0,-3-2-1 16,-1 0-2-16,-6-4 0 16,-3-1 10-16,-4-5-4 15,-4-5-4-15,-5-3-2 16,-5-3-3-16,-6-3 2 16,0 2 0-16,0 4 0 15,0 1-2-15,-2 5 2 16,-9 3-1-16,-2-4 4 15,-4 5 1-15,3-2-6 16,-6 0-2-16,-3 0-1 16,-6 2 1-16,-6 3-31 15,-7 14-51-15,-10 10-20 16,-12 15-32-16,-15 2-109 16,-10 29-386-16</inkml:trace>
  <inkml:trace contextRef="#ctx0" brushRef="#br0" timeOffset="45482.01">13254 8045 338 0,'0'0'37'0,"0"0"-30"15,0 0 12-15,0 0 35 16,-141 72-9-16,107-36-14 15,3 5 4-15,0 5-13 0,2 3 12 16,0 8-7 0,2 1-7-16,1 2 4 0,8-4 6 15,3 0-8-15,8-4-15 16,7-2-6-16,0 5 11 16,0-3 1-16,11 0 4 15,12 0-4-15,9 0 6 16,5-1 1-16,7-4 11 15,7-3 16-15,7-5-16 16,5-9-14-16,8-13-6 16,3-9 9-16,3-8 9 15,2 0 6-15,-2-25-9 16,0-8-3-16,0-4-2 0,-3-7 6 16,-5-2-10-16,-5 3 0 15,-10 3-6-15,-8 3-6 16,-7 0 1-16,-10-1 0 15,-6-3-4-15,-4-4 6 16,-10-5-1-16,-4-5 10 16,-5-1 8-16,0-2-17 15,-7-2 0-15,-13 2-8 16,-5 2 0-16,-6-1-1 16,-6 4-11-16,-11 4-11 15,-10 7-32-15,-8 10-37 16,-13 16-15-16,-10 13-112 15,-11 3-120-15</inkml:trace>
  <inkml:trace contextRef="#ctx0" brushRef="#br0" timeOffset="46368.83">10801 8961 561 0,'0'0'27'15,"0"0"-25"-15,-120 68-2 16,96-36 11-16,8 11 23 15,7 10 3-15,7 12-3 16,2 6 1-16,0 3-5 16,2 2-3-16,16-1-7 15,4 0-1-15,5 0 4 16,0-3 0-16,2-9 14 16,4-2-10-16,1-9-13 0,3-4 10 15,6-1-5-15,4-6 6 16,7-7 0-16,10-5-3 15,5-12-7-15,9-13 8 16,3-4-8-16,3-5 1 16,-2-30-10-16,-3-9 0 15,-6-9 13-15,-4-5-2 16,-5-2-6-16,-6-3 0 16,-6 2 2-16,-12 5-1 15,-9 8 2-15,-13 2-6 16,-7 0 2-16,-11-2 8 15,0-3-6-15,0-2-2 16,-17-5-2-16,-10-5 0 16,-2 1-3-16,-9-2-5 15,-3 3 1-15,2 8-1 0,-6 8 3 16,-2 11-3-16,-1 6-1 16,3 10-8-16,0 6-2 15,3 8-16-15,2 4-45 16,4 0-23-16,-2 20-46 15,0 10-134-15,-2 5-322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30T08:11:27.93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9038 11396 980 0,'0'0'0'15,"0"0"-48"-15,0 0-177 16,0 0-155-16</inkml:trace>
  <inkml:trace contextRef="#ctx0" brushRef="#br0" timeOffset="190393.73">19529 10270 76 0,'0'0'136'0,"0"0"-120"16,0 0 4-1,0 0 46-15,0 0 27 0,0 0-30 16,0 0-19 0,0 0 29-16,0-3-17 0,0 1-5 15,0 2 4-15,0 0 10 16,0 0-2-16,0 0-16 16,0 0-4-16,0 0-9 15,0 0-5-15,0 0-3 16,0 0-2-16,0 0 0 15,0 0-2-15,0 0-4 16,0 0-2-16,0 0-1 16,0 0-4-16,0 0-3 15,0 0 1-15,0 0-5 16,0 0-3-16,0 0 6 0,0 0-5 16,0 0 3-16,0 0-5 15,4 0 6-15,11 0 3 16,6 0-5-16,6 0 5 15,0-2-5-15,4 2 1 16,4 0 8-16,-1 0-6 16,3 0 3-16,1-2-5 15,-2 2 0-15,-2-3-3 16,-4-1 4-16,-2 3-2 16,-6-1-2-16,-2 0-2 15,-6 2 0-15,1 0 0 16,1 0 2-16,-5 0-2 0,-3 0 1 15,-3 0 0 1,0 0-1-16,-5 0 3 0,2 0-2 16,-2 0 4-16,0 0-4 15,0 0 1-15,0 0 1 16,0 0 0-16,0 0 0 16,0 0-3-16,0 0 0 15,0 0-4-15,0 0-29 16,0 0-32-16,0 0-71 15,0 0-122-15,0 5-308 16</inkml:trace>
  <inkml:trace contextRef="#ctx0" brushRef="#br0" timeOffset="191445.29">19585 11372 440 0,'0'0'89'16,"0"0"-51"-16,0 0 45 15,0 0 12-15,0 0-24 16,0 0-13-16,-9-3 1 0,9 3 2 15,0 0-15-15,0-1-3 16,0 1-6-16,0 0-9 16,0 0-6-16,0 0 0 15,0 0-6-15,0 0-3 16,0 0-1-16,0 0-2 16,0 0-2-16,0 0-4 15,0 0-1-15,0-3-2 16,0 3 0-16,0 0 4 15,0 0-5-15,0 0 1 16,0 0-1-16,0 0 0 16,0 0 0-16,0 0 3 15,11-1 3-15,8 1 4 16,4-3-4-16,8 2 3 16,6-1-2-16,2-2 4 0,6 4-9 15,-6 0 11-15,-1 0-7 16,-1 0-2-16,-4 0 6 15,-3 0 1-15,0 0-3 16,-5 0-7-16,-6 0 9 16,-2 0-7-16,-5 0 5 15,-2 0-6-15,-6 0 3 16,-2 0-2-16,-2 0-2 16,0 0 6-16,0 0-6 15,0 0 3-15,0 0-2 0,0 0-3 16,0 0 1-1,0 0-1-15,0 0-11 16,0 0-18-16,0 0-15 0,0 0-33 16,0 0-63-16,0 0-21 15,0 0-128-15,-2 6-226 16</inkml:trace>
  <inkml:trace contextRef="#ctx0" brushRef="#br0" timeOffset="193000.8">20006 14061 144 0,'0'0'64'0,"0"0"-49"15,0 0 11-15,0 0 17 16,0 0-8-16,0 0-30 16,0-6-3-16,0 6-2 15,0 0-4-15,0 0-34 16,0 0-63-16</inkml:trace>
  <inkml:trace contextRef="#ctx0" brushRef="#br0" timeOffset="193570.08">20766 14494 433 0,'0'0'85'0,"0"0"-77"15,0 0 6-15,0 0 47 16,0 0-16-16,0 0-25 15,0 0-13-15,0 0-7 16,0 0 0-16,0 0-18 16,0 0-41-16,0 0-35 15,0 0-56-15,0-4-139 16</inkml:trace>
  <inkml:trace contextRef="#ctx0" brushRef="#br0" timeOffset="194022.84">20204 13958 330 0,'0'0'113'15,"0"0"-73"-15,0 0 33 16,0 0 27-16,0 0-9 16,0 0-32-16,0-10-8 15,0 10-10-15,0 0-28 16,0 0-4-16,0 0-8 16,0 0-1-16,0 0-22 15,0 0-37-15,0 0-5 16,7 0-28-16,4 2-86 0,2 12-16 15,2 4-20-15</inkml:trace>
  <inkml:trace contextRef="#ctx0" brushRef="#br0" timeOffset="194371.96">20668 14444 212 0,'0'0'221'0,"0"0"-174"15,0 0-14-15,0 0 70 16,0 0-9-16,0 0-47 16,2 0-21-16,-2 0-18 15,0 0-4-15,0 0-4 16,0 0-14-16,0 0-9 16,0 0-14-16,0 0-38 15,0-3-92-15,0-6-56 16,0-3-30-16</inkml:trace>
  <inkml:trace contextRef="#ctx0" brushRef="#br0" timeOffset="194769.76">20204 13964 319 0,'0'0'159'0,"0"0"-101"16,0 0 35-16,0 0 8 16,0 0-27-16,0 0-36 15,0-2-12-15,0-2-6 16,0 4-14-16,0 0-6 16,0 0 0-16,0 0-8 15,0 0-38-15,4 0-15 16,15 6-45-16,0 12-29 0,2 6-75 15,2 3-104-15</inkml:trace>
  <inkml:trace contextRef="#ctx0" brushRef="#br0" timeOffset="195076.34">20688 14471 155 0,'0'0'124'0,"0"0"-69"0,0 0 41 15,0 0 33-15,0 0-30 16,0 0-27-16,2 0-39 15,-2 0-15-15,0 0-11 16,0 0-4-16,0 0-3 16,0 0-4-16,0 0-34 15,0 0-51-15,0 0-128 16,0-3-56-16</inkml:trace>
  <inkml:trace contextRef="#ctx0" brushRef="#br0" timeOffset="195406.97">20102 13929 402 0,'0'0'77'0,"0"0"-57"0,0 0 30 16,0 0 2-16,0 0-35 15,0 0-15-15,0-7-2 16,9 7-17-16,6 0-40 15,1 0-56-15,4 12-27 16,2 7-94-16</inkml:trace>
  <inkml:trace contextRef="#ctx0" brushRef="#br0" timeOffset="195708.16">20699 14582 528 0,'0'0'97'16,"0"0"-84"-16,0 0-1 15,0 0 33-15,0 0-11 16,0 0-23-16,2 0-2 16,-2 0-9-16,2 0 0 15,1 0-27-15,-3 0-25 16,2 0-93-16,-2 0-170 16</inkml:trace>
  <inkml:trace contextRef="#ctx0" brushRef="#br0" timeOffset="200860.28">15363 8448 519 0,'0'0'83'15,"0"0"-63"-15,0 0 32 16,0 0 23-16,0 0-39 16,0 0-1-16,0 0 22 0,15-16 5 15,-13 14-9-15,-2 2-1 16,0 0 1-16,0 0-1 15,0 0-17-15,0 0-7 16,0 0-7-16,0 0-14 16,0 0-6-16,0 0-2 15,0 0-4-15,0 6 5 16,0 11 1-16,-11 4 16 16,-5 9-11-16,-3 4 0 15,-10 4-1-15,-2-1 0 16,-6-3-3-16,-3-5-1 15,-2 0 1-15,-4-3 1 16,3-4-1-16,-4-5 6 0,3-2-4 16,1-6 1-16,7-1 5 15,12-5-3-15,6-1 0 16,7-2-4-16,6 0 7 16,1 0-2-16,4 0-6 15,0 0-1-15,0 0 1 16,0 0-1-16,0 0-1 15,0 0-1-15,-2 0 1 16,2 0 0-16,0 0-3 16,0 0-4-16,0 0-8 15,0 0-6-15,0 0-7 16,0 0-33-16,0 0-17 0,0 0-21 16,0 0-91-16,0-6-52 15,0-2-225-15</inkml:trace>
  <inkml:trace contextRef="#ctx0" brushRef="#br0" timeOffset="201250.95">14865 8664 139 0,'0'0'408'0,"0"0"-353"15,0 0 21-15,0 0 13 16,0 0-72-16,0 0-17 15,-27 11 12-15,10 9-4 16,-3 2 6-16,-1 0 10 0,2-3 23 16,1 0 2-16,3-5-3 15,5-3-13-15,3 1-18 16,3-5 7-16,4 0-11 16,0-2 4-16,0 1 10 15,0-2 3-15,0 2 6 16,0 2-1-16,11-2 6 15,1 3-9-15,3-4 0 16,1 4 3-16,3-4-6 16,2 1-5-16,1 0-7 15,-2-3-8-15,-5 0 0 16,-1-3-6-16,-3 0 4 16,-4 0-5-16,1 0-19 0,-3 0-68 15,-5 0-129-15,0 0-99 16,0 0-439-16</inkml:trace>
  <inkml:trace contextRef="#ctx0" brushRef="#br0" timeOffset="203106.6">14009 9972 106 0,'0'0'39'16,"0"0"-14"-16,0 0 25 15,0 0 7-15,0 0 9 16,0 0-2-16,3-33-2 16,-3 30-12-16,0-1 6 15,0-1 1-15,2 2-7 16,-1-3 13-16,-1 2 2 16,3-3 0-16,-3 4-15 15,0 1 0-15,0-2-7 16,0 1-7-16,0 1-3 15,-3 1-23-15,-7 1-10 16,-6 0-3-16,-6 6 0 16,-2 20 1-16,-5 10 2 0,0 8 0 15,2 7-1-15,3-2 1 16,10-3-1-16,2-3 1 16,10-5 1-16,2-8-1 15,0-4-4-15,9-4 0 16,9-6 3-16,5-1 1 15,-1-2 5-15,2-6-5 16,1-2 0-16,-1-5-1 16,0 0-12-16,2 0-1 15,1-8-22-15,-4-10-26 16,4-7-27-16,0-7-16 0,-2 3-38 16,-3-7-69-16,-2-3-133 15</inkml:trace>
  <inkml:trace contextRef="#ctx0" brushRef="#br0" timeOffset="204092.27">14246 9965 208 0,'0'0'137'16,"0"0"-132"-16,0 0 3 16,0 0 25-16,0 0 17 15,0 0 20-15,-7 87-22 16,0-50-15-16,1 1 23 15,-1-3-27-15,3-1-5 0,-1-6-7 16,3-1-11-16,-3-8 0 16,3-4-5-16,0-6 2 15,-3-4-3-15,5-3 0 16,0-2-4-16,-2 0-12 16,0 0-6-16,0 0-70 15,0-12-20-15,0 2 86 16,2 1 0-16,0 4 5 15,0-2 21-15,0 3 4 16,0 3 5-16,0-1 12 16,0 2 17-16,12-2-12 15,2 0-11-15,2-2 15 16,2-4 1-16,-1-5 2 16,3-2-19-16,1-3-8 0,-2-5-4 15,-1 1 3-15,-2-2-4 16,-5-2-1-16,-1 4-4 15,0 0-3-15,-5 0 3 16,-3 5 3-16,0-2 2 16,-2 5-1-16,2 6 1 15,-2 2 0-15,0 6 5 16,0 0-3-16,0 0-3 16,0 0-23-16,0 0 23 15,0 14 5-15,0 2 11 16,0 6 11-16,-2 5-5 15,-2 2 4-15,1 0 4 16,-1 5 1-16,-1-9-10 0,2 0-13 16,2-3 2-1,1-5-2-15,0-2 2 0,0-3 0 16,0-5-5-16,0-2 2 16,0-5-2-16,0 0-4 15,0 0 2-15,1 0 6 16,16 0 8-16,3 0 9 15,2-2-3-15,0-5-7 16,-2 4-4-16,-2 1-4 16,-3 2-8-16,-1 0-2 15,-5 0-1-15,-3 0-8 16,-6 4-20-16,0 11 27 0,0 4 4 16,-4 1 4-16,-7-1-4 15,3-5 0-15,0 1 0 16,6-5-1-16,2-3 1 15,0 2-5-15,0-1-6 16,8 0 3-16,7 0 8 16,3 0 9-16,-3-3-3 15,1 4 5-15,-5-1 3 16,0 1-3-16,-4 0 3 16,-6-1-7-16,-1 0 3 15,0-1-7-15,0 2 17 16,0 3-13-16,-3-2 3 15,-15 0-1-15,-3 0-5 0,2-3-3 16,-1-2 0-16,1-2 0 16,4-3-1-16,-1 0-21 15,5 0-35-15,5-20-48 16,3-9-105-16,3-5 9 16,0-7-51-16</inkml:trace>
  <inkml:trace contextRef="#ctx0" brushRef="#br0" timeOffset="204663.44">14580 9745 11 0,'0'0'245'0,"0"0"-213"15,0 0 26-15,0 0 18 16,0 0-2-16,0 0-12 16,-6 7-26-16,6 2 27 15,0-1-23-15,0-2-4 0,0-2-21 16,4-2-6-1,-2 1 10-15,0-3-16 16,1 0 16-16,1 0 8 16,0 0 4-16,0-9-14 0,2-3-11 15,-4 2-4-15,0 0 3 16,-2 0-5-16,0 3-21 16,0 2-1-16,0 3 16 15,0 2-3-15,0 0-6 16,0 0 15-16,-4 0 5 15,1 10-3-15,0 3-2 16,3-8 0-16,0 1-1 16,0-3 2-16,0-3 1 15,0 0 1-15,0 0 2 16,0 0 17-16,0 0 0 0,3 0 0 16,-3 0-6-16,0-4-7 15,0-3-2-15,0 4-7 16,0 3-3-16,0 0-29 15,0 0-41-15,0 3-110 16,0 17-7-16,-9 11-59 16</inkml:trace>
  <inkml:trace contextRef="#ctx0" brushRef="#br0" timeOffset="211870.73">16874 15723 20 0,'0'0'383'16,"0"0"-339"-16,0 0-11 15,0 0 72-15,0 0 10 16,0 0-46-16,0 0-10 16,-18 0-19-16,18 0-2 15,0 0-11-15,0 0 7 16,0 0 7-16,0 0-3 0,0 0-3 15,-2 0 7 1,2 0-5-16,0 0-10 0,0 0 6 16,0 0-10-16,0 0-10 15,0 0-6-15,0 0 4 16,0 0-4-16,4 0 5 16,14 0 10-16,4-2-4 15,5 0-2-15,4 0-1 16,0 2-5-16,3-5 1 15,1 5-4-15,2 0 5 16,-4 0-9-16,-1 0 8 16,1 0-4-16,-2 0-3 15,-2 0 5-15,-2-3 7 16,-4 3-5-16,0-4-2 16,-9 2-7-16,-4 2 3 0,-3 0 2 15,-4 0-6-15,1 0 3 16,-2 0-3-16,-2 0 1 15,0 0 1-15,0 0-3 16,0 0 1-16,0 0-1 16,0 0 2-16,0 0-2 15,0 0-17-15,0 0-9 16,0 0-26-16,0 0-21 16,0 0-69-16,0 0-38 15,-6 0-37-15,-5 9-80 16,-8 2-156-16</inkml:trace>
  <inkml:trace contextRef="#ctx0" brushRef="#br0" timeOffset="212410.3">16813 15978 281 0,'0'0'294'0,"0"0"-220"16,0 0-33-16,0 0 36 15,0 0 12-15,0 0-28 16,-7 0-5-16,7 0-9 15,0 0-6-15,0 0-8 16,0 0-13-16,0 0 2 16,0 0-10-16,13 0 0 15,12 0 10-15,9 0 4 16,9 0-8-16,1-2-2 16,3-3 9-16,-1 2-4 15,0-2 0-15,-7 5 9 16,-1-6-9-16,-7 4-2 0,-4 2-9 15,-8 0 1-15,-1 0 0 16,-8 0-3-16,1 0 0 16,-1 0 0-16,-4 0-2 15,-1 0-3-15,-1 0-1 16,-4 0-1 0,2 0-1-16,-2 0 3 0,0 0-3 15,0 0 0-15,0 0 0 16,2 0-24-16,0 0-15 15,6 0-47-15,4 0-93 16,7 0-77-16,5 2-203 16</inkml:trace>
  <inkml:trace contextRef="#ctx0" brushRef="#br0" timeOffset="213460.74">20213 16284 500 0,'0'0'347'16,"0"0"-323"-16,0 0-15 15,0 0 38-15,0 0 27 16,0 0-11-16,-31-3-14 16,31 3-10-16,0-5-9 0,0 5-18 15,0-4 1-15,0 2 11 16,0-2-8-16,8 0 12 15,6-4 0-15,7 4-8 16,8 3 6-16,4-4-11 16,5 1 5-16,1 4-1 15,2-3-8-15,-1-2-4 16,-5 3-3-16,3-2-3 16,-6-4 7-16,2 4-7 15,-6 1-1-15,-4 0 2 0,-1-1-5 16,-3 0 3-1,-8 0-2-15,0 2-3 16,0 2-6-16,-8 0-3 0,0 0-24 16,1 0-26-16,-5 0-58 15,0 0-32-15,0 0-52 16,0 6-158-16,0 2-90 16</inkml:trace>
  <inkml:trace contextRef="#ctx0" brushRef="#br0" timeOffset="213970.64">20271 16433 365 0,'0'0'149'16,"0"0"-103"-16,0 0 30 15,0 0 34-15,0 0-20 16,0 0-16-16,-7 0-18 0,7 0-17 15,0 0-11-15,9 0-5 16,14 0 5-16,6 0 28 16,6 0-8-16,6 0-4 15,1 0-9-15,-2 0-2 16,0-2-8-16,-4 0-8 16,-5 0-7-16,-4-2 1 15,-3 4-6-15,-4-4 3 16,-2 0-5-16,-3 4 4 15,-3 0-4-15,-5 0-3 16,-3 0 0-16,-2-4-3 16,0 4-8-16,-2 0-18 15,0 0-19-15,0 0-33 16,0 0-35-16,-2-2-39 16,-11-3-99-16,-7-2-239 0</inkml:trace>
  <inkml:trace contextRef="#ctx0" brushRef="#br0" timeOffset="-205936.79">10886 7971 82 0,'0'0'716'0,"0"0"-694"16,0 0 8-16,0 0 52 15,0 0 8-15,0 0-29 16,0 0-17-16,-37 0-32 16,37 0 4-16,0 0-10 15,0 0 3-15,0 0-2 16,0 0 6-16,0 0 6 16,0 0 12-16,0 0-8 15,0 0 1-15,0-2-12 16,0 2-1-16,0 0-2 15,0 0-6-15,0 0 6 0,0 0-9 16,0 0-3-16,0 0 2 16,15 0-1-16,21 0-2 15,19 0 8-15,17 5-1 16,17 6 9-16,11 1 4 16,12 2 4-16,1-2-10 15,-8 0-1-15,-5 0 1 16,-13-2-3-16,-10-3 5 15,-8-5 12-15,-14-2-14 16,-6 0 3-16,-15 0 11 16,-6 0-11-16,-10 0-6 15,-9 0-3-15,-5 0 1 16,-1 0 1-16,-3 0 1 16,0 0 3-16,0 0 5 0,0 0-3 15,0 0-6-15,0 0 0 16,0 0-4-16,0 0 5 15,0 0-6-15,0 0-1 16,0 0-13-16,0 0-56 16,0-11-26-16,5-9-194 15,3-15-422-15</inkml:trace>
  <inkml:trace contextRef="#ctx0" brushRef="#br0" timeOffset="-191281.15">19883 3563 733 0,'0'0'61'15,"0"0"-52"-15,0 0 61 16,0 0-8-16,0 0-54 15,0 0-1-15,0 0 0 0,12 0-5 16,-2 0 7-16,0 0-2 16,-4 0 11-16,3 0-5 15,2 0 5 1,5 0 1-16,4 0 2 0,4-6-10 16,1 2-1-16,2-3-5 15,-3-2-4-15,-2 3 1 16,-6 2 3-16,0 2-5 15,-10 2 0-15,-1 0-2 16,-1 0 2-16,-2 0-8 16,-2 16-1-16,0 18 9 15,0 16 5-15,0 9 9 16,0 6-3-16,-13 2-9 0,-1-3 5 16,6-9-3-16,-1-2 6 15,3-9-2-15,0-8-8 16,2-5 2-16,2-9-2 15,2-9 0-15,0-2-3 16,-2-6-24-16,2-1-10 16,-5-4-19-16,1 0-4 15,-2 0-31-15,-5-9-82 16,-3-12-90-16,2 0 100 16,-3-1-46-16</inkml:trace>
  <inkml:trace contextRef="#ctx0" brushRef="#br0" timeOffset="-191107.25">19966 4016 150 0,'0'0'183'0,"0"0"-40"15,0 0-26-15,0 0-25 16,0 0-19-16,0 0-30 16,-9-36 0-16,18 32-4 15,9 0 0-15,1-1-8 16,4 2-13-16,-1-1-5 16,1 2-10-16,1 0-1 15,-2 2-2-15,0-1-47 16,1-1-79-16,1-3-45 15,-2-1-100-15</inkml:trace>
  <inkml:trace contextRef="#ctx0" brushRef="#br0" timeOffset="-190597">20387 3742 363 0,'0'0'37'15,"0"0"-18"-15,0 0-3 16,0 0 34-16,0 0 9 16,0 0-2-16,81 88 41 15,-60-64-26-15,-3 2-31 16,1-2 10-16,-9 0-9 16,-3 1-22-16,-5-4-7 15,-2-2-2-15,0 1-9 16,0-5 5-16,-6-1 8 15,-10-6-2-15,0-1 4 0,3-5-11 16,-1-2 0-16,2 0-3 16,2 0 8-16,2-4-10 15,7-6 3-15,-1-1-1 16,2 0 3-16,0-6 2 16,0-1-8-16,9-3 3 15,9-4-2-15,2-5-1 16,-2-4 3-16,1-1 5 15,-1-3 2-15,-4-1-3 16,-5 3 5-16,-5 2 20 16,-4 4-21-16,0 5 43 0,0 5-22 15,-4 3-25 1,-5 5 1-16,-4 5-8 0,8 3 0 16,-1 4-8-16,1 0 4 15,1 0-12-15,-3 0-29 16,-2 20-39-16,-2 10-58 15,-2 6-90-15,8-4-88 16</inkml:trace>
  <inkml:trace contextRef="#ctx0" brushRef="#br0" timeOffset="-190342.49">20781 3807 462 0,'0'0'144'0,"0"0"-115"0,0 0 104 16,0 0 1-16,0 0-46 15,0 0-22-15,125-2-23 16,-91 2-3-16,-3 0-11 16,-4 0-19-16,-1 0-5 15,-3 0 0-15,-6 0-5 16,-1 0-49-16,-4 0-34 15,1-3-71-15,-2 1-45 16,-3 0-97-16</inkml:trace>
  <inkml:trace contextRef="#ctx0" brushRef="#br0" timeOffset="-189753.32">21292 3553 421 0,'0'0'95'15,"0"0"-66"-15,0 0 67 0,0 0-10 16,0 0-24-16,0 0-24 16,98-28-14-16,-87 28-14 15,-2 0-5-15,-6 0-5 16,-3 12-4-16,0 4-1 16,0 4 5-16,-7 4 11 15,-9 0-8-15,0 3 5 16,7-8-3-16,5-1 0 15,4-2-5-15,0-1-1 16,0-1-7-16,4 2 8 16,12-5 2-16,4 3 8 15,0-1 6-15,1 1 3 16,-4-2-6-16,1 2 1 0,-7 0 7 16,-4-1-5-16,-2 4-5 15,-5 1-4-15,0-2 17 16,0 3-12-16,0-6 0 15,-10 1 3-15,1-2-5 16,-1-2-2-16,0-4-2 16,1 0-4-16,1-4 2 15,3-2-1-15,3 0 1 16,0 0-4-16,0 0-23 16,2 0-48-16,0-5-55 15,0-7-79-15,0-7 0 16,6 1-120-16</inkml:trace>
  <inkml:trace contextRef="#ctx0" brushRef="#br0" timeOffset="-189389.4">21731 3527 254 0,'0'0'146'0,"0"0"-131"16,0 0 17-16,0 0 48 16,0 0-38-16,0 0-2 0,38-6 14 15,-27 6-10-15,2 0 4 16,-1 0-15-16,1 0-16 15,1 0-6-15,-1-1-5 16,-3 1-3-16,-2 0-3 16,1 0-5-16,-7 0-29 15,0-3-30-15,-2 0-21 16,0 2 18-16,0-3-55 16,0 2-24-16,-11 2 43 15,-3-2-2-15</inkml:trace>
  <inkml:trace contextRef="#ctx0" brushRef="#br0" timeOffset="-188888.59">21731 3527 12 0,'38'-7'37'16,"-47"16"5"-16,-2 1 17 16,2 0-3-16,2 4-2 15,1 0 0-15,1-2-4 16,1-2-11-16,4 0 6 16,0-4-1-16,0 4-11 15,0-2-12-15,0 0-7 16,2 1 27-16,7 0-10 15,2 2 0-15,2 0-13 16,3-1 7-16,2 2 6 16,0 2 0-16,-3 0-12 15,-1 1-2-15,-1 3-3 16,1-4 2-16,-3 4-2 0,-3-2-6 16,-3 0-4-16,-5-1 0 15,0 0-4-15,0-5 0 16,0 0 9-16,0 0 11 15,0-3 0-15,-5-2 14 16,-1-1-6-16,-3 1 1 16,-1-5-5-16,4 5-7 15,-5-1-7-15,3-1 6 16,2 0-6-16,0-3-4 16,2 2 3-16,1-2 6 15,3 0-3-15,0 0 4 16,0 0 3-16,0 0 0 0,0 0 4 15,0 0-2-15,0 0-4 16,0 0 4-16,0 0-1 16,0 0-3-16,0 0-2 15,0 0-1-15,0 0-9 16,0 0-5-16,0 0 0 16,0 0-34-16,0 0-195 15,-6 2-275-15</inkml:trace>
  <inkml:trace contextRef="#ctx0" brushRef="#br0" timeOffset="-187742.57">20173 4514 163 0,'0'0'100'0,"0"0"-20"0,0 0 31 15,0 0 35 1,0 0-44-16,0 0-37 0,-2-25 3 16,2 24 0-16,-2 1-13 15,2 0-15-15,-2 0-1 16,2 0-25-16,0 0-14 16,0 0 1-16,0 0-2 15,0 4-3-15,0 10 4 16,2 5 5-16,13 6 11 15,7-1 4-15,1 0 5 16,-2 0 1-16,0-1-15 16,-3-4-1-16,-5 1-4 15,-1 1-1-15,-8 0 0 16,-4-1-5-16,0-2 5 16,0-4-2-16,-6 0-3 15,-13-6 7-15,-1 1-1 0,1-6 5 16,-2-3-9-16,5 0 7 15,1 0 2-15,6-3-11 16,5-10-5-16,1 1 0 16,3-2 5-16,0-4 5 15,0-2-5-15,18-4 2 16,5-2-1-16,-1-2-1 16,0 2 0-16,-3-1 1 15,-3 1-1-15,-4 1 1 0,-3-4 0 16,-7 1 1-1,-2 2 1-15,0 5 0 0,0 5-2 16,-4 6 10-16,-5 3-11 16,-1 6-8-16,0 1 2 15,-3 0-15-15,-3 0-3 16,-1 18-47-16,5 5 19 16,1 9-47-16,4 4-14 15,7 3-22-15,0-3-65 16,0-8-8-16,13-7-106 15</inkml:trace>
  <inkml:trace contextRef="#ctx0" brushRef="#br0" timeOffset="-187454.82">20387 4680 105 0,'0'0'51'0,"0"0"41"0,0 0 2 16,0 0 10-16,0 0-15 15,0 0 13-15,112 54 11 16,-91-54-47-16,2 0 36 15,-3 0-37-15,1 0-3 16,-4-12-16-16,-6-4 8 16,-2 1-1-16,-4-2-16 15,-5 2 6-15,0-4-19 16,0-1 0-16,-5 0-13 16,-11 0-11-16,1 4-1 15,-1 7 0-15,3 0-3 16,-1 6-36-16,-2 3-19 0,3 0-51 15,0 5-77 1,2 14-48-16,4 4-61 0,3 0-63 16</inkml:trace>
  <inkml:trace contextRef="#ctx0" brushRef="#br0" timeOffset="-187146.67">20815 4703 201 0,'0'0'362'0,"0"0"-254"16,0 0-12-16,0 0 30 16,0 0-32-16,0 0-41 0,49-11 8 15,-26 10 41-15,-2-4-43 16,3 3-29-16,4 0-7 15,-3-2-9-15,-4 2-7 16,2 0-7-16,-5 2 5 16,1-3-5-16,2 3-2 15,-5 0-38-15,1 0-48 16,-4 0-51-16,1 0-45 16,0-5-51-16,-3-2-175 15</inkml:trace>
  <inkml:trace contextRef="#ctx0" brushRef="#br0" timeOffset="-186654.7">21307 4459 413 0,'0'0'102'0,"0"0"-78"15,0 0 54-15,0 0 36 16,0 0-43-16,0 0-21 16,79-32 1-16,-66 32-12 15,-4 0-6-15,-3 0-13 16,-3 0-12-16,-3 0-8 0,0 0-8 16,0 12 4-16,0 5 4 15,0 2 13-15,-3 2-9 16,2-3 2-16,1-3-4 15,0 4-1-15,0-3-1 16,0-5-1-16,8 1 1 16,6-1 9-16,-1-1-1 15,0 0 11-15,-1 0-1 16,-4 0-9-16,-3 0-3 16,-3 1 2-16,-2 1-7 15,0-1 4-15,0 1 0 16,0 0 3-16,0-1-1 0,-9 1-4 15,1-5 3-15,1-1-4 16,2 1-2-16,-2-4-5 16,3 1-36-16,0-2-34 15,4-2-79-15,0 0-9 16,0 0-11-16,0 0 45 16,8-8-155-16</inkml:trace>
  <inkml:trace contextRef="#ctx0" brushRef="#br0" timeOffset="-186332.31">21693 4480 428 0,'0'0'64'0,"0"0"-43"15,0 0 51-15,0 0 29 16,0 0-60-16,0 0-14 15,25-5-2-15,-16 5 4 16,-3 10-7-16,-1 2 23 16,4 0-9-16,-5 3-17 15,3 0 20-15,-1 6-21 16,-5-1 3-16,3 0-10 16,-4 2 10-16,3 1-17 15,-1-4 4-15,-2-1-6 0,0 3-2 16,0-7 0-1,0-2-49-15,0-3-56 0,0-5-58 16,-5 0-12-16,-4-4-79 16</inkml:trace>
  <inkml:trace contextRef="#ctx0" brushRef="#br0" timeOffset="-186137.99">21718 4668 149 0,'0'0'307'0,"0"0"-238"15,0 0 17-15,0 0 47 16,0 0-34-16,0 0-3 16,40-2-49-16,-24 2-24 15,-3-2-7-15,1 2-14 16,0 0-2-16,3 0-18 0,2 0-107 16,6-2-96-16,4-4-207 15</inkml:trace>
  <inkml:trace contextRef="#ctx0" brushRef="#br0" timeOffset="-185763.18">22181 4562 476 0,'0'0'137'0,"0"0"-94"15,0 0 82-15,0 0 3 16,0 0-54-16,0 0-6 15,43 0-26-15,-28 0-6 16,-4 0-9-16,1 0-12 16,-3 0-11-16,-1 0-2 15,0 0-4-15,-4 0-8 0,0 0-65 16,-2 2-41 0,-2 4-78-16,0-1-95 0,0 2-116 15</inkml:trace>
  <inkml:trace contextRef="#ctx0" brushRef="#br0" timeOffset="-185564.49">22181 4562 486 0,'-22'100'93'16,"22"-100"-26"-16,0 0 50 15,0 0-9-15,7 0-30 0,6 0-26 16,3 0-26-1,-1 0-23-15,6 0 6 0,1 0-9 16,4 0-23-16,7 0-107 16,3 0-100-16,0 0-235 15</inkml:trace>
  <inkml:trace contextRef="#ctx0" brushRef="#br0" timeOffset="-184854.64">22854 4471 396 0,'0'0'146'0,"0"0"-74"16,0 0 62-16,0 0 26 16,0 0-64-16,0 0-53 15,6-18-12-15,-6 18-22 16,0 0-9-16,0 0-6 0,-4 13 6 15,-8 6 10-15,-5 7 2 16,-2 2 5-16,0 3-7 16,3-5 3-16,-1 0 0 15,9-3-7-15,-1-6-5 16,4-3 4-16,0 1-5 16,5-6 0-16,0-1 0 15,0 1 0-15,0-6 0 16,0 1 2-16,3-2 2 15,6-2-1-15,4 0 2 16,3 0 6-16,-1 0-7 16,4 0 1-16,-2-9-3 15,-1 0 2-15,-4 1-2 16,-1 4-1-16,-9 0 5 16,0 4-4-16,-2 0 5 0,2 0 1 15,-2 0-3 1,0 0 9-16,0 0-9 0,0 0-2 15,0 0-3-15,0 0-4 16,0 0-11-16,0 4 4 16,0 10 11-16,0 2 7 15,0 0-1-15,0-2-2 16,2 0 0-16,0-2-1 16,-2-2-3-16,0 0-4 15,0-2-42-15,0-2-36 16,3-1-52-16,-3-3-75 15,4-2-53-15,2 0-159 0</inkml:trace>
  <inkml:trace contextRef="#ctx0" brushRef="#br0" timeOffset="-184365.98">23033 4514 459 0,'0'0'121'0,"0"0"-81"16,0 0 69-1,0 0 7-15,0 0-37 0,0 0-32 16,62-26-13-16,-58 26-25 15,2 0 9-15,-6 0-11 16,0 0-7-16,0 1-2 16,0 9-8-16,0 5 4 15,0 3 6-15,0-2 6 16,-6-2-2-16,2-1-3 16,4-2 4-16,0-4-4 15,0 1-1-15,0 1-6 16,0-1 3-16,8-1 3 0,5 2 6 15,-1-1 6-15,0 0 1 16,1 1-1-16,-4 0-1 16,-2 3 4-16,0 2-9 15,-7 0-5-15,0 0 10 16,0-2-9-16,0 0 0 16,-5-2-2-16,-9-2 0 15,4 0-20-15,-9-5-72 16,2-3-199-16,1 0-273 15</inkml:trace>
  <inkml:trace contextRef="#ctx0" brushRef="#br0" timeOffset="-183533.02">22725 3334 304 0,'0'0'240'16,"0"0"-168"-16,0 0 66 0,0 0 11 16,0 0-63-16,0 0-37 15,9-11-7-15,-9 11-17 16,0 0-25-16,0 8-11 15,-7 13 11-15,-8 14 3 16,-5 3 0-16,0 4 3 16,-3 2-3-16,6 0 2 15,2-4-3-15,3-4-1 16,8-5-1-16,4-9 1 16,0-8 1-16,0-4-2 15,0-5 0-15,0-1 6 16,2-1 3-16,6-2-5 0,4-1 8 15,-1 0-5-15,4 0 3 16,1-4-6-16,2-10 0 16,0-1 1-16,-2 3-3 15,-1-1-1-15,-3 3 0 16,-4 7-1-16,-6 1 1 16,0 2 2-16,-2 0 4 15,0 0-1-15,0 0-6 16,0 0-8-16,0 9 8 15,5 5 4-15,-3 3-4 16,2 1 7-16,2 0-6 16,-4 0-1-16,2-1 0 0,-2-1-73 15,-2-2-5 1,2-1-98-16,-2-5-36 16,2-4-102-16</inkml:trace>
  <inkml:trace contextRef="#ctx0" brushRef="#br0" timeOffset="-182942.03">22935 3488 114 0,'0'0'318'0,"0"0"-274"15,0 0 54-15,0 0 44 16,0 0-49-16,0 0-54 16,4-29-8-16,3 25 10 15,2 0-18-15,0-2-5 16,2 2-5-16,3 0-1 15,-6 2 4-15,1 2-3 16,-2 0-11-16,0 0-2 16,-5 0-1-16,0 0-2 15,-2 6-7-15,0 9-6 16,0 4-7-16,-4 1 17 0,-8-2 2 16,3-2 4-16,5-4 0 15,-1-2 0-15,4-4 0 16,1-3-1-16,0 0-6 15,0 0-6-15,0 0 10 16,8 1 3-16,8 0 11 16,1 2 11-16,2 0 22 15,-2 0-8-15,-2 4-13 16,-3-2-2-16,-2 0-9 16,-4 0 2-16,-4-2-14 15,-2 2 0-15,0 2-2 16,0 4 2-16,0 3 3 0,-12 0 11 15,-3 2-14-15,-3-4-1 16,-8 4-75-16,-1-3-92 16,-7-2-169-16,-5-5-100 15</inkml:trace>
  <inkml:trace contextRef="#ctx0" brushRef="#br0" timeOffset="-182437.01">21945 3618 208 0,'0'0'224'0,"0"0"-171"16,0 0 56 0,0 0 37-16,0 0-46 0,0 0-10 15,0 0-5 1,102-23-28-16,-78 20-25 0,-1 3-14 16,0 0-7-16,-3 0 0 15,2 0-8-15,0 0-1 16,-1 0-1-16,-4 0 1 15,1 0-2-15,-5 0-1 16,-1 0-36-16,-7 0-27 16,1 5-44-16,-6-1-84 15,0 2-177-15</inkml:trace>
  <inkml:trace contextRef="#ctx0" brushRef="#br0" timeOffset="-182131.56">22019 3747 180 0,'0'0'253'16,"0"0"-207"-16,0 0 65 0,0 0 8 15,0 0-14-15,0 0-10 16,58 0-27-16,-36 0-15 16,0 0-9-16,1 0 4 15,0 0-26-15,-3 0-15 16,0 0-4-16,-5 0-2 16,-2 0-2-16,-1 0-13 15,1 0-81-15,-7 0-162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0" y="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3884759" y="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Segnaposto immagine diapositiva 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0560" cy="342792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Segnaposto note 6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4960" cy="4113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0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4640"/>
            <a:ext cx="2970000" cy="45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57E7F4A8-F263-4CB6-96D1-08F65537189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54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it-IT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B0018DE-11DF-496D-9BCF-271B440D76DB}" type="slidenum">
              <a:t>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643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3D4E3A0-C145-4793-A250-1C40297CE0C7}" type="slidenum">
              <a:t>30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151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9DEF526-8826-4E93-A312-FFA2DC722A1A}" type="slidenum">
              <a:t>31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92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2098F9B-11E6-42FF-84B7-D7B079A26DFB}" type="slidenum">
              <a:t>32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467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8AF6916-8CB3-4F91-A436-916412877D60}" type="slidenum">
              <a:t>35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34559" y="4416120"/>
            <a:ext cx="5140440" cy="418284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313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B8B9B7C-0C68-4BFB-A3D8-9D4210869159}" type="slidenum">
              <a:t>36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34559" y="4416120"/>
            <a:ext cx="5140440" cy="418284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571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fld id="{1308AAE2-550D-42C8-AEE5-FB8F0BFC4FF7}" type="slidenum">
              <a:rPr/>
              <a:pPr/>
              <a:t>37</a:t>
            </a:fld>
            <a:endParaRPr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34559" y="4416120"/>
            <a:ext cx="5140440" cy="418284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435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EE2E8AD-FA7E-4673-B423-BE97DDA21297}" type="slidenum">
              <a:t>47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43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3D23A40-C96A-469C-98A3-9535319AF802}" type="slidenum">
              <a:t>48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125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560B8F3-4403-4707-95F3-E165F06FC84D}" type="slidenum">
              <a:t>49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051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39478F9-AB00-41BD-B896-2948DF974E88}" type="slidenum">
              <a:t>50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8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B85B43F-1CAE-4CAD-AA68-819152CC2A91}" type="slidenum">
              <a:t>10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83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4EF489E5-01F5-4695-B735-39A02CC62818}" type="slidenum">
              <a:t>52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704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6C0EB44-1EFC-4072-9E0E-5C8E29B7BE8D}" type="slidenum">
              <a:t>53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00920" y="4415040"/>
            <a:ext cx="5607000" cy="4182479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162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36B880C-616E-43A0-9FC2-65DAB1B6734E}" type="slidenum">
              <a:t>54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065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DAF23E0-FF0D-423B-8798-1FB3A6DB3D97}" type="slidenum">
              <a:t>55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015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4AE957AD-22B2-4E12-86BA-6A67D3FAD6FE}" type="slidenum">
              <a:t>57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00920" y="4415040"/>
            <a:ext cx="5607000" cy="4182479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973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9EA91AF-E316-4065-B047-97B609DD0DA3}" type="slidenum">
              <a:t>58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00920" y="4415040"/>
            <a:ext cx="5607000" cy="4182479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798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9EA91AF-E316-4065-B047-97B609DD0DA3}" type="slidenum">
              <a:t>59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00920" y="4415040"/>
            <a:ext cx="5607000" cy="4182479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277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62355BA-ABA8-426D-AC75-3A147C1D1387}" type="slidenum">
              <a:t>60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00920" y="4415040"/>
            <a:ext cx="5607000" cy="4182479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271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6D24DB4-964D-4217-BC6C-9B68A87725C3}" type="slidenum">
              <a:t>61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00920" y="4415040"/>
            <a:ext cx="5607000" cy="4182479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649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F08E394-0C1C-4F44-A3B4-016DE9376E77}" type="slidenum">
              <a:t>62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00920" y="4415040"/>
            <a:ext cx="5607000" cy="4182479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47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16B292D-6678-47E6-81A7-89D7299B0557}" type="slidenum">
              <a:t>17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6084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fld id="{51CF551C-826E-41D8-91DB-3AEA3822097E}" type="slidenum">
              <a:rPr/>
              <a:pPr/>
              <a:t>63</a:t>
            </a:fld>
            <a:endParaRPr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43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4099A1E-0DB0-4416-B317-3045A35D95B3}" type="slidenum">
              <a:t>18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00920" y="4415040"/>
            <a:ext cx="5607000" cy="4182479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80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CC51457-5805-4B2B-8B39-FCB4DE34CDAD}" type="slidenum">
              <a:t>19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44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83C195B-A1FA-48A5-8852-AB57821D33BA}" type="slidenum">
              <a:t>20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34559" y="4416120"/>
            <a:ext cx="5140440" cy="418284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26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fld id="{D1CF109A-39A2-463C-82B5-79BC581276AC}" type="slidenum">
              <a:rPr/>
              <a:pPr/>
              <a:t>21</a:t>
            </a:fld>
            <a:endParaRPr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34559" y="4416120"/>
            <a:ext cx="5140440" cy="418284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6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fld id="{64665042-4BFE-4E13-8D6B-8ADC605B4E23}" type="slidenum">
              <a:rPr/>
              <a:pPr/>
              <a:t>22</a:t>
            </a:fld>
            <a:endParaRPr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3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fld id="{4EFB3D56-EF29-4237-A2E9-5E9C4C44DFE5}" type="slidenum">
              <a:rPr/>
              <a:pPr/>
              <a:t>23</a:t>
            </a:fld>
            <a:endParaRPr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59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18FE30B-3D30-4EB8-9397-6CB8E07ECF3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05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A239547-B2C3-49A8-B54B-0D7A3FAC3CE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46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0BDB7DD-29F3-464E-8C32-CD98A9E3B2E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85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08A814-C8E0-403B-9E4C-C97ABE61D58F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38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E5FD13-2E5B-44B3-82E6-3AF3E424265D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7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B69DB0-7D58-4FE6-A10C-71EAA90D6F73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7E9794-8CD3-40E0-9437-FB0BBD6E65A6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9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BA10CC-6BF8-4FDD-B10B-5C8B54F1ED65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02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CBF5A5-2268-4CB9-8F5F-19C676922D87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51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01D1CF-E43B-45AD-A77E-15912C6192F7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30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B518AA-DE8F-411A-AA9C-70E8A59C27A2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0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7CFA6D5-563F-429A-BCD8-C9FFAEC66EC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695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8FAFC-42F1-440C-8AD7-867393F415D5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24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8542D0-D3FB-463B-9E52-03CB8412AFB5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52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41A50F-A8FA-4891-8501-D10F87C1857E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41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onlin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2BAD5A-7186-4B37-8CFF-03CBB507A266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18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A6CE8B-1858-480F-AED0-1E31265F94BB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0CC8DC3-E19E-4A32-8544-4ADFF5A246E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46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5EED091-53C4-43B1-A97B-EC34F5FA68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01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A8A6F5-AE34-4808-AF5A-4F111F639BB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78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FCB931-654A-40CF-8D53-5295E190C7B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04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31C4D87-34D0-4BA7-A372-6BFBC0DCEE5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0785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0C087C1-E52A-4951-BAA3-7E28999AA91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5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69B392-3379-4E11-8CD7-58E20F9459A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01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7200" y="12816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524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457200" y="6245280"/>
            <a:ext cx="213372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3124079" y="6245280"/>
            <a:ext cx="2895839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5280"/>
            <a:ext cx="2132280" cy="474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800" b="0" i="0" u="none" strike="noStrike" baseline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E1154A89-E248-4355-964E-9F89E261B89C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4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Microsoft YaHei" pitchFamily="2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32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2E34F30-2D84-4FB8-A85E-D1A175260D99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64870" name="Picture 6" descr="bioinformatics_ca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6124575"/>
            <a:ext cx="145097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Helvetica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customXml" Target="../ink/ink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ustomXml" Target="../ink/ink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customXml" Target="../ink/ink5.xml"/><Relationship Id="rId4" Type="http://schemas.openxmlformats.org/officeDocument/2006/relationships/image" Target="../media/image4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customXml" Target="../ink/ink6.xml"/><Relationship Id="rId4" Type="http://schemas.openxmlformats.org/officeDocument/2006/relationships/image" Target="../media/image42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customXml" Target="../ink/ink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customXml" Target="../ink/ink8.xml"/><Relationship Id="rId4" Type="http://schemas.openxmlformats.org/officeDocument/2006/relationships/image" Target="../media/image46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customXml" Target="../ink/ink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customXml" Target="../ink/ink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customXml" Target="../ink/ink1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0.emf"/><Relationship Id="rId7" Type="http://schemas.openxmlformats.org/officeDocument/2006/relationships/image" Target="../media/image56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2.emf"/><Relationship Id="rId4" Type="http://schemas.openxmlformats.org/officeDocument/2006/relationships/image" Target="../media/image4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10" Type="http://schemas.openxmlformats.org/officeDocument/2006/relationships/image" Target="../media/image66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62C65-FB7C-4E85-AA33-094F0D888D6C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altLang="it-IT" dirty="0" err="1"/>
              <a:t>Spettrometria</a:t>
            </a:r>
            <a:r>
              <a:rPr lang="en-US" altLang="it-IT" dirty="0"/>
              <a:t> di Massa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20665"/>
            <a:ext cx="7772400" cy="4114800"/>
          </a:xfrm>
        </p:spPr>
        <p:txBody>
          <a:bodyPr/>
          <a:lstStyle/>
          <a:p>
            <a:r>
              <a:rPr lang="en-US" altLang="it-IT" dirty="0"/>
              <a:t>Different elements can be uniquely identified by their mass</a:t>
            </a:r>
          </a:p>
        </p:txBody>
      </p:sp>
      <p:pic>
        <p:nvPicPr>
          <p:cNvPr id="134148" name="Picture 4" descr="Periodic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5" b="5553"/>
          <a:stretch>
            <a:fillRect/>
          </a:stretch>
        </p:blipFill>
        <p:spPr bwMode="auto">
          <a:xfrm>
            <a:off x="1447800" y="2808288"/>
            <a:ext cx="6248400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5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360" y="92880"/>
            <a:ext cx="9143640" cy="669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 flipH="1">
            <a:off x="7450015" y="1559169"/>
            <a:ext cx="685800" cy="2362200"/>
          </a:xfrm>
          <a:prstGeom prst="flowChartMagneticDrum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78215" y="2321169"/>
            <a:ext cx="1143000" cy="1371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63529"/>
                  <a:invGamma/>
                </a:srgbClr>
              </a:gs>
            </a:gsLst>
            <a:lin ang="5400000" scaled="1"/>
          </a:gradFill>
          <a:ln w="762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it-IT" altLang="it-IT" sz="900" b="1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1673103" y="2543419"/>
            <a:ext cx="1504950" cy="768350"/>
          </a:xfrm>
          <a:custGeom>
            <a:avLst/>
            <a:gdLst>
              <a:gd name="T0" fmla="*/ 0 w 1104"/>
              <a:gd name="T1" fmla="*/ 0 h 384"/>
              <a:gd name="T2" fmla="*/ 1104 w 1104"/>
              <a:gd name="T3" fmla="*/ 192 h 384"/>
              <a:gd name="T4" fmla="*/ 48 w 1104"/>
              <a:gd name="T5" fmla="*/ 384 h 384"/>
              <a:gd name="T6" fmla="*/ 0 w 1104"/>
              <a:gd name="T7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384">
                <a:moveTo>
                  <a:pt x="0" y="0"/>
                </a:moveTo>
                <a:lnTo>
                  <a:pt x="1104" y="192"/>
                </a:lnTo>
                <a:lnTo>
                  <a:pt x="48" y="38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862265" y="2672007"/>
            <a:ext cx="615950" cy="384175"/>
            <a:chOff x="2588" y="2381"/>
            <a:chExt cx="388" cy="242"/>
          </a:xfrm>
        </p:grpSpPr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2674" y="2583"/>
              <a:ext cx="43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631" y="2421"/>
              <a:ext cx="43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2588" y="2542"/>
              <a:ext cx="43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2717" y="2502"/>
              <a:ext cx="43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890" y="2542"/>
              <a:ext cx="43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2847" y="2381"/>
              <a:ext cx="43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2804" y="2502"/>
              <a:ext cx="43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2933" y="2461"/>
              <a:ext cx="43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657478" y="2735507"/>
            <a:ext cx="136525" cy="128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520953" y="2991094"/>
            <a:ext cx="136525" cy="128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314578" y="2799007"/>
            <a:ext cx="136525" cy="128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1673103" y="2543419"/>
            <a:ext cx="136525" cy="768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041528" y="2606919"/>
            <a:ext cx="1365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3041528" y="2864094"/>
            <a:ext cx="136525" cy="12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1125415" y="1711569"/>
            <a:ext cx="479425" cy="1344613"/>
          </a:xfrm>
          <a:prstGeom prst="curvedRightArrow">
            <a:avLst>
              <a:gd name="adj1" fmla="val 56093"/>
              <a:gd name="adj2" fmla="val 11218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277815" y="4073769"/>
            <a:ext cx="100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b="1">
                <a:latin typeface="Arial" panose="020B0604020202020204" pitchFamily="34" charset="0"/>
              </a:rPr>
              <a:t>Ionizer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735015" y="1559169"/>
            <a:ext cx="108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b="1">
                <a:latin typeface="Arial" panose="020B0604020202020204" pitchFamily="34" charset="0"/>
              </a:rPr>
              <a:t>Sample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2785940" y="2510082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800" b="1">
                <a:latin typeface="Arial" panose="020B0604020202020204" pitchFamily="34" charset="0"/>
              </a:rPr>
              <a:t>+</a:t>
            </a:r>
            <a:endParaRPr lang="en-US" altLang="it-IT" sz="1600" b="1">
              <a:latin typeface="Arial" panose="020B0604020202020204" pitchFamily="34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789115" y="27783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800" b="1">
                <a:latin typeface="Arial" panose="020B0604020202020204" pitchFamily="34" charset="0"/>
              </a:rPr>
              <a:t>_</a:t>
            </a:r>
            <a:endParaRPr lang="en-US" altLang="it-IT" sz="1600" b="1">
              <a:latin typeface="Arial" panose="020B0604020202020204" pitchFamily="34" charset="0"/>
            </a:endParaRP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5757740" y="2946644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5689478" y="2689469"/>
            <a:ext cx="68262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5621215" y="2881557"/>
            <a:ext cx="68263" cy="65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Oval 29"/>
          <p:cNvSpPr>
            <a:spLocks noChangeArrowheads="1"/>
          </p:cNvSpPr>
          <p:nvPr/>
        </p:nvSpPr>
        <p:spPr bwMode="auto">
          <a:xfrm>
            <a:off x="5826003" y="2818057"/>
            <a:ext cx="68262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6078415" y="28545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6032378" y="2625969"/>
            <a:ext cx="68262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5964115" y="2818057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auto">
          <a:xfrm>
            <a:off x="6168903" y="2752969"/>
            <a:ext cx="68262" cy="65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>
            <a:off x="6459415" y="25497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6992815" y="19401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6916615" y="33117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6840415" y="27021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6688015" y="22449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Oval 39"/>
          <p:cNvSpPr>
            <a:spLocks noChangeArrowheads="1"/>
          </p:cNvSpPr>
          <p:nvPr/>
        </p:nvSpPr>
        <p:spPr bwMode="auto">
          <a:xfrm>
            <a:off x="7373815" y="1559169"/>
            <a:ext cx="381000" cy="2286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2453608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" name="Oval 40"/>
          <p:cNvSpPr>
            <a:spLocks noChangeArrowheads="1"/>
          </p:cNvSpPr>
          <p:nvPr/>
        </p:nvSpPr>
        <p:spPr bwMode="auto">
          <a:xfrm>
            <a:off x="6230815" y="30069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" name="Oval 41"/>
          <p:cNvSpPr>
            <a:spLocks noChangeArrowheads="1"/>
          </p:cNvSpPr>
          <p:nvPr/>
        </p:nvSpPr>
        <p:spPr bwMode="auto">
          <a:xfrm>
            <a:off x="6459415" y="29307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" name="Oval 42"/>
          <p:cNvSpPr>
            <a:spLocks noChangeArrowheads="1"/>
          </p:cNvSpPr>
          <p:nvPr/>
        </p:nvSpPr>
        <p:spPr bwMode="auto">
          <a:xfrm>
            <a:off x="6688015" y="33879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" name="Oval 43"/>
          <p:cNvSpPr>
            <a:spLocks noChangeArrowheads="1"/>
          </p:cNvSpPr>
          <p:nvPr/>
        </p:nvSpPr>
        <p:spPr bwMode="auto">
          <a:xfrm>
            <a:off x="6688015" y="30069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" name="AutoShape 44"/>
          <p:cNvSpPr>
            <a:spLocks noChangeArrowheads="1"/>
          </p:cNvSpPr>
          <p:nvPr/>
        </p:nvSpPr>
        <p:spPr bwMode="auto">
          <a:xfrm>
            <a:off x="7297615" y="1711569"/>
            <a:ext cx="381000" cy="457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" name="Oval 45"/>
          <p:cNvSpPr>
            <a:spLocks noChangeArrowheads="1"/>
          </p:cNvSpPr>
          <p:nvPr/>
        </p:nvSpPr>
        <p:spPr bwMode="auto">
          <a:xfrm>
            <a:off x="6992815" y="28545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" name="Oval 46"/>
          <p:cNvSpPr>
            <a:spLocks noChangeArrowheads="1"/>
          </p:cNvSpPr>
          <p:nvPr/>
        </p:nvSpPr>
        <p:spPr bwMode="auto">
          <a:xfrm>
            <a:off x="7069015" y="31593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" name="Oval 47"/>
          <p:cNvSpPr>
            <a:spLocks noChangeArrowheads="1"/>
          </p:cNvSpPr>
          <p:nvPr/>
        </p:nvSpPr>
        <p:spPr bwMode="auto">
          <a:xfrm>
            <a:off x="7145215" y="24735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AutoShape 48"/>
          <p:cNvSpPr>
            <a:spLocks noChangeArrowheads="1"/>
          </p:cNvSpPr>
          <p:nvPr/>
        </p:nvSpPr>
        <p:spPr bwMode="auto">
          <a:xfrm>
            <a:off x="7450015" y="2473569"/>
            <a:ext cx="381000" cy="457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Oval 49"/>
          <p:cNvSpPr>
            <a:spLocks noChangeArrowheads="1"/>
          </p:cNvSpPr>
          <p:nvPr/>
        </p:nvSpPr>
        <p:spPr bwMode="auto">
          <a:xfrm>
            <a:off x="6230815" y="2321169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4021015" y="4073769"/>
            <a:ext cx="194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b="1">
                <a:latin typeface="Arial" panose="020B0604020202020204" pitchFamily="34" charset="0"/>
              </a:rPr>
              <a:t>Mass Analyzer</a:t>
            </a:r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7149978" y="4057894"/>
            <a:ext cx="121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b="1">
                <a:latin typeface="Arial" panose="020B0604020202020204" pitchFamily="34" charset="0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120734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>
            <a:extLst>
              <a:ext uri="{FF2B5EF4-FFF2-40B4-BE49-F238E27FC236}">
                <a16:creationId xmlns:a16="http://schemas.microsoft.com/office/drawing/2014/main" id="{8D15C364-70DE-4B25-A01E-DC04188B5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181" y="3152776"/>
            <a:ext cx="1265238" cy="1330325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4B0000"/>
              </a:gs>
            </a:gsLst>
            <a:path path="shape">
              <a:fillToRect l="50000" t="50000" r="50000" b="50000"/>
            </a:path>
          </a:gradFill>
          <a:ln w="1260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F95E4C-6D1D-4459-8D7A-55F4E8938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585" y="3559224"/>
            <a:ext cx="814068" cy="51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ts val="3600"/>
              </a:lnSpc>
              <a:buClrTx/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e</a:t>
            </a:r>
            <a:r>
              <a:rPr lang="it-IT" altLang="it-IT" sz="2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–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B2DDA8-EEC1-4821-B859-2ABEE41AB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781" y="3152776"/>
            <a:ext cx="1265238" cy="1330325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4B0000"/>
              </a:gs>
            </a:gsLst>
            <a:path path="shape">
              <a:fillToRect l="50000" t="50000" r="50000" b="50000"/>
            </a:path>
          </a:gradFill>
          <a:ln w="1260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A0489F83-AFC0-49BA-A88C-AC77CFE73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4381" y="3838576"/>
            <a:ext cx="990600" cy="1588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72AA2E87-D546-4FAC-ADF8-19DFABE782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4181" y="2693989"/>
            <a:ext cx="838200" cy="612775"/>
          </a:xfrm>
          <a:prstGeom prst="line">
            <a:avLst/>
          </a:prstGeom>
          <a:noFill/>
          <a:ln w="2556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3299C6-23C8-4F0F-AFD8-529BEFF9F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381" y="2314576"/>
            <a:ext cx="4937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ts val="3600"/>
              </a:lnSpc>
              <a:buClrTx/>
              <a:buFontTx/>
              <a:buNone/>
            </a:pPr>
            <a:r>
              <a:rPr lang="it-IT" altLang="it-IT" sz="28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</a:t>
            </a:r>
            <a:r>
              <a:rPr lang="it-IT" altLang="it-IT" sz="2800" baseline="300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–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F01575-D64A-4E2A-AB71-6D831D88D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981" y="3457576"/>
            <a:ext cx="4191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it-IT" altLang="it-IT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+</a:t>
            </a:r>
            <a:br>
              <a:rPr lang="it-IT" altLang="it-IT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it-IT" altLang="it-IT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•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1B51D6C0-506F-4E50-8575-000BC347A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181" y="3609976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noFill/>
          <a:ln w="25560" cap="sq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102709B-33AF-485C-880A-378233FDF98B}"/>
              </a:ext>
            </a:extLst>
          </p:cNvPr>
          <p:cNvSpPr txBox="1"/>
          <p:nvPr/>
        </p:nvSpPr>
        <p:spPr>
          <a:xfrm>
            <a:off x="867103" y="534036"/>
            <a:ext cx="7409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Una specie neutra interagisce con un elettrone con diversi EV di energia cinetica.</a:t>
            </a:r>
          </a:p>
          <a:p>
            <a:r>
              <a:rPr lang="it-IT" sz="2400" dirty="0"/>
              <a:t>Parte di questa è trasferita alla specie neutra. Se l’energia messa in gioco supera l’Energia di ionizzazione del neutro si possono generare «ioni molecolari»</a:t>
            </a:r>
          </a:p>
        </p:txBody>
      </p:sp>
    </p:spTree>
    <p:extLst>
      <p:ext uri="{BB962C8B-B14F-4D97-AF65-F5344CB8AC3E}">
        <p14:creationId xmlns:p14="http://schemas.microsoft.com/office/powerpoint/2010/main" val="209844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F509BED-9DD2-434C-A9C2-B5242753C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45" y="1292774"/>
            <a:ext cx="6977710" cy="310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3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2"/>
          <p:cNvSpPr>
            <a:spLocks noChangeArrowheads="1"/>
          </p:cNvSpPr>
          <p:nvPr/>
        </p:nvSpPr>
        <p:spPr bwMode="auto">
          <a:xfrm>
            <a:off x="2033954" y="2491154"/>
            <a:ext cx="1524000" cy="2590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86154" y="1119554"/>
            <a:ext cx="7715250" cy="3886200"/>
            <a:chOff x="576" y="1200"/>
            <a:chExt cx="4860" cy="244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24" y="2112"/>
              <a:ext cx="672" cy="432"/>
              <a:chOff x="624" y="2208"/>
              <a:chExt cx="672" cy="432"/>
            </a:xfrm>
          </p:grpSpPr>
          <p:sp>
            <p:nvSpPr>
              <p:cNvPr id="50" name="Text Box 5"/>
              <p:cNvSpPr txBox="1">
                <a:spLocks noChangeArrowheads="1"/>
              </p:cNvSpPr>
              <p:nvPr/>
            </p:nvSpPr>
            <p:spPr bwMode="auto">
              <a:xfrm>
                <a:off x="768" y="2304"/>
                <a:ext cx="4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800" b="1">
                    <a:latin typeface="Arial" panose="020B0604020202020204" pitchFamily="34" charset="0"/>
                  </a:rPr>
                  <a:t>Inlet</a:t>
                </a: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auto">
              <a:xfrm>
                <a:off x="624" y="2208"/>
                <a:ext cx="672" cy="4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632" y="2112"/>
              <a:ext cx="672" cy="432"/>
              <a:chOff x="1728" y="2256"/>
              <a:chExt cx="672" cy="432"/>
            </a:xfrm>
          </p:grpSpPr>
          <p:sp>
            <p:nvSpPr>
              <p:cNvPr id="48" name="Text Box 8"/>
              <p:cNvSpPr txBox="1">
                <a:spLocks noChangeArrowheads="1"/>
              </p:cNvSpPr>
              <p:nvPr/>
            </p:nvSpPr>
            <p:spPr bwMode="auto">
              <a:xfrm>
                <a:off x="1748" y="2256"/>
                <a:ext cx="6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it-IT" sz="1800" b="1">
                    <a:latin typeface="Arial" panose="020B0604020202020204" pitchFamily="34" charset="0"/>
                  </a:rPr>
                  <a:t>Ion </a:t>
                </a:r>
              </a:p>
              <a:p>
                <a:pPr algn="ctr"/>
                <a:r>
                  <a:rPr lang="en-US" altLang="it-IT" sz="1800" b="1">
                    <a:latin typeface="Arial" panose="020B0604020202020204" pitchFamily="34" charset="0"/>
                  </a:rPr>
                  <a:t>Source</a:t>
                </a:r>
              </a:p>
            </p:txBody>
          </p:sp>
          <p:sp>
            <p:nvSpPr>
              <p:cNvPr id="49" name="Rectangle 9"/>
              <p:cNvSpPr>
                <a:spLocks noChangeArrowheads="1"/>
              </p:cNvSpPr>
              <p:nvPr/>
            </p:nvSpPr>
            <p:spPr bwMode="auto">
              <a:xfrm>
                <a:off x="1728" y="2256"/>
                <a:ext cx="672" cy="4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92" y="2112"/>
              <a:ext cx="672" cy="432"/>
              <a:chOff x="2592" y="2256"/>
              <a:chExt cx="672" cy="432"/>
            </a:xfrm>
          </p:grpSpPr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2692" y="2256"/>
                <a:ext cx="4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800" b="1">
                    <a:latin typeface="Arial" panose="020B0604020202020204" pitchFamily="34" charset="0"/>
                  </a:rPr>
                  <a:t>Mass</a:t>
                </a:r>
              </a:p>
              <a:p>
                <a:r>
                  <a:rPr lang="en-US" altLang="it-IT" sz="1800" b="1">
                    <a:latin typeface="Arial" panose="020B0604020202020204" pitchFamily="34" charset="0"/>
                  </a:rPr>
                  <a:t>Filter</a:t>
                </a:r>
              </a:p>
            </p:txBody>
          </p:sp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>
                <a:off x="2592" y="2256"/>
                <a:ext cx="672" cy="4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3552" y="2112"/>
              <a:ext cx="700" cy="432"/>
              <a:chOff x="3552" y="2256"/>
              <a:chExt cx="700" cy="432"/>
            </a:xfrm>
          </p:grpSpPr>
          <p:sp>
            <p:nvSpPr>
              <p:cNvPr id="44" name="Text Box 14"/>
              <p:cNvSpPr txBox="1">
                <a:spLocks noChangeArrowheads="1"/>
              </p:cNvSpPr>
              <p:nvPr/>
            </p:nvSpPr>
            <p:spPr bwMode="auto">
              <a:xfrm>
                <a:off x="3552" y="2352"/>
                <a:ext cx="7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800" b="1">
                    <a:latin typeface="Arial" panose="020B0604020202020204" pitchFamily="34" charset="0"/>
                  </a:rPr>
                  <a:t>Detector</a:t>
                </a:r>
              </a:p>
            </p:txBody>
          </p:sp>
          <p:sp>
            <p:nvSpPr>
              <p:cNvPr id="45" name="Rectangle 15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672" cy="4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4512" y="2112"/>
              <a:ext cx="672" cy="432"/>
              <a:chOff x="4512" y="2304"/>
              <a:chExt cx="672" cy="432"/>
            </a:xfrm>
          </p:grpSpPr>
          <p:sp>
            <p:nvSpPr>
              <p:cNvPr id="42" name="Text Box 17"/>
              <p:cNvSpPr txBox="1">
                <a:spLocks noChangeArrowheads="1"/>
              </p:cNvSpPr>
              <p:nvPr/>
            </p:nvSpPr>
            <p:spPr bwMode="auto">
              <a:xfrm>
                <a:off x="4512" y="2304"/>
                <a:ext cx="62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it-IT" sz="1800" b="1">
                    <a:latin typeface="Arial" panose="020B0604020202020204" pitchFamily="34" charset="0"/>
                  </a:rPr>
                  <a:t>Data</a:t>
                </a:r>
              </a:p>
              <a:p>
                <a:pPr algn="ctr"/>
                <a:r>
                  <a:rPr lang="en-US" altLang="it-IT" sz="1800" b="1">
                    <a:latin typeface="Arial" panose="020B0604020202020204" pitchFamily="34" charset="0"/>
                  </a:rPr>
                  <a:t>System</a:t>
                </a:r>
              </a:p>
            </p:txBody>
          </p:sp>
          <p:sp>
            <p:nvSpPr>
              <p:cNvPr id="43" name="Rectangle 18"/>
              <p:cNvSpPr>
                <a:spLocks noChangeArrowheads="1"/>
              </p:cNvSpPr>
              <p:nvPr/>
            </p:nvSpPr>
            <p:spPr bwMode="auto">
              <a:xfrm>
                <a:off x="4512" y="2304"/>
                <a:ext cx="672" cy="4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2016" y="1248"/>
              <a:ext cx="1680" cy="432"/>
              <a:chOff x="1872" y="1584"/>
              <a:chExt cx="1680" cy="432"/>
            </a:xfrm>
          </p:grpSpPr>
          <p:sp>
            <p:nvSpPr>
              <p:cNvPr id="40" name="Text Box 20"/>
              <p:cNvSpPr txBox="1">
                <a:spLocks noChangeArrowheads="1"/>
              </p:cNvSpPr>
              <p:nvPr/>
            </p:nvSpPr>
            <p:spPr bwMode="auto">
              <a:xfrm>
                <a:off x="1910" y="1655"/>
                <a:ext cx="15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800" b="1" dirty="0">
                    <a:latin typeface="Arial" panose="020B0604020202020204" pitchFamily="34" charset="0"/>
                  </a:rPr>
                  <a:t>High Vacuum System</a:t>
                </a:r>
              </a:p>
            </p:txBody>
          </p:sp>
          <p:sp>
            <p:nvSpPr>
              <p:cNvPr id="41" name="Rectangle 2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1680" cy="4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4272" y="1200"/>
              <a:ext cx="1164" cy="768"/>
              <a:chOff x="4272" y="1200"/>
              <a:chExt cx="1164" cy="768"/>
            </a:xfrm>
          </p:grpSpPr>
          <p:sp>
            <p:nvSpPr>
              <p:cNvPr id="38" name="Text Box 23"/>
              <p:cNvSpPr txBox="1">
                <a:spLocks noChangeArrowheads="1"/>
              </p:cNvSpPr>
              <p:nvPr/>
            </p:nvSpPr>
            <p:spPr bwMode="auto">
              <a:xfrm>
                <a:off x="4310" y="1238"/>
                <a:ext cx="1126" cy="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600" b="1">
                    <a:latin typeface="Arial" panose="020B0604020202020204" pitchFamily="34" charset="0"/>
                  </a:rPr>
                  <a:t>Turbo pumps</a:t>
                </a:r>
              </a:p>
              <a:p>
                <a:r>
                  <a:rPr lang="en-US" altLang="it-IT" sz="1600" b="1">
                    <a:latin typeface="Arial" panose="020B0604020202020204" pitchFamily="34" charset="0"/>
                  </a:rPr>
                  <a:t>Diffusion pumps</a:t>
                </a:r>
              </a:p>
              <a:p>
                <a:r>
                  <a:rPr lang="en-US" altLang="it-IT" sz="1600" b="1">
                    <a:latin typeface="Arial" panose="020B0604020202020204" pitchFamily="34" charset="0"/>
                  </a:rPr>
                  <a:t>Rough pumps</a:t>
                </a:r>
              </a:p>
              <a:p>
                <a:r>
                  <a:rPr lang="en-US" altLang="it-IT" sz="1600" b="1">
                    <a:latin typeface="Arial" panose="020B0604020202020204" pitchFamily="34" charset="0"/>
                  </a:rPr>
                  <a:t>Rotary pumps</a:t>
                </a:r>
              </a:p>
            </p:txBody>
          </p:sp>
          <p:sp>
            <p:nvSpPr>
              <p:cNvPr id="39" name="Rectangle 24"/>
              <p:cNvSpPr>
                <a:spLocks noChangeArrowheads="1"/>
              </p:cNvSpPr>
              <p:nvPr/>
            </p:nvSpPr>
            <p:spPr bwMode="auto">
              <a:xfrm>
                <a:off x="4272" y="1200"/>
                <a:ext cx="1152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576" y="2784"/>
              <a:ext cx="816" cy="768"/>
              <a:chOff x="720" y="2784"/>
              <a:chExt cx="816" cy="768"/>
            </a:xfrm>
          </p:grpSpPr>
          <p:sp>
            <p:nvSpPr>
              <p:cNvPr id="36" name="Text Box 26"/>
              <p:cNvSpPr txBox="1">
                <a:spLocks noChangeArrowheads="1"/>
              </p:cNvSpPr>
              <p:nvPr/>
            </p:nvSpPr>
            <p:spPr bwMode="auto">
              <a:xfrm>
                <a:off x="720" y="2784"/>
                <a:ext cx="812" cy="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400" b="1">
                    <a:latin typeface="Arial" panose="020B0604020202020204" pitchFamily="34" charset="0"/>
                  </a:rPr>
                  <a:t>Sample Plate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Target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HPLC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GC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Solids probe</a:t>
                </a:r>
                <a:endParaRPr lang="en-US" altLang="it-IT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720" y="2784"/>
                <a:ext cx="816" cy="76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632" y="2784"/>
              <a:ext cx="672" cy="864"/>
              <a:chOff x="1632" y="2880"/>
              <a:chExt cx="672" cy="864"/>
            </a:xfrm>
          </p:grpSpPr>
          <p:sp>
            <p:nvSpPr>
              <p:cNvPr id="34" name="Text Box 29"/>
              <p:cNvSpPr txBox="1">
                <a:spLocks noChangeArrowheads="1"/>
              </p:cNvSpPr>
              <p:nvPr/>
            </p:nvSpPr>
            <p:spPr bwMode="auto">
              <a:xfrm>
                <a:off x="1680" y="2880"/>
                <a:ext cx="594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400" b="1">
                    <a:latin typeface="Arial" panose="020B0604020202020204" pitchFamily="34" charset="0"/>
                  </a:rPr>
                  <a:t>MALDI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ESI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IonSpray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FAB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LSIMS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EI/CI</a:t>
                </a:r>
                <a:endParaRPr lang="en-US" altLang="it-IT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672" cy="86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2544" y="2784"/>
              <a:ext cx="768" cy="728"/>
              <a:chOff x="2544" y="2784"/>
              <a:chExt cx="768" cy="728"/>
            </a:xfrm>
          </p:grpSpPr>
          <p:sp>
            <p:nvSpPr>
              <p:cNvPr id="32" name="Text Box 32"/>
              <p:cNvSpPr txBox="1">
                <a:spLocks noChangeArrowheads="1"/>
              </p:cNvSpPr>
              <p:nvPr/>
            </p:nvSpPr>
            <p:spPr bwMode="auto">
              <a:xfrm>
                <a:off x="2544" y="2784"/>
                <a:ext cx="749" cy="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400" b="1">
                    <a:latin typeface="Arial" panose="020B0604020202020204" pitchFamily="34" charset="0"/>
                  </a:rPr>
                  <a:t>TOF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Quadrupole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Ion Trap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Mag. Sector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FTMS</a:t>
                </a:r>
                <a:endParaRPr lang="en-US" altLang="it-IT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768" cy="7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3504" y="2784"/>
              <a:ext cx="854" cy="528"/>
              <a:chOff x="3456" y="2784"/>
              <a:chExt cx="854" cy="528"/>
            </a:xfrm>
          </p:grpSpPr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3456" y="2784"/>
                <a:ext cx="854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400" b="1">
                    <a:latin typeface="Arial" panose="020B0604020202020204" pitchFamily="34" charset="0"/>
                  </a:rPr>
                  <a:t>Microch plate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Electron Mult.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Hybrid Detec.</a:t>
                </a:r>
              </a:p>
            </p:txBody>
          </p:sp>
          <p:sp>
            <p:nvSpPr>
              <p:cNvPr id="31" name="Rectangle 36"/>
              <p:cNvSpPr>
                <a:spLocks noChangeArrowheads="1"/>
              </p:cNvSpPr>
              <p:nvPr/>
            </p:nvSpPr>
            <p:spPr bwMode="auto">
              <a:xfrm>
                <a:off x="3456" y="2784"/>
                <a:ext cx="816" cy="5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" name="Group 37"/>
            <p:cNvGrpSpPr>
              <a:grpSpLocks/>
            </p:cNvGrpSpPr>
            <p:nvPr/>
          </p:nvGrpSpPr>
          <p:grpSpPr bwMode="auto">
            <a:xfrm>
              <a:off x="4656" y="2784"/>
              <a:ext cx="480" cy="480"/>
              <a:chOff x="4656" y="2832"/>
              <a:chExt cx="480" cy="480"/>
            </a:xfrm>
          </p:grpSpPr>
          <p:sp>
            <p:nvSpPr>
              <p:cNvPr id="28" name="Text Box 38"/>
              <p:cNvSpPr txBox="1">
                <a:spLocks noChangeArrowheads="1"/>
              </p:cNvSpPr>
              <p:nvPr/>
            </p:nvSpPr>
            <p:spPr bwMode="auto">
              <a:xfrm>
                <a:off x="4704" y="2832"/>
                <a:ext cx="384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400" b="1">
                    <a:latin typeface="Arial" panose="020B0604020202020204" pitchFamily="34" charset="0"/>
                  </a:rPr>
                  <a:t>PC’s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UNIX</a:t>
                </a:r>
              </a:p>
              <a:p>
                <a:r>
                  <a:rPr lang="en-US" altLang="it-IT" sz="1400" b="1">
                    <a:latin typeface="Arial" panose="020B0604020202020204" pitchFamily="34" charset="0"/>
                  </a:rPr>
                  <a:t>Mac</a:t>
                </a:r>
                <a:endParaRPr lang="en-US" altLang="it-IT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39"/>
              <p:cNvSpPr>
                <a:spLocks noChangeArrowheads="1"/>
              </p:cNvSpPr>
              <p:nvPr/>
            </p:nvSpPr>
            <p:spPr bwMode="auto">
              <a:xfrm>
                <a:off x="4656" y="2832"/>
                <a:ext cx="480" cy="4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>
              <a:off x="1296" y="2352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>
              <a:off x="2304" y="2352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>
              <a:off x="3264" y="2352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>
              <a:off x="4224" y="2352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Freeform 44"/>
            <p:cNvSpPr>
              <a:spLocks/>
            </p:cNvSpPr>
            <p:nvPr/>
          </p:nvSpPr>
          <p:spPr bwMode="auto">
            <a:xfrm>
              <a:off x="1968" y="1872"/>
              <a:ext cx="1920" cy="240"/>
            </a:xfrm>
            <a:custGeom>
              <a:avLst/>
              <a:gdLst>
                <a:gd name="T0" fmla="*/ 0 w 1920"/>
                <a:gd name="T1" fmla="*/ 240 h 240"/>
                <a:gd name="T2" fmla="*/ 0 w 1920"/>
                <a:gd name="T3" fmla="*/ 0 h 240"/>
                <a:gd name="T4" fmla="*/ 1920 w 1920"/>
                <a:gd name="T5" fmla="*/ 0 h 240"/>
                <a:gd name="T6" fmla="*/ 1920 w 1920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0" h="240">
                  <a:moveTo>
                    <a:pt x="0" y="240"/>
                  </a:moveTo>
                  <a:lnTo>
                    <a:pt x="0" y="0"/>
                  </a:lnTo>
                  <a:lnTo>
                    <a:pt x="1920" y="0"/>
                  </a:lnTo>
                  <a:lnTo>
                    <a:pt x="1920" y="240"/>
                  </a:ln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Line 45"/>
            <p:cNvSpPr>
              <a:spLocks noChangeShapeType="1"/>
            </p:cNvSpPr>
            <p:nvPr/>
          </p:nvSpPr>
          <p:spPr bwMode="auto">
            <a:xfrm>
              <a:off x="2928" y="1680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Line 46"/>
            <p:cNvSpPr>
              <a:spLocks noChangeShapeType="1"/>
            </p:cNvSpPr>
            <p:nvPr/>
          </p:nvSpPr>
          <p:spPr bwMode="auto">
            <a:xfrm>
              <a:off x="960" y="25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Line 47"/>
            <p:cNvSpPr>
              <a:spLocks noChangeShapeType="1"/>
            </p:cNvSpPr>
            <p:nvPr/>
          </p:nvSpPr>
          <p:spPr bwMode="auto">
            <a:xfrm>
              <a:off x="1968" y="25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Line 48"/>
            <p:cNvSpPr>
              <a:spLocks noChangeShapeType="1"/>
            </p:cNvSpPr>
            <p:nvPr/>
          </p:nvSpPr>
          <p:spPr bwMode="auto">
            <a:xfrm>
              <a:off x="2928" y="25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Line 49"/>
            <p:cNvSpPr>
              <a:spLocks noChangeShapeType="1"/>
            </p:cNvSpPr>
            <p:nvPr/>
          </p:nvSpPr>
          <p:spPr bwMode="auto">
            <a:xfrm>
              <a:off x="3888" y="25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Line 50"/>
            <p:cNvSpPr>
              <a:spLocks noChangeShapeType="1"/>
            </p:cNvSpPr>
            <p:nvPr/>
          </p:nvSpPr>
          <p:spPr bwMode="auto">
            <a:xfrm>
              <a:off x="4896" y="25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5539154" y="1576754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96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74785" y="1096108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Electron Impact (</a:t>
            </a: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EI</a:t>
            </a: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- Hard method)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Char char="–"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small molecules, 1-1000 Daltons, </a:t>
            </a:r>
            <a:r>
              <a:rPr kumimoji="0" lang="en-US" altLang="it-IT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structure</a:t>
            </a:r>
            <a:endParaRPr kumimoji="0" lang="en-US" altLang="it-IT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Fast Atom Bombardment (</a:t>
            </a: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FAB</a:t>
            </a: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– Semi-hard)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Char char="–"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peptides, sugars, up to 6000 Daltons</a:t>
            </a:r>
            <a:endParaRPr kumimoji="0" lang="en-US" altLang="it-IT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Electrospray Ionization (</a:t>
            </a: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ESI</a:t>
            </a: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- Soft)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Char char="–"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peptides, proteins, up to 200,000 Daltons</a:t>
            </a:r>
            <a:endParaRPr kumimoji="0" lang="en-US" altLang="it-IT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Matrix Assisted Laser Desorption (</a:t>
            </a: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MALDI</a:t>
            </a: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-Soft)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Char char="–"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peptides, proteins, DNA, up to 500 kD</a:t>
            </a: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24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5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-360"/>
            <a:ext cx="8229600" cy="1143360"/>
          </a:xfrm>
        </p:spPr>
        <p:txBody>
          <a:bodyPr wrap="square">
            <a:spAutoFit/>
          </a:bodyPr>
          <a:lstStyle/>
          <a:p>
            <a:pPr lvl="0"/>
            <a:r>
              <a:rPr lang="it-IT"/>
              <a:t>EI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33520" y="1142640"/>
            <a:ext cx="8229600" cy="5258160"/>
          </a:xfrm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EI Impatto Elettronico (sorgente ad alta energia) La fase mobile entra attraverso la colonna e una scarica di elettroni a 70 eV colpisce I composti generando ioni M+* in un modo molto riproducibile</a:t>
            </a:r>
          </a:p>
          <a:p>
            <a:pPr marL="0" lvl="0" indent="0">
              <a:lnSpc>
                <a:spcPct val="90000"/>
              </a:lnSpc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/>
              <a:t>Questi spettri sono usati per confronti su database direttamente dai software degli strumenti.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lectron Io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000"/>
          </a:xfrm>
        </p:spPr>
        <p:txBody>
          <a:bodyPr wrap="square">
            <a:noAutofit/>
          </a:bodyPr>
          <a:lstStyle/>
          <a:p>
            <a:pPr lvl="0"/>
            <a:r>
              <a:rPr lang="en-IE" sz="3600"/>
              <a:t>Electron Ionisation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476360" y="1773360"/>
            <a:ext cx="6480360" cy="306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I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>
            <a:spAutoFit/>
          </a:bodyPr>
          <a:lstStyle/>
          <a:p>
            <a:pPr lvl="0"/>
            <a:r>
              <a:rPr lang="it-IT"/>
              <a:t>EI process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6280"/>
          </a:xfrm>
        </p:spPr>
        <p:txBody>
          <a:bodyPr wrap="square">
            <a:spAutoFit/>
          </a:bodyPr>
          <a:lstStyle/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/>
              <a:t>M  +  e-  </a:t>
            </a:r>
          </a:p>
        </p:txBody>
      </p:sp>
      <p:sp>
        <p:nvSpPr>
          <p:cNvPr id="4" name="Connettore 1 3"/>
          <p:cNvSpPr/>
          <p:nvPr/>
        </p:nvSpPr>
        <p:spPr>
          <a:xfrm>
            <a:off x="2590919" y="1905120"/>
            <a:ext cx="1371601" cy="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4191839" y="1539720"/>
            <a:ext cx="74772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M</a:t>
            </a:r>
            <a:r>
              <a:rPr lang="it-IT" sz="3200" b="0" i="0" u="none" strike="noStrike" baseline="3000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+*</a:t>
            </a:r>
          </a:p>
        </p:txBody>
      </p:sp>
      <p:sp>
        <p:nvSpPr>
          <p:cNvPr id="6" name="Connettore 1 5"/>
          <p:cNvSpPr/>
          <p:nvPr/>
        </p:nvSpPr>
        <p:spPr>
          <a:xfrm flipH="1">
            <a:off x="2133720" y="2209680"/>
            <a:ext cx="2209680" cy="144792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7" name="Connettore 1 6"/>
          <p:cNvSpPr/>
          <p:nvPr/>
        </p:nvSpPr>
        <p:spPr>
          <a:xfrm flipH="1">
            <a:off x="3733920" y="2209680"/>
            <a:ext cx="761760" cy="167652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8" name="Connettore 1 7"/>
          <p:cNvSpPr/>
          <p:nvPr/>
        </p:nvSpPr>
        <p:spPr>
          <a:xfrm>
            <a:off x="4648320" y="2209680"/>
            <a:ext cx="228600" cy="167652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Connettore 1 8"/>
          <p:cNvSpPr/>
          <p:nvPr/>
        </p:nvSpPr>
        <p:spPr>
          <a:xfrm>
            <a:off x="4876920" y="2057400"/>
            <a:ext cx="1295280" cy="167652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Figura a mano libera 9"/>
          <p:cNvSpPr/>
          <p:nvPr/>
        </p:nvSpPr>
        <p:spPr>
          <a:xfrm>
            <a:off x="1670400" y="3749760"/>
            <a:ext cx="424440" cy="648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f</a:t>
            </a:r>
            <a:r>
              <a:rPr lang="it-IT" sz="3200" b="0" i="0" u="none" strike="noStrike" baseline="-2500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1</a:t>
            </a:r>
          </a:p>
        </p:txBody>
      </p:sp>
      <p:sp>
        <p:nvSpPr>
          <p:cNvPr id="11" name="Figura a mano libera 10"/>
          <p:cNvSpPr/>
          <p:nvPr/>
        </p:nvSpPr>
        <p:spPr>
          <a:xfrm>
            <a:off x="3375360" y="3902040"/>
            <a:ext cx="424440" cy="648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f</a:t>
            </a:r>
            <a:r>
              <a:rPr lang="it-IT" sz="3200" b="0" i="0" u="none" strike="noStrike" baseline="-2500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2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4746960" y="3992400"/>
            <a:ext cx="424440" cy="648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f</a:t>
            </a:r>
            <a:r>
              <a:rPr lang="it-IT" sz="3200" b="0" i="0" u="none" strike="noStrike" baseline="-2500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3</a:t>
            </a:r>
          </a:p>
        </p:txBody>
      </p:sp>
      <p:sp>
        <p:nvSpPr>
          <p:cNvPr id="13" name="Figura a mano libera 12"/>
          <p:cNvSpPr/>
          <p:nvPr/>
        </p:nvSpPr>
        <p:spPr>
          <a:xfrm>
            <a:off x="6194879" y="3902040"/>
            <a:ext cx="424440" cy="648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f</a:t>
            </a:r>
            <a:r>
              <a:rPr lang="it-IT" sz="3200" b="0" i="0" u="none" strike="noStrike" baseline="-2500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4</a:t>
            </a:r>
          </a:p>
        </p:txBody>
      </p:sp>
      <p:sp>
        <p:nvSpPr>
          <p:cNvPr id="14" name="Figura a mano libera 13"/>
          <p:cNvSpPr/>
          <p:nvPr/>
        </p:nvSpPr>
        <p:spPr>
          <a:xfrm>
            <a:off x="1371599" y="4876920"/>
            <a:ext cx="6477119" cy="119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This is a remarkably reproducible process.  M will fragment in the same pattern every time using a 70 eV electron beam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069015" y="3645877"/>
            <a:ext cx="1355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800">
                <a:latin typeface="Arial" panose="020B0604020202020204" pitchFamily="34" charset="0"/>
              </a:rPr>
              <a:t>CH</a:t>
            </a:r>
            <a:r>
              <a:rPr lang="en-US" altLang="it-IT" sz="1800" baseline="-25000">
                <a:latin typeface="Arial" panose="020B0604020202020204" pitchFamily="34" charset="0"/>
              </a:rPr>
              <a:t>3</a:t>
            </a:r>
            <a:r>
              <a:rPr lang="en-US" altLang="it-IT" sz="1800">
                <a:latin typeface="Arial" panose="020B0604020202020204" pitchFamily="34" charset="0"/>
              </a:rPr>
              <a:t>CH</a:t>
            </a:r>
            <a:r>
              <a:rPr lang="en-US" altLang="it-IT" sz="1800" baseline="-25000">
                <a:latin typeface="Arial" panose="020B0604020202020204" pitchFamily="34" charset="0"/>
              </a:rPr>
              <a:t>2</a:t>
            </a:r>
            <a:r>
              <a:rPr lang="en-US" altLang="it-IT" sz="1800">
                <a:latin typeface="Arial" panose="020B0604020202020204" pitchFamily="34" charset="0"/>
              </a:rPr>
              <a:t>OH</a:t>
            </a:r>
            <a:endParaRPr lang="en-US" altLang="it-IT" sz="1800" baseline="-25000">
              <a:latin typeface="Arial" panose="020B0604020202020204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68215" y="2960077"/>
            <a:ext cx="2667000" cy="1828800"/>
            <a:chOff x="720" y="1968"/>
            <a:chExt cx="1680" cy="115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912" y="2448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it-IT" altLang="it-IT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1248" y="2256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it-IT" altLang="it-IT">
                <a:latin typeface="Times New Roman" panose="02020603050405020304" pitchFamily="18" charset="0"/>
              </a:endParaRPr>
            </a:p>
          </p:txBody>
        </p: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1008" y="249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1584" y="2448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it-IT" altLang="it-IT"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488" y="2064"/>
              <a:ext cx="144" cy="576"/>
            </a:xfrm>
            <a:custGeom>
              <a:avLst/>
              <a:gdLst>
                <a:gd name="T0" fmla="*/ 96 w 144"/>
                <a:gd name="T1" fmla="*/ 576 h 576"/>
                <a:gd name="T2" fmla="*/ 0 w 144"/>
                <a:gd name="T3" fmla="*/ 336 h 576"/>
                <a:gd name="T4" fmla="*/ 48 w 144"/>
                <a:gd name="T5" fmla="*/ 0 h 576"/>
                <a:gd name="T6" fmla="*/ 144 w 144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576">
                  <a:moveTo>
                    <a:pt x="96" y="576"/>
                  </a:moveTo>
                  <a:lnTo>
                    <a:pt x="0" y="336"/>
                  </a:lnTo>
                  <a:lnTo>
                    <a:pt x="48" y="0"/>
                  </a:lnTo>
                  <a:lnTo>
                    <a:pt x="1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1584" y="196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632" y="2160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720" y="2889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1584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H="1">
              <a:off x="1680" y="235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H="1">
              <a:off x="960" y="283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1728" y="1968"/>
              <a:ext cx="4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>
                  <a:latin typeface="Arial" panose="020B0604020202020204" pitchFamily="34" charset="0"/>
                </a:rPr>
                <a:t>-CH</a:t>
              </a:r>
              <a:r>
                <a:rPr lang="en-US" altLang="it-IT" sz="1800" baseline="-25000">
                  <a:latin typeface="Arial" panose="020B0604020202020204" pitchFamily="34" charset="0"/>
                </a:rPr>
                <a:t>2</a:t>
              </a:r>
              <a:r>
                <a:rPr lang="en-US" altLang="it-IT" sz="18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 rot="-18647679">
              <a:off x="2208" y="2016"/>
              <a:ext cx="192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3792415" y="3217252"/>
            <a:ext cx="2819400" cy="1266825"/>
            <a:chOff x="2016" y="2313"/>
            <a:chExt cx="1776" cy="798"/>
          </a:xfrm>
        </p:grpSpPr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2400" y="2400"/>
              <a:ext cx="480" cy="48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it-IT" altLang="it-IT">
                <a:latin typeface="Times New Roman" panose="02020603050405020304" pitchFamily="18" charset="0"/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2496" y="249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850" y="2544"/>
              <a:ext cx="9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>
                  <a:latin typeface="Arial" panose="020B0604020202020204" pitchFamily="34" charset="0"/>
                </a:rPr>
                <a:t>-CH</a:t>
              </a:r>
              <a:r>
                <a:rPr lang="en-US" altLang="it-IT" sz="1800" baseline="-25000">
                  <a:latin typeface="Arial" panose="020B0604020202020204" pitchFamily="34" charset="0"/>
                </a:rPr>
                <a:t>2</a:t>
              </a:r>
              <a:r>
                <a:rPr lang="en-US" altLang="it-IT" sz="1800">
                  <a:latin typeface="Arial" panose="020B0604020202020204" pitchFamily="34" charset="0"/>
                </a:rPr>
                <a:t>CH-NH</a:t>
              </a:r>
              <a:r>
                <a:rPr lang="en-US" altLang="it-IT" sz="1800" baseline="-25000">
                  <a:latin typeface="Arial" panose="020B0604020202020204" pitchFamily="34" charset="0"/>
                </a:rPr>
                <a:t>2</a:t>
              </a:r>
              <a:endParaRPr lang="en-US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3168" y="2313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>
                  <a:latin typeface="Arial" panose="020B0604020202020204" pitchFamily="34" charset="0"/>
                </a:rPr>
                <a:t>COOH</a:t>
              </a: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264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016" y="2544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2208" y="2880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>
                  <a:latin typeface="Arial" panose="020B0604020202020204" pitchFamily="34" charset="0"/>
                </a:rPr>
                <a:t>HO</a:t>
              </a:r>
            </a:p>
          </p:txBody>
        </p:sp>
      </p:grp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049215" y="2426677"/>
            <a:ext cx="7375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b="1" dirty="0" err="1">
                <a:latin typeface="Arial" panose="020B0604020202020204" pitchFamily="34" charset="0"/>
              </a:rPr>
              <a:t>Butorphanol</a:t>
            </a:r>
            <a:r>
              <a:rPr lang="en-US" altLang="it-IT" b="1" dirty="0">
                <a:latin typeface="Arial" panose="020B0604020202020204" pitchFamily="34" charset="0"/>
              </a:rPr>
              <a:t>		     L-dopa		       Ethanol</a:t>
            </a:r>
            <a:endParaRPr lang="en-US" altLang="it-IT" dirty="0">
              <a:latin typeface="Times New Roman" panose="02020603050405020304" pitchFamily="18" charset="0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973015" y="5031765"/>
            <a:ext cx="69108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b="1" dirty="0">
                <a:latin typeface="Arial" panose="020B0604020202020204" pitchFamily="34" charset="0"/>
              </a:rPr>
              <a:t>MW = 327.1		     MW = 197.2	   	 MW = 46.1</a:t>
            </a:r>
            <a:endParaRPr lang="en-US" altLang="it-IT" dirty="0">
              <a:latin typeface="Times New Roman" panose="02020603050405020304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57200" y="474785"/>
            <a:ext cx="7967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Composti diversi presentano pesi molecolari differenti</a:t>
            </a:r>
          </a:p>
        </p:txBody>
      </p:sp>
    </p:spTree>
    <p:extLst>
      <p:ext uri="{BB962C8B-B14F-4D97-AF65-F5344CB8AC3E}">
        <p14:creationId xmlns:p14="http://schemas.microsoft.com/office/powerpoint/2010/main" val="1496671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228B155-9499-400D-96BE-D0A43CB2D1A8}" type="slidenum">
              <a:t>20</a:t>
            </a:fld>
            <a:endParaRPr lang="it-IT"/>
          </a:p>
        </p:txBody>
      </p:sp>
      <p:sp>
        <p:nvSpPr>
          <p:cNvPr id="2" name="Figura a mano libera 1"/>
          <p:cNvSpPr/>
          <p:nvPr/>
        </p:nvSpPr>
        <p:spPr>
          <a:xfrm>
            <a:off x="2819520" y="76320"/>
            <a:ext cx="3504959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Mass Spectrometry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152280" y="1034999"/>
            <a:ext cx="8686800" cy="457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223560" marR="0" lvl="0" indent="-223560" algn="just" rtl="0" hangingPunct="1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None/>
              <a:tabLst>
                <a:tab pos="223560" algn="l"/>
                <a:tab pos="672479" algn="l"/>
                <a:tab pos="1121759" algn="l"/>
                <a:tab pos="1571040" algn="l"/>
                <a:tab pos="2020320" algn="l"/>
                <a:tab pos="2469600" algn="l"/>
                <a:tab pos="2918880" algn="l"/>
                <a:tab pos="3368160" algn="l"/>
                <a:tab pos="3817440" algn="l"/>
                <a:tab pos="4266719" algn="l"/>
                <a:tab pos="4716000" algn="l"/>
                <a:tab pos="5165279" algn="l"/>
                <a:tab pos="5614560" algn="l"/>
                <a:tab pos="6063840" algn="l"/>
                <a:tab pos="6513120" algn="l"/>
                <a:tab pos="6962400" algn="l"/>
                <a:tab pos="7411680" algn="l"/>
                <a:tab pos="7860960" algn="l"/>
                <a:tab pos="8310239" algn="l"/>
                <a:tab pos="8759520" algn="l"/>
                <a:tab pos="9208800" algn="l"/>
              </a:tabLst>
            </a:pPr>
            <a:r>
              <a:rPr lang="it-IT" sz="21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Consider the mass spectrum of CH</a:t>
            </a:r>
            <a:r>
              <a:rPr lang="it-IT" sz="2100" b="1" i="0" u="none" strike="noStrik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4</a:t>
            </a:r>
            <a:r>
              <a:rPr lang="it-IT" sz="21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below: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152280" y="577800"/>
            <a:ext cx="8763120" cy="48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1624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Introduction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57200" y="1617840"/>
            <a:ext cx="8305920" cy="28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igura a mano libera 5"/>
          <p:cNvSpPr/>
          <p:nvPr/>
        </p:nvSpPr>
        <p:spPr>
          <a:xfrm>
            <a:off x="228600" y="4572000"/>
            <a:ext cx="8686800" cy="2191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1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The tallest peak in the mass spectrum is called the </a:t>
            </a:r>
            <a:r>
              <a:rPr lang="it-IT" sz="2100" b="1" i="0" u="none" strike="noStrike" baseline="0">
                <a:ln>
                  <a:noFill/>
                </a:ln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base peak</a:t>
            </a:r>
            <a:r>
              <a:rPr lang="it-IT" sz="21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1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The base peak is also the M peak, although this may not always be the case.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1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Though most C atoms have an atomic mass of 12, 1.1% have a mass of 13. Thus, </a:t>
            </a:r>
            <a:r>
              <a:rPr lang="it-IT" sz="2100" b="1" i="0" u="none" strike="noStrike" baseline="30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13</a:t>
            </a:r>
            <a:r>
              <a:rPr lang="it-IT" sz="21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CH</a:t>
            </a:r>
            <a:r>
              <a:rPr lang="it-IT" sz="2100" b="1" i="0" u="none" strike="noStrik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4</a:t>
            </a:r>
            <a:r>
              <a:rPr lang="it-IT" sz="21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is responsible for the peak at m/z = 17. This is called the M + 1 peak.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6B55-AE02-482F-A420-094985C7FA95}" type="slidenum">
              <a:rPr/>
              <a:pPr/>
              <a:t>21</a:t>
            </a:fld>
            <a:endParaRPr/>
          </a:p>
        </p:txBody>
      </p:sp>
      <p:sp>
        <p:nvSpPr>
          <p:cNvPr id="2" name="Figura a mano libera 1"/>
          <p:cNvSpPr/>
          <p:nvPr/>
        </p:nvSpPr>
        <p:spPr>
          <a:xfrm>
            <a:off x="1511300" y="166680"/>
            <a:ext cx="6388100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8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Analisi di uno spettro di massa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64800" y="1371599"/>
            <a:ext cx="2224440" cy="7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600">
                <a:solidFill>
                  <a:srgbClr val="3366CC"/>
                </a:solidFill>
                <a:latin typeface="Tahoma" pitchFamily="34"/>
                <a:ea typeface="Microsoft YaHei" pitchFamily="2"/>
                <a:cs typeface="Microsoft YaHei" pitchFamily="2"/>
              </a:rPr>
              <a:t>Figure 13.2</a:t>
            </a:r>
          </a:p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4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Mass spectrum of hexane</a:t>
            </a:r>
          </a:p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4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(CH</a:t>
            </a:r>
            <a:r>
              <a:rPr lang="it-IT" sz="1400" baseline="-250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3</a:t>
            </a:r>
            <a:r>
              <a:rPr lang="it-IT" sz="14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CH</a:t>
            </a:r>
            <a:r>
              <a:rPr lang="it-IT" sz="1400" baseline="-250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2</a:t>
            </a:r>
            <a:r>
              <a:rPr lang="it-IT" sz="14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CH</a:t>
            </a:r>
            <a:r>
              <a:rPr lang="it-IT" sz="1400" baseline="-250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2</a:t>
            </a:r>
            <a:r>
              <a:rPr lang="it-IT" sz="14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CH</a:t>
            </a:r>
            <a:r>
              <a:rPr lang="it-IT" sz="1400" baseline="-250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2</a:t>
            </a:r>
            <a:r>
              <a:rPr lang="it-IT" sz="14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CH</a:t>
            </a:r>
            <a:r>
              <a:rPr lang="it-IT" sz="1400" baseline="-250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2</a:t>
            </a:r>
            <a:r>
              <a:rPr lang="it-IT" sz="14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CH</a:t>
            </a:r>
            <a:r>
              <a:rPr lang="it-IT" sz="1400" baseline="-250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3</a:t>
            </a:r>
            <a:r>
              <a:rPr lang="it-IT" sz="140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286000" y="1295280"/>
            <a:ext cx="6807240" cy="441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52280" y="4457880"/>
            <a:ext cx="2362320" cy="179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46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600000" y="936000"/>
            <a:ext cx="4536000" cy="2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936000" y="2808000"/>
            <a:ext cx="7056000" cy="2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1108605" y="411000"/>
            <a:ext cx="5711295" cy="644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Spettro di massa in IMPATTO ELETTRONICO DEL  MENTOLO MW 156.2</a:t>
            </a:r>
          </a:p>
        </p:txBody>
      </p:sp>
    </p:spTree>
    <p:extLst>
      <p:ext uri="{BB962C8B-B14F-4D97-AF65-F5344CB8AC3E}">
        <p14:creationId xmlns:p14="http://schemas.microsoft.com/office/powerpoint/2010/main" val="2626656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 t="31073" b="33785"/>
          <a:stretch>
            <a:fillRect/>
          </a:stretch>
        </p:blipFill>
        <p:spPr>
          <a:xfrm>
            <a:off x="1800000" y="1008359"/>
            <a:ext cx="5688000" cy="187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3074040" y="3064320"/>
            <a:ext cx="2829960" cy="1543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14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259E3C2-42B5-4F2D-B648-EB6B4E5CC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100012"/>
            <a:ext cx="785812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0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E71B5C4-F5DC-4F9D-BD35-31792C82D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765" b="77563"/>
          <a:stretch/>
        </p:blipFill>
        <p:spPr>
          <a:xfrm>
            <a:off x="86209" y="980114"/>
            <a:ext cx="8971581" cy="26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33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59B6AA0-B2F8-4EF8-AEF4-00D9080BC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97" r="31758" b="52484"/>
          <a:stretch/>
        </p:blipFill>
        <p:spPr>
          <a:xfrm>
            <a:off x="524066" y="1229711"/>
            <a:ext cx="8414242" cy="29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69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824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20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32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369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I, 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-360"/>
            <a:ext cx="8229600" cy="1143360"/>
          </a:xfrm>
        </p:spPr>
        <p:txBody>
          <a:bodyPr wrap="square">
            <a:spAutoFit/>
          </a:bodyPr>
          <a:lstStyle/>
          <a:p>
            <a:pPr lvl="0"/>
            <a:r>
              <a:rPr lang="it-IT" dirty="0"/>
              <a:t>CI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33520" y="1142640"/>
            <a:ext cx="8229600" cy="3503717"/>
          </a:xfrm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 dirty="0" err="1"/>
              <a:t>Ionizzazione</a:t>
            </a:r>
            <a:r>
              <a:rPr lang="en-US" dirty="0"/>
              <a:t> </a:t>
            </a:r>
            <a:r>
              <a:rPr lang="en-US" dirty="0" err="1"/>
              <a:t>chimica</a:t>
            </a:r>
            <a:r>
              <a:rPr lang="en-US" dirty="0"/>
              <a:t>  CI</a:t>
            </a:r>
          </a:p>
          <a:p>
            <a:pPr marL="0" lvl="0" indent="0">
              <a:lnSpc>
                <a:spcPct val="150000"/>
              </a:lnSpc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 dirty="0"/>
              <a:t>Si </a:t>
            </a:r>
            <a:r>
              <a:rPr lang="en-US" dirty="0" err="1"/>
              <a:t>utilizza</a:t>
            </a:r>
            <a:r>
              <a:rPr lang="en-US" dirty="0"/>
              <a:t> un “</a:t>
            </a:r>
            <a:r>
              <a:rPr lang="en-US" dirty="0" err="1"/>
              <a:t>acido</a:t>
            </a:r>
            <a:r>
              <a:rPr lang="en-US" dirty="0"/>
              <a:t>” in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gassosa</a:t>
            </a:r>
            <a:r>
              <a:rPr lang="en-US" dirty="0"/>
              <a:t> per </a:t>
            </a:r>
            <a:r>
              <a:rPr lang="en-US" dirty="0" err="1"/>
              <a:t>generare</a:t>
            </a:r>
            <a:r>
              <a:rPr lang="en-US" dirty="0"/>
              <a:t> lo </a:t>
            </a:r>
            <a:r>
              <a:rPr lang="en-US" dirty="0" err="1"/>
              <a:t>ione</a:t>
            </a:r>
            <a:r>
              <a:rPr lang="en-US" dirty="0"/>
              <a:t>, è un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rispetto</a:t>
            </a:r>
            <a:r>
              <a:rPr lang="en-US" dirty="0"/>
              <a:t> </a:t>
            </a:r>
            <a:r>
              <a:rPr lang="en-US" dirty="0" err="1"/>
              <a:t>all'EI</a:t>
            </a:r>
            <a:r>
              <a:rPr lang="en-US" dirty="0"/>
              <a:t> </a:t>
            </a:r>
            <a:r>
              <a:rPr lang="en-US" dirty="0" err="1"/>
              <a:t>mette</a:t>
            </a:r>
            <a:r>
              <a:rPr lang="en-US" dirty="0"/>
              <a:t> in </a:t>
            </a:r>
            <a:r>
              <a:rPr lang="en-US" dirty="0" err="1"/>
              <a:t>gioco</a:t>
            </a:r>
            <a:r>
              <a:rPr lang="en-US" dirty="0"/>
              <a:t>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in </a:t>
            </a:r>
            <a:r>
              <a:rPr lang="en-US" dirty="0" err="1"/>
              <a:t>generale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ottengono</a:t>
            </a:r>
            <a:r>
              <a:rPr lang="en-US" dirty="0"/>
              <a:t>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frammento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I/ ion-molecule re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>
            <a:spAutoFit/>
          </a:bodyPr>
          <a:lstStyle/>
          <a:p>
            <a:pPr lvl="0"/>
            <a:r>
              <a:rPr lang="it-IT"/>
              <a:t>CI/ ion-molecule reaction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601520"/>
          </a:xfrm>
        </p:spPr>
        <p:txBody>
          <a:bodyPr wrap="square">
            <a:spAutoFit/>
          </a:bodyPr>
          <a:lstStyle/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/>
              <a:t>2CH</a:t>
            </a:r>
            <a:r>
              <a:rPr lang="it-IT" baseline="-25000"/>
              <a:t>4</a:t>
            </a:r>
            <a:r>
              <a:rPr lang="it-IT"/>
              <a:t>  +  e-  </a:t>
            </a:r>
            <a:r>
              <a:rPr lang="it-IT">
                <a:latin typeface="Wingdings" pitchFamily="34"/>
              </a:rPr>
              <a:t></a:t>
            </a:r>
            <a:r>
              <a:rPr lang="it-IT"/>
              <a:t> CH</a:t>
            </a:r>
            <a:r>
              <a:rPr lang="it-IT" baseline="-25000"/>
              <a:t>5</a:t>
            </a:r>
            <a:r>
              <a:rPr lang="it-IT" baseline="30000"/>
              <a:t>+</a:t>
            </a:r>
            <a:r>
              <a:rPr lang="it-IT"/>
              <a:t> and C</a:t>
            </a:r>
            <a:r>
              <a:rPr lang="it-IT" baseline="-25000"/>
              <a:t>2</a:t>
            </a:r>
            <a:r>
              <a:rPr lang="it-IT"/>
              <a:t>H</a:t>
            </a:r>
            <a:r>
              <a:rPr lang="it-IT" baseline="-25000"/>
              <a:t>5</a:t>
            </a:r>
            <a:r>
              <a:rPr lang="it-IT" baseline="30000"/>
              <a:t>+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it-IT" baseline="30000"/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/>
              <a:t>CH</a:t>
            </a:r>
            <a:r>
              <a:rPr lang="it-IT" baseline="-25000"/>
              <a:t>5</a:t>
            </a:r>
            <a:r>
              <a:rPr lang="it-IT" baseline="30000"/>
              <a:t>+  </a:t>
            </a:r>
            <a:r>
              <a:rPr lang="it-IT"/>
              <a:t>+  M  </a:t>
            </a:r>
            <a:r>
              <a:rPr lang="it-IT">
                <a:latin typeface="Wingdings" pitchFamily="34"/>
              </a:rPr>
              <a:t></a:t>
            </a:r>
            <a:r>
              <a:rPr lang="it-IT"/>
              <a:t>  MH</a:t>
            </a:r>
            <a:r>
              <a:rPr lang="it-IT" baseline="30000"/>
              <a:t>+</a:t>
            </a:r>
            <a:r>
              <a:rPr lang="it-IT"/>
              <a:t>  +  CH</a:t>
            </a:r>
            <a:r>
              <a:rPr lang="it-IT" baseline="-25000"/>
              <a:t>4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it-IT" baseline="-25000"/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/>
              <a:t>The excess energy in MH</a:t>
            </a:r>
            <a:r>
              <a:rPr lang="it-IT" baseline="30000"/>
              <a:t>+</a:t>
            </a:r>
            <a:r>
              <a:rPr lang="it-IT"/>
              <a:t> is the difference in proton affinities between methane and M, usually not enough to give extensive fragmentation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8960" y="41400"/>
            <a:ext cx="9082440" cy="679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9" y="1106343"/>
            <a:ext cx="6211317" cy="352915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068566" y="2870921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26624" y="2438399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28943" y="1307067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48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18" y="4959350"/>
            <a:ext cx="6520351" cy="11493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2D1CC083-EF5C-42BD-9B5E-CB853E56615F}"/>
                  </a:ext>
                </a:extLst>
              </p14:cNvPr>
              <p14:cNvContentPartPr/>
              <p14:nvPr/>
            </p14:nvContentPartPr>
            <p14:xfrm>
              <a:off x="5353200" y="2753280"/>
              <a:ext cx="2464560" cy="291240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2D1CC083-EF5C-42BD-9B5E-CB853E5661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3840" y="2743920"/>
                <a:ext cx="2483280" cy="29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700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64" y="836224"/>
            <a:ext cx="6653210" cy="368712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634934" y="2857498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51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803900" y="4859296"/>
            <a:ext cx="256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Helvetica, Arial"/>
              </a:rPr>
              <a:t>28 + 35 + 35 = 98</a:t>
            </a:r>
          </a:p>
          <a:p>
            <a:r>
              <a:rPr lang="it-IT" dirty="0">
                <a:latin typeface="Helvetica, Arial"/>
              </a:rPr>
              <a:t>28 + 35 + 37 = 100</a:t>
            </a:r>
          </a:p>
          <a:p>
            <a:r>
              <a:rPr lang="it-IT" dirty="0">
                <a:latin typeface="Helvetica, Arial"/>
              </a:rPr>
              <a:t>28 + 37 + 37 = 102</a:t>
            </a:r>
          </a:p>
        </p:txBody>
      </p:sp>
    </p:spTree>
    <p:extLst>
      <p:ext uri="{BB962C8B-B14F-4D97-AF65-F5344CB8AC3E}">
        <p14:creationId xmlns:p14="http://schemas.microsoft.com/office/powerpoint/2010/main" val="408351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BCC19DC-53CE-40CA-B3D4-2A6E1A7A29D4}" type="slidenum">
              <a:t>35</a:t>
            </a:fld>
            <a:endParaRPr lang="it-IT"/>
          </a:p>
        </p:txBody>
      </p:sp>
      <p:sp>
        <p:nvSpPr>
          <p:cNvPr id="2" name="Figura a mano libera 1"/>
          <p:cNvSpPr/>
          <p:nvPr/>
        </p:nvSpPr>
        <p:spPr>
          <a:xfrm>
            <a:off x="2819520" y="90360"/>
            <a:ext cx="3504959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Mass Spectrometry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152280" y="806400"/>
            <a:ext cx="8763120" cy="48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624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Alkyl Halides and the M + 2 Peak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35640" y="1523880"/>
            <a:ext cx="2555280" cy="7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600" b="0" i="0" u="none" strike="noStrike" baseline="0">
                <a:ln>
                  <a:noFill/>
                </a:ln>
                <a:solidFill>
                  <a:srgbClr val="3366CC"/>
                </a:solidFill>
                <a:latin typeface="Tahoma" pitchFamily="34"/>
                <a:ea typeface="Microsoft YaHei" pitchFamily="2"/>
                <a:cs typeface="Microsoft YaHei" pitchFamily="2"/>
              </a:rPr>
              <a:t>Figure 13.3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Mass spectrum of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2-chloropropane [(CH</a:t>
            </a:r>
            <a:r>
              <a:rPr lang="it-IT" sz="1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3</a:t>
            </a:r>
            <a:r>
              <a: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)</a:t>
            </a:r>
            <a:r>
              <a:rPr lang="it-IT" sz="1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2</a:t>
            </a:r>
            <a:r>
              <a: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CHCI]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666880" y="1523880"/>
            <a:ext cx="6324840" cy="4175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824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045FC5E-485B-49CA-8D23-CF62F7BEAAC5}" type="slidenum">
              <a:t>36</a:t>
            </a:fld>
            <a:endParaRPr lang="it-IT"/>
          </a:p>
        </p:txBody>
      </p:sp>
      <p:sp>
        <p:nvSpPr>
          <p:cNvPr id="2" name="Figura a mano libera 1"/>
          <p:cNvSpPr/>
          <p:nvPr/>
        </p:nvSpPr>
        <p:spPr>
          <a:xfrm>
            <a:off x="2819520" y="90360"/>
            <a:ext cx="3504959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Mass Spectrometry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76320" y="806400"/>
            <a:ext cx="8762760" cy="48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624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Alkyl Halides and the M + 2 Peak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17640" y="1447919"/>
            <a:ext cx="2573280" cy="7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600" b="0" i="0" u="none" strike="noStrike" baseline="0">
                <a:ln>
                  <a:noFill/>
                </a:ln>
                <a:solidFill>
                  <a:srgbClr val="3366CC"/>
                </a:solidFill>
                <a:latin typeface="Tahoma" pitchFamily="34"/>
                <a:ea typeface="Microsoft YaHei" pitchFamily="2"/>
                <a:cs typeface="Microsoft YaHei" pitchFamily="2"/>
              </a:rPr>
              <a:t>Figure 13.4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Mass spectrum of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2-bromopropane [(CH</a:t>
            </a:r>
            <a:r>
              <a:rPr lang="it-IT" sz="1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3</a:t>
            </a:r>
            <a:r>
              <a: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)</a:t>
            </a:r>
            <a:r>
              <a:rPr lang="it-IT" sz="1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2</a:t>
            </a:r>
            <a:r>
              <a: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CHBr]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743199" y="1550880"/>
            <a:ext cx="6172200" cy="407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89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4840E-7DEA-424D-9AEC-29EEDEFA832D}" type="slidenum">
              <a:rPr/>
              <a:pPr/>
              <a:t>37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533520" y="5105520"/>
            <a:ext cx="3886200" cy="1619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 2"/>
          <p:cNvSpPr/>
          <p:nvPr/>
        </p:nvSpPr>
        <p:spPr>
          <a:xfrm>
            <a:off x="2819520" y="90360"/>
            <a:ext cx="3504959" cy="48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algn="just">
              <a:spcBef>
                <a:spcPts val="1624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Mass Spectrometry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152280" y="654120"/>
            <a:ext cx="87631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algn="just">
              <a:spcBef>
                <a:spcPts val="150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400" b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The Nitrogen Rule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228600" y="1066680"/>
            <a:ext cx="8686800" cy="4178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algn="just">
              <a:spcBef>
                <a:spcPts val="524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Hydrocarbons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like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methane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(CH</a:t>
            </a:r>
            <a:r>
              <a:rPr lang="it-IT" sz="2100" b="1" baseline="-250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4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) and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hexane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(C</a:t>
            </a:r>
            <a:r>
              <a:rPr lang="it-IT" sz="2100" b="1" baseline="-250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6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H</a:t>
            </a:r>
            <a:r>
              <a:rPr lang="it-IT" sz="2100" b="1" baseline="-250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14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),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as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well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as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compounds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that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contain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only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C, H, and O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atoms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,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always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have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a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molecular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ion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with an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even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mass.</a:t>
            </a:r>
          </a:p>
          <a:p>
            <a:pPr algn="just">
              <a:spcBef>
                <a:spcPts val="524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An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odd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molecular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ion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indicates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that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a compound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has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an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odd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number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of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nitrogen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atoms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.</a:t>
            </a:r>
          </a:p>
          <a:p>
            <a:pPr algn="just">
              <a:spcBef>
                <a:spcPts val="524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The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effect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of N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atoms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on the mass of the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molecular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ion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in a mass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spectrum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called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the </a:t>
            </a:r>
            <a:r>
              <a:rPr lang="it-IT" sz="2100" b="1" dirty="0" err="1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nitrogen</a:t>
            </a:r>
            <a:r>
              <a:rPr lang="it-IT" sz="2100" b="1" dirty="0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rule</a:t>
            </a:r>
            <a:r>
              <a:rPr lang="it-IT" sz="2100" b="1" dirty="0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: A compound </a:t>
            </a:r>
            <a:r>
              <a:rPr lang="it-IT" sz="2100" b="1" dirty="0" err="1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that</a:t>
            </a:r>
            <a:r>
              <a:rPr lang="it-IT" sz="2100" b="1" dirty="0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contains</a:t>
            </a:r>
            <a:r>
              <a:rPr lang="it-IT" sz="2100" b="1" dirty="0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 an </a:t>
            </a:r>
            <a:r>
              <a:rPr lang="it-IT" sz="2100" b="1" dirty="0" err="1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odd</a:t>
            </a:r>
            <a:r>
              <a:rPr lang="it-IT" sz="2100" b="1" dirty="0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number</a:t>
            </a:r>
            <a:r>
              <a:rPr lang="it-IT" sz="2100" b="1" dirty="0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 of N </a:t>
            </a:r>
            <a:r>
              <a:rPr lang="it-IT" sz="2100" b="1" dirty="0" err="1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atoms</a:t>
            </a:r>
            <a:r>
              <a:rPr lang="it-IT" sz="2100" b="1" dirty="0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gives</a:t>
            </a:r>
            <a:r>
              <a:rPr lang="it-IT" sz="2100" b="1" dirty="0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 an </a:t>
            </a:r>
            <a:r>
              <a:rPr lang="it-IT" sz="2100" b="1" dirty="0" err="1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odd</a:t>
            </a:r>
            <a:r>
              <a:rPr lang="it-IT" sz="2100" b="1" dirty="0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molecular</a:t>
            </a:r>
            <a:r>
              <a:rPr lang="it-IT" sz="2100" b="1" dirty="0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ion</a:t>
            </a:r>
            <a:r>
              <a:rPr lang="it-IT" sz="2100" b="1" dirty="0">
                <a:solidFill>
                  <a:srgbClr val="3333CC"/>
                </a:solidFill>
                <a:latin typeface="Arial" pitchFamily="34"/>
                <a:ea typeface="Microsoft YaHei" pitchFamily="2"/>
                <a:cs typeface="Microsoft YaHei" pitchFamily="2"/>
              </a:rPr>
              <a:t>.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A compound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that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contains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an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even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number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of N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atoms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(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including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zero)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gives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an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even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molecular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ion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.</a:t>
            </a:r>
          </a:p>
          <a:p>
            <a:pPr algn="just">
              <a:spcBef>
                <a:spcPts val="524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Two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“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street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”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drugs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that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mimic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the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effect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of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heroin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illustrate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this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principle</a:t>
            </a:r>
            <a:r>
              <a:rPr lang="it-IT" sz="2100" b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4800600" y="4952880"/>
            <a:ext cx="4038479" cy="1739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743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160"/>
            <a:ext cx="8228160" cy="544940"/>
          </a:xfrm>
        </p:spPr>
        <p:txBody>
          <a:bodyPr/>
          <a:lstStyle/>
          <a:p>
            <a:r>
              <a:rPr lang="it-IT" sz="2800" dirty="0">
                <a:solidFill>
                  <a:srgbClr val="FF0000"/>
                </a:solidFill>
              </a:rPr>
              <a:t>Frammentazioni semplici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300" y="876300"/>
            <a:ext cx="8228160" cy="4524840"/>
          </a:xfrm>
        </p:spPr>
        <p:txBody>
          <a:bodyPr/>
          <a:lstStyle/>
          <a:p>
            <a:r>
              <a:rPr lang="it-IT" sz="2800" dirty="0"/>
              <a:t>Scissioni omolitiche </a:t>
            </a:r>
            <a:r>
              <a:rPr lang="el-GR" sz="2800" dirty="0"/>
              <a:t>α</a:t>
            </a:r>
            <a:r>
              <a:rPr lang="it-IT" sz="2800" dirty="0"/>
              <a:t> attivate: avvengono vicinali a gruppi insaturi o eteroatomi</a:t>
            </a:r>
          </a:p>
          <a:p>
            <a:r>
              <a:rPr lang="it-IT" sz="2800" dirty="0"/>
              <a:t>Legami C-C vicini a carbonili o aldeidi o chetoni (si formano ioni </a:t>
            </a:r>
            <a:r>
              <a:rPr lang="it-IT" sz="2800" dirty="0" err="1"/>
              <a:t>acilio</a:t>
            </a:r>
            <a:r>
              <a:rPr lang="it-IT" sz="2800" dirty="0"/>
              <a:t> stabilizzati se possibile per risonanza)</a:t>
            </a:r>
          </a:p>
          <a:p>
            <a:r>
              <a:rPr lang="it-IT" sz="2800" dirty="0" err="1"/>
              <a:t>Alchilbenzeni</a:t>
            </a:r>
            <a:r>
              <a:rPr lang="it-IT" sz="2800" dirty="0"/>
              <a:t>: scissione benzilica (formazione ione </a:t>
            </a:r>
            <a:r>
              <a:rPr lang="it-IT" sz="2800" dirty="0" err="1"/>
              <a:t>tropilio</a:t>
            </a:r>
            <a:r>
              <a:rPr lang="it-IT" sz="2800" dirty="0"/>
              <a:t> stabile) m/z 91</a:t>
            </a:r>
          </a:p>
          <a:p>
            <a:r>
              <a:rPr lang="it-IT" sz="2800" dirty="0"/>
              <a:t>Scissione allilica</a:t>
            </a:r>
          </a:p>
        </p:txBody>
      </p:sp>
    </p:spTree>
    <p:extLst>
      <p:ext uri="{BB962C8B-B14F-4D97-AF65-F5344CB8AC3E}">
        <p14:creationId xmlns:p14="http://schemas.microsoft.com/office/powerpoint/2010/main" val="1409079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160"/>
            <a:ext cx="8228160" cy="544940"/>
          </a:xfrm>
        </p:spPr>
        <p:txBody>
          <a:bodyPr/>
          <a:lstStyle/>
          <a:p>
            <a:r>
              <a:rPr lang="it-IT" sz="2800" dirty="0">
                <a:solidFill>
                  <a:srgbClr val="FF0000"/>
                </a:solidFill>
              </a:rPr>
              <a:t>Frammentazioni semplici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940108"/>
            <a:ext cx="4686300" cy="489122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033431" y="1237734"/>
            <a:ext cx="2131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omolitiche </a:t>
            </a:r>
            <a:r>
              <a:rPr lang="el-GR" dirty="0"/>
              <a:t>α</a:t>
            </a:r>
            <a:r>
              <a:rPr lang="it-IT" dirty="0"/>
              <a:t> attivate</a:t>
            </a:r>
          </a:p>
        </p:txBody>
      </p:sp>
      <p:sp>
        <p:nvSpPr>
          <p:cNvPr id="8" name="Rettangolo 7"/>
          <p:cNvSpPr/>
          <p:nvPr/>
        </p:nvSpPr>
        <p:spPr>
          <a:xfrm>
            <a:off x="5792132" y="3062554"/>
            <a:ext cx="335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scissione benzilica (formazione ione </a:t>
            </a:r>
            <a:r>
              <a:rPr lang="it-IT" dirty="0" err="1"/>
              <a:t>tropilio</a:t>
            </a:r>
            <a:r>
              <a:rPr lang="it-IT" dirty="0"/>
              <a:t> stabile) m/z 91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33431" y="5462000"/>
            <a:ext cx="1667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Scissione allilica</a:t>
            </a:r>
          </a:p>
        </p:txBody>
      </p:sp>
    </p:spTree>
    <p:extLst>
      <p:ext uri="{BB962C8B-B14F-4D97-AF65-F5344CB8AC3E}">
        <p14:creationId xmlns:p14="http://schemas.microsoft.com/office/powerpoint/2010/main" val="341994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15" y="3718536"/>
            <a:ext cx="2216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521579"/>
              </p:ext>
            </p:extLst>
          </p:nvPr>
        </p:nvGraphicFramePr>
        <p:xfrm>
          <a:off x="1862382" y="2285389"/>
          <a:ext cx="461803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3" imgW="4762440" imgH="3504600" progId="MS_ClipArt_Gallery.2">
                  <p:embed/>
                </p:oleObj>
              </mc:Choice>
              <mc:Fallback>
                <p:oleObj name="ClipArt" r:id="rId3" imgW="4762440" imgH="3504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382" y="2285389"/>
                        <a:ext cx="4618037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74785" y="369277"/>
            <a:ext cx="7930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Ci serve una tecnica che permetta di misurare il PESO ATOMICO e/o IL PESO MOLECOLARE dei composti….</a:t>
            </a:r>
          </a:p>
        </p:txBody>
      </p:sp>
    </p:spTree>
    <p:extLst>
      <p:ext uri="{BB962C8B-B14F-4D97-AF65-F5344CB8AC3E}">
        <p14:creationId xmlns:p14="http://schemas.microsoft.com/office/powerpoint/2010/main" val="4023948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3CA23F13-E7C4-40D3-A516-2D424C982E2B}"/>
                  </a:ext>
                </a:extLst>
              </p14:cNvPr>
              <p14:cNvContentPartPr/>
              <p14:nvPr/>
            </p14:nvContentPartPr>
            <p14:xfrm>
              <a:off x="963720" y="249840"/>
              <a:ext cx="6931440" cy="122868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3CA23F13-E7C4-40D3-A516-2D424C982E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360" y="240480"/>
                <a:ext cx="695016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94B2650C-2639-499C-BF0B-DFB0F562B286}"/>
                  </a:ext>
                </a:extLst>
              </p14:cNvPr>
              <p14:cNvContentPartPr/>
              <p14:nvPr/>
            </p14:nvContentPartPr>
            <p14:xfrm>
              <a:off x="924840" y="818280"/>
              <a:ext cx="2872800" cy="51444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94B2650C-2639-499C-BF0B-DFB0F562B2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5480" y="808920"/>
                <a:ext cx="2891520" cy="5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203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463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160"/>
            <a:ext cx="8228160" cy="544940"/>
          </a:xfrm>
        </p:spPr>
        <p:txBody>
          <a:bodyPr/>
          <a:lstStyle/>
          <a:p>
            <a:r>
              <a:rPr lang="it-IT" sz="2800" dirty="0" err="1">
                <a:solidFill>
                  <a:srgbClr val="FF0000"/>
                </a:solidFill>
              </a:rPr>
              <a:t>Riarrangiamenti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033431" y="1237734"/>
            <a:ext cx="274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Cicloreversione</a:t>
            </a:r>
            <a:r>
              <a:rPr lang="it-IT" dirty="0"/>
              <a:t> </a:t>
            </a:r>
            <a:r>
              <a:rPr lang="it-IT" dirty="0" err="1"/>
              <a:t>Diels-Alder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954859" y="4433300"/>
            <a:ext cx="27305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Riarrangiamento</a:t>
            </a:r>
            <a:r>
              <a:rPr lang="it-IT" dirty="0"/>
              <a:t> Mc </a:t>
            </a:r>
            <a:r>
              <a:rPr lang="it-IT" dirty="0" err="1"/>
              <a:t>Lafferty</a:t>
            </a:r>
            <a:endParaRPr lang="it-IT" dirty="0"/>
          </a:p>
          <a:p>
            <a:r>
              <a:rPr lang="it-IT" dirty="0"/>
              <a:t>O scissione in gamma con trasferimento di idrogeno</a:t>
            </a:r>
          </a:p>
          <a:p>
            <a:r>
              <a:rPr lang="it-IT" dirty="0"/>
              <a:t>Reazione tipica dei sistemi carbonilici.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39" y="832366"/>
            <a:ext cx="6896882" cy="26088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4" y="4004675"/>
            <a:ext cx="4873625" cy="24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3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8" y="182880"/>
            <a:ext cx="9082257" cy="68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19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A640ACBC-D1B2-4F95-AC28-DA460494401F}"/>
              </a:ext>
            </a:extLst>
          </p:cNvPr>
          <p:cNvGrpSpPr/>
          <p:nvPr/>
        </p:nvGrpSpPr>
        <p:grpSpPr>
          <a:xfrm>
            <a:off x="298203" y="247845"/>
            <a:ext cx="8547594" cy="6362309"/>
            <a:chOff x="298203" y="247845"/>
            <a:chExt cx="8547594" cy="6362309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9"/>
            <a:stretch/>
          </p:blipFill>
          <p:spPr>
            <a:xfrm>
              <a:off x="298203" y="247845"/>
              <a:ext cx="8547594" cy="6362309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3676943" y="5987854"/>
              <a:ext cx="4241800" cy="622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715349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" y="154120"/>
            <a:ext cx="7821386" cy="64818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4844D233-E018-4C26-9D98-6FAD6BE7FD03}"/>
                  </a:ext>
                </a:extLst>
              </p14:cNvPr>
              <p14:cNvContentPartPr/>
              <p14:nvPr/>
            </p14:nvContentPartPr>
            <p14:xfrm>
              <a:off x="1608120" y="542880"/>
              <a:ext cx="6392880" cy="461304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4844D233-E018-4C26-9D98-6FAD6BE7FD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8760" y="533520"/>
                <a:ext cx="6411600" cy="46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459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160"/>
            <a:ext cx="8228160" cy="544940"/>
          </a:xfrm>
        </p:spPr>
        <p:txBody>
          <a:bodyPr/>
          <a:lstStyle/>
          <a:p>
            <a:r>
              <a:rPr lang="it-IT" sz="2800" dirty="0" err="1">
                <a:solidFill>
                  <a:srgbClr val="FF0000"/>
                </a:solidFill>
              </a:rPr>
              <a:t>Riarrangiamenti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77231" y="1656834"/>
            <a:ext cx="71999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Altre reazioni riguardano rotture di legami esterei, eliminazione di molecole neutre come </a:t>
            </a:r>
          </a:p>
          <a:p>
            <a:r>
              <a:rPr lang="it-IT" sz="2400" dirty="0"/>
              <a:t>CO (28)</a:t>
            </a:r>
          </a:p>
          <a:p>
            <a:r>
              <a:rPr lang="it-IT" sz="2400" dirty="0"/>
              <a:t>CO2 (44)</a:t>
            </a:r>
          </a:p>
          <a:p>
            <a:r>
              <a:rPr lang="it-IT" sz="2400" dirty="0"/>
              <a:t>H2O (18)</a:t>
            </a:r>
          </a:p>
          <a:p>
            <a:r>
              <a:rPr lang="it-IT" sz="2400" dirty="0"/>
              <a:t>Perdita di altri gruppi come uscita di acido acetico o altri sostituenti</a:t>
            </a:r>
          </a:p>
        </p:txBody>
      </p:sp>
    </p:spTree>
    <p:extLst>
      <p:ext uri="{BB962C8B-B14F-4D97-AF65-F5344CB8AC3E}">
        <p14:creationId xmlns:p14="http://schemas.microsoft.com/office/powerpoint/2010/main" val="1343409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711000" y="288000"/>
            <a:ext cx="8000999" cy="1295640"/>
          </a:xfrm>
        </p:spPr>
        <p:txBody>
          <a:bodyPr wrap="square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 sz="2400">
                <a:solidFill>
                  <a:srgbClr val="CC0000"/>
                </a:solidFill>
              </a:rPr>
              <a:t>Aromatics:</a:t>
            </a:r>
          </a:p>
          <a:p>
            <a:pPr marL="0" lvl="1" indent="0" hangingPunct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>
                <a:solidFill>
                  <a:srgbClr val="000000"/>
                </a:solidFill>
                <a:latin typeface="Arial" pitchFamily="34"/>
                <a:ea typeface="Microsoft YaHei" pitchFamily="2"/>
              </a:rPr>
              <a:t>Fragment at the benzylic carbon, forming a resonance stabilized benzylic carbocation (which rearranges to the tropylium ion)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744000" y="2437560"/>
            <a:ext cx="5257800" cy="3538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 3"/>
          <p:cNvSpPr/>
          <p:nvPr/>
        </p:nvSpPr>
        <p:spPr>
          <a:xfrm>
            <a:off x="8011080" y="4494960"/>
            <a:ext cx="68579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400" b="1" i="0" u="none" strike="noStrike" baseline="0">
                <a:ln>
                  <a:noFill/>
                </a:ln>
                <a:solidFill>
                  <a:srgbClr val="CC0000"/>
                </a:solidFill>
                <a:latin typeface="Comic Sans MS" pitchFamily="66"/>
                <a:ea typeface="Microsoft YaHei" pitchFamily="2"/>
                <a:cs typeface="Microsoft YaHei" pitchFamily="2"/>
              </a:rPr>
              <a:t>M</a:t>
            </a:r>
            <a:r>
              <a:rPr lang="it-IT" sz="2400" b="1" i="0" u="none" strike="noStrike" baseline="30000">
                <a:ln>
                  <a:noFill/>
                </a:ln>
                <a:solidFill>
                  <a:srgbClr val="CC0000"/>
                </a:solidFill>
                <a:latin typeface="Comic Sans MS" pitchFamily="66"/>
                <a:ea typeface="Microsoft YaHei" pitchFamily="2"/>
                <a:cs typeface="Microsoft YaHei" pitchFamily="2"/>
              </a:rPr>
              <a:t>+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8239679" y="4952160"/>
            <a:ext cx="381240" cy="457200"/>
          </a:xfrm>
          <a:custGeom>
            <a:avLst/>
            <a:gdLst>
              <a:gd name="f0" fmla="val 0"/>
              <a:gd name="f1" fmla="val 240"/>
              <a:gd name="f2" fmla="val 288"/>
              <a:gd name="f3" fmla="val 4"/>
              <a:gd name="f4" fmla="val 72"/>
              <a:gd name="f5" fmla="val 8"/>
              <a:gd name="f6" fmla="val 144"/>
              <a:gd name="f7" fmla="val 48"/>
              <a:gd name="f8" fmla="val 192"/>
              <a:gd name="f9" fmla="val 88"/>
              <a:gd name="f10" fmla="val 164"/>
              <a:gd name="f11" fmla="val 26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0" h="288">
                <a:moveTo>
                  <a:pt x="f0" y="f0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1"/>
                  <a:pt x="f10" y="f11"/>
                  <a:pt x="f1" y="f2"/>
                </a:cubicBezTo>
              </a:path>
            </a:pathLst>
          </a:custGeom>
          <a:noFill/>
          <a:ln w="19080" cap="sq">
            <a:solidFill>
              <a:srgbClr val="CC0000"/>
            </a:solidFill>
            <a:prstDash val="solid"/>
            <a:round/>
            <a:headEnd type="arrow"/>
            <a:tailEnd type="arrow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Connettore 1 5"/>
          <p:cNvSpPr/>
          <p:nvPr/>
        </p:nvSpPr>
        <p:spPr>
          <a:xfrm flipH="1">
            <a:off x="6477840" y="3580560"/>
            <a:ext cx="533159" cy="0"/>
          </a:xfrm>
          <a:prstGeom prst="line">
            <a:avLst/>
          </a:prstGeom>
          <a:noFill/>
          <a:ln w="19080" cap="sq">
            <a:solidFill>
              <a:srgbClr val="CC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graphicFrame>
        <p:nvGraphicFramePr>
          <p:cNvPr id="7" name="Oggetto 6"/>
          <p:cNvGraphicFramePr/>
          <p:nvPr/>
        </p:nvGraphicFramePr>
        <p:xfrm>
          <a:off x="6867000" y="2786040"/>
          <a:ext cx="1850040" cy="110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280610" imgH="12011186" progId="">
                  <p:embed/>
                </p:oleObj>
              </mc:Choice>
              <mc:Fallback>
                <p:oleObj r:id="rId4" imgW="17280610" imgH="1201118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67000" y="2786040"/>
                        <a:ext cx="1850040" cy="1104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/>
          <p:nvPr/>
        </p:nvGraphicFramePr>
        <p:xfrm>
          <a:off x="216000" y="2448000"/>
          <a:ext cx="3181320" cy="29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5882169" imgH="23867390" progId="">
                  <p:embed/>
                </p:oleObj>
              </mc:Choice>
              <mc:Fallback>
                <p:oleObj r:id="rId6" imgW="25882169" imgH="238673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000" y="2448000"/>
                        <a:ext cx="3181320" cy="29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1435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673220" y="812919"/>
            <a:ext cx="8000999" cy="4572000"/>
          </a:xfrm>
        </p:spPr>
        <p:txBody>
          <a:bodyPr wrap="square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349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 dirty="0"/>
              <a:t>Alkanes</a:t>
            </a:r>
          </a:p>
          <a:p>
            <a:pPr marL="0" lvl="1" indent="0" hangingPunct="0">
              <a:spcBef>
                <a:spcPts val="349"/>
              </a:spcBef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 sz="3200" dirty="0">
                <a:solidFill>
                  <a:srgbClr val="000000"/>
                </a:solidFill>
                <a:latin typeface="Arial" pitchFamily="34"/>
                <a:ea typeface="Microsoft YaHei" pitchFamily="2"/>
              </a:rPr>
              <a:t>Fragmentation often splits off simple alkyl groups:</a:t>
            </a:r>
          </a:p>
          <a:p>
            <a:pPr marL="0" lvl="2" indent="0" hangingPunct="0">
              <a:spcBef>
                <a:spcPts val="349"/>
              </a:spcBef>
              <a:buClr>
                <a:srgbClr val="003366"/>
              </a:buClr>
              <a:buSzPct val="60000"/>
              <a:buNone/>
              <a:tabLst>
                <a:tab pos="3441600" algn="l"/>
                <a:tab pos="4181400" algn="l"/>
                <a:tab pos="5095800" algn="l"/>
                <a:tab pos="6010200" algn="l"/>
                <a:tab pos="6924600" algn="l"/>
                <a:tab pos="7838999" algn="l"/>
                <a:tab pos="8753400" algn="l"/>
              </a:tabLst>
            </a:pPr>
            <a:r>
              <a:rPr lang="en-US" sz="3200" dirty="0">
                <a:solidFill>
                  <a:srgbClr val="CC0000"/>
                </a:solidFill>
                <a:latin typeface="Arial" pitchFamily="34"/>
                <a:ea typeface="Microsoft YaHei" pitchFamily="2"/>
              </a:rPr>
              <a:t>Loss of methyl   	M</a:t>
            </a:r>
            <a:r>
              <a:rPr lang="en-US" sz="3200" baseline="30000" dirty="0">
                <a:solidFill>
                  <a:srgbClr val="CC0000"/>
                </a:solidFill>
                <a:latin typeface="Arial" pitchFamily="34"/>
                <a:ea typeface="Microsoft YaHei" pitchFamily="2"/>
              </a:rPr>
              <a:t>+</a:t>
            </a:r>
            <a:r>
              <a:rPr lang="en-US" sz="3200" dirty="0">
                <a:solidFill>
                  <a:srgbClr val="CC0000"/>
                </a:solidFill>
                <a:latin typeface="Arial" pitchFamily="34"/>
                <a:ea typeface="Microsoft YaHei" pitchFamily="2"/>
              </a:rPr>
              <a:t> - 15</a:t>
            </a:r>
          </a:p>
          <a:p>
            <a:pPr marL="0" lvl="2" indent="0" hangingPunct="0">
              <a:spcBef>
                <a:spcPts val="349"/>
              </a:spcBef>
              <a:buClr>
                <a:srgbClr val="003366"/>
              </a:buClr>
              <a:buSzPct val="60000"/>
              <a:buNone/>
              <a:tabLst>
                <a:tab pos="3441600" algn="l"/>
                <a:tab pos="4181400" algn="l"/>
                <a:tab pos="5095800" algn="l"/>
                <a:tab pos="6010200" algn="l"/>
                <a:tab pos="6924600" algn="l"/>
                <a:tab pos="7838999" algn="l"/>
                <a:tab pos="8753400" algn="l"/>
              </a:tabLst>
            </a:pPr>
            <a:r>
              <a:rPr lang="en-US" sz="3200" dirty="0">
                <a:solidFill>
                  <a:srgbClr val="CC0000"/>
                </a:solidFill>
                <a:latin typeface="Arial" pitchFamily="34"/>
                <a:ea typeface="Microsoft YaHei" pitchFamily="2"/>
              </a:rPr>
              <a:t>Loss of ethyl	M</a:t>
            </a:r>
            <a:r>
              <a:rPr lang="en-US" sz="3200" baseline="30000" dirty="0">
                <a:solidFill>
                  <a:srgbClr val="CC0000"/>
                </a:solidFill>
                <a:latin typeface="Arial" pitchFamily="34"/>
                <a:ea typeface="Microsoft YaHei" pitchFamily="2"/>
              </a:rPr>
              <a:t>+</a:t>
            </a:r>
            <a:r>
              <a:rPr lang="en-US" sz="3200" dirty="0">
                <a:solidFill>
                  <a:srgbClr val="CC0000"/>
                </a:solidFill>
                <a:latin typeface="Arial" pitchFamily="34"/>
                <a:ea typeface="Microsoft YaHei" pitchFamily="2"/>
              </a:rPr>
              <a:t> - 29</a:t>
            </a:r>
          </a:p>
          <a:p>
            <a:pPr marL="0" lvl="2" indent="0" hangingPunct="0">
              <a:spcBef>
                <a:spcPts val="349"/>
              </a:spcBef>
              <a:buClr>
                <a:srgbClr val="003366"/>
              </a:buClr>
              <a:buSzPct val="60000"/>
              <a:buNone/>
              <a:tabLst>
                <a:tab pos="3441600" algn="l"/>
                <a:tab pos="4181400" algn="l"/>
                <a:tab pos="5095800" algn="l"/>
                <a:tab pos="6010200" algn="l"/>
                <a:tab pos="6924600" algn="l"/>
                <a:tab pos="7838999" algn="l"/>
                <a:tab pos="8753400" algn="l"/>
              </a:tabLst>
            </a:pPr>
            <a:r>
              <a:rPr lang="en-US" sz="3200" dirty="0">
                <a:solidFill>
                  <a:srgbClr val="CC0000"/>
                </a:solidFill>
                <a:latin typeface="Arial" pitchFamily="34"/>
                <a:ea typeface="Microsoft YaHei" pitchFamily="2"/>
              </a:rPr>
              <a:t>Loss of propyl	M</a:t>
            </a:r>
            <a:r>
              <a:rPr lang="en-US" sz="3200" baseline="30000" dirty="0">
                <a:solidFill>
                  <a:srgbClr val="CC0000"/>
                </a:solidFill>
                <a:latin typeface="Arial" pitchFamily="34"/>
                <a:ea typeface="Microsoft YaHei" pitchFamily="2"/>
              </a:rPr>
              <a:t>+</a:t>
            </a:r>
            <a:r>
              <a:rPr lang="en-US" sz="3200" dirty="0">
                <a:solidFill>
                  <a:srgbClr val="CC0000"/>
                </a:solidFill>
                <a:latin typeface="Arial" pitchFamily="34"/>
                <a:ea typeface="Microsoft YaHei" pitchFamily="2"/>
              </a:rPr>
              <a:t> - 43</a:t>
            </a:r>
          </a:p>
          <a:p>
            <a:pPr marL="0" lvl="2" indent="0" hangingPunct="0">
              <a:spcBef>
                <a:spcPts val="349"/>
              </a:spcBef>
              <a:buClr>
                <a:srgbClr val="003366"/>
              </a:buClr>
              <a:buSzPct val="60000"/>
              <a:buNone/>
              <a:tabLst>
                <a:tab pos="3441600" algn="l"/>
                <a:tab pos="4181400" algn="l"/>
                <a:tab pos="5095800" algn="l"/>
                <a:tab pos="6010200" algn="l"/>
                <a:tab pos="6924600" algn="l"/>
                <a:tab pos="7838999" algn="l"/>
                <a:tab pos="8753400" algn="l"/>
              </a:tabLst>
            </a:pPr>
            <a:r>
              <a:rPr lang="en-US" sz="3200" dirty="0">
                <a:solidFill>
                  <a:srgbClr val="CC0000"/>
                </a:solidFill>
                <a:latin typeface="Arial" pitchFamily="34"/>
                <a:ea typeface="Microsoft YaHei" pitchFamily="2"/>
              </a:rPr>
              <a:t>Loss of butyl	M</a:t>
            </a:r>
            <a:r>
              <a:rPr lang="en-US" sz="3200" baseline="30000" dirty="0">
                <a:solidFill>
                  <a:srgbClr val="CC0000"/>
                </a:solidFill>
                <a:latin typeface="Arial" pitchFamily="34"/>
                <a:ea typeface="Microsoft YaHei" pitchFamily="2"/>
              </a:rPr>
              <a:t>+</a:t>
            </a:r>
            <a:r>
              <a:rPr lang="en-US" sz="3200" dirty="0">
                <a:solidFill>
                  <a:srgbClr val="CC0000"/>
                </a:solidFill>
                <a:latin typeface="Arial" pitchFamily="34"/>
                <a:ea typeface="Microsoft YaHei" pitchFamily="2"/>
              </a:rPr>
              <a:t> - 57</a:t>
            </a:r>
          </a:p>
          <a:p>
            <a:pPr marL="0" lvl="2" indent="0" hangingPunct="0">
              <a:spcBef>
                <a:spcPts val="349"/>
              </a:spcBef>
              <a:buNone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n-US" sz="3200" dirty="0">
              <a:solidFill>
                <a:srgbClr val="000000"/>
              </a:solidFill>
              <a:latin typeface="Arial" pitchFamily="34"/>
              <a:ea typeface="Microsoft YaHei" pitchFamily="2"/>
            </a:endParaRPr>
          </a:p>
          <a:p>
            <a:pPr marL="0" lvl="1" indent="0" hangingPunct="0">
              <a:spcBef>
                <a:spcPts val="349"/>
              </a:spcBef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 sz="3200" dirty="0">
                <a:solidFill>
                  <a:srgbClr val="000000"/>
                </a:solidFill>
                <a:latin typeface="Arial" pitchFamily="34"/>
                <a:ea typeface="Microsoft YaHei" pitchFamily="2"/>
              </a:rPr>
              <a:t>Branched alkanes tend to fragment forming the most stable </a:t>
            </a:r>
            <a:r>
              <a:rPr lang="en-US" sz="3200" dirty="0" err="1">
                <a:solidFill>
                  <a:srgbClr val="000000"/>
                </a:solidFill>
                <a:latin typeface="Arial" pitchFamily="34"/>
                <a:ea typeface="Microsoft YaHei" pitchFamily="2"/>
              </a:rPr>
              <a:t>carbocations</a:t>
            </a:r>
            <a:r>
              <a:rPr lang="en-US" sz="3200" dirty="0">
                <a:solidFill>
                  <a:srgbClr val="000000"/>
                </a:solidFill>
                <a:latin typeface="Arial" pitchFamily="34"/>
                <a:ea typeface="Microsoft YaHei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543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5662799" y="864000"/>
            <a:ext cx="26892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936000" y="2160000"/>
            <a:ext cx="5112000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6235700" y="2667000"/>
            <a:ext cx="19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Perdita del gruppo etilico -29 ottengo il frammento a m/z 59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628900" y="5279671"/>
            <a:ext cx="19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Disidratazione perdita acqua </a:t>
            </a:r>
          </a:p>
          <a:p>
            <a:r>
              <a:rPr lang="it-IT" dirty="0"/>
              <a:t>Ho il frammento a 41 (-18)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399BA647-58F4-4069-8553-CA5BE9D05507}"/>
                  </a:ext>
                </a:extLst>
              </p14:cNvPr>
              <p14:cNvContentPartPr/>
              <p14:nvPr/>
            </p14:nvContentPartPr>
            <p14:xfrm>
              <a:off x="375480" y="303120"/>
              <a:ext cx="7971120" cy="439272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399BA647-58F4-4069-8553-CA5BE9D055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120" y="293760"/>
                <a:ext cx="7989840" cy="44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107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04446" y="457199"/>
            <a:ext cx="8382000" cy="149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en-U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JJ Thomson (</a:t>
            </a:r>
            <a:r>
              <a:rPr kumimoji="0" lang="en-US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Premio</a:t>
            </a:r>
            <a:r>
              <a:rPr kumimoji="0" lang="en-U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Nobel 1906)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costruì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un </a:t>
            </a:r>
            <a:r>
              <a:rPr kumimoji="0" lang="en-US" alt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prototipo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di </a:t>
            </a:r>
            <a:r>
              <a:rPr kumimoji="0" lang="en-US" alt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spettrometro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di </a:t>
            </a:r>
            <a:r>
              <a:rPr kumimoji="0" lang="en-US" alt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massa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per </a:t>
            </a:r>
            <a:r>
              <a:rPr kumimoji="0" lang="en-US" alt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misurare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alt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il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m/z </a:t>
            </a:r>
            <a:r>
              <a:rPr kumimoji="0" lang="en-US" alt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dell’elettrone</a:t>
            </a:r>
            <a:endParaRPr kumimoji="0" lang="en-US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None/>
              <a:tabLst/>
              <a:defRPr/>
            </a:pPr>
            <a:endParaRPr kumimoji="0" lang="en-US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58" y="2141660"/>
            <a:ext cx="46005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24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5314680" y="1296000"/>
            <a:ext cx="3253319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423720" y="3240000"/>
            <a:ext cx="5552280" cy="30718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C2129B98-4EB9-406C-87E3-4F92268B5DD6}"/>
                  </a:ext>
                </a:extLst>
              </p14:cNvPr>
              <p14:cNvContentPartPr/>
              <p14:nvPr/>
            </p14:nvContentPartPr>
            <p14:xfrm>
              <a:off x="211680" y="206640"/>
              <a:ext cx="8494560" cy="443772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C2129B98-4EB9-406C-87E3-4F92268B5D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320" y="197280"/>
                <a:ext cx="8513280" cy="445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84979"/>
            <a:ext cx="6667500" cy="4000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959600" y="3286125"/>
            <a:ext cx="6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194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8" y="4558937"/>
            <a:ext cx="2647964" cy="18137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CasellaDiTesto 14"/>
          <p:cNvSpPr txBox="1"/>
          <p:nvPr/>
        </p:nvSpPr>
        <p:spPr>
          <a:xfrm>
            <a:off x="254000" y="254000"/>
            <a:ext cx="300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FRAMMENTAZIONI</a:t>
            </a:r>
          </a:p>
          <a:p>
            <a:r>
              <a:rPr lang="it-IT" dirty="0" err="1"/>
              <a:t>Butil-paraidrossi</a:t>
            </a:r>
            <a:r>
              <a:rPr lang="it-IT" dirty="0"/>
              <a:t> benzoato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66DD6B-AD07-4570-AB27-4254B41D1E38}"/>
              </a:ext>
            </a:extLst>
          </p:cNvPr>
          <p:cNvSpPr txBox="1"/>
          <p:nvPr/>
        </p:nvSpPr>
        <p:spPr>
          <a:xfrm>
            <a:off x="4797083" y="1614487"/>
            <a:ext cx="68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1EEEDF1-2D13-4F3E-A5BA-6D431985B412}"/>
              </a:ext>
            </a:extLst>
          </p:cNvPr>
          <p:cNvSpPr txBox="1"/>
          <p:nvPr/>
        </p:nvSpPr>
        <p:spPr>
          <a:xfrm>
            <a:off x="5648332" y="1429821"/>
            <a:ext cx="68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138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26557E0-D123-45CF-BE5A-C689BB3A9BDF}"/>
              </a:ext>
            </a:extLst>
          </p:cNvPr>
          <p:cNvSpPr txBox="1"/>
          <p:nvPr/>
        </p:nvSpPr>
        <p:spPr>
          <a:xfrm>
            <a:off x="4227341" y="3086712"/>
            <a:ext cx="68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93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1578C2E-5255-429F-97DF-D84AB32B32FC}"/>
              </a:ext>
            </a:extLst>
          </p:cNvPr>
          <p:cNvSpPr txBox="1"/>
          <p:nvPr/>
        </p:nvSpPr>
        <p:spPr>
          <a:xfrm>
            <a:off x="3538024" y="2114397"/>
            <a:ext cx="68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856AB974-3C93-449C-8DAF-6133D5391D60}"/>
                  </a:ext>
                </a:extLst>
              </p14:cNvPr>
              <p14:cNvContentPartPr/>
              <p14:nvPr/>
            </p14:nvContentPartPr>
            <p14:xfrm>
              <a:off x="2771640" y="6042240"/>
              <a:ext cx="370080" cy="24624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856AB974-3C93-449C-8DAF-6133D5391D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2280" y="6032880"/>
                <a:ext cx="388800" cy="2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8965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114200" y="2369660"/>
            <a:ext cx="7029578" cy="371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4896000" y="653040"/>
            <a:ext cx="2903040" cy="15789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80C14156-3F29-4130-9F7A-8AE142F1D6B9}"/>
                  </a:ext>
                </a:extLst>
              </p14:cNvPr>
              <p14:cNvContentPartPr/>
              <p14:nvPr/>
            </p14:nvContentPartPr>
            <p14:xfrm>
              <a:off x="3020400" y="465480"/>
              <a:ext cx="3715920" cy="430452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80C14156-3F29-4130-9F7A-8AE142F1D6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1040" y="456120"/>
                <a:ext cx="3734640" cy="4323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685799" y="1143000"/>
            <a:ext cx="7772400" cy="60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IE" sz="40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685799" y="3124079"/>
            <a:ext cx="7772400" cy="297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575280" y="432000"/>
            <a:ext cx="7848720" cy="13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b="0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Isotope Patterns	2,Chloropropane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332000" y="1773360"/>
            <a:ext cx="6391080" cy="419075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401C991F-99FA-4524-B5DB-3F79D1015FD1}"/>
                  </a:ext>
                </a:extLst>
              </p14:cNvPr>
              <p14:cNvContentPartPr/>
              <p14:nvPr/>
            </p14:nvContentPartPr>
            <p14:xfrm>
              <a:off x="3253680" y="1196280"/>
              <a:ext cx="5090040" cy="47199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401C991F-99FA-4524-B5DB-3F79D1015F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4320" y="1186920"/>
                <a:ext cx="5108760" cy="473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75760" y="792000"/>
            <a:ext cx="8796240" cy="42926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9FB1B0A7-EF1A-4393-8B64-067EA99FF7FB}"/>
                  </a:ext>
                </a:extLst>
              </p14:cNvPr>
              <p14:cNvContentPartPr/>
              <p14:nvPr/>
            </p14:nvContentPartPr>
            <p14:xfrm>
              <a:off x="4386240" y="1293120"/>
              <a:ext cx="2639520" cy="91332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9FB1B0A7-EF1A-4393-8B64-067EA99FF7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6880" y="1283760"/>
                <a:ext cx="2658240" cy="93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75879" y="1080000"/>
            <a:ext cx="7620120" cy="42227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EFC574EC-040C-4FEA-B28A-8D49BAB438B8}"/>
                  </a:ext>
                </a:extLst>
              </p14:cNvPr>
              <p14:cNvContentPartPr/>
              <p14:nvPr/>
            </p14:nvContentPartPr>
            <p14:xfrm>
              <a:off x="2243520" y="1544040"/>
              <a:ext cx="3356280" cy="79272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EFC574EC-040C-4FEA-B28A-8D49BAB438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4160" y="1534680"/>
                <a:ext cx="3375000" cy="81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6667500" cy="40005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086" y="2390775"/>
            <a:ext cx="1479189" cy="8953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asellaDiTesto 3"/>
          <p:cNvSpPr txBox="1"/>
          <p:nvPr/>
        </p:nvSpPr>
        <p:spPr>
          <a:xfrm>
            <a:off x="6959600" y="3286125"/>
            <a:ext cx="6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194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8" y="4558937"/>
            <a:ext cx="2647964" cy="18137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332" y="449776"/>
            <a:ext cx="1120754" cy="116471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168" y="108190"/>
            <a:ext cx="1384300" cy="14600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168" y="2507791"/>
            <a:ext cx="994815" cy="103441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008" y="2377102"/>
            <a:ext cx="833274" cy="127835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54000" y="254000"/>
            <a:ext cx="300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FRAMMENTAZIONI</a:t>
            </a:r>
          </a:p>
          <a:p>
            <a:r>
              <a:rPr lang="it-IT" dirty="0" err="1"/>
              <a:t>Butil-paraidrossi</a:t>
            </a:r>
            <a:r>
              <a:rPr lang="it-IT" dirty="0"/>
              <a:t> benzoato</a:t>
            </a:r>
          </a:p>
        </p:txBody>
      </p:sp>
    </p:spTree>
    <p:extLst>
      <p:ext uri="{BB962C8B-B14F-4D97-AF65-F5344CB8AC3E}">
        <p14:creationId xmlns:p14="http://schemas.microsoft.com/office/powerpoint/2010/main" val="8245624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684359" y="5033880"/>
            <a:ext cx="1315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900000" y="1268280"/>
            <a:ext cx="74883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Mass Spectrum of Toluene</a:t>
            </a:r>
          </a:p>
        </p:txBody>
      </p:sp>
      <p:graphicFrame>
        <p:nvGraphicFramePr>
          <p:cNvPr id="4" name="Oggetto 3"/>
          <p:cNvGraphicFramePr/>
          <p:nvPr/>
        </p:nvGraphicFramePr>
        <p:xfrm>
          <a:off x="539640" y="2073240"/>
          <a:ext cx="8209080" cy="35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54498" imgH="2562645" progId="Word.Document.8">
                  <p:embed/>
                </p:oleObj>
              </mc:Choice>
              <mc:Fallback>
                <p:oleObj name="Document" r:id="rId3" imgW="5954498" imgH="256264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640" y="2073240"/>
                        <a:ext cx="8209080" cy="3516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684359" y="5033880"/>
            <a:ext cx="1315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684359" y="163380"/>
            <a:ext cx="74883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Mass Spectrum of Caffeine</a:t>
            </a:r>
          </a:p>
        </p:txBody>
      </p:sp>
      <p:graphicFrame>
        <p:nvGraphicFramePr>
          <p:cNvPr id="4" name="Oggetto 3"/>
          <p:cNvGraphicFramePr/>
          <p:nvPr>
            <p:extLst>
              <p:ext uri="{D42A27DB-BD31-4B8C-83A1-F6EECF244321}">
                <p14:modId xmlns:p14="http://schemas.microsoft.com/office/powerpoint/2010/main" val="679800276"/>
              </p:ext>
            </p:extLst>
          </p:nvPr>
        </p:nvGraphicFramePr>
        <p:xfrm>
          <a:off x="241300" y="1193800"/>
          <a:ext cx="8737600" cy="473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54498" imgH="2562645" progId="Word.Document.8">
                  <p:embed/>
                </p:oleObj>
              </mc:Choice>
              <mc:Fallback>
                <p:oleObj name="Document" r:id="rId3" imgW="5954498" imgH="256264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300" y="1193800"/>
                        <a:ext cx="8737600" cy="4738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519" y="3721101"/>
            <a:ext cx="1107745" cy="122140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883" y="3398590"/>
            <a:ext cx="932909" cy="154391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549" y="1331731"/>
            <a:ext cx="1581788" cy="7976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6082" y="3194368"/>
            <a:ext cx="588934" cy="150767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7269" y="2129337"/>
            <a:ext cx="700924" cy="163261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6402" y="2542644"/>
            <a:ext cx="257887" cy="130344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684359" y="5033880"/>
            <a:ext cx="1315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74" y="431800"/>
            <a:ext cx="4215425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8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04446" y="457199"/>
            <a:ext cx="8382000" cy="149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en-U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JJ Thomson (Premio Nobel 1906)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costruì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un </a:t>
            </a:r>
            <a:r>
              <a:rPr kumimoji="0" lang="en-US" alt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prototipo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di </a:t>
            </a:r>
            <a:r>
              <a:rPr kumimoji="0" lang="en-US" alt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spettrometro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di </a:t>
            </a:r>
            <a:r>
              <a:rPr kumimoji="0" lang="en-US" alt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massa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per </a:t>
            </a:r>
            <a:r>
              <a:rPr kumimoji="0" lang="en-US" alt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misurare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m/z </a:t>
            </a:r>
            <a:r>
              <a:rPr kumimoji="0" lang="en-US" alt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dell’elettrone</a:t>
            </a:r>
            <a:r>
              <a:rPr kumimoji="0" lang="en-US" altLang="it-IT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1913</a:t>
            </a:r>
            <a:endParaRPr kumimoji="0" lang="en-US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None/>
              <a:tabLst/>
              <a:defRPr/>
            </a:pPr>
            <a:endParaRPr kumimoji="0" lang="en-US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1" y="1978327"/>
            <a:ext cx="6699738" cy="38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3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2"/>
          <p:cNvSpPr/>
          <p:nvPr/>
        </p:nvSpPr>
        <p:spPr>
          <a:xfrm>
            <a:off x="684359" y="5033880"/>
            <a:ext cx="1315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900000" y="1268280"/>
            <a:ext cx="74883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Mass Spectrum of Glycerin</a:t>
            </a:r>
          </a:p>
        </p:txBody>
      </p:sp>
      <p:graphicFrame>
        <p:nvGraphicFramePr>
          <p:cNvPr id="5" name="Oggetto 4"/>
          <p:cNvGraphicFramePr/>
          <p:nvPr/>
        </p:nvGraphicFramePr>
        <p:xfrm>
          <a:off x="685799" y="1684440"/>
          <a:ext cx="7918559" cy="448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54498" imgH="2562645" progId="Word.Document.8">
                  <p:embed/>
                </p:oleObj>
              </mc:Choice>
              <mc:Fallback>
                <p:oleObj name="Document" r:id="rId3" imgW="5954498" imgH="256264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799" y="1684440"/>
                        <a:ext cx="7918559" cy="448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684359" y="5033880"/>
            <a:ext cx="1315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900000" y="1268280"/>
            <a:ext cx="74883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Mass Spectrum of Cholesterol</a:t>
            </a:r>
          </a:p>
        </p:txBody>
      </p:sp>
      <p:graphicFrame>
        <p:nvGraphicFramePr>
          <p:cNvPr id="4" name="Oggetto 3"/>
          <p:cNvGraphicFramePr/>
          <p:nvPr/>
        </p:nvGraphicFramePr>
        <p:xfrm>
          <a:off x="611280" y="2073240"/>
          <a:ext cx="7921440" cy="394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54498" imgH="2562645" progId="Word.Document.8">
                  <p:embed/>
                </p:oleObj>
              </mc:Choice>
              <mc:Fallback>
                <p:oleObj name="Document" r:id="rId3" imgW="5954498" imgH="256264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280" y="2073240"/>
                        <a:ext cx="7921440" cy="3948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684359" y="5033880"/>
            <a:ext cx="1315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900000" y="1268280"/>
            <a:ext cx="74883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Mass Spectrum of Aspirin</a:t>
            </a:r>
          </a:p>
        </p:txBody>
      </p:sp>
      <p:graphicFrame>
        <p:nvGraphicFramePr>
          <p:cNvPr id="4" name="Oggetto 3"/>
          <p:cNvGraphicFramePr/>
          <p:nvPr/>
        </p:nvGraphicFramePr>
        <p:xfrm>
          <a:off x="755639" y="2073240"/>
          <a:ext cx="7777080" cy="42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54498" imgH="2562645" progId="Word.Document.8">
                  <p:embed/>
                </p:oleObj>
              </mc:Choice>
              <mc:Fallback>
                <p:oleObj name="Document" r:id="rId3" imgW="5954498" imgH="256264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39" y="2073240"/>
                        <a:ext cx="7777080" cy="42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914400" y="1259639"/>
            <a:ext cx="7120079" cy="684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800"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Accoppiamento GC- spettrometria di massa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48000" y="2160000"/>
            <a:ext cx="7671600" cy="34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61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1037492"/>
            <a:ext cx="8382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MS concept first put into practice by Francis Aston, a physicist working in Cambridge England in 1919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Designed to measure mass of elements (</a:t>
            </a:r>
            <a:r>
              <a:rPr kumimoji="0" lang="en-US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iso</a:t>
            </a:r>
            <a:r>
              <a:rPr kumimoji="0" lang="en-U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Aston Awarded Nobel Prize in 1922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1920s - Electron impact ionization and magnetic sector mass analyzer introduced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endParaRPr kumimoji="0" lang="en-US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58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80293" y="654960"/>
            <a:ext cx="7596554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1948-52 – 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Analizzatori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 a Tempo di Volo “Time of Flight” (TOF)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1955 – Paul (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inventore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 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anche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 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della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 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trappola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 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ionica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 1983) introduce 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il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 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Quadrupolo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 (Nobel 1989)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1968 – 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Spettrometri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 di 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massaTandem</a:t>
            </a:r>
            <a:endParaRPr lang="en-US" altLang="it-IT" sz="2800" b="1" dirty="0">
              <a:solidFill>
                <a:srgbClr val="000000"/>
              </a:solidFill>
              <a:latin typeface="Helvetica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Oggi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 è una 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tecnica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 molto 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importante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 per 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moltissime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 </a:t>
            </a:r>
            <a:r>
              <a:rPr lang="en-US" altLang="it-IT" sz="2800" b="1" dirty="0" err="1">
                <a:solidFill>
                  <a:srgbClr val="000000"/>
                </a:solidFill>
                <a:latin typeface="Helvetica"/>
              </a:rPr>
              <a:t>applicazioni</a:t>
            </a:r>
            <a:r>
              <a:rPr lang="en-US" altLang="it-IT" sz="2800" b="1" dirty="0">
                <a:solidFill>
                  <a:srgbClr val="000000"/>
                </a:solidFill>
                <a:latin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68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48000" y="428760"/>
            <a:ext cx="7578000" cy="569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t_Lectemplate">
  <a:themeElements>
    <a:clrScheme name="Prot_Lec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t_Lec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Prot_Lec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t_Lec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t_Lec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1161</Words>
  <Application>Microsoft Office PowerPoint</Application>
  <PresentationFormat>Presentazione su schermo (4:3)</PresentationFormat>
  <Paragraphs>222</Paragraphs>
  <Slides>63</Slides>
  <Notes>30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63</vt:i4>
      </vt:variant>
    </vt:vector>
  </HeadingPairs>
  <TitlesOfParts>
    <vt:vector size="76" baseType="lpstr">
      <vt:lpstr>Arial</vt:lpstr>
      <vt:lpstr>Calibri</vt:lpstr>
      <vt:lpstr>Century Gothic</vt:lpstr>
      <vt:lpstr>Comic Sans MS</vt:lpstr>
      <vt:lpstr>Helvetica</vt:lpstr>
      <vt:lpstr>Helvetica, Arial</vt:lpstr>
      <vt:lpstr>Tahoma</vt:lpstr>
      <vt:lpstr>Times New Roman</vt:lpstr>
      <vt:lpstr>Wingdings</vt:lpstr>
      <vt:lpstr>Predefinito</vt:lpstr>
      <vt:lpstr>Prot_Lectemplate</vt:lpstr>
      <vt:lpstr>ClipArt</vt:lpstr>
      <vt:lpstr>Document</vt:lpstr>
      <vt:lpstr>Spettrometria di Massa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EI</vt:lpstr>
      <vt:lpstr>Electron Ionisation</vt:lpstr>
      <vt:lpstr>EI process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CI</vt:lpstr>
      <vt:lpstr>CI/ ion-molecule reaction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Frammentazioni semplici</vt:lpstr>
      <vt:lpstr>Frammentazioni semplici</vt:lpstr>
      <vt:lpstr>Presentazione standard di PowerPoint</vt:lpstr>
      <vt:lpstr>Presentazione standard di PowerPoint</vt:lpstr>
      <vt:lpstr>Riarrangiamenti</vt:lpstr>
      <vt:lpstr>Presentazione standard di PowerPoint</vt:lpstr>
      <vt:lpstr>Presentazione standard di PowerPoint</vt:lpstr>
      <vt:lpstr>Presentazione standard di PowerPoint</vt:lpstr>
      <vt:lpstr>Riarrangiamenti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sda</dc:creator>
  <cp:lastModifiedBy>Dall'Acqua Stefano</cp:lastModifiedBy>
  <cp:revision>300</cp:revision>
  <dcterms:created xsi:type="dcterms:W3CDTF">2007-11-06T11:57:45Z</dcterms:created>
  <dcterms:modified xsi:type="dcterms:W3CDTF">2023-10-05T04:07:31Z</dcterms:modified>
</cp:coreProperties>
</file>