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3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3A2512-93B8-40D1-B5C8-31B1034DA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18BACE6-B2D4-4925-8218-34C25510E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21862A-3997-49D0-9DFC-66A1E22A8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C60B-80A9-483C-9D27-E420031377FD}" type="datetimeFigureOut">
              <a:rPr lang="it-IT" smtClean="0"/>
              <a:t>30/09/2026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20C740-D4D2-4529-8679-B3333D0E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A5ACBE-EE3F-4B83-B2AF-941A0A2DD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EA7E-10ED-402C-B0A7-44DD7675A9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39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D736B1-6E1A-4FEE-86BF-15961F1D1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ED9E3A-C6CD-4821-ACC7-F5250BCF0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2DA471F-C038-4C3B-92B0-96CF45E3E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C60B-80A9-483C-9D27-E420031377FD}" type="datetimeFigureOut">
              <a:rPr lang="it-IT" smtClean="0"/>
              <a:t>30/09/2026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E3B18BA-9D13-47BE-A222-33D42B20F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0F4A7D5-C209-4FAE-9AA5-BC849E23A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EA7E-10ED-402C-B0A7-44DD7675A9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1059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D91BDC-09B0-44A4-88B1-FDDE4C6B8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C95AC35-A87E-43A4-BD6E-B97AF8D8C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5BAE1A-E399-41F0-87DD-A2D52A055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C60B-80A9-483C-9D27-E420031377FD}" type="datetimeFigureOut">
              <a:rPr lang="it-IT" smtClean="0"/>
              <a:t>30/09/2026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C412B25-D4D7-4096-982C-230D09C6C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A800CBE-FA9F-496E-AD0C-13138A4DE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EA7E-10ED-402C-B0A7-44DD7675A9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9500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2BFC22-55E8-4C66-87A2-0E0C9B3FD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C6D310-B276-4ED2-8155-EB2A989BA6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D47735B-EA6B-4C7D-BF06-EAF390DDB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B6D07E8-60A8-45DD-B33B-6085C8143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C60B-80A9-483C-9D27-E420031377FD}" type="datetimeFigureOut">
              <a:rPr lang="it-IT" smtClean="0"/>
              <a:t>30/09/2026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FE4F3F4-A5FC-4188-AA6D-341AD21C1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F90024B-214D-4417-AC14-BD06D03E3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EA7E-10ED-402C-B0A7-44DD7675A9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1044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8BCF5B-65B9-4094-AD62-433FA38D4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8F9B8B0-1154-49F5-AFA1-6ECD21B28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EB8D0BF-63DA-405A-B119-CF096325F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9932336-0D33-4AB0-8C72-30AFEDCED5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ABA2298-3A24-4E4A-B7BA-FD71D3C9A0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569522-75C9-4F2E-8AD0-E5832F276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C60B-80A9-483C-9D27-E420031377FD}" type="datetimeFigureOut">
              <a:rPr lang="it-IT" smtClean="0"/>
              <a:t>30/09/2026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8074CDD-5C55-4C4B-A724-C90B2E62A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EA221E9-856D-4456-B304-3F8679B14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EA7E-10ED-402C-B0A7-44DD7675A9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0093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D8EBEE-84FB-48F8-B10D-B5A0A597A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62959C5-575E-4499-893E-96E0CD033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C60B-80A9-483C-9D27-E420031377FD}" type="datetimeFigureOut">
              <a:rPr lang="it-IT" smtClean="0"/>
              <a:t>30/09/2026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6E30DBA-7F65-48D4-9240-861D4E9DA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D9E1D9F-44C5-4CE9-AA58-4BB5BA98F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EA7E-10ED-402C-B0A7-44DD7675A9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2982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7769FE7-873C-4024-9C48-EF02238C9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C60B-80A9-483C-9D27-E420031377FD}" type="datetimeFigureOut">
              <a:rPr lang="it-IT" smtClean="0"/>
              <a:t>30/09/2026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045DF13-C459-448F-8620-7EF099F41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F5C71F-79DE-498B-8369-8F8D1D6F0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EA7E-10ED-402C-B0A7-44DD7675A9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5276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5DFFBF-4E29-4EEA-A728-DB1C6DCCC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FFF84C8-030B-433B-B5FB-2E294A6C8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C69B3BD-ECA4-4BD3-B97C-AA85BAEFE1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82ED992-30B8-437E-A7CB-17810210A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C60B-80A9-483C-9D27-E420031377FD}" type="datetimeFigureOut">
              <a:rPr lang="it-IT" smtClean="0"/>
              <a:t>30/09/2026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42D8955-80B5-4D17-B4A7-57538A293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96ADF0D-7C87-4E80-8769-D57BCB31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EA7E-10ED-402C-B0A7-44DD7675A9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4830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286FB3-5042-4368-8F64-860985471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E9581D0-9A86-4FC9-B92C-EE38AAD8D1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6690AB1-F349-4A89-A66E-6F0DE97041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8CA7309-646F-4D24-B125-B4C3C7B75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C60B-80A9-483C-9D27-E420031377FD}" type="datetimeFigureOut">
              <a:rPr lang="it-IT" smtClean="0"/>
              <a:t>30/09/2026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0DE57B9-BFD8-4208-8974-4D1A87A2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642BC4C-B721-4A3F-8775-2A4AF17C3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EA7E-10ED-402C-B0A7-44DD7675A9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075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6C80FE-61CF-4801-BFB3-242EC0D07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2B5F8EC-FC39-4738-9EB9-804EAF92E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720C4E0-B17B-48BB-B8B3-9CDC16A7B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C60B-80A9-483C-9D27-E420031377FD}" type="datetimeFigureOut">
              <a:rPr lang="it-IT" smtClean="0"/>
              <a:t>30/09/2026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CDB00F-2B37-492C-BD07-B7C444253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2B7E916-9F87-45DF-B599-D86D5B568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EA7E-10ED-402C-B0A7-44DD7675A9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4383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F35F709-F9CB-497D-97C2-FD5B9B6999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B457A17-C822-4CB6-BC41-420EA5526E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A2AD84-4864-4043-81DE-3C5243D9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C60B-80A9-483C-9D27-E420031377FD}" type="datetimeFigureOut">
              <a:rPr lang="it-IT" smtClean="0"/>
              <a:t>30/09/2026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E8A0E54-8067-46C3-A2A2-1FAA85EE1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3AAD763-EEA9-4A54-9BC1-C45532273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EEA7E-10ED-402C-B0A7-44DD7675A9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5556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65D6CE0-D6E7-4259-BC31-FD25CDABC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29E6E15-18A5-4314-A808-C8CBF9A6B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1B55A6-8EC9-4DB1-BE4F-C3CEC36D21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7C60B-80A9-483C-9D27-E420031377FD}" type="datetimeFigureOut">
              <a:rPr lang="it-IT" smtClean="0"/>
              <a:t>30/09/2026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8019F5B-44FA-4EC0-88B8-F672008FD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D03C996-6609-4FA0-8F2B-2EFCEE278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EEA7E-10ED-402C-B0A7-44DD7675A9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241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9B198E-7D61-45E7-8E12-6454C4A8D0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Applicazioni </a:t>
            </a:r>
            <a:r>
              <a:rPr lang="it-IT" dirty="0"/>
              <a:t>spettroscopia UV vis e IR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FF523ED-D750-4EF7-89E3-1D30430642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7916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942138D-8996-4CEC-BE5B-B2FE6AD61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816" y="1378634"/>
            <a:ext cx="10696021" cy="322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799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628C639-5BE6-42F8-92F8-A68C227B8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629" y="483503"/>
            <a:ext cx="9044742" cy="193614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E34F396-92C4-4542-8267-4E08B769F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913" y="2442943"/>
            <a:ext cx="9755988" cy="98605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372AAE2-32FA-4C02-9CC7-F021819FE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823" y="4124106"/>
            <a:ext cx="3098364" cy="225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78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00A09D2-8CB7-4E43-B15B-6966B3F7A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420" y="295421"/>
            <a:ext cx="8388830" cy="558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416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57F8852-8D21-4D1E-8DA0-DE42D3178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8927" y="450166"/>
            <a:ext cx="7917510" cy="558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892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FDDB818-06E0-4387-9D99-15B2B8A2D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754" y="542384"/>
            <a:ext cx="5621548" cy="6013161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261D0B30-E278-4499-960E-6179AC1A81FD}"/>
              </a:ext>
            </a:extLst>
          </p:cNvPr>
          <p:cNvSpPr txBox="1"/>
          <p:nvPr/>
        </p:nvSpPr>
        <p:spPr>
          <a:xfrm>
            <a:off x="7188591" y="4445391"/>
            <a:ext cx="42765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LA CODEINA non ha effetto </a:t>
            </a:r>
            <a:r>
              <a:rPr lang="it-IT" sz="2800" dirty="0" err="1"/>
              <a:t>batocromico</a:t>
            </a:r>
            <a:r>
              <a:rPr lang="it-IT" sz="2800" dirty="0"/>
              <a:t> in base, perché?</a:t>
            </a:r>
          </a:p>
        </p:txBody>
      </p:sp>
    </p:spTree>
    <p:extLst>
      <p:ext uri="{BB962C8B-B14F-4D97-AF65-F5344CB8AC3E}">
        <p14:creationId xmlns:p14="http://schemas.microsoft.com/office/powerpoint/2010/main" val="4224483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29FE86D-C47C-498E-9984-15E57965D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91" y="290782"/>
            <a:ext cx="5778306" cy="313821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9B0DCDF-0154-48B5-B1AD-A834FAAB2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91" y="3429000"/>
            <a:ext cx="8022908" cy="291533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D55C0B9-99E7-48F7-9499-D28648342D75}"/>
              </a:ext>
            </a:extLst>
          </p:cNvPr>
          <p:cNvSpPr txBox="1"/>
          <p:nvPr/>
        </p:nvSpPr>
        <p:spPr>
          <a:xfrm>
            <a:off x="7216726" y="534572"/>
            <a:ext cx="43949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 tre farmaci hanno il gruppo naftalenico. Nel propranololo e nel Naprossene la presenza di sostituenti </a:t>
            </a:r>
            <a:r>
              <a:rPr lang="it-IT" dirty="0" err="1"/>
              <a:t>elettron</a:t>
            </a:r>
            <a:r>
              <a:rPr lang="it-IT" dirty="0"/>
              <a:t> donatori provoca un effetto red shift ed un effetto batocromo.</a:t>
            </a:r>
          </a:p>
          <a:p>
            <a:endParaRPr lang="it-IT" dirty="0"/>
          </a:p>
          <a:p>
            <a:r>
              <a:rPr lang="it-IT" dirty="0"/>
              <a:t>Non ho modifiche a pH basico perché non vi sono ossidrili </a:t>
            </a:r>
            <a:r>
              <a:rPr lang="it-IT" dirty="0" err="1"/>
              <a:t>deprotonabili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5449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6A420BD-B271-4BFD-A141-D6AC34B2E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783" y="647112"/>
            <a:ext cx="10456433" cy="607724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BED7169-A343-4C97-B90C-B7B3C9245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261" y="2751278"/>
            <a:ext cx="2609901" cy="113530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7FB1924-32DE-406D-91F8-481C57825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7753" y="3971264"/>
            <a:ext cx="2152493" cy="94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445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DB29373-8237-4A7F-9F11-2E51D2B6C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665" y="294566"/>
            <a:ext cx="8834510" cy="644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189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177A62A-EE76-49A7-8755-9ED135A2E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461" y="1171556"/>
            <a:ext cx="10199077" cy="556038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30BB69A-DA3E-49A6-B848-F20B09434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107" y="344180"/>
            <a:ext cx="8365813" cy="116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711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169EC41-E0FB-4E0E-8730-E6F2E7817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001" y="295421"/>
            <a:ext cx="8947051" cy="613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5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4B391E9-F41E-4D08-A7C0-D612C58B0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355" y="1304779"/>
            <a:ext cx="10449360" cy="424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19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CFDF8C9-7BD3-4E69-8D54-7C91202DB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968" y="334621"/>
            <a:ext cx="8956062" cy="298535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E1BE248-DD0B-4674-876A-35D0818B5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547" y="3684416"/>
            <a:ext cx="7766905" cy="236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212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BA8C39F-4C95-4D3E-8D52-07BCF7EF6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547" y="3950383"/>
            <a:ext cx="8032759" cy="230973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76BF687-5F04-416A-A00F-9EFAC0103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49" y="274321"/>
            <a:ext cx="11632902" cy="380267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05984D5-B3D9-42A2-BED0-651726C028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363" y="3736828"/>
            <a:ext cx="1587371" cy="273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865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7990F796-C4D1-45CD-97FC-B818E1CBA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754" y="4745234"/>
            <a:ext cx="1149594" cy="141707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7047B712-82D7-455A-95FC-B1F4B5E9C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44" y="265094"/>
            <a:ext cx="11224362" cy="369534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855A51D-10CD-405C-9A36-9F10039D35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8439" y="4057157"/>
            <a:ext cx="8721593" cy="201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455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CF802D3-BFEE-4A7C-B773-1E4D34CCC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17" y="0"/>
            <a:ext cx="11732454" cy="391081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D29E18D-8C25-4F85-888E-8ACCDB9B8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089" y="3910818"/>
            <a:ext cx="1873788" cy="229630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EC982BB-63B3-4F9D-8023-B5CA0B55B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1001" y="4077060"/>
            <a:ext cx="9430246" cy="146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63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4E72B62-0D4C-4B67-8203-4DA9869E2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223636" y="-854613"/>
            <a:ext cx="6541981" cy="856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29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B6C64A2-90E0-4DB3-A67A-D11D02FCC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868" y="3770141"/>
            <a:ext cx="10110264" cy="293160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E25E587-644F-4FDA-93E9-5FBF75BB0A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3" b="67150"/>
          <a:stretch/>
        </p:blipFill>
        <p:spPr>
          <a:xfrm>
            <a:off x="211016" y="838540"/>
            <a:ext cx="11211895" cy="293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87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0C6AEAA-1F37-4FDF-A29C-6183FC503E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145"/>
          <a:stretch/>
        </p:blipFill>
        <p:spPr>
          <a:xfrm>
            <a:off x="281354" y="246749"/>
            <a:ext cx="7941999" cy="2412045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A54AB25F-2304-4ECA-9769-DE3383A0B1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065" b="33817"/>
          <a:stretch/>
        </p:blipFill>
        <p:spPr>
          <a:xfrm>
            <a:off x="728580" y="2546252"/>
            <a:ext cx="10289872" cy="260252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BA93507-BACE-4B1D-A975-A2E64FE562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8643"/>
          <a:stretch/>
        </p:blipFill>
        <p:spPr>
          <a:xfrm>
            <a:off x="2250721" y="5345723"/>
            <a:ext cx="7943776" cy="126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120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EA89F75-EF8F-4CB9-B9E2-5467C152F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211"/>
            <a:ext cx="7784827" cy="451606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616C5E3-565D-415C-8DC0-05A33DC4B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148" y="4659923"/>
            <a:ext cx="3952665" cy="159316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D6AC32C-26B0-4C12-9CB7-2646AFCC3FCA}"/>
              </a:ext>
            </a:extLst>
          </p:cNvPr>
          <p:cNvSpPr txBox="1"/>
          <p:nvPr/>
        </p:nvSpPr>
        <p:spPr>
          <a:xfrm>
            <a:off x="956603" y="604911"/>
            <a:ext cx="1983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Ketoprofen</a:t>
            </a:r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BFCC3A1-B713-43A1-8041-4DE2EABEE6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026" y="3749075"/>
            <a:ext cx="6257102" cy="267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074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AF3E304-78B2-4257-91B7-91ABC18B9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921" y="112541"/>
            <a:ext cx="6748079" cy="358491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8B9BF3B-C617-4967-8A08-5CA42042B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258" y="1839679"/>
            <a:ext cx="2125188" cy="1232609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64A7A03-3199-4A6B-991B-354D7CA93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422" y="3808828"/>
            <a:ext cx="6644668" cy="177340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99A5B382-3F6F-438C-AF1B-501C855A189B}"/>
              </a:ext>
            </a:extLst>
          </p:cNvPr>
          <p:cNvSpPr txBox="1"/>
          <p:nvPr/>
        </p:nvSpPr>
        <p:spPr>
          <a:xfrm>
            <a:off x="548640" y="450166"/>
            <a:ext cx="375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Efedrina</a:t>
            </a:r>
          </a:p>
        </p:txBody>
      </p:sp>
    </p:spTree>
    <p:extLst>
      <p:ext uri="{BB962C8B-B14F-4D97-AF65-F5344CB8AC3E}">
        <p14:creationId xmlns:p14="http://schemas.microsoft.com/office/powerpoint/2010/main" val="2479755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940D56B-DE3F-4FC1-83AF-A997E3217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90" y="246478"/>
            <a:ext cx="3326125" cy="224350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5E76B20-0666-4EFE-B419-17BC9C3CCD70}"/>
              </a:ext>
            </a:extLst>
          </p:cNvPr>
          <p:cNvSpPr txBox="1"/>
          <p:nvPr/>
        </p:nvSpPr>
        <p:spPr>
          <a:xfrm>
            <a:off x="365760" y="2588455"/>
            <a:ext cx="3326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Betametasone</a:t>
            </a:r>
            <a:r>
              <a:rPr lang="it-IT" dirty="0"/>
              <a:t> </a:t>
            </a:r>
            <a:r>
              <a:rPr lang="it-IT" dirty="0" err="1"/>
              <a:t>dipropionato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BAC26CD-49C7-4619-B567-09A58B84D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086" y="266700"/>
            <a:ext cx="7359655" cy="405208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D24FCC2-EF65-44D1-A07B-31B9DA2F6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370" y="4025981"/>
            <a:ext cx="5730240" cy="252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888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1C6D93D-01B7-4F87-A5CF-FC063989C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52" y="328099"/>
            <a:ext cx="3705225" cy="139065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7424F1F2-020C-4799-B0B3-5D61A9DF8CF8}"/>
              </a:ext>
            </a:extLst>
          </p:cNvPr>
          <p:cNvSpPr txBox="1"/>
          <p:nvPr/>
        </p:nvSpPr>
        <p:spPr>
          <a:xfrm>
            <a:off x="407963" y="1885071"/>
            <a:ext cx="3882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Cefazolina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1FF5FDA-38DE-48D3-B8BB-EF7A7C003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2707" y="0"/>
            <a:ext cx="7891536" cy="367166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D685A5F-C545-4BF5-A64D-42F53821A6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107" y="4139474"/>
            <a:ext cx="8702872" cy="239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238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186A7EF-B1C6-4D39-A9D0-1062E9E95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91" y="168591"/>
            <a:ext cx="3030049" cy="2194173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C5D5E446-2507-40E6-A486-B5B0A93F168E}"/>
              </a:ext>
            </a:extLst>
          </p:cNvPr>
          <p:cNvSpPr txBox="1"/>
          <p:nvPr/>
        </p:nvSpPr>
        <p:spPr>
          <a:xfrm>
            <a:off x="422031" y="2362764"/>
            <a:ext cx="2869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Tolbutamide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A819124-D957-4EAD-815E-C5D90D142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881" y="168591"/>
            <a:ext cx="7288017" cy="412039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EB11EFD-4CE3-47E4-9F35-0D5B78BA31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52" y="4125905"/>
            <a:ext cx="8285139" cy="25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298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64</Words>
  <Application>Microsoft Office PowerPoint</Application>
  <PresentationFormat>Widescreen</PresentationFormat>
  <Paragraphs>10</Paragraphs>
  <Slides>24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Tema di Office</vt:lpstr>
      <vt:lpstr>Applicazioni spettroscopia UV vis e IR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Lezione 33-34 applicazioni spettroscopia UV vis e IR</dc:title>
  <dc:creator>Stefano</dc:creator>
  <cp:lastModifiedBy>Stefano Dall'Acqua</cp:lastModifiedBy>
  <cp:revision>17</cp:revision>
  <dcterms:created xsi:type="dcterms:W3CDTF">2021-01-20T21:56:15Z</dcterms:created>
  <dcterms:modified xsi:type="dcterms:W3CDTF">2026-09-30T05:22:11Z</dcterms:modified>
</cp:coreProperties>
</file>