
<file path=[Content_Types].xml><?xml version="1.0" encoding="utf-8"?>
<Types xmlns="http://schemas.openxmlformats.org/package/2006/content-types">
  <Default Extension="emf" ContentType="image/x-emf"/>
  <Default Extension="gif" ContentType="image/gif"/>
  <Default Extension="jpe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ink/ink1.xml" ContentType="application/inkml+xml"/>
  <Override PartName="/ppt/ink/ink2.xml" ContentType="application/inkml+xml"/>
  <Override PartName="/ppt/ink/ink3.xml" ContentType="application/inkml+xml"/>
  <Override PartName="/ppt/ink/ink4.xml" ContentType="application/inkml+xml"/>
  <Override PartName="/ppt/ink/ink5.xml" ContentType="application/inkml+xml"/>
  <Override PartName="/ppt/ink/ink6.xml" ContentType="application/inkml+xml"/>
  <Override PartName="/ppt/ink/ink7.xml" ContentType="application/inkml+xml"/>
  <Override PartName="/ppt/ink/ink8.xml" ContentType="application/inkml+xml"/>
  <Override PartName="/ppt/ink/ink9.xml" ContentType="application/inkml+xml"/>
  <Override PartName="/ppt/ink/ink10.xml" ContentType="application/inkml+xml"/>
  <Override PartName="/ppt/ink/ink11.xml" ContentType="application/inkml+xml"/>
  <Override PartName="/ppt/ink/ink12.xml" ContentType="application/inkml+xml"/>
  <Override PartName="/ppt/ink/ink13.xml" ContentType="application/inkml+xml"/>
  <Override PartName="/ppt/ink/ink14.xml" ContentType="application/inkml+xml"/>
  <Override PartName="/ppt/ink/ink15.xml" ContentType="application/inkml+xml"/>
  <Override PartName="/ppt/ink/ink16.xml" ContentType="application/inkml+xml"/>
  <Override PartName="/ppt/ink/ink17.xml" ContentType="application/inkml+xml"/>
  <Override PartName="/ppt/ink/ink18.xml" ContentType="application/inkml+xml"/>
  <Override PartName="/ppt/ink/ink19.xml" ContentType="application/inkml+xml"/>
  <Override PartName="/ppt/ink/ink20.xml" ContentType="application/inkml+xml"/>
  <Override PartName="/ppt/ink/ink21.xml" ContentType="application/inkml+xml"/>
  <Override PartName="/ppt/ink/ink22.xml" ContentType="application/inkml+xml"/>
  <Override PartName="/ppt/ink/ink23.xml" ContentType="application/inkml+xml"/>
  <Override PartName="/ppt/ink/ink24.xml" ContentType="application/inkml+xml"/>
  <Override PartName="/ppt/ink/ink25.xml" ContentType="application/inkml+xml"/>
  <Override PartName="/ppt/ink/ink26.xml" ContentType="application/inkml+xml"/>
  <Override PartName="/ppt/ink/ink27.xml" ContentType="application/inkml+xml"/>
  <Override PartName="/ppt/ink/ink28.xml" ContentType="application/inkml+xml"/>
  <Override PartName="/ppt/ink/ink29.xml" ContentType="application/inkml+xml"/>
  <Override PartName="/ppt/ink/ink30.xml" ContentType="application/inkml+xml"/>
  <Override PartName="/ppt/ink/ink31.xml" ContentType="application/inkml+xml"/>
  <Override PartName="/ppt/ink/ink32.xml" ContentType="application/inkml+xml"/>
  <Override PartName="/ppt/ink/ink33.xml" ContentType="application/inkml+xml"/>
  <Override PartName="/ppt/ink/ink34.xml" ContentType="application/inkml+xml"/>
  <Override PartName="/ppt/ink/ink35.xml" ContentType="application/inkml+xml"/>
  <Override PartName="/ppt/ink/ink36.xml" ContentType="application/inkml+xml"/>
  <Override PartName="/ppt/ink/ink37.xml" ContentType="application/inkml+xml"/>
  <Override PartName="/ppt/ink/ink38.xml" ContentType="application/inkml+xml"/>
  <Override PartName="/ppt/ink/ink39.xml" ContentType="application/inkml+xml"/>
  <Override PartName="/ppt/ink/ink40.xml" ContentType="application/inkml+xml"/>
  <Override PartName="/ppt/ink/ink41.xml" ContentType="application/inkml+xml"/>
  <Override PartName="/ppt/ink/ink42.xml" ContentType="application/inkml+xml"/>
  <Override PartName="/ppt/ink/ink43.xml" ContentType="application/inkml+xml"/>
  <Override PartName="/ppt/ink/ink44.xml" ContentType="application/inkml+xml"/>
  <Override PartName="/ppt/ink/ink45.xml" ContentType="application/inkml+xml"/>
  <Override PartName="/ppt/ink/ink46.xml" ContentType="application/inkml+xml"/>
  <Override PartName="/ppt/ink/ink47.xml" ContentType="application/inkml+xml"/>
  <Override PartName="/ppt/ink/ink48.xml" ContentType="application/inkml+xml"/>
  <Override PartName="/ppt/ink/ink49.xml" ContentType="application/inkml+xml"/>
  <Override PartName="/ppt/ink/ink50.xml" ContentType="application/inkml+xml"/>
  <Override PartName="/ppt/ink/ink51.xml" ContentType="application/inkml+xml"/>
  <Override PartName="/ppt/ink/ink52.xml" ContentType="application/inkml+xml"/>
  <Override PartName="/ppt/ink/ink53.xml" ContentType="application/inkml+xml"/>
  <Override PartName="/ppt/ink/ink54.xml" ContentType="application/inkml+xml"/>
  <Override PartName="/ppt/ink/ink55.xml" ContentType="application/inkml+xml"/>
  <Override PartName="/ppt/ink/ink56.xml" ContentType="application/inkml+xml"/>
  <Override PartName="/ppt/ink/ink57.xml" ContentType="application/inkml+xml"/>
  <Override PartName="/ppt/ink/ink58.xml" ContentType="application/inkml+xml"/>
  <Override PartName="/ppt/ink/ink59.xml" ContentType="application/inkml+xml"/>
  <Override PartName="/ppt/ink/ink60.xml" ContentType="application/inkml+xml"/>
  <Override PartName="/ppt/ink/ink61.xml" ContentType="application/inkml+xml"/>
  <Override PartName="/ppt/ink/ink62.xml" ContentType="application/inkml+xml"/>
  <Override PartName="/ppt/ink/ink63.xml" ContentType="application/inkml+xml"/>
  <Override PartName="/ppt/ink/ink64.xml" ContentType="application/inkml+xml"/>
  <Override PartName="/ppt/ink/ink65.xml" ContentType="application/inkml+xml"/>
  <Override PartName="/ppt/ink/ink66.xml" ContentType="application/inkml+xml"/>
  <Override PartName="/ppt/ink/ink67.xml" ContentType="application/inkml+xml"/>
  <Override PartName="/ppt/ink/ink68.xml" ContentType="application/inkml+xml"/>
  <Override PartName="/ppt/ink/ink69.xml" ContentType="application/inkml+xml"/>
  <Override PartName="/ppt/ink/ink70.xml" ContentType="application/inkml+xml"/>
  <Override PartName="/ppt/ink/ink71.xml" ContentType="application/inkml+xml"/>
  <Override PartName="/ppt/ink/ink72.xml" ContentType="application/inkml+xml"/>
  <Override PartName="/ppt/ink/ink73.xml" ContentType="application/inkml+xml"/>
  <Override PartName="/ppt/ink/ink74.xml" ContentType="application/inkml+xml"/>
  <Override PartName="/ppt/ink/ink75.xml" ContentType="application/inkml+xml"/>
  <Override PartName="/ppt/ink/ink76.xml" ContentType="application/inkml+xml"/>
  <Override PartName="/ppt/ink/ink77.xml" ContentType="application/inkml+xml"/>
  <Override PartName="/ppt/ink/ink78.xml" ContentType="application/inkml+xml"/>
  <Override PartName="/ppt/ink/ink79.xml" ContentType="application/inkml+xml"/>
  <Override PartName="/ppt/ink/ink80.xml" ContentType="application/inkml+xml"/>
  <Override PartName="/ppt/ink/ink81.xml" ContentType="application/inkml+xml"/>
  <Override PartName="/ppt/ink/ink82.xml" ContentType="application/inkml+xml"/>
  <Override PartName="/ppt/notesSlides/notesSlide2.xml" ContentType="application/vnd.openxmlformats-officedocument.presentationml.notesSlide+xml"/>
  <Override PartName="/ppt/ink/ink83.xml" ContentType="application/inkml+xml"/>
  <Override PartName="/ppt/ink/ink84.xml" ContentType="application/inkml+xml"/>
  <Override PartName="/ppt/ink/ink85.xml" ContentType="application/inkml+xml"/>
  <Override PartName="/ppt/ink/ink86.xml" ContentType="application/inkml+xml"/>
  <Override PartName="/ppt/ink/ink87.xml" ContentType="application/inkml+xml"/>
  <Override PartName="/ppt/ink/ink88.xml" ContentType="application/inkml+xml"/>
  <Override PartName="/ppt/ink/ink89.xml" ContentType="application/inkml+xml"/>
  <Override PartName="/ppt/ink/ink90.xml" ContentType="application/inkml+xml"/>
  <Override PartName="/ppt/ink/ink91.xml" ContentType="application/inkml+xml"/>
  <Override PartName="/ppt/ink/ink92.xml" ContentType="application/inkml+xml"/>
  <Override PartName="/ppt/ink/ink93.xml" ContentType="application/inkml+xml"/>
  <Override PartName="/ppt/ink/ink94.xml" ContentType="application/inkml+xml"/>
  <Override PartName="/ppt/ink/ink95.xml" ContentType="application/inkml+xml"/>
  <Override PartName="/ppt/ink/ink96.xml" ContentType="application/inkml+xml"/>
  <Override PartName="/ppt/ink/ink97.xml" ContentType="application/inkml+xml"/>
  <Override PartName="/ppt/ink/ink98.xml" ContentType="application/inkml+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48" r:id="rId1"/>
    <p:sldMasterId id="2147483660" r:id="rId2"/>
  </p:sldMasterIdLst>
  <p:notesMasterIdLst>
    <p:notesMasterId r:id="rId69"/>
  </p:notesMasterIdLst>
  <p:handoutMasterIdLst>
    <p:handoutMasterId r:id="rId70"/>
  </p:handoutMasterIdLst>
  <p:sldIdLst>
    <p:sldId id="557" r:id="rId3"/>
    <p:sldId id="278" r:id="rId4"/>
    <p:sldId id="545" r:id="rId5"/>
    <p:sldId id="570" r:id="rId6"/>
    <p:sldId id="366" r:id="rId7"/>
    <p:sldId id="566" r:id="rId8"/>
    <p:sldId id="264" r:id="rId9"/>
    <p:sldId id="268" r:id="rId10"/>
    <p:sldId id="265" r:id="rId11"/>
    <p:sldId id="257" r:id="rId12"/>
    <p:sldId id="311" r:id="rId13"/>
    <p:sldId id="261" r:id="rId14"/>
    <p:sldId id="310" r:id="rId15"/>
    <p:sldId id="313" r:id="rId16"/>
    <p:sldId id="312" r:id="rId17"/>
    <p:sldId id="269" r:id="rId18"/>
    <p:sldId id="567" r:id="rId19"/>
    <p:sldId id="263" r:id="rId20"/>
    <p:sldId id="267" r:id="rId21"/>
    <p:sldId id="563" r:id="rId22"/>
    <p:sldId id="564" r:id="rId23"/>
    <p:sldId id="561" r:id="rId24"/>
    <p:sldId id="562" r:id="rId25"/>
    <p:sldId id="271" r:id="rId26"/>
    <p:sldId id="571" r:id="rId27"/>
    <p:sldId id="270" r:id="rId28"/>
    <p:sldId id="272" r:id="rId29"/>
    <p:sldId id="273" r:id="rId30"/>
    <p:sldId id="260" r:id="rId31"/>
    <p:sldId id="274" r:id="rId32"/>
    <p:sldId id="266" r:id="rId33"/>
    <p:sldId id="307" r:id="rId34"/>
    <p:sldId id="308" r:id="rId35"/>
    <p:sldId id="569" r:id="rId36"/>
    <p:sldId id="275" r:id="rId37"/>
    <p:sldId id="288" r:id="rId38"/>
    <p:sldId id="277" r:id="rId39"/>
    <p:sldId id="289" r:id="rId40"/>
    <p:sldId id="290" r:id="rId41"/>
    <p:sldId id="284" r:id="rId42"/>
    <p:sldId id="286" r:id="rId43"/>
    <p:sldId id="302" r:id="rId44"/>
    <p:sldId id="285" r:id="rId45"/>
    <p:sldId id="565" r:id="rId46"/>
    <p:sldId id="556" r:id="rId47"/>
    <p:sldId id="283" r:id="rId48"/>
    <p:sldId id="301" r:id="rId49"/>
    <p:sldId id="303" r:id="rId50"/>
    <p:sldId id="280" r:id="rId51"/>
    <p:sldId id="553" r:id="rId52"/>
    <p:sldId id="554" r:id="rId53"/>
    <p:sldId id="291" r:id="rId54"/>
    <p:sldId id="295" r:id="rId55"/>
    <p:sldId id="296" r:id="rId56"/>
    <p:sldId id="568" r:id="rId57"/>
    <p:sldId id="279" r:id="rId58"/>
    <p:sldId id="282" r:id="rId59"/>
    <p:sldId id="281" r:id="rId60"/>
    <p:sldId id="300" r:id="rId61"/>
    <p:sldId id="287" r:id="rId62"/>
    <p:sldId id="294" r:id="rId63"/>
    <p:sldId id="299" r:id="rId64"/>
    <p:sldId id="297" r:id="rId65"/>
    <p:sldId id="298" r:id="rId66"/>
    <p:sldId id="293" r:id="rId67"/>
    <p:sldId id="292" r:id="rId68"/>
  </p:sldIdLst>
  <p:sldSz cx="9144000" cy="6858000" type="screen4x3"/>
  <p:notesSz cx="7559675" cy="10691813"/>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Stile medio 2 - Colore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9559" autoAdjust="0"/>
    <p:restoredTop sz="94211" autoAdjust="0"/>
  </p:normalViewPr>
  <p:slideViewPr>
    <p:cSldViewPr>
      <p:cViewPr varScale="1">
        <p:scale>
          <a:sx n="70" d="100"/>
          <a:sy n="70" d="100"/>
        </p:scale>
        <p:origin x="72" y="60"/>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4.xml"/><Relationship Id="rId21" Type="http://schemas.openxmlformats.org/officeDocument/2006/relationships/slide" Target="slides/slide19.xml"/><Relationship Id="rId42" Type="http://schemas.openxmlformats.org/officeDocument/2006/relationships/slide" Target="slides/slide40.xml"/><Relationship Id="rId47" Type="http://schemas.openxmlformats.org/officeDocument/2006/relationships/slide" Target="slides/slide45.xml"/><Relationship Id="rId63" Type="http://schemas.openxmlformats.org/officeDocument/2006/relationships/slide" Target="slides/slide61.xml"/><Relationship Id="rId68" Type="http://schemas.openxmlformats.org/officeDocument/2006/relationships/slide" Target="slides/slide66.xml"/><Relationship Id="rId2" Type="http://schemas.openxmlformats.org/officeDocument/2006/relationships/slideMaster" Target="slideMasters/slideMaster2.xml"/><Relationship Id="rId16" Type="http://schemas.openxmlformats.org/officeDocument/2006/relationships/slide" Target="slides/slide14.xml"/><Relationship Id="rId29" Type="http://schemas.openxmlformats.org/officeDocument/2006/relationships/slide" Target="slides/slide27.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slide" Target="slides/slide38.xml"/><Relationship Id="rId45" Type="http://schemas.openxmlformats.org/officeDocument/2006/relationships/slide" Target="slides/slide43.xml"/><Relationship Id="rId53" Type="http://schemas.openxmlformats.org/officeDocument/2006/relationships/slide" Target="slides/slide51.xml"/><Relationship Id="rId58" Type="http://schemas.openxmlformats.org/officeDocument/2006/relationships/slide" Target="slides/slide56.xml"/><Relationship Id="rId66" Type="http://schemas.openxmlformats.org/officeDocument/2006/relationships/slide" Target="slides/slide64.xml"/><Relationship Id="rId74" Type="http://schemas.openxmlformats.org/officeDocument/2006/relationships/tableStyles" Target="tableStyles.xml"/><Relationship Id="rId5" Type="http://schemas.openxmlformats.org/officeDocument/2006/relationships/slide" Target="slides/slide3.xml"/><Relationship Id="rId61" Type="http://schemas.openxmlformats.org/officeDocument/2006/relationships/slide" Target="slides/slide59.xml"/><Relationship Id="rId19" Type="http://schemas.openxmlformats.org/officeDocument/2006/relationships/slide" Target="slides/slide1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slide" Target="slides/slide41.xml"/><Relationship Id="rId48" Type="http://schemas.openxmlformats.org/officeDocument/2006/relationships/slide" Target="slides/slide46.xml"/><Relationship Id="rId56" Type="http://schemas.openxmlformats.org/officeDocument/2006/relationships/slide" Target="slides/slide54.xml"/><Relationship Id="rId64" Type="http://schemas.openxmlformats.org/officeDocument/2006/relationships/slide" Target="slides/slide62.xml"/><Relationship Id="rId69" Type="http://schemas.openxmlformats.org/officeDocument/2006/relationships/notesMaster" Target="notesMasters/notesMaster1.xml"/><Relationship Id="rId8" Type="http://schemas.openxmlformats.org/officeDocument/2006/relationships/slide" Target="slides/slide6.xml"/><Relationship Id="rId51" Type="http://schemas.openxmlformats.org/officeDocument/2006/relationships/slide" Target="slides/slide49.xml"/><Relationship Id="rId72" Type="http://schemas.openxmlformats.org/officeDocument/2006/relationships/viewProps" Target="viewProps.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slide" Target="slides/slide44.xml"/><Relationship Id="rId59" Type="http://schemas.openxmlformats.org/officeDocument/2006/relationships/slide" Target="slides/slide57.xml"/><Relationship Id="rId67" Type="http://schemas.openxmlformats.org/officeDocument/2006/relationships/slide" Target="slides/slide65.xml"/><Relationship Id="rId20" Type="http://schemas.openxmlformats.org/officeDocument/2006/relationships/slide" Target="slides/slide18.xml"/><Relationship Id="rId41" Type="http://schemas.openxmlformats.org/officeDocument/2006/relationships/slide" Target="slides/slide39.xml"/><Relationship Id="rId54" Type="http://schemas.openxmlformats.org/officeDocument/2006/relationships/slide" Target="slides/slide52.xml"/><Relationship Id="rId62" Type="http://schemas.openxmlformats.org/officeDocument/2006/relationships/slide" Target="slides/slide60.xml"/><Relationship Id="rId70" Type="http://schemas.openxmlformats.org/officeDocument/2006/relationships/handoutMaster" Target="handoutMasters/handoutMaster1.xml"/><Relationship Id="rId1" Type="http://schemas.openxmlformats.org/officeDocument/2006/relationships/slideMaster" Target="slideMasters/slideMaster1.xml"/><Relationship Id="rId6" Type="http://schemas.openxmlformats.org/officeDocument/2006/relationships/slide" Target="slides/slide4.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slide" Target="slides/slide47.xml"/><Relationship Id="rId57" Type="http://schemas.openxmlformats.org/officeDocument/2006/relationships/slide" Target="slides/slide55.xml"/><Relationship Id="rId10" Type="http://schemas.openxmlformats.org/officeDocument/2006/relationships/slide" Target="slides/slide8.xml"/><Relationship Id="rId31" Type="http://schemas.openxmlformats.org/officeDocument/2006/relationships/slide" Target="slides/slide29.xml"/><Relationship Id="rId44" Type="http://schemas.openxmlformats.org/officeDocument/2006/relationships/slide" Target="slides/slide42.xml"/><Relationship Id="rId52" Type="http://schemas.openxmlformats.org/officeDocument/2006/relationships/slide" Target="slides/slide50.xml"/><Relationship Id="rId60" Type="http://schemas.openxmlformats.org/officeDocument/2006/relationships/slide" Target="slides/slide58.xml"/><Relationship Id="rId65" Type="http://schemas.openxmlformats.org/officeDocument/2006/relationships/slide" Target="slides/slide63.xml"/><Relationship Id="rId73" Type="http://schemas.openxmlformats.org/officeDocument/2006/relationships/theme" Target="theme/theme1.xml"/><Relationship Id="rId4" Type="http://schemas.openxmlformats.org/officeDocument/2006/relationships/slide" Target="slides/slide2.xml"/><Relationship Id="rId9" Type="http://schemas.openxmlformats.org/officeDocument/2006/relationships/slide" Target="slides/slide7.xml"/><Relationship Id="rId13" Type="http://schemas.openxmlformats.org/officeDocument/2006/relationships/slide" Target="slides/slide11.xml"/><Relationship Id="rId18" Type="http://schemas.openxmlformats.org/officeDocument/2006/relationships/slide" Target="slides/slide16.xml"/><Relationship Id="rId39" Type="http://schemas.openxmlformats.org/officeDocument/2006/relationships/slide" Target="slides/slide37.xml"/><Relationship Id="rId34" Type="http://schemas.openxmlformats.org/officeDocument/2006/relationships/slide" Target="slides/slide32.xml"/><Relationship Id="rId50" Type="http://schemas.openxmlformats.org/officeDocument/2006/relationships/slide" Target="slides/slide48.xml"/><Relationship Id="rId55" Type="http://schemas.openxmlformats.org/officeDocument/2006/relationships/slide" Target="slides/slide53.xml"/><Relationship Id="rId7" Type="http://schemas.openxmlformats.org/officeDocument/2006/relationships/slide" Target="slides/slide5.xml"/><Relationship Id="rId71" Type="http://schemas.openxmlformats.org/officeDocument/2006/relationships/presProps" Target="pres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noFill/>
        <a:effectLst/>
      </p:bgPr>
    </p:bg>
    <p:spTree>
      <p:nvGrpSpPr>
        <p:cNvPr id="1" name=""/>
        <p:cNvGrpSpPr/>
        <p:nvPr/>
      </p:nvGrpSpPr>
      <p:grpSpPr>
        <a:xfrm>
          <a:off x="0" y="0"/>
          <a:ext cx="0" cy="0"/>
          <a:chOff x="0" y="0"/>
          <a:chExt cx="0" cy="0"/>
        </a:xfrm>
      </p:grpSpPr>
      <p:sp>
        <p:nvSpPr>
          <p:cNvPr id="2" name="Segnaposto intestazione 1"/>
          <p:cNvSpPr txBox="1">
            <a:spLocks noGrp="1"/>
          </p:cNvSpPr>
          <p:nvPr>
            <p:ph type="hdr" sz="quarter"/>
          </p:nvPr>
        </p:nvSpPr>
        <p:spPr>
          <a:xfrm>
            <a:off x="0" y="0"/>
            <a:ext cx="3280680" cy="534240"/>
          </a:xfrm>
          <a:prstGeom prst="rect">
            <a:avLst/>
          </a:prstGeom>
          <a:noFill/>
          <a:ln>
            <a:noFill/>
          </a:ln>
        </p:spPr>
        <p:txBody>
          <a:bodyPr vert="horz" wrap="none" lIns="90000" tIns="45000" rIns="90000" bIns="45000" anchorCtr="0" compatLnSpc="0"/>
          <a:lstStyle>
            <a:defPPr lvl="0">
              <a:buSzPct val="45000"/>
              <a:buFont typeface="StarSymbol"/>
              <a:buNone/>
            </a:defPPr>
            <a:lvl1pPr lvl="0">
              <a:buSzPct val="45000"/>
              <a:buFont typeface="StarSymbol"/>
              <a:buChar char="●"/>
            </a:lvl1pPr>
            <a:lvl2pPr lvl="1">
              <a:buSzPct val="45000"/>
              <a:buFont typeface="StarSymbol"/>
              <a:buChar char="●"/>
            </a:lvl2pPr>
            <a:lvl3pPr lvl="2">
              <a:buSzPct val="45000"/>
              <a:buFont typeface="StarSymbol"/>
              <a:buChar char="●"/>
            </a:lvl3pPr>
            <a:lvl4pPr lvl="3">
              <a:buSzPct val="45000"/>
              <a:buFont typeface="StarSymbol"/>
              <a:buChar char="●"/>
            </a:lvl4pPr>
            <a:lvl5pPr lvl="4">
              <a:buSzPct val="45000"/>
              <a:buFont typeface="StarSymbol"/>
              <a:buChar char="●"/>
            </a:lvl5pPr>
            <a:lvl6pPr lvl="5">
              <a:buSzPct val="45000"/>
              <a:buFont typeface="StarSymbol"/>
              <a:buChar char="●"/>
            </a:lvl6pPr>
            <a:lvl7pPr lvl="6">
              <a:buSzPct val="45000"/>
              <a:buFont typeface="StarSymbol"/>
              <a:buChar char="●"/>
            </a:lvl7pPr>
            <a:lvl8pPr lvl="7">
              <a:buSzPct val="45000"/>
              <a:buFont typeface="StarSymbol"/>
              <a:buChar char="●"/>
            </a:lvl8pPr>
            <a:lvl9pPr lvl="8">
              <a:buSzPct val="45000"/>
              <a:buFont typeface="StarSymbol"/>
              <a:buChar char="●"/>
            </a:lvl9pPr>
          </a:lstStyle>
          <a:p>
            <a:pPr marL="0" marR="0" lvl="0" indent="0" rtl="0" hangingPunct="0">
              <a:lnSpc>
                <a:spcPct val="100000"/>
              </a:lnSpc>
              <a:spcBef>
                <a:spcPts val="0"/>
              </a:spcBef>
              <a:spcAft>
                <a:spcPts val="0"/>
              </a:spcAft>
              <a:buNone/>
              <a:tabLst/>
              <a:defRPr sz="1400"/>
            </a:pPr>
            <a:endParaRPr lang="en-US" sz="1400" b="0" i="0" u="none" strike="noStrike" kern="1200" cap="none">
              <a:ln>
                <a:noFill/>
              </a:ln>
              <a:latin typeface="Liberation Sans" pitchFamily="18"/>
              <a:ea typeface="Noto Sans CJK SC Regular" pitchFamily="2"/>
              <a:cs typeface="FreeSans" pitchFamily="2"/>
            </a:endParaRPr>
          </a:p>
        </p:txBody>
      </p:sp>
      <p:sp>
        <p:nvSpPr>
          <p:cNvPr id="3" name="Segnaposto data 2"/>
          <p:cNvSpPr txBox="1">
            <a:spLocks noGrp="1"/>
          </p:cNvSpPr>
          <p:nvPr>
            <p:ph type="dt" sz="quarter" idx="1"/>
          </p:nvPr>
        </p:nvSpPr>
        <p:spPr>
          <a:xfrm>
            <a:off x="4278960" y="0"/>
            <a:ext cx="3280680" cy="534240"/>
          </a:xfrm>
          <a:prstGeom prst="rect">
            <a:avLst/>
          </a:prstGeom>
          <a:noFill/>
          <a:ln>
            <a:noFill/>
          </a:ln>
        </p:spPr>
        <p:txBody>
          <a:bodyPr vert="horz" wrap="none" lIns="90000" tIns="45000" rIns="90000" bIns="45000" anchorCtr="0" compatLnSpc="0"/>
          <a:lstStyle>
            <a:defPPr lvl="0">
              <a:buSzPct val="45000"/>
              <a:buFont typeface="StarSymbol"/>
              <a:buNone/>
            </a:defPPr>
            <a:lvl1pPr lvl="0">
              <a:buSzPct val="45000"/>
              <a:buFont typeface="StarSymbol"/>
              <a:buChar char="●"/>
            </a:lvl1pPr>
            <a:lvl2pPr lvl="1">
              <a:buSzPct val="45000"/>
              <a:buFont typeface="StarSymbol"/>
              <a:buChar char="●"/>
            </a:lvl2pPr>
            <a:lvl3pPr lvl="2">
              <a:buSzPct val="45000"/>
              <a:buFont typeface="StarSymbol"/>
              <a:buChar char="●"/>
            </a:lvl3pPr>
            <a:lvl4pPr lvl="3">
              <a:buSzPct val="45000"/>
              <a:buFont typeface="StarSymbol"/>
              <a:buChar char="●"/>
            </a:lvl4pPr>
            <a:lvl5pPr lvl="4">
              <a:buSzPct val="45000"/>
              <a:buFont typeface="StarSymbol"/>
              <a:buChar char="●"/>
            </a:lvl5pPr>
            <a:lvl6pPr lvl="5">
              <a:buSzPct val="45000"/>
              <a:buFont typeface="StarSymbol"/>
              <a:buChar char="●"/>
            </a:lvl6pPr>
            <a:lvl7pPr lvl="6">
              <a:buSzPct val="45000"/>
              <a:buFont typeface="StarSymbol"/>
              <a:buChar char="●"/>
            </a:lvl7pPr>
            <a:lvl8pPr lvl="7">
              <a:buSzPct val="45000"/>
              <a:buFont typeface="StarSymbol"/>
              <a:buChar char="●"/>
            </a:lvl8pPr>
            <a:lvl9pPr lvl="8">
              <a:buSzPct val="45000"/>
              <a:buFont typeface="StarSymbol"/>
              <a:buChar char="●"/>
            </a:lvl9pPr>
          </a:lstStyle>
          <a:p>
            <a:pPr marL="0" marR="0" lvl="0" indent="0" algn="r" rtl="0" hangingPunct="0">
              <a:lnSpc>
                <a:spcPct val="100000"/>
              </a:lnSpc>
              <a:spcBef>
                <a:spcPts val="0"/>
              </a:spcBef>
              <a:spcAft>
                <a:spcPts val="0"/>
              </a:spcAft>
              <a:buNone/>
              <a:tabLst/>
              <a:defRPr sz="1400"/>
            </a:pPr>
            <a:endParaRPr lang="en-US" sz="1400" b="0" i="0" u="none" strike="noStrike" kern="1200" cap="none">
              <a:ln>
                <a:noFill/>
              </a:ln>
              <a:latin typeface="Liberation Sans" pitchFamily="18"/>
              <a:ea typeface="Noto Sans CJK SC Regular" pitchFamily="2"/>
              <a:cs typeface="FreeSans" pitchFamily="2"/>
            </a:endParaRPr>
          </a:p>
        </p:txBody>
      </p:sp>
      <p:sp>
        <p:nvSpPr>
          <p:cNvPr id="4" name="Segnaposto piè di pagina 3"/>
          <p:cNvSpPr txBox="1">
            <a:spLocks noGrp="1"/>
          </p:cNvSpPr>
          <p:nvPr>
            <p:ph type="ftr" sz="quarter" idx="2"/>
          </p:nvPr>
        </p:nvSpPr>
        <p:spPr>
          <a:xfrm>
            <a:off x="0" y="10157400"/>
            <a:ext cx="3280680" cy="534240"/>
          </a:xfrm>
          <a:prstGeom prst="rect">
            <a:avLst/>
          </a:prstGeom>
          <a:noFill/>
          <a:ln>
            <a:noFill/>
          </a:ln>
        </p:spPr>
        <p:txBody>
          <a:bodyPr vert="horz" wrap="none" lIns="90000" tIns="45000" rIns="90000" bIns="45000" anchor="b" anchorCtr="0" compatLnSpc="0"/>
          <a:lstStyle>
            <a:defPPr lvl="0">
              <a:buSzPct val="45000"/>
              <a:buFont typeface="StarSymbol"/>
              <a:buNone/>
            </a:defPPr>
            <a:lvl1pPr lvl="0">
              <a:buSzPct val="45000"/>
              <a:buFont typeface="StarSymbol"/>
              <a:buChar char="●"/>
            </a:lvl1pPr>
            <a:lvl2pPr lvl="1">
              <a:buSzPct val="45000"/>
              <a:buFont typeface="StarSymbol"/>
              <a:buChar char="●"/>
            </a:lvl2pPr>
            <a:lvl3pPr lvl="2">
              <a:buSzPct val="45000"/>
              <a:buFont typeface="StarSymbol"/>
              <a:buChar char="●"/>
            </a:lvl3pPr>
            <a:lvl4pPr lvl="3">
              <a:buSzPct val="45000"/>
              <a:buFont typeface="StarSymbol"/>
              <a:buChar char="●"/>
            </a:lvl4pPr>
            <a:lvl5pPr lvl="4">
              <a:buSzPct val="45000"/>
              <a:buFont typeface="StarSymbol"/>
              <a:buChar char="●"/>
            </a:lvl5pPr>
            <a:lvl6pPr lvl="5">
              <a:buSzPct val="45000"/>
              <a:buFont typeface="StarSymbol"/>
              <a:buChar char="●"/>
            </a:lvl6pPr>
            <a:lvl7pPr lvl="6">
              <a:buSzPct val="45000"/>
              <a:buFont typeface="StarSymbol"/>
              <a:buChar char="●"/>
            </a:lvl7pPr>
            <a:lvl8pPr lvl="7">
              <a:buSzPct val="45000"/>
              <a:buFont typeface="StarSymbol"/>
              <a:buChar char="●"/>
            </a:lvl8pPr>
            <a:lvl9pPr lvl="8">
              <a:buSzPct val="45000"/>
              <a:buFont typeface="StarSymbol"/>
              <a:buChar char="●"/>
            </a:lvl9pPr>
          </a:lstStyle>
          <a:p>
            <a:pPr marL="0" marR="0" lvl="0" indent="0" rtl="0" hangingPunct="0">
              <a:lnSpc>
                <a:spcPct val="100000"/>
              </a:lnSpc>
              <a:spcBef>
                <a:spcPts val="0"/>
              </a:spcBef>
              <a:spcAft>
                <a:spcPts val="0"/>
              </a:spcAft>
              <a:buNone/>
              <a:tabLst/>
              <a:defRPr sz="1400"/>
            </a:pPr>
            <a:endParaRPr lang="en-US" sz="1400" b="0" i="0" u="none" strike="noStrike" kern="1200" cap="none">
              <a:ln>
                <a:noFill/>
              </a:ln>
              <a:latin typeface="Liberation Sans" pitchFamily="18"/>
              <a:ea typeface="Noto Sans CJK SC Regular" pitchFamily="2"/>
              <a:cs typeface="FreeSans" pitchFamily="2"/>
            </a:endParaRPr>
          </a:p>
        </p:txBody>
      </p:sp>
      <p:sp>
        <p:nvSpPr>
          <p:cNvPr id="5" name="Segnaposto numero diapositiva 4"/>
          <p:cNvSpPr txBox="1">
            <a:spLocks noGrp="1"/>
          </p:cNvSpPr>
          <p:nvPr>
            <p:ph type="sldNum" sz="quarter" idx="3"/>
          </p:nvPr>
        </p:nvSpPr>
        <p:spPr>
          <a:xfrm>
            <a:off x="4278960" y="10157400"/>
            <a:ext cx="3280680" cy="534240"/>
          </a:xfrm>
          <a:prstGeom prst="rect">
            <a:avLst/>
          </a:prstGeom>
          <a:noFill/>
          <a:ln>
            <a:noFill/>
          </a:ln>
        </p:spPr>
        <p:txBody>
          <a:bodyPr vert="horz" wrap="none" lIns="90000" tIns="45000" rIns="90000" bIns="45000" anchor="b" anchorCtr="0" compatLnSpc="0"/>
          <a:lstStyle>
            <a:defPPr lvl="0">
              <a:buSzPct val="45000"/>
              <a:buFont typeface="StarSymbol"/>
              <a:buNone/>
            </a:defPPr>
            <a:lvl1pPr lvl="0">
              <a:buSzPct val="45000"/>
              <a:buFont typeface="StarSymbol"/>
              <a:buChar char="●"/>
            </a:lvl1pPr>
            <a:lvl2pPr lvl="1">
              <a:buSzPct val="45000"/>
              <a:buFont typeface="StarSymbol"/>
              <a:buChar char="●"/>
            </a:lvl2pPr>
            <a:lvl3pPr lvl="2">
              <a:buSzPct val="45000"/>
              <a:buFont typeface="StarSymbol"/>
              <a:buChar char="●"/>
            </a:lvl3pPr>
            <a:lvl4pPr lvl="3">
              <a:buSzPct val="45000"/>
              <a:buFont typeface="StarSymbol"/>
              <a:buChar char="●"/>
            </a:lvl4pPr>
            <a:lvl5pPr lvl="4">
              <a:buSzPct val="45000"/>
              <a:buFont typeface="StarSymbol"/>
              <a:buChar char="●"/>
            </a:lvl5pPr>
            <a:lvl6pPr lvl="5">
              <a:buSzPct val="45000"/>
              <a:buFont typeface="StarSymbol"/>
              <a:buChar char="●"/>
            </a:lvl6pPr>
            <a:lvl7pPr lvl="6">
              <a:buSzPct val="45000"/>
              <a:buFont typeface="StarSymbol"/>
              <a:buChar char="●"/>
            </a:lvl7pPr>
            <a:lvl8pPr lvl="7">
              <a:buSzPct val="45000"/>
              <a:buFont typeface="StarSymbol"/>
              <a:buChar char="●"/>
            </a:lvl8pPr>
            <a:lvl9pPr lvl="8">
              <a:buSzPct val="45000"/>
              <a:buFont typeface="StarSymbol"/>
              <a:buChar char="●"/>
            </a:lvl9pPr>
          </a:lstStyle>
          <a:p>
            <a:pPr marL="0" marR="0" lvl="0" indent="0" algn="r" rtl="0" hangingPunct="0">
              <a:lnSpc>
                <a:spcPct val="100000"/>
              </a:lnSpc>
              <a:spcBef>
                <a:spcPts val="0"/>
              </a:spcBef>
              <a:spcAft>
                <a:spcPts val="0"/>
              </a:spcAft>
              <a:buNone/>
              <a:tabLst/>
              <a:defRPr sz="1400"/>
            </a:pPr>
            <a:fld id="{2FF17ED0-7757-4DFE-B1FB-F7705CC6761E}" type="slidenum">
              <a:rPr/>
              <a:pPr marL="0" marR="0" lvl="0" indent="0" algn="r" rtl="0" hangingPunct="0">
                <a:lnSpc>
                  <a:spcPct val="100000"/>
                </a:lnSpc>
                <a:spcBef>
                  <a:spcPts val="0"/>
                </a:spcBef>
                <a:spcAft>
                  <a:spcPts val="0"/>
                </a:spcAft>
                <a:buNone/>
                <a:tabLst/>
                <a:defRPr sz="1400"/>
              </a:pPr>
              <a:t>‹N›</a:t>
            </a:fld>
            <a:endParaRPr lang="en-US" sz="1400" b="0" i="0" u="none" strike="noStrike" kern="1200" cap="none">
              <a:ln>
                <a:noFill/>
              </a:ln>
              <a:latin typeface="Liberation Sans" pitchFamily="18"/>
              <a:ea typeface="Noto Sans CJK SC Regular" pitchFamily="2"/>
              <a:cs typeface="FreeSans" pitchFamily="2"/>
            </a:endParaRPr>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andoutMaster>
</file>

<file path=ppt/ink/ink1.xml><?xml version="1.0" encoding="utf-8"?>
<inkml:ink xmlns:inkml="http://www.w3.org/2003/InkML">
  <inkml:definitions>
    <inkml:context xml:id="ctx0">
      <inkml:inkSource xml:id="inkSrc0">
        <inkml:traceFormat>
          <inkml:channel name="X" type="integer" max="32767" units="cm"/>
          <inkml:channel name="Y" type="integer" max="32767" units="cm"/>
          <inkml:channel name="F" type="integer" max="2047" units="deg"/>
          <inkml:channel name="T" type="integer" max="2.14748E9" units="dev"/>
        </inkml:traceFormat>
        <inkml:channelProperties>
          <inkml:channelProperty channel="X" name="resolution" value="2155.72363" units="1/cm"/>
          <inkml:channelProperty channel="Y" name="resolution" value="3449.15796" units="1/cm"/>
          <inkml:channelProperty channel="F" name="resolution" value="5.68611" units="1/deg"/>
          <inkml:channelProperty channel="T" name="resolution" value="1" units="1/dev"/>
        </inkml:channelProperties>
      </inkml:inkSource>
      <inkml:timestamp xml:id="ts0" timeString="2023-09-27T07:23:16.362"/>
    </inkml:context>
    <inkml:brush xml:id="br0">
      <inkml:brushProperty name="width" value="0.08819" units="cm"/>
      <inkml:brushProperty name="height" value="0.35278" units="cm"/>
      <inkml:brushProperty name="color" value="#FFFF00"/>
      <inkml:brushProperty name="tip" value="rectangle"/>
      <inkml:brushProperty name="rasterOp" value="maskPen"/>
    </inkml:brush>
  </inkml:definitions>
  <inkml:trace contextRef="#ctx0" brushRef="#br0">8995 17312 105 0,'0'0'23'0,"0"0"17"16,0 0-22-16,0 0 19 16,0 0 4-16,0 0 12 15,0 0 32-15,0 0-19 16,-69-68-29-16,51 62-13 15,-11 6-24-15,6 0-61 16,0 0-96-16,-3 3 7 16</inkml:trace>
</inkml:ink>
</file>

<file path=ppt/ink/ink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17-10-17T23:28:39.511"/>
    </inkml:context>
    <inkml:brush xml:id="br0">
      <inkml:brushProperty name="width" value="0.04" units="cm"/>
      <inkml:brushProperty name="height" value="0.04" units="cm"/>
      <inkml:brushProperty name="color" value="#E71224"/>
      <inkml:brushProperty name="ignorePressure" value="1"/>
    </inkml:brush>
  </inkml:definitions>
  <inkml:trace contextRef="#ctx0" brushRef="#br0">30044 16215,'0'0,"0"0,0 0,0 0,0 0,0 0,0 0,0 0,0 0,0 0,0 0,0 0,0 0,0 0,0 0,0 0,0 0,0 0,0 0,0 0,0 0,0 0,0 0,0 0,0 0,0 0,0 0,0 0,0 0,0 0,0 0,0 0,0 0,0 0,0 0</inkml:trace>
</inkml:ink>
</file>

<file path=ppt/ink/ink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17-10-17T23:28:39.511"/>
    </inkml:context>
    <inkml:brush xml:id="br0">
      <inkml:brushProperty name="width" value="0.04" units="cm"/>
      <inkml:brushProperty name="height" value="0.04" units="cm"/>
      <inkml:brushProperty name="color" value="#E71224"/>
      <inkml:brushProperty name="ignorePressure" value="1"/>
    </inkml:brush>
  </inkml:definitions>
  <inkml:trace contextRef="#ctx0" brushRef="#br0">30044 16215,'0'0,"0"0,0 0,0 0,0 0,0 0,0 0,0 0,0 0,0 0,0 0,0 0,0 0,0 0,0 0,0 0,0 0,0 0,0 0,0 0,0 0,0 0,0 0,0 0,0 0,0 0,0 0,0 0,0 0,0 0,0 0,0 0,0 0,0 0,0 0</inkml:trace>
</inkml:ink>
</file>

<file path=ppt/ink/ink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17-10-17T23:50:16.964"/>
    </inkml:context>
    <inkml:brush xml:id="br0">
      <inkml:brushProperty name="width" value="0.02" units="cm"/>
      <inkml:brushProperty name="height" value="0.02" units="cm"/>
      <inkml:brushProperty name="ignorePressure" value="1"/>
    </inkml:brush>
  </inkml:definitions>
  <inkml:trace contextRef="#ctx0" brushRef="#br0">14421 24432,'0'0,"0"0,0 0,0 0,0 0</inkml:trace>
</inkml:ink>
</file>

<file path=ppt/ink/ink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17-10-17T23:28:39.511"/>
    </inkml:context>
    <inkml:brush xml:id="br0">
      <inkml:brushProperty name="width" value="0.04" units="cm"/>
      <inkml:brushProperty name="height" value="0.04" units="cm"/>
      <inkml:brushProperty name="color" value="#E71224"/>
      <inkml:brushProperty name="ignorePressure" value="1"/>
    </inkml:brush>
  </inkml:definitions>
  <inkml:trace contextRef="#ctx0" brushRef="#br0">30044 16215,'0'0,"0"0,0 0,0 0,0 0,0 0,0 0,0 0,0 0,0 0,0 0,0 0,0 0,0 0,0 0,0 0,0 0,0 0,0 0,0 0,0 0,0 0,0 0,0 0,0 0,0 0,0 0,0 0,0 0,0 0,0 0,0 0,0 0,0 0,0 0</inkml:trace>
</inkml:ink>
</file>

<file path=ppt/ink/ink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17-10-17T23:50:16.964"/>
    </inkml:context>
    <inkml:brush xml:id="br0">
      <inkml:brushProperty name="width" value="0.02" units="cm"/>
      <inkml:brushProperty name="height" value="0.02" units="cm"/>
      <inkml:brushProperty name="ignorePressure" value="1"/>
    </inkml:brush>
  </inkml:definitions>
  <inkml:trace contextRef="#ctx0" brushRef="#br0">14421 24432,'0'0,"0"0,0 0,0 0,0 0</inkml:trace>
</inkml:ink>
</file>

<file path=ppt/ink/ink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17-10-17T23:28:39.511"/>
    </inkml:context>
    <inkml:brush xml:id="br0">
      <inkml:brushProperty name="width" value="0.04" units="cm"/>
      <inkml:brushProperty name="height" value="0.04" units="cm"/>
      <inkml:brushProperty name="color" value="#E71224"/>
      <inkml:brushProperty name="ignorePressure" value="1"/>
    </inkml:brush>
  </inkml:definitions>
  <inkml:trace contextRef="#ctx0" brushRef="#br0">30044 16215,'0'0,"0"0,0 0,0 0,0 0,0 0,0 0,0 0,0 0,0 0,0 0,0 0,0 0,0 0,0 0,0 0,0 0,0 0,0 0,0 0,0 0,0 0,0 0,0 0,0 0,0 0,0 0,0 0,0 0,0 0,0 0,0 0,0 0,0 0,0 0</inkml:trace>
</inkml:ink>
</file>

<file path=ppt/ink/ink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17-10-17T23:50:16.964"/>
    </inkml:context>
    <inkml:brush xml:id="br0">
      <inkml:brushProperty name="width" value="0.02" units="cm"/>
      <inkml:brushProperty name="height" value="0.02" units="cm"/>
      <inkml:brushProperty name="ignorePressure" value="1"/>
    </inkml:brush>
  </inkml:definitions>
  <inkml:trace contextRef="#ctx0" brushRef="#br0">14421 24432,'0'0,"0"0,0 0,0 0,0 0</inkml:trace>
</inkml:ink>
</file>

<file path=ppt/ink/ink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17-10-17T23:52:29.411"/>
    </inkml:context>
    <inkml:brush xml:id="br0">
      <inkml:brushProperty name="width" value="0.08" units="cm"/>
      <inkml:brushProperty name="height" value="0.08" units="cm"/>
      <inkml:brushProperty name="ignorePressure" value="1"/>
    </inkml:brush>
  </inkml:definitions>
  <inkml:trace contextRef="#ctx0" brushRef="#br0">0 362,'3'0,"9"0,11 0,10 0,10 0,17 6,21 1,16 6,22 5,18 0,3 3,4 3,-4-3,-13 2,-20-5,-16-1,-22-5,-16-3,-15-4,-14-3</inkml:trace>
  <inkml:trace contextRef="#ctx0" brushRef="#br0" timeOffset="8059.01">0 329,'3'0,"7"-3,1-3,1-2,2 2,-1-5,2 0,-1 0,-1 1,4 2,-1-2,-2-1,-2 0,2 1,-1 0,0 1,0 3,-2-4,-2-2,2 0,0-3,0-1,4 0,0 0,-1-2,4 0,1 3,-3-1,-1 1,-3 7,-4 7,-3 6,-5 4,-3 4,0 3,-6 0,-1 1,1 2,3 2,1 1,-1-4,1-1,1 1,1 1,-4 2,-1 6,-3 1,2 2,2-2,1-3,-2 1,-1-3,1 1,3 5,1 0,2 0,-1-3,-1-5,1-3,1 2,0-1,1 2,1 1,0-1,-3-4,-6-5,-2-7,-2-4,2-11,2-10,3-3,2-4,-3 0,-1-1,1 2,2 2,1 0,3 1,-1-1,2 1,0 1,1 0,-1 0,0-2,3 0,4 0,6 0,3 5,0 2,-1 5,-2 9,-4 14,-3 8,-3 14,-2 5,-1 1,0-4,-1-1,1-4,-4-8,-6-7,-4-6,-5-10,-2-5,2-10,-1-2,3-1,1-2,4-1,1 0,2 0,-2-1,0-1,7 6,11 9,6 11,1 9,-1 7,2 4,-2 1,-2 2,-1-1,-1 2,-4-2,-1 2,1-4,-1-4,-1-10,0-8,3-5,3-8,-2-3,-2-5,-1-2,2 1,-2-2,1 0,3 5,1 0,-1 0,-2-2,1 2,-1 3,-2 0,0 3</inkml:trace>
</inkml:ink>
</file>

<file path=ppt/ink/ink1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17-10-17T23:52:55.619"/>
    </inkml:context>
    <inkml:brush xml:id="br0">
      <inkml:brushProperty name="width" value="0.08" units="cm"/>
      <inkml:brushProperty name="height" value="0.08" units="cm"/>
      <inkml:brushProperty name="ignorePressure" value="1"/>
    </inkml:brush>
  </inkml:definitions>
  <inkml:trace contextRef="#ctx0" brushRef="#br0">0 362,'3'0,"9"0,11 0,10 0,10 0,17 6,21 1,16 6,22 5,18 0,3 3,4 3,-4-3,-13 2,-20-5,-16-1,-22-5,-16-3,-15-4,-14-3</inkml:trace>
  <inkml:trace contextRef="#ctx0" brushRef="#br0" timeOffset="1">0 329,'3'0,"7"-3,1-3,1-2,2 2,-1-5,2 0,-1 0,-1 1,4 2,-1-2,-2-1,-2 0,2 1,-1 0,0 1,0 3,-2-4,-2-2,2 0,0-3,0-1,4 0,0 0,-1-2,4 0,1 3,-3-1,-1 1,-3 7,-4 7,-3 6,-5 4,-3 4,0 3,-6 0,-1 1,1 2,3 2,1 1,-1-4,1-1,1 1,1 1,-4 2,-1 6,-3 1,2 2,2-2,1-3,-2 1,-1-3,1 1,3 5,1 0,2 0,-1-3,-1-5,1-3,1 2,0-1,1 2,1 1,0-1,-3-4,-6-5,-2-7,-2-4,2-11,2-10,3-3,2-4,-3 0,-1-1,1 2,2 2,1 0,3 1,-1-1,2 1,0 1,1 0,-1 0,0-2,3 0,4 0,6 0,3 5,0 2,-1 5,-2 9,-4 14,-3 8,-3 14,-2 5,-1 1,0-4,-1-1,1-4,-4-8,-6-7,-4-6,-5-10,-2-5,2-10,-1-2,3-1,1-2,4-1,1 0,2 0,-2-1,0-1,7 6,11 9,6 11,1 9,-1 7,2 4,-2 1,-2 2,-1-1,-1 2,-4-2,-1 2,1-4,-1-4,-1-10,0-8,3-5,3-8,-2-3,-2-5,-1-2,2 1,-2-2,1 0,3 5,1 0,-1 0,-2-2,1 2,-1 3,-2 0,0 3</inkml:trace>
</inkml:ink>
</file>

<file path=ppt/ink/ink1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17-10-17T23:54:01.056"/>
    </inkml:context>
    <inkml:brush xml:id="br0">
      <inkml:brushProperty name="width" value="0.08" units="cm"/>
      <inkml:brushProperty name="height" value="0.08" units="cm"/>
      <inkml:brushProperty name="ignorePressure" value="1"/>
    </inkml:brush>
  </inkml:definitions>
  <inkml:trace contextRef="#ctx0" brushRef="#br0">0 362,'3'0,"9"0,11 0,10 0,10 0,17 6,21 1,16 6,21 5,19 0,3 3,5 3,-6-3,-12 2,-19-5,-18-1,-21-5,-16-3,-15-4,-14-3</inkml:trace>
  <inkml:trace contextRef="#ctx0" brushRef="#br0" timeOffset="1">0 329,'3'0,"7"-3,1-3,1-2,2 2,-1-5,2 0,-1 0,-1 1,4 2,-1-2,-2-1,-2 0,2 1,-1 0,-1 1,2 3,-3-4,-2-2,2 0,0-3,0-1,4 0,0 0,-1-2,4 0,1 3,-3-1,-1 1,-3 7,-4 7,-3 6,-5 4,-3 4,-1 3,-4 0,-2 1,1 2,2 2,2 1,0-4,0-1,1 1,1 1,-4 2,-2 6,-1 1,1 2,2-2,1-3,-2 1,-1-3,1 1,3 5,1 0,2 0,-2-3,1-5,-1-3,2 2,1-1,0 2,1 1,0-1,-3-4,-7-5,0-7,-3-4,2-11,2-10,3-3,2-4,-3 0,-1-1,1 2,2 2,1 0,3 1,-1-1,2 1,0 1,1 0,-1 0,0-2,3 0,4 0,5 0,5 5,-1 2,-1 5,-2 9,-4 14,-3 8,-3 14,-2 5,-1 1,0-4,-1-1,1-4,-4-8,-6-7,-4-6,-5-10,-2-5,2-10,-1-2,3-1,1-2,4-1,1 0,2 0,-2-1,-1-1,9 6,10 9,6 11,1 9,-1 7,2 4,-2 1,-2 2,-1-1,-2 2,-2-2,-2 2,1-4,-1-4,-1-10,-1-8,5-5,1-8,0-3,-3-5,-1-2,1 1,0-2,-1 0,5 5,0 0,-1 0,-2-2,1 2,-1 3,-2 0,0 3</inkml:trace>
</inkml:ink>
</file>

<file path=ppt/ink/ink1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17-10-17T23:23:27.811"/>
    </inkml:context>
    <inkml:brush xml:id="br0">
      <inkml:brushProperty name="width" value="0.02" units="cm"/>
      <inkml:brushProperty name="height" value="0.02" units="cm"/>
      <inkml:brushProperty name="ignorePressure" value="1"/>
    </inkml:brush>
  </inkml:definitions>
  <inkml:trace contextRef="#ctx0" brushRef="#br0">490 1109,'9'0,"14"-3,15-1,10 0,8-4,7-2,4-3,2-1,1 3,-7-3,-8 1,-3 3,-5 3,-5 0,-2 1,-3 2,10 2,3-5,1-1,-4-5,-4 1,-9 1,-5 3,-7 0,-3 1,-3 2,-3 2,1 1,-3-1,-1-1,-3-5,4-4,3 1,1 2,1-3,4-2,0-3,0-3,2 4,0 3,-1 5,-3-1,-1 0,-1 2,-2 0,2 1,2-4,0 1,3 1,1 2,-3 0,1 1,-2 2,-2 1,0 1,-1 2,1 0,-1 0,1 0,-1 0,-1 0,-3-2,-3-2</inkml:trace>
  <inkml:trace contextRef="#ctx0" brushRef="#br0" timeOffset="2048.79">417 570,'0'8,"0"9,0 9,3 9,2 21,3 8,4 11,0 1,-1-5,-1-6,0-8,-1-6,-2-3,-2-1,-1-4,0-6,-1-6,2 2,1-1,-1-4,-2-6</inkml:trace>
  <inkml:trace contextRef="#ctx0" brushRef="#br0" timeOffset="5581.14">353 488,'0'3,"-5"9,-6 20,-8 12,-6 9,-2 5,0 3,-2 0,6-2,-2-6,4-7,4-7,-1-3,3-1,0-5,1-7,3-5,3 1,0-4,1-1,-1-3,-1 2,1-1,5-2,6-4,4-2,5-2,2 1,1 1,0-1,1-1,0-1,0 0,1-1,-2 0,-1 0,3 0,5 0,5 5,-1 3,-1 2,0-1,-2-1,-1-3,-3 4,-1 0,-1-2,-3-1,1-3,-3 2,-1 0,0-1,5-1,8-2,2 1,1-2,1 0,-6 0</inkml:trace>
</inkml:ink>
</file>

<file path=ppt/ink/ink1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17-10-17T23:25:19.810"/>
    </inkml:context>
    <inkml:brush xml:id="br0">
      <inkml:brushProperty name="width" value="0.02" units="cm"/>
      <inkml:brushProperty name="height" value="0.02" units="cm"/>
      <inkml:brushProperty name="ignorePressure" value="1"/>
    </inkml:brush>
  </inkml:definitions>
  <inkml:trace contextRef="#ctx0" brushRef="#br0">490 1109,'9'0,"14"-3,15-1,10 0,8-4,7-2,4-3,2-1,1 3,-7-3,-8 1,-3 3,-5 3,-5 0,-2 1,-3 2,10 2,3-5,1-1,-4-5,-4 1,-9 1,-5 3,-7 0,-3 1,-3 2,-3 2,1 1,-3-1,-1-1,-3-5,4-4,3 1,1 2,1-3,4-2,0-3,0-3,2 4,0 3,-1 5,-3-1,-1 0,-1 2,-2 0,2 1,2-4,0 1,3 1,1 2,-3 0,1 1,-2 2,-2 1,0 1,-1 2,1 0,-1 0,1 0,-1 0,-1 0,-3-2,-3-2</inkml:trace>
  <inkml:trace contextRef="#ctx0" brushRef="#br0" timeOffset="1">417 570,'0'8,"0"9,0 9,3 9,2 21,3 8,4 11,0 1,-1-5,-1-6,0-8,-1-6,-2-3,-2-1,-1-4,0-6,-1-6,2 2,1-1,-1-4,-2-6</inkml:trace>
  <inkml:trace contextRef="#ctx0" brushRef="#br0" timeOffset="2">353 488,'0'3,"-5"9,-6 20,-8 12,-6 9,-2 5,0 3,-2 0,6-2,-2-6,4-7,4-7,-1-3,3-1,0-5,1-7,3-5,3 1,0-4,1-1,-1-3,-1 2,1-1,5-2,6-4,4-2,5-2,2 1,1 1,0-1,1-1,0-1,0 0,1-1,-2 0,-1 0,3 0,5 0,5 5,-1 3,-1 2,0-1,-2-1,-1-3,-3 4,-1 0,-1-2,-3-1,1-3,-3 2,-1 0,0-1,5-1,8-2,2 1,1-2,1 0,-6 0</inkml:trace>
</inkml:ink>
</file>

<file path=ppt/ink/ink1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17-10-17T23:28:39.511"/>
    </inkml:context>
    <inkml:brush xml:id="br0">
      <inkml:brushProperty name="width" value="0.04" units="cm"/>
      <inkml:brushProperty name="height" value="0.04" units="cm"/>
      <inkml:brushProperty name="color" value="#E71224"/>
      <inkml:brushProperty name="ignorePressure" value="1"/>
    </inkml:brush>
  </inkml:definitions>
  <inkml:trace contextRef="#ctx0" brushRef="#br0">30044 16215,'0'0,"0"0,0 0,0 0,0 0,0 0,0 0,0 0,0 0,0 0,0 0,0 0,0 0,0 0,0 0,0 0,0 0,0 0,0 0,0 0,0 0,0 0,0 0,0 0,0 0,0 0,0 0,0 0,0 0,0 0,0 0,0 0,0 0,0 0,0 0</inkml:trace>
</inkml:ink>
</file>

<file path=ppt/ink/ink1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17-10-17T23:23:27.811"/>
    </inkml:context>
    <inkml:brush xml:id="br0">
      <inkml:brushProperty name="width" value="0.02" units="cm"/>
      <inkml:brushProperty name="height" value="0.02" units="cm"/>
      <inkml:brushProperty name="ignorePressure" value="1"/>
    </inkml:brush>
  </inkml:definitions>
  <inkml:trace contextRef="#ctx0" brushRef="#br0">490 1109,'9'0,"14"-3,15-1,10 0,8-4,7-2,4-3,2-1,1 3,-7-3,-8 1,-3 3,-5 3,-5 0,-2 1,-3 2,10 2,3-5,1-1,-4-5,-4 1,-9 1,-5 3,-7 0,-3 1,-3 2,-3 2,1 1,-3-1,-1-1,-3-5,4-4,3 1,1 2,1-3,4-2,0-3,0-3,2 4,0 3,-1 5,-3-1,-1 0,-1 2,-2 0,2 1,2-4,0 1,3 1,1 2,-3 0,1 1,-2 2,-2 1,0 1,-1 2,1 0,-1 0,1 0,-1 0,-1 0,-3-2,-3-2</inkml:trace>
  <inkml:trace contextRef="#ctx0" brushRef="#br0" timeOffset="2048.79">417 570,'0'8,"0"9,0 9,3 9,2 21,3 8,4 11,0 1,-1-5,-1-6,0-8,-1-6,-2-3,-2-1,-1-4,0-6,-1-6,2 2,1-1,-1-4,-2-6</inkml:trace>
  <inkml:trace contextRef="#ctx0" brushRef="#br0" timeOffset="5581.14">353 488,'0'3,"-5"9,-6 20,-8 12,-6 9,-2 5,0 3,-2 0,6-2,-2-6,4-7,4-7,-1-3,3-1,0-5,1-7,3-5,3 1,0-4,1-1,-1-3,-1 2,1-1,5-2,6-4,4-2,5-2,2 1,1 1,0-1,1-1,0-1,0 0,1-1,-2 0,-1 0,3 0,5 0,5 5,-1 3,-1 2,0-1,-2-1,-1-3,-3 4,-1 0,-1-2,-3-1,1-3,-3 2,-1 0,0-1,5-1,8-2,2 1,1-2,1 0,-6 0</inkml:trace>
</inkml:ink>
</file>

<file path=ppt/ink/ink1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17-10-17T23:25:19.810"/>
    </inkml:context>
    <inkml:brush xml:id="br0">
      <inkml:brushProperty name="width" value="0.02" units="cm"/>
      <inkml:brushProperty name="height" value="0.02" units="cm"/>
      <inkml:brushProperty name="ignorePressure" value="1"/>
    </inkml:brush>
  </inkml:definitions>
  <inkml:trace contextRef="#ctx0" brushRef="#br0">490 1109,'9'0,"14"-3,15-1,10 0,8-4,7-2,4-3,2-1,1 3,-7-3,-8 1,-3 3,-5 3,-5 0,-2 1,-3 2,10 2,3-5,1-1,-4-5,-4 1,-9 1,-5 3,-7 0,-3 1,-3 2,-3 2,1 1,-3-1,-1-1,-3-5,4-4,3 1,1 2,1-3,4-2,0-3,0-3,2 4,0 3,-1 5,-3-1,-1 0,-1 2,-2 0,2 1,2-4,0 1,3 1,1 2,-3 0,1 1,-2 2,-2 1,0 1,-1 2,1 0,-1 0,1 0,-1 0,-1 0,-3-2,-3-2</inkml:trace>
  <inkml:trace contextRef="#ctx0" brushRef="#br0" timeOffset="1">417 570,'0'8,"0"9,0 9,3 9,2 21,3 8,4 11,0 1,-1-5,-1-6,0-8,-1-6,-2-3,-2-1,-1-4,0-6,-1-6,2 2,1-1,-1-4,-2-6</inkml:trace>
  <inkml:trace contextRef="#ctx0" brushRef="#br0" timeOffset="2">353 488,'0'3,"-5"9,-6 20,-8 12,-6 9,-2 5,0 3,-2 0,6-2,-2-6,4-7,4-7,-1-3,3-1,0-5,1-7,3-5,3 1,0-4,1-1,-1-3,-1 2,1-1,5-2,6-4,4-2,5-2,2 1,1 1,0-1,1-1,0-1,0 0,1-1,-2 0,-1 0,3 0,5 0,5 5,-1 3,-1 2,0-1,-2-1,-1-3,-3 4,-1 0,-1-2,-3-1,1-3,-3 2,-1 0,0-1,5-1,8-2,2 1,1-2,1 0,-6 0</inkml:trace>
</inkml:ink>
</file>

<file path=ppt/ink/ink1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17-10-17T23:28:39.511"/>
    </inkml:context>
    <inkml:brush xml:id="br0">
      <inkml:brushProperty name="width" value="0.04" units="cm"/>
      <inkml:brushProperty name="height" value="0.04" units="cm"/>
      <inkml:brushProperty name="color" value="#E71224"/>
      <inkml:brushProperty name="ignorePressure" value="1"/>
    </inkml:brush>
  </inkml:definitions>
  <inkml:trace contextRef="#ctx0" brushRef="#br0">30044 16215,'0'0,"0"0,0 0,0 0,0 0,0 0,0 0,0 0,0 0,0 0,0 0,0 0,0 0,0 0,0 0,0 0,0 0,0 0,0 0,0 0,0 0,0 0,0 0,0 0,0 0,0 0,0 0,0 0,0 0,0 0,0 0,0 0,0 0,0 0,0 0</inkml:trace>
</inkml:ink>
</file>

<file path=ppt/ink/ink18.xml><?xml version="1.0" encoding="utf-8"?>
<inkml:ink xmlns:inkml="http://www.w3.org/2003/InkML">
  <inkml:definitions>
    <inkml:context xml:id="ctx0">
      <inkml:inkSource xml:id="inkSrc0">
        <inkml:traceFormat>
          <inkml:channel name="X" type="integer" max="32767" units="cm"/>
          <inkml:channel name="Y" type="integer" max="32767" units="cm"/>
          <inkml:channel name="F" type="integer" max="2047" units="deg"/>
          <inkml:channel name="T" type="integer" max="2.14748E9" units="dev"/>
        </inkml:traceFormat>
        <inkml:channelProperties>
          <inkml:channelProperty channel="X" name="resolution" value="2155.72363" units="1/cm"/>
          <inkml:channelProperty channel="Y" name="resolution" value="3449.15796" units="1/cm"/>
          <inkml:channelProperty channel="F" name="resolution" value="5.68611" units="1/deg"/>
          <inkml:channelProperty channel="T" name="resolution" value="1" units="1/dev"/>
        </inkml:channelProperties>
      </inkml:inkSource>
      <inkml:timestamp xml:id="ts0" timeString="2023-09-27T07:29:54.287"/>
    </inkml:context>
    <inkml:brush xml:id="br0">
      <inkml:brushProperty name="width" value="0.08819" units="cm"/>
      <inkml:brushProperty name="height" value="0.35278" units="cm"/>
      <inkml:brushProperty name="color" value="#FFFF00"/>
      <inkml:brushProperty name="tip" value="rectangle"/>
      <inkml:brushProperty name="rasterOp" value="maskPen"/>
    </inkml:brush>
  </inkml:definitions>
  <inkml:trace contextRef="#ctx0" brushRef="#br0">10877 8261 136 0,'0'0'116'16,"0"0"-112"-16,0 0 16 0,0 0 50 16,0 0-22-1,0 0-8-15,0 0 18 0,0 0 25 16,75-58 0-16,-75 58-31 15,0 0-2-15,0 0-6 16,0 0-2-16,0 0 3 16,0 0-1-16,0 0 5 15,0 0-1-15,0 0-1 16,0 0-9-16,0 0-3 16,0 0-6-16,0 0-2 15,0 0-1-15,0 0-9 16,0 0-4-16,0 0-2 15,0 0 5-15,6 0-8 16,-6 0-2-16,0 0 3 16,0 0-2-16,8 0 0 0,-8 0-3 15,0 0 3-15,0 0-4 16,0 0 2-16,0 0-3 16,12 0 0-16,0 0 0 15,11 0 0-15,-15 0 0 16,10 0-1-16,-1 0 2 15,-8 0-1-15,2 0-1 16,7 0-1-16,-4 0 0 16,15 0 0-16,-9 0 0 15,7 0 0-15,7 0 1 16,-13 0-1-16,7 0 3 16,-4 0-2-16,-7 0 0 0,3 0 1 15,-5 0-1-15,-7 0 2 16,4 0 3-16,5 0 3 15,-5 0-3-15,5 0-5 16,6 0 2-16,6 0-1 16,-8 0-1-16,11 0 1 15,-6 0 0-15,-3-3-2 16,0-1 0-16,-9 4 3 16,1-1-2-16,5 1 2 15,-11 0-1-15,11-5-1 16,-3 5 3-16,12 0-4 15,-5 0 1-15,2 0 0 16,-3 0 0-16,3 0 1 0,0 0 3 16,-3 0-3-16,3-3 8 15,-3 3-4-15,3 0 0 16,-8-3-2-16,8 3-4 16,0 0 2-16,-3 0 0 15,3 0-1-15,-9-3-1 16,9 3 0-16,0-3 0 15,-2 3 2-15,7-3-2 16,-7 0 2-16,2 3-2 16,5-4 0-16,-13 4 0 15,8 0 0-15,-3 0-2 16,3 0 2-16,3 0-2 0,-9 0 2 16,6 0 0-1,-8 0-2-15,8 0 2 0,-9 0 1 16,9 0 0-1,-14 0-1-15,14 0 0 0,-15 0 0 16,15 0 1-16,-8 0-2 16,14 0 2-16,-3 0-2 15,8 0 1-15,-8 0 0 16,6 0 1-16,3 0-1 16,-1 0 1-16,-2 0-1 15,-12 0 0-15,0 0 1 16,-2 0-1-16,2 0 0 15,0 0 1-15,0 0-1 16,3 0 0-16,6 0 0 16,-9 0 0-16,6 0 1 0,-9 0-2 15,3 0 2-15,6 0-1 16,-11 0 0-16,14 0-1 16,-3 0 1-16,-3 0 0 15,0 0 1-15,-3 4-1 16,3-4 0-16,-9 0 0 15,9 0 1-15,-8 0 0 16,2 0 0-16,-3 0-1 16,-2 0 0-16,2 0 0 15,3 0 0-15,4 0-1 16,5 0 0-16,-9 3 0 16,12-3 0-16,5 3 1 15,7-3 1-15,-1 3 0 0,1-3 0 16,-7 0-1-16,-5 0 1 15,-3 0 0-15,-9 0-1 16,-8 0 0-16,-1 0 0 16,-2 0 0-16,3 0-3 15,11 0 3-15,-3 3 0 16,12-3 1-16,3 0-1 16,-6 0-3-16,0 0 3 15,8 3 4-15,-5-3-4 16,9 3-6-16,-10-3 6 15,-2 5 0-15,-6-5 1 16,12 0-2-16,-12 0 2 0,6 0 0 16,-8 0 1-16,-4 0-2 15,-3 0-1-15,-8 0 1 16,3 0 1-16,-9 0-1 16,6 0 1-16,-6 1-1 15,5-1-1-15,-2 0 0 16,-3 0-2-16,0 0 2 15,0 0 1-15,9 0 0 16,-9 0 1-16,6 0-1 16,0 4-2-16,2-4-2 15,-2 3 0-15,6-3 0 16,-7 0 0-16,1 3 0 0,-6 1-2 16,0 0 5-1,0-3 0-15,9-1 1 0,-9 0-1 16,6 3-1-16,-6-3 1 15,6 0-3-15,-1 0 4 16,1 0-5-16,0 5 5 16,-6-5 0-16,0 3 0 15,0-3 0-15,0 0-3 16,0 3 0-16,0-3 0 16,0 3-3-16,0-3-7 15,0 3 0-15,-6 0 13 16,-11 1 6-16,2-1 3 15,-5 4-6-15,-3-2 0 16,0-1 0-16,2 3-1 16,-10-4 1-16,2 3-3 0,-6-3 0 15,-9 0-1 1,7 2 1-16,8-5-2 0,-9 0-1 16,9 0 2-16,-3 0-1 15,-8 0 2-15,8 0-3 16,12 0 6-16,-12 0-3 15,-9 0 2-15,-2 0 1 16,3 0-2-16,-4 0-1 16,1 0 0-16,-1 0 0 15,-2 0 0-15,17 0 2 16,-6 0 0-16,3 0-1 16,12 0-1-16,-3 0 2 0,0 0-2 15,8 0-1 1,-8 0 1-16,-3 0 1 0,0 0-1 15,-3 0 0-15,9 0-1 16,-3 0 1-16,-3 0 1 16,0 0 0-16,2 0 1 15,-2 0-2-15,3 0-1 16,-3 0 1-16,-6 0 0 16,3 0 0-16,-8 0 2 15,-1 0-2-15,-5 0 0 16,5 0 0-16,-5 0 1 15,-1 0 0-15,7 0-1 16,2 0 2-16,6 0-1 16,6 0-1-16,-6 0 0 0,6 0 1 15,-1 0 3-15,-10 0-4 16,11 0 1-16,-6 0-1 16,-6 0 1-16,3 0 1 15,3 0-2-15,0 0 0 16,-6 0-7-16,9 0 7 15,9 0 6-15,-9 0-5 16,6 0 0-16,-9 0-2 16,3 0 1-16,3 0-1 15,-4 0 1-15,7 0 0 16,-9 0 1-16,3 0-2 16,6 0 0-16,-9 0 1 15,15 0 0-15,-21 0 0 0,9 0 0 16,5 0 0-16,-19 0-2 15,8 0 2-15,0 0 0 16,-5 0 3-16,2 0-3 16,-3 0 0-16,1 0-1 15,5 0 1-15,0 0 1 16,9 0-1-16,-9 0 0 16,6 0-1-16,-6 0 1 15,3 0-5-15,-6 0 5 16,6 0 0-16,6 0 0 15,-6 0 0-15,15 0 3 16,-1 0-3-16,1 0 1 16,11 0-1-16,-17 0-1 0,-1 0 0 15,-2 0 1 1,0 0-2-16,-14 0 2 0,-7 0-1 16,-5 0 0-16,-6 0 0 15,11 0-2-15,1 0 3 16,23 0-2-16,-12 0 2 15,9 0 0-15,11 0 2 16,6 0 1-16,4 0 0 16,-4 0-1-16,-6 0-2 15,1 0-2-15,-4 0 0 16,-14 0 0-16,15 0-2 16,-21 1 0-16,23-1 3 0,-8 0 0 15,9 4 1 1,8-4 2-16,3 0-1 0,0 0-1 15,0 0-3-15,0 0 0 16,0 0 2-16,0 0 1 16,0 0-1-16,0 0 1 15,0 0 2-15,0 0-1 16,0 0-1-16,0 0-1 16,0 0 1-16,0 0-3 15,0 0 2-15,0 0-4 16,0 0-5-16,0 0 2 15,26 0 8-15,17 3 3 16,3 4-3-16,9-2-1 0,-5 3 1 16,10-5 1-16,-10-3 0 15,2 3 1-15,-3 0-1 16,3-3 1-16,-6 3-2 16,-2 0 1-16,-1 1-1 15,-5-1 2-15,-9 1-1 16,8-1 0-16,1-1-1 15,-3 1-1-15,2-3 1 16,4 4 0-16,-1-4 0 16,7 0 0-16,-4 0 1 15,6 0-1-15,1 0 0 16,-7 0 1-16,9 4 0 16,-14-4-1-16,11 0 0 15,-6 3 0-15,1 0 0 0,-1-3 1 16,-5 0 0-16,0 0 0 15,5 0 0-15,-8 0-2 16,-9 0 1-16,11 0-1 16,1 0 1-16,5 0 2 15,1 3-2-15,2 0 1 16,6-3-2-16,-3 3 2 16,-8 0-2-16,8-3 2 15,-11 5-2-15,-3-5 3 16,2 0-2-16,-8 0 0 15,3 0 0-15,6 0 1 16,-6 0-2-16,-1 0 1 16,-2 0 0-16,3 0 0 0,0 1-1 15,0-1 1 1,-3 0 1-16,3 5 0 0,5-5 0 16,-5 0-1-16,0 2 0 15,-3 5 1-15,3-3-1 16,2-4 0-16,1 1-1 15,-12-1 1-15,3 3 0 16,-2-3 0-16,-4 0 0 16,-9 5 1-16,13-5-1 15,-10 0 1-15,9 0 0 16,-3 3-1-16,7-3 1 16,-10 3-1-16,9 0 0 0,9-3 1 15,-15 3-2 1,12-3 2-16,-9 0-5 0,-3 0 9 15,3 0-4-15,-8 0-1 16,14 0 0-16,-9 0-5 16,-3 0 5-16,4 0 6 15,2 0-5-15,-9 0 1 16,7 0 1-16,-4 3 0 16,-5 1-3-16,11-4 2 15,-15 0 1-15,-2 0-1 16,3 3 4-16,-9-3-5 15,6 0 1-15,-6 0-2 16,14 0 2-16,-5 0-2 0,5 0 2 16,1 0-2-1,-9 0-7-15,2 4 6 0,1-1-52 16,-9-3-270-16</inkml:trace>
</inkml:ink>
</file>

<file path=ppt/ink/ink19.xml><?xml version="1.0" encoding="utf-8"?>
<inkml:ink xmlns:inkml="http://www.w3.org/2003/InkML">
  <inkml:definitions>
    <inkml:context xml:id="ctx0">
      <inkml:inkSource xml:id="inkSrc0">
        <inkml:traceFormat>
          <inkml:channel name="X" type="integer" max="32767" units="cm"/>
          <inkml:channel name="Y" type="integer" max="32767" units="cm"/>
          <inkml:channel name="F" type="integer" max="2047" units="deg"/>
          <inkml:channel name="T" type="integer" max="2.14748E9" units="dev"/>
        </inkml:traceFormat>
        <inkml:channelProperties>
          <inkml:channelProperty channel="X" name="resolution" value="2155.72363" units="1/cm"/>
          <inkml:channelProperty channel="Y" name="resolution" value="3449.15796" units="1/cm"/>
          <inkml:channelProperty channel="F" name="resolution" value="5.68611" units="1/deg"/>
          <inkml:channelProperty channel="T" name="resolution" value="1" units="1/dev"/>
        </inkml:channelProperties>
      </inkml:inkSource>
      <inkml:timestamp xml:id="ts0" timeString="2023-09-27T07:30:01.572"/>
    </inkml:context>
    <inkml:brush xml:id="br0">
      <inkml:brushProperty name="width" value="0.08819" units="cm"/>
      <inkml:brushProperty name="height" value="0.35278" units="cm"/>
      <inkml:brushProperty name="color" value="#FFFF00"/>
      <inkml:brushProperty name="tip" value="rectangle"/>
      <inkml:brushProperty name="rasterOp" value="maskPen"/>
    </inkml:brush>
  </inkml:definitions>
  <inkml:trace contextRef="#ctx0" brushRef="#br0">21810 9297 111 0,'0'0'143'15,"0"0"-89"-15,0 0 55 16,0 0-18-16,0 0-38 16,0 0-19-16,0 0 7 15,15-29 3-15,-15 29-9 16,0 0 2-16,0 0 2 0,0 0-9 15,0 0-3-15,0-2 4 16,0 2 7-16,0-5-6 16,6 5-3-16,-1-1-1 15,-5 1-4-15,0 0-4 16,0 0-1-16,0 0 0 16,6 0-2-16,0 0-1 15,-6 0-1-15,0 0-4 16,6 0-2-16,-6 0-1 15,17 0-2-15,-2 0-3 16,5 0 1-16,9-5-3 16,3 5 2-16,-1-3-2 0,4 0 1 15,-9 0-2-15,6 0 0 16,-3 0 2-16,-9 0 1 16,6-2-3-16,3 2 2 15,-8 0-1-15,7 3-1 16,4-2 0-16,-17 2 1 15,14 0-1-15,0 0 0 16,-6 0 1-16,12 0-1 16,-12 0 0-16,0 0 0 15,6 0 0-15,-9 0 1 16,9-3 1-16,-12 3-1 16,-2-7 1-16,-1 7 0 15,-8-4-2-15,-6 4 1 0,0 0 0 16,0 0 0-1,0 0 0-15,0 0 2 0,0 0-1 16,0 0-2-16,0 0 1 16,0 0 2-16,-6 0 7 15,-23 0 4-15,-17 0-10 16,3-3-3-16,-7 3-1 16,4 0 1-16,-20 0-1 15,8 0-2-15,-15 0 1 16,4 0-6-16,5 0 7 15,-8 0 0-15,2 7-8 16,10 5 7-16,2-1-6 16,8-2 5-16,19-3 2 0,7-3 0 15,13-3 0-15,2 0 4 16,9 5-4-16,0-5 5 16,0 0-4-16,-6 0-1 15,6 0 0-15,0 0 0 16,0 0-1-16,0 0-4 15,0 0-2-15,0 0-1 16,0 0 1-16,0 0 5 16,0 0 3-16,0 0-1 15,0 0 0-15,6 0 1 16,26 0 0-16,0 0 4 16,11 0-2-16,6 0 0 15,1 0 0-15,2 0-1 16,3 0-2-16,0 0 1 0,0 0 6 15,-6 0-5-15,-3 0 5 16,-2 0-2-16,-7 0-1 16,-8 0 1-16,-14 0-1 15,8 0-4-15,-17 0 1 16,0 0 0-16,-4 0-1 16,-2 0 0-16,6 0 1 15,-6 0 1-15,0 0 0 16,0 0-2-16,0 0 4 15,0 0 1-15,0 0 3 16,0 0 5-16,0 0-3 16,0 0-4-16,-37 0 1 0,-7 0-7 15,-5 0-6-15,-3-5-2 16,-9 5 7-16,12 0-2 16,3-3 3-16,2 3-1 15,-2 0 2-15,14 0 0 16,0 0-1-16,0-3 2 15,15 3-2-15,-3 0 0 16,14 0 1-16,0 0-2 16,6 0-1-16,0 0-2 15,0 0-8-15,0 0 2 16,0 0 9-16,0 0 1 16,0 0 0-16,0 0 2 15,0 0-2-15,12-3 0 16,19 3-1-16,19 0 1 15,2 0 2-15,3 0-2 0,-6 0 0 16,0 0 3-16,6 0-3 16,-17 0 2-16,-6 0 0 15,0 0-1-15,-4 0-1 16,-13 0 0-16,2 0 0 16,-11 0 2-16,-3 0-2 15,-3 0 1-15,0 0 2 16,0 0 0-16,0 0-3 15,-3 0-4-15,-46 0 3 16,-18 3-2-16,-8 3 1 0,-12-1-5 16,-3 3 1-16,-5-1 1 15,14-2 1-15,6 3 0 16,17-5 4-16,29 0-1 16,9 0 1-16,14-3 2 15,6 0-2-15,0 0-4 16,0 0-7-16,0 0-1 15,0 0 12-15,0 0 0 16,43 0 3-16,6 0 4 16,15 0 1-16,-3 0-1 15,8 0-2-15,-8 0-3 16,3 0 0-16,-9 0 0 16,0 0 2-16,-12 0-1 15,-5 0 3-15,-18 0-1 16,3 0-1-16,-14 0 0 0,-3 0 0 15,-6 0-1 1,0 0 1-16,0 0 0 0,0 0 4 16,0 0-3-16,0 0 1 15,0 0 0-15,0 0-5 16,0 0 1-16,0 0-2 16,0 0-1-16,0 3-2 15,0 0-29-15,-26 11-90 16,-29-1-239-16</inkml:trace>
</inkml:ink>
</file>

<file path=ppt/ink/ink20.xml><?xml version="1.0" encoding="utf-8"?>
<inkml:ink xmlns:inkml="http://www.w3.org/2003/InkML">
  <inkml:definitions>
    <inkml:context xml:id="ctx0">
      <inkml:inkSource xml:id="inkSrc0">
        <inkml:traceFormat>
          <inkml:channel name="X" type="integer" max="32767" units="cm"/>
          <inkml:channel name="Y" type="integer" max="32767" units="cm"/>
          <inkml:channel name="F" type="integer" max="2047" units="deg"/>
          <inkml:channel name="T" type="integer" max="2.14748E9" units="dev"/>
        </inkml:traceFormat>
        <inkml:channelProperties>
          <inkml:channelProperty channel="X" name="resolution" value="2155.72363" units="1/cm"/>
          <inkml:channelProperty channel="Y" name="resolution" value="3449.15796" units="1/cm"/>
          <inkml:channelProperty channel="F" name="resolution" value="5.68611" units="1/deg"/>
          <inkml:channelProperty channel="T" name="resolution" value="1" units="1/dev"/>
        </inkml:channelProperties>
      </inkml:inkSource>
      <inkml:timestamp xml:id="ts0" timeString="2023-09-27T07:30:54.250"/>
    </inkml:context>
    <inkml:brush xml:id="br0">
      <inkml:brushProperty name="width" value="0.08819" units="cm"/>
      <inkml:brushProperty name="height" value="0.35278" units="cm"/>
      <inkml:brushProperty name="color" value="#FFFF00"/>
      <inkml:brushProperty name="tip" value="rectangle"/>
      <inkml:brushProperty name="rasterOp" value="maskPen"/>
    </inkml:brush>
  </inkml:definitions>
  <inkml:trace contextRef="#ctx0" brushRef="#br0">2745 8184 409 0,'0'0'109'0,"0"0"-61"0,0 0 64 16,0 0-10-16,0 0-61 16,0 0-19-16,0 0 14 15,0 0 23-15,-43 0-10 16,43 0 5-16,0 0 5 16,0 0-10-16,0 0-12 15,0 0-4-15,0 0-5 16,0 0-11-16,0 0-4 15,0 0-7-15,0 0-6 16,0 0-16-16,43 6 16 16,27 14 3-16,11 2 1 15,11 0 4-15,-2 1-5 0,0-7-2 16,-3-1 2-16,-6-7-2 16,6-5 4-1,-12-3 0-15,-9 0 5 0,-8 0-3 16,-23 0-7-16,-9 0 4 15,-20 0-2-15,-6 0-2 16,0 0 12-16,0 0-7 16,0 0 18-16,0 0 7 15,-6 0-6-15,-20-8-23 16,-9-4 3-16,-2 2-4 16,-7 1 0-16,1 3-4 15,-3 0-1-15,17 3-7 16,8 3-21-16,4 0-26 0,5 0-6 15,4 0-62 1,2 0-60-16,0 0-64 0,6 0-215 16</inkml:trace>
</inkml:ink>
</file>

<file path=ppt/ink/ink21.xml><?xml version="1.0" encoding="utf-8"?>
<inkml:ink xmlns:inkml="http://www.w3.org/2003/InkML">
  <inkml:definitions>
    <inkml:context xml:id="ctx0">
      <inkml:inkSource xml:id="inkSrc0">
        <inkml:traceFormat>
          <inkml:channel name="X" type="integer" max="32767" units="cm"/>
          <inkml:channel name="Y" type="integer" max="32767" units="cm"/>
          <inkml:channel name="F" type="integer" max="2047" units="deg"/>
          <inkml:channel name="T" type="integer" max="2.14748E9" units="dev"/>
        </inkml:traceFormat>
        <inkml:channelProperties>
          <inkml:channelProperty channel="X" name="resolution" value="2155.72363" units="1/cm"/>
          <inkml:channelProperty channel="Y" name="resolution" value="3449.15796" units="1/cm"/>
          <inkml:channelProperty channel="F" name="resolution" value="5.68611" units="1/deg"/>
          <inkml:channelProperty channel="T" name="resolution" value="1" units="1/dev"/>
        </inkml:channelProperties>
      </inkml:inkSource>
      <inkml:timestamp xml:id="ts0" timeString="2023-09-27T07:30:55.320"/>
    </inkml:context>
    <inkml:brush xml:id="br0">
      <inkml:brushProperty name="width" value="0.08819" units="cm"/>
      <inkml:brushProperty name="height" value="0.35278" units="cm"/>
      <inkml:brushProperty name="color" value="#FFFF00"/>
      <inkml:brushProperty name="tip" value="rectangle"/>
      <inkml:brushProperty name="rasterOp" value="maskPen"/>
    </inkml:brush>
  </inkml:definitions>
  <inkml:trace contextRef="#ctx0" brushRef="#br0">2945 9229 358 0,'0'0'137'0,"0"0"-77"15,0 0 84-15,0 0-9 16,0 0-67-16,0 0-37 16,23 0 9-16,21 0 17 15,8 0 11-15,6 0-22 0,-1 0-18 16,-2 0-4-1,-5 0-12-15,2 8-5 0,-3-5 4 16,-8 0-10-16,-1 0 6 16,-17-3-6-16,-3 0 0 15,-8 0 2-15,-12 0 2 16,0 3 2-16,0-3-7 16,0 3-3-16,0-3 0 15,0 8-6-15,-43-7 9 16,-18 9 9-16,-14-1-2 15,11-1-4-15,3 1-2 16,12-6 3-16,11 4-2 16,15-7 0-16,12 0-2 15,11 0 1-15,0 0-1 16,0 0-2-16,0 0-3 0,5 0 5 16,53 3 1-16,9 1 23 15,14-4 4-15,9 0-4 16,-9 0 20-16,11 0-11 15,-11-7-1-15,0-6-21 16,-5-2 6-16,-21 4-11 16,-18 3-5-16,-16 8 0 15,-16 0-1-15,-5 0-6 16,0 0 0-16,0 0-3 16,0 0 5-16,0 0-10 0,-43 0-2 15,-21 0 14 1,3 0 2-16,-2 1 3 0,8 4-3 15,11-3 0-15,-2-2 0 16,17 0 4-16,6 0-2 16,3 0 0-16,11 0 0 15,9 0-2-15,0 0-6 16,0 0-4-16,0 11-8 16,40 1 15-16,21 0 1 15,9-5 4-15,-7 0 2 16,-2-7 8-16,-6 0 6 15,-17 0-7-15,-15 0-2 0,-14 0-4 16,-9 0-3 0,0 0 4-16,0 2 2 15,0-2-8-15,-50 0-5 0,-13 0 3 16,-4 0-5-16,4 0 4 16,25 0-1-16,6 0 1 15,26 0 3-15,6 0 1 16,0 0-1-16,0 0 0 15,0 0-3-15,0 0 3 16,0 0-7-16,0 0 7 16,0 0 11-16,0 0 3 15,0 0-10-15,0 0 1 16,0 0-3-16,0 0-1 16,0 0-2-16,0 0-6 15,-6 0-43-15,-17 0-89 0,-20 0-367 16</inkml:trace>
</inkml:ink>
</file>

<file path=ppt/ink/ink2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17-10-18T00:14:36.695"/>
    </inkml:context>
    <inkml:brush xml:id="br0">
      <inkml:brushProperty name="width" value="0.12" units="cm"/>
      <inkml:brushProperty name="height" value="0.24" units="cm"/>
      <inkml:brushProperty name="color" value="#FFFC00"/>
      <inkml:brushProperty name="tip" value="rectangle"/>
      <inkml:brushProperty name="rasterOp" value="maskPen"/>
      <inkml:brushProperty name="ignorePressure" value="1"/>
    </inkml:brush>
  </inkml:definitions>
  <inkml:trace contextRef="#ctx0" brushRef="#br0">12815 11866,'0'0,"-3"2,-7 2,-6 5,-7 4,-7 3,-5 3,-5 4,-2 3,0 2,5 0,4 2,7 0,6-1,6 1,7 3,7-1,7 1,6 4,9 3,11 3,9 1,8 0,6-4,4-2,0-4,-2-4,-2-4,-2-6,-2-6,0-8,2-8,0-6,-2-5,-4-4,-4-3,-5-2,-4 0,-4-3,-4 0,-6-2,-3-1,-6-4,-7-6,-6-3,-11-4,-10-4,-10-2,-6-1,-2 6,0 6,-1 7,0 7,0 8,0 7,-1 5,-2 6,0 4,-4 6,-1 4,-3 11,1 9,6 4,8 1,9 1,10 0,7-2,8-1,7-2,10 0,10 2,8 2,7 0,1-3,1-4,-2-6,-2-7,-3-7,-1-7,-2-6,-2-5,-4-4,-1-3,-2-3,-4-3,-2-3,-4-5,-6-3,-6-5,-6-6,-5-3,-5-1,-4-1,-2 3,-1 3,0 7,-1 5,-2 7,1 7,-2 7,0 7,1 5,-1 8,0 6,0 6,4 5,4 0,5-1,5 0,5-1,6-2,6-1,4-2,6-1,5-2,5-2,4-3,4-4,2-4,-3-3,0-4,-3-4,-4-3,-7 0,-3-3,-3-4,-4-4,-5-5,-2-4,-4-3,-4 0,-2 1,-3 2,1 6,-4 2,-3 3,-2 5,-2 3,-1 5,-2 7,-1 5,1 4,-1 3,2 4,1 1,4 1,4 1,3-1,6 1,5-1,5 0,7 2,4 2,5 0,1-1,2-5,1-5,2-4,0-5,0-6,-3-3,-5-3,-3-3,-5 0,-2-3,-4-2,-4-5,-4-4,-6-6,-5-3,-4-3,-2 0,-4 3,-1 3,0 7,-1 3,-2 6,-3 7,-2 9,-1 4,0 6,3 4,3 2,6 3,3 0,6 1,4 0,5 1,4 1,6 0,6 2,4-1,5-1,3-2,0-2,1-5,2-6,-2-5,1-7,-2-3,-2-4,-3-3,-3-6,-5-3,-5-4,-6-5,-3-4,-5-3,-4 2,-4 3,-3 3,-2 5,-1 7,-1 3,1 6,-1 4,-2 8,-1 9,-1 4,1 5,3 1,3 1,5-4,4 1,4-4,3-1,1-3,5 0,5-1,4 0,4-2,2-1,1-2,0-3,-2-1,-2-1,-3-2,-3 0,-5 0,-2-1,-2 1,-1 0,0 0,-1-1,0 1,1 0,-1 0,1 0,0 0</inkml:trace>
</inkml:ink>
</file>

<file path=ppt/ink/ink2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17-10-18T00:14:56.774"/>
    </inkml:context>
    <inkml:brush xml:id="br0">
      <inkml:brushProperty name="width" value="0.12" units="cm"/>
      <inkml:brushProperty name="height" value="0.24" units="cm"/>
      <inkml:brushProperty name="color" value="#FFFC00"/>
      <inkml:brushProperty name="tip" value="rectangle"/>
      <inkml:brushProperty name="rasterOp" value="maskPen"/>
      <inkml:brushProperty name="ignorePressure" value="1"/>
    </inkml:brush>
  </inkml:definitions>
  <inkml:trace contextRef="#ctx0" brushRef="#br0">20193 11219,'0'0,"0"0,0 0,0 4,0 4,0 8,0 7,0 8,0 5,0 10,0 6,0 6,0 5,0 2,0 0,0 1,0 1,0 3,0 4,0 4,0 6,0 4,0 1,0-2,2-3,0-1,0-5,0-3,-1-7,0-4,-1-5,0-6,0-6,0-7,0-11,0-7,0-6,0-7,0-4,0-4,0-1,0-1,0 0,-2-8,0-11,-2-19,0-13,1-18,1-14,0-12,1-11,1-6,-2-3,0 3,0 1,0-2,1 0,1 3,-1 4,1 8,2 9,0 10,1 8,-2 4,1 10,-1 8,-1 7,0 7,0 7,0 4,0 6,0 3,0 4,0 1,0 1,0 3,0 3,0-2,0 0,0 1,0 2,0 1,0 0,3 2,1 0,7 2,10 5,10 4,12 6,8 6,7 4,8 5,7 5,1 3,3 2,2 2,0 2,5 4,3 7,-2 3,-3 4,-4 0,-4 1,-4 0,-3 0,-5-4,-2-2,-3-5,-3-4,-3-2,-2-3,-4-5,-6-6,-5-3,-6-5,-7-7,-4-2,-4-5,-2-1,-3-2,-2-3,-2-1,-3-3,0-2,-1 0,-1 4,1 0,-4 4,-7 4,-11 6,-15 6,-17 8,-12 6,-9 4,-7 1,-5 3,-4-2,-2 2,-3 4,1 4,2 5,5 3,4 1,5 4,5-1,7-3,10-10,9-10,9-8,9-9,9-8,4-4,6-4,4-5,4-1,2-3,1-2,1 1,0-1,0 0,0 0,-1 1,0 0,1 0,-1-6,0-14,1-22,3-31,2-18,1-13,4-14,0-17,-3-9,-4 3,-4 11,-6 11,-4 7,-5 8,-4 7,0 9,0 10,1 11,3 13,2 12,4 14,1 7,1 7,4 7,0 4,2 6,-1 14,2 20,2 19,3 17,4 15,3 20,6 24,2 9,0-3,-2-10,0-9,-2-10,-3-12,0-10,-3-15,-2-12,-2-16,-2-16,-2-13,0-8,3-6,6-9,9-9,10-18,10-15,5-9,4-3,4-4,3-4,3 1,0 1,0 5,-2 9,-5 12,-3 12,-4 10,-4 8,-4 5,-2 5,-1 6,-2 3,-1 5,-2 2,-3 0,-6-2,-3 0,-4-1,-5-3,-3-3,-4 2,-8 1,-11-1,-12-3,-17-4,-19-8,-17-11,-11-11,-5-6,1-7,-2-10,4-4,7 0,7 1,6-2,7-4,8 0,7 1,11 2,7 5,10 8,9 8,6 8,7 8,4 4,6 4,8 1,9 6,14 11,15 17,12 16,11 19,6 19,7 14,4 26,-1 16,-6 5,-10-4,-8-9,-9-9,-11-14,-12-11,-9-17,-10-14,-8-11,-5-15,-6-8,-6-6,-9-8,-10-5,-11-9,-11-10,-10-11,-6-13,-3-16,-1-13,1-15,0-14,5-6,6 4,7 9,10 12,10 14,8 14,8 15,8 10,3 9,5 4,2 2,6 1,8-1,12 0,10 7,11 9,8 8,9 13,8 22,3 18,-4 11,-8 6,-11-1,-12-6,-11-2,-12-2,-16-5,-14-2,-13-3,-10-6,-9-9,-6-10,-2-11,-4-10,-1-9,-1-13,-3-10,-2-11,3-8,4-6,7-5,8-7,8-8,8-13,10-15,12-8,11-2,11 2,9 9,7 10,8 13,7 7,4 10,4 8,5 9,2 7,1 8,-3 7,-6 8,-6 9,-7 8,-6 11,-9 12,-11 14,-13 16,-16 12,-14 3,-15 1,-13-4,-10-4,-7-7,1-8,2-10,5-11,2-14,6-11,6-11,8-11,7-11,6-11,8-14,13-22,12-21,13-15,12-7,13 1,11 10,6 12,6 15,2 14,-2 14,-6 13,-9 12,-10 8,-13 4,-7 9,-9 14,-12 22,-18 25,-20 21,-16 5,-13-4,-11-9,-8-12,-3-14,1-14,3-14,4-14,3-14,5-16,7-21,9-18,11-21,16-9,13-3,13 3,12 4,12 8,12 9,11 7,8 11,4 10,1 10,0 13,-5 11,-4 12,-5 11,-7 6,-9 8,-10 7,-14 18,-17 21,-18 21,-25 20,-1-9,7-25,14-26,11-25</inkml:trace>
</inkml:ink>
</file>

<file path=ppt/ink/ink2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17-10-18T00:14:45.641"/>
    </inkml:context>
    <inkml:brush xml:id="br0">
      <inkml:brushProperty name="width" value="0.12" units="cm"/>
      <inkml:brushProperty name="height" value="0.24" units="cm"/>
      <inkml:brushProperty name="color" value="#FFFC00"/>
      <inkml:brushProperty name="tip" value="rectangle"/>
      <inkml:brushProperty name="rasterOp" value="maskPen"/>
      <inkml:brushProperty name="ignorePressure" value="1"/>
    </inkml:brush>
  </inkml:definitions>
  <inkml:trace contextRef="#ctx0" brushRef="#br0">13152 12452,'0'0,"0"0,0 0,0 0,0 0,0 0,0 0,0 0,0 0,4 0,0 0,6 0,3 0,4 0,2 0,3 0,2 0,3 0,6 0,4 0,7 0,7 0,5-2,7 0,6-1,3-1,2 0,1 1,-2 1,0 0,-3 0,-3-3,-1 0,0 2,0 0,2 1,1 1,-2 0,-1 1,-2 2,-2 2,-1 3,-1 0,0-2,-1 1,-1-1,-2 1,-1-1,-1-1,-1 1,-1-2,-4 1,0-2,0-1,-2 0,1-1,-2 0,0 0,0-1,-2 1,0-2,0 0,0-1,-1-1,-3-2,-1 1,-4 0,-4 0,-3 0,-7 2,-2 0,-5 2,-5 0,-4 1,-1 0,-3 0,0 0,-1 1,0-1,-9 2,-12 2,-16 3,-17 1,-15 3,-11-1,-12-1,-7 0,-4-2,-6-2,-7 0,-8 1,-5 1,-4 0,-1-1,-1-3,-4-2,-1-3,0 0,1-1,3-3,3-2,8-2,5 0,6-1,8 2,10 1,12-1,11-1,13 0,15 0,10 0,12 1,7 3,6 2,5 1,5-1,7-6,15-3,19-3,26-3,29-3,20 1,20 0,22 3,12 2,9 8,8 5,5 3,-5 2,-9 4,-5 2,-10 1,-12-2,-13-2,-13 0,-11 1,-10 2,-9 1,-11-1,-13-2,-13-2,-14-2,-13 0,-8-4,-9-1,-6 1,-7-2,-13-1,-19-2,-21-4,-19-4,-20-3,-23-2,-15 1,-10 1,-16 2,-17 4,-5 4,3 3,-3 3,0-1,8 1,13 0,9-1,6-2,10-2,13-3,16-2,17-1,16 0,15 0,14 1,14 3,7 0,8 2,5 3,5 1,9 0,17-2,26 0,29 3,24 3,26 3,27 4,19 2,13-1,15-2,6 0,-1-4,-5-2,-10 1,-15-4,-18-3,-15 0,-12-3,-14 0,-14 0,-16 2,-18 2,-18 2,-14-1,-14 0,-12 1,-7 0,-9-1,-18 0,-30 0,-28 3,-26 4,-31 2,-22 5,-13 6,-20 3,-12 3,-2 4,0 1,0-3,12 0,11 0,7-3,7-3,11-5,16-5,16-2,14-3,15-1,15-1,16-2,16 0,16-1,13 1,11 0,7-1,7 5,12 6,20 8,24 6,29 4,26-1,24 0,19-2,17-4,14 1,9-3,5-6,1-4,-6-2,-12-1,-14-1,-13 1,-17 0,-14 2,-14-1,-16-2,-16-1,-17-2,-16-1,-11 0,-14-1,-10 0,-8-1,-5 1,-12 0,-19 1,-27 2,-28-1,-27-2,-23-1,-22 0,-18-1,-9 3,-2 1,1-2,5-1,7-1,8-1,7 0,9 0,9 1,12-2,9-1,11-1,11-3,13 1,15 2,14 2,14 1,14 1,10 2,9 0,5 6,10 7,15 7,20 8,30 11,29 6,21 0,23-3,25-2,12-8,13-8,9-6,2-6,-7-5,-6-7,-10-6,-14-2,-17 1,-17 1,-17 2,-17 1,-16 2,-15 0,-15 1,-13 1,-14-1,-13 0,-8 1,-6-1,-9 0,-17 2,-22 4,-27 3,-33 2,-26-1,-22-2,-19 0,-16-7,-2-3,-2-5,-4-2,6-4,11-1,4-2,4-2,10-1,14-2,7-5,7-2,10 1,12 1,15 3,15 4,18 4,14 2,18 3,13 4,10 2,7 3,8 1,17 0,24-1,28-1,31-2,26-2,25 0,20 1,14 0,15-2,9 0,6-3,4 1,-2-2,-9 2,-15-1,-16 0,-17 3,-18 3,-17 1,-19-1,-19 1,-17 1,-18 1,-15 0,-14 0,-10 1,-7 0,-6 0,-9 1,-17 1,-25 0,-28 1,-25-1,-23-1,-20-2,-19-1,-10-2,-7-2,-3-1,5 0,6-1,4-1,6-1,5 0,6 1,4 2,2 5,6 0,6 1,10 0,10 1,11-1,13 0,13-2,14 1,14 0,11-1,11 0,10 0,7 1,4 0,10 0,15-1,22-1,23-2,25-1,25 2,20 2,17 2,20 4,13 2,8 1,6 2,0-3,-3-3,-10-5,-11-5,-15-2,-16-3,-17 2,-16 2,-12 5,-12 5,-10 4,-11 3,-12 2,-10-1,-11 0,-10-1,-11-3,-6-1,-7-2,-5 4,-14 7,-18 7,-20 3,-22 6,-21 2,-18 1,-13 2,-11 0,-13-1,-4-3,1-5,5-5,4-3,7-5,9-5,11-3,12-3,11-3,9-3,7 0,7-1,8 2,9 2,8 0,9 1,12 1,10 0,9 0,5 1,6 2,10 4,15 5,19 4,25 7,29 1,25 2,20-1,21-4,18-8,4-5,4-7,-2-3,-6-4,-16-3,-12 1,-16-2,-14-1,-17 1,-16 1,-16 4,-15 2,-14 3,-15 0,-10 0,-8 1,-7 0,-5-1,-3 1,-13 1,-22 0,-23-1,-26-2,-25 2,-29 1,-16 1,-15 2,-12 1,-4-2,6 0,3-4,2-4,6-1,12 1,10-1,4-1,6-2,8 0,13-3,13 1,15-3,13 0,15-1,11 3,11 1,12 2,7 3,6 2,5 1,4 2,3 0,0 0,1 1,1-1,1 4,5 5,8 3,13 1,18 2,18 2,18 2,9-4,3-5,4-1,6-4,8-1,7-4,2-4,5-5,5-4,7-2,3 1,-3 2,-4-1,-5 1,-5 4,-7 0,-11 2,-14 4,-13 2,-14 3,-13 3,-12 1,-13-2,-8-1,-8-1,-5-1,-4-2,-3 0,-4 0,-12 0,-21 2,-23 2,-25 2,-17 0,-19 2,-15-2,-8 1,-4 1,2 2,0 4,2 3,2 0,8-1,5 3,8-1,3 2,3-3,4-2,6-5,5-2,8-3,8-1,6-4,6-4,7-2,8-3,8 0,8 0,7 2,6 1,8 3,3 1,6 1,3 1,4 0,3 0,1 1,0-1,1 0,4 4,7 5,12 3,16 1,15 0,15-1,12 1,11-3,7-3,10-2,5-5,6-1,6-2,6-1,2-2,-2-2,-2 1,-2-1,-4 1,-6 0,-4 2,-8 1,-6 3,-5 3,-6 4,-6 0,-3 0,-4 0,-4-2,-3-5,-2 1,-2 0,-3 0,-1 1,-1 0,-5-1,-4-1,-5 1,-5-1,-6 1,-9-1,-6 1,-7 0,-6 0,-3 0,-4 0,-1 0,-1 0,0 0,0-3,-7-9,-9-6,-11-6,-13-1,-13-4,-16-3,-15-2,-12 2,-12 5,-6 6,-6 7,-8 5,-9 6,-3 4,3 3,2 6,-1-1,0-2,4-1,10 0,5 0,6-1,5 2,5 0,5-3,9 2,10 0,11 0,9-1,10-2,8-1,5 1,6 0,8-1,3 0,5-1,2-1,3 0,2 1,2-2,2 1,2 0,0 0,0 0,1 0,-1 0,0-4,1-1,-1-3,0-1,0-2,0-3,0 1,0-3,0-2,0-4,0-2,0 0,0 0,2-2,0 1,2 0,2 1,1 1,2 1,0 0,1 0,1 0,-1 0,2 3,2 0,4 1,6 1,7-1,6 1,9 0,6 0,8 2,3 0,1-2,3-1,6 0,9 0,11-1,10 1,11-2,9-1,8-1,6 2,4 2,-1 0,-5 2,-7 2,-6 2,-6 3,-7 2,-9 4,-7 5,-8 1,-6 3,-5 4,-6 1,-4 0,-7 0,-9-1,-8 0,-8-2,-9-2,-3 2,-6-1,-2 3,-2-1,0 1,-2 0,-1-2,-2 1,2 3,-2-1,0-2,-2 2,0 1,1 5,1 5,0 8,2 5,-1 1,1 6,-1 3,-2 3,0 5,0 2,-1 1,-2 4,0 0,0-4,-1-4,0-5,-1-7,1-10,0-7,0-7,0-2,0-4,0-4,0 1,0-1,0-1,0-1,0-2,0-1,0-1,0 0,0-8,-2-7,-1-11,-3-9,-2-7,-3-7,-1-4,-2 1,-2 1,-2 5,-1 5,-2 4,-3 1,-5-2,-3 0,-5 1,-7 0,-7-2,-5 0,-4 2,-7 1,-7 3,-7 2,-8 4,-4 5,-3 5,-7 1,-8 1,-6 4,-1 3,0 5,-1 4,-3 0,-3 3,3 1,6-3,6-2,6-2,3-3,4-4,4-2,7 1,6 2,6 0,5-1,3 0,3 1,1 3,3-1,3 1,7 2,5 0,7 2,7 3,5 0,7 0,3 1,4-2,3 0,1 4,0 0,3 3,1 1,1 2,1 4,3 6,2 5,2 5,3 7,0 5,1 4,1 1,-1-1,1-1,-1-2,0-2,0 0,-1 0,-3-4,-2-2,0-3,-1-2,-1-3,0-3,-1-2,-1-4,0-3,0-3,0 0,0-4,-1 2,1-1,0-3,0-2,0-3,0 0,0-2,0 0</inkml:trace>
</inkml:ink>
</file>

<file path=ppt/ink/ink2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17-10-18T00:14:58.959"/>
    </inkml:context>
    <inkml:brush xml:id="br0">
      <inkml:brushProperty name="width" value="0.12" units="cm"/>
      <inkml:brushProperty name="height" value="0.24" units="cm"/>
      <inkml:brushProperty name="color" value="#FFFC00"/>
      <inkml:brushProperty name="tip" value="rectangle"/>
      <inkml:brushProperty name="rasterOp" value="maskPen"/>
      <inkml:brushProperty name="ignorePressure" value="1"/>
    </inkml:brush>
  </inkml:definitions>
  <inkml:trace contextRef="#ctx0" brushRef="#br0">20971 11792,'0'0,"0"0,0 0,0 0,0 0,0 0,0 0,0 0,1 4,1 1,4 3,2 5,0-1,3 7,8 10,8 9,8 5,10 5,8 1,6 2,7 2,6 2,1 3,-2 3,-3 4,-3 6,-3 3,-8-3,-10-9,-8-8,-9-11,-9-12,-6-8,-5-7,-4-7,-2-5,-1-3,-10-4,-11-4,-14-10,-15-9,-12-11,-17-12,-15-10,-6-3,-6-5,-3-8,4-3,7-3,4-6,6 1,8 5,11 6,11 11,7 10,10 11,7 8,5 5,8 8,4 6,5 6,5 4,3 3,2 3,2 1,8 7,15 20,20 27,16 26,11 19,9 17,4 13,3 13,0 10,-4-4,-9-11,-5-14,-7-13,-8-17,-10-19,-10-18,-10-15,-8-14,-7-13,-5-8,-2-6,-3-3,1-1,-6-9,-6-14,-7-15,-7-25,-12-31,-9-20,-7-10,-4 1,-2 7,-1 9,0 10,1 8,-3 6,3 10,4 13,7 14,7 11,7 12,6 10,6 11,0 10,1 15,-2 18,0 19,2 16,0 23,2 20,1 16,6 5,4-2,2-6,2-1,0-7,4-11,4-14,3-17,1-21,0-21,-2-17,-1-11</inkml:trace>
</inkml:ink>
</file>

<file path=ppt/ink/ink2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17-10-18T00:17:47.756"/>
    </inkml:context>
    <inkml:brush xml:id="br0">
      <inkml:brushProperty name="width" value="0.12" units="cm"/>
      <inkml:brushProperty name="height" value="0.24" units="cm"/>
      <inkml:brushProperty name="color" value="#FFFC00"/>
      <inkml:brushProperty name="tip" value="rectangle"/>
      <inkml:brushProperty name="rasterOp" value="maskPen"/>
      <inkml:brushProperty name="ignorePressure" value="1"/>
    </inkml:brush>
  </inkml:definitions>
  <inkml:trace contextRef="#ctx0" brushRef="#br0">12666 11866,'0'0,"-2"1,-4 1,-4 3,-4 1,-4 3,-3 1,-3 1,-2 3,1 0,2 1,4 0,3 0,3 0,5 1,4 0,4 1,4 0,4 2,6 2,5 1,7 1,4-1,4-1,2-2,0-1,-1-3,-1-2,-1-2,-2-4,1-4,1-4,-1-3,0-3,-3-2,-3-1,-2-1,-3-1,-2 0,-3-1,-3-1,-3-1,-2-1,-5-3,-4-2,-6-3,-6-1,-7-1,-3-1,0 3,-2 4,0 3,0 4,1 3,-1 5,0 2,-2 3,0 2,-1 3,-2 2,-2 6,2 4,2 3,6 0,5 1,6-1,5 0,3-2,6 0,5 1,7 0,5 1,3 0,1-2,1-1,-2-4,0-3,-2-4,-2-3,0-4,-2-2,-1-2,-2-2,-1-1,-1-2,-3-1,-2-3,-3-1,-4-4,-4-1,-2-3,-4 0,-2-1,-2 2,1 2,-1 2,-1 4,0 3,-1 4,0 4,0 2,0 4,0 4,-1 2,1 4,2 2,2 1,4-1,3 0,3-1,3 0,3-1,4-2,3 1,2-2,4-1,3-1,2-3,0-1,0-1,-1-3,-2-3,-2 0,-4-1,-2-1,-2-2,-3-2,-2-3,-1-2,-4-2,-1 1,-2 0,-1 1,0 3,-2 2,-2 0,-1 3,-2 2,0 3,-1 3,-1 2,0 3,1 2,0 1,1 1,2 0,3 1,2-1,3 1,3-1,3 1,5 0,2 1,2 1,2-2,0-1,2-3,0-3,1-2,-1-3,-1-1,-3-2,-2-2,-3 0,-2-1,-1-1,-4-3,-2-2,-3-3,-3-1,-2-2,-3 0,-1 1,0 3,-1 2,-1 3,-1 2,-1 4,-2 4,0 3,-1 3,3 1,1 2,4 1,2 1,3 0,3-1,2 2,4 0,3-1,3 2,3 0,3-2,1 1,1-3,1-2,0-2,0-4,-1-3,0-2,-1-1,-3-2,-1-4,-3 0,-3-3,-4-2,-2-3,-2-1,-3 1,-3 1,-1 3,-1 1,-2 4,1 2,0 3,-1 2,-1 4,0 5,-1 2,0 2,2 1,2 0,3-1,3-1,2-1,2-1,1-1,2-1,3 1,3-1,2-1,1-1,2 0,-1-2,-1 0,-1-1,-2-1,-3 0,-1 0,-3 0,0-1,-1 1,0 0,-1 0,1 0,-1 0,1 0,0 0,0 0</inkml:trace>
</inkml:ink>
</file>

<file path=ppt/ink/ink2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17-10-18T00:17:47.757"/>
    </inkml:context>
    <inkml:brush xml:id="br0">
      <inkml:brushProperty name="width" value="0.12" units="cm"/>
      <inkml:brushProperty name="height" value="0.24" units="cm"/>
      <inkml:brushProperty name="color" value="#FFFC00"/>
      <inkml:brushProperty name="tip" value="rectangle"/>
      <inkml:brushProperty name="rasterOp" value="maskPen"/>
      <inkml:brushProperty name="ignorePressure" value="1"/>
    </inkml:brush>
  </inkml:definitions>
  <inkml:trace contextRef="#ctx0" brushRef="#br0">20185 11103,'0'0,"0"0,0 0,0 2,0 2,0 4,0 4,0 4,0 3,0 4,0 4,0 3,0 3,0 0,0 0,0 1,0 1,0 1,0 2,0 2,0 3,0 2,0 1,0-1,1-2,1 0,-1-3,0-2,0-3,-1-2,0-3,0-2,0-4,0-4,0-5,0-3,0-4,0-3,0-3,0-1,0-1,0-1,0 1,-1-5,0-5,-2-10,1-7,0-9,1-7,0-6,0-6,1-4,-1 0,0 0,-1 2,2-2,-1 1,0 1,1 1,0 6,1 3,1 6,-1 4,0 2,0 5,-1 5,1 2,-1 5,0 3,0 2,0 3,0 2,0 2,0 0,-1 1,1 2,0 1,0-1,0-1,0 2,0 0,0 1,0 0,3 1,-1 0,5 1,5 3,7 1,7 4,5 3,4 2,5 3,4 1,1 3,1 1,2 0,0 2,3 2,1 3,0 2,-3 2,-2 0,-2 0,-3 0,-1 1,-4-2,0-2,-3-2,-2-3,0 0,-3-2,-2-3,-3-2,-4-2,-2-2,-6-5,-1 0,-4-3,0 0,-2-2,-2 0,0-2,-2-1,-1-1,0 0,0 2,-1 0,-1 2,-5 3,-6 2,-10 3,-9 5,-8 2,-5 3,-5 0,-2 1,-3 0,-2 1,0 1,-1 3,2 3,2 0,4 2,2 1,3 1,4-4,7-3,5-6,6-4,4-5,6-3,3-3,4-2,2-2,2-2,1 0,1-1,1-1,-1 1,1 0,-1-1,1 1,-1 0,0 0,0-3,0-7,1-12,1-15,2-10,0-7,3-7,-1-8,-1-5,-2 1,-3 7,-4 4,-2 5,-3 3,-2 4,-1 5,0 5,2 6,1 6,1 6,2 8,1 3,1 4,2 3,1 3,0 2,0 8,1 10,1 10,2 8,2 9,3 9,2 13,3 5,-1-2,-1-5,-1-5,0-5,-2-6,0-6,-2-7,-1-6,-2-8,0-9,-2-6,0-4,2-4,4-4,5-5,6-9,6-8,3-4,3-2,2-2,2-2,1 1,1 0,0 3,-2 4,-2 6,-2 7,-3 5,-2 3,-3 3,-1 4,-1 2,0 1,-1 3,-2 1,-1 1,-4-2,-2 0,-2 0,-3-2,-2-1,-2 0,-6 1,-5 0,-9-2,-9-2,-12-4,-10-6,-7-5,-3-4,1-3,-1-5,2-3,4 1,4 0,4-1,4-1,6-1,3 0,7 2,4 2,6 4,6 5,4 3,3 5,3 2,4 1,4 2,6 3,9 5,8 8,8 9,6 10,4 10,4 7,3 13,-2 8,-2 3,-6-2,-6-5,-5-4,-7-8,-6-5,-7-9,-5-7,-5-6,-3-7,-4-5,-4-3,-5-4,-5-2,-8-5,-7-5,-4-6,-5-7,-2-8,0-6,0-8,0-8,3-2,4 1,5 6,5 5,6 8,5 7,5 7,4 6,3 4,3 2,1 2,3-1,6 1,6-1,6 4,8 5,4 4,5 6,6 12,1 8,-2 7,-6 3,-5-1,-8-3,-7-1,-7-1,-9-2,-9-1,-8-3,-7-2,-4-5,-3-5,-3-5,-2-6,0-4,0-7,-3-5,-1-6,2-4,2-3,5-3,4-3,5-4,6-8,5-7,7-3,7-2,7 1,5 5,4 5,5 6,5 5,2 4,2 4,3 5,2 4,0 4,-2 3,-3 5,-4 4,-4 4,-4 6,-5 6,-7 7,-8 9,-10 5,-7 3,-10 0,-8-2,-6-3,-4-3,0-4,2-5,2-6,3-7,2-6,5-6,3-4,5-7,5-6,3-6,9-12,7-11,7-7,9-4,6 0,7 6,5 6,2 8,2 6,-1 8,-4 7,-5 6,-7 3,-7 4,-5 3,-4 8,-8 11,-11 13,-12 11,-10 2,-8-2,-6-4,-5-7,-3-6,2-8,1-7,3-8,2-6,3-9,3-10,7-10,6-11,9-4,9-2,8 2,6 2,8 4,7 4,7 5,4 4,4 6,-1 5,1 7,-3 5,-3 7,-3 5,-4 4,-5 3,-7 5,-8 8,-10 11,-12 11,-13 10,-3-4,6-13,8-14,6-13</inkml:trace>
</inkml:ink>
</file>

<file path=ppt/ink/ink2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17-10-18T00:17:47.758"/>
    </inkml:context>
    <inkml:brush xml:id="br0">
      <inkml:brushProperty name="width" value="0.12" units="cm"/>
      <inkml:brushProperty name="height" value="0.24" units="cm"/>
      <inkml:brushProperty name="color" value="#FFFC00"/>
      <inkml:brushProperty name="tip" value="rectangle"/>
      <inkml:brushProperty name="rasterOp" value="maskPen"/>
      <inkml:brushProperty name="ignorePressure" value="1"/>
    </inkml:brush>
  </inkml:definitions>
  <inkml:trace contextRef="#ctx0" brushRef="#br0">12898 12211,'0'0,"0"0,0 0,0 0,0 0,0 0,0 0,0 0,0 0,2 0,1 0,2 0,4 0,1 0,1 0,2 0,2 0,2 0,2 0,4 0,4 0,3 0,4-1,4 0,4 0,2-1,0 0,1 0,0 1,-1 0,-2 0,-2-1,0-1,0 1,1 1,0 0,0 0,0 1,-1 0,-2 1,0 1,-1 2,-1-1,0 0,0 0,-1 0,-1 0,-1-1,0 0,-1 0,-1 0,-1 0,-1-1,-1 0,0-1,0 0,0 0,-1 0,0 0,-1 0,0-1,0 0,0-1,-1 0,-1-1,-1 0,-2 1,-3-1,-2 1,-3 0,-3 1,-2 0,-3 1,-2 0,-2 0,-1 0,0 0,-1 0,1 0,-6 1,-7 1,-10 2,-11 0,-8 1,-7 1,-7-1,-4-1,-4 0,-2-2,-5 1,-5 0,-2 1,-3-1,-1 0,0-1,-2-2,-2-1,1 0,0-1,2-1,3-1,3 0,4-2,4 1,4 0,6 1,8-1,6 0,8 0,9 0,6 0,8 0,4 2,3 1,3 0,4 0,4-3,8-1,12-3,17-1,16-1,12 0,13 0,13 2,7 1,6 4,4 2,4 2,-4 1,-5 2,-3 2,-6-1,-7 0,-8-2,-9 1,-5 0,-7 1,-5 1,-7-1,-8-1,-7-1,-9-1,-8 0,-5-2,-5 0,-3-1,-6 0,-6 0,-13-2,-12-1,-11-3,-13-1,-13-2,-10 2,-6-1,-9 2,-11 2,-2 2,1 1,-2 2,1 0,4 0,8 0,5-1,5-1,5 0,8-2,10-2,9 1,11-1,9 1,8-1,9 3,4-1,4 2,5 0,1 2,6-1,11 0,15-1,18 2,14 2,16 1,17 2,10 1,9 0,9-2,3 1,0-3,-3 0,-6 0,-10-2,-11-2,-8 0,-7 0,-9-2,-9 2,-9-1,-11 2,-11 1,-8 0,-9-1,-7 1,-5 0,-4-1,-12 1,-18 0,-17 1,-16 1,-18 2,-13 3,-9 3,-11 1,-8 2,-1 2,0 0,0-1,8 0,6 0,4-2,4-1,7-3,10-2,9-2,9 0,9-2,9 0,10-1,9 0,10 0,8 0,7-1,4 1,3 2,9 3,11 4,15 4,17 1,17 0,13 0,12-1,11-2,8 0,5-1,3-4,1-1,-3-2,-8 1,-8-2,-9 1,-10 1,-8-1,-8 1,-10-1,-9-1,-12-1,-8 0,-8-1,-8 0,-6 0,-5 0,-3-1,-6 1,-13 1,-16 0,-17 1,-16-2,-14-1,-13 0,-11 0,-6 2,-1 0,1-1,3-1,4 1,4-2,6 0,4 1,6 0,7-1,6-1,6 0,7-2,8 1,9 1,8 1,9 1,8 0,7 1,4 0,4 3,6 3,9 5,12 3,18 6,18 3,12 0,14-1,16-1,7-5,7-4,6-2,1-4,-4-2,-4-5,-5-2,-10-1,-9 0,-11 1,-10 1,-10 1,-10 0,-9 1,-9 0,-8 0,-9 0,-7 0,-5 1,-4-1,-6 0,-9 1,-13 2,-18 2,-19 0,-16 1,-13-2,-11-1,-11-2,0-2,-2-3,-2 0,3-3,7 0,3-1,2-1,6-1,8-1,5-2,4-2,6 1,7 1,10 1,9 3,10 1,9 1,10 2,9 2,5 1,5 1,5 1,10 0,14-1,18 0,18 0,15-2,16 0,12 0,9 0,8 0,6-1,4-1,2 0,-1 0,-6 0,-9 0,-9 0,-10 1,-12 2,-10 0,-11 1,-12-1,-10 1,-11 0,-9 1,-8 0,-6 0,-5 0,-4 0,-5 0,-10 1,-15 0,-17 0,-15 0,-15 0,-11-2,-12 0,-6-1,-4-1,-1 0,2-1,4 0,2-1,4 0,3 0,3 0,3 2,1 2,4 0,4 0,5 1,6 0,8-1,6 1,9-2,9 1,7 0,8 0,6-1,6 0,5 1,2 1,5-2,10 1,14-1,12-2,16 1,16 1,11 0,11 2,12 1,8 2,4 0,4 1,1-1,-3-3,-6-1,-6-3,-10-2,-9 0,-10 0,-10 2,-8 2,-6 2,-7 3,-6 1,-8 1,-5 0,-7-1,-7 0,-5-1,-5-1,-4-1,-3 2,-8 4,-11 3,-13 2,-12 3,-14 1,-10 0,-7 1,-8 1,-8-1,-1-2,-1-2,4-2,2-3,4-2,6-2,6-2,8-1,7-2,4-2,5 0,5 1,4 0,5 0,5 1,6 1,7 0,7 0,4 0,4 0,3 2,6 2,10 1,10 4,16 3,18 0,14 1,13 0,12-2,11-4,4-3,0-4,1-1,-6-2,-8-1,-8-1,-9 0,-9 0,-10 0,-9 0,-11 2,-9 2,-8 1,-9 0,-6 0,-5 0,-4 1,-3-1,-2 0,-8 1,-13 1,-14-2,-16 0,-15 0,-17 1,-10 0,-10 2,-6 0,-3-1,4 0,2-2,0-2,5 0,7 0,5-1,3 0,4-1,5 0,7-2,9 1,8-2,8 1,9-2,7 3,7 0,7 1,4 1,4 1,2 2,4-1,1 1,0 1,1-1,-1 0,2 2,3 3,5 1,8 0,10 2,11 1,11 1,6-3,1-1,3-2,4-1,4-1,5-2,1-2,2-3,4-2,4-1,2 2,-2-1,-2 1,-4 0,-2 1,-5 1,-6 1,-9 2,-7 1,-10 2,-7 1,-7 0,-8 0,-5-1,-4-1,-4 0,-3 0,0-1,-4 0,-7 0,-12 0,-14 2,-15 2,-11-1,-12 1,-7-1,-7 0,-1 1,0 2,1 1,1 2,1-1,5 1,3 0,5 1,1 0,3-1,2-2,3-2,4 0,4-2,5-2,4 0,4-3,4-2,4 0,5-1,6 1,3 0,4 1,5 1,2 1,3 1,3 0,1 0,2 0,1 0,1 0,-1 0,3 2,4 3,8 1,9 0,9 1,10 0,6-1,7-1,5-1,6-2,2-1,4-2,4 0,4-2,0 0,0-1,-3 0,0 0,-2 1,-4-1,-2 1,-6 1,-3 2,-3 1,-3 2,-4 1,-3-2,-1 2,-2-3,-3-1,-1 0,-1 0,-2 0,-1 1,0-1,-3 0,-3 0,-2-1,-4 1,-3 0,-6 0,-3 0,-5 0,-2 0,-4 0,-1 0,-1 0,-1 0,1 0,-1-2,-4-4,-5-4,-7-2,-8-1,-7-1,-11-3,-8 0,-8 0,-7 3,-3 3,-4 4,-5 2,-5 4,-3 1,3 3,0 1,1 2,-1-3,2 0,7 0,3 0,3 0,3 0,4 1,2-2,5 1,8 0,5 0,6 0,6-2,4 0,5 1,2-1,5 1,2-2,4 1,0-1,2 0,1 0,2 0,1 0,0 0,1 0,1 0,-1 0,0 0,1-2,-1 0,0-3,0 1,0-2,0-1,0 0,0-1,0-2,0-1,0-1,0-1,0 1,1-1,0 0,2 0,0 1,2 0,0 1,1-1,0 1,0 0,0 0,1 1,2 0,2 1,3 0,5 0,4 0,4 0,5 1,4 0,2 0,1-1,2 0,3 0,5 0,7-1,6 1,8-2,4 0,5 0,4 1,2 1,0 0,-4 0,-3 2,-5 1,-2 1,-6 2,-4 1,-5 3,-4 1,-5 1,-2 2,-3 1,-4-1,-4 1,-4-1,-6 0,-5-1,-5-1,-2 1,-4 0,0 1,-2-1,0 2,-1-1,-1-1,-1 1,1 1,0 0,-2-2,0 2,0 0,0 3,1 2,1 5,-1 1,1 2,0 3,0 1,-2 2,1 2,-1 1,0 1,-1 2,0-1,-1-1,0-2,0-3,0-3,0-6,0-3,-1-4,1-1,0-2,0-2,0 1,0 0,0-2,0 0,0-1,0-1,0 0,0 0,0-4,-1-4,-1-5,-1-5,-2-3,-2-5,0-1,-1 1,-2 0,-1 2,-1 3,0 1,-3 2,-2-2,-2 1,-4 0,-3 0,-5-1,-3 0,-3 1,-3 0,-5 3,-4-1,-5 4,-2 1,-2 3,-4 1,-5 0,-4 3,0 1,-1 2,0 3,-2-1,-1 2,1 1,4-2,4-1,3-1,1-2,4-2,2 0,4 0,3 1,4-1,4 1,1-1,2 1,0 1,3 0,1 1,4 0,3 1,5 0,4 2,3 0,4 1,2-1,2 0,3-1,-1 2,1 1,1 1,2 1,0 0,0 3,2 3,2 2,0 3,3 4,-1 2,1 2,1 1,-1-1,0 0,0-1,1-2,-1 1,-1-1,-1-1,-2-2,0-1,0-1,0-2,-1-1,-1-1,0-2,0-2,0-1,0-1,0-1,0 1,0-1,0-2,0 0,0-2,0 0,0-1,0 0</inkml:trace>
</inkml:ink>
</file>

<file path=ppt/ink/ink2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17-10-18T00:17:47.759"/>
    </inkml:context>
    <inkml:brush xml:id="br0">
      <inkml:brushProperty name="width" value="0.12" units="cm"/>
      <inkml:brushProperty name="height" value="0.24" units="cm"/>
      <inkml:brushProperty name="color" value="#FFFC00"/>
      <inkml:brushProperty name="tip" value="rectangle"/>
      <inkml:brushProperty name="rasterOp" value="maskPen"/>
      <inkml:brushProperty name="ignorePressure" value="1"/>
    </inkml:brush>
  </inkml:definitions>
  <inkml:trace contextRef="#ctx0" brushRef="#br0">20720 11748,'0'0,"0"0,0 0,0 0,0 0,0 0,0 0,0 0,1 2,0 1,3 1,1 3,-1-1,3 4,4 4,5 6,6 2,5 3,5 0,4 2,4 0,3 1,1 2,-1 1,-2 3,-1 2,-3 2,-4-1,-6-5,-6-5,-5-4,-5-7,-3-4,-4-4,-2-4,-2-2,0-1,-6-2,-6-3,-9-5,-9-4,-8-6,-10-6,-9-6,-3-1,-5-2,0-5,1-1,5-2,2-3,4 1,4 2,8 4,5 5,6 5,5 6,4 4,4 2,4 5,3 3,3 3,2 2,3 1,1 2,1 1,5 3,9 10,11 14,11 14,6 10,7 8,0 7,4 7,-1 4,-3-1,-5-6,-3-7,-4-7,-5-9,-6-9,-6-9,-6-9,-5-7,-4-6,-3-4,-2-4,0-1,-2 0,-2-6,-4-6,-3-8,-6-13,-6-16,-6-10,-5-6,-1 2,-2 2,-1 6,1 4,0 5,-2 2,2 7,3 5,3 8,5 5,5 7,3 5,3 5,1 6,0 7,-1 9,0 11,0 8,2 11,0 10,1 9,3 3,3-2,2-2,0-1,0-4,3-5,2-8,2-8,1-11,-1-11,0-9,-2-5</inkml:trace>
</inkml:ink>
</file>

<file path=ppt/ink/ink3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17-10-18T00:14:36.695"/>
    </inkml:context>
    <inkml:brush xml:id="br0">
      <inkml:brushProperty name="width" value="0.12" units="cm"/>
      <inkml:brushProperty name="height" value="0.24" units="cm"/>
      <inkml:brushProperty name="color" value="#FFFC00"/>
      <inkml:brushProperty name="tip" value="rectangle"/>
      <inkml:brushProperty name="rasterOp" value="maskPen"/>
      <inkml:brushProperty name="ignorePressure" value="1"/>
    </inkml:brush>
  </inkml:definitions>
  <inkml:trace contextRef="#ctx0" brushRef="#br0">12815 11866,'0'0,"-3"2,-7 2,-6 5,-7 4,-7 3,-5 3,-5 4,-2 3,0 2,5 0,4 2,7 0,6-1,6 1,7 3,7-1,7 1,6 4,9 3,11 3,9 1,8 0,6-4,4-2,0-4,-2-4,-2-4,-2-6,-2-6,0-8,2-8,0-6,-2-5,-4-4,-4-3,-5-2,-4 0,-4-3,-4 0,-6-2,-3-1,-6-4,-7-6,-6-3,-11-4,-10-4,-10-2,-6-1,-2 6,0 6,-1 7,0 7,0 8,0 7,-1 5,-2 6,0 4,-4 6,-1 4,-3 11,1 9,6 4,8 1,9 1,10 0,7-2,8-1,7-2,10 0,10 2,8 2,7 0,1-3,1-4,-2-6,-2-7,-3-7,-1-7,-2-6,-2-5,-4-4,-1-3,-2-3,-4-3,-2-3,-4-5,-6-3,-6-5,-6-6,-5-3,-5-1,-4-1,-2 3,-1 3,0 7,-1 5,-2 7,1 7,-2 7,0 7,1 5,-1 8,0 6,0 6,4 5,4 0,5-1,5 0,5-1,6-2,6-1,4-2,6-1,5-2,5-2,4-3,4-4,2-4,-3-3,0-4,-3-4,-4-3,-7 0,-3-3,-3-4,-4-4,-5-5,-2-4,-4-3,-4 0,-2 1,-3 2,1 6,-4 2,-3 3,-2 5,-2 3,-1 5,-2 7,-1 5,1 4,-1 3,2 4,1 1,4 1,4 1,3-1,6 1,5-1,5 0,7 2,4 2,5 0,1-1,2-5,1-5,2-4,0-5,0-6,-3-3,-5-3,-3-3,-5 0,-2-3,-4-2,-4-5,-4-4,-6-6,-5-3,-4-3,-2 0,-4 3,-1 3,0 7,-1 3,-2 6,-3 7,-2 9,-1 4,0 6,3 4,3 2,6 3,3 0,6 1,4 0,5 1,4 1,6 0,6 2,4-1,5-1,3-2,0-2,1-5,2-6,-2-5,1-7,-2-3,-2-4,-3-3,-3-6,-5-3,-5-4,-6-5,-3-4,-5-3,-4 2,-4 3,-3 3,-2 5,-1 7,-1 3,1 6,-1 4,-2 8,-1 9,-1 4,1 5,3 1,3 1,5-4,4 1,4-4,3-1,1-3,5 0,5-1,4 0,4-2,2-1,1-2,0-3,-2-1,-2-1,-3-2,-3 0,-5 0,-2-1,-2 1,-1 0,0 0,-1-1,0 1,1 0,-1 0,1 0,0 0</inkml:trace>
</inkml:ink>
</file>

<file path=ppt/ink/ink3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17-10-18T00:14:56.774"/>
    </inkml:context>
    <inkml:brush xml:id="br0">
      <inkml:brushProperty name="width" value="0.12" units="cm"/>
      <inkml:brushProperty name="height" value="0.24" units="cm"/>
      <inkml:brushProperty name="color" value="#FFFC00"/>
      <inkml:brushProperty name="tip" value="rectangle"/>
      <inkml:brushProperty name="rasterOp" value="maskPen"/>
      <inkml:brushProperty name="ignorePressure" value="1"/>
    </inkml:brush>
  </inkml:definitions>
  <inkml:trace contextRef="#ctx0" brushRef="#br0">20193 11219,'0'0,"0"0,0 0,0 4,0 4,0 8,0 7,0 8,0 5,0 10,0 6,0 6,0 5,0 2,0 0,0 1,0 1,0 3,0 4,0 4,0 6,0 4,0 1,0-2,2-3,0-1,0-5,0-3,-1-7,0-4,-1-5,0-6,0-6,0-7,0-11,0-7,0-6,0-7,0-4,0-4,0-1,0-1,0 0,-2-8,0-11,-2-19,0-13,1-18,1-14,0-12,1-11,1-6,-2-3,0 3,0 1,0-2,1 0,1 3,-1 4,1 8,2 9,0 10,1 8,-2 4,1 10,-1 8,-1 7,0 7,0 7,0 4,0 6,0 3,0 4,0 1,0 1,0 3,0 3,0-2,0 0,0 1,0 2,0 1,0 0,3 2,1 0,7 2,10 5,10 4,12 6,8 6,7 4,8 5,7 5,1 3,3 2,2 2,0 2,5 4,3 7,-2 3,-3 4,-4 0,-4 1,-4 0,-3 0,-5-4,-2-2,-3-5,-3-4,-3-2,-2-3,-4-5,-6-6,-5-3,-6-5,-7-7,-4-2,-4-5,-2-1,-3-2,-2-3,-2-1,-3-3,0-2,-1 0,-1 4,1 0,-4 4,-7 4,-11 6,-15 6,-17 8,-12 6,-9 4,-7 1,-5 3,-4-2,-2 2,-3 4,1 4,2 5,5 3,4 1,5 4,5-1,7-3,10-10,9-10,9-8,9-9,9-8,4-4,6-4,4-5,4-1,2-3,1-2,1 1,0-1,0 0,0 0,-1 1,0 0,1 0,-1-6,0-14,1-22,3-31,2-18,1-13,4-14,0-17,-3-9,-4 3,-4 11,-6 11,-4 7,-5 8,-4 7,0 9,0 10,1 11,3 13,2 12,4 14,1 7,1 7,4 7,0 4,2 6,-1 14,2 20,2 19,3 17,4 15,3 20,6 24,2 9,0-3,-2-10,0-9,-2-10,-3-12,0-10,-3-15,-2-12,-2-16,-2-16,-2-13,0-8,3-6,6-9,9-9,10-18,10-15,5-9,4-3,4-4,3-4,3 1,0 1,0 5,-2 9,-5 12,-3 12,-4 10,-4 8,-4 5,-2 5,-1 6,-2 3,-1 5,-2 2,-3 0,-6-2,-3 0,-4-1,-5-3,-3-3,-4 2,-8 1,-11-1,-12-3,-17-4,-19-8,-17-11,-11-11,-5-6,1-7,-2-10,4-4,7 0,7 1,6-2,7-4,8 0,7 1,11 2,7 5,10 8,9 8,6 8,7 8,4 4,6 4,8 1,9 6,14 11,15 17,12 16,11 19,6 19,7 14,4 26,-1 16,-6 5,-10-4,-8-9,-9-9,-11-14,-12-11,-9-17,-10-14,-8-11,-5-15,-6-8,-6-6,-9-8,-10-5,-11-9,-11-10,-10-11,-6-13,-3-16,-1-13,1-15,0-14,5-6,6 4,7 9,10 12,10 14,8 14,8 15,8 10,3 9,5 4,2 2,6 1,8-1,12 0,10 7,11 9,8 8,9 13,8 22,3 18,-4 11,-8 6,-11-1,-12-6,-11-2,-12-2,-16-5,-14-2,-13-3,-10-6,-9-9,-6-10,-2-11,-4-10,-1-9,-1-13,-3-10,-2-11,3-8,4-6,7-5,8-7,8-8,8-13,10-15,12-8,11-2,11 2,9 9,7 10,8 13,7 7,4 10,4 8,5 9,2 7,1 8,-3 7,-6 8,-6 9,-7 8,-6 11,-9 12,-11 14,-13 16,-16 12,-14 3,-15 1,-13-4,-10-4,-7-7,1-8,2-10,5-11,2-14,6-11,6-11,8-11,7-11,6-11,8-14,13-22,12-21,13-15,12-7,13 1,11 10,6 12,6 15,2 14,-2 14,-6 13,-9 12,-10 8,-13 4,-7 9,-9 14,-12 22,-18 25,-20 21,-16 5,-13-4,-11-9,-8-12,-3-14,1-14,3-14,4-14,3-14,5-16,7-21,9-18,11-21,16-9,13-3,13 3,12 4,12 8,12 9,11 7,8 11,4 10,1 10,0 13,-5 11,-4 12,-5 11,-7 6,-9 8,-10 7,-14 18,-17 21,-18 21,-25 20,-1-9,7-25,14-26,11-25</inkml:trace>
</inkml:ink>
</file>

<file path=ppt/ink/ink3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17-10-18T00:14:45.641"/>
    </inkml:context>
    <inkml:brush xml:id="br0">
      <inkml:brushProperty name="width" value="0.12" units="cm"/>
      <inkml:brushProperty name="height" value="0.24" units="cm"/>
      <inkml:brushProperty name="color" value="#FFFC00"/>
      <inkml:brushProperty name="tip" value="rectangle"/>
      <inkml:brushProperty name="rasterOp" value="maskPen"/>
      <inkml:brushProperty name="ignorePressure" value="1"/>
    </inkml:brush>
  </inkml:definitions>
  <inkml:trace contextRef="#ctx0" brushRef="#br0">13152 12452,'0'0,"0"0,0 0,0 0,0 0,0 0,0 0,0 0,0 0,4 0,0 0,6 0,3 0,4 0,2 0,3 0,2 0,3 0,6 0,4 0,7 0,7 0,5-2,7 0,6-1,3-1,2 0,1 1,-2 1,0 0,-3 0,-3-3,-1 0,0 2,0 0,2 1,1 1,-2 0,-1 1,-2 2,-2 2,-1 3,-1 0,0-2,-1 1,-1-1,-2 1,-1-1,-1-1,-1 1,-1-2,-4 1,0-2,0-1,-2 0,1-1,-2 0,0 0,0-1,-2 1,0-2,0 0,0-1,-1-1,-3-2,-1 1,-4 0,-4 0,-3 0,-7 2,-2 0,-5 2,-5 0,-4 1,-1 0,-3 0,0 0,-1 1,0-1,-9 2,-12 2,-16 3,-17 1,-15 3,-11-1,-12-1,-7 0,-4-2,-6-2,-7 0,-8 1,-5 1,-4 0,-1-1,-1-3,-4-2,-1-3,0 0,1-1,3-3,3-2,8-2,5 0,6-1,8 2,10 1,12-1,11-1,13 0,15 0,10 0,12 1,7 3,6 2,5 1,5-1,7-6,15-3,19-3,26-3,29-3,20 1,20 0,22 3,12 2,9 8,8 5,5 3,-5 2,-9 4,-5 2,-10 1,-12-2,-13-2,-13 0,-11 1,-10 2,-9 1,-11-1,-13-2,-13-2,-14-2,-13 0,-8-4,-9-1,-6 1,-7-2,-13-1,-19-2,-21-4,-19-4,-20-3,-23-2,-15 1,-10 1,-16 2,-17 4,-5 4,3 3,-3 3,0-1,8 1,13 0,9-1,6-2,10-2,13-3,16-2,17-1,16 0,15 0,14 1,14 3,7 0,8 2,5 3,5 1,9 0,17-2,26 0,29 3,24 3,26 3,27 4,19 2,13-1,15-2,6 0,-1-4,-5-2,-10 1,-15-4,-18-3,-15 0,-12-3,-14 0,-14 0,-16 2,-18 2,-18 2,-14-1,-14 0,-12 1,-7 0,-9-1,-18 0,-30 0,-28 3,-26 4,-31 2,-22 5,-13 6,-20 3,-12 3,-2 4,0 1,0-3,12 0,11 0,7-3,7-3,11-5,16-5,16-2,14-3,15-1,15-1,16-2,16 0,16-1,13 1,11 0,7-1,7 5,12 6,20 8,24 6,29 4,26-1,24 0,19-2,17-4,14 1,9-3,5-6,1-4,-6-2,-12-1,-14-1,-13 1,-17 0,-14 2,-14-1,-16-2,-16-1,-17-2,-16-1,-11 0,-14-1,-10 0,-8-1,-5 1,-12 0,-19 1,-27 2,-28-1,-27-2,-23-1,-22 0,-18-1,-9 3,-2 1,1-2,5-1,7-1,8-1,7 0,9 0,9 1,12-2,9-1,11-1,11-3,13 1,15 2,14 2,14 1,14 1,10 2,9 0,5 6,10 7,15 7,20 8,30 11,29 6,21 0,23-3,25-2,12-8,13-8,9-6,2-6,-7-5,-6-7,-10-6,-14-2,-17 1,-17 1,-17 2,-17 1,-16 2,-15 0,-15 1,-13 1,-14-1,-13 0,-8 1,-6-1,-9 0,-17 2,-22 4,-27 3,-33 2,-26-1,-22-2,-19 0,-16-7,-2-3,-2-5,-4-2,6-4,11-1,4-2,4-2,10-1,14-2,7-5,7-2,10 1,12 1,15 3,15 4,18 4,14 2,18 3,13 4,10 2,7 3,8 1,17 0,24-1,28-1,31-2,26-2,25 0,20 1,14 0,15-2,9 0,6-3,4 1,-2-2,-9 2,-15-1,-16 0,-17 3,-18 3,-17 1,-19-1,-19 1,-17 1,-18 1,-15 0,-14 0,-10 1,-7 0,-6 0,-9 1,-17 1,-25 0,-28 1,-25-1,-23-1,-20-2,-19-1,-10-2,-7-2,-3-1,5 0,6-1,4-1,6-1,5 0,6 1,4 2,2 5,6 0,6 1,10 0,10 1,11-1,13 0,13-2,14 1,14 0,11-1,11 0,10 0,7 1,4 0,10 0,15-1,22-1,23-2,25-1,25 2,20 2,17 2,20 4,13 2,8 1,6 2,0-3,-3-3,-10-5,-11-5,-15-2,-16-3,-17 2,-16 2,-12 5,-12 5,-10 4,-11 3,-12 2,-10-1,-11 0,-10-1,-11-3,-6-1,-7-2,-5 4,-14 7,-18 7,-20 3,-22 6,-21 2,-18 1,-13 2,-11 0,-13-1,-4-3,1-5,5-5,4-3,7-5,9-5,11-3,12-3,11-3,9-3,7 0,7-1,8 2,9 2,8 0,9 1,12 1,10 0,9 0,5 1,6 2,10 4,15 5,19 4,25 7,29 1,25 2,20-1,21-4,18-8,4-5,4-7,-2-3,-6-4,-16-3,-12 1,-16-2,-14-1,-17 1,-16 1,-16 4,-15 2,-14 3,-15 0,-10 0,-8 1,-7 0,-5-1,-3 1,-13 1,-22 0,-23-1,-26-2,-25 2,-29 1,-16 1,-15 2,-12 1,-4-2,6 0,3-4,2-4,6-1,12 1,10-1,4-1,6-2,8 0,13-3,13 1,15-3,13 0,15-1,11 3,11 1,12 2,7 3,6 2,5 1,4 2,3 0,0 0,1 1,1-1,1 4,5 5,8 3,13 1,18 2,18 2,18 2,9-4,3-5,4-1,6-4,8-1,7-4,2-4,5-5,5-4,7-2,3 1,-3 2,-4-1,-5 1,-5 4,-7 0,-11 2,-14 4,-13 2,-14 3,-13 3,-12 1,-13-2,-8-1,-8-1,-5-1,-4-2,-3 0,-4 0,-12 0,-21 2,-23 2,-25 2,-17 0,-19 2,-15-2,-8 1,-4 1,2 2,0 4,2 3,2 0,8-1,5 3,8-1,3 2,3-3,4-2,6-5,5-2,8-3,8-1,6-4,6-4,7-2,8-3,8 0,8 0,7 2,6 1,8 3,3 1,6 1,3 1,4 0,3 0,1 1,0-1,1 0,4 4,7 5,12 3,16 1,15 0,15-1,12 1,11-3,7-3,10-2,5-5,6-1,6-2,6-1,2-2,-2-2,-2 1,-2-1,-4 1,-6 0,-4 2,-8 1,-6 3,-5 3,-6 4,-6 0,-3 0,-4 0,-4-2,-3-5,-2 1,-2 0,-3 0,-1 1,-1 0,-5-1,-4-1,-5 1,-5-1,-6 1,-9-1,-6 1,-7 0,-6 0,-3 0,-4 0,-1 0,-1 0,0 0,0-3,-7-9,-9-6,-11-6,-13-1,-13-4,-16-3,-15-2,-12 2,-12 5,-6 6,-6 7,-8 5,-9 6,-3 4,3 3,2 6,-1-1,0-2,4-1,10 0,5 0,6-1,5 2,5 0,5-3,9 2,10 0,11 0,9-1,10-2,8-1,5 1,6 0,8-1,3 0,5-1,2-1,3 0,2 1,2-2,2 1,2 0,0 0,0 0,1 0,-1 0,0-4,1-1,-1-3,0-1,0-2,0-3,0 1,0-3,0-2,0-4,0-2,0 0,0 0,2-2,0 1,2 0,2 1,1 1,2 1,0 0,1 0,1 0,-1 0,2 3,2 0,4 1,6 1,7-1,6 1,9 0,6 0,8 2,3 0,1-2,3-1,6 0,9 0,11-1,10 1,11-2,9-1,8-1,6 2,4 2,-1 0,-5 2,-7 2,-6 2,-6 3,-7 2,-9 4,-7 5,-8 1,-6 3,-5 4,-6 1,-4 0,-7 0,-9-1,-8 0,-8-2,-9-2,-3 2,-6-1,-2 3,-2-1,0 1,-2 0,-1-2,-2 1,2 3,-2-1,0-2,-2 2,0 1,1 5,1 5,0 8,2 5,-1 1,1 6,-1 3,-2 3,0 5,0 2,-1 1,-2 4,0 0,0-4,-1-4,0-5,-1-7,1-10,0-7,0-7,0-2,0-4,0-4,0 1,0-1,0-1,0-1,0-2,0-1,0-1,0 0,0-8,-2-7,-1-11,-3-9,-2-7,-3-7,-1-4,-2 1,-2 1,-2 5,-1 5,-2 4,-3 1,-5-2,-3 0,-5 1,-7 0,-7-2,-5 0,-4 2,-7 1,-7 3,-7 2,-8 4,-4 5,-3 5,-7 1,-8 1,-6 4,-1 3,0 5,-1 4,-3 0,-3 3,3 1,6-3,6-2,6-2,3-3,4-4,4-2,7 1,6 2,6 0,5-1,3 0,3 1,1 3,3-1,3 1,7 2,5 0,7 2,7 3,5 0,7 0,3 1,4-2,3 0,1 4,0 0,3 3,1 1,1 2,1 4,3 6,2 5,2 5,3 7,0 5,1 4,1 1,-1-1,1-1,-1-2,0-2,0 0,-1 0,-3-4,-2-2,0-3,-1-2,-1-3,0-3,-1-2,-1-4,0-3,0-3,0 0,0-4,-1 2,1-1,0-3,0-2,0-3,0 0,0-2,0 0</inkml:trace>
</inkml:ink>
</file>

<file path=ppt/ink/ink3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17-10-18T00:14:58.959"/>
    </inkml:context>
    <inkml:brush xml:id="br0">
      <inkml:brushProperty name="width" value="0.12" units="cm"/>
      <inkml:brushProperty name="height" value="0.24" units="cm"/>
      <inkml:brushProperty name="color" value="#FFFC00"/>
      <inkml:brushProperty name="tip" value="rectangle"/>
      <inkml:brushProperty name="rasterOp" value="maskPen"/>
      <inkml:brushProperty name="ignorePressure" value="1"/>
    </inkml:brush>
  </inkml:definitions>
  <inkml:trace contextRef="#ctx0" brushRef="#br0">20971 11792,'0'0,"0"0,0 0,0 0,0 0,0 0,0 0,0 0,1 4,1 1,4 3,2 5,0-1,3 7,8 10,8 9,8 5,10 5,8 1,6 2,7 2,6 2,1 3,-2 3,-3 4,-3 6,-3 3,-8-3,-10-9,-8-8,-9-11,-9-12,-6-8,-5-7,-4-7,-2-5,-1-3,-10-4,-11-4,-14-10,-15-9,-12-11,-17-12,-15-10,-6-3,-6-5,-3-8,4-3,7-3,4-6,6 1,8 5,11 6,11 11,7 10,10 11,7 8,5 5,8 8,4 6,5 6,5 4,3 3,2 3,2 1,8 7,15 20,20 27,16 26,11 19,9 17,4 13,3 13,0 10,-4-4,-9-11,-5-14,-7-13,-8-17,-10-19,-10-18,-10-15,-8-14,-7-13,-5-8,-2-6,-3-3,1-1,-6-9,-6-14,-7-15,-7-25,-12-31,-9-20,-7-10,-4 1,-2 7,-1 9,0 10,1 8,-3 6,3 10,4 13,7 14,7 11,7 12,6 10,6 11,0 10,1 15,-2 18,0 19,2 16,0 23,2 20,1 16,6 5,4-2,2-6,2-1,0-7,4-11,4-14,3-17,1-21,0-21,-2-17,-1-11</inkml:trace>
</inkml:ink>
</file>

<file path=ppt/ink/ink3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17-10-18T00:17:47.756"/>
    </inkml:context>
    <inkml:brush xml:id="br0">
      <inkml:brushProperty name="width" value="0.12" units="cm"/>
      <inkml:brushProperty name="height" value="0.24" units="cm"/>
      <inkml:brushProperty name="color" value="#FFFC00"/>
      <inkml:brushProperty name="tip" value="rectangle"/>
      <inkml:brushProperty name="rasterOp" value="maskPen"/>
      <inkml:brushProperty name="ignorePressure" value="1"/>
    </inkml:brush>
  </inkml:definitions>
  <inkml:trace contextRef="#ctx0" brushRef="#br0">12666 11866,'0'0,"-2"1,-4 1,-4 3,-4 1,-4 3,-3 1,-3 1,-2 3,1 0,2 1,4 0,3 0,3 0,5 1,4 0,4 1,4 0,4 2,6 2,5 1,7 1,4-1,4-1,2-2,0-1,-1-3,-1-2,-1-2,-2-4,1-4,1-4,-1-3,0-3,-3-2,-3-1,-2-1,-3-1,-2 0,-3-1,-3-1,-3-1,-2-1,-5-3,-4-2,-6-3,-6-1,-7-1,-3-1,0 3,-2 4,0 3,0 4,1 3,-1 5,0 2,-2 3,0 2,-1 3,-2 2,-2 6,2 4,2 3,6 0,5 1,6-1,5 0,3-2,6 0,5 1,7 0,5 1,3 0,1-2,1-1,-2-4,0-3,-2-4,-2-3,0-4,-2-2,-1-2,-2-2,-1-1,-1-2,-3-1,-2-3,-3-1,-4-4,-4-1,-2-3,-4 0,-2-1,-2 2,1 2,-1 2,-1 4,0 3,-1 4,0 4,0 2,0 4,0 4,-1 2,1 4,2 2,2 1,4-1,3 0,3-1,3 0,3-1,4-2,3 1,2-2,4-1,3-1,2-3,0-1,0-1,-1-3,-2-3,-2 0,-4-1,-2-1,-2-2,-3-2,-2-3,-1-2,-4-2,-1 1,-2 0,-1 1,0 3,-2 2,-2 0,-1 3,-2 2,0 3,-1 3,-1 2,0 3,1 2,0 1,1 1,2 0,3 1,2-1,3 1,3-1,3 1,5 0,2 1,2 1,2-2,0-1,2-3,0-3,1-2,-1-3,-1-1,-3-2,-2-2,-3 0,-2-1,-1-1,-4-3,-2-2,-3-3,-3-1,-2-2,-3 0,-1 1,0 3,-1 2,-1 3,-1 2,-1 4,-2 4,0 3,-1 3,3 1,1 2,4 1,2 1,3 0,3-1,2 2,4 0,3-1,3 2,3 0,3-2,1 1,1-3,1-2,0-2,0-4,-1-3,0-2,-1-1,-3-2,-1-4,-3 0,-3-3,-4-2,-2-3,-2-1,-3 1,-3 1,-1 3,-1 1,-2 4,1 2,0 3,-1 2,-1 4,0 5,-1 2,0 2,2 1,2 0,3-1,3-1,2-1,2-1,1-1,2-1,3 1,3-1,2-1,1-1,2 0,-1-2,-1 0,-1-1,-2-1,-3 0,-1 0,-3 0,0-1,-1 1,0 0,-1 0,1 0,-1 0,1 0,0 0,0 0</inkml:trace>
</inkml:ink>
</file>

<file path=ppt/ink/ink3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17-10-18T00:17:47.757"/>
    </inkml:context>
    <inkml:brush xml:id="br0">
      <inkml:brushProperty name="width" value="0.12" units="cm"/>
      <inkml:brushProperty name="height" value="0.24" units="cm"/>
      <inkml:brushProperty name="color" value="#FFFC00"/>
      <inkml:brushProperty name="tip" value="rectangle"/>
      <inkml:brushProperty name="rasterOp" value="maskPen"/>
      <inkml:brushProperty name="ignorePressure" value="1"/>
    </inkml:brush>
  </inkml:definitions>
  <inkml:trace contextRef="#ctx0" brushRef="#br0">20185 11103,'0'0,"0"0,0 0,0 2,0 2,0 4,0 4,0 4,0 3,0 4,0 4,0 3,0 3,0 0,0 0,0 1,0 1,0 1,0 2,0 2,0 3,0 2,0 1,0-1,1-2,1 0,-1-3,0-2,0-3,-1-2,0-3,0-2,0-4,0-4,0-5,0-3,0-4,0-3,0-3,0-1,0-1,0-1,0 1,-1-5,0-5,-2-10,1-7,0-9,1-7,0-6,0-6,1-4,-1 0,0 0,-1 2,2-2,-1 1,0 1,1 1,0 6,1 3,1 6,-1 4,0 2,0 5,-1 5,1 2,-1 5,0 3,0 2,0 3,0 2,0 2,0 0,-1 1,1 2,0 1,0-1,0-1,0 2,0 0,0 1,0 0,3 1,-1 0,5 1,5 3,7 1,7 4,5 3,4 2,5 3,4 1,1 3,1 1,2 0,0 2,3 2,1 3,0 2,-3 2,-2 0,-2 0,-3 0,-1 1,-4-2,0-2,-3-2,-2-3,0 0,-3-2,-2-3,-3-2,-4-2,-2-2,-6-5,-1 0,-4-3,0 0,-2-2,-2 0,0-2,-2-1,-1-1,0 0,0 2,-1 0,-1 2,-5 3,-6 2,-10 3,-9 5,-8 2,-5 3,-5 0,-2 1,-3 0,-2 1,0 1,-1 3,2 3,2 0,4 2,2 1,3 1,4-4,7-3,5-6,6-4,4-5,6-3,3-3,4-2,2-2,2-2,1 0,1-1,1-1,-1 1,1 0,-1-1,1 1,-1 0,0 0,0-3,0-7,1-12,1-15,2-10,0-7,3-7,-1-8,-1-5,-2 1,-3 7,-4 4,-2 5,-3 3,-2 4,-1 5,0 5,2 6,1 6,1 6,2 8,1 3,1 4,2 3,1 3,0 2,0 8,1 10,1 10,2 8,2 9,3 9,2 13,3 5,-1-2,-1-5,-1-5,0-5,-2-6,0-6,-2-7,-1-6,-2-8,0-9,-2-6,0-4,2-4,4-4,5-5,6-9,6-8,3-4,3-2,2-2,2-2,1 1,1 0,0 3,-2 4,-2 6,-2 7,-3 5,-2 3,-3 3,-1 4,-1 2,0 1,-1 3,-2 1,-1 1,-4-2,-2 0,-2 0,-3-2,-2-1,-2 0,-6 1,-5 0,-9-2,-9-2,-12-4,-10-6,-7-5,-3-4,1-3,-1-5,2-3,4 1,4 0,4-1,4-1,6-1,3 0,7 2,4 2,6 4,6 5,4 3,3 5,3 2,4 1,4 2,6 3,9 5,8 8,8 9,6 10,4 10,4 7,3 13,-2 8,-2 3,-6-2,-6-5,-5-4,-7-8,-6-5,-7-9,-5-7,-5-6,-3-7,-4-5,-4-3,-5-4,-5-2,-8-5,-7-5,-4-6,-5-7,-2-8,0-6,0-8,0-8,3-2,4 1,5 6,5 5,6 8,5 7,5 7,4 6,3 4,3 2,1 2,3-1,6 1,6-1,6 4,8 5,4 4,5 6,6 12,1 8,-2 7,-6 3,-5-1,-8-3,-7-1,-7-1,-9-2,-9-1,-8-3,-7-2,-4-5,-3-5,-3-5,-2-6,0-4,0-7,-3-5,-1-6,2-4,2-3,5-3,4-3,5-4,6-8,5-7,7-3,7-2,7 1,5 5,4 5,5 6,5 5,2 4,2 4,3 5,2 4,0 4,-2 3,-3 5,-4 4,-4 4,-4 6,-5 6,-7 7,-8 9,-10 5,-7 3,-10 0,-8-2,-6-3,-4-3,0-4,2-5,2-6,3-7,2-6,5-6,3-4,5-7,5-6,3-6,9-12,7-11,7-7,9-4,6 0,7 6,5 6,2 8,2 6,-1 8,-4 7,-5 6,-7 3,-7 4,-5 3,-4 8,-8 11,-11 13,-12 11,-10 2,-8-2,-6-4,-5-7,-3-6,2-8,1-7,3-8,2-6,3-9,3-10,7-10,6-11,9-4,9-2,8 2,6 2,8 4,7 4,7 5,4 4,4 6,-1 5,1 7,-3 5,-3 7,-3 5,-4 4,-5 3,-7 5,-8 8,-10 11,-12 11,-13 10,-3-4,6-13,8-14,6-13</inkml:trace>
</inkml:ink>
</file>

<file path=ppt/ink/ink3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17-10-18T00:17:47.758"/>
    </inkml:context>
    <inkml:brush xml:id="br0">
      <inkml:brushProperty name="width" value="0.12" units="cm"/>
      <inkml:brushProperty name="height" value="0.24" units="cm"/>
      <inkml:brushProperty name="color" value="#FFFC00"/>
      <inkml:brushProperty name="tip" value="rectangle"/>
      <inkml:brushProperty name="rasterOp" value="maskPen"/>
      <inkml:brushProperty name="ignorePressure" value="1"/>
    </inkml:brush>
  </inkml:definitions>
  <inkml:trace contextRef="#ctx0" brushRef="#br0">12898 12211,'0'0,"0"0,0 0,0 0,0 0,0 0,0 0,0 0,0 0,2 0,1 0,2 0,4 0,1 0,1 0,2 0,2 0,2 0,2 0,4 0,4 0,3 0,4-1,4 0,4 0,2-1,0 0,1 0,0 1,-1 0,-2 0,-2-1,0-1,0 1,1 1,0 0,0 0,0 1,-1 0,-2 1,0 1,-1 2,-1-1,0 0,0 0,-1 0,-1 0,-1-1,0 0,-1 0,-1 0,-1 0,-1-1,-1 0,0-1,0 0,0 0,-1 0,0 0,-1 0,0-1,0 0,0-1,-1 0,-1-1,-1 0,-2 1,-3-1,-2 1,-3 0,-3 1,-2 0,-3 1,-2 0,-2 0,-1 0,0 0,-1 0,1 0,-6 1,-7 1,-10 2,-11 0,-8 1,-7 1,-7-1,-4-1,-4 0,-2-2,-5 1,-5 0,-2 1,-3-1,-1 0,0-1,-2-2,-2-1,1 0,0-1,2-1,3-1,3 0,4-2,4 1,4 0,6 1,8-1,6 0,8 0,9 0,6 0,8 0,4 2,3 1,3 0,4 0,4-3,8-1,12-3,17-1,16-1,12 0,13 0,13 2,7 1,6 4,4 2,4 2,-4 1,-5 2,-3 2,-6-1,-7 0,-8-2,-9 1,-5 0,-7 1,-5 1,-7-1,-8-1,-7-1,-9-1,-8 0,-5-2,-5 0,-3-1,-6 0,-6 0,-13-2,-12-1,-11-3,-13-1,-13-2,-10 2,-6-1,-9 2,-11 2,-2 2,1 1,-2 2,1 0,4 0,8 0,5-1,5-1,5 0,8-2,10-2,9 1,11-1,9 1,8-1,9 3,4-1,4 2,5 0,1 2,6-1,11 0,15-1,18 2,14 2,16 1,17 2,10 1,9 0,9-2,3 1,0-3,-3 0,-6 0,-10-2,-11-2,-8 0,-7 0,-9-2,-9 2,-9-1,-11 2,-11 1,-8 0,-9-1,-7 1,-5 0,-4-1,-12 1,-18 0,-17 1,-16 1,-18 2,-13 3,-9 3,-11 1,-8 2,-1 2,0 0,0-1,8 0,6 0,4-2,4-1,7-3,10-2,9-2,9 0,9-2,9 0,10-1,9 0,10 0,8 0,7-1,4 1,3 2,9 3,11 4,15 4,17 1,17 0,13 0,12-1,11-2,8 0,5-1,3-4,1-1,-3-2,-8 1,-8-2,-9 1,-10 1,-8-1,-8 1,-10-1,-9-1,-12-1,-8 0,-8-1,-8 0,-6 0,-5 0,-3-1,-6 1,-13 1,-16 0,-17 1,-16-2,-14-1,-13 0,-11 0,-6 2,-1 0,1-1,3-1,4 1,4-2,6 0,4 1,6 0,7-1,6-1,6 0,7-2,8 1,9 1,8 1,9 1,8 0,7 1,4 0,4 3,6 3,9 5,12 3,18 6,18 3,12 0,14-1,16-1,7-5,7-4,6-2,1-4,-4-2,-4-5,-5-2,-10-1,-9 0,-11 1,-10 1,-10 1,-10 0,-9 1,-9 0,-8 0,-9 0,-7 0,-5 1,-4-1,-6 0,-9 1,-13 2,-18 2,-19 0,-16 1,-13-2,-11-1,-11-2,0-2,-2-3,-2 0,3-3,7 0,3-1,2-1,6-1,8-1,5-2,4-2,6 1,7 1,10 1,9 3,10 1,9 1,10 2,9 2,5 1,5 1,5 1,10 0,14-1,18 0,18 0,15-2,16 0,12 0,9 0,8 0,6-1,4-1,2 0,-1 0,-6 0,-9 0,-9 0,-10 1,-12 2,-10 0,-11 1,-12-1,-10 1,-11 0,-9 1,-8 0,-6 0,-5 0,-4 0,-5 0,-10 1,-15 0,-17 0,-15 0,-15 0,-11-2,-12 0,-6-1,-4-1,-1 0,2-1,4 0,2-1,4 0,3 0,3 0,3 2,1 2,4 0,4 0,5 1,6 0,8-1,6 1,9-2,9 1,7 0,8 0,6-1,6 0,5 1,2 1,5-2,10 1,14-1,12-2,16 1,16 1,11 0,11 2,12 1,8 2,4 0,4 1,1-1,-3-3,-6-1,-6-3,-10-2,-9 0,-10 0,-10 2,-8 2,-6 2,-7 3,-6 1,-8 1,-5 0,-7-1,-7 0,-5-1,-5-1,-4-1,-3 2,-8 4,-11 3,-13 2,-12 3,-14 1,-10 0,-7 1,-8 1,-8-1,-1-2,-1-2,4-2,2-3,4-2,6-2,6-2,8-1,7-2,4-2,5 0,5 1,4 0,5 0,5 1,6 1,7 0,7 0,4 0,4 0,3 2,6 2,10 1,10 4,16 3,18 0,14 1,13 0,12-2,11-4,4-3,0-4,1-1,-6-2,-8-1,-8-1,-9 0,-9 0,-10 0,-9 0,-11 2,-9 2,-8 1,-9 0,-6 0,-5 0,-4 1,-3-1,-2 0,-8 1,-13 1,-14-2,-16 0,-15 0,-17 1,-10 0,-10 2,-6 0,-3-1,4 0,2-2,0-2,5 0,7 0,5-1,3 0,4-1,5 0,7-2,9 1,8-2,8 1,9-2,7 3,7 0,7 1,4 1,4 1,2 2,4-1,1 1,0 1,1-1,-1 0,2 2,3 3,5 1,8 0,10 2,11 1,11 1,6-3,1-1,3-2,4-1,4-1,5-2,1-2,2-3,4-2,4-1,2 2,-2-1,-2 1,-4 0,-2 1,-5 1,-6 1,-9 2,-7 1,-10 2,-7 1,-7 0,-8 0,-5-1,-4-1,-4 0,-3 0,0-1,-4 0,-7 0,-12 0,-14 2,-15 2,-11-1,-12 1,-7-1,-7 0,-1 1,0 2,1 1,1 2,1-1,5 1,3 0,5 1,1 0,3-1,2-2,3-2,4 0,4-2,5-2,4 0,4-3,4-2,4 0,5-1,6 1,3 0,4 1,5 1,2 1,3 1,3 0,1 0,2 0,1 0,1 0,-1 0,3 2,4 3,8 1,9 0,9 1,10 0,6-1,7-1,5-1,6-2,2-1,4-2,4 0,4-2,0 0,0-1,-3 0,0 0,-2 1,-4-1,-2 1,-6 1,-3 2,-3 1,-3 2,-4 1,-3-2,-1 2,-2-3,-3-1,-1 0,-1 0,-2 0,-1 1,0-1,-3 0,-3 0,-2-1,-4 1,-3 0,-6 0,-3 0,-5 0,-2 0,-4 0,-1 0,-1 0,-1 0,1 0,-1-2,-4-4,-5-4,-7-2,-8-1,-7-1,-11-3,-8 0,-8 0,-7 3,-3 3,-4 4,-5 2,-5 4,-3 1,3 3,0 1,1 2,-1-3,2 0,7 0,3 0,3 0,3 0,4 1,2-2,5 1,8 0,5 0,6 0,6-2,4 0,5 1,2-1,5 1,2-2,4 1,0-1,2 0,1 0,2 0,1 0,0 0,1 0,1 0,-1 0,0 0,1-2,-1 0,0-3,0 1,0-2,0-1,0 0,0-1,0-2,0-1,0-1,0-1,0 1,1-1,0 0,2 0,0 1,2 0,0 1,1-1,0 1,0 0,0 0,1 1,2 0,2 1,3 0,5 0,4 0,4 0,5 1,4 0,2 0,1-1,2 0,3 0,5 0,7-1,6 1,8-2,4 0,5 0,4 1,2 1,0 0,-4 0,-3 2,-5 1,-2 1,-6 2,-4 1,-5 3,-4 1,-5 1,-2 2,-3 1,-4-1,-4 1,-4-1,-6 0,-5-1,-5-1,-2 1,-4 0,0 1,-2-1,0 2,-1-1,-1-1,-1 1,1 1,0 0,-2-2,0 2,0 0,0 3,1 2,1 5,-1 1,1 2,0 3,0 1,-2 2,1 2,-1 1,0 1,-1 2,0-1,-1-1,0-2,0-3,0-3,0-6,0-3,-1-4,1-1,0-2,0-2,0 1,0 0,0-2,0 0,0-1,0-1,0 0,0 0,0-4,-1-4,-1-5,-1-5,-2-3,-2-5,0-1,-1 1,-2 0,-1 2,-1 3,0 1,-3 2,-2-2,-2 1,-4 0,-3 0,-5-1,-3 0,-3 1,-3 0,-5 3,-4-1,-5 4,-2 1,-2 3,-4 1,-5 0,-4 3,0 1,-1 2,0 3,-2-1,-1 2,1 1,4-2,4-1,3-1,1-2,4-2,2 0,4 0,3 1,4-1,4 1,1-1,2 1,0 1,3 0,1 1,4 0,3 1,5 0,4 2,3 0,4 1,2-1,2 0,3-1,-1 2,1 1,1 1,2 1,0 0,0 3,2 3,2 2,0 3,3 4,-1 2,1 2,1 1,-1-1,0 0,0-1,1-2,-1 1,-1-1,-1-1,-2-2,0-1,0-1,0-2,-1-1,-1-1,0-2,0-2,0-1,0-1,0-1,0 1,0-1,0-2,0 0,0-2,0 0,0-1,0 0</inkml:trace>
</inkml:ink>
</file>

<file path=ppt/ink/ink3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17-10-18T00:17:47.759"/>
    </inkml:context>
    <inkml:brush xml:id="br0">
      <inkml:brushProperty name="width" value="0.12" units="cm"/>
      <inkml:brushProperty name="height" value="0.24" units="cm"/>
      <inkml:brushProperty name="color" value="#FFFC00"/>
      <inkml:brushProperty name="tip" value="rectangle"/>
      <inkml:brushProperty name="rasterOp" value="maskPen"/>
      <inkml:brushProperty name="ignorePressure" value="1"/>
    </inkml:brush>
  </inkml:definitions>
  <inkml:trace contextRef="#ctx0" brushRef="#br0">20720 11748,'0'0,"0"0,0 0,0 0,0 0,0 0,0 0,0 0,1 2,0 1,3 1,1 3,-1-1,3 4,4 4,5 6,6 2,5 3,5 0,4 2,4 0,3 1,1 2,-1 1,-2 3,-1 2,-3 2,-4-1,-6-5,-6-5,-5-4,-5-7,-3-4,-4-4,-2-4,-2-2,0-1,-6-2,-6-3,-9-5,-9-4,-8-6,-10-6,-9-6,-3-1,-5-2,0-5,1-1,5-2,2-3,4 1,4 2,8 4,5 5,6 5,5 6,4 4,4 2,4 5,3 3,3 3,2 2,3 1,1 2,1 1,5 3,9 10,11 14,11 14,6 10,7 8,0 7,4 7,-1 4,-3-1,-5-6,-3-7,-4-7,-5-9,-6-9,-6-9,-6-9,-5-7,-4-6,-3-4,-2-4,0-1,-2 0,-2-6,-4-6,-3-8,-6-13,-6-16,-6-10,-5-6,-1 2,-2 2,-1 6,1 4,0 5,-2 2,2 7,3 5,3 8,5 5,5 7,3 5,3 5,1 6,0 7,-1 9,0 11,0 8,2 11,0 10,1 9,3 3,3-2,2-2,0-1,0-4,3-5,2-8,2-8,1-11,-1-11,0-9,-2-5</inkml:trace>
</inkml:ink>
</file>

<file path=ppt/ink/ink3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18-10-20T22:37:38.207"/>
    </inkml:context>
    <inkml:brush xml:id="br0">
      <inkml:brushProperty name="width" value="0.12" units="cm"/>
      <inkml:brushProperty name="height" value="0.24" units="cm"/>
      <inkml:brushProperty name="color" value="#FFC000"/>
      <inkml:brushProperty name="tip" value="rectangle"/>
      <inkml:brushProperty name="rasterOp" value="maskPen"/>
      <inkml:brushProperty name="ignorePressure" value="1"/>
    </inkml:brush>
  </inkml:definitions>
  <inkml:trace contextRef="#ctx0" brushRef="#br0">24536 17031,'0'0,"0"0,0 0,0 0,0 0,0 0,0 0,0 0,0 0,0 0,0 0,0 0,5-5,1-1,10-9,10-9,9-8,8-8,10-8,13-9,9-6,3-1,3 0,0 3,-1 4,1 5,0 2,-2 5,-4-1,-7 0,-7 5,-7 3,-5 4,-5 3,-5 2,-9 6,-2 0,-6 3,-3 3,-3 5,-6 4,-4 3,-3 3,-2 2,-1 0,-5 3,-9 8,-12 12,-20 16,-20 13,-19 9,-10 7,-11 5,-8 8,-2 5,6 3,2 7,3 5,3-2,10-7,13-16,16-17,13-15,11-12,12-11,10-10,9-7,5-3,3-2,2-2,15-9,18-12,17-11,17-14,12-11,9-7,6-3,1 0,0 1,-3 5,-8 8,-8 9,-7 6,-8 5,-9 3,-10 6,-13 7,-6 2,-8 4,-6 5,-6 4,-4 2,-7 2,-14 4,-17 3,-16 3,-21 8,-18 10,-13 9,-4 7,-1 4,1 5,1 0,5 0,9-1,13-5,14-4,12-7,18-8,8-4,10-5,4-3,4-2,3-4,4-4,5-7,11-14,18-20,18-13,18-10,17-11,17-5,10-3,5 1,6-1,5-3,-5 0,-9 4,-13 6,-19 11,-17 10,-21 13,-11 10,-12 8,-9 8,-6 6,-4 3,-11 7,-20 12,-29 20,-23 15,-15 10,-20 12,-11 7,-2 2,3-2,4 0,6 0,15-4,17-9,17-8,14-12,18-14,10-11,9-8,8-8,6-5,4-2,0-2,2 0,5-7,8-9,11-11,10-10,11-7,10-6,8-4,10-1,6-1,2 1,-2 0,-4 0,3-2,1 0,0 1,0 0,-6 3,-8 4,-9 6,-9 6,-13 9,-8 5,-9 7,-5 2,-5 4,-5 4,-8 2,-20 11,-20 13,-21 18,-14 14,-11 16,-11 12,-10 8,-4 3,-2-2,1 2,0 6,10 1,12-4,16-10,16-15,14-14,13-11,12-12,6-8,5-6,5-8,3-3,3-4,1-1,9-8,8-10,14-14,18-12,15-11,10-6,7-2,3 3,3 2,-3 4,-4 4,-6 6,-8 5,-9 5,-6 6,-6 3,-3 1,-1 0,-2-1,-2 1,-2 4,-4 1,0 3,-3 0,0 2,-1-2,0-3,0-3,0-2,-4 2,-2 1,-2-1,-4 3,0 1,-3 2,-3 5,2-1,-2 2,-2 3,-2 2,-2-3,-1 1,-2 0,0 3,-1-4,1 0,-1 1,1 2,0 2,0 1,0 1,0 1,0 0,0 1,7 1,10 7,6 5,6 7,8 11,7 10,5 14,4 5,3 3,-2-3,-3-5,-3-6,-5-8,-5-7,-5-3,-5-3,-7-7,-3-2,-4-5,-1 1,-1-3,1 1,-1-2,-3-3,-3-2,-2-4,-2-1,-2-1,0-2,0 1,-1-1,-4-4,-12-7,-11-7,-15-16,-13-13,-7-8,-3-6,-2-5,-4-5,-1-1,-2-2,2 5,5 7,5 9,8 9,6 6,6 6,6 4,5 1,7 7,4 1,5 5,1-1,3 4,-2-3,2 3,3 3,3 2,2 4,2 1,2 2,0 0,1 0,-1 1,1-1,-1 1,0-1,1 0,-1 1,0-1,0 0,0 0,0 0,0 0,0-1,0 1,7 0,12 3,12 5,12 10,16 15,14 13,8 13,5 11,4 14,1 8,-1 1,-7-2,-7-8,-8-9,-3-4,-2-3,-1-3,-2-4,-5-4,-7-5,-8-6,-12-11,-6-7,-7-7,-5-8,-5-5,-3-5,-3-2,0 0,0-2,-5-7,-6-8,-10-12,-11-12,-11-11,-15-9,-16-12,-10-8,-4-7,2-3,1 0,0 2,3 3,2 8,6 9,6 10,6 8,6 7,6 8,7 4,6 6,10 6,5 3,6 4,6 4,5 4,4 2,1 2,12-1,12-2,16-4,19 0,15 4,12 2,8 4,4 2,3 3,-3-1,-3 2,-5 2,-10-1,-10 0,-10 2,-10-1,-10 3,-5 2,-8 7,-4 6,-5 15,-5 16,-6 16,-8 8,-5 7,-3-1,-1-3,2-4,2-4,3-5,2-6,1-8,1-15,0-6,0-11,1-5,-1-6,1-6,-1-4,0-4,-5-7,-4-6,-2-10,-2-10,-2-9,1-10,-4-5,-2-6,-5-9,-5-9,-3 0,0 9,3 10,8 17,1 8,5 10,1 4,2 6,4 6,3 4,3 3,1 2,0 8,0 9,0 8,0 5,1 5,1 2,-1-1,1-7,0-4,0-5,1-7,-6-3,-6-3,-8-7,-9-9,-7-10,-7-6,-1-4,-2-3,0-3,3 2,9 6,10 7,9 8,6 5,6 4,2 2,2 9,4 10,7 9,7 4,8 5,7 2,3 1,3-1,-6-6,-8-8,-9-9,-8-7</inkml:trace>
</inkml:ink>
</file>

<file path=ppt/ink/ink3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18-10-20T22:37:38.208"/>
    </inkml:context>
    <inkml:brush xml:id="br0">
      <inkml:brushProperty name="width" value="0.12" units="cm"/>
      <inkml:brushProperty name="height" value="0.24" units="cm"/>
      <inkml:brushProperty name="color" value="#FFC000"/>
      <inkml:brushProperty name="tip" value="rectangle"/>
      <inkml:brushProperty name="rasterOp" value="maskPen"/>
      <inkml:brushProperty name="ignorePressure" value="1"/>
    </inkml:brush>
  </inkml:definitions>
  <inkml:trace contextRef="#ctx0" brushRef="#br0">24239 23076,'0'0,"0"0,0 0,0 0,0 0,0 0,0 0,0 0,0 0,0 0,0 0,4-5,9-13,17-23,16-27,15-24,7-13,-2 0,-7 9,-7 8,-9 14,-11 16,-9 17,-7 11,-7 10,-4 10,-3 5,-2 5,0 1,-11 8,-15 17,-16 22,-14 22,-6 14,-2 8,2-1,6-5,7-9,7-12,8-11,8-10,9-13,4-7,5-8,4-6,2-5,2-4,7-11,12-20,16-31,11-34,12-19,6-10,3 3,-4 12,-5 13,-6 14,-9 15,-12 19,-9 14,-8 12,-7 10,-4 7,-8 7,-11 12,-18 21,-22 32,-17 28,-9 25,1 12,7-1,8-12,12-14,12-18,12-19,9-21,10-18,5-15,5-9,2-6,6-7,6-12,9-14,6-15,5-12,0-7,-3 1,-4 7,-4 10,-6 12,-3 9,-4 9,-3 7,-3 7,-2 4,-1 2,0 2,-1-1,0 1,1-1,-1 0,1 0,0-1,0 0,0 0,0 0,0 0,0 0,0 0,0 0,0 0</inkml:trace>
</inkml:ink>
</file>

<file path=ppt/ink/ink4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18-10-20T22:37:38.209"/>
    </inkml:context>
    <inkml:brush xml:id="br0">
      <inkml:brushProperty name="width" value="0.12" units="cm"/>
      <inkml:brushProperty name="height" value="0.24" units="cm"/>
      <inkml:brushProperty name="color" value="#FFC000"/>
      <inkml:brushProperty name="tip" value="rectangle"/>
      <inkml:brushProperty name="rasterOp" value="maskPen"/>
      <inkml:brushProperty name="ignorePressure" value="1"/>
    </inkml:brush>
  </inkml:definitions>
  <inkml:trace contextRef="#ctx0" brushRef="#br0">24462 23437,'0'0,"0"0,0 0,0 0,0 0,2-4,0-3,8-4,6-2,9 0,5 3,11 3,9 5,10 7,10 9,7 5,3 3,6 4,6 10,9 10,6 7,1 6,-6 3,-10 0,-15-5,-13-9,-12-9,-17-12,-7-6,-11-5,-6-7,-6-4,-4-3,-2-2,0-1,-10-10,-17-17,-20-20,-19-19,-14-15,-9-6,-7-4,-2 3,1 7,3 5,6 5,9 6,11 11,12 9,16 14,11 8,10 10,8 6,6 5,5 3,9-2,10 4,14 7,21 11,21 15,20 13,18 13,15 14,9 14,-1 8,-8 4,-11-1,-12-3,-13-9,-16-12,-15-15,-19-17,-11-12,-11-11,-8-9,-6-7,-4-3,-12-13,-15-16,-18-19,-23-29,-20-22,-12-11,-11-4,-7-2,-6 2,3 2,7 4,9 7,10 13,10 12,9 13,13 16,18 14,10 11,12 9,9 5,8 5,8 4,11 7,15 8,19 13,27 16,25 14,18 8,13 4,7 2,1-3,-6-2,-14-2,-15-7,-20-9,-15-8,-16-10,-16-10,-15-9,-11-8,-8-5,-4-2,-1-2,-11 0,-17-4,-24-11,-24-12,-23-8,-17-7,-14-6,-6-6,-1-3,5-7,6-3,9 4,10 5,14 9,17 10,17 11,18 9,12 7,12 5,8 4,6 3,5 2,3 11,10 12,11 12,14 11,14 13,15 13,12 10,7 9,3 4,2 5,0 0,0-5,-8-10,-10-14,-13-17,-17-18,-11-9,-11-11,-9-7,-6-5,-5-4,-7-1,-14-11,-17-12,-18-14,-12-12,-10-8,-12-7,-10-5,-4 0,-2 6,3 5,3 4,6 4,10 6,11 9,14 7,12 7,14 7,7 6,9 4,6 4,5 1,9 3,9 7,16 8,16 8,22 9,18 8,13 8,2 4,-4 0,-7-1,-7-3,-8-5,-9-6,-9-5,-10-6,-11-8,-14-8,-9-6,-6-4</inkml:trace>
</inkml:ink>
</file>

<file path=ppt/ink/ink4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18-10-20T22:37:38.210"/>
    </inkml:context>
    <inkml:brush xml:id="br0">
      <inkml:brushProperty name="width" value="0.12" units="cm"/>
      <inkml:brushProperty name="height" value="0.24" units="cm"/>
      <inkml:brushProperty name="color" value="#FFC000"/>
      <inkml:brushProperty name="tip" value="rectangle"/>
      <inkml:brushProperty name="rasterOp" value="maskPen"/>
      <inkml:brushProperty name="ignorePressure" value="1"/>
    </inkml:brush>
  </inkml:definitions>
  <inkml:trace contextRef="#ctx0" brushRef="#br0">26692 24853,'0'0,"0"0,0 0,0 0,0 0,0 0,0 5,0 1,0 0,0 3,0 1,0-2,0-2,0-3,3-5,4-13,7-15,8-14,4-10,6-4,3-7,6-4,6-7,3-5,3-7,0-3,-5 5,-6 9,-8 14,-6 12,-10 16,-6 8,-6 9,-4 3,-2 3,-1 5,-1 3,0 2,1 1,0 2,1 0,-1 0,6-3,2 0,3-5,1-2,4-3,-2 0,-1-3,-1 1,-4-1,-2 2,-3-3,-1 3,-1-2,0 2,2-2,0 2,1 3,-1 4,0-3,-2 1,1-4,-1 1,0 3,0 1,0 3,0 2,0 1,0 1,0 0,5-2,1 0,4 1,6 7,5 9,3 11,2 14,1 10,2 13,-3 6,-3 6,-3 5,-3-1,-1-3,-2-3,-1-5,1-4,-4-4,-2-2,-3-2,-2-3,-2-7,-1-5,-1-6,1-8,0-4,-1-2,1-4,-1 0,1-3,-2 0,-1-1,-5 1,-5 3,-8 4,-7 0,-9 2,-7 0,-7 1,-8-1,-5 0,-4-4,1 1,3 2,2-1,5 1,4-1,8-2,6-2,5-1,9-3,4-4,4-4,7-2,4-2,3-1,2-1,2 0,0 1,0-1,0 1,-1-1,1 1,-1 0,0 0,5-5,4-6,7-13,8-17,7-12,6-11,2-4,3-4,4 0,0 1,2 5,0 3,-4 5,-4 6,-5 7,-8 11,-3 4,-7 8,-6 7,0 1,-2 4,-2 2,-3 4,-2 2,-1 1,-1 1,-1 6,3 10,6 12,6 14,5 9,4 7,3 8,2 2,-2-3,-3-8,-2-8,-4-10,-3-9,-5-12,-4-7,-2-6,-2-5,-2-1,0-1,1-7,-1-14,0-25,-2-19,-3-14,-3-7,-1 5,0 5,0 5,1 12,0 10,1 15,3 8,1 9,2 3,1 4,1 5,0 3,1 1,-8 13,-6 7,-7 9,-4 7,-3 5,-1 3,1-1,4-2,5-8,5-4,6-6,4-8,2-4,1-5,1-1,0-8,0-1,0-8,-1-5,1-4,-1-4,0 0,0 4,0 1,0 5,0 5,0 5,-5 4,-1 3,-4 6,-1 1,-3 6,1 0,-2 3,1-1,3-3,4-4,3-2,1-3</inkml:trace>
</inkml:ink>
</file>

<file path=ppt/ink/ink4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18-10-21T12:09:45.969"/>
    </inkml:context>
    <inkml:brush xml:id="br0">
      <inkml:brushProperty name="width" value="0.12" units="cm"/>
      <inkml:brushProperty name="height" value="0.24" units="cm"/>
      <inkml:brushProperty name="color" value="#FFC000"/>
      <inkml:brushProperty name="tip" value="rectangle"/>
      <inkml:brushProperty name="rasterOp" value="maskPen"/>
      <inkml:brushProperty name="ignorePressure" value="1"/>
    </inkml:brush>
  </inkml:definitions>
  <inkml:trace contextRef="#ctx0" brushRef="#br0">24536 17031,'0'0,"0"0,0 0,0 0,0 0,0 0,0 0,0 0,0 0,0 0,0 0,0 0,5-5,1-1,10-9,10-9,9-8,8-8,10-8,13-9,9-6,3-1,3 0,0 3,-1 4,1 5,0 2,-2 5,-4-1,-7 0,-7 5,-7 3,-5 4,-5 3,-5 2,-9 6,-2 0,-6 3,-3 3,-3 5,-6 4,-4 3,-3 3,-2 2,-1 0,-5 3,-9 8,-12 12,-20 16,-20 13,-19 9,-10 7,-11 5,-8 8,-2 5,6 3,2 7,3 5,3-2,10-7,13-16,16-17,13-15,11-12,12-11,10-10,9-7,5-3,3-2,2-2,15-9,18-12,17-11,17-14,12-11,9-7,6-3,1 0,0 1,-3 5,-8 8,-8 9,-7 6,-8 5,-9 3,-10 6,-13 7,-6 2,-8 4,-6 5,-6 4,-4 2,-7 2,-14 4,-17 3,-16 3,-21 8,-18 10,-13 9,-4 7,-1 4,1 5,1 0,5 0,9-1,13-5,14-4,12-7,18-8,8-4,10-5,4-3,4-2,3-4,4-4,5-7,11-14,18-20,18-13,18-10,17-11,17-5,10-3,5 1,6-1,5-3,-5 0,-9 4,-13 6,-19 11,-17 10,-21 13,-11 10,-12 8,-9 8,-6 6,-4 3,-11 7,-20 12,-29 20,-23 15,-15 10,-20 12,-11 7,-2 2,3-2,4 0,6 0,15-4,17-9,17-8,14-12,18-14,10-11,9-8,8-8,6-5,4-2,0-2,2 0,5-7,8-9,11-11,10-10,11-7,10-6,8-4,10-1,6-1,2 1,-2 0,-4 0,3-2,1 0,0 1,0 0,-6 3,-8 4,-9 6,-9 6,-13 9,-8 5,-9 7,-5 2,-5 4,-5 4,-8 2,-20 11,-20 13,-21 18,-14 14,-11 16,-11 12,-10 8,-4 3,-2-2,1 2,0 6,10 1,12-4,16-10,16-15,14-14,13-11,12-12,6-8,5-6,5-8,3-3,3-4,1-1,9-8,8-10,14-14,18-12,15-11,10-6,7-2,3 3,3 2,-3 4,-4 4,-6 6,-8 5,-9 5,-6 6,-6 3,-3 1,-1 0,-2-1,-2 1,-2 4,-4 1,0 3,-3 0,0 2,-1-2,0-3,0-3,0-2,-4 2,-2 1,-2-1,-4 3,0 1,-3 2,-3 5,2-1,-2 2,-2 3,-2 2,-2-3,-1 1,-2 0,0 3,-1-4,1 0,-1 1,1 2,0 2,0 1,0 1,0 1,0 0,0 1,7 1,10 7,6 5,6 7,8 11,7 10,5 14,4 5,3 3,-2-3,-3-5,-3-6,-5-8,-5-7,-5-3,-5-3,-7-7,-3-2,-4-5,-1 1,-1-3,1 1,-1-2,-3-3,-3-2,-2-4,-2-1,-2-1,0-2,0 1,-1-1,-4-4,-12-7,-11-7,-15-16,-13-13,-7-8,-3-6,-2-5,-4-5,-1-1,-2-2,2 5,5 7,5 9,8 9,6 6,6 6,6 4,5 1,7 7,4 1,5 5,1-1,3 4,-2-3,2 3,3 3,3 2,2 4,2 1,2 2,0 0,1 0,-1 1,1-1,-1 1,0-1,1 0,-1 1,0-1,0 0,0 0,0 0,0 0,0-1,0 1,7 0,12 3,12 5,12 10,16 15,14 13,8 13,5 11,4 14,1 8,-1 1,-7-2,-7-8,-8-9,-3-4,-2-3,-1-3,-2-4,-5-4,-7-5,-8-6,-12-11,-6-7,-7-7,-5-8,-5-5,-3-5,-3-2,0 0,0-2,-5-7,-6-8,-10-12,-11-12,-11-11,-15-9,-16-12,-10-8,-4-7,2-3,1 0,0 2,3 3,2 8,6 9,6 10,6 8,6 7,6 8,7 4,6 6,10 6,5 3,6 4,6 4,5 4,4 2,1 2,12-1,12-2,16-4,19 0,15 4,12 2,8 4,4 2,3 3,-3-1,-3 2,-5 2,-10-1,-10 0,-10 2,-10-1,-10 3,-5 2,-8 7,-4 6,-5 15,-5 16,-6 16,-8 8,-5 7,-3-1,-1-3,2-4,2-4,3-5,2-6,1-8,1-15,0-6,0-11,1-5,-1-6,1-6,-1-4,0-4,-5-7,-4-6,-2-10,-2-10,-2-9,1-10,-4-5,-2-6,-5-9,-5-9,-3 0,0 9,3 10,8 17,1 8,5 10,1 4,2 6,4 6,3 4,3 3,1 2,0 8,0 9,0 8,0 5,1 5,1 2,-1-1,1-7,0-4,0-5,1-7,-6-3,-6-3,-8-7,-9-9,-7-10,-7-6,-1-4,-2-3,0-3,3 2,9 6,10 7,9 8,6 5,6 4,2 2,2 9,4 10,7 9,7 4,8 5,7 2,3 1,3-1,-6-6,-8-8,-9-9,-8-7</inkml:trace>
</inkml:ink>
</file>

<file path=ppt/ink/ink4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18-10-21T12:10:18.617"/>
    </inkml:context>
    <inkml:brush xml:id="br0">
      <inkml:brushProperty name="width" value="0.12" units="cm"/>
      <inkml:brushProperty name="height" value="0.24" units="cm"/>
      <inkml:brushProperty name="color" value="#FFC000"/>
      <inkml:brushProperty name="tip" value="rectangle"/>
      <inkml:brushProperty name="rasterOp" value="maskPen"/>
      <inkml:brushProperty name="ignorePressure" value="1"/>
    </inkml:brush>
  </inkml:definitions>
  <inkml:trace contextRef="#ctx0" brushRef="#br0">24536 17031,'0'0,"0"0,0 0,0 0,0 0,0 0,0 0,0 0,0 0,0 0,0 0,0 0,5-5,1-1,10-9,10-9,9-8,8-8,10-8,13-9,9-6,3-1,3 0,0 3,-1 4,1 5,0 2,-2 5,-4-1,-7 0,-7 5,-7 3,-5 4,-5 3,-5 2,-9 6,-2 0,-6 3,-3 3,-3 5,-6 4,-4 3,-3 3,-2 2,-1 0,-5 3,-9 8,-12 12,-20 16,-20 13,-19 9,-10 7,-11 5,-8 8,-2 5,6 3,2 7,3 5,3-2,10-7,13-16,16-17,13-15,11-12,12-11,10-10,9-7,5-3,3-2,2-2,15-9,18-12,17-11,17-14,12-11,9-7,6-3,1 0,0 1,-3 5,-8 8,-8 9,-7 6,-8 5,-9 3,-10 6,-13 7,-6 2,-8 4,-6 5,-6 4,-4 2,-7 2,-14 4,-17 3,-16 3,-21 8,-18 10,-13 9,-4 7,-1 4,1 5,1 0,5 0,9-1,13-5,14-4,12-7,18-8,8-4,10-5,4-3,4-2,3-4,4-4,5-7,11-14,18-20,18-13,18-10,17-11,17-5,10-3,5 1,6-1,5-3,-5 0,-9 4,-13 6,-19 11,-17 10,-21 13,-11 10,-12 8,-9 8,-6 6,-4 3,-11 7,-20 12,-29 20,-23 15,-15 10,-20 12,-11 7,-2 2,3-2,4 0,6 0,15-4,17-9,17-8,14-12,18-14,10-11,9-8,8-8,6-5,4-2,0-2,2 0,5-7,8-9,11-11,10-10,11-7,10-6,8-4,10-1,6-1,2 1,-2 0,-4 0,3-2,1 0,0 1,0 0,-6 3,-8 4,-9 6,-9 6,-13 9,-8 5,-9 7,-5 2,-5 4,-5 4,-8 2,-20 11,-20 13,-21 18,-14 14,-11 16,-11 12,-10 8,-4 3,-2-2,1 2,0 6,10 1,12-4,16-10,16-15,14-14,13-11,12-12,6-8,5-6,5-8,3-3,3-4,1-1,9-8,8-10,14-14,18-12,15-11,10-6,7-2,3 3,3 2,-3 4,-4 4,-6 6,-8 5,-9 5,-6 6,-6 3,-3 1,-1 0,-2-1,-2 1,-2 4,-4 1,0 3,-3 0,0 2,-1-2,0-3,0-3,0-2,-4 2,-2 1,-2-1,-4 3,0 1,-3 2,-3 5,2-1,-2 2,-2 3,-2 2,-2-3,-1 1,-2 0,0 3,-1-4,1 0,-1 1,1 2,0 2,0 1,0 1,0 1,0 0,0 1,7 1,10 7,6 5,6 7,8 11,7 10,5 14,4 5,3 3,-2-3,-3-5,-3-6,-5-8,-5-7,-5-3,-5-3,-7-7,-3-2,-4-5,-1 1,-1-3,1 1,-1-2,-3-3,-3-2,-2-4,-2-1,-2-1,0-2,0 1,-1-1,-4-4,-12-7,-11-7,-15-16,-13-13,-7-8,-3-6,-2-5,-4-5,-1-1,-2-2,2 5,5 7,5 9,8 9,6 6,6 6,6 4,5 1,7 7,4 1,5 5,1-1,3 4,-2-3,2 3,3 3,3 2,2 4,2 1,2 2,0 0,1 0,-1 1,1-1,-1 1,0-1,1 0,-1 1,0-1,0 0,0 0,0 0,0 0,0-1,0 1,7 0,12 3,12 5,12 10,16 15,14 13,8 13,5 11,4 14,1 8,-1 1,-7-2,-7-8,-8-9,-3-4,-2-3,-1-3,-2-4,-5-4,-7-5,-8-6,-12-11,-6-7,-7-7,-5-8,-5-5,-3-5,-3-2,0 0,0-2,-5-7,-6-8,-10-12,-11-12,-11-11,-15-9,-16-12,-10-8,-4-7,2-3,1 0,0 2,3 3,2 8,6 9,6 10,6 8,6 7,6 8,7 4,6 6,10 6,5 3,6 4,6 4,5 4,4 2,1 2,12-1,12-2,16-4,19 0,15 4,12 2,8 4,4 2,3 3,-3-1,-3 2,-5 2,-10-1,-10 0,-10 2,-10-1,-10 3,-5 2,-8 7,-4 6,-5 15,-5 16,-6 16,-8 8,-5 7,-3-1,-1-3,2-4,2-4,3-5,2-6,1-8,1-15,0-6,0-11,1-5,-1-6,1-6,-1-4,0-4,-5-7,-4-6,-2-10,-2-10,-2-9,1-10,-4-5,-2-6,-5-9,-5-9,-3 0,0 9,3 10,8 17,1 8,5 10,1 4,2 6,4 6,3 4,3 3,1 2,0 8,0 9,0 8,0 5,1 5,1 2,-1-1,1-7,0-4,0-5,1-7,-6-3,-6-3,-8-7,-9-9,-7-10,-7-6,-1-4,-2-3,0-3,3 2,9 6,10 7,9 8,6 5,6 4,2 2,2 9,4 10,7 9,7 4,8 5,7 2,3 1,3-1,-6-6,-8-8,-9-9,-8-7</inkml:trace>
</inkml:ink>
</file>

<file path=ppt/ink/ink44.xml><?xml version="1.0" encoding="utf-8"?>
<inkml:ink xmlns:inkml="http://www.w3.org/2003/InkML">
  <inkml:definitions>
    <inkml:context xml:id="ctx0">
      <inkml:inkSource xml:id="inkSrc0">
        <inkml:traceFormat>
          <inkml:channel name="X" type="integer" max="32767" units="cm"/>
          <inkml:channel name="Y" type="integer" max="32767" units="cm"/>
          <inkml:channel name="F" type="integer" max="2047" units="deg"/>
          <inkml:channel name="T" type="integer" max="2.14748E9" units="dev"/>
        </inkml:traceFormat>
        <inkml:channelProperties>
          <inkml:channelProperty channel="X" name="resolution" value="2155.72363" units="1/cm"/>
          <inkml:channelProperty channel="Y" name="resolution" value="3449.15796" units="1/cm"/>
          <inkml:channelProperty channel="F" name="resolution" value="5.68611" units="1/deg"/>
          <inkml:channelProperty channel="T" name="resolution" value="1" units="1/dev"/>
        </inkml:channelProperties>
      </inkml:inkSource>
      <inkml:timestamp xml:id="ts0" timeString="2023-09-27T07:35:33.265"/>
    </inkml:context>
    <inkml:brush xml:id="br0">
      <inkml:brushProperty name="width" value="0.05292" units="cm"/>
      <inkml:brushProperty name="height" value="0.05292" units="cm"/>
      <inkml:brushProperty name="color" value="#FF0000"/>
    </inkml:brush>
  </inkml:definitions>
  <inkml:trace contextRef="#ctx0" brushRef="#br0">3695 9483 662 0,'0'0'91'0,"0"0"-67"16,0 0 13-16,0 0 26 15,0 0-32-15,0 0 2 16,0 0 33-16,-104-111 25 0,89 111-36 16,15 0-21-1,0 0-15-15,0 0 2 0,0 0 6 16,0 0-1 0,0 0 4-16,0 0 3 0,0 0-5 15,0 0 4-15,0 0 2 16,0 0-2-16,0 0-4 15,0 0 3-15,0 0 6 16,0 0-16-16,0 0-8 16,0 0-7-16,0 0 5 15,0 0-10-15,0 0-2 16,9 0 2-16,8 0 2 16,15 0 2-16,6 0 2 15,5 1 3-15,0-1-1 0,1 0 0 16,-1 0-2-16,1 0 3 15,-1 0-5-15,1 5-2 16,5-2 4-16,6-3-7 16,3 0 3-16,14 0-1 15,-20 0 1-15,-3 0-1 16,-2 0 1-16,-18 0-2 16,2 0 10-16,4 0-6 15,-12 0 0-15,6 0 0 16,15 0-4-16,-1 0 6 15,3 0-7-15,4 0 3 16,2 0-3-16,-9 0 2 16,3-3-1-16,7-3 0 0,-10 2 1 15,0 0-1-15,-5 1 3 16,-6 1-2-16,-9 2 0 16,3-5-1-16,0 5 0 15,3 0 0-15,9 0-1 16,14 0 0-16,3 0 2 15,14-5-1-15,-2-2 2 16,2 4-2-16,10-6 3 16,-4 1-3-16,-3 3 6 15,1-5-3-15,8 0-1 16,-6 4 0-16,12-5-2 16,2 2-1-16,13-1 3 15,-12 1 4-15,11 0-5 0,6 3-2 16,-3-2 1-16,-3 5 0 15,-8 1 1-15,-6 2-2 16,-6 0 1-16,-6 0-1 16,6 0 4-16,-3 0-4 15,-2 0 2-15,-10 0-1 16,10 0 0-16,-4 0 0 16,6 0-1-16,3 0 2 15,-6 0-1-15,4 0 0 16,-4 0-1-16,6 0 0 15,6 0-1-15,11 0 2 16,-8 0 1-16,3-3-1 16,2 3 2-16,1-4-3 15,-12 4 0-15,2 0 0 16,10 0 1-16,-9 0-1 0,14 0 0 16,3 0 0-16,3 0 2 15,24 0-1-15,5 0 0 16,8 0-1-16,-2 0 0 15,0 0-1-15,-14 0 1 16,-13-3-3-16,-5-1 3 16,-8 4 0-16,-4-3 0 15,-5 3 1-15,8-3 0 16,-8 3 0-16,-1-3 2 16,7 3-2-16,-10-3 1 15,4 3-1-15,3-3-1 0,-7 3-2 16,4 0 2-16,5 0 2 15,-2 0 0-15,8 0-2 16,9 0-2-16,6-8 2 16,5 7 2-16,6-7 1 15,1 3-2-15,-1 0-1 16,3 4 4-16,-8 1-3 16,8 0 0-16,-9 0-1 15,7 0 0-15,5 0 1 16,0 6-1-16,8-1 3 15,-2-1-1-15,9 0 2 16,11-3-1-16,6 4 2 16,8-5 0-16,1 0 0 15,-18 0 1-15,-8 0-3 16,-15 0 0-16,-23 0 5 0,-3 0-2 16,-29 0 5-16,-29 0-7 15,-9 0 0-15,-14 0-1 16,-14 0-2-16,-10 0 2 15,-5 0-1-15,0 0 3 16,0 0-3-16,0 0 4 16,0 0-4-16,0 0 2 15,0 0-2-15,0 0-2 16,0 0 0-16,0 0 1 16,0 0-1-16,0 0 0 15,0 0-1-15,0 0-1 16,0 0 2-16,0 0-11 0,0 0-29 15,0 0-31-15,0 0-55 16,0 0-34-16,0 3-8 16,0 6-61-16,0 1-253 15</inkml:trace>
  <inkml:trace contextRef="#ctx0" brushRef="#br0" timeOffset="534.7">14958 8697 466 0,'0'0'238'0,"0"0"-68"16,0 0 23-16,0 0-45 15,0 0-43-15,0 0-27 16,-92-12-25-16,92 12-15 16,0 0-13-16,26 0-4 15,20 0-13-15,26 25-4 16,27 19 3-16,11 12 4 16,-3 2 0-16,6 5-3 15,-3-5 10-15,-18-7-9 0,-10 2-2 16,-22-13-3-16,-2 2-2 15,-14-10 0-15,-15-2 3 16,-15-1-3-16,-11-10 2 16,-3 6-3-16,0 4 6 15,0 13 2-15,-52 9 6 16,-38 13-5-16,-11 1 5 16,5 5-7-16,9-4-2 15,12-1-2-15,14-10 2 16,27-4-4-16,-1-12-2 15,6-10 2-15,9-6 0 16,8-10-2-16,6-7-2 16,6-6 2-16,0 0-7 15,0 0-42-15,0 0-33 16,0 0-43-16,0-14-49 0,0-20-264 16</inkml:trace>
</inkml:ink>
</file>

<file path=ppt/ink/ink4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17-10-18T00:14:36.695"/>
    </inkml:context>
    <inkml:brush xml:id="br0">
      <inkml:brushProperty name="width" value="0.12" units="cm"/>
      <inkml:brushProperty name="height" value="0.24" units="cm"/>
      <inkml:brushProperty name="color" value="#FFFC00"/>
      <inkml:brushProperty name="tip" value="rectangle"/>
      <inkml:brushProperty name="rasterOp" value="maskPen"/>
      <inkml:brushProperty name="ignorePressure" value="1"/>
    </inkml:brush>
  </inkml:definitions>
  <inkml:trace contextRef="#ctx0" brushRef="#br0">12815 11866,'0'0,"-3"2,-7 2,-6 5,-7 4,-7 3,-5 3,-5 4,-2 3,0 2,5 0,4 2,7 0,6-1,6 1,7 3,7-1,7 1,6 4,9 3,11 3,9 1,8 0,6-4,4-2,0-4,-2-4,-2-4,-2-6,-2-6,0-8,2-8,0-6,-2-5,-4-4,-4-3,-5-2,-4 0,-4-3,-4 0,-6-2,-3-1,-6-4,-7-6,-6-3,-11-4,-10-4,-10-2,-6-1,-2 6,0 6,-1 7,0 7,0 8,0 7,-1 5,-2 6,0 4,-4 6,-1 4,-3 11,1 9,6 4,8 1,9 1,10 0,7-2,8-1,7-2,10 0,10 2,8 2,7 0,1-3,1-4,-2-6,-2-7,-3-7,-1-7,-2-6,-2-5,-4-4,-1-3,-2-3,-4-3,-2-3,-4-5,-6-3,-6-5,-6-6,-5-3,-5-1,-4-1,-2 3,-1 3,0 7,-1 5,-2 7,1 7,-2 7,0 7,1 5,-1 8,0 6,0 6,4 5,4 0,5-1,5 0,5-1,6-2,6-1,4-2,6-1,5-2,5-2,4-3,4-4,2-4,-3-3,0-4,-3-4,-4-3,-7 0,-3-3,-3-4,-4-4,-5-5,-2-4,-4-3,-4 0,-2 1,-3 2,1 6,-4 2,-3 3,-2 5,-2 3,-1 5,-2 7,-1 5,1 4,-1 3,2 4,1 1,4 1,4 1,3-1,6 1,5-1,5 0,7 2,4 2,5 0,1-1,2-5,1-5,2-4,0-5,0-6,-3-3,-5-3,-3-3,-5 0,-2-3,-4-2,-4-5,-4-4,-6-6,-5-3,-4-3,-2 0,-4 3,-1 3,0 7,-1 3,-2 6,-3 7,-2 9,-1 4,0 6,3 4,3 2,6 3,3 0,6 1,4 0,5 1,4 1,6 0,6 2,4-1,5-1,3-2,0-2,1-5,2-6,-2-5,1-7,-2-3,-2-4,-3-3,-3-6,-5-3,-5-4,-6-5,-3-4,-5-3,-4 2,-4 3,-3 3,-2 5,-1 7,-1 3,1 6,-1 4,-2 8,-1 9,-1 4,1 5,3 1,3 1,5-4,4 1,4-4,3-1,1-3,5 0,5-1,4 0,4-2,2-1,1-2,0-3,-2-1,-2-1,-3-2,-3 0,-5 0,-2-1,-2 1,-1 0,0 0,-1-1,0 1,1 0,-1 0,1 0,0 0</inkml:trace>
</inkml:ink>
</file>

<file path=ppt/ink/ink4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17-10-18T00:14:56.774"/>
    </inkml:context>
    <inkml:brush xml:id="br0">
      <inkml:brushProperty name="width" value="0.12" units="cm"/>
      <inkml:brushProperty name="height" value="0.24" units="cm"/>
      <inkml:brushProperty name="color" value="#FFFC00"/>
      <inkml:brushProperty name="tip" value="rectangle"/>
      <inkml:brushProperty name="rasterOp" value="maskPen"/>
      <inkml:brushProperty name="ignorePressure" value="1"/>
    </inkml:brush>
  </inkml:definitions>
  <inkml:trace contextRef="#ctx0" brushRef="#br0">20193 11219,'0'0,"0"0,0 0,0 4,0 4,0 8,0 7,0 8,0 5,0 10,0 6,0 6,0 5,0 2,0 0,0 1,0 1,0 3,0 4,0 4,0 6,0 4,0 1,0-2,2-3,0-1,0-5,0-3,-1-7,0-4,-1-5,0-6,0-6,0-7,0-11,0-7,0-6,0-7,0-4,0-4,0-1,0-1,0 0,-2-8,0-11,-2-19,0-13,1-18,1-14,0-12,1-11,1-6,-2-3,0 3,0 1,0-2,1 0,1 3,-1 4,1 8,2 9,0 10,1 8,-2 4,1 10,-1 8,-1 7,0 7,0 7,0 4,0 6,0 3,0 4,0 1,0 1,0 3,0 3,0-2,0 0,0 1,0 2,0 1,0 0,3 2,1 0,7 2,10 5,10 4,12 6,8 6,7 4,8 5,7 5,1 3,3 2,2 2,0 2,5 4,3 7,-2 3,-3 4,-4 0,-4 1,-4 0,-3 0,-5-4,-2-2,-3-5,-3-4,-3-2,-2-3,-4-5,-6-6,-5-3,-6-5,-7-7,-4-2,-4-5,-2-1,-3-2,-2-3,-2-1,-3-3,0-2,-1 0,-1 4,1 0,-4 4,-7 4,-11 6,-15 6,-17 8,-12 6,-9 4,-7 1,-5 3,-4-2,-2 2,-3 4,1 4,2 5,5 3,4 1,5 4,5-1,7-3,10-10,9-10,9-8,9-9,9-8,4-4,6-4,4-5,4-1,2-3,1-2,1 1,0-1,0 0,0 0,-1 1,0 0,1 0,-1-6,0-14,1-22,3-31,2-18,1-13,4-14,0-17,-3-9,-4 3,-4 11,-6 11,-4 7,-5 8,-4 7,0 9,0 10,1 11,3 13,2 12,4 14,1 7,1 7,4 7,0 4,2 6,-1 14,2 20,2 19,3 17,4 15,3 20,6 24,2 9,0-3,-2-10,0-9,-2-10,-3-12,0-10,-3-15,-2-12,-2-16,-2-16,-2-13,0-8,3-6,6-9,9-9,10-18,10-15,5-9,4-3,4-4,3-4,3 1,0 1,0 5,-2 9,-5 12,-3 12,-4 10,-4 8,-4 5,-2 5,-1 6,-2 3,-1 5,-2 2,-3 0,-6-2,-3 0,-4-1,-5-3,-3-3,-4 2,-8 1,-11-1,-12-3,-17-4,-19-8,-17-11,-11-11,-5-6,1-7,-2-10,4-4,7 0,7 1,6-2,7-4,8 0,7 1,11 2,7 5,10 8,9 8,6 8,7 8,4 4,6 4,8 1,9 6,14 11,15 17,12 16,11 19,6 19,7 14,4 26,-1 16,-6 5,-10-4,-8-9,-9-9,-11-14,-12-11,-9-17,-10-14,-8-11,-5-15,-6-8,-6-6,-9-8,-10-5,-11-9,-11-10,-10-11,-6-13,-3-16,-1-13,1-15,0-14,5-6,6 4,7 9,10 12,10 14,8 14,8 15,8 10,3 9,5 4,2 2,6 1,8-1,12 0,10 7,11 9,8 8,9 13,8 22,3 18,-4 11,-8 6,-11-1,-12-6,-11-2,-12-2,-16-5,-14-2,-13-3,-10-6,-9-9,-6-10,-2-11,-4-10,-1-9,-1-13,-3-10,-2-11,3-8,4-6,7-5,8-7,8-8,8-13,10-15,12-8,11-2,11 2,9 9,7 10,8 13,7 7,4 10,4 8,5 9,2 7,1 8,-3 7,-6 8,-6 9,-7 8,-6 11,-9 12,-11 14,-13 16,-16 12,-14 3,-15 1,-13-4,-10-4,-7-7,1-8,2-10,5-11,2-14,6-11,6-11,8-11,7-11,6-11,8-14,13-22,12-21,13-15,12-7,13 1,11 10,6 12,6 15,2 14,-2 14,-6 13,-9 12,-10 8,-13 4,-7 9,-9 14,-12 22,-18 25,-20 21,-16 5,-13-4,-11-9,-8-12,-3-14,1-14,3-14,4-14,3-14,5-16,7-21,9-18,11-21,16-9,13-3,13 3,12 4,12 8,12 9,11 7,8 11,4 10,1 10,0 13,-5 11,-4 12,-5 11,-7 6,-9 8,-10 7,-14 18,-17 21,-18 21,-25 20,-1-9,7-25,14-26,11-25</inkml:trace>
</inkml:ink>
</file>

<file path=ppt/ink/ink4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17-10-18T00:14:45.641"/>
    </inkml:context>
    <inkml:brush xml:id="br0">
      <inkml:brushProperty name="width" value="0.12" units="cm"/>
      <inkml:brushProperty name="height" value="0.24" units="cm"/>
      <inkml:brushProperty name="color" value="#FFFC00"/>
      <inkml:brushProperty name="tip" value="rectangle"/>
      <inkml:brushProperty name="rasterOp" value="maskPen"/>
      <inkml:brushProperty name="ignorePressure" value="1"/>
    </inkml:brush>
  </inkml:definitions>
  <inkml:trace contextRef="#ctx0" brushRef="#br0">13152 12452,'0'0,"0"0,0 0,0 0,0 0,0 0,0 0,0 0,0 0,4 0,0 0,6 0,3 0,4 0,2 0,3 0,2 0,3 0,6 0,4 0,7 0,7 0,5-2,7 0,6-1,3-1,2 0,1 1,-2 1,0 0,-3 0,-3-3,-1 0,0 2,0 0,2 1,1 1,-2 0,-1 1,-2 2,-2 2,-1 3,-1 0,0-2,-1 1,-1-1,-2 1,-1-1,-1-1,-1 1,-1-2,-4 1,0-2,0-1,-2 0,1-1,-2 0,0 0,0-1,-2 1,0-2,0 0,0-1,-1-1,-3-2,-1 1,-4 0,-4 0,-3 0,-7 2,-2 0,-5 2,-5 0,-4 1,-1 0,-3 0,0 0,-1 1,0-1,-9 2,-12 2,-16 3,-17 1,-15 3,-11-1,-12-1,-7 0,-4-2,-6-2,-7 0,-8 1,-5 1,-4 0,-1-1,-1-3,-4-2,-1-3,0 0,1-1,3-3,3-2,8-2,5 0,6-1,8 2,10 1,12-1,11-1,13 0,15 0,10 0,12 1,7 3,6 2,5 1,5-1,7-6,15-3,19-3,26-3,29-3,20 1,20 0,22 3,12 2,9 8,8 5,5 3,-5 2,-9 4,-5 2,-10 1,-12-2,-13-2,-13 0,-11 1,-10 2,-9 1,-11-1,-13-2,-13-2,-14-2,-13 0,-8-4,-9-1,-6 1,-7-2,-13-1,-19-2,-21-4,-19-4,-20-3,-23-2,-15 1,-10 1,-16 2,-17 4,-5 4,3 3,-3 3,0-1,8 1,13 0,9-1,6-2,10-2,13-3,16-2,17-1,16 0,15 0,14 1,14 3,7 0,8 2,5 3,5 1,9 0,17-2,26 0,29 3,24 3,26 3,27 4,19 2,13-1,15-2,6 0,-1-4,-5-2,-10 1,-15-4,-18-3,-15 0,-12-3,-14 0,-14 0,-16 2,-18 2,-18 2,-14-1,-14 0,-12 1,-7 0,-9-1,-18 0,-30 0,-28 3,-26 4,-31 2,-22 5,-13 6,-20 3,-12 3,-2 4,0 1,0-3,12 0,11 0,7-3,7-3,11-5,16-5,16-2,14-3,15-1,15-1,16-2,16 0,16-1,13 1,11 0,7-1,7 5,12 6,20 8,24 6,29 4,26-1,24 0,19-2,17-4,14 1,9-3,5-6,1-4,-6-2,-12-1,-14-1,-13 1,-17 0,-14 2,-14-1,-16-2,-16-1,-17-2,-16-1,-11 0,-14-1,-10 0,-8-1,-5 1,-12 0,-19 1,-27 2,-28-1,-27-2,-23-1,-22 0,-18-1,-9 3,-2 1,1-2,5-1,7-1,8-1,7 0,9 0,9 1,12-2,9-1,11-1,11-3,13 1,15 2,14 2,14 1,14 1,10 2,9 0,5 6,10 7,15 7,20 8,30 11,29 6,21 0,23-3,25-2,12-8,13-8,9-6,2-6,-7-5,-6-7,-10-6,-14-2,-17 1,-17 1,-17 2,-17 1,-16 2,-15 0,-15 1,-13 1,-14-1,-13 0,-8 1,-6-1,-9 0,-17 2,-22 4,-27 3,-33 2,-26-1,-22-2,-19 0,-16-7,-2-3,-2-5,-4-2,6-4,11-1,4-2,4-2,10-1,14-2,7-5,7-2,10 1,12 1,15 3,15 4,18 4,14 2,18 3,13 4,10 2,7 3,8 1,17 0,24-1,28-1,31-2,26-2,25 0,20 1,14 0,15-2,9 0,6-3,4 1,-2-2,-9 2,-15-1,-16 0,-17 3,-18 3,-17 1,-19-1,-19 1,-17 1,-18 1,-15 0,-14 0,-10 1,-7 0,-6 0,-9 1,-17 1,-25 0,-28 1,-25-1,-23-1,-20-2,-19-1,-10-2,-7-2,-3-1,5 0,6-1,4-1,6-1,5 0,6 1,4 2,2 5,6 0,6 1,10 0,10 1,11-1,13 0,13-2,14 1,14 0,11-1,11 0,10 0,7 1,4 0,10 0,15-1,22-1,23-2,25-1,25 2,20 2,17 2,20 4,13 2,8 1,6 2,0-3,-3-3,-10-5,-11-5,-15-2,-16-3,-17 2,-16 2,-12 5,-12 5,-10 4,-11 3,-12 2,-10-1,-11 0,-10-1,-11-3,-6-1,-7-2,-5 4,-14 7,-18 7,-20 3,-22 6,-21 2,-18 1,-13 2,-11 0,-13-1,-4-3,1-5,5-5,4-3,7-5,9-5,11-3,12-3,11-3,9-3,7 0,7-1,8 2,9 2,8 0,9 1,12 1,10 0,9 0,5 1,6 2,10 4,15 5,19 4,25 7,29 1,25 2,20-1,21-4,18-8,4-5,4-7,-2-3,-6-4,-16-3,-12 1,-16-2,-14-1,-17 1,-16 1,-16 4,-15 2,-14 3,-15 0,-10 0,-8 1,-7 0,-5-1,-3 1,-13 1,-22 0,-23-1,-26-2,-25 2,-29 1,-16 1,-15 2,-12 1,-4-2,6 0,3-4,2-4,6-1,12 1,10-1,4-1,6-2,8 0,13-3,13 1,15-3,13 0,15-1,11 3,11 1,12 2,7 3,6 2,5 1,4 2,3 0,0 0,1 1,1-1,1 4,5 5,8 3,13 1,18 2,18 2,18 2,9-4,3-5,4-1,6-4,8-1,7-4,2-4,5-5,5-4,7-2,3 1,-3 2,-4-1,-5 1,-5 4,-7 0,-11 2,-14 4,-13 2,-14 3,-13 3,-12 1,-13-2,-8-1,-8-1,-5-1,-4-2,-3 0,-4 0,-12 0,-21 2,-23 2,-25 2,-17 0,-19 2,-15-2,-8 1,-4 1,2 2,0 4,2 3,2 0,8-1,5 3,8-1,3 2,3-3,4-2,6-5,5-2,8-3,8-1,6-4,6-4,7-2,8-3,8 0,8 0,7 2,6 1,8 3,3 1,6 1,3 1,4 0,3 0,1 1,0-1,1 0,4 4,7 5,12 3,16 1,15 0,15-1,12 1,11-3,7-3,10-2,5-5,6-1,6-2,6-1,2-2,-2-2,-2 1,-2-1,-4 1,-6 0,-4 2,-8 1,-6 3,-5 3,-6 4,-6 0,-3 0,-4 0,-4-2,-3-5,-2 1,-2 0,-3 0,-1 1,-1 0,-5-1,-4-1,-5 1,-5-1,-6 1,-9-1,-6 1,-7 0,-6 0,-3 0,-4 0,-1 0,-1 0,0 0,0-3,-7-9,-9-6,-11-6,-13-1,-13-4,-16-3,-15-2,-12 2,-12 5,-6 6,-6 7,-8 5,-9 6,-3 4,3 3,2 6,-1-1,0-2,4-1,10 0,5 0,6-1,5 2,5 0,5-3,9 2,10 0,11 0,9-1,10-2,8-1,5 1,6 0,8-1,3 0,5-1,2-1,3 0,2 1,2-2,2 1,2 0,0 0,0 0,1 0,-1 0,0-4,1-1,-1-3,0-1,0-2,0-3,0 1,0-3,0-2,0-4,0-2,0 0,0 0,2-2,0 1,2 0,2 1,1 1,2 1,0 0,1 0,1 0,-1 0,2 3,2 0,4 1,6 1,7-1,6 1,9 0,6 0,8 2,3 0,1-2,3-1,6 0,9 0,11-1,10 1,11-2,9-1,8-1,6 2,4 2,-1 0,-5 2,-7 2,-6 2,-6 3,-7 2,-9 4,-7 5,-8 1,-6 3,-5 4,-6 1,-4 0,-7 0,-9-1,-8 0,-8-2,-9-2,-3 2,-6-1,-2 3,-2-1,0 1,-2 0,-1-2,-2 1,2 3,-2-1,0-2,-2 2,0 1,1 5,1 5,0 8,2 5,-1 1,1 6,-1 3,-2 3,0 5,0 2,-1 1,-2 4,0 0,0-4,-1-4,0-5,-1-7,1-10,0-7,0-7,0-2,0-4,0-4,0 1,0-1,0-1,0-1,0-2,0-1,0-1,0 0,0-8,-2-7,-1-11,-3-9,-2-7,-3-7,-1-4,-2 1,-2 1,-2 5,-1 5,-2 4,-3 1,-5-2,-3 0,-5 1,-7 0,-7-2,-5 0,-4 2,-7 1,-7 3,-7 2,-8 4,-4 5,-3 5,-7 1,-8 1,-6 4,-1 3,0 5,-1 4,-3 0,-3 3,3 1,6-3,6-2,6-2,3-3,4-4,4-2,7 1,6 2,6 0,5-1,3 0,3 1,1 3,3-1,3 1,7 2,5 0,7 2,7 3,5 0,7 0,3 1,4-2,3 0,1 4,0 0,3 3,1 1,1 2,1 4,3 6,2 5,2 5,3 7,0 5,1 4,1 1,-1-1,1-1,-1-2,0-2,0 0,-1 0,-3-4,-2-2,0-3,-1-2,-1-3,0-3,-1-2,-1-4,0-3,0-3,0 0,0-4,-1 2,1-1,0-3,0-2,0-3,0 0,0-2,0 0</inkml:trace>
</inkml:ink>
</file>

<file path=ppt/ink/ink4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17-10-18T00:14:58.959"/>
    </inkml:context>
    <inkml:brush xml:id="br0">
      <inkml:brushProperty name="width" value="0.12" units="cm"/>
      <inkml:brushProperty name="height" value="0.24" units="cm"/>
      <inkml:brushProperty name="color" value="#FFFC00"/>
      <inkml:brushProperty name="tip" value="rectangle"/>
      <inkml:brushProperty name="rasterOp" value="maskPen"/>
      <inkml:brushProperty name="ignorePressure" value="1"/>
    </inkml:brush>
  </inkml:definitions>
  <inkml:trace contextRef="#ctx0" brushRef="#br0">20971 11792,'0'0,"0"0,0 0,0 0,0 0,0 0,0 0,0 0,1 4,1 1,4 3,2 5,0-1,3 7,8 10,8 9,8 5,10 5,8 1,6 2,7 2,6 2,1 3,-2 3,-3 4,-3 6,-3 3,-8-3,-10-9,-8-8,-9-11,-9-12,-6-8,-5-7,-4-7,-2-5,-1-3,-10-4,-11-4,-14-10,-15-9,-12-11,-17-12,-15-10,-6-3,-6-5,-3-8,4-3,7-3,4-6,6 1,8 5,11 6,11 11,7 10,10 11,7 8,5 5,8 8,4 6,5 6,5 4,3 3,2 3,2 1,8 7,15 20,20 27,16 26,11 19,9 17,4 13,3 13,0 10,-4-4,-9-11,-5-14,-7-13,-8-17,-10-19,-10-18,-10-15,-8-14,-7-13,-5-8,-2-6,-3-3,1-1,-6-9,-6-14,-7-15,-7-25,-12-31,-9-20,-7-10,-4 1,-2 7,-1 9,0 10,1 8,-3 6,3 10,4 13,7 14,7 11,7 12,6 10,6 11,0 10,1 15,-2 18,0 19,2 16,0 23,2 20,1 16,6 5,4-2,2-6,2-1,0-7,4-11,4-14,3-17,1-21,0-21,-2-17,-1-11</inkml:trace>
</inkml:ink>
</file>

<file path=ppt/ink/ink4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17-10-18T00:17:47.756"/>
    </inkml:context>
    <inkml:brush xml:id="br0">
      <inkml:brushProperty name="width" value="0.12" units="cm"/>
      <inkml:brushProperty name="height" value="0.24" units="cm"/>
      <inkml:brushProperty name="color" value="#FFFC00"/>
      <inkml:brushProperty name="tip" value="rectangle"/>
      <inkml:brushProperty name="rasterOp" value="maskPen"/>
      <inkml:brushProperty name="ignorePressure" value="1"/>
    </inkml:brush>
  </inkml:definitions>
  <inkml:trace contextRef="#ctx0" brushRef="#br0">12666 11866,'0'0,"-2"1,-4 1,-4 3,-4 1,-4 3,-3 1,-3 1,-2 3,1 0,2 1,4 0,3 0,3 0,5 1,4 0,4 1,4 0,4 2,6 2,5 1,7 1,4-1,4-1,2-2,0-1,-1-3,-1-2,-1-2,-2-4,1-4,1-4,-1-3,0-3,-3-2,-3-1,-2-1,-3-1,-2 0,-3-1,-3-1,-3-1,-2-1,-5-3,-4-2,-6-3,-6-1,-7-1,-3-1,0 3,-2 4,0 3,0 4,1 3,-1 5,0 2,-2 3,0 2,-1 3,-2 2,-2 6,2 4,2 3,6 0,5 1,6-1,5 0,3-2,6 0,5 1,7 0,5 1,3 0,1-2,1-1,-2-4,0-3,-2-4,-2-3,0-4,-2-2,-1-2,-2-2,-1-1,-1-2,-3-1,-2-3,-3-1,-4-4,-4-1,-2-3,-4 0,-2-1,-2 2,1 2,-1 2,-1 4,0 3,-1 4,0 4,0 2,0 4,0 4,-1 2,1 4,2 2,2 1,4-1,3 0,3-1,3 0,3-1,4-2,3 1,2-2,4-1,3-1,2-3,0-1,0-1,-1-3,-2-3,-2 0,-4-1,-2-1,-2-2,-3-2,-2-3,-1-2,-4-2,-1 1,-2 0,-1 1,0 3,-2 2,-2 0,-1 3,-2 2,0 3,-1 3,-1 2,0 3,1 2,0 1,1 1,2 0,3 1,2-1,3 1,3-1,3 1,5 0,2 1,2 1,2-2,0-1,2-3,0-3,1-2,-1-3,-1-1,-3-2,-2-2,-3 0,-2-1,-1-1,-4-3,-2-2,-3-3,-3-1,-2-2,-3 0,-1 1,0 3,-1 2,-1 3,-1 2,-1 4,-2 4,0 3,-1 3,3 1,1 2,4 1,2 1,3 0,3-1,2 2,4 0,3-1,3 2,3 0,3-2,1 1,1-3,1-2,0-2,0-4,-1-3,0-2,-1-1,-3-2,-1-4,-3 0,-3-3,-4-2,-2-3,-2-1,-3 1,-3 1,-1 3,-1 1,-2 4,1 2,0 3,-1 2,-1 4,0 5,-1 2,0 2,2 1,2 0,3-1,3-1,2-1,2-1,1-1,2-1,3 1,3-1,2-1,1-1,2 0,-1-2,-1 0,-1-1,-2-1,-3 0,-1 0,-3 0,0-1,-1 1,0 0,-1 0,1 0,-1 0,1 0,0 0,0 0</inkml:trace>
</inkml:ink>
</file>

<file path=ppt/ink/ink5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17-10-18T00:17:47.757"/>
    </inkml:context>
    <inkml:brush xml:id="br0">
      <inkml:brushProperty name="width" value="0.12" units="cm"/>
      <inkml:brushProperty name="height" value="0.24" units="cm"/>
      <inkml:brushProperty name="color" value="#FFFC00"/>
      <inkml:brushProperty name="tip" value="rectangle"/>
      <inkml:brushProperty name="rasterOp" value="maskPen"/>
      <inkml:brushProperty name="ignorePressure" value="1"/>
    </inkml:brush>
  </inkml:definitions>
  <inkml:trace contextRef="#ctx0" brushRef="#br0">20185 11103,'0'0,"0"0,0 0,0 2,0 2,0 4,0 4,0 4,0 3,0 4,0 4,0 3,0 3,0 0,0 0,0 1,0 1,0 1,0 2,0 2,0 3,0 2,0 1,0-1,1-2,1 0,-1-3,0-2,0-3,-1-2,0-3,0-2,0-4,0-4,0-5,0-3,0-4,0-3,0-3,0-1,0-1,0-1,0 1,-1-5,0-5,-2-10,1-7,0-9,1-7,0-6,0-6,1-4,-1 0,0 0,-1 2,2-2,-1 1,0 1,1 1,0 6,1 3,1 6,-1 4,0 2,0 5,-1 5,1 2,-1 5,0 3,0 2,0 3,0 2,0 2,0 0,-1 1,1 2,0 1,0-1,0-1,0 2,0 0,0 1,0 0,3 1,-1 0,5 1,5 3,7 1,7 4,5 3,4 2,5 3,4 1,1 3,1 1,2 0,0 2,3 2,1 3,0 2,-3 2,-2 0,-2 0,-3 0,-1 1,-4-2,0-2,-3-2,-2-3,0 0,-3-2,-2-3,-3-2,-4-2,-2-2,-6-5,-1 0,-4-3,0 0,-2-2,-2 0,0-2,-2-1,-1-1,0 0,0 2,-1 0,-1 2,-5 3,-6 2,-10 3,-9 5,-8 2,-5 3,-5 0,-2 1,-3 0,-2 1,0 1,-1 3,2 3,2 0,4 2,2 1,3 1,4-4,7-3,5-6,6-4,4-5,6-3,3-3,4-2,2-2,2-2,1 0,1-1,1-1,-1 1,1 0,-1-1,1 1,-1 0,0 0,0-3,0-7,1-12,1-15,2-10,0-7,3-7,-1-8,-1-5,-2 1,-3 7,-4 4,-2 5,-3 3,-2 4,-1 5,0 5,2 6,1 6,1 6,2 8,1 3,1 4,2 3,1 3,0 2,0 8,1 10,1 10,2 8,2 9,3 9,2 13,3 5,-1-2,-1-5,-1-5,0-5,-2-6,0-6,-2-7,-1-6,-2-8,0-9,-2-6,0-4,2-4,4-4,5-5,6-9,6-8,3-4,3-2,2-2,2-2,1 1,1 0,0 3,-2 4,-2 6,-2 7,-3 5,-2 3,-3 3,-1 4,-1 2,0 1,-1 3,-2 1,-1 1,-4-2,-2 0,-2 0,-3-2,-2-1,-2 0,-6 1,-5 0,-9-2,-9-2,-12-4,-10-6,-7-5,-3-4,1-3,-1-5,2-3,4 1,4 0,4-1,4-1,6-1,3 0,7 2,4 2,6 4,6 5,4 3,3 5,3 2,4 1,4 2,6 3,9 5,8 8,8 9,6 10,4 10,4 7,3 13,-2 8,-2 3,-6-2,-6-5,-5-4,-7-8,-6-5,-7-9,-5-7,-5-6,-3-7,-4-5,-4-3,-5-4,-5-2,-8-5,-7-5,-4-6,-5-7,-2-8,0-6,0-8,0-8,3-2,4 1,5 6,5 5,6 8,5 7,5 7,4 6,3 4,3 2,1 2,3-1,6 1,6-1,6 4,8 5,4 4,5 6,6 12,1 8,-2 7,-6 3,-5-1,-8-3,-7-1,-7-1,-9-2,-9-1,-8-3,-7-2,-4-5,-3-5,-3-5,-2-6,0-4,0-7,-3-5,-1-6,2-4,2-3,5-3,4-3,5-4,6-8,5-7,7-3,7-2,7 1,5 5,4 5,5 6,5 5,2 4,2 4,3 5,2 4,0 4,-2 3,-3 5,-4 4,-4 4,-4 6,-5 6,-7 7,-8 9,-10 5,-7 3,-10 0,-8-2,-6-3,-4-3,0-4,2-5,2-6,3-7,2-6,5-6,3-4,5-7,5-6,3-6,9-12,7-11,7-7,9-4,6 0,7 6,5 6,2 8,2 6,-1 8,-4 7,-5 6,-7 3,-7 4,-5 3,-4 8,-8 11,-11 13,-12 11,-10 2,-8-2,-6-4,-5-7,-3-6,2-8,1-7,3-8,2-6,3-9,3-10,7-10,6-11,9-4,9-2,8 2,6 2,8 4,7 4,7 5,4 4,4 6,-1 5,1 7,-3 5,-3 7,-3 5,-4 4,-5 3,-7 5,-8 8,-10 11,-12 11,-13 10,-3-4,6-13,8-14,6-13</inkml:trace>
</inkml:ink>
</file>

<file path=ppt/ink/ink5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17-10-18T00:17:47.758"/>
    </inkml:context>
    <inkml:brush xml:id="br0">
      <inkml:brushProperty name="width" value="0.12" units="cm"/>
      <inkml:brushProperty name="height" value="0.24" units="cm"/>
      <inkml:brushProperty name="color" value="#FFFC00"/>
      <inkml:brushProperty name="tip" value="rectangle"/>
      <inkml:brushProperty name="rasterOp" value="maskPen"/>
      <inkml:brushProperty name="ignorePressure" value="1"/>
    </inkml:brush>
  </inkml:definitions>
  <inkml:trace contextRef="#ctx0" brushRef="#br0">12898 12211,'0'0,"0"0,0 0,0 0,0 0,0 0,0 0,0 0,0 0,2 0,1 0,2 0,4 0,1 0,1 0,2 0,2 0,2 0,2 0,4 0,4 0,3 0,4-1,4 0,4 0,2-1,0 0,1 0,0 1,-1 0,-2 0,-2-1,0-1,0 1,1 1,0 0,0 0,0 1,-1 0,-2 1,0 1,-1 2,-1-1,0 0,0 0,-1 0,-1 0,-1-1,0 0,-1 0,-1 0,-1 0,-1-1,-1 0,0-1,0 0,0 0,-1 0,0 0,-1 0,0-1,0 0,0-1,-1 0,-1-1,-1 0,-2 1,-3-1,-2 1,-3 0,-3 1,-2 0,-3 1,-2 0,-2 0,-1 0,0 0,-1 0,1 0,-6 1,-7 1,-10 2,-11 0,-8 1,-7 1,-7-1,-4-1,-4 0,-2-2,-5 1,-5 0,-2 1,-3-1,-1 0,0-1,-2-2,-2-1,1 0,0-1,2-1,3-1,3 0,4-2,4 1,4 0,6 1,8-1,6 0,8 0,9 0,6 0,8 0,4 2,3 1,3 0,4 0,4-3,8-1,12-3,17-1,16-1,12 0,13 0,13 2,7 1,6 4,4 2,4 2,-4 1,-5 2,-3 2,-6-1,-7 0,-8-2,-9 1,-5 0,-7 1,-5 1,-7-1,-8-1,-7-1,-9-1,-8 0,-5-2,-5 0,-3-1,-6 0,-6 0,-13-2,-12-1,-11-3,-13-1,-13-2,-10 2,-6-1,-9 2,-11 2,-2 2,1 1,-2 2,1 0,4 0,8 0,5-1,5-1,5 0,8-2,10-2,9 1,11-1,9 1,8-1,9 3,4-1,4 2,5 0,1 2,6-1,11 0,15-1,18 2,14 2,16 1,17 2,10 1,9 0,9-2,3 1,0-3,-3 0,-6 0,-10-2,-11-2,-8 0,-7 0,-9-2,-9 2,-9-1,-11 2,-11 1,-8 0,-9-1,-7 1,-5 0,-4-1,-12 1,-18 0,-17 1,-16 1,-18 2,-13 3,-9 3,-11 1,-8 2,-1 2,0 0,0-1,8 0,6 0,4-2,4-1,7-3,10-2,9-2,9 0,9-2,9 0,10-1,9 0,10 0,8 0,7-1,4 1,3 2,9 3,11 4,15 4,17 1,17 0,13 0,12-1,11-2,8 0,5-1,3-4,1-1,-3-2,-8 1,-8-2,-9 1,-10 1,-8-1,-8 1,-10-1,-9-1,-12-1,-8 0,-8-1,-8 0,-6 0,-5 0,-3-1,-6 1,-13 1,-16 0,-17 1,-16-2,-14-1,-13 0,-11 0,-6 2,-1 0,1-1,3-1,4 1,4-2,6 0,4 1,6 0,7-1,6-1,6 0,7-2,8 1,9 1,8 1,9 1,8 0,7 1,4 0,4 3,6 3,9 5,12 3,18 6,18 3,12 0,14-1,16-1,7-5,7-4,6-2,1-4,-4-2,-4-5,-5-2,-10-1,-9 0,-11 1,-10 1,-10 1,-10 0,-9 1,-9 0,-8 0,-9 0,-7 0,-5 1,-4-1,-6 0,-9 1,-13 2,-18 2,-19 0,-16 1,-13-2,-11-1,-11-2,0-2,-2-3,-2 0,3-3,7 0,3-1,2-1,6-1,8-1,5-2,4-2,6 1,7 1,10 1,9 3,10 1,9 1,10 2,9 2,5 1,5 1,5 1,10 0,14-1,18 0,18 0,15-2,16 0,12 0,9 0,8 0,6-1,4-1,2 0,-1 0,-6 0,-9 0,-9 0,-10 1,-12 2,-10 0,-11 1,-12-1,-10 1,-11 0,-9 1,-8 0,-6 0,-5 0,-4 0,-5 0,-10 1,-15 0,-17 0,-15 0,-15 0,-11-2,-12 0,-6-1,-4-1,-1 0,2-1,4 0,2-1,4 0,3 0,3 0,3 2,1 2,4 0,4 0,5 1,6 0,8-1,6 1,9-2,9 1,7 0,8 0,6-1,6 0,5 1,2 1,5-2,10 1,14-1,12-2,16 1,16 1,11 0,11 2,12 1,8 2,4 0,4 1,1-1,-3-3,-6-1,-6-3,-10-2,-9 0,-10 0,-10 2,-8 2,-6 2,-7 3,-6 1,-8 1,-5 0,-7-1,-7 0,-5-1,-5-1,-4-1,-3 2,-8 4,-11 3,-13 2,-12 3,-14 1,-10 0,-7 1,-8 1,-8-1,-1-2,-1-2,4-2,2-3,4-2,6-2,6-2,8-1,7-2,4-2,5 0,5 1,4 0,5 0,5 1,6 1,7 0,7 0,4 0,4 0,3 2,6 2,10 1,10 4,16 3,18 0,14 1,13 0,12-2,11-4,4-3,0-4,1-1,-6-2,-8-1,-8-1,-9 0,-9 0,-10 0,-9 0,-11 2,-9 2,-8 1,-9 0,-6 0,-5 0,-4 1,-3-1,-2 0,-8 1,-13 1,-14-2,-16 0,-15 0,-17 1,-10 0,-10 2,-6 0,-3-1,4 0,2-2,0-2,5 0,7 0,5-1,3 0,4-1,5 0,7-2,9 1,8-2,8 1,9-2,7 3,7 0,7 1,4 1,4 1,2 2,4-1,1 1,0 1,1-1,-1 0,2 2,3 3,5 1,8 0,10 2,11 1,11 1,6-3,1-1,3-2,4-1,4-1,5-2,1-2,2-3,4-2,4-1,2 2,-2-1,-2 1,-4 0,-2 1,-5 1,-6 1,-9 2,-7 1,-10 2,-7 1,-7 0,-8 0,-5-1,-4-1,-4 0,-3 0,0-1,-4 0,-7 0,-12 0,-14 2,-15 2,-11-1,-12 1,-7-1,-7 0,-1 1,0 2,1 1,1 2,1-1,5 1,3 0,5 1,1 0,3-1,2-2,3-2,4 0,4-2,5-2,4 0,4-3,4-2,4 0,5-1,6 1,3 0,4 1,5 1,2 1,3 1,3 0,1 0,2 0,1 0,1 0,-1 0,3 2,4 3,8 1,9 0,9 1,10 0,6-1,7-1,5-1,6-2,2-1,4-2,4 0,4-2,0 0,0-1,-3 0,0 0,-2 1,-4-1,-2 1,-6 1,-3 2,-3 1,-3 2,-4 1,-3-2,-1 2,-2-3,-3-1,-1 0,-1 0,-2 0,-1 1,0-1,-3 0,-3 0,-2-1,-4 1,-3 0,-6 0,-3 0,-5 0,-2 0,-4 0,-1 0,-1 0,-1 0,1 0,-1-2,-4-4,-5-4,-7-2,-8-1,-7-1,-11-3,-8 0,-8 0,-7 3,-3 3,-4 4,-5 2,-5 4,-3 1,3 3,0 1,1 2,-1-3,2 0,7 0,3 0,3 0,3 0,4 1,2-2,5 1,8 0,5 0,6 0,6-2,4 0,5 1,2-1,5 1,2-2,4 1,0-1,2 0,1 0,2 0,1 0,0 0,1 0,1 0,-1 0,0 0,1-2,-1 0,0-3,0 1,0-2,0-1,0 0,0-1,0-2,0-1,0-1,0-1,0 1,1-1,0 0,2 0,0 1,2 0,0 1,1-1,0 1,0 0,0 0,1 1,2 0,2 1,3 0,5 0,4 0,4 0,5 1,4 0,2 0,1-1,2 0,3 0,5 0,7-1,6 1,8-2,4 0,5 0,4 1,2 1,0 0,-4 0,-3 2,-5 1,-2 1,-6 2,-4 1,-5 3,-4 1,-5 1,-2 2,-3 1,-4-1,-4 1,-4-1,-6 0,-5-1,-5-1,-2 1,-4 0,0 1,-2-1,0 2,-1-1,-1-1,-1 1,1 1,0 0,-2-2,0 2,0 0,0 3,1 2,1 5,-1 1,1 2,0 3,0 1,-2 2,1 2,-1 1,0 1,-1 2,0-1,-1-1,0-2,0-3,0-3,0-6,0-3,-1-4,1-1,0-2,0-2,0 1,0 0,0-2,0 0,0-1,0-1,0 0,0 0,0-4,-1-4,-1-5,-1-5,-2-3,-2-5,0-1,-1 1,-2 0,-1 2,-1 3,0 1,-3 2,-2-2,-2 1,-4 0,-3 0,-5-1,-3 0,-3 1,-3 0,-5 3,-4-1,-5 4,-2 1,-2 3,-4 1,-5 0,-4 3,0 1,-1 2,0 3,-2-1,-1 2,1 1,4-2,4-1,3-1,1-2,4-2,2 0,4 0,3 1,4-1,4 1,1-1,2 1,0 1,3 0,1 1,4 0,3 1,5 0,4 2,3 0,4 1,2-1,2 0,3-1,-1 2,1 1,1 1,2 1,0 0,0 3,2 3,2 2,0 3,3 4,-1 2,1 2,1 1,-1-1,0 0,0-1,1-2,-1 1,-1-1,-1-1,-2-2,0-1,0-1,0-2,-1-1,-1-1,0-2,0-2,0-1,0-1,0-1,0 1,0-1,0-2,0 0,0-2,0 0,0-1,0 0</inkml:trace>
</inkml:ink>
</file>

<file path=ppt/ink/ink5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17-10-18T00:17:47.759"/>
    </inkml:context>
    <inkml:brush xml:id="br0">
      <inkml:brushProperty name="width" value="0.12" units="cm"/>
      <inkml:brushProperty name="height" value="0.24" units="cm"/>
      <inkml:brushProperty name="color" value="#FFFC00"/>
      <inkml:brushProperty name="tip" value="rectangle"/>
      <inkml:brushProperty name="rasterOp" value="maskPen"/>
      <inkml:brushProperty name="ignorePressure" value="1"/>
    </inkml:brush>
  </inkml:definitions>
  <inkml:trace contextRef="#ctx0" brushRef="#br0">20720 11748,'0'0,"0"0,0 0,0 0,0 0,0 0,0 0,0 0,1 2,0 1,3 1,1 3,-1-1,3 4,4 4,5 6,6 2,5 3,5 0,4 2,4 0,3 1,1 2,-1 1,-2 3,-1 2,-3 2,-4-1,-6-5,-6-5,-5-4,-5-7,-3-4,-4-4,-2-4,-2-2,0-1,-6-2,-6-3,-9-5,-9-4,-8-6,-10-6,-9-6,-3-1,-5-2,0-5,1-1,5-2,2-3,4 1,4 2,8 4,5 5,6 5,5 6,4 4,4 2,4 5,3 3,3 3,2 2,3 1,1 2,1 1,5 3,9 10,11 14,11 14,6 10,7 8,0 7,4 7,-1 4,-3-1,-5-6,-3-7,-4-7,-5-9,-6-9,-6-9,-6-9,-5-7,-4-6,-3-4,-2-4,0-1,-2 0,-2-6,-4-6,-3-8,-6-13,-6-16,-6-10,-5-6,-1 2,-2 2,-1 6,1 4,0 5,-2 2,2 7,3 5,3 8,5 5,5 7,3 5,3 5,1 6,0 7,-1 9,0 11,0 8,2 11,0 10,1 9,3 3,3-2,2-2,0-1,0-4,3-5,2-8,2-8,1-11,-1-11,0-9,-2-5</inkml:trace>
</inkml:ink>
</file>

<file path=ppt/ink/ink5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18-10-20T22:37:38.207"/>
    </inkml:context>
    <inkml:brush xml:id="br0">
      <inkml:brushProperty name="width" value="0.12" units="cm"/>
      <inkml:brushProperty name="height" value="0.24" units="cm"/>
      <inkml:brushProperty name="color" value="#FFFF00"/>
      <inkml:brushProperty name="tip" value="rectangle"/>
      <inkml:brushProperty name="rasterOp" value="maskPen"/>
      <inkml:brushProperty name="ignorePressure" value="1"/>
    </inkml:brush>
  </inkml:definitions>
  <inkml:trace contextRef="#ctx0" brushRef="#br0">24536 17031,'0'0,"0"0,0 0,0 0,0 0,0 0,0 0,0 0,0 0,0 0,0 0,0 0,5-5,1-1,10-9,10-9,9-8,8-8,10-8,13-9,9-6,3-1,3 0,0 3,-1 4,1 5,0 2,-2 5,-4-1,-7 0,-7 5,-7 3,-5 4,-5 3,-5 2,-9 6,-2 0,-6 3,-3 3,-3 5,-6 4,-4 3,-3 3,-2 2,-1 0,-5 3,-9 8,-12 12,-20 16,-20 13,-19 9,-10 7,-11 5,-8 8,-2 5,6 3,2 7,3 5,3-2,10-7,13-16,16-17,13-15,11-12,12-11,10-10,9-7,5-3,3-2,2-2,15-9,18-12,17-11,17-14,12-11,9-7,6-3,1 0,0 1,-3 5,-8 8,-8 9,-7 6,-8 5,-9 3,-10 6,-13 7,-6 2,-8 4,-6 5,-6 4,-4 2,-7 2,-14 4,-17 3,-16 3,-21 8,-18 10,-13 9,-4 7,-1 4,1 5,1 0,5 0,9-1,13-5,14-4,12-7,18-8,8-4,10-5,4-3,4-2,3-4,4-4,5-7,11-14,18-20,18-13,18-10,17-11,17-5,10-3,5 1,6-1,5-3,-5 0,-9 4,-13 6,-19 11,-17 10,-21 13,-11 10,-12 8,-9 8,-6 6,-4 3,-11 7,-20 12,-29 20,-23 15,-15 10,-20 12,-11 7,-2 2,3-2,4 0,6 0,15-4,17-9,17-8,14-12,18-14,10-11,9-8,8-8,6-5,4-2,0-2,2 0,5-7,8-9,11-11,10-10,11-7,10-6,8-4,10-1,6-1,2 1,-2 0,-4 0,3-2,1 0,0 1,0 0,-6 3,-8 4,-9 6,-9 6,-13 9,-8 5,-9 7,-5 2,-5 4,-5 4,-8 2,-20 11,-20 13,-21 18,-14 14,-11 16,-11 12,-10 8,-4 3,-2-2,1 2,0 6,10 1,12-4,16-10,16-15,14-14,13-11,12-12,6-8,5-6,5-8,3-3,3-4,1-1,9-8,8-10,14-14,18-12,15-11,10-6,7-2,3 3,3 2,-3 4,-4 4,-6 6,-8 5,-9 5,-6 6,-6 3,-3 1,-1 0,-2-1,-2 1,-2 4,-4 1,0 3,-3 0,0 2,-1-2,0-3,0-3,0-2,-4 2,-2 1,-2-1,-4 3,0 1,-3 2,-3 5,2-1,-2 2,-2 3,-2 2,-2-3,-1 1,-2 0,0 3,-1-4,1 0,-1 1,1 2,0 2,0 1,0 1,0 1,0 0,0 1,7 1,10 7,6 5,6 7,8 11,7 10,5 14,4 5,3 3,-2-3,-3-5,-3-6,-5-8,-5-7,-5-3,-5-3,-7-7,-3-2,-4-5,-1 1,-1-3,1 1,-1-2,-3-3,-3-2,-2-4,-2-1,-2-1,0-2,0 1,-1-1,-4-4,-12-7,-11-7,-15-16,-13-13,-7-8,-3-6,-2-5,-4-5,-1-1,-2-2,2 5,5 7,5 9,8 9,6 6,6 6,6 4,5 1,7 7,4 1,5 5,1-1,3 4,-2-3,2 3,3 3,3 2,2 4,2 1,2 2,0 0,1 0,-1 1,1-1,-1 1,0-1,1 0,-1 1,0-1,0 0,0 0,0 0,0 0,0-1,0 1,7 0,12 3,12 5,12 10,16 15,14 13,8 13,5 11,4 14,1 8,-1 1,-7-2,-7-8,-8-9,-3-4,-2-3,-1-3,-2-4,-5-4,-7-5,-8-6,-12-11,-6-7,-7-7,-5-8,-5-5,-3-5,-3-2,0 0,0-2,-5-7,-6-8,-10-12,-11-12,-11-11,-15-9,-16-12,-10-8,-4-7,2-3,1 0,0 2,3 3,2 8,6 9,6 10,6 8,6 7,6 8,7 4,6 6,10 6,5 3,6 4,6 4,5 4,4 2,1 2,12-1,12-2,16-4,19 0,15 4,12 2,8 4,4 2,3 3,-3-1,-3 2,-5 2,-10-1,-10 0,-10 2,-10-1,-10 3,-5 2,-8 7,-4 6,-5 15,-5 16,-6 16,-8 8,-5 7,-3-1,-1-3,2-4,2-4,3-5,2-6,1-8,1-15,0-6,0-11,1-5,-1-6,1-6,-1-4,0-4,-5-7,-4-6,-2-10,-2-10,-2-9,1-10,-4-5,-2-6,-5-9,-5-9,-3 0,0 9,3 10,8 17,1 8,5 10,1 4,2 6,4 6,3 4,3 3,1 2,0 8,0 9,0 8,0 5,1 5,1 2,-1-1,1-7,0-4,0-5,1-7,-6-3,-6-3,-8-7,-9-9,-7-10,-7-6,-1-4,-2-3,0-3,3 2,9 6,10 7,9 8,6 5,6 4,2 2,2 9,4 10,7 9,7 4,8 5,7 2,3 1,3-1,-6-6,-8-8,-9-9,-8-7</inkml:trace>
</inkml:ink>
</file>

<file path=ppt/ink/ink5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18-10-20T22:37:38.208"/>
    </inkml:context>
    <inkml:brush xml:id="br0">
      <inkml:brushProperty name="width" value="0.12" units="cm"/>
      <inkml:brushProperty name="height" value="0.24" units="cm"/>
      <inkml:brushProperty name="color" value="#FFFF00"/>
      <inkml:brushProperty name="tip" value="rectangle"/>
      <inkml:brushProperty name="rasterOp" value="maskPen"/>
      <inkml:brushProperty name="ignorePressure" value="1"/>
    </inkml:brush>
  </inkml:definitions>
  <inkml:trace contextRef="#ctx0" brushRef="#br0">24239 23076,'0'0,"0"0,0 0,0 0,0 0,0 0,0 0,0 0,0 0,0 0,0 0,4-5,9-13,17-23,16-27,15-24,7-13,-2 0,-7 9,-7 8,-9 14,-11 16,-9 17,-7 11,-7 10,-4 10,-3 5,-2 5,0 1,-11 8,-15 17,-16 22,-14 22,-6 14,-2 8,2-1,6-5,7-9,7-12,8-11,8-10,9-13,4-7,5-8,4-6,2-5,2-4,7-11,12-20,16-31,11-34,12-19,6-10,3 3,-4 12,-5 13,-6 14,-9 15,-12 19,-9 14,-8 12,-7 10,-4 7,-8 7,-11 12,-18 21,-22 32,-17 28,-9 25,1 12,7-1,8-12,12-14,12-18,12-19,9-21,10-18,5-15,5-9,2-6,6-7,6-12,9-14,6-15,5-12,0-7,-3 1,-4 7,-4 10,-6 12,-3 9,-4 9,-3 7,-3 7,-2 4,-1 2,0 2,-1-1,0 1,1-1,-1 0,1 0,0-1,0 0,0 0,0 0,0 0,0 0,0 0,0 0,0 0</inkml:trace>
</inkml:ink>
</file>

<file path=ppt/ink/ink5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18-10-20T22:37:38.209"/>
    </inkml:context>
    <inkml:brush xml:id="br0">
      <inkml:brushProperty name="width" value="0.12" units="cm"/>
      <inkml:brushProperty name="height" value="0.24" units="cm"/>
      <inkml:brushProperty name="color" value="#FFFF00"/>
      <inkml:brushProperty name="tip" value="rectangle"/>
      <inkml:brushProperty name="rasterOp" value="maskPen"/>
      <inkml:brushProperty name="ignorePressure" value="1"/>
    </inkml:brush>
  </inkml:definitions>
  <inkml:trace contextRef="#ctx0" brushRef="#br0">24462 23437,'0'0,"0"0,0 0,0 0,0 0,2-4,0-3,8-4,6-2,9 0,5 3,11 3,9 5,10 7,10 9,7 5,3 3,6 4,6 10,9 10,6 7,1 6,-6 3,-10 0,-15-5,-13-9,-12-9,-17-12,-7-6,-11-5,-6-7,-6-4,-4-3,-2-2,0-1,-10-10,-17-17,-20-20,-19-19,-14-15,-9-6,-7-4,-2 3,1 7,3 5,6 5,9 6,11 11,12 9,16 14,11 8,10 10,8 6,6 5,5 3,9-2,10 4,14 7,21 11,21 15,20 13,18 13,15 14,9 14,-1 8,-8 4,-11-1,-12-3,-13-9,-16-12,-15-15,-19-17,-11-12,-11-11,-8-9,-6-7,-4-3,-12-13,-15-16,-18-19,-23-29,-20-22,-12-11,-11-4,-7-2,-6 2,3 2,7 4,9 7,10 13,10 12,9 13,13 16,18 14,10 11,12 9,9 5,8 5,8 4,11 7,15 8,19 13,27 16,25 14,18 8,13 4,7 2,1-3,-6-2,-14-2,-15-7,-20-9,-15-8,-16-10,-16-10,-15-9,-11-8,-8-5,-4-2,-1-2,-11 0,-17-4,-24-11,-24-12,-23-8,-17-7,-14-6,-6-6,-1-3,5-7,6-3,9 4,10 5,14 9,17 10,17 11,18 9,12 7,12 5,8 4,6 3,5 2,3 11,10 12,11 12,14 11,14 13,15 13,12 10,7 9,3 4,2 5,0 0,0-5,-8-10,-10-14,-13-17,-17-18,-11-9,-11-11,-9-7,-6-5,-5-4,-7-1,-14-11,-17-12,-18-14,-12-12,-10-8,-12-7,-10-5,-4 0,-2 6,3 5,3 4,6 4,10 6,11 9,14 7,12 7,14 7,7 6,9 4,6 4,5 1,9 3,9 7,16 8,16 8,22 9,18 8,13 8,2 4,-4 0,-7-1,-7-3,-8-5,-9-6,-9-5,-10-6,-11-8,-14-8,-9-6,-6-4</inkml:trace>
</inkml:ink>
</file>

<file path=ppt/ink/ink5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18-10-20T22:37:38.210"/>
    </inkml:context>
    <inkml:brush xml:id="br0">
      <inkml:brushProperty name="width" value="0.12" units="cm"/>
      <inkml:brushProperty name="height" value="0.24" units="cm"/>
      <inkml:brushProperty name="color" value="#FFFF00"/>
      <inkml:brushProperty name="tip" value="rectangle"/>
      <inkml:brushProperty name="rasterOp" value="maskPen"/>
      <inkml:brushProperty name="ignorePressure" value="1"/>
    </inkml:brush>
  </inkml:definitions>
  <inkml:trace contextRef="#ctx0" brushRef="#br0">26692 24853,'0'0,"0"0,0 0,0 0,0 0,0 0,0 5,0 1,0 0,0 3,0 1,0-2,0-2,0-3,3-5,4-13,7-15,8-14,4-10,6-4,3-7,6-4,6-7,3-5,3-7,0-3,-5 5,-6 9,-8 14,-6 12,-10 16,-6 8,-6 9,-4 3,-2 3,-1 5,-1 3,0 2,1 1,0 2,1 0,-1 0,6-3,2 0,3-5,1-2,4-3,-2 0,-1-3,-1 1,-4-1,-2 2,-3-3,-1 3,-1-2,0 2,2-2,0 2,1 3,-1 4,0-3,-2 1,1-4,-1 1,0 3,0 1,0 3,0 2,0 1,0 1,0 0,5-2,1 0,4 1,6 7,5 9,3 11,2 14,1 10,2 13,-3 6,-3 6,-3 5,-3-1,-1-3,-2-3,-1-5,1-4,-4-4,-2-2,-3-2,-2-3,-2-7,-1-5,-1-6,1-8,0-4,-1-2,1-4,-1 0,1-3,-2 0,-1-1,-5 1,-5 3,-8 4,-7 0,-9 2,-7 0,-7 1,-8-1,-5 0,-4-4,1 1,3 2,2-1,5 1,4-1,8-2,6-2,5-1,9-3,4-4,4-4,7-2,4-2,3-1,2-1,2 0,0 1,0-1,0 1,-1-1,1 1,-1 0,0 0,5-5,4-6,7-13,8-17,7-12,6-11,2-4,3-4,4 0,0 1,2 5,0 3,-4 5,-4 6,-5 7,-8 11,-3 4,-7 8,-6 7,0 1,-2 4,-2 2,-3 4,-2 2,-1 1,-1 1,-1 6,3 10,6 12,6 14,5 9,4 7,3 8,2 2,-2-3,-3-8,-2-8,-4-10,-3-9,-5-12,-4-7,-2-6,-2-5,-2-1,0-1,1-7,-1-14,0-25,-2-19,-3-14,-3-7,-1 5,0 5,0 5,1 12,0 10,1 15,3 8,1 9,2 3,1 4,1 5,0 3,1 1,-8 13,-6 7,-7 9,-4 7,-3 5,-1 3,1-1,4-2,5-8,5-4,6-6,4-8,2-4,1-5,1-1,0-8,0-1,0-8,-1-5,1-4,-1-4,0 0,0 4,0 1,0 5,0 5,0 5,-5 4,-1 3,-4 6,-1 1,-3 6,1 0,-2 3,1-1,3-3,4-4,3-2,1-3</inkml:trace>
</inkml:ink>
</file>

<file path=ppt/ink/ink5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18-10-21T12:09:45.969"/>
    </inkml:context>
    <inkml:brush xml:id="br0">
      <inkml:brushProperty name="width" value="0.12" units="cm"/>
      <inkml:brushProperty name="height" value="0.24" units="cm"/>
      <inkml:brushProperty name="color" value="#FFFF00"/>
      <inkml:brushProperty name="tip" value="rectangle"/>
      <inkml:brushProperty name="rasterOp" value="maskPen"/>
      <inkml:brushProperty name="ignorePressure" value="1"/>
    </inkml:brush>
  </inkml:definitions>
  <inkml:trace contextRef="#ctx0" brushRef="#br0">24536 17031,'0'0,"0"0,0 0,0 0,0 0,0 0,0 0,0 0,0 0,0 0,0 0,0 0,5-5,1-1,10-9,10-9,9-8,8-8,10-8,13-9,9-6,3-1,3 0,0 3,-1 4,1 5,0 2,-2 5,-4-1,-7 0,-7 5,-7 3,-5 4,-5 3,-5 2,-9 6,-2 0,-6 3,-3 3,-3 5,-6 4,-4 3,-3 3,-2 2,-1 0,-5 3,-9 8,-12 12,-20 16,-20 13,-19 9,-10 7,-11 5,-8 8,-2 5,6 3,2 7,3 5,3-2,10-7,13-16,16-17,13-15,11-12,12-11,10-10,9-7,5-3,3-2,2-2,15-9,18-12,17-11,17-14,12-11,9-7,6-3,1 0,0 1,-3 5,-8 8,-8 9,-7 6,-8 5,-9 3,-10 6,-13 7,-6 2,-8 4,-6 5,-6 4,-4 2,-7 2,-14 4,-17 3,-16 3,-21 8,-18 10,-13 9,-4 7,-1 4,1 5,1 0,5 0,9-1,13-5,14-4,12-7,18-8,8-4,10-5,4-3,4-2,3-4,4-4,5-7,11-14,18-20,18-13,18-10,17-11,17-5,10-3,5 1,6-1,5-3,-5 0,-9 4,-13 6,-19 11,-17 10,-21 13,-11 10,-12 8,-9 8,-6 6,-4 3,-11 7,-20 12,-29 20,-23 15,-15 10,-20 12,-11 7,-2 2,3-2,4 0,6 0,15-4,17-9,17-8,14-12,18-14,10-11,9-8,8-8,6-5,4-2,0-2,2 0,5-7,8-9,11-11,10-10,11-7,10-6,8-4,10-1,6-1,2 1,-2 0,-4 0,3-2,1 0,0 1,0 0,-6 3,-8 4,-9 6,-9 6,-13 9,-8 5,-9 7,-5 2,-5 4,-5 4,-8 2,-20 11,-20 13,-21 18,-14 14,-11 16,-11 12,-10 8,-4 3,-2-2,1 2,0 6,10 1,12-4,16-10,16-15,14-14,13-11,12-12,6-8,5-6,5-8,3-3,3-4,1-1,9-8,8-10,14-14,18-12,15-11,10-6,7-2,3 3,3 2,-3 4,-4 4,-6 6,-8 5,-9 5,-6 6,-6 3,-3 1,-1 0,-2-1,-2 1,-2 4,-4 1,0 3,-3 0,0 2,-1-2,0-3,0-3,0-2,-4 2,-2 1,-2-1,-4 3,0 1,-3 2,-3 5,2-1,-2 2,-2 3,-2 2,-2-3,-1 1,-2 0,0 3,-1-4,1 0,-1 1,1 2,0 2,0 1,0 1,0 1,0 0,0 1,7 1,10 7,6 5,6 7,8 11,7 10,5 14,4 5,3 3,-2-3,-3-5,-3-6,-5-8,-5-7,-5-3,-5-3,-7-7,-3-2,-4-5,-1 1,-1-3,1 1,-1-2,-3-3,-3-2,-2-4,-2-1,-2-1,0-2,0 1,-1-1,-4-4,-12-7,-11-7,-15-16,-13-13,-7-8,-3-6,-2-5,-4-5,-1-1,-2-2,2 5,5 7,5 9,8 9,6 6,6 6,6 4,5 1,7 7,4 1,5 5,1-1,3 4,-2-3,2 3,3 3,3 2,2 4,2 1,2 2,0 0,1 0,-1 1,1-1,-1 1,0-1,1 0,-1 1,0-1,0 0,0 0,0 0,0 0,0-1,0 1,7 0,12 3,12 5,12 10,16 15,14 13,8 13,5 11,4 14,1 8,-1 1,-7-2,-7-8,-8-9,-3-4,-2-3,-1-3,-2-4,-5-4,-7-5,-8-6,-12-11,-6-7,-7-7,-5-8,-5-5,-3-5,-3-2,0 0,0-2,-5-7,-6-8,-10-12,-11-12,-11-11,-15-9,-16-12,-10-8,-4-7,2-3,1 0,0 2,3 3,2 8,6 9,6 10,6 8,6 7,6 8,7 4,6 6,10 6,5 3,6 4,6 4,5 4,4 2,1 2,12-1,12-2,16-4,19 0,15 4,12 2,8 4,4 2,3 3,-3-1,-3 2,-5 2,-10-1,-10 0,-10 2,-10-1,-10 3,-5 2,-8 7,-4 6,-5 15,-5 16,-6 16,-8 8,-5 7,-3-1,-1-3,2-4,2-4,3-5,2-6,1-8,1-15,0-6,0-11,1-5,-1-6,1-6,-1-4,0-4,-5-7,-4-6,-2-10,-2-10,-2-9,1-10,-4-5,-2-6,-5-9,-5-9,-3 0,0 9,3 10,8 17,1 8,5 10,1 4,2 6,4 6,3 4,3 3,1 2,0 8,0 9,0 8,0 5,1 5,1 2,-1-1,1-7,0-4,0-5,1-7,-6-3,-6-3,-8-7,-9-9,-7-10,-7-6,-1-4,-2-3,0-3,3 2,9 6,10 7,9 8,6 5,6 4,2 2,2 9,4 10,7 9,7 4,8 5,7 2,3 1,3-1,-6-6,-8-8,-9-9,-8-7</inkml:trace>
</inkml:ink>
</file>

<file path=ppt/ink/ink5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18-10-21T12:10:18.617"/>
    </inkml:context>
    <inkml:brush xml:id="br0">
      <inkml:brushProperty name="width" value="0.12" units="cm"/>
      <inkml:brushProperty name="height" value="0.24" units="cm"/>
      <inkml:brushProperty name="color" value="#FFFF00"/>
      <inkml:brushProperty name="tip" value="rectangle"/>
      <inkml:brushProperty name="rasterOp" value="maskPen"/>
      <inkml:brushProperty name="ignorePressure" value="1"/>
    </inkml:brush>
  </inkml:definitions>
  <inkml:trace contextRef="#ctx0" brushRef="#br0">24536 17031,'0'0,"0"0,0 0,0 0,0 0,0 0,0 0,0 0,0 0,0 0,0 0,0 0,5-5,1-1,10-9,10-9,9-8,8-8,10-8,13-9,9-6,3-1,3 0,0 3,-1 4,1 5,0 2,-2 5,-4-1,-7 0,-7 5,-7 3,-5 4,-5 3,-5 2,-9 6,-2 0,-6 3,-3 3,-3 5,-6 4,-4 3,-3 3,-2 2,-1 0,-5 3,-9 8,-12 12,-20 16,-20 13,-19 9,-10 7,-11 5,-8 8,-2 5,6 3,2 7,3 5,3-2,10-7,13-16,16-17,13-15,11-12,12-11,10-10,9-7,5-3,3-2,2-2,15-9,18-12,17-11,17-14,12-11,9-7,6-3,1 0,0 1,-3 5,-8 8,-8 9,-7 6,-8 5,-9 3,-10 6,-13 7,-6 2,-8 4,-6 5,-6 4,-4 2,-7 2,-14 4,-17 3,-16 3,-21 8,-18 10,-13 9,-4 7,-1 4,1 5,1 0,5 0,9-1,13-5,14-4,12-7,18-8,8-4,10-5,4-3,4-2,3-4,4-4,5-7,11-14,18-20,18-13,18-10,17-11,17-5,10-3,5 1,6-1,5-3,-5 0,-9 4,-13 6,-19 11,-17 10,-21 13,-11 10,-12 8,-9 8,-6 6,-4 3,-11 7,-20 12,-29 20,-23 15,-15 10,-20 12,-11 7,-2 2,3-2,4 0,6 0,15-4,17-9,17-8,14-12,18-14,10-11,9-8,8-8,6-5,4-2,0-2,2 0,5-7,8-9,11-11,10-10,11-7,10-6,8-4,10-1,6-1,2 1,-2 0,-4 0,3-2,1 0,0 1,0 0,-6 3,-8 4,-9 6,-9 6,-13 9,-8 5,-9 7,-5 2,-5 4,-5 4,-8 2,-20 11,-20 13,-21 18,-14 14,-11 16,-11 12,-10 8,-4 3,-2-2,1 2,0 6,10 1,12-4,16-10,16-15,14-14,13-11,12-12,6-8,5-6,5-8,3-3,3-4,1-1,9-8,8-10,14-14,18-12,15-11,10-6,7-2,3 3,3 2,-3 4,-4 4,-6 6,-8 5,-9 5,-6 6,-6 3,-3 1,-1 0,-2-1,-2 1,-2 4,-4 1,0 3,-3 0,0 2,-1-2,0-3,0-3,0-2,-4 2,-2 1,-2-1,-4 3,0 1,-3 2,-3 5,2-1,-2 2,-2 3,-2 2,-2-3,-1 1,-2 0,0 3,-1-4,1 0,-1 1,1 2,0 2,0 1,0 1,0 1,0 0,0 1,7 1,10 7,6 5,6 7,8 11,7 10,5 14,4 5,3 3,-2-3,-3-5,-3-6,-5-8,-5-7,-5-3,-5-3,-7-7,-3-2,-4-5,-1 1,-1-3,1 1,-1-2,-3-3,-3-2,-2-4,-2-1,-2-1,0-2,0 1,-1-1,-4-4,-12-7,-11-7,-15-16,-13-13,-7-8,-3-6,-2-5,-4-5,-1-1,-2-2,2 5,5 7,5 9,8 9,6 6,6 6,6 4,5 1,7 7,4 1,5 5,1-1,3 4,-2-3,2 3,3 3,3 2,2 4,2 1,2 2,0 0,1 0,-1 1,1-1,-1 1,0-1,1 0,-1 1,0-1,0 0,0 0,0 0,0 0,0-1,0 1,7 0,12 3,12 5,12 10,16 15,14 13,8 13,5 11,4 14,1 8,-1 1,-7-2,-7-8,-8-9,-3-4,-2-3,-1-3,-2-4,-5-4,-7-5,-8-6,-12-11,-6-7,-7-7,-5-8,-5-5,-3-5,-3-2,0 0,0-2,-5-7,-6-8,-10-12,-11-12,-11-11,-15-9,-16-12,-10-8,-4-7,2-3,1 0,0 2,3 3,2 8,6 9,6 10,6 8,6 7,6 8,7 4,6 6,10 6,5 3,6 4,6 4,5 4,4 2,1 2,12-1,12-2,16-4,19 0,15 4,12 2,8 4,4 2,3 3,-3-1,-3 2,-5 2,-10-1,-10 0,-10 2,-10-1,-10 3,-5 2,-8 7,-4 6,-5 15,-5 16,-6 16,-8 8,-5 7,-3-1,-1-3,2-4,2-4,3-5,2-6,1-8,1-15,0-6,0-11,1-5,-1-6,1-6,-1-4,0-4,-5-7,-4-6,-2-10,-2-10,-2-9,1-10,-4-5,-2-6,-5-9,-5-9,-3 0,0 9,3 10,8 17,1 8,5 10,1 4,2 6,4 6,3 4,3 3,1 2,0 8,0 9,0 8,0 5,1 5,1 2,-1-1,1-7,0-4,0-5,1-7,-6-3,-6-3,-8-7,-9-9,-7-10,-7-6,-1-4,-2-3,0-3,3 2,9 6,10 7,9 8,6 5,6 4,2 2,2 9,4 10,7 9,7 4,8 5,7 2,3 1,3-1,-6-6,-8-8,-9-9,-8-7</inkml:trace>
</inkml:ink>
</file>

<file path=ppt/ink/ink59.xml><?xml version="1.0" encoding="utf-8"?>
<inkml:ink xmlns:inkml="http://www.w3.org/2003/InkML">
  <inkml:definitions>
    <inkml:context xml:id="ctx0">
      <inkml:inkSource xml:id="inkSrc0">
        <inkml:traceFormat>
          <inkml:channel name="X" type="integer" max="1861" units="cm"/>
          <inkml:channel name="Y" type="integer" max="971" units="cm"/>
          <inkml:channel name="T" type="integer" max="2.14748E9" units="dev"/>
        </inkml:traceFormat>
        <inkml:channelProperties>
          <inkml:channelProperty channel="X" name="resolution" value="58.15625" units="1/cm"/>
          <inkml:channelProperty channel="Y" name="resolution" value="40.45833" units="1/cm"/>
          <inkml:channelProperty channel="T" name="resolution" value="1" units="1/dev"/>
        </inkml:channelProperties>
      </inkml:inkSource>
      <inkml:timestamp xml:id="ts0" timeString="2018-10-21T12:16:32.299"/>
    </inkml:context>
    <inkml:brush xml:id="br0">
      <inkml:brushProperty name="width" value="0.05" units="cm"/>
      <inkml:brushProperty name="height" value="0.05" units="cm"/>
      <inkml:brushProperty name="color" value="#FFFF00"/>
      <inkml:brushProperty name="fitToCurve" value="1"/>
    </inkml:brush>
  </inkml:definitions>
  <inkml:trace contextRef="#ctx0" brushRef="#br0">0 0 0,'0'0'78</inkml:trace>
</inkml:ink>
</file>

<file path=ppt/ink/ink6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17-10-18T00:14:36.695"/>
    </inkml:context>
    <inkml:brush xml:id="br0">
      <inkml:brushProperty name="width" value="0.12" units="cm"/>
      <inkml:brushProperty name="height" value="0.24" units="cm"/>
      <inkml:brushProperty name="color" value="#FFFC00"/>
      <inkml:brushProperty name="tip" value="rectangle"/>
      <inkml:brushProperty name="rasterOp" value="maskPen"/>
      <inkml:brushProperty name="ignorePressure" value="1"/>
    </inkml:brush>
  </inkml:definitions>
  <inkml:trace contextRef="#ctx0" brushRef="#br0">12815 11866,'0'0,"-3"2,-7 2,-6 5,-7 4,-7 3,-5 3,-5 4,-2 3,0 2,5 0,4 2,7 0,6-1,6 1,7 3,7-1,7 1,6 4,9 3,11 3,9 1,8 0,6-4,4-2,0-4,-2-4,-2-4,-2-6,-2-6,0-8,2-8,0-6,-2-5,-4-4,-4-3,-5-2,-4 0,-4-3,-4 0,-6-2,-3-1,-6-4,-7-6,-6-3,-11-4,-10-4,-10-2,-6-1,-2 6,0 6,-1 7,0 7,0 8,0 7,-1 5,-2 6,0 4,-4 6,-1 4,-3 11,1 9,6 4,8 1,9 1,10 0,7-2,8-1,7-2,10 0,10 2,8 2,7 0,1-3,1-4,-2-6,-2-7,-3-7,-1-7,-2-6,-2-5,-4-4,-1-3,-2-3,-4-3,-2-3,-4-5,-6-3,-6-5,-6-6,-5-3,-5-1,-4-1,-2 3,-1 3,0 7,-1 5,-2 7,1 7,-2 7,0 7,1 5,-1 8,0 6,0 6,4 5,4 0,5-1,5 0,5-1,6-2,6-1,4-2,6-1,5-2,5-2,4-3,4-4,2-4,-3-3,0-4,-3-4,-4-3,-7 0,-3-3,-3-4,-4-4,-5-5,-2-4,-4-3,-4 0,-2 1,-3 2,1 6,-4 2,-3 3,-2 5,-2 3,-1 5,-2 7,-1 5,1 4,-1 3,2 4,1 1,4 1,4 1,3-1,6 1,5-1,5 0,7 2,4 2,5 0,1-1,2-5,1-5,2-4,0-5,0-6,-3-3,-5-3,-3-3,-5 0,-2-3,-4-2,-4-5,-4-4,-6-6,-5-3,-4-3,-2 0,-4 3,-1 3,0 7,-1 3,-2 6,-3 7,-2 9,-1 4,0 6,3 4,3 2,6 3,3 0,6 1,4 0,5 1,4 1,6 0,6 2,4-1,5-1,3-2,0-2,1-5,2-6,-2-5,1-7,-2-3,-2-4,-3-3,-3-6,-5-3,-5-4,-6-5,-3-4,-5-3,-4 2,-4 3,-3 3,-2 5,-1 7,-1 3,1 6,-1 4,-2 8,-1 9,-1 4,1 5,3 1,3 1,5-4,4 1,4-4,3-1,1-3,5 0,5-1,4 0,4-2,2-1,1-2,0-3,-2-1,-2-1,-3-2,-3 0,-5 0,-2-1,-2 1,-1 0,0 0,-1-1,0 1,1 0,-1 0,1 0,0 0</inkml:trace>
</inkml:ink>
</file>

<file path=ppt/ink/ink6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17-10-18T00:14:56.774"/>
    </inkml:context>
    <inkml:brush xml:id="br0">
      <inkml:brushProperty name="width" value="0.12" units="cm"/>
      <inkml:brushProperty name="height" value="0.24" units="cm"/>
      <inkml:brushProperty name="color" value="#FFFC00"/>
      <inkml:brushProperty name="tip" value="rectangle"/>
      <inkml:brushProperty name="rasterOp" value="maskPen"/>
      <inkml:brushProperty name="ignorePressure" value="1"/>
    </inkml:brush>
  </inkml:definitions>
  <inkml:trace contextRef="#ctx0" brushRef="#br0">20193 11219,'0'0,"0"0,0 0,0 4,0 4,0 8,0 7,0 8,0 5,0 10,0 6,0 6,0 5,0 2,0 0,0 1,0 1,0 3,0 4,0 4,0 6,0 4,0 1,0-2,2-3,0-1,0-5,0-3,-1-7,0-4,-1-5,0-6,0-6,0-7,0-11,0-7,0-6,0-7,0-4,0-4,0-1,0-1,0 0,-2-8,0-11,-2-19,0-13,1-18,1-14,0-12,1-11,1-6,-2-3,0 3,0 1,0-2,1 0,1 3,-1 4,1 8,2 9,0 10,1 8,-2 4,1 10,-1 8,-1 7,0 7,0 7,0 4,0 6,0 3,0 4,0 1,0 1,0 3,0 3,0-2,0 0,0 1,0 2,0 1,0 0,3 2,1 0,7 2,10 5,10 4,12 6,8 6,7 4,8 5,7 5,1 3,3 2,2 2,0 2,5 4,3 7,-2 3,-3 4,-4 0,-4 1,-4 0,-3 0,-5-4,-2-2,-3-5,-3-4,-3-2,-2-3,-4-5,-6-6,-5-3,-6-5,-7-7,-4-2,-4-5,-2-1,-3-2,-2-3,-2-1,-3-3,0-2,-1 0,-1 4,1 0,-4 4,-7 4,-11 6,-15 6,-17 8,-12 6,-9 4,-7 1,-5 3,-4-2,-2 2,-3 4,1 4,2 5,5 3,4 1,5 4,5-1,7-3,10-10,9-10,9-8,9-9,9-8,4-4,6-4,4-5,4-1,2-3,1-2,1 1,0-1,0 0,0 0,-1 1,0 0,1 0,-1-6,0-14,1-22,3-31,2-18,1-13,4-14,0-17,-3-9,-4 3,-4 11,-6 11,-4 7,-5 8,-4 7,0 9,0 10,1 11,3 13,2 12,4 14,1 7,1 7,4 7,0 4,2 6,-1 14,2 20,2 19,3 17,4 15,3 20,6 24,2 9,0-3,-2-10,0-9,-2-10,-3-12,0-10,-3-15,-2-12,-2-16,-2-16,-2-13,0-8,3-6,6-9,9-9,10-18,10-15,5-9,4-3,4-4,3-4,3 1,0 1,0 5,-2 9,-5 12,-3 12,-4 10,-4 8,-4 5,-2 5,-1 6,-2 3,-1 5,-2 2,-3 0,-6-2,-3 0,-4-1,-5-3,-3-3,-4 2,-8 1,-11-1,-12-3,-17-4,-19-8,-17-11,-11-11,-5-6,1-7,-2-10,4-4,7 0,7 1,6-2,7-4,8 0,7 1,11 2,7 5,10 8,9 8,6 8,7 8,4 4,6 4,8 1,9 6,14 11,15 17,12 16,11 19,6 19,7 14,4 26,-1 16,-6 5,-10-4,-8-9,-9-9,-11-14,-12-11,-9-17,-10-14,-8-11,-5-15,-6-8,-6-6,-9-8,-10-5,-11-9,-11-10,-10-11,-6-13,-3-16,-1-13,1-15,0-14,5-6,6 4,7 9,10 12,10 14,8 14,8 15,8 10,3 9,5 4,2 2,6 1,8-1,12 0,10 7,11 9,8 8,9 13,8 22,3 18,-4 11,-8 6,-11-1,-12-6,-11-2,-12-2,-16-5,-14-2,-13-3,-10-6,-9-9,-6-10,-2-11,-4-10,-1-9,-1-13,-3-10,-2-11,3-8,4-6,7-5,8-7,8-8,8-13,10-15,12-8,11-2,11 2,9 9,7 10,8 13,7 7,4 10,4 8,5 9,2 7,1 8,-3 7,-6 8,-6 9,-7 8,-6 11,-9 12,-11 14,-13 16,-16 12,-14 3,-15 1,-13-4,-10-4,-7-7,1-8,2-10,5-11,2-14,6-11,6-11,8-11,7-11,6-11,8-14,13-22,12-21,13-15,12-7,13 1,11 10,6 12,6 15,2 14,-2 14,-6 13,-9 12,-10 8,-13 4,-7 9,-9 14,-12 22,-18 25,-20 21,-16 5,-13-4,-11-9,-8-12,-3-14,1-14,3-14,4-14,3-14,5-16,7-21,9-18,11-21,16-9,13-3,13 3,12 4,12 8,12 9,11 7,8 11,4 10,1 10,0 13,-5 11,-4 12,-5 11,-7 6,-9 8,-10 7,-14 18,-17 21,-18 21,-25 20,-1-9,7-25,14-26,11-25</inkml:trace>
</inkml:ink>
</file>

<file path=ppt/ink/ink6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17-10-18T00:14:45.641"/>
    </inkml:context>
    <inkml:brush xml:id="br0">
      <inkml:brushProperty name="width" value="0.12" units="cm"/>
      <inkml:brushProperty name="height" value="0.24" units="cm"/>
      <inkml:brushProperty name="color" value="#FFFC00"/>
      <inkml:brushProperty name="tip" value="rectangle"/>
      <inkml:brushProperty name="rasterOp" value="maskPen"/>
      <inkml:brushProperty name="ignorePressure" value="1"/>
    </inkml:brush>
  </inkml:definitions>
  <inkml:trace contextRef="#ctx0" brushRef="#br0">13152 12452,'0'0,"0"0,0 0,0 0,0 0,0 0,0 0,0 0,0 0,4 0,0 0,6 0,3 0,4 0,2 0,3 0,2 0,3 0,6 0,4 0,7 0,7 0,5-2,7 0,6-1,3-1,2 0,1 1,-2 1,0 0,-3 0,-3-3,-1 0,0 2,0 0,2 1,1 1,-2 0,-1 1,-2 2,-2 2,-1 3,-1 0,0-2,-1 1,-1-1,-2 1,-1-1,-1-1,-1 1,-1-2,-4 1,0-2,0-1,-2 0,1-1,-2 0,0 0,0-1,-2 1,0-2,0 0,0-1,-1-1,-3-2,-1 1,-4 0,-4 0,-3 0,-7 2,-2 0,-5 2,-5 0,-4 1,-1 0,-3 0,0 0,-1 1,0-1,-9 2,-12 2,-16 3,-17 1,-15 3,-11-1,-12-1,-7 0,-4-2,-6-2,-7 0,-8 1,-5 1,-4 0,-1-1,-1-3,-4-2,-1-3,0 0,1-1,3-3,3-2,8-2,5 0,6-1,8 2,10 1,12-1,11-1,13 0,15 0,10 0,12 1,7 3,6 2,5 1,5-1,7-6,15-3,19-3,26-3,29-3,20 1,20 0,22 3,12 2,9 8,8 5,5 3,-5 2,-9 4,-5 2,-10 1,-12-2,-13-2,-13 0,-11 1,-10 2,-9 1,-11-1,-13-2,-13-2,-14-2,-13 0,-8-4,-9-1,-6 1,-7-2,-13-1,-19-2,-21-4,-19-4,-20-3,-23-2,-15 1,-10 1,-16 2,-17 4,-5 4,3 3,-3 3,0-1,8 1,13 0,9-1,6-2,10-2,13-3,16-2,17-1,16 0,15 0,14 1,14 3,7 0,8 2,5 3,5 1,9 0,17-2,26 0,29 3,24 3,26 3,27 4,19 2,13-1,15-2,6 0,-1-4,-5-2,-10 1,-15-4,-18-3,-15 0,-12-3,-14 0,-14 0,-16 2,-18 2,-18 2,-14-1,-14 0,-12 1,-7 0,-9-1,-18 0,-30 0,-28 3,-26 4,-31 2,-22 5,-13 6,-20 3,-12 3,-2 4,0 1,0-3,12 0,11 0,7-3,7-3,11-5,16-5,16-2,14-3,15-1,15-1,16-2,16 0,16-1,13 1,11 0,7-1,7 5,12 6,20 8,24 6,29 4,26-1,24 0,19-2,17-4,14 1,9-3,5-6,1-4,-6-2,-12-1,-14-1,-13 1,-17 0,-14 2,-14-1,-16-2,-16-1,-17-2,-16-1,-11 0,-14-1,-10 0,-8-1,-5 1,-12 0,-19 1,-27 2,-28-1,-27-2,-23-1,-22 0,-18-1,-9 3,-2 1,1-2,5-1,7-1,8-1,7 0,9 0,9 1,12-2,9-1,11-1,11-3,13 1,15 2,14 2,14 1,14 1,10 2,9 0,5 6,10 7,15 7,20 8,30 11,29 6,21 0,23-3,25-2,12-8,13-8,9-6,2-6,-7-5,-6-7,-10-6,-14-2,-17 1,-17 1,-17 2,-17 1,-16 2,-15 0,-15 1,-13 1,-14-1,-13 0,-8 1,-6-1,-9 0,-17 2,-22 4,-27 3,-33 2,-26-1,-22-2,-19 0,-16-7,-2-3,-2-5,-4-2,6-4,11-1,4-2,4-2,10-1,14-2,7-5,7-2,10 1,12 1,15 3,15 4,18 4,14 2,18 3,13 4,10 2,7 3,8 1,17 0,24-1,28-1,31-2,26-2,25 0,20 1,14 0,15-2,9 0,6-3,4 1,-2-2,-9 2,-15-1,-16 0,-17 3,-18 3,-17 1,-19-1,-19 1,-17 1,-18 1,-15 0,-14 0,-10 1,-7 0,-6 0,-9 1,-17 1,-25 0,-28 1,-25-1,-23-1,-20-2,-19-1,-10-2,-7-2,-3-1,5 0,6-1,4-1,6-1,5 0,6 1,4 2,2 5,6 0,6 1,10 0,10 1,11-1,13 0,13-2,14 1,14 0,11-1,11 0,10 0,7 1,4 0,10 0,15-1,22-1,23-2,25-1,25 2,20 2,17 2,20 4,13 2,8 1,6 2,0-3,-3-3,-10-5,-11-5,-15-2,-16-3,-17 2,-16 2,-12 5,-12 5,-10 4,-11 3,-12 2,-10-1,-11 0,-10-1,-11-3,-6-1,-7-2,-5 4,-14 7,-18 7,-20 3,-22 6,-21 2,-18 1,-13 2,-11 0,-13-1,-4-3,1-5,5-5,4-3,7-5,9-5,11-3,12-3,11-3,9-3,7 0,7-1,8 2,9 2,8 0,9 1,12 1,10 0,9 0,5 1,6 2,10 4,15 5,19 4,25 7,29 1,25 2,20-1,21-4,18-8,4-5,4-7,-2-3,-6-4,-16-3,-12 1,-16-2,-14-1,-17 1,-16 1,-16 4,-15 2,-14 3,-15 0,-10 0,-8 1,-7 0,-5-1,-3 1,-13 1,-22 0,-23-1,-26-2,-25 2,-29 1,-16 1,-15 2,-12 1,-4-2,6 0,3-4,2-4,6-1,12 1,10-1,4-1,6-2,8 0,13-3,13 1,15-3,13 0,15-1,11 3,11 1,12 2,7 3,6 2,5 1,4 2,3 0,0 0,1 1,1-1,1 4,5 5,8 3,13 1,18 2,18 2,18 2,9-4,3-5,4-1,6-4,8-1,7-4,2-4,5-5,5-4,7-2,3 1,-3 2,-4-1,-5 1,-5 4,-7 0,-11 2,-14 4,-13 2,-14 3,-13 3,-12 1,-13-2,-8-1,-8-1,-5-1,-4-2,-3 0,-4 0,-12 0,-21 2,-23 2,-25 2,-17 0,-19 2,-15-2,-8 1,-4 1,2 2,0 4,2 3,2 0,8-1,5 3,8-1,3 2,3-3,4-2,6-5,5-2,8-3,8-1,6-4,6-4,7-2,8-3,8 0,8 0,7 2,6 1,8 3,3 1,6 1,3 1,4 0,3 0,1 1,0-1,1 0,4 4,7 5,12 3,16 1,15 0,15-1,12 1,11-3,7-3,10-2,5-5,6-1,6-2,6-1,2-2,-2-2,-2 1,-2-1,-4 1,-6 0,-4 2,-8 1,-6 3,-5 3,-6 4,-6 0,-3 0,-4 0,-4-2,-3-5,-2 1,-2 0,-3 0,-1 1,-1 0,-5-1,-4-1,-5 1,-5-1,-6 1,-9-1,-6 1,-7 0,-6 0,-3 0,-4 0,-1 0,-1 0,0 0,0-3,-7-9,-9-6,-11-6,-13-1,-13-4,-16-3,-15-2,-12 2,-12 5,-6 6,-6 7,-8 5,-9 6,-3 4,3 3,2 6,-1-1,0-2,4-1,10 0,5 0,6-1,5 2,5 0,5-3,9 2,10 0,11 0,9-1,10-2,8-1,5 1,6 0,8-1,3 0,5-1,2-1,3 0,2 1,2-2,2 1,2 0,0 0,0 0,1 0,-1 0,0-4,1-1,-1-3,0-1,0-2,0-3,0 1,0-3,0-2,0-4,0-2,0 0,0 0,2-2,0 1,2 0,2 1,1 1,2 1,0 0,1 0,1 0,-1 0,2 3,2 0,4 1,6 1,7-1,6 1,9 0,6 0,8 2,3 0,1-2,3-1,6 0,9 0,11-1,10 1,11-2,9-1,8-1,6 2,4 2,-1 0,-5 2,-7 2,-6 2,-6 3,-7 2,-9 4,-7 5,-8 1,-6 3,-5 4,-6 1,-4 0,-7 0,-9-1,-8 0,-8-2,-9-2,-3 2,-6-1,-2 3,-2-1,0 1,-2 0,-1-2,-2 1,2 3,-2-1,0-2,-2 2,0 1,1 5,1 5,0 8,2 5,-1 1,1 6,-1 3,-2 3,0 5,0 2,-1 1,-2 4,0 0,0-4,-1-4,0-5,-1-7,1-10,0-7,0-7,0-2,0-4,0-4,0 1,0-1,0-1,0-1,0-2,0-1,0-1,0 0,0-8,-2-7,-1-11,-3-9,-2-7,-3-7,-1-4,-2 1,-2 1,-2 5,-1 5,-2 4,-3 1,-5-2,-3 0,-5 1,-7 0,-7-2,-5 0,-4 2,-7 1,-7 3,-7 2,-8 4,-4 5,-3 5,-7 1,-8 1,-6 4,-1 3,0 5,-1 4,-3 0,-3 3,3 1,6-3,6-2,6-2,3-3,4-4,4-2,7 1,6 2,6 0,5-1,3 0,3 1,1 3,3-1,3 1,7 2,5 0,7 2,7 3,5 0,7 0,3 1,4-2,3 0,1 4,0 0,3 3,1 1,1 2,1 4,3 6,2 5,2 5,3 7,0 5,1 4,1 1,-1-1,1-1,-1-2,0-2,0 0,-1 0,-3-4,-2-2,0-3,-1-2,-1-3,0-3,-1-2,-1-4,0-3,0-3,0 0,0-4,-1 2,1-1,0-3,0-2,0-3,0 0,0-2,0 0</inkml:trace>
</inkml:ink>
</file>

<file path=ppt/ink/ink6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17-10-18T00:14:58.959"/>
    </inkml:context>
    <inkml:brush xml:id="br0">
      <inkml:brushProperty name="width" value="0.12" units="cm"/>
      <inkml:brushProperty name="height" value="0.24" units="cm"/>
      <inkml:brushProperty name="color" value="#FFFC00"/>
      <inkml:brushProperty name="tip" value="rectangle"/>
      <inkml:brushProperty name="rasterOp" value="maskPen"/>
      <inkml:brushProperty name="ignorePressure" value="1"/>
    </inkml:brush>
  </inkml:definitions>
  <inkml:trace contextRef="#ctx0" brushRef="#br0">20971 11792,'0'0,"0"0,0 0,0 0,0 0,0 0,0 0,0 0,1 4,1 1,4 3,2 5,0-1,3 7,8 10,8 9,8 5,10 5,8 1,6 2,7 2,6 2,1 3,-2 3,-3 4,-3 6,-3 3,-8-3,-10-9,-8-8,-9-11,-9-12,-6-8,-5-7,-4-7,-2-5,-1-3,-10-4,-11-4,-14-10,-15-9,-12-11,-17-12,-15-10,-6-3,-6-5,-3-8,4-3,7-3,4-6,6 1,8 5,11 6,11 11,7 10,10 11,7 8,5 5,8 8,4 6,5 6,5 4,3 3,2 3,2 1,8 7,15 20,20 27,16 26,11 19,9 17,4 13,3 13,0 10,-4-4,-9-11,-5-14,-7-13,-8-17,-10-19,-10-18,-10-15,-8-14,-7-13,-5-8,-2-6,-3-3,1-1,-6-9,-6-14,-7-15,-7-25,-12-31,-9-20,-7-10,-4 1,-2 7,-1 9,0 10,1 8,-3 6,3 10,4 13,7 14,7 11,7 12,6 10,6 11,0 10,1 15,-2 18,0 19,2 16,0 23,2 20,1 16,6 5,4-2,2-6,2-1,0-7,4-11,4-14,3-17,1-21,0-21,-2-17,-1-11</inkml:trace>
</inkml:ink>
</file>

<file path=ppt/ink/ink6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17-10-18T00:17:47.756"/>
    </inkml:context>
    <inkml:brush xml:id="br0">
      <inkml:brushProperty name="width" value="0.12" units="cm"/>
      <inkml:brushProperty name="height" value="0.24" units="cm"/>
      <inkml:brushProperty name="color" value="#FFFC00"/>
      <inkml:brushProperty name="tip" value="rectangle"/>
      <inkml:brushProperty name="rasterOp" value="maskPen"/>
      <inkml:brushProperty name="ignorePressure" value="1"/>
    </inkml:brush>
  </inkml:definitions>
  <inkml:trace contextRef="#ctx0" brushRef="#br0">12666 11866,'0'0,"-2"1,-4 1,-4 3,-4 1,-4 3,-3 1,-3 1,-2 3,1 0,2 1,4 0,3 0,3 0,5 1,4 0,4 1,4 0,4 2,6 2,5 1,7 1,4-1,4-1,2-2,0-1,-1-3,-1-2,-1-2,-2-4,1-4,1-4,-1-3,0-3,-3-2,-3-1,-2-1,-3-1,-2 0,-3-1,-3-1,-3-1,-2-1,-5-3,-4-2,-6-3,-6-1,-7-1,-3-1,0 3,-2 4,0 3,0 4,1 3,-1 5,0 2,-2 3,0 2,-1 3,-2 2,-2 6,2 4,2 3,6 0,5 1,6-1,5 0,3-2,6 0,5 1,7 0,5 1,3 0,1-2,1-1,-2-4,0-3,-2-4,-2-3,0-4,-2-2,-1-2,-2-2,-1-1,-1-2,-3-1,-2-3,-3-1,-4-4,-4-1,-2-3,-4 0,-2-1,-2 2,1 2,-1 2,-1 4,0 3,-1 4,0 4,0 2,0 4,0 4,-1 2,1 4,2 2,2 1,4-1,3 0,3-1,3 0,3-1,4-2,3 1,2-2,4-1,3-1,2-3,0-1,0-1,-1-3,-2-3,-2 0,-4-1,-2-1,-2-2,-3-2,-2-3,-1-2,-4-2,-1 1,-2 0,-1 1,0 3,-2 2,-2 0,-1 3,-2 2,0 3,-1 3,-1 2,0 3,1 2,0 1,1 1,2 0,3 1,2-1,3 1,3-1,3 1,5 0,2 1,2 1,2-2,0-1,2-3,0-3,1-2,-1-3,-1-1,-3-2,-2-2,-3 0,-2-1,-1-1,-4-3,-2-2,-3-3,-3-1,-2-2,-3 0,-1 1,0 3,-1 2,-1 3,-1 2,-1 4,-2 4,0 3,-1 3,3 1,1 2,4 1,2 1,3 0,3-1,2 2,4 0,3-1,3 2,3 0,3-2,1 1,1-3,1-2,0-2,0-4,-1-3,0-2,-1-1,-3-2,-1-4,-3 0,-3-3,-4-2,-2-3,-2-1,-3 1,-3 1,-1 3,-1 1,-2 4,1 2,0 3,-1 2,-1 4,0 5,-1 2,0 2,2 1,2 0,3-1,3-1,2-1,2-1,1-1,2-1,3 1,3-1,2-1,1-1,2 0,-1-2,-1 0,-1-1,-2-1,-3 0,-1 0,-3 0,0-1,-1 1,0 0,-1 0,1 0,-1 0,1 0,0 0,0 0</inkml:trace>
</inkml:ink>
</file>

<file path=ppt/ink/ink6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17-10-18T00:17:47.757"/>
    </inkml:context>
    <inkml:brush xml:id="br0">
      <inkml:brushProperty name="width" value="0.12" units="cm"/>
      <inkml:brushProperty name="height" value="0.24" units="cm"/>
      <inkml:brushProperty name="color" value="#FFFC00"/>
      <inkml:brushProperty name="tip" value="rectangle"/>
      <inkml:brushProperty name="rasterOp" value="maskPen"/>
      <inkml:brushProperty name="ignorePressure" value="1"/>
    </inkml:brush>
  </inkml:definitions>
  <inkml:trace contextRef="#ctx0" brushRef="#br0">20185 11103,'0'0,"0"0,0 0,0 2,0 2,0 4,0 4,0 4,0 3,0 4,0 4,0 3,0 3,0 0,0 0,0 1,0 1,0 1,0 2,0 2,0 3,0 2,0 1,0-1,1-2,1 0,-1-3,0-2,0-3,-1-2,0-3,0-2,0-4,0-4,0-5,0-3,0-4,0-3,0-3,0-1,0-1,0-1,0 1,-1-5,0-5,-2-10,1-7,0-9,1-7,0-6,0-6,1-4,-1 0,0 0,-1 2,2-2,-1 1,0 1,1 1,0 6,1 3,1 6,-1 4,0 2,0 5,-1 5,1 2,-1 5,0 3,0 2,0 3,0 2,0 2,0 0,-1 1,1 2,0 1,0-1,0-1,0 2,0 0,0 1,0 0,3 1,-1 0,5 1,5 3,7 1,7 4,5 3,4 2,5 3,4 1,1 3,1 1,2 0,0 2,3 2,1 3,0 2,-3 2,-2 0,-2 0,-3 0,-1 1,-4-2,0-2,-3-2,-2-3,0 0,-3-2,-2-3,-3-2,-4-2,-2-2,-6-5,-1 0,-4-3,0 0,-2-2,-2 0,0-2,-2-1,-1-1,0 0,0 2,-1 0,-1 2,-5 3,-6 2,-10 3,-9 5,-8 2,-5 3,-5 0,-2 1,-3 0,-2 1,0 1,-1 3,2 3,2 0,4 2,2 1,3 1,4-4,7-3,5-6,6-4,4-5,6-3,3-3,4-2,2-2,2-2,1 0,1-1,1-1,-1 1,1 0,-1-1,1 1,-1 0,0 0,0-3,0-7,1-12,1-15,2-10,0-7,3-7,-1-8,-1-5,-2 1,-3 7,-4 4,-2 5,-3 3,-2 4,-1 5,0 5,2 6,1 6,1 6,2 8,1 3,1 4,2 3,1 3,0 2,0 8,1 10,1 10,2 8,2 9,3 9,2 13,3 5,-1-2,-1-5,-1-5,0-5,-2-6,0-6,-2-7,-1-6,-2-8,0-9,-2-6,0-4,2-4,4-4,5-5,6-9,6-8,3-4,3-2,2-2,2-2,1 1,1 0,0 3,-2 4,-2 6,-2 7,-3 5,-2 3,-3 3,-1 4,-1 2,0 1,-1 3,-2 1,-1 1,-4-2,-2 0,-2 0,-3-2,-2-1,-2 0,-6 1,-5 0,-9-2,-9-2,-12-4,-10-6,-7-5,-3-4,1-3,-1-5,2-3,4 1,4 0,4-1,4-1,6-1,3 0,7 2,4 2,6 4,6 5,4 3,3 5,3 2,4 1,4 2,6 3,9 5,8 8,8 9,6 10,4 10,4 7,3 13,-2 8,-2 3,-6-2,-6-5,-5-4,-7-8,-6-5,-7-9,-5-7,-5-6,-3-7,-4-5,-4-3,-5-4,-5-2,-8-5,-7-5,-4-6,-5-7,-2-8,0-6,0-8,0-8,3-2,4 1,5 6,5 5,6 8,5 7,5 7,4 6,3 4,3 2,1 2,3-1,6 1,6-1,6 4,8 5,4 4,5 6,6 12,1 8,-2 7,-6 3,-5-1,-8-3,-7-1,-7-1,-9-2,-9-1,-8-3,-7-2,-4-5,-3-5,-3-5,-2-6,0-4,0-7,-3-5,-1-6,2-4,2-3,5-3,4-3,5-4,6-8,5-7,7-3,7-2,7 1,5 5,4 5,5 6,5 5,2 4,2 4,3 5,2 4,0 4,-2 3,-3 5,-4 4,-4 4,-4 6,-5 6,-7 7,-8 9,-10 5,-7 3,-10 0,-8-2,-6-3,-4-3,0-4,2-5,2-6,3-7,2-6,5-6,3-4,5-7,5-6,3-6,9-12,7-11,7-7,9-4,6 0,7 6,5 6,2 8,2 6,-1 8,-4 7,-5 6,-7 3,-7 4,-5 3,-4 8,-8 11,-11 13,-12 11,-10 2,-8-2,-6-4,-5-7,-3-6,2-8,1-7,3-8,2-6,3-9,3-10,7-10,6-11,9-4,9-2,8 2,6 2,8 4,7 4,7 5,4 4,4 6,-1 5,1 7,-3 5,-3 7,-3 5,-4 4,-5 3,-7 5,-8 8,-10 11,-12 11,-13 10,-3-4,6-13,8-14,6-13</inkml:trace>
</inkml:ink>
</file>

<file path=ppt/ink/ink6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17-10-18T00:17:47.758"/>
    </inkml:context>
    <inkml:brush xml:id="br0">
      <inkml:brushProperty name="width" value="0.12" units="cm"/>
      <inkml:brushProperty name="height" value="0.24" units="cm"/>
      <inkml:brushProperty name="color" value="#FFFC00"/>
      <inkml:brushProperty name="tip" value="rectangle"/>
      <inkml:brushProperty name="rasterOp" value="maskPen"/>
      <inkml:brushProperty name="ignorePressure" value="1"/>
    </inkml:brush>
  </inkml:definitions>
  <inkml:trace contextRef="#ctx0" brushRef="#br0">12898 12211,'0'0,"0"0,0 0,0 0,0 0,0 0,0 0,0 0,0 0,2 0,1 0,2 0,4 0,1 0,1 0,2 0,2 0,2 0,2 0,4 0,4 0,3 0,4-1,4 0,4 0,2-1,0 0,1 0,0 1,-1 0,-2 0,-2-1,0-1,0 1,1 1,0 0,0 0,0 1,-1 0,-2 1,0 1,-1 2,-1-1,0 0,0 0,-1 0,-1 0,-1-1,0 0,-1 0,-1 0,-1 0,-1-1,-1 0,0-1,0 0,0 0,-1 0,0 0,-1 0,0-1,0 0,0-1,-1 0,-1-1,-1 0,-2 1,-3-1,-2 1,-3 0,-3 1,-2 0,-3 1,-2 0,-2 0,-1 0,0 0,-1 0,1 0,-6 1,-7 1,-10 2,-11 0,-8 1,-7 1,-7-1,-4-1,-4 0,-2-2,-5 1,-5 0,-2 1,-3-1,-1 0,0-1,-2-2,-2-1,1 0,0-1,2-1,3-1,3 0,4-2,4 1,4 0,6 1,8-1,6 0,8 0,9 0,6 0,8 0,4 2,3 1,3 0,4 0,4-3,8-1,12-3,17-1,16-1,12 0,13 0,13 2,7 1,6 4,4 2,4 2,-4 1,-5 2,-3 2,-6-1,-7 0,-8-2,-9 1,-5 0,-7 1,-5 1,-7-1,-8-1,-7-1,-9-1,-8 0,-5-2,-5 0,-3-1,-6 0,-6 0,-13-2,-12-1,-11-3,-13-1,-13-2,-10 2,-6-1,-9 2,-11 2,-2 2,1 1,-2 2,1 0,4 0,8 0,5-1,5-1,5 0,8-2,10-2,9 1,11-1,9 1,8-1,9 3,4-1,4 2,5 0,1 2,6-1,11 0,15-1,18 2,14 2,16 1,17 2,10 1,9 0,9-2,3 1,0-3,-3 0,-6 0,-10-2,-11-2,-8 0,-7 0,-9-2,-9 2,-9-1,-11 2,-11 1,-8 0,-9-1,-7 1,-5 0,-4-1,-12 1,-18 0,-17 1,-16 1,-18 2,-13 3,-9 3,-11 1,-8 2,-1 2,0 0,0-1,8 0,6 0,4-2,4-1,7-3,10-2,9-2,9 0,9-2,9 0,10-1,9 0,10 0,8 0,7-1,4 1,3 2,9 3,11 4,15 4,17 1,17 0,13 0,12-1,11-2,8 0,5-1,3-4,1-1,-3-2,-8 1,-8-2,-9 1,-10 1,-8-1,-8 1,-10-1,-9-1,-12-1,-8 0,-8-1,-8 0,-6 0,-5 0,-3-1,-6 1,-13 1,-16 0,-17 1,-16-2,-14-1,-13 0,-11 0,-6 2,-1 0,1-1,3-1,4 1,4-2,6 0,4 1,6 0,7-1,6-1,6 0,7-2,8 1,9 1,8 1,9 1,8 0,7 1,4 0,4 3,6 3,9 5,12 3,18 6,18 3,12 0,14-1,16-1,7-5,7-4,6-2,1-4,-4-2,-4-5,-5-2,-10-1,-9 0,-11 1,-10 1,-10 1,-10 0,-9 1,-9 0,-8 0,-9 0,-7 0,-5 1,-4-1,-6 0,-9 1,-13 2,-18 2,-19 0,-16 1,-13-2,-11-1,-11-2,0-2,-2-3,-2 0,3-3,7 0,3-1,2-1,6-1,8-1,5-2,4-2,6 1,7 1,10 1,9 3,10 1,9 1,10 2,9 2,5 1,5 1,5 1,10 0,14-1,18 0,18 0,15-2,16 0,12 0,9 0,8 0,6-1,4-1,2 0,-1 0,-6 0,-9 0,-9 0,-10 1,-12 2,-10 0,-11 1,-12-1,-10 1,-11 0,-9 1,-8 0,-6 0,-5 0,-4 0,-5 0,-10 1,-15 0,-17 0,-15 0,-15 0,-11-2,-12 0,-6-1,-4-1,-1 0,2-1,4 0,2-1,4 0,3 0,3 0,3 2,1 2,4 0,4 0,5 1,6 0,8-1,6 1,9-2,9 1,7 0,8 0,6-1,6 0,5 1,2 1,5-2,10 1,14-1,12-2,16 1,16 1,11 0,11 2,12 1,8 2,4 0,4 1,1-1,-3-3,-6-1,-6-3,-10-2,-9 0,-10 0,-10 2,-8 2,-6 2,-7 3,-6 1,-8 1,-5 0,-7-1,-7 0,-5-1,-5-1,-4-1,-3 2,-8 4,-11 3,-13 2,-12 3,-14 1,-10 0,-7 1,-8 1,-8-1,-1-2,-1-2,4-2,2-3,4-2,6-2,6-2,8-1,7-2,4-2,5 0,5 1,4 0,5 0,5 1,6 1,7 0,7 0,4 0,4 0,3 2,6 2,10 1,10 4,16 3,18 0,14 1,13 0,12-2,11-4,4-3,0-4,1-1,-6-2,-8-1,-8-1,-9 0,-9 0,-10 0,-9 0,-11 2,-9 2,-8 1,-9 0,-6 0,-5 0,-4 1,-3-1,-2 0,-8 1,-13 1,-14-2,-16 0,-15 0,-17 1,-10 0,-10 2,-6 0,-3-1,4 0,2-2,0-2,5 0,7 0,5-1,3 0,4-1,5 0,7-2,9 1,8-2,8 1,9-2,7 3,7 0,7 1,4 1,4 1,2 2,4-1,1 1,0 1,1-1,-1 0,2 2,3 3,5 1,8 0,10 2,11 1,11 1,6-3,1-1,3-2,4-1,4-1,5-2,1-2,2-3,4-2,4-1,2 2,-2-1,-2 1,-4 0,-2 1,-5 1,-6 1,-9 2,-7 1,-10 2,-7 1,-7 0,-8 0,-5-1,-4-1,-4 0,-3 0,0-1,-4 0,-7 0,-12 0,-14 2,-15 2,-11-1,-12 1,-7-1,-7 0,-1 1,0 2,1 1,1 2,1-1,5 1,3 0,5 1,1 0,3-1,2-2,3-2,4 0,4-2,5-2,4 0,4-3,4-2,4 0,5-1,6 1,3 0,4 1,5 1,2 1,3 1,3 0,1 0,2 0,1 0,1 0,-1 0,3 2,4 3,8 1,9 0,9 1,10 0,6-1,7-1,5-1,6-2,2-1,4-2,4 0,4-2,0 0,0-1,-3 0,0 0,-2 1,-4-1,-2 1,-6 1,-3 2,-3 1,-3 2,-4 1,-3-2,-1 2,-2-3,-3-1,-1 0,-1 0,-2 0,-1 1,0-1,-3 0,-3 0,-2-1,-4 1,-3 0,-6 0,-3 0,-5 0,-2 0,-4 0,-1 0,-1 0,-1 0,1 0,-1-2,-4-4,-5-4,-7-2,-8-1,-7-1,-11-3,-8 0,-8 0,-7 3,-3 3,-4 4,-5 2,-5 4,-3 1,3 3,0 1,1 2,-1-3,2 0,7 0,3 0,3 0,3 0,4 1,2-2,5 1,8 0,5 0,6 0,6-2,4 0,5 1,2-1,5 1,2-2,4 1,0-1,2 0,1 0,2 0,1 0,0 0,1 0,1 0,-1 0,0 0,1-2,-1 0,0-3,0 1,0-2,0-1,0 0,0-1,0-2,0-1,0-1,0-1,0 1,1-1,0 0,2 0,0 1,2 0,0 1,1-1,0 1,0 0,0 0,1 1,2 0,2 1,3 0,5 0,4 0,4 0,5 1,4 0,2 0,1-1,2 0,3 0,5 0,7-1,6 1,8-2,4 0,5 0,4 1,2 1,0 0,-4 0,-3 2,-5 1,-2 1,-6 2,-4 1,-5 3,-4 1,-5 1,-2 2,-3 1,-4-1,-4 1,-4-1,-6 0,-5-1,-5-1,-2 1,-4 0,0 1,-2-1,0 2,-1-1,-1-1,-1 1,1 1,0 0,-2-2,0 2,0 0,0 3,1 2,1 5,-1 1,1 2,0 3,0 1,-2 2,1 2,-1 1,0 1,-1 2,0-1,-1-1,0-2,0-3,0-3,0-6,0-3,-1-4,1-1,0-2,0-2,0 1,0 0,0-2,0 0,0-1,0-1,0 0,0 0,0-4,-1-4,-1-5,-1-5,-2-3,-2-5,0-1,-1 1,-2 0,-1 2,-1 3,0 1,-3 2,-2-2,-2 1,-4 0,-3 0,-5-1,-3 0,-3 1,-3 0,-5 3,-4-1,-5 4,-2 1,-2 3,-4 1,-5 0,-4 3,0 1,-1 2,0 3,-2-1,-1 2,1 1,4-2,4-1,3-1,1-2,4-2,2 0,4 0,3 1,4-1,4 1,1-1,2 1,0 1,3 0,1 1,4 0,3 1,5 0,4 2,3 0,4 1,2-1,2 0,3-1,-1 2,1 1,1 1,2 1,0 0,0 3,2 3,2 2,0 3,3 4,-1 2,1 2,1 1,-1-1,0 0,0-1,1-2,-1 1,-1-1,-1-1,-2-2,0-1,0-1,0-2,-1-1,-1-1,0-2,0-2,0-1,0-1,0-1,0 1,0-1,0-2,0 0,0-2,0 0,0-1,0 0</inkml:trace>
</inkml:ink>
</file>

<file path=ppt/ink/ink6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17-10-18T00:17:47.759"/>
    </inkml:context>
    <inkml:brush xml:id="br0">
      <inkml:brushProperty name="width" value="0.12" units="cm"/>
      <inkml:brushProperty name="height" value="0.24" units="cm"/>
      <inkml:brushProperty name="color" value="#FFFC00"/>
      <inkml:brushProperty name="tip" value="rectangle"/>
      <inkml:brushProperty name="rasterOp" value="maskPen"/>
      <inkml:brushProperty name="ignorePressure" value="1"/>
    </inkml:brush>
  </inkml:definitions>
  <inkml:trace contextRef="#ctx0" brushRef="#br0">20720 11748,'0'0,"0"0,0 0,0 0,0 0,0 0,0 0,0 0,1 2,0 1,3 1,1 3,-1-1,3 4,4 4,5 6,6 2,5 3,5 0,4 2,4 0,3 1,1 2,-1 1,-2 3,-1 2,-3 2,-4-1,-6-5,-6-5,-5-4,-5-7,-3-4,-4-4,-2-4,-2-2,0-1,-6-2,-6-3,-9-5,-9-4,-8-6,-10-6,-9-6,-3-1,-5-2,0-5,1-1,5-2,2-3,4 1,4 2,8 4,5 5,6 5,5 6,4 4,4 2,4 5,3 3,3 3,2 2,3 1,1 2,1 1,5 3,9 10,11 14,11 14,6 10,7 8,0 7,4 7,-1 4,-3-1,-5-6,-3-7,-4-7,-5-9,-6-9,-6-9,-6-9,-5-7,-4-6,-3-4,-2-4,0-1,-2 0,-2-6,-4-6,-3-8,-6-13,-6-16,-6-10,-5-6,-1 2,-2 2,-1 6,1 4,0 5,-2 2,2 7,3 5,3 8,5 5,5 7,3 5,3 5,1 6,0 7,-1 9,0 11,0 8,2 11,0 10,1 9,3 3,3-2,2-2,0-1,0-4,3-5,2-8,2-8,1-11,-1-11,0-9,-2-5</inkml:trace>
</inkml:ink>
</file>

<file path=ppt/ink/ink6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17-10-18T00:14:36.695"/>
    </inkml:context>
    <inkml:brush xml:id="br0">
      <inkml:brushProperty name="width" value="0.12" units="cm"/>
      <inkml:brushProperty name="height" value="0.24" units="cm"/>
      <inkml:brushProperty name="color" value="#FFFC00"/>
      <inkml:brushProperty name="tip" value="rectangle"/>
      <inkml:brushProperty name="rasterOp" value="maskPen"/>
      <inkml:brushProperty name="ignorePressure" value="1"/>
    </inkml:brush>
  </inkml:definitions>
  <inkml:trace contextRef="#ctx0" brushRef="#br0">12815 11866,'0'0,"-3"2,-7 2,-6 5,-7 4,-7 3,-5 3,-5 4,-2 3,0 2,5 0,4 2,7 0,6-1,6 1,7 3,7-1,7 1,6 4,9 3,11 3,9 1,8 0,6-4,4-2,0-4,-2-4,-2-4,-2-6,-2-6,0-8,2-8,0-6,-2-5,-4-4,-4-3,-5-2,-4 0,-4-3,-4 0,-6-2,-3-1,-6-4,-7-6,-6-3,-11-4,-10-4,-10-2,-6-1,-2 6,0 6,-1 7,0 7,0 8,0 7,-1 5,-2 6,0 4,-4 6,-1 4,-3 11,1 9,6 4,8 1,9 1,10 0,7-2,8-1,7-2,10 0,10 2,8 2,7 0,1-3,1-4,-2-6,-2-7,-3-7,-1-7,-2-6,-2-5,-4-4,-1-3,-2-3,-4-3,-2-3,-4-5,-6-3,-6-5,-6-6,-5-3,-5-1,-4-1,-2 3,-1 3,0 7,-1 5,-2 7,1 7,-2 7,0 7,1 5,-1 8,0 6,0 6,4 5,4 0,5-1,5 0,5-1,6-2,6-1,4-2,6-1,5-2,5-2,4-3,4-4,2-4,-3-3,0-4,-3-4,-4-3,-7 0,-3-3,-3-4,-4-4,-5-5,-2-4,-4-3,-4 0,-2 1,-3 2,1 6,-4 2,-3 3,-2 5,-2 3,-1 5,-2 7,-1 5,1 4,-1 3,2 4,1 1,4 1,4 1,3-1,6 1,5-1,5 0,7 2,4 2,5 0,1-1,2-5,1-5,2-4,0-5,0-6,-3-3,-5-3,-3-3,-5 0,-2-3,-4-2,-4-5,-4-4,-6-6,-5-3,-4-3,-2 0,-4 3,-1 3,0 7,-1 3,-2 6,-3 7,-2 9,-1 4,0 6,3 4,3 2,6 3,3 0,6 1,4 0,5 1,4 1,6 0,6 2,4-1,5-1,3-2,0-2,1-5,2-6,-2-5,1-7,-2-3,-2-4,-3-3,-3-6,-5-3,-5-4,-6-5,-3-4,-5-3,-4 2,-4 3,-3 3,-2 5,-1 7,-1 3,1 6,-1 4,-2 8,-1 9,-1 4,1 5,3 1,3 1,5-4,4 1,4-4,3-1,1-3,5 0,5-1,4 0,4-2,2-1,1-2,0-3,-2-1,-2-1,-3-2,-3 0,-5 0,-2-1,-2 1,-1 0,0 0,-1-1,0 1,1 0,-1 0,1 0,0 0</inkml:trace>
</inkml:ink>
</file>

<file path=ppt/ink/ink6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17-10-18T00:14:56.774"/>
    </inkml:context>
    <inkml:brush xml:id="br0">
      <inkml:brushProperty name="width" value="0.12" units="cm"/>
      <inkml:brushProperty name="height" value="0.24" units="cm"/>
      <inkml:brushProperty name="color" value="#FFFC00"/>
      <inkml:brushProperty name="tip" value="rectangle"/>
      <inkml:brushProperty name="rasterOp" value="maskPen"/>
      <inkml:brushProperty name="ignorePressure" value="1"/>
    </inkml:brush>
  </inkml:definitions>
  <inkml:trace contextRef="#ctx0" brushRef="#br0">20193 11219,'0'0,"0"0,0 0,0 4,0 4,0 8,0 7,0 8,0 5,0 10,0 6,0 6,0 5,0 2,0 0,0 1,0 1,0 3,0 4,0 4,0 6,0 4,0 1,0-2,2-3,0-1,0-5,0-3,-1-7,0-4,-1-5,0-6,0-6,0-7,0-11,0-7,0-6,0-7,0-4,0-4,0-1,0-1,0 0,-2-8,0-11,-2-19,0-13,1-18,1-14,0-12,1-11,1-6,-2-3,0 3,0 1,0-2,1 0,1 3,-1 4,1 8,2 9,0 10,1 8,-2 4,1 10,-1 8,-1 7,0 7,0 7,0 4,0 6,0 3,0 4,0 1,0 1,0 3,0 3,0-2,0 0,0 1,0 2,0 1,0 0,3 2,1 0,7 2,10 5,10 4,12 6,8 6,7 4,8 5,7 5,1 3,3 2,2 2,0 2,5 4,3 7,-2 3,-3 4,-4 0,-4 1,-4 0,-3 0,-5-4,-2-2,-3-5,-3-4,-3-2,-2-3,-4-5,-6-6,-5-3,-6-5,-7-7,-4-2,-4-5,-2-1,-3-2,-2-3,-2-1,-3-3,0-2,-1 0,-1 4,1 0,-4 4,-7 4,-11 6,-15 6,-17 8,-12 6,-9 4,-7 1,-5 3,-4-2,-2 2,-3 4,1 4,2 5,5 3,4 1,5 4,5-1,7-3,10-10,9-10,9-8,9-9,9-8,4-4,6-4,4-5,4-1,2-3,1-2,1 1,0-1,0 0,0 0,-1 1,0 0,1 0,-1-6,0-14,1-22,3-31,2-18,1-13,4-14,0-17,-3-9,-4 3,-4 11,-6 11,-4 7,-5 8,-4 7,0 9,0 10,1 11,3 13,2 12,4 14,1 7,1 7,4 7,0 4,2 6,-1 14,2 20,2 19,3 17,4 15,3 20,6 24,2 9,0-3,-2-10,0-9,-2-10,-3-12,0-10,-3-15,-2-12,-2-16,-2-16,-2-13,0-8,3-6,6-9,9-9,10-18,10-15,5-9,4-3,4-4,3-4,3 1,0 1,0 5,-2 9,-5 12,-3 12,-4 10,-4 8,-4 5,-2 5,-1 6,-2 3,-1 5,-2 2,-3 0,-6-2,-3 0,-4-1,-5-3,-3-3,-4 2,-8 1,-11-1,-12-3,-17-4,-19-8,-17-11,-11-11,-5-6,1-7,-2-10,4-4,7 0,7 1,6-2,7-4,8 0,7 1,11 2,7 5,10 8,9 8,6 8,7 8,4 4,6 4,8 1,9 6,14 11,15 17,12 16,11 19,6 19,7 14,4 26,-1 16,-6 5,-10-4,-8-9,-9-9,-11-14,-12-11,-9-17,-10-14,-8-11,-5-15,-6-8,-6-6,-9-8,-10-5,-11-9,-11-10,-10-11,-6-13,-3-16,-1-13,1-15,0-14,5-6,6 4,7 9,10 12,10 14,8 14,8 15,8 10,3 9,5 4,2 2,6 1,8-1,12 0,10 7,11 9,8 8,9 13,8 22,3 18,-4 11,-8 6,-11-1,-12-6,-11-2,-12-2,-16-5,-14-2,-13-3,-10-6,-9-9,-6-10,-2-11,-4-10,-1-9,-1-13,-3-10,-2-11,3-8,4-6,7-5,8-7,8-8,8-13,10-15,12-8,11-2,11 2,9 9,7 10,8 13,7 7,4 10,4 8,5 9,2 7,1 8,-3 7,-6 8,-6 9,-7 8,-6 11,-9 12,-11 14,-13 16,-16 12,-14 3,-15 1,-13-4,-10-4,-7-7,1-8,2-10,5-11,2-14,6-11,6-11,8-11,7-11,6-11,8-14,13-22,12-21,13-15,12-7,13 1,11 10,6 12,6 15,2 14,-2 14,-6 13,-9 12,-10 8,-13 4,-7 9,-9 14,-12 22,-18 25,-20 21,-16 5,-13-4,-11-9,-8-12,-3-14,1-14,3-14,4-14,3-14,5-16,7-21,9-18,11-21,16-9,13-3,13 3,12 4,12 8,12 9,11 7,8 11,4 10,1 10,0 13,-5 11,-4 12,-5 11,-7 6,-9 8,-10 7,-14 18,-17 21,-18 21,-25 20,-1-9,7-25,14-26,11-25</inkml:trace>
</inkml:ink>
</file>

<file path=ppt/ink/ink7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17-10-18T00:14:45.641"/>
    </inkml:context>
    <inkml:brush xml:id="br0">
      <inkml:brushProperty name="width" value="0.12" units="cm"/>
      <inkml:brushProperty name="height" value="0.24" units="cm"/>
      <inkml:brushProperty name="color" value="#FFFC00"/>
      <inkml:brushProperty name="tip" value="rectangle"/>
      <inkml:brushProperty name="rasterOp" value="maskPen"/>
      <inkml:brushProperty name="ignorePressure" value="1"/>
    </inkml:brush>
  </inkml:definitions>
  <inkml:trace contextRef="#ctx0" brushRef="#br0">13152 12452,'0'0,"0"0,0 0,0 0,0 0,0 0,0 0,0 0,0 0,4 0,0 0,6 0,3 0,4 0,2 0,3 0,2 0,3 0,6 0,4 0,7 0,7 0,5-2,7 0,6-1,3-1,2 0,1 1,-2 1,0 0,-3 0,-3-3,-1 0,0 2,0 0,2 1,1 1,-2 0,-1 1,-2 2,-2 2,-1 3,-1 0,0-2,-1 1,-1-1,-2 1,-1-1,-1-1,-1 1,-1-2,-4 1,0-2,0-1,-2 0,1-1,-2 0,0 0,0-1,-2 1,0-2,0 0,0-1,-1-1,-3-2,-1 1,-4 0,-4 0,-3 0,-7 2,-2 0,-5 2,-5 0,-4 1,-1 0,-3 0,0 0,-1 1,0-1,-9 2,-12 2,-16 3,-17 1,-15 3,-11-1,-12-1,-7 0,-4-2,-6-2,-7 0,-8 1,-5 1,-4 0,-1-1,-1-3,-4-2,-1-3,0 0,1-1,3-3,3-2,8-2,5 0,6-1,8 2,10 1,12-1,11-1,13 0,15 0,10 0,12 1,7 3,6 2,5 1,5-1,7-6,15-3,19-3,26-3,29-3,20 1,20 0,22 3,12 2,9 8,8 5,5 3,-5 2,-9 4,-5 2,-10 1,-12-2,-13-2,-13 0,-11 1,-10 2,-9 1,-11-1,-13-2,-13-2,-14-2,-13 0,-8-4,-9-1,-6 1,-7-2,-13-1,-19-2,-21-4,-19-4,-20-3,-23-2,-15 1,-10 1,-16 2,-17 4,-5 4,3 3,-3 3,0-1,8 1,13 0,9-1,6-2,10-2,13-3,16-2,17-1,16 0,15 0,14 1,14 3,7 0,8 2,5 3,5 1,9 0,17-2,26 0,29 3,24 3,26 3,27 4,19 2,13-1,15-2,6 0,-1-4,-5-2,-10 1,-15-4,-18-3,-15 0,-12-3,-14 0,-14 0,-16 2,-18 2,-18 2,-14-1,-14 0,-12 1,-7 0,-9-1,-18 0,-30 0,-28 3,-26 4,-31 2,-22 5,-13 6,-20 3,-12 3,-2 4,0 1,0-3,12 0,11 0,7-3,7-3,11-5,16-5,16-2,14-3,15-1,15-1,16-2,16 0,16-1,13 1,11 0,7-1,7 5,12 6,20 8,24 6,29 4,26-1,24 0,19-2,17-4,14 1,9-3,5-6,1-4,-6-2,-12-1,-14-1,-13 1,-17 0,-14 2,-14-1,-16-2,-16-1,-17-2,-16-1,-11 0,-14-1,-10 0,-8-1,-5 1,-12 0,-19 1,-27 2,-28-1,-27-2,-23-1,-22 0,-18-1,-9 3,-2 1,1-2,5-1,7-1,8-1,7 0,9 0,9 1,12-2,9-1,11-1,11-3,13 1,15 2,14 2,14 1,14 1,10 2,9 0,5 6,10 7,15 7,20 8,30 11,29 6,21 0,23-3,25-2,12-8,13-8,9-6,2-6,-7-5,-6-7,-10-6,-14-2,-17 1,-17 1,-17 2,-17 1,-16 2,-15 0,-15 1,-13 1,-14-1,-13 0,-8 1,-6-1,-9 0,-17 2,-22 4,-27 3,-33 2,-26-1,-22-2,-19 0,-16-7,-2-3,-2-5,-4-2,6-4,11-1,4-2,4-2,10-1,14-2,7-5,7-2,10 1,12 1,15 3,15 4,18 4,14 2,18 3,13 4,10 2,7 3,8 1,17 0,24-1,28-1,31-2,26-2,25 0,20 1,14 0,15-2,9 0,6-3,4 1,-2-2,-9 2,-15-1,-16 0,-17 3,-18 3,-17 1,-19-1,-19 1,-17 1,-18 1,-15 0,-14 0,-10 1,-7 0,-6 0,-9 1,-17 1,-25 0,-28 1,-25-1,-23-1,-20-2,-19-1,-10-2,-7-2,-3-1,5 0,6-1,4-1,6-1,5 0,6 1,4 2,2 5,6 0,6 1,10 0,10 1,11-1,13 0,13-2,14 1,14 0,11-1,11 0,10 0,7 1,4 0,10 0,15-1,22-1,23-2,25-1,25 2,20 2,17 2,20 4,13 2,8 1,6 2,0-3,-3-3,-10-5,-11-5,-15-2,-16-3,-17 2,-16 2,-12 5,-12 5,-10 4,-11 3,-12 2,-10-1,-11 0,-10-1,-11-3,-6-1,-7-2,-5 4,-14 7,-18 7,-20 3,-22 6,-21 2,-18 1,-13 2,-11 0,-13-1,-4-3,1-5,5-5,4-3,7-5,9-5,11-3,12-3,11-3,9-3,7 0,7-1,8 2,9 2,8 0,9 1,12 1,10 0,9 0,5 1,6 2,10 4,15 5,19 4,25 7,29 1,25 2,20-1,21-4,18-8,4-5,4-7,-2-3,-6-4,-16-3,-12 1,-16-2,-14-1,-17 1,-16 1,-16 4,-15 2,-14 3,-15 0,-10 0,-8 1,-7 0,-5-1,-3 1,-13 1,-22 0,-23-1,-26-2,-25 2,-29 1,-16 1,-15 2,-12 1,-4-2,6 0,3-4,2-4,6-1,12 1,10-1,4-1,6-2,8 0,13-3,13 1,15-3,13 0,15-1,11 3,11 1,12 2,7 3,6 2,5 1,4 2,3 0,0 0,1 1,1-1,1 4,5 5,8 3,13 1,18 2,18 2,18 2,9-4,3-5,4-1,6-4,8-1,7-4,2-4,5-5,5-4,7-2,3 1,-3 2,-4-1,-5 1,-5 4,-7 0,-11 2,-14 4,-13 2,-14 3,-13 3,-12 1,-13-2,-8-1,-8-1,-5-1,-4-2,-3 0,-4 0,-12 0,-21 2,-23 2,-25 2,-17 0,-19 2,-15-2,-8 1,-4 1,2 2,0 4,2 3,2 0,8-1,5 3,8-1,3 2,3-3,4-2,6-5,5-2,8-3,8-1,6-4,6-4,7-2,8-3,8 0,8 0,7 2,6 1,8 3,3 1,6 1,3 1,4 0,3 0,1 1,0-1,1 0,4 4,7 5,12 3,16 1,15 0,15-1,12 1,11-3,7-3,10-2,5-5,6-1,6-2,6-1,2-2,-2-2,-2 1,-2-1,-4 1,-6 0,-4 2,-8 1,-6 3,-5 3,-6 4,-6 0,-3 0,-4 0,-4-2,-3-5,-2 1,-2 0,-3 0,-1 1,-1 0,-5-1,-4-1,-5 1,-5-1,-6 1,-9-1,-6 1,-7 0,-6 0,-3 0,-4 0,-1 0,-1 0,0 0,0-3,-7-9,-9-6,-11-6,-13-1,-13-4,-16-3,-15-2,-12 2,-12 5,-6 6,-6 7,-8 5,-9 6,-3 4,3 3,2 6,-1-1,0-2,4-1,10 0,5 0,6-1,5 2,5 0,5-3,9 2,10 0,11 0,9-1,10-2,8-1,5 1,6 0,8-1,3 0,5-1,2-1,3 0,2 1,2-2,2 1,2 0,0 0,0 0,1 0,-1 0,0-4,1-1,-1-3,0-1,0-2,0-3,0 1,0-3,0-2,0-4,0-2,0 0,0 0,2-2,0 1,2 0,2 1,1 1,2 1,0 0,1 0,1 0,-1 0,2 3,2 0,4 1,6 1,7-1,6 1,9 0,6 0,8 2,3 0,1-2,3-1,6 0,9 0,11-1,10 1,11-2,9-1,8-1,6 2,4 2,-1 0,-5 2,-7 2,-6 2,-6 3,-7 2,-9 4,-7 5,-8 1,-6 3,-5 4,-6 1,-4 0,-7 0,-9-1,-8 0,-8-2,-9-2,-3 2,-6-1,-2 3,-2-1,0 1,-2 0,-1-2,-2 1,2 3,-2-1,0-2,-2 2,0 1,1 5,1 5,0 8,2 5,-1 1,1 6,-1 3,-2 3,0 5,0 2,-1 1,-2 4,0 0,0-4,-1-4,0-5,-1-7,1-10,0-7,0-7,0-2,0-4,0-4,0 1,0-1,0-1,0-1,0-2,0-1,0-1,0 0,0-8,-2-7,-1-11,-3-9,-2-7,-3-7,-1-4,-2 1,-2 1,-2 5,-1 5,-2 4,-3 1,-5-2,-3 0,-5 1,-7 0,-7-2,-5 0,-4 2,-7 1,-7 3,-7 2,-8 4,-4 5,-3 5,-7 1,-8 1,-6 4,-1 3,0 5,-1 4,-3 0,-3 3,3 1,6-3,6-2,6-2,3-3,4-4,4-2,7 1,6 2,6 0,5-1,3 0,3 1,1 3,3-1,3 1,7 2,5 0,7 2,7 3,5 0,7 0,3 1,4-2,3 0,1 4,0 0,3 3,1 1,1 2,1 4,3 6,2 5,2 5,3 7,0 5,1 4,1 1,-1-1,1-1,-1-2,0-2,0 0,-1 0,-3-4,-2-2,0-3,-1-2,-1-3,0-3,-1-2,-1-4,0-3,0-3,0 0,0-4,-1 2,1-1,0-3,0-2,0-3,0 0,0-2,0 0</inkml:trace>
</inkml:ink>
</file>

<file path=ppt/ink/ink7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17-10-18T00:14:58.959"/>
    </inkml:context>
    <inkml:brush xml:id="br0">
      <inkml:brushProperty name="width" value="0.12" units="cm"/>
      <inkml:brushProperty name="height" value="0.24" units="cm"/>
      <inkml:brushProperty name="color" value="#FFFC00"/>
      <inkml:brushProperty name="tip" value="rectangle"/>
      <inkml:brushProperty name="rasterOp" value="maskPen"/>
      <inkml:brushProperty name="ignorePressure" value="1"/>
    </inkml:brush>
  </inkml:definitions>
  <inkml:trace contextRef="#ctx0" brushRef="#br0">20971 11792,'0'0,"0"0,0 0,0 0,0 0,0 0,0 0,0 0,1 4,1 1,4 3,2 5,0-1,3 7,8 10,8 9,8 5,10 5,8 1,6 2,7 2,6 2,1 3,-2 3,-3 4,-3 6,-3 3,-8-3,-10-9,-8-8,-9-11,-9-12,-6-8,-5-7,-4-7,-2-5,-1-3,-10-4,-11-4,-14-10,-15-9,-12-11,-17-12,-15-10,-6-3,-6-5,-3-8,4-3,7-3,4-6,6 1,8 5,11 6,11 11,7 10,10 11,7 8,5 5,8 8,4 6,5 6,5 4,3 3,2 3,2 1,8 7,15 20,20 27,16 26,11 19,9 17,4 13,3 13,0 10,-4-4,-9-11,-5-14,-7-13,-8-17,-10-19,-10-18,-10-15,-8-14,-7-13,-5-8,-2-6,-3-3,1-1,-6-9,-6-14,-7-15,-7-25,-12-31,-9-20,-7-10,-4 1,-2 7,-1 9,0 10,1 8,-3 6,3 10,4 13,7 14,7 11,7 12,6 10,6 11,0 10,1 15,-2 18,0 19,2 16,0 23,2 20,1 16,6 5,4-2,2-6,2-1,0-7,4-11,4-14,3-17,1-21,0-21,-2-17,-1-11</inkml:trace>
</inkml:ink>
</file>

<file path=ppt/ink/ink7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17-10-18T00:17:47.756"/>
    </inkml:context>
    <inkml:brush xml:id="br0">
      <inkml:brushProperty name="width" value="0.12" units="cm"/>
      <inkml:brushProperty name="height" value="0.24" units="cm"/>
      <inkml:brushProperty name="color" value="#FFFC00"/>
      <inkml:brushProperty name="tip" value="rectangle"/>
      <inkml:brushProperty name="rasterOp" value="maskPen"/>
      <inkml:brushProperty name="ignorePressure" value="1"/>
    </inkml:brush>
  </inkml:definitions>
  <inkml:trace contextRef="#ctx0" brushRef="#br0">12666 11866,'0'0,"-2"1,-4 1,-4 3,-4 1,-4 3,-3 1,-3 1,-2 3,1 0,2 1,4 0,3 0,3 0,5 1,4 0,4 1,4 0,4 2,6 2,5 1,7 1,4-1,4-1,2-2,0-1,-1-3,-1-2,-1-2,-2-4,1-4,1-4,-1-3,0-3,-3-2,-3-1,-2-1,-3-1,-2 0,-3-1,-3-1,-3-1,-2-1,-5-3,-4-2,-6-3,-6-1,-7-1,-3-1,0 3,-2 4,0 3,0 4,1 3,-1 5,0 2,-2 3,0 2,-1 3,-2 2,-2 6,2 4,2 3,6 0,5 1,6-1,5 0,3-2,6 0,5 1,7 0,5 1,3 0,1-2,1-1,-2-4,0-3,-2-4,-2-3,0-4,-2-2,-1-2,-2-2,-1-1,-1-2,-3-1,-2-3,-3-1,-4-4,-4-1,-2-3,-4 0,-2-1,-2 2,1 2,-1 2,-1 4,0 3,-1 4,0 4,0 2,0 4,0 4,-1 2,1 4,2 2,2 1,4-1,3 0,3-1,3 0,3-1,4-2,3 1,2-2,4-1,3-1,2-3,0-1,0-1,-1-3,-2-3,-2 0,-4-1,-2-1,-2-2,-3-2,-2-3,-1-2,-4-2,-1 1,-2 0,-1 1,0 3,-2 2,-2 0,-1 3,-2 2,0 3,-1 3,-1 2,0 3,1 2,0 1,1 1,2 0,3 1,2-1,3 1,3-1,3 1,5 0,2 1,2 1,2-2,0-1,2-3,0-3,1-2,-1-3,-1-1,-3-2,-2-2,-3 0,-2-1,-1-1,-4-3,-2-2,-3-3,-3-1,-2-2,-3 0,-1 1,0 3,-1 2,-1 3,-1 2,-1 4,-2 4,0 3,-1 3,3 1,1 2,4 1,2 1,3 0,3-1,2 2,4 0,3-1,3 2,3 0,3-2,1 1,1-3,1-2,0-2,0-4,-1-3,0-2,-1-1,-3-2,-1-4,-3 0,-3-3,-4-2,-2-3,-2-1,-3 1,-3 1,-1 3,-1 1,-2 4,1 2,0 3,-1 2,-1 4,0 5,-1 2,0 2,2 1,2 0,3-1,3-1,2-1,2-1,1-1,2-1,3 1,3-1,2-1,1-1,2 0,-1-2,-1 0,-1-1,-2-1,-3 0,-1 0,-3 0,0-1,-1 1,0 0,-1 0,1 0,-1 0,1 0,0 0,0 0</inkml:trace>
</inkml:ink>
</file>

<file path=ppt/ink/ink7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17-10-18T00:17:47.757"/>
    </inkml:context>
    <inkml:brush xml:id="br0">
      <inkml:brushProperty name="width" value="0.12" units="cm"/>
      <inkml:brushProperty name="height" value="0.24" units="cm"/>
      <inkml:brushProperty name="color" value="#FFFC00"/>
      <inkml:brushProperty name="tip" value="rectangle"/>
      <inkml:brushProperty name="rasterOp" value="maskPen"/>
      <inkml:brushProperty name="ignorePressure" value="1"/>
    </inkml:brush>
  </inkml:definitions>
  <inkml:trace contextRef="#ctx0" brushRef="#br0">20185 11103,'0'0,"0"0,0 0,0 2,0 2,0 4,0 4,0 4,0 3,0 4,0 4,0 3,0 3,0 0,0 0,0 1,0 1,0 1,0 2,0 2,0 3,0 2,0 1,0-1,1-2,1 0,-1-3,0-2,0-3,-1-2,0-3,0-2,0-4,0-4,0-5,0-3,0-4,0-3,0-3,0-1,0-1,0-1,0 1,-1-5,0-5,-2-10,1-7,0-9,1-7,0-6,0-6,1-4,-1 0,0 0,-1 2,2-2,-1 1,0 1,1 1,0 6,1 3,1 6,-1 4,0 2,0 5,-1 5,1 2,-1 5,0 3,0 2,0 3,0 2,0 2,0 0,-1 1,1 2,0 1,0-1,0-1,0 2,0 0,0 1,0 0,3 1,-1 0,5 1,5 3,7 1,7 4,5 3,4 2,5 3,4 1,1 3,1 1,2 0,0 2,3 2,1 3,0 2,-3 2,-2 0,-2 0,-3 0,-1 1,-4-2,0-2,-3-2,-2-3,0 0,-3-2,-2-3,-3-2,-4-2,-2-2,-6-5,-1 0,-4-3,0 0,-2-2,-2 0,0-2,-2-1,-1-1,0 0,0 2,-1 0,-1 2,-5 3,-6 2,-10 3,-9 5,-8 2,-5 3,-5 0,-2 1,-3 0,-2 1,0 1,-1 3,2 3,2 0,4 2,2 1,3 1,4-4,7-3,5-6,6-4,4-5,6-3,3-3,4-2,2-2,2-2,1 0,1-1,1-1,-1 1,1 0,-1-1,1 1,-1 0,0 0,0-3,0-7,1-12,1-15,2-10,0-7,3-7,-1-8,-1-5,-2 1,-3 7,-4 4,-2 5,-3 3,-2 4,-1 5,0 5,2 6,1 6,1 6,2 8,1 3,1 4,2 3,1 3,0 2,0 8,1 10,1 10,2 8,2 9,3 9,2 13,3 5,-1-2,-1-5,-1-5,0-5,-2-6,0-6,-2-7,-1-6,-2-8,0-9,-2-6,0-4,2-4,4-4,5-5,6-9,6-8,3-4,3-2,2-2,2-2,1 1,1 0,0 3,-2 4,-2 6,-2 7,-3 5,-2 3,-3 3,-1 4,-1 2,0 1,-1 3,-2 1,-1 1,-4-2,-2 0,-2 0,-3-2,-2-1,-2 0,-6 1,-5 0,-9-2,-9-2,-12-4,-10-6,-7-5,-3-4,1-3,-1-5,2-3,4 1,4 0,4-1,4-1,6-1,3 0,7 2,4 2,6 4,6 5,4 3,3 5,3 2,4 1,4 2,6 3,9 5,8 8,8 9,6 10,4 10,4 7,3 13,-2 8,-2 3,-6-2,-6-5,-5-4,-7-8,-6-5,-7-9,-5-7,-5-6,-3-7,-4-5,-4-3,-5-4,-5-2,-8-5,-7-5,-4-6,-5-7,-2-8,0-6,0-8,0-8,3-2,4 1,5 6,5 5,6 8,5 7,5 7,4 6,3 4,3 2,1 2,3-1,6 1,6-1,6 4,8 5,4 4,5 6,6 12,1 8,-2 7,-6 3,-5-1,-8-3,-7-1,-7-1,-9-2,-9-1,-8-3,-7-2,-4-5,-3-5,-3-5,-2-6,0-4,0-7,-3-5,-1-6,2-4,2-3,5-3,4-3,5-4,6-8,5-7,7-3,7-2,7 1,5 5,4 5,5 6,5 5,2 4,2 4,3 5,2 4,0 4,-2 3,-3 5,-4 4,-4 4,-4 6,-5 6,-7 7,-8 9,-10 5,-7 3,-10 0,-8-2,-6-3,-4-3,0-4,2-5,2-6,3-7,2-6,5-6,3-4,5-7,5-6,3-6,9-12,7-11,7-7,9-4,6 0,7 6,5 6,2 8,2 6,-1 8,-4 7,-5 6,-7 3,-7 4,-5 3,-4 8,-8 11,-11 13,-12 11,-10 2,-8-2,-6-4,-5-7,-3-6,2-8,1-7,3-8,2-6,3-9,3-10,7-10,6-11,9-4,9-2,8 2,6 2,8 4,7 4,7 5,4 4,4 6,-1 5,1 7,-3 5,-3 7,-3 5,-4 4,-5 3,-7 5,-8 8,-10 11,-12 11,-13 10,-3-4,6-13,8-14,6-13</inkml:trace>
</inkml:ink>
</file>

<file path=ppt/ink/ink7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17-10-18T00:17:47.758"/>
    </inkml:context>
    <inkml:brush xml:id="br0">
      <inkml:brushProperty name="width" value="0.12" units="cm"/>
      <inkml:brushProperty name="height" value="0.24" units="cm"/>
      <inkml:brushProperty name="color" value="#FFFC00"/>
      <inkml:brushProperty name="tip" value="rectangle"/>
      <inkml:brushProperty name="rasterOp" value="maskPen"/>
      <inkml:brushProperty name="ignorePressure" value="1"/>
    </inkml:brush>
  </inkml:definitions>
  <inkml:trace contextRef="#ctx0" brushRef="#br0">12898 12211,'0'0,"0"0,0 0,0 0,0 0,0 0,0 0,0 0,0 0,2 0,1 0,2 0,4 0,1 0,1 0,2 0,2 0,2 0,2 0,4 0,4 0,3 0,4-1,4 0,4 0,2-1,0 0,1 0,0 1,-1 0,-2 0,-2-1,0-1,0 1,1 1,0 0,0 0,0 1,-1 0,-2 1,0 1,-1 2,-1-1,0 0,0 0,-1 0,-1 0,-1-1,0 0,-1 0,-1 0,-1 0,-1-1,-1 0,0-1,0 0,0 0,-1 0,0 0,-1 0,0-1,0 0,0-1,-1 0,-1-1,-1 0,-2 1,-3-1,-2 1,-3 0,-3 1,-2 0,-3 1,-2 0,-2 0,-1 0,0 0,-1 0,1 0,-6 1,-7 1,-10 2,-11 0,-8 1,-7 1,-7-1,-4-1,-4 0,-2-2,-5 1,-5 0,-2 1,-3-1,-1 0,0-1,-2-2,-2-1,1 0,0-1,2-1,3-1,3 0,4-2,4 1,4 0,6 1,8-1,6 0,8 0,9 0,6 0,8 0,4 2,3 1,3 0,4 0,4-3,8-1,12-3,17-1,16-1,12 0,13 0,13 2,7 1,6 4,4 2,4 2,-4 1,-5 2,-3 2,-6-1,-7 0,-8-2,-9 1,-5 0,-7 1,-5 1,-7-1,-8-1,-7-1,-9-1,-8 0,-5-2,-5 0,-3-1,-6 0,-6 0,-13-2,-12-1,-11-3,-13-1,-13-2,-10 2,-6-1,-9 2,-11 2,-2 2,1 1,-2 2,1 0,4 0,8 0,5-1,5-1,5 0,8-2,10-2,9 1,11-1,9 1,8-1,9 3,4-1,4 2,5 0,1 2,6-1,11 0,15-1,18 2,14 2,16 1,17 2,10 1,9 0,9-2,3 1,0-3,-3 0,-6 0,-10-2,-11-2,-8 0,-7 0,-9-2,-9 2,-9-1,-11 2,-11 1,-8 0,-9-1,-7 1,-5 0,-4-1,-12 1,-18 0,-17 1,-16 1,-18 2,-13 3,-9 3,-11 1,-8 2,-1 2,0 0,0-1,8 0,6 0,4-2,4-1,7-3,10-2,9-2,9 0,9-2,9 0,10-1,9 0,10 0,8 0,7-1,4 1,3 2,9 3,11 4,15 4,17 1,17 0,13 0,12-1,11-2,8 0,5-1,3-4,1-1,-3-2,-8 1,-8-2,-9 1,-10 1,-8-1,-8 1,-10-1,-9-1,-12-1,-8 0,-8-1,-8 0,-6 0,-5 0,-3-1,-6 1,-13 1,-16 0,-17 1,-16-2,-14-1,-13 0,-11 0,-6 2,-1 0,1-1,3-1,4 1,4-2,6 0,4 1,6 0,7-1,6-1,6 0,7-2,8 1,9 1,8 1,9 1,8 0,7 1,4 0,4 3,6 3,9 5,12 3,18 6,18 3,12 0,14-1,16-1,7-5,7-4,6-2,1-4,-4-2,-4-5,-5-2,-10-1,-9 0,-11 1,-10 1,-10 1,-10 0,-9 1,-9 0,-8 0,-9 0,-7 0,-5 1,-4-1,-6 0,-9 1,-13 2,-18 2,-19 0,-16 1,-13-2,-11-1,-11-2,0-2,-2-3,-2 0,3-3,7 0,3-1,2-1,6-1,8-1,5-2,4-2,6 1,7 1,10 1,9 3,10 1,9 1,10 2,9 2,5 1,5 1,5 1,10 0,14-1,18 0,18 0,15-2,16 0,12 0,9 0,8 0,6-1,4-1,2 0,-1 0,-6 0,-9 0,-9 0,-10 1,-12 2,-10 0,-11 1,-12-1,-10 1,-11 0,-9 1,-8 0,-6 0,-5 0,-4 0,-5 0,-10 1,-15 0,-17 0,-15 0,-15 0,-11-2,-12 0,-6-1,-4-1,-1 0,2-1,4 0,2-1,4 0,3 0,3 0,3 2,1 2,4 0,4 0,5 1,6 0,8-1,6 1,9-2,9 1,7 0,8 0,6-1,6 0,5 1,2 1,5-2,10 1,14-1,12-2,16 1,16 1,11 0,11 2,12 1,8 2,4 0,4 1,1-1,-3-3,-6-1,-6-3,-10-2,-9 0,-10 0,-10 2,-8 2,-6 2,-7 3,-6 1,-8 1,-5 0,-7-1,-7 0,-5-1,-5-1,-4-1,-3 2,-8 4,-11 3,-13 2,-12 3,-14 1,-10 0,-7 1,-8 1,-8-1,-1-2,-1-2,4-2,2-3,4-2,6-2,6-2,8-1,7-2,4-2,5 0,5 1,4 0,5 0,5 1,6 1,7 0,7 0,4 0,4 0,3 2,6 2,10 1,10 4,16 3,18 0,14 1,13 0,12-2,11-4,4-3,0-4,1-1,-6-2,-8-1,-8-1,-9 0,-9 0,-10 0,-9 0,-11 2,-9 2,-8 1,-9 0,-6 0,-5 0,-4 1,-3-1,-2 0,-8 1,-13 1,-14-2,-16 0,-15 0,-17 1,-10 0,-10 2,-6 0,-3-1,4 0,2-2,0-2,5 0,7 0,5-1,3 0,4-1,5 0,7-2,9 1,8-2,8 1,9-2,7 3,7 0,7 1,4 1,4 1,2 2,4-1,1 1,0 1,1-1,-1 0,2 2,3 3,5 1,8 0,10 2,11 1,11 1,6-3,1-1,3-2,4-1,4-1,5-2,1-2,2-3,4-2,4-1,2 2,-2-1,-2 1,-4 0,-2 1,-5 1,-6 1,-9 2,-7 1,-10 2,-7 1,-7 0,-8 0,-5-1,-4-1,-4 0,-3 0,0-1,-4 0,-7 0,-12 0,-14 2,-15 2,-11-1,-12 1,-7-1,-7 0,-1 1,0 2,1 1,1 2,1-1,5 1,3 0,5 1,1 0,3-1,2-2,3-2,4 0,4-2,5-2,4 0,4-3,4-2,4 0,5-1,6 1,3 0,4 1,5 1,2 1,3 1,3 0,1 0,2 0,1 0,1 0,-1 0,3 2,4 3,8 1,9 0,9 1,10 0,6-1,7-1,5-1,6-2,2-1,4-2,4 0,4-2,0 0,0-1,-3 0,0 0,-2 1,-4-1,-2 1,-6 1,-3 2,-3 1,-3 2,-4 1,-3-2,-1 2,-2-3,-3-1,-1 0,-1 0,-2 0,-1 1,0-1,-3 0,-3 0,-2-1,-4 1,-3 0,-6 0,-3 0,-5 0,-2 0,-4 0,-1 0,-1 0,-1 0,1 0,-1-2,-4-4,-5-4,-7-2,-8-1,-7-1,-11-3,-8 0,-8 0,-7 3,-3 3,-4 4,-5 2,-5 4,-3 1,3 3,0 1,1 2,-1-3,2 0,7 0,3 0,3 0,3 0,4 1,2-2,5 1,8 0,5 0,6 0,6-2,4 0,5 1,2-1,5 1,2-2,4 1,0-1,2 0,1 0,2 0,1 0,0 0,1 0,1 0,-1 0,0 0,1-2,-1 0,0-3,0 1,0-2,0-1,0 0,0-1,0-2,0-1,0-1,0-1,0 1,1-1,0 0,2 0,0 1,2 0,0 1,1-1,0 1,0 0,0 0,1 1,2 0,2 1,3 0,5 0,4 0,4 0,5 1,4 0,2 0,1-1,2 0,3 0,5 0,7-1,6 1,8-2,4 0,5 0,4 1,2 1,0 0,-4 0,-3 2,-5 1,-2 1,-6 2,-4 1,-5 3,-4 1,-5 1,-2 2,-3 1,-4-1,-4 1,-4-1,-6 0,-5-1,-5-1,-2 1,-4 0,0 1,-2-1,0 2,-1-1,-1-1,-1 1,1 1,0 0,-2-2,0 2,0 0,0 3,1 2,1 5,-1 1,1 2,0 3,0 1,-2 2,1 2,-1 1,0 1,-1 2,0-1,-1-1,0-2,0-3,0-3,0-6,0-3,-1-4,1-1,0-2,0-2,0 1,0 0,0-2,0 0,0-1,0-1,0 0,0 0,0-4,-1-4,-1-5,-1-5,-2-3,-2-5,0-1,-1 1,-2 0,-1 2,-1 3,0 1,-3 2,-2-2,-2 1,-4 0,-3 0,-5-1,-3 0,-3 1,-3 0,-5 3,-4-1,-5 4,-2 1,-2 3,-4 1,-5 0,-4 3,0 1,-1 2,0 3,-2-1,-1 2,1 1,4-2,4-1,3-1,1-2,4-2,2 0,4 0,3 1,4-1,4 1,1-1,2 1,0 1,3 0,1 1,4 0,3 1,5 0,4 2,3 0,4 1,2-1,2 0,3-1,-1 2,1 1,1 1,2 1,0 0,0 3,2 3,2 2,0 3,3 4,-1 2,1 2,1 1,-1-1,0 0,0-1,1-2,-1 1,-1-1,-1-1,-2-2,0-1,0-1,0-2,-1-1,-1-1,0-2,0-2,0-1,0-1,0-1,0 1,0-1,0-2,0 0,0-2,0 0,0-1,0 0</inkml:trace>
</inkml:ink>
</file>

<file path=ppt/ink/ink7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17-10-18T00:17:47.759"/>
    </inkml:context>
    <inkml:brush xml:id="br0">
      <inkml:brushProperty name="width" value="0.12" units="cm"/>
      <inkml:brushProperty name="height" value="0.24" units="cm"/>
      <inkml:brushProperty name="color" value="#FFFC00"/>
      <inkml:brushProperty name="tip" value="rectangle"/>
      <inkml:brushProperty name="rasterOp" value="maskPen"/>
      <inkml:brushProperty name="ignorePressure" value="1"/>
    </inkml:brush>
  </inkml:definitions>
  <inkml:trace contextRef="#ctx0" brushRef="#br0">20720 11748,'0'0,"0"0,0 0,0 0,0 0,0 0,0 0,0 0,1 2,0 1,3 1,1 3,-1-1,3 4,4 4,5 6,6 2,5 3,5 0,4 2,4 0,3 1,1 2,-1 1,-2 3,-1 2,-3 2,-4-1,-6-5,-6-5,-5-4,-5-7,-3-4,-4-4,-2-4,-2-2,0-1,-6-2,-6-3,-9-5,-9-4,-8-6,-10-6,-9-6,-3-1,-5-2,0-5,1-1,5-2,2-3,4 1,4 2,8 4,5 5,6 5,5 6,4 4,4 2,4 5,3 3,3 3,2 2,3 1,1 2,1 1,5 3,9 10,11 14,11 14,6 10,7 8,0 7,4 7,-1 4,-3-1,-5-6,-3-7,-4-7,-5-9,-6-9,-6-9,-6-9,-5-7,-4-6,-3-4,-2-4,0-1,-2 0,-2-6,-4-6,-3-8,-6-13,-6-16,-6-10,-5-6,-1 2,-2 2,-1 6,1 4,0 5,-2 2,2 7,3 5,3 8,5 5,5 7,3 5,3 5,1 6,0 7,-1 9,0 11,0 8,2 11,0 10,1 9,3 3,3-2,2-2,0-1,0-4,3-5,2-8,2-8,1-11,-1-11,0-9,-2-5</inkml:trace>
</inkml:ink>
</file>

<file path=ppt/ink/ink7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18-10-21T11:52:32.158"/>
    </inkml:context>
    <inkml:brush xml:id="br0">
      <inkml:brushProperty name="width" value="0.12" units="cm"/>
      <inkml:brushProperty name="height" value="0.24" units="cm"/>
      <inkml:brushProperty name="color" value="#FFFC00"/>
      <inkml:brushProperty name="tip" value="rectangle"/>
      <inkml:brushProperty name="rasterOp" value="maskPen"/>
      <inkml:brushProperty name="ignorePressure" value="1"/>
    </inkml:brush>
  </inkml:definitions>
  <inkml:trace contextRef="#ctx0" brushRef="#br0">12666 11866,'0'0,"-2"1,-4 1,-4 3,-4 1,-4 3,-3 1,-3 1,-2 3,1 0,2 1,4 0,3 0,3 0,5 1,4 0,4 1,4 0,4 2,6 2,5 1,7 1,4-1,4-1,2-2,0-1,-1-3,-1-2,-1-2,-2-4,1-4,1-4,-1-3,0-3,-3-2,-3-1,-2-1,-3-1,-2 0,-3-1,-3-1,-3-1,-2-1,-5-3,-4-2,-6-3,-6-1,-7-1,-3-1,0 3,-2 4,0 3,0 4,1 3,-1 5,0 2,-2 3,0 2,-1 3,-2 2,-2 6,2 4,2 3,6 0,5 1,6-1,5 0,3-2,6 0,5 1,7 0,5 1,3 0,1-2,1-1,-2-4,0-3,-2-4,-2-3,0-4,-2-2,-1-2,-2-2,-1-1,-1-2,-3-1,-2-3,-3-1,-4-4,-4-1,-2-3,-4 0,-2-1,-2 2,1 2,-1 2,-1 4,0 3,-1 4,0 4,0 2,0 4,0 4,-1 2,1 4,2 2,2 1,4-1,3 0,3-1,3 0,3-1,4-2,3 1,2-2,4-1,3-1,2-3,0-1,0-1,-1-3,-2-3,-2 0,-4-1,-2-1,-2-2,-3-2,-2-3,-1-2,-4-2,-1 1,-2 0,-1 1,0 3,-2 2,-2 0,-1 3,-2 2,0 3,-1 3,-1 2,0 3,1 2,0 1,1 1,2 0,3 1,2-1,3 1,3-1,3 1,5 0,2 1,2 1,2-2,0-1,2-3,0-3,1-2,-1-3,-1-1,-3-2,-2-2,-3 0,-2-1,-1-1,-4-3,-2-2,-3-3,-3-1,-2-2,-3 0,-1 1,0 3,-1 2,-1 3,-1 2,-1 4,-2 4,0 3,-1 3,3 1,1 2,4 1,2 1,3 0,3-1,2 2,4 0,3-1,3 2,3 0,3-2,1 1,1-3,1-2,0-2,0-4,-1-3,0-2,-1-1,-3-2,-1-4,-3 0,-3-3,-4-2,-2-3,-2-1,-3 1,-3 1,-1 3,-1 1,-2 4,1 2,0 3,-1 2,-1 4,0 5,-1 2,0 2,2 1,2 0,3-1,3-1,2-1,2-1,1-1,2-1,3 1,3-1,2-1,1-1,2 0,-1-2,-1 0,-1-1,-2-1,-3 0,-1 0,-3 0,0-1,-1 1,0 0,-1 0,1 0,-1 0,1 0,0 0,0 0</inkml:trace>
</inkml:ink>
</file>

<file path=ppt/ink/ink7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18-10-21T11:52:32.159"/>
    </inkml:context>
    <inkml:brush xml:id="br0">
      <inkml:brushProperty name="width" value="0.12" units="cm"/>
      <inkml:brushProperty name="height" value="0.24" units="cm"/>
      <inkml:brushProperty name="color" value="#FFFC00"/>
      <inkml:brushProperty name="tip" value="rectangle"/>
      <inkml:brushProperty name="rasterOp" value="maskPen"/>
      <inkml:brushProperty name="ignorePressure" value="1"/>
    </inkml:brush>
  </inkml:definitions>
  <inkml:trace contextRef="#ctx0" brushRef="#br0">20185 11103,'0'0,"0"0,0 0,0 2,0 2,0 4,0 4,0 4,0 3,0 4,0 4,0 3,0 3,0 0,0 0,0 1,0 1,0 1,0 2,0 2,0 3,0 2,0 1,0-1,1-2,1 0,-1-3,0-2,0-3,-1-2,0-3,0-2,0-4,0-4,0-5,0-3,0-4,0-3,0-3,0-1,0-1,0-1,0 1,-1-5,0-5,-2-10,1-7,0-9,1-7,0-6,0-6,1-4,-1 0,0 0,-1 2,2-2,-1 1,0 1,1 1,0 6,1 3,1 6,-1 4,0 2,0 5,-1 5,1 2,-1 5,0 3,0 2,0 3,0 2,0 2,0 0,-1 1,1 2,0 1,0-1,0-1,0 2,0 0,0 1,0 0,3 1,-1 0,5 1,5 3,7 1,7 4,5 3,4 2,5 3,4 1,1 3,1 1,2 0,0 2,3 2,1 3,0 2,-3 2,-2 0,-2 0,-3 0,-1 1,-4-2,0-2,-3-2,-2-3,0 0,-3-2,-2-3,-3-2,-4-2,-2-2,-6-5,-1 0,-4-3,0 0,-2-2,-2 0,0-2,-2-1,-1-1,0 0,0 2,-1 0,-1 2,-5 3,-6 2,-10 3,-9 5,-8 2,-5 3,-5 0,-2 1,-3 0,-2 1,0 1,-1 3,2 3,2 0,4 2,2 1,3 1,4-4,7-3,5-6,6-4,4-5,6-3,3-3,4-2,2-2,2-2,1 0,1-1,1-1,-1 1,1 0,-1-1,1 1,-1 0,0 0,0-3,0-7,1-12,1-15,2-10,0-7,3-7,-1-8,-1-5,-2 1,-3 7,-4 4,-2 5,-3 3,-2 4,-1 5,0 5,2 6,1 6,1 6,2 8,1 3,1 4,2 3,1 3,0 2,0 8,1 10,1 10,2 8,2 9,3 9,2 13,3 5,-1-2,-1-5,-1-5,0-5,-2-6,0-6,-2-7,-1-6,-2-8,0-9,-2-6,0-4,2-4,4-4,5-5,6-9,6-8,3-4,3-2,2-2,2-2,1 1,1 0,0 3,-2 4,-2 6,-2 7,-3 5,-2 3,-3 3,-1 4,-1 2,0 1,-1 3,-2 1,-1 1,-4-2,-2 0,-2 0,-3-2,-2-1,-2 0,-6 1,-5 0,-9-2,-9-2,-12-4,-10-6,-7-5,-3-4,1-3,-1-5,2-3,4 1,4 0,4-1,4-1,6-1,3 0,7 2,4 2,6 4,6 5,4 3,3 5,3 2,4 1,4 2,6 3,9 5,8 8,8 9,6 10,4 10,4 7,3 13,-2 8,-2 3,-6-2,-6-5,-5-4,-7-8,-6-5,-7-9,-5-7,-5-6,-3-7,-4-5,-4-3,-5-4,-5-2,-8-5,-7-5,-4-6,-5-7,-2-8,0-6,0-8,0-8,3-2,4 1,5 6,5 5,6 8,5 7,5 7,4 6,3 4,3 2,1 2,3-1,6 1,6-1,6 4,8 5,4 4,5 6,6 12,1 8,-2 7,-6 3,-5-1,-8-3,-7-1,-7-1,-9-2,-9-1,-8-3,-7-2,-4-5,-3-5,-3-5,-2-6,0-4,0-7,-3-5,-1-6,2-4,2-3,5-3,4-3,5-4,6-8,5-7,7-3,7-2,7 1,5 5,4 5,5 6,5 5,2 4,2 4,3 5,2 4,0 4,-2 3,-3 5,-4 4,-4 4,-4 6,-5 6,-7 7,-8 9,-10 5,-7 3,-10 0,-8-2,-6-3,-4-3,0-4,2-5,2-6,3-7,2-6,5-6,3-4,5-7,5-6,3-6,9-12,7-11,7-7,9-4,6 0,7 6,5 6,2 8,2 6,-1 8,-4 7,-5 6,-7 3,-7 4,-5 3,-4 8,-8 11,-11 13,-12 11,-10 2,-8-2,-6-4,-5-7,-3-6,2-8,1-7,3-8,2-6,3-9,3-10,7-10,6-11,9-4,9-2,8 2,6 2,8 4,7 4,7 5,4 4,4 6,-1 5,1 7,-3 5,-3 7,-3 5,-4 4,-5 3,-7 5,-8 8,-10 11,-12 11,-13 10,-3-4,6-13,8-14,6-13</inkml:trace>
</inkml:ink>
</file>

<file path=ppt/ink/ink7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18-10-21T11:52:32.160"/>
    </inkml:context>
    <inkml:brush xml:id="br0">
      <inkml:brushProperty name="width" value="0.12" units="cm"/>
      <inkml:brushProperty name="height" value="0.24" units="cm"/>
      <inkml:brushProperty name="color" value="#FFFC00"/>
      <inkml:brushProperty name="tip" value="rectangle"/>
      <inkml:brushProperty name="rasterOp" value="maskPen"/>
      <inkml:brushProperty name="ignorePressure" value="1"/>
    </inkml:brush>
  </inkml:definitions>
  <inkml:trace contextRef="#ctx0" brushRef="#br0">12898 12211,'0'0,"0"0,0 0,0 0,0 0,0 0,0 0,0 0,0 0,2 0,1 0,2 0,4 0,1 0,1 0,2 0,2 0,2 0,2 0,4 0,4 0,3 0,4-1,4 0,4 0,2-1,0 0,1 0,0 1,-1 0,-2 0,-2-1,0-1,0 1,1 1,0 0,0 0,0 1,-1 0,-2 1,0 1,-1 2,-1-1,0 0,0 0,-1 0,-1 0,-1-1,0 0,-1 0,-1 0,-1 0,-1-1,-1 0,0-1,0 0,0 0,-1 0,0 0,-1 0,0-1,0 0,0-1,-1 0,-1-1,-1 0,-2 1,-3-1,-2 1,-3 0,-3 1,-2 0,-3 1,-2 0,-2 0,-1 0,0 0,-1 0,1 0,-6 1,-7 1,-10 2,-11 0,-8 1,-7 1,-7-1,-4-1,-4 0,-2-2,-5 1,-5 0,-2 1,-3-1,-1 0,0-1,-2-2,-2-1,1 0,0-1,2-1,3-1,3 0,4-2,4 1,4 0,6 1,8-1,6 0,8 0,9 0,6 0,8 0,4 2,3 1,3 0,4 0,4-3,8-1,12-3,17-1,16-1,12 0,13 0,13 2,7 1,6 4,4 2,4 2,-4 1,-5 2,-3 2,-6-1,-7 0,-8-2,-9 1,-5 0,-7 1,-5 1,-7-1,-8-1,-7-1,-9-1,-8 0,-5-2,-5 0,-3-1,-6 0,-6 0,-13-2,-12-1,-11-3,-13-1,-13-2,-10 2,-6-1,-9 2,-11 2,-2 2,1 1,-2 2,1 0,4 0,8 0,5-1,5-1,5 0,8-2,10-2,9 1,11-1,9 1,8-1,9 3,4-1,4 2,5 0,1 2,6-1,11 0,15-1,18 2,14 2,16 1,17 2,10 1,9 0,9-2,3 1,0-3,-3 0,-6 0,-10-2,-11-2,-8 0,-7 0,-9-2,-9 2,-9-1,-11 2,-11 1,-8 0,-9-1,-7 1,-5 0,-4-1,-12 1,-18 0,-17 1,-16 1,-18 2,-13 3,-9 3,-11 1,-8 2,-1 2,0 0,0-1,8 0,6 0,4-2,4-1,7-3,10-2,9-2,9 0,9-2,9 0,10-1,9 0,10 0,8 0,7-1,4 1,3 2,9 3,11 4,15 4,17 1,17 0,13 0,12-1,11-2,8 0,5-1,3-4,1-1,-3-2,-8 1,-8-2,-9 1,-10 1,-8-1,-8 1,-10-1,-9-1,-12-1,-8 0,-8-1,-8 0,-6 0,-5 0,-3-1,-6 1,-13 1,-16 0,-17 1,-16-2,-14-1,-13 0,-11 0,-6 2,-1 0,1-1,3-1,4 1,4-2,6 0,4 1,6 0,7-1,6-1,6 0,7-2,8 1,9 1,8 1,9 1,8 0,7 1,4 0,4 3,6 3,9 5,12 3,18 6,18 3,12 0,14-1,16-1,7-5,7-4,6-2,1-4,-4-2,-4-5,-5-2,-10-1,-9 0,-11 1,-10 1,-10 1,-10 0,-9 1,-9 0,-8 0,-9 0,-7 0,-5 1,-4-1,-6 0,-9 1,-13 2,-18 2,-19 0,-16 1,-13-2,-11-1,-11-2,0-2,-2-3,-2 0,3-3,7 0,3-1,2-1,6-1,8-1,5-2,4-2,6 1,7 1,10 1,9 3,10 1,9 1,10 2,9 2,5 1,5 1,5 1,10 0,14-1,18 0,18 0,15-2,16 0,12 0,9 0,8 0,6-1,4-1,2 0,-1 0,-6 0,-9 0,-9 0,-10 1,-12 2,-10 0,-11 1,-12-1,-10 1,-11 0,-9 1,-8 0,-6 0,-5 0,-4 0,-5 0,-10 1,-15 0,-17 0,-15 0,-15 0,-11-2,-12 0,-6-1,-4-1,-1 0,2-1,4 0,2-1,4 0,3 0,3 0,3 2,1 2,4 0,4 0,5 1,6 0,8-1,6 1,9-2,9 1,7 0,8 0,6-1,6 0,5 1,2 1,5-2,10 1,14-1,12-2,16 1,16 1,11 0,11 2,12 1,8 2,4 0,4 1,1-1,-3-3,-6-1,-6-3,-10-2,-9 0,-10 0,-10 2,-8 2,-6 2,-7 3,-6 1,-8 1,-5 0,-7-1,-7 0,-5-1,-5-1,-4-1,-3 2,-8 4,-11 3,-13 2,-12 3,-14 1,-10 0,-7 1,-8 1,-8-1,-1-2,-1-2,4-2,2-3,4-2,6-2,6-2,8-1,7-2,4-2,5 0,5 1,4 0,5 0,5 1,6 1,7 0,7 0,4 0,4 0,3 2,6 2,10 1,10 4,16 3,18 0,14 1,13 0,12-2,11-4,4-3,0-4,1-1,-6-2,-8-1,-8-1,-9 0,-9 0,-10 0,-9 0,-11 2,-9 2,-8 1,-9 0,-6 0,-5 0,-4 1,-3-1,-2 0,-8 1,-13 1,-14-2,-16 0,-15 0,-17 1,-10 0,-10 2,-6 0,-3-1,4 0,2-2,0-2,5 0,7 0,5-1,3 0,4-1,5 0,7-2,9 1,8-2,8 1,9-2,7 3,7 0,7 1,4 1,4 1,2 2,4-1,1 1,0 1,1-1,-1 0,2 2,3 3,5 1,8 0,10 2,11 1,11 1,6-3,1-1,3-2,4-1,4-1,5-2,1-2,2-3,4-2,4-1,2 2,-2-1,-2 1,-4 0,-2 1,-5 1,-6 1,-9 2,-7 1,-10 2,-7 1,-7 0,-8 0,-5-1,-4-1,-4 0,-3 0,0-1,-4 0,-7 0,-12 0,-14 2,-15 2,-11-1,-12 1,-7-1,-7 0,-1 1,0 2,1 1,1 2,1-1,5 1,3 0,5 1,1 0,3-1,2-2,3-2,4 0,4-2,5-2,4 0,4-3,4-2,4 0,5-1,6 1,3 0,4 1,5 1,2 1,3 1,3 0,1 0,2 0,1 0,1 0,-1 0,3 2,4 3,8 1,9 0,9 1,10 0,6-1,7-1,5-1,6-2,2-1,4-2,4 0,4-2,0 0,0-1,-3 0,0 0,-2 1,-4-1,-2 1,-6 1,-3 2,-3 1,-3 2,-4 1,-3-2,-1 2,-2-3,-3-1,-1 0,-1 0,-2 0,-1 1,0-1,-3 0,-3 0,-2-1,-4 1,-3 0,-6 0,-3 0,-5 0,-2 0,-4 0,-1 0,-1 0,-1 0,1 0,-1-2,-4-4,-5-4,-7-2,-8-1,-7-1,-11-3,-8 0,-8 0,-7 3,-3 3,-4 4,-5 2,-5 4,-3 1,3 3,0 1,1 2,-1-3,2 0,7 0,3 0,3 0,3 0,4 1,2-2,5 1,8 0,5 0,6 0,6-2,4 0,5 1,2-1,5 1,2-2,4 1,0-1,2 0,1 0,2 0,1 0,0 0,1 0,1 0,-1 0,0 0,1-2,-1 0,0-3,0 1,0-2,0-1,0 0,0-1,0-2,0-1,0-1,0-1,0 1,1-1,0 0,2 0,0 1,2 0,0 1,1-1,0 1,0 0,0 0,1 1,2 0,2 1,3 0,5 0,4 0,4 0,5 1,4 0,2 0,1-1,2 0,3 0,5 0,7-1,6 1,8-2,4 0,5 0,4 1,2 1,0 0,-4 0,-3 2,-5 1,-2 1,-6 2,-4 1,-5 3,-4 1,-5 1,-2 2,-3 1,-4-1,-4 1,-4-1,-6 0,-5-1,-5-1,-2 1,-4 0,0 1,-2-1,0 2,-1-1,-1-1,-1 1,1 1,0 0,-2-2,0 2,0 0,0 3,1 2,1 5,-1 1,1 2,0 3,0 1,-2 2,1 2,-1 1,0 1,-1 2,0-1,-1-1,0-2,0-3,0-3,0-6,0-3,-1-4,1-1,0-2,0-2,0 1,0 0,0-2,0 0,0-1,0-1,0 0,0 0,0-4,-1-4,-1-5,-1-5,-2-3,-2-5,0-1,-1 1,-2 0,-1 2,-1 3,0 1,-3 2,-2-2,-2 1,-4 0,-3 0,-5-1,-3 0,-3 1,-3 0,-5 3,-4-1,-5 4,-2 1,-2 3,-4 1,-5 0,-4 3,0 1,-1 2,0 3,-2-1,-1 2,1 1,4-2,4-1,3-1,1-2,4-2,2 0,4 0,3 1,4-1,4 1,1-1,2 1,0 1,3 0,1 1,4 0,3 1,5 0,4 2,3 0,4 1,2-1,2 0,3-1,-1 2,1 1,1 1,2 1,0 0,0 3,2 3,2 2,0 3,3 4,-1 2,1 2,1 1,-1-1,0 0,0-1,1-2,-1 1,-1-1,-1-1,-2-2,0-1,0-1,0-2,-1-1,-1-1,0-2,0-2,0-1,0-1,0-1,0 1,0-1,0-2,0 0,0-2,0 0,0-1,0 0</inkml:trace>
</inkml:ink>
</file>

<file path=ppt/ink/ink7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18-10-21T11:52:32.161"/>
    </inkml:context>
    <inkml:brush xml:id="br0">
      <inkml:brushProperty name="width" value="0.12" units="cm"/>
      <inkml:brushProperty name="height" value="0.24" units="cm"/>
      <inkml:brushProperty name="color" value="#FFFC00"/>
      <inkml:brushProperty name="tip" value="rectangle"/>
      <inkml:brushProperty name="rasterOp" value="maskPen"/>
      <inkml:brushProperty name="ignorePressure" value="1"/>
    </inkml:brush>
  </inkml:definitions>
  <inkml:trace contextRef="#ctx0" brushRef="#br0">20720 11748,'0'0,"0"0,0 0,0 0,0 0,0 0,0 0,0 0,1 2,0 1,3 1,1 3,-1-1,3 4,4 4,5 6,6 2,5 3,5 0,4 2,4 0,3 1,1 2,-1 1,-2 3,-1 2,-3 2,-4-1,-6-5,-6-5,-5-4,-5-7,-3-4,-4-4,-2-4,-2-2,0-1,-6-2,-6-3,-9-5,-9-4,-8-6,-10-6,-9-6,-3-1,-5-2,0-5,1-1,5-2,2-3,4 1,4 2,8 4,5 5,6 5,5 6,4 4,4 2,4 5,3 3,3 3,2 2,3 1,1 2,1 1,5 3,9 10,11 14,11 14,6 10,7 8,0 7,4 7,-1 4,-3-1,-5-6,-3-7,-4-7,-5-9,-6-9,-6-9,-6-9,-5-7,-4-6,-3-4,-2-4,0-1,-2 0,-2-6,-4-6,-3-8,-6-13,-6-16,-6-10,-5-6,-1 2,-2 2,-1 6,1 4,0 5,-2 2,2 7,3 5,3 8,5 5,5 7,3 5,3 5,1 6,0 7,-1 9,0 11,0 8,2 11,0 10,1 9,3 3,3-2,2-2,0-1,0-4,3-5,2-8,2-8,1-11,-1-11,0-9,-2-5</inkml:trace>
</inkml:ink>
</file>

<file path=ppt/ink/ink80.xml><?xml version="1.0" encoding="utf-8"?>
<inkml:ink xmlns:inkml="http://www.w3.org/2003/InkML">
  <inkml:definitions>
    <inkml:context xml:id="ctx0">
      <inkml:inkSource xml:id="inkSrc0">
        <inkml:traceFormat>
          <inkml:channel name="X" type="integer" max="2390" units="cm"/>
          <inkml:channel name="Y" type="integer" max="768" units="cm"/>
          <inkml:channel name="T" type="integer" max="2.14748E9" units="dev"/>
        </inkml:traceFormat>
        <inkml:channelProperties>
          <inkml:channelProperty channel="X" name="resolution" value="69.47675" units="1/cm"/>
          <inkml:channelProperty channel="Y" name="resolution" value="39.79275" units="1/cm"/>
          <inkml:channelProperty channel="T" name="resolution" value="1" units="1/dev"/>
        </inkml:channelProperties>
      </inkml:inkSource>
      <inkml:timestamp xml:id="ts0" timeString="2023-09-27T07:37:26.642"/>
    </inkml:context>
    <inkml:brush xml:id="br0">
      <inkml:brushProperty name="width" value="0.08819" units="cm"/>
      <inkml:brushProperty name="height" value="0.35278" units="cm"/>
      <inkml:brushProperty name="color" value="#FFFF00"/>
      <inkml:brushProperty name="tip" value="rectangle"/>
      <inkml:brushProperty name="rasterOp" value="maskPen"/>
    </inkml:brush>
  </inkml:definitions>
  <inkml:trace contextRef="#ctx0" brushRef="#br0">11667 6509 0,'-39'0'0,"-1"-39"15,-39-1 1</inkml:trace>
</inkml:ink>
</file>

<file path=ppt/ink/ink81.xml><?xml version="1.0" encoding="utf-8"?>
<inkml:ink xmlns:inkml="http://www.w3.org/2003/InkML">
  <inkml:definitions>
    <inkml:context xml:id="ctx0">
      <inkml:inkSource xml:id="inkSrc0">
        <inkml:traceFormat>
          <inkml:channel name="X" type="integer" max="2390" units="cm"/>
          <inkml:channel name="Y" type="integer" max="768" units="cm"/>
          <inkml:channel name="T" type="integer" max="2.14748E9" units="dev"/>
        </inkml:traceFormat>
        <inkml:channelProperties>
          <inkml:channelProperty channel="X" name="resolution" value="69.47675" units="1/cm"/>
          <inkml:channelProperty channel="Y" name="resolution" value="39.79275" units="1/cm"/>
          <inkml:channelProperty channel="T" name="resolution" value="1" units="1/dev"/>
        </inkml:channelProperties>
      </inkml:inkSource>
      <inkml:timestamp xml:id="ts0" timeString="2023-09-27T07:37:26.726"/>
    </inkml:context>
    <inkml:brush xml:id="br0">
      <inkml:brushProperty name="width" value="0.08819" units="cm"/>
      <inkml:brushProperty name="height" value="0.35278" units="cm"/>
      <inkml:brushProperty name="color" value="#FFFF00"/>
      <inkml:brushProperty name="tip" value="rectangle"/>
      <inkml:brushProperty name="rasterOp" value="maskPen"/>
    </inkml:brush>
  </inkml:definitions>
  <inkml:trace contextRef="#ctx0" brushRef="#br0">11390 6390 0,'-80'-79'16</inkml:trace>
</inkml:ink>
</file>

<file path=ppt/ink/ink82.xml><?xml version="1.0" encoding="utf-8"?>
<inkml:ink xmlns:inkml="http://www.w3.org/2003/InkML">
  <inkml:definitions>
    <inkml:context xml:id="ctx0">
      <inkml:inkSource xml:id="inkSrc0">
        <inkml:traceFormat>
          <inkml:channel name="X" type="integer" max="2390" units="cm"/>
          <inkml:channel name="Y" type="integer" max="768" units="cm"/>
          <inkml:channel name="T" type="integer" max="2.14748E9" units="dev"/>
        </inkml:traceFormat>
        <inkml:channelProperties>
          <inkml:channelProperty channel="X" name="resolution" value="69.47675" units="1/cm"/>
          <inkml:channelProperty channel="Y" name="resolution" value="39.79275" units="1/cm"/>
          <inkml:channelProperty channel="T" name="resolution" value="1" units="1/dev"/>
        </inkml:channelProperties>
      </inkml:inkSource>
      <inkml:timestamp xml:id="ts0" timeString="2023-09-27T07:37:26.845"/>
    </inkml:context>
    <inkml:brush xml:id="br0">
      <inkml:brushProperty name="width" value="0.08819" units="cm"/>
      <inkml:brushProperty name="height" value="0.35278" units="cm"/>
      <inkml:brushProperty name="color" value="#FFFF00"/>
      <inkml:brushProperty name="tip" value="rectangle"/>
      <inkml:brushProperty name="rasterOp" value="maskPen"/>
    </inkml:brush>
  </inkml:definitions>
  <inkml:trace contextRef="#ctx0" brushRef="#br0">11072 6271 0</inkml:trace>
</inkml:ink>
</file>

<file path=ppt/ink/ink83.xml><?xml version="1.0" encoding="utf-8"?>
<inkml:ink xmlns:inkml="http://www.w3.org/2003/InkML">
  <inkml:definitions>
    <inkml:context xml:id="ctx0">
      <inkml:inkSource xml:id="inkSrc0">
        <inkml:traceFormat>
          <inkml:channel name="X" type="integer" max="32767" units="cm"/>
          <inkml:channel name="Y" type="integer" max="32767" units="cm"/>
          <inkml:channel name="F" type="integer" max="2047" units="deg"/>
          <inkml:channel name="T" type="integer" max="2.14748E9" units="dev"/>
        </inkml:traceFormat>
        <inkml:channelProperties>
          <inkml:channelProperty channel="X" name="resolution" value="2155.72363" units="1/cm"/>
          <inkml:channelProperty channel="Y" name="resolution" value="3449.15796" units="1/cm"/>
          <inkml:channelProperty channel="F" name="resolution" value="5.68611" units="1/deg"/>
          <inkml:channelProperty channel="T" name="resolution" value="1" units="1/dev"/>
        </inkml:channelProperties>
      </inkml:inkSource>
      <inkml:timestamp xml:id="ts0" timeString="2023-09-27T07:38:30.888"/>
    </inkml:context>
    <inkml:brush xml:id="br0">
      <inkml:brushProperty name="width" value="0.08819" units="cm"/>
      <inkml:brushProperty name="height" value="0.35278" units="cm"/>
      <inkml:brushProperty name="color" value="#FFFF00"/>
      <inkml:brushProperty name="tip" value="rectangle"/>
      <inkml:brushProperty name="rasterOp" value="maskPen"/>
    </inkml:brush>
  </inkml:definitions>
  <inkml:trace contextRef="#ctx0" brushRef="#br0">5472 16247 222 0,'0'0'178'16,"0"0"-80"-16,0 0 20 15,0 0-40-15,0 0-41 0,0 0-10 16,0 0 21 0,0 0 5-16,-17 0-1 0,17 0 5 15,0 0 15-15,0 0-7 16,0 4-26-16,0-4-11 15,0 0-16-15,0 0 0 16,0 0-4-16,0 0 1 16,6 1-3-16,17-1 6 15,-3 5 9-15,6 1-2 16,15-3 1-16,2 0-6 16,-2 0-5-16,14 0 2 15,-3 4-1-15,8-3-4 16,4-1-1-16,-3-1 3 0,-3-2-3 15,0 0-2-15,-12 0 4 16,6 0 0-16,-8 0 1 16,5 0 0-16,-6 0 0 15,9 0 0-15,3 0-3 16,0 0-1-16,3 0-2 16,-3-2 2-16,9-1 0 15,-3-4 1-15,-6 0 2 16,3 1-4-16,-9-3 5 15,0 3-5-15,-6-5-1 16,1 3 4-16,2 0-3 16,-11 2 2-16,11 3-4 15,-8-3-1-15,14 2 0 16,0 0 3-16,6 4-3 0,6-3 1 16,-18 3-1-16,6 0 0 15,-3-2 3-15,-5 2-2 16,-1-3-1-16,-5-1 3 15,-1 4-3-15,-5-3 3 16,-6-1 0-16,-14 4-1 16,-1 0-2-16,-5 0 1 15,-6 0 2-15,0-3-1 16,0 3 2-16,0 0-2 16,0 0 7-16,0 0 4 15,0 0 11-15,0 0-3 16,0 0-4-16,0 0-1 15,-35 0-4-15,-34 0-7 0,-15 0-5 16,-14 0-5-16,-10 0 3 16,-10 0-1-16,-1 0 3 15,0 0 2-15,1 0-2 16,11 3 0-16,-3 8-1 16,11-3-1-16,12 1 1 15,6 2 1-15,6 0 3 16,6-3-2-16,-7-1-1 15,10 3 0-15,-7-1-1 16,21-3 1-16,0 1-1 16,17 0 0-16,4-2 1 15,2-2 1-15,17 1-1 16,3-4 1-16,9 0-1 16,-8 0 0-16,8 0 1 0,-9 0 0 15,9 0-2-15,0 0-1 16,0 0-1-16,0 0-7 15,0 0-4-15,0 0-1 16,52 0 11-16,15 0 4 16,14 0 0-16,8 0 2 15,13-9-2-15,-4-5 3 16,1 5-2-16,-4 3 0 16,-2-2-1-16,-12 3 0 15,-3-2 2-15,-14 4 0 0,-9-1-2 16,-12 3 1-1,-5 1 1-15,-18 0-2 0,12-4 1 16,-12 4 0-16,-5 0-1 16,-13-4 0-16,4 4 1 15,-6 0 0-15,0 0 1 16,0 0 2-16,0 0 5 16,0 0-2-16,0 0 3 15,-14 0-3-15,-59 0-3 16,-28 0-4-16,-29 0-1 15,-18 0-4-15,-14 0-2 16,17 0 3-16,35 0 4 16,21 0 0-16,31 0 2 15,29 0 1-15,14 0-2 16,10 0 0-16,5 0 1 16,-3 0-1-16,3 0 1 15,0 0-2-15,0 0 0 0,0 0 0 16,0 0-2-16,0 0-3 15,0 0 0-15,0 0-5 16,0 0 0-16,8 0 6 16,65 0 4-16,14 0 1 15,11 0 2-15,15 0 2 16,-15 0-1-16,-2-6-2 16,-15 3 3-16,-15-2-5 15,-5 4 2-15,-17-3 1 16,-18 4-2-16,6-4-1 15,-9 1 0-15,-15 3 0 16,-8 0 0-16,0 0 0 0,0 0-12 16,0 0-88-16,-8 0-58 15,-65 0-384-15</inkml:trace>
</inkml:ink>
</file>

<file path=ppt/ink/ink84.xml><?xml version="1.0" encoding="utf-8"?>
<inkml:ink xmlns:inkml="http://www.w3.org/2003/InkML">
  <inkml:definitions>
    <inkml:context xml:id="ctx0">
      <inkml:inkSource xml:id="inkSrc0">
        <inkml:traceFormat>
          <inkml:channel name="X" type="integer" max="32767" units="cm"/>
          <inkml:channel name="Y" type="integer" max="32767" units="cm"/>
          <inkml:channel name="F" type="integer" max="2047" units="deg"/>
          <inkml:channel name="T" type="integer" max="2.14748E9" units="dev"/>
        </inkml:traceFormat>
        <inkml:channelProperties>
          <inkml:channelProperty channel="X" name="resolution" value="2155.72363" units="1/cm"/>
          <inkml:channelProperty channel="Y" name="resolution" value="3449.15796" units="1/cm"/>
          <inkml:channelProperty channel="F" name="resolution" value="5.68611" units="1/deg"/>
          <inkml:channelProperty channel="T" name="resolution" value="1" units="1/dev"/>
        </inkml:channelProperties>
      </inkml:inkSource>
      <inkml:timestamp xml:id="ts0" timeString="2023-09-27T07:38:39.287"/>
    </inkml:context>
    <inkml:brush xml:id="br0">
      <inkml:brushProperty name="width" value="0.08819" units="cm"/>
      <inkml:brushProperty name="height" value="0.35278" units="cm"/>
      <inkml:brushProperty name="color" value="#FFFF00"/>
      <inkml:brushProperty name="tip" value="rectangle"/>
      <inkml:brushProperty name="rasterOp" value="maskPen"/>
    </inkml:brush>
  </inkml:definitions>
  <inkml:trace contextRef="#ctx0" brushRef="#br0">5646 13554 519 0,'0'0'173'16,"0"0"-125"-16,0 0 62 16,0 0-20-16,0 0-45 15,0 0-13-15,0 0 19 16,9 0 1-16,-9 0-17 15,5 0 16-15,-5 0-6 0,0 0-11 16,0 0-12-16,0 0 5 16,0 0-10-16,0 0 2 15,6 0-8-15,-6 0 1 16,0 0-6-16,0 0 1 16,0 0-5-16,6 0-2 15,-6 0 0-15,9 0-5 16,8 0-1-16,12 0 3 15,6 0 3-15,25 0 0 16,13 0 3-16,-1 0-1 16,9 0-2-16,15 0 2 15,-9 7 1-15,-3-3 0 16,5-1-2-16,-8 1 3 0,-3-4 1 16,-5 0-1-16,-1 0 2 15,3 0-1-15,-5 0-1 16,8 0-1-16,-14 0 3 15,17 0-2-15,-6 0 1 16,6 0 1-16,-6-7 1 16,-2-4-6-16,-21 5 2 15,0 0-1-15,-14 3-1 16,-7 3 2-16,1 0-2 16,-9 0-1-16,6 0 0 15,12 0 0-15,-9 0 0 16,5 0 1-16,-2-3-1 15,3 3 0-15,-1-5 2 16,-5 5-2-16,3 0 1 0,-15 0-2 16,1 0 0-16,-4 0 1 15,-11 0 0-15,11 0 0 16,-17 0 0-16,3 0 3 16,3 0-3-16,0 0-2 15,-6 0 2-15,0 0 4 16,0 0 1-16,0 0-5 15,0 0 0-15,0 0 0 16,0 0 0-16,0 0 7 16,0 0 2-16,-44 0-9 15,-8 0 7-15,-26 0-3 16,-9 0-4-16,-14 0 7 16,-15 11-7-16,-17-5 1 15,-12 4-1-15,-6 0 0 0,13-5 1 16,-10 3 1-16,6-5-1 15,12-3-1-15,5 0 0 16,24 0 0-16,26 0-3 16,31 0 3-16,24 0 1 15,11 0 0-15,9 0-1 16,0 0-5-16,0 0-5 16,0 0-5-16,0 0 1 15,24 0 1-15,33 0 13 16,16 0 0-16,22 3 0 15,15 0 0-15,15-3 2 16,17 3 1-16,2 0 1 0,4 1 0 16,-21 6 2-16,-2-8-3 15,-9 1-2-15,-27 5 1 16,1-8 0-16,-26 0-2 16,-15 0 3-16,-17 0 0 15,-21 0 0-15,-5 0 5 16,-6 0-2-16,0 0-1 15,0 0 0-15,0 0 4 16,0 0-2-16,0 0 0 16,0 0-2-16,0 0-4 15,0 0-1-15,0 0-22 16,-17 6-46-16,-41 22-87 0,3 8-404 16</inkml:trace>
</inkml:ink>
</file>

<file path=ppt/ink/ink8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17-10-18T21:41:33.320"/>
    </inkml:context>
    <inkml:brush xml:id="br0">
      <inkml:brushProperty name="width" value="0.08" units="cm"/>
      <inkml:brushProperty name="height" value="0.08" units="cm"/>
      <inkml:brushProperty name="color" value="#FFFFFF"/>
      <inkml:brushProperty name="ignorePressure" value="1"/>
    </inkml:brush>
  </inkml:definitions>
  <inkml:trace contextRef="#ctx0" brushRef="#br0">39903 17522,'6'0,"4"0,6-5,4-2,0 0,3 1,-3-1,-2 2,2 0,0 2,2 1,1 1,-2 1,-4-6,1-1,-1 1,-1 3,-11 2,-8 3,-7 2,-7 1,-3 0,-4 4,-6 1,-1 1,-4-1,-1 1,-3-3,3-1,4 3,3 0,3-2,-3 1,-1-2,7-1,10-2,10-2,11-1,7-1,7-3,2-1,2 0,-3-5,-2 0,-3 0,2 3,0 1,2 0,0 0,0 1,0 1,0 1,2 2,0-1,0 2,1-1,-3 0,1 0,0 0,0-5,0-2,-3 3,-7 5,-4 7,-10 6,-18 1,-15 2,-9-1,-3-4,2 0,8-3,4-2,9-4,13-1,9-1,11-1,2 0,-5-1,-6 0,-17 1,-12-6,-3-1,4-3,2 1,1 1,5 3</inkml:trace>
</inkml:ink>
</file>

<file path=ppt/ink/ink8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17-10-18T21:41:35.045"/>
    </inkml:context>
    <inkml:brush xml:id="br0">
      <inkml:brushProperty name="width" value="0.08" units="cm"/>
      <inkml:brushProperty name="height" value="0.08" units="cm"/>
      <inkml:brushProperty name="color" value="#FFFFFF"/>
      <inkml:brushProperty name="ignorePressure" value="1"/>
    </inkml:brush>
  </inkml:definitions>
  <inkml:trace contextRef="#ctx0" brushRef="#br0">44644 16359,'0'-3,"6"-4,4-8,1-11,4-11,-1-3,-2 0,-1 7,-2 7,-3 1,-2 3,-2 2,-1-1,-4 3,-7 8,-3 5,-1 3</inkml:trace>
</inkml:ink>
</file>

<file path=ppt/ink/ink8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17-10-18T21:41:41.836"/>
    </inkml:context>
    <inkml:brush xml:id="br0">
      <inkml:brushProperty name="width" value="0.08" units="cm"/>
      <inkml:brushProperty name="height" value="0.08" units="cm"/>
      <inkml:brushProperty name="color" value="#FFFFFF"/>
      <inkml:brushProperty name="ignorePressure" value="1"/>
    </inkml:brush>
  </inkml:definitions>
  <inkml:trace contextRef="#ctx0" brushRef="#br0">39320 15995,'6'0,"4"0,6 6,4 1,3 3,1 2,-1-1,1 4,-1 1,2 4,-2 1,-3 3,-6 0,-5 4,-2-3,-2-2,-1 0,-5-4,-7-6,-6-3,1-8,-4-3,-2-2,3-3,4-4,1 1,2-5,-2-2,0-4,0-1,1-3,-3 3,-2 2,1 2,4-3,-3-5,2-2,4 5,18 10,15 14,7 8,5 4,-4 1,-2 5,-3 0,-7 4,-2-4,-4-1,-2-5,-3 2,1-3,0 0,-6-3,-6 0,-9-2,-6-2,-13-8,-6-6,-2-7,2-1,7-1,3 3,2 3,11 4,9 3,20 3,12 0,3 2,5 5,2 10,-5 3,-1 3,-4-2,-7-1,-13-4,-12-5,-4 2,-8-2,-3-2,-3-2,4-1,5 1,12-3,8 0,8-2,3 0,2-1,2 0,0 0,2 0,-2-1,2 1,-2 0,-1 0,-8-5,-18-11,-8-8,-4-2,-4 0,-3 5,5 5,7 7,10 6,9 5,6 6,0 6,-7 0,-8-3,-5 3,-3-1,-6-3,-4-2,-5-4,0 1,-2-1,0 5,5 3,5 3,6 5,4 0,8-2,7-5,7-4,3-4,5-2,-1-2,0-2,0 1,0-7,1-1,-4 1</inkml:trace>
</inkml:ink>
</file>

<file path=ppt/ink/ink88.xml><?xml version="1.0" encoding="utf-8"?>
<inkml:ink xmlns:inkml="http://www.w3.org/2003/InkML">
  <inkml:definitions>
    <inkml:context xml:id="ctx0">
      <inkml:inkSource xml:id="inkSrc0">
        <inkml:traceFormat>
          <inkml:channel name="X" type="integer" max="2390" units="cm"/>
          <inkml:channel name="Y" type="integer" max="768" units="cm"/>
          <inkml:channel name="T" type="integer" max="2.14748E9" units="dev"/>
        </inkml:traceFormat>
        <inkml:channelProperties>
          <inkml:channelProperty channel="X" name="resolution" value="69.47675" units="1/cm"/>
          <inkml:channelProperty channel="Y" name="resolution" value="39.79275" units="1/cm"/>
          <inkml:channelProperty channel="T" name="resolution" value="1" units="1/dev"/>
        </inkml:channelProperties>
      </inkml:inkSource>
      <inkml:timestamp xml:id="ts0" timeString="2023-09-27T07:49:57.233"/>
    </inkml:context>
    <inkml:brush xml:id="br0">
      <inkml:brushProperty name="width" value="0.08819" units="cm"/>
      <inkml:brushProperty name="height" value="0.35278" units="cm"/>
      <inkml:brushProperty name="color" value="#FFFF00"/>
      <inkml:brushProperty name="tip" value="rectangle"/>
      <inkml:brushProperty name="rasterOp" value="maskPen"/>
    </inkml:brush>
  </inkml:definitions>
  <inkml:trace contextRef="#ctx0" brushRef="#br0">3651 11431 0</inkml:trace>
</inkml:ink>
</file>

<file path=ppt/ink/ink89.xml><?xml version="1.0" encoding="utf-8"?>
<inkml:ink xmlns:inkml="http://www.w3.org/2003/InkML">
  <inkml:definitions>
    <inkml:context xml:id="ctx0">
      <inkml:inkSource xml:id="inkSrc0">
        <inkml:traceFormat>
          <inkml:channel name="X" type="integer" max="32767" units="cm"/>
          <inkml:channel name="Y" type="integer" max="32767" units="cm"/>
          <inkml:channel name="F" type="integer" max="2047" units="deg"/>
          <inkml:channel name="T" type="integer" max="2.14748E9" units="dev"/>
        </inkml:traceFormat>
        <inkml:channelProperties>
          <inkml:channelProperty channel="X" name="resolution" value="2155.72363" units="1/cm"/>
          <inkml:channelProperty channel="Y" name="resolution" value="3449.15796" units="1/cm"/>
          <inkml:channelProperty channel="F" name="resolution" value="5.68611" units="1/deg"/>
          <inkml:channelProperty channel="T" name="resolution" value="1" units="1/dev"/>
        </inkml:channelProperties>
      </inkml:inkSource>
      <inkml:timestamp xml:id="ts0" timeString="2023-09-27T07:56:32.754"/>
    </inkml:context>
    <inkml:brush xml:id="br0">
      <inkml:brushProperty name="width" value="0.05292" units="cm"/>
      <inkml:brushProperty name="height" value="0.05292" units="cm"/>
      <inkml:brushProperty name="color" value="#002060"/>
    </inkml:brush>
    <inkml:brush xml:id="br1">
      <inkml:brushProperty name="width" value="0.05292" units="cm"/>
      <inkml:brushProperty name="height" value="0.05292" units="cm"/>
      <inkml:brushProperty name="color" value="#FF0000"/>
    </inkml:brush>
    <inkml:brush xml:id="br2">
      <inkml:brushProperty name="width" value="0.05292" units="cm"/>
      <inkml:brushProperty name="height" value="0.05292" units="cm"/>
      <inkml:brushProperty name="color" value="#0070C0"/>
    </inkml:brush>
  </inkml:definitions>
  <inkml:trace contextRef="#ctx0" brushRef="#br0">11835 1958 60 0,'0'0'137'15,"0"0"-72"-15,0 0 52 16,0 0-27-16,0 0-11 0,0 0-18 15,0 0 2-15,0 0-19 16,0-5-6-16,0 5-4 16,0-3-6-16,0 3 21 15,0 0-13-15,0 0-6 16,0 0-9-16,0 0-7 16,0 0-7-16,0 0-6 15,0 0 3-15,0 0-2 16,0 16 1-16,0-1-3 15,0 8 4-15,0 4-2 16,0 1-2-16,0 7 12 16,0 1-10-16,0-4-1 15,0 4 3-15,0-5 6 0,0 0-10 16,0 3 4 0,0 2 13-16,0-2-9 0,0 5 0 15,0-1 8-15,0 3-13 16,0-1 13-16,0-3 15 15,0 2-25-15,0-5 9 16,0 0-7-16,0-6-8 16,0-1 10-16,0-4-6 15,0-5-3-15,0-2 14 16,0-10-13-16,0 0 5 16,0-6 0-16,0 0-5 15,0 0-1-15,0 0 2 16,0 0-2-16,0 0 1 15,0 0-2-15,0 0-50 0,6 0-65 16,-3 0-32-16,11 0-104 16,-2-9-197-16</inkml:trace>
  <inkml:trace contextRef="#ctx0" brushRef="#br0" timeOffset="767.95">11734 2059 139 0,'0'0'125'16,"0"0"3"-16,0 0-12 0,0 0-45 16,0 0-23-16,0 0-4 15,-9-27-5-15,9 23-7 16,0 4-3-16,0-4 0 16,0 4 1-16,0 0 4 15,0 0-16-15,0 0 6 16,0-4-17-16,0 1 7 15,0 1 7-15,0-9-3 16,9 2 12-16,17-8 0 16,11-2-6-16,7-4 4 15,-1 2 6-15,6 2-9 0,0 3-7 16,-11 2-5 0,-6 5-5-16,8-5-7 0,-11 5 6 15,15-1-6-15,-9 1 0 16,2 0 4-16,1 3-3 15,-1-7 0-15,1 3 2 16,6-3 1-16,-7 2-2 16,1-1 0-16,-1 2 0 15,-2 1-2-15,-15 0 4 16,4 3-2-16,-16-2 1 16,-2 3 4-16,0 2 6 15,-6-1-3-15,11-3-3 16,-11 4-7-16,0 0 2 15,0 3-2-15,0 0-1 0,0 0 0 16,0 0-14-16,0 0-37 16,0 0-78-16,0 0-37 15,0 3-139-15,0 11-124 16</inkml:trace>
  <inkml:trace contextRef="#ctx0" brushRef="#br0" timeOffset="1150.75">12561 1730 286 0,'0'0'213'15,"0"0"-64"-15,0 0-25 16,0 0-79-16,0 0-16 0,0 0-10 16,0-8-6-1,0 8 5-15,0 0-4 0,0 0-3 16,0 0 7-16,0 0 6 15,0 0 3-15,18 0 1 16,8 0-7-16,6 0-3 16,5 9-4-16,1 1-6 15,11 7 2-15,-5-2-1 16,8-1 13-16,0 2 12 16,-9-1-13-16,1-2 4 15,-7-1-10-15,1-1-4 16,-9 0-3-16,3-3 0 0,-6-1 4 15,-9-2-9 1,9-2-1-16,-14 5 2 0,-6-5-3 16,-1 0-1-16,1 3-6 15,3 8-84-15,-9 3-94 16,0 7-168-16</inkml:trace>
  <inkml:trace contextRef="#ctx0" brushRef="#br0" timeOffset="1983.85">11901 2784 6 0,'0'0'131'0,"0"0"-25"16,0 0 30-16,0 0-7 15,0 0-20-15,0 0 12 16,-5 0-45-16,5 0-18 15,0 0 2-15,0 0-10 16,0-3 0-16,0 3-15 16,0 0-1-16,0 0-5 15,0 0-16-15,0 0-9 16,0 0-1-16,20 0 3 16,23 9-1-16,-8 7-4 15,23 4 1-15,-9-4-1 16,6 2 3-16,6-1-3 15,-15-3 2-15,9 2 7 16,0-7-1-16,-6 6 3 0,-8-1 0 16,0-6 13-16,-4 3-20 15,-17-5 1-15,6-3 1 16,-14 0-2-16,-6 1-5 16,5-4 1-16,-5 0-1 15,-6 0 1-15,0 4-1 16,0-4-31-16,0 3-23 15,0-1-70-15,6 4-17 16,-3 2-39-16,-3-2-193 16</inkml:trace>
  <inkml:trace contextRef="#ctx0" brushRef="#br0" timeOffset="2417.04">12642 3099 315 0,'0'0'102'0,"0"0"19"16,0 0-22-16,0 0-79 16,0 0-10-16,0 0-8 15,0-14 17-15,0 6 20 16,27-6 14-16,7-3-9 15,4 0-3-15,-12-3 3 0,20-2 4 16,-2-1-9-16,-7 0-9 16,7 1 9-16,-1 2 7 15,-5 1-21-15,5 4 1 16,1-5-15-16,-1 4-4 16,15 1-1-16,-17 2-2 15,5 2 1-15,-14 2 2 16,-21 6-4-16,1 0-2 15,-12 0 1-15,0 3-1 16,6 0-2-16,-6 0 0 16,8 0-37-16,4 0-35 15,-6 0-10-15,-1 0-27 16,1-5-38-16,3-3-76 0,-3-6-119 16</inkml:trace>
  <inkml:trace contextRef="#ctx0" brushRef="#br0" timeOffset="3000.03">13320 2248 164 0,'0'0'150'0,"0"0"-68"15,0 0-13-15,0 0-39 16,0 0-9-16,0 0 7 16,0-19 7-16,0 16 0 15,0 0 9-15,0-2 2 16,0 4 8-16,0-2-12 15,0 3-6-15,0 0-8 16,0-4-8-16,0 4 3 16,0 0-3-16,0-4-5 15,0 4-3-15,0 0 2 0,0 0-1 16,0 0 9 0,0 0-12-16,0 0-10 15,0 0-5-15,0 0 1 16,0 23 4-16,0 16 3 0,0 3 5 15,0 9-1-15,0 0 8 16,0 0 1-16,0-3-1 16,0-6-4-16,0-6 16 15,0-8-5-15,0-5-16 16,0-4 3-16,6-4-4 16,-1-4 2-16,-5-2-2 15,6-9-5-15,-6 3 2 16,0-3 2-16,0 0-8 15,0 0 4-15,0 0-66 0,0 0-11 16,0 0-56-16,0 0-66 16,0 0-135-16</inkml:trace>
  <inkml:trace contextRef="#ctx0" brushRef="#br0" timeOffset="3383.55">13056 2206 131 0,'0'0'74'0,"0"0"23"0,0 0-10 15,0 0-4-15,0 0-7 16,0 0 11-16,-31-22-1 15,31 22-30-15,-6 0-8 16,0 0-5-16,6 0-10 16,0 0-24-16,0 17-7 15,0 19 33-15,0 4-16 16,0 2-1-16,0 0 2 16,0 0-8-16,0-7-2 15,0-3 1-15,0-3-5 16,0-6-1-16,0-6-5 15,0 2 0-15,0-14 4 16,0 2-4-16,0-7-5 0,0 0-25 16,6 0-49-16,-6 0-49 15,0 0-164-15</inkml:trace>
  <inkml:trace contextRef="#ctx0" brushRef="#br0" timeOffset="3850.97">12200 2218 226 0,'0'0'119'0,"0"0"47"16,0 0-54-16,0 0-29 16,0 0-9-16,0 0-17 15,0-40-8-15,17 21 6 16,21-1 2-16,8-6-3 15,9 1 5-15,6-1-15 0,-15 7-12 16,-3 4-17 0,-2 4-11-16,-18 2 0 0,0-1-4 15,6 4 1-15,-9 0 0 16,7-2 0-16,-10 3-1 16,0 2 0-16,-11-4-23 15,-3 7-35-15,-3 0-10 16,0 0-43-16,0 0-111 15,0 10-111-15,0 12-65 16</inkml:trace>
  <inkml:trace contextRef="#ctx0" brushRef="#br0" timeOffset="4234.26">12281 2531 232 0,'0'0'210'0,"0"0"-97"16,0 0 1-16,0 0-86 16,0 0 31-16,0 0 1 15,113 35-8-15,-64-20 2 16,6-1-3-16,-12 1-19 16,-5-1-18-16,-12-1-3 15,6-4-7-15,-3 4-3 16,-9-1-1-16,12 2 0 15,-3-5-50-15,0-2-54 16,-6-7-138-16</inkml:trace>
  <inkml:trace contextRef="#ctx0" brushRef="#br0" timeOffset="4933.95">13326 2004 174 0,'0'0'140'0,"0"0"18"15,0 0-23-15,0 0-49 16,0 0 0-16,0 0-20 15,11-45-4-15,15 33-2 16,3-4-9-16,15 0 5 16,-1-3 19-16,15-4-17 15,-15 7-30-15,1-3-7 16,-7-1-11-16,-2 5-6 16,-9-1-4-16,0 6 5 15,3-3-2-15,-8 2-3 16,2 3 1-16,-15-6-1 0,10 8 0 15,-1-3 3 1,-8 0-3-16,2 1 2 0,-11 3-2 16,12 2 0-16,-12-1 0 15,6 4 0-15,-6 0-14 16,0 0-34-16,0 0-86 16,6 0-77-16,-6 0-399 15</inkml:trace>
  <inkml:trace contextRef="#ctx0" brushRef="#br0" timeOffset="5516.56">14269 1536 163 0,'0'0'190'16,"0"0"-52"-16,0 0-52 15,0 0-50-15,0 0 6 16,0 0-10-16,-110 48-4 16,107-34 4-16,-2 5 1 15,5-4-18-15,0 5 10 16,0-1-9-16,0-3 2 15,5 4-7-15,19-8 2 0,-1 0 8 16,12 2-11 0,2-9 11-16,1 3 6 0,-9-2-5 15,8-6-6-15,1 0 2 16,5 0 10-16,-14 0 3 16,6 0 9-16,-3-6-9 15,-9-7 13-15,3-7-20 16,-3-3-1-16,-2 1-2 15,-10-6-13-15,-5-6 3 16,-6 10 3-16,0-6-2 16,0 2 2-16,0 2-1 15,0 4-8-15,-6 3 5 16,-20 2-1-16,-9 5-6 16,-8 0 0-16,11 1 0 15,-17 9-3-15,3-1 0 0,11 3 2 16,-9 0-2-16,15 0-16 15,-2 0-10-15,2 16-31 16,-6 12-39-16,3 7-38 16,-3-1 19-16,12 0-27 15,15-6-87-15,2-9-87 16</inkml:trace>
  <inkml:trace contextRef="#ctx0" brushRef="#br0" timeOffset="5983.69">14892 1324 92 0,'0'0'297'0,"0"0"-121"15,0 0-23-15,0 0-78 16,0 0-33-16,0 0-20 16,0-2-15-16,0 2-3 0,0 17 16 15,0 10 2-15,6 5-7 16,-1 7 33-16,7-2-29 15,-6-3-3-15,2 2-8 16,1-5-4-16,0 4 1 16,-3 3-1-16,-1-6-2 15,1-5 0-15,3-9 2 16,-9-2-4-16,8-9 0 16,-8-2-7-16,0 0-8 15,0-5-22-15,0 0-8 16,3 0-5-16,-3 0-40 15,6 0-47-15,0 0-50 0,-6-13-85 16</inkml:trace>
  <inkml:trace contextRef="#ctx0" brushRef="#br0" timeOffset="6217.65">14996 1648 116 0,'0'0'140'0,"0"0"59"16,0 0-33-16,0 0-27 15,0 0-44-15,0 0-17 16,-23-38-17-16,23 38-1 15,0-7-3-15,0 5-7 16,0-9-7-16,17 5 11 16,15-3-28-16,0 9-16 15,-9-3-3-15,6 3-6 16,-9 0 3-16,6 0-4 0,-8 0 0 16,2 0-6-1,-9 0-40-15,7 0-40 0,-9 0-34 16,2 0-28-16,-11 0-68 15,6 0-92-15</inkml:trace>
  <inkml:trace contextRef="#ctx0" brushRef="#br0" timeOffset="6501.02">15245 1401 63 0,'0'-9'86'0,"0"-2"-19"16,0 6 50-16,0 2-62 0,0 3 11 15,0 0 11-15,0 0-13 16,0 0-1-16,0 0-12 16,0 0-26-16,0 5 1 15,0 18 39-15,0 7-17 16,0 1 8-16,0 1-6 16,0-1-13-16,0-1-3 15,6-4-11-15,5-1-11 16,-11-2-7-16,6 0-1 15,-3-1-1-15,3-5-2 16,0 2-1-16,-1-4-42 16,7 5-94-16,-6-4-225 15</inkml:trace>
  <inkml:trace contextRef="#ctx0" brushRef="#br0" timeOffset="24698.74">15393 2226 35 0,'0'0'151'15,"0"0"-67"-15,0 0 48 16,0 0-27-16,0 0-31 15,0 0 22-15,0 0 2 16,0 0-28-16,0 0 1 16,0 0-6-16,0-3-5 15,0 3-7-15,0 0-12 16,0 0-20-16,0 0-13 16,0 0 0-16,0 0 0 15,0 0-5-15,0 0 5 0,0 0-4 16,0 0-4-16,0 0 2 15,0 0-2-15,0 0 1 16,0 0 1-16,0 0 5 16,0 0 0-16,0 0 8 15,0 0 0-15,14 0-4 16,15 0 7-16,-6 0-9 16,6 0 1-16,3 0 7 15,-3 0-12-15,6 0 3 16,-4 0 0-16,4 0 5 15,17 0-6-15,-8 0 0 16,8 0-1-16,-9-6 11 0,1-1-5 16,-7 0 7-16,-8-2-7 15,3 5 0-15,-6 1-3 16,-9 3-6-16,4 0-2 16,-4 0 0-16,3-3-1 15,4 3 0-15,-4 0 0 16,3-3 2-16,3 3-1 15,-3 0-1-15,-3-3 5 16,-2 0 5-16,-4 3-3 16,-2-3 5-16,-6 3-3 15,-1 0-5-15,-5 0-3 16,0 0-1-16,0 0 0 16,0 0-1-16,0 0-35 0,0 0-22 15,0 0-60 1,0 0-135-16,-5 0-222 0</inkml:trace>
  <inkml:trace contextRef="#ctx0" brushRef="#br0" timeOffset="25251.34">16319 2020 283 0,'0'0'94'0,"0"0"43"16,0 0 12-16,0 0-62 15,0 0-46-15,0 0-15 16,-12-5 0-16,12 5 2 16,0 0 1-16,0 0 18 15,0 0 0-15,0 0 5 16,0 0 6-16,0 0 1 16,0 0-23-16,0 0-6 0,12 9-16 15,14 4-4-15,9-4-3 16,-15 7 3-16,12-4-9 15,-3-1 8-15,-21-2-8 16,-2-2 1-16,0 2-2 16,0-2 3-16,2 1 4 15,-8 0-6-15,9-2 2 16,-6 0 1-16,-3 1-4 16,0 0 0-16,0-2 2 15,0 6-2-15,0-2 0 16,0 1 0-16,0-1 1 15,0 5-1-15,-26-2 0 16,-12 2-1-16,1 0-56 0,-7 6-68 16,7-3-40-1,2-1-218-15</inkml:trace>
  <inkml:trace contextRef="#ctx0" brushRef="#br0" timeOffset="26085.94">16301 2592 144 0,'0'0'53'15,"0"0"52"-15,0 0 8 16,0 0-16-16,0 0-24 15,0 0-28-15,41-3 0 16,-41 3 13-16,0 0-2 16,0 0-10-16,0 0 15 15,0 0-14-15,0 0-18 16,0 0 11-16,0 0-14 16,-9 0 1-16,-17 0-18 15,-6 0-4-15,1 0 1 0,-4 0 4 16,-3 0 2-1,1 0 13-15,5 0 6 0,-6 0-9 16,-5 0-4-16,-1 0-7 16,-5 0-6-16,0 0-4 15,5 0 0-15,-2 3-1 16,3 0 3-16,5 0-3 16,9 3 4-16,-6-2-3 15,6-4 6-15,6 2 7 16,-14-2-3-16,2 0-3 15,12 0 0-15,-6 0-4 16,6 0 0-16,14 5-4 0,-3-5 0 16,-5 2 0-1,11 1-3-15,0-3 2 0,4 4 0 16,2-4-2-16,0 4-18 16,0-4-6-16,0 0-20 15,0 0-41-15,-6 0-26 16,-3 3-42-16,0-2-150 15,4 4-130-15</inkml:trace>
  <inkml:trace contextRef="#ctx0" brushRef="#br0" timeOffset="26684.05">15424 2524 6 0,'0'0'180'15,"0"0"-103"-15,0 0 60 16,0 0-30-16,0 0-31 15,0 0 11-15,0 0-3 0,-8 0-32 16,-1 0-3 0,3 0-8-16,0 0-25 0,4 0 1 15,-13 0 1-15,1 0 9 16,-1 0-11-16,-8 0-13 16,8 0 10-16,-13 0-11 15,13 0-1-15,-14 3 0 16,9 6 1-16,2-1 1 15,7-2 2-15,2-3 3 16,9 3 1-16,-17 1 0 16,11 0-1-16,0 1 0 15,0 3-1-15,6-2-1 16,0 5 1-16,0-5-2 16,0 4 10-16,0-4 5 15,0-3 5-15,0 1-7 0,6-3 1 16,12 2 5-16,-1-4-12 15,-3 1 2-15,10 5-4 16,-4-5-2-16,3 0-4 16,-14 3-2-16,2-6 0 15,1 0-2-15,-6 3-2 16,-6 1-64-16,0-2-89 16,0 5-36-16,0 0-242 15</inkml:trace>
  <inkml:trace contextRef="#ctx0" brushRef="#br0" timeOffset="63579.85">17494 1677 324 0,'0'0'167'0,"0"0"-44"16,0 0 12-16,0 0-56 16,0 0-33-16,0 0-2 15,0 0-3-15,6-17-7 16,0 17 6-16,-6 0 15 15,0 0 3-15,0 0-9 16,0 0-10-16,0 0-17 16,0 0-3-16,0 0-14 15,0 0 6-15,0 0-9 16,0 0-4-16,0 0-5 16,0 0 7-16,0 0-15 15,0 0 5-15,0 14 10 0,0 6 6 16,0 8-4-16,0 8 9 15,0-2-9-15,0 8-2 16,0 1 0-16,0 2 3 16,6 3 1-16,-6-8-2 15,0 6 1-15,5-5-2 16,-5-2 1-16,6 0-2 16,9 0 0-16,-4-5 1 15,1-2 2-15,8 1-3 16,-3-1 1-16,-2-7 1 15,2 0-1-15,-5-5-2 16,2-1 2-16,-2-2 1 16,-6-5-2-16,5-2 4 15,-2-3-3-15,-9-5 1 0,0 1-2 16,0-3-1-16,0 0-25 16,0 0-33-16,0 0-30 15,-9-15-101-15,-20-4-115 16,9-8-187-16</inkml:trace>
  <inkml:trace contextRef="#ctx0" brushRef="#br0" timeOffset="64229.58">17364 1710 275 0,'0'0'115'0,"0"0"-4"15,0 0 5-15,0 0-45 16,0 0-27-16,0 0 2 15,61-16-6-15,-29 2 2 16,-1 2-5-16,4-4-4 16,3 1-7-16,-1-4 4 15,1 7-9-15,5-4-7 16,7 1-4-16,8-5-4 16,2 1-2-16,4 0-2 0,-9-1 0 15,6 2 0-15,-12-5 6 16,-3 4-1-16,-8-1 4 15,2 4 3-15,-2 4-12 16,0-4 8-16,-1 1-6 16,-2 1 5-16,-6-3 1 15,3 5-6-15,-12 5-3 16,-2 4 1-16,-13 0 1 16,-5 3-3-16,0 0-5 15,0 0-43-15,0 0-1 16,0 0-18-16,0 0-60 15,0 0-29-15,0 6-108 16,-14 3-152-16</inkml:trace>
  <inkml:trace contextRef="#ctx0" brushRef="#br0" timeOffset="64629.77">18394 1366 32 0,'0'0'121'16,"0"0"-13"-16,0 0 28 16,0 0-11-16,0 0-19 15,0 0-4-15,0 0-30 0,0 0-10 16,0 0-19-16,15 0-8 15,20 0 20-15,2 0-6 16,12 7 1-16,-2 9-1 16,19-4-28-16,1 7-4 15,0 1 5-15,5-1-3 16,6-4-13-16,-3 2 1 16,1-3-5-16,-1-2 2 15,-20 1-4-15,-6-4 1 16,-11 2-1-16,-1-2 0 15,-11-4-2-15,3 3-21 16,-20-2-45-16,-3 0-65 16,0 8-99-16,-6-6-73 0</inkml:trace>
  <inkml:trace contextRef="#ctx0" brushRef="#br0" timeOffset="65312.8">17575 2604 167 0,'0'0'125'0,"0"0"-1"16,0 0-1-16,0 0-55 15,0 0-25-15,0 0-13 16,0-3-9-16,0 3-15 15,0 0-1-15,23 0 6 16,-8 0-7-16,8 0 21 16,3 0 8-16,-3 0-7 15,15 7 7-15,5 2 7 16,1 2 8-16,11 1-17 16,-9 0 4-16,-3 2 2 0,1-1 3 15,-1-1-15-15,-5-2-4 16,-3-1-5-16,-6 2 2 15,-6-2-1-15,6-3-12 16,-9 2 0-16,6-3-3 16,-6 1 0-16,3 3-1 15,-2 2 2-15,-7-5-3 16,-11 0-33-16,3 1-55 16,-6-3-19-16,0-4-72 15,6 0-86-15,-6 0-90 16</inkml:trace>
  <inkml:trace contextRef="#ctx0" brushRef="#br0" timeOffset="65680.1">18342 2784 225 0,'0'0'183'0,"0"0"-84"0,0 0 22 15,0 0-52-15,0 0-41 16,0 0 4-16,6-3-13 15,3 3-15-15,-1 0 0 16,4 0 4-16,11 0 6 16,6-3 7-16,9-3 9 15,14-4 3-15,0-7-18 16,20-3 13-16,-5-4-8 16,14-3 10-16,0-1-4 0,0-3-10 15,0 2-1-15,-6 1-8 16,4-3-1-16,-22 9-3 15,-13 5 0-15,-6 6-1 16,-10 4-4-16,-13 0 2 16,8 4-1-16,-8 0-2 15,8 0-14-15,-15 0-42 16,-2 3-21-16,0 0-11 16,-6-5-64-16,0 0-39 15,0-5-121-15</inkml:trace>
  <inkml:trace contextRef="#ctx0" brushRef="#br0" timeOffset="66196.42">19494 1803 82 0,'0'0'163'0,"0"0"-127"16,0 0 55-16,0 0-15 15,0 0-35-15,0 0 33 16,-14-23-12-16,14 23-45 16,0 0-6-16,-6 0 25 15,6 0-2-15,-6 9 3 16,6 11-5-16,0 5-7 16,0 6-7-16,0 3 11 15,0 6-3-15,0-1-16 16,0 3 7-16,0-3 6 15,0-1-2-15,0-2-5 0,12-7-8 16,2-4 8 0,4-6-10-16,-10-7 8 0,4-1-11 15,-12-3 1 1,6-7 1-16,-6 4-3 0,0-5-4 16,0 2-5-16,0 5-60 15,0-4-56-15,-12-3-188 16,-20 0-166-16</inkml:trace>
  <inkml:trace contextRef="#ctx0" brushRef="#br0" timeOffset="66596.98">19034 1865 139 0,'0'0'236'0,"0"0"-126"16,0 0 39-16,0 0-26 15,0 0-60-15,0 0-3 16,-6-24-15-16,6 24-38 15,0 5 3-15,0 26-10 16,0 3 12-16,12 5-5 0,2 0 4 16,-14-4-8-16,6 0 9 15,-6-3-3-15,6-2-3 16,-6-7-3-16,6-5-2 16,0-5-1-16,-1-4-1 15,-5-3-26-15,0-6-57 16,0 0-85-16,0 0-89 15,0 0-192-15</inkml:trace>
  <inkml:trace contextRef="#ctx0" brushRef="#br0" timeOffset="67012.86">17891 2020 63 0,'0'0'233'0,"0"0"-123"16,0 0 11 0,0 0-18-16,0 0-21 0,0 0-1 15,81-96-21-15,-55 77-11 16,9-1 1-16,-4 1-13 16,-5 4-6-16,-2 2-5 15,-4 4-10-15,3 2-11 16,-14 3-3-16,5 1-1 15,-5 0-2-15,2 0-7 16,-8 3-27-16,3-3-29 16,0 3-25-16,3 0-54 15,-9 0-119-15,0 0-156 16</inkml:trace>
  <inkml:trace contextRef="#ctx0" brushRef="#br0" timeOffset="67240.98">17891 2020 285 0</inkml:trace>
  <inkml:trace contextRef="#ctx0" brushRef="#br0" timeOffset="67363.42">17891 2020 285 0,'17'237'43'0,"-14"-226"107"0,20 1-15 0,15 2-37 0,-6 5-37 16,11-1-8-16,-5 4-9 15,5 5 0-15,-5-4-4 16,-4-3-15-16,-10-2-19 15,-7-5 2-15,-5-1-8 16,5-1-29-16,-11-8-106 16,2-3-256-16</inkml:trace>
  <inkml:trace contextRef="#ctx0" brushRef="#br0" timeOffset="68080.92">19457 1687 82 0,'0'0'286'0,"0"0"-184"15,0 0 50-15,0 0-35 16,0 0-73-16,0 0 0 16,0-44 11-16,23 33 0 15,9-4-9-15,5-4 6 16,13-4-7-16,2-7-5 15,6 2-5-15,0 2-7 16,-12 4-12-16,-9 5-8 0,-2 2-6 16,-12 6 0-16,6-2-2 15,6-2 0-15,-3 7 0 16,-3-6-1-16,3 4-2 16,-6-1-34-16,-9 6-36 15,-5 0-38-15,-12-2-70 16,0-3-291-16</inkml:trace>
  <inkml:trace contextRef="#ctx0" brushRef="#br0" timeOffset="68746.92">20470 1141 268 0,'0'0'25'0,"0"0"28"15,0 0 25-15,0 0-53 0,0 0-5 16,0 0 18 0,-32 136 13-16,32-125 14 0,0 3 18 15,12-1-25 1,8-4-19-16,3-2-8 0,9 0-5 16,0-6-3-16,5 4 3 15,-2-2 7-15,-9-3-15 16,6 0 7-16,-3 0-12 15,-9 0 1-15,12 0 1 16,-3 0-10-16,9 0 9 16,-12-12-8-16,11-6 4 15,-5 0-5-15,3-1 7 16,-12 4-12-16,-8-7 5 16,-12 8 4-16,-3 0 16 0,0 2 2 15,0-1 3-15,0-4-13 16,0 5 3-16,0-8 0 15,0 1-7-15,-3 4 2 16,-26-5-4-16,-3 1-4 16,6 3-2-16,-9 1-5 15,-3 4-3-15,-5 2-12 16,2 9 4-16,1 0 0 16,-3 0 2-16,5 0 5 15,6 0-6-15,0 0-14 16,9 0-12-16,3 3-25 15,8 3-43-15,3 5 15 16,1 0-34-16,8-2-114 0,0-1-137 16</inkml:trace>
  <inkml:trace contextRef="#ctx0" brushRef="#br0" timeOffset="69096.35">20383 917 289 0,'0'0'156'0,"0"0"-33"15,0 0 46-15,0 0-80 16,0 0-37-16,0 0-4 16,0-20-8-16,0 20-20 15,0-3-1-15,12-3 13 16,31 3 0-16,1-3-21 16,-1 1-2-16,-5 2-5 15,5 3-4-15,-5 0-12 16,11 0-80-16,6 0-71 15,-3 0-118-15,3 0-238 0</inkml:trace>
  <inkml:trace contextRef="#ctx0" brushRef="#br0" timeOffset="69431.02">21469 891 315 0,'0'0'42'16,"0"0"21"-16,0 0 8 16,0 0-46-16,0 0-22 15,0 0 0-15,-32 146 6 16,32-118-6-16,0 1-2 16,0-4-1-16,0-3-111 15,0-2-119-15</inkml:trace>
  <inkml:trace contextRef="#ctx0" brushRef="#br0" timeOffset="69829.6">20676 1618 261 0,'0'0'174'0,"0"0"-98"0,0 0 78 15,0 0-39-15,0 0-62 16,0 0 16-16,40-1 11 16,3-10-11-16,10-1 0 15,-4 2-15-15,-12 4-39 16,1 6-12-16,0 0-3 16,-1 0-27-16,7 0-82 15,8 0-11-15,-9-3-70 16,-5-8-200-16</inkml:trace>
  <inkml:trace contextRef="#ctx0" brushRef="#br0" timeOffset="70429.33">21127 657 301 0,'0'0'193'16,"0"0"-70"-16,0 0 45 15,0 0-73-15,0 0-42 16,0 0-23-16,99-28-6 15,-65 28-5-15,4 0-6 16,5 0 1-16,-5 0 5 16,5 0-3-16,-5-7-11 15,3 3-2-15,-18-2-3 16,3 6-2-16,-15-3-60 0,4 0-52 16,-9-3-68-16,-1-4-152 15</inkml:trace>
  <inkml:trace contextRef="#ctx0" brushRef="#br0" timeOffset="71079.25">21159 474 160 0,'0'0'57'0,"0"0"-7"16,0 0 11-16,0 0-39 15,0 0 3-15,0 0 24 16,-200 20 8-16,177-7-2 15,9-1-5-15,-1 5-2 16,1-3-1-16,8 9-14 16,6-1-18-16,0 1-6 15,0 1 2-15,0-6 1 16,11 2-5-16,27-4 14 16,14-1-13-16,0-2 11 0,-3-2-4 15,4-7 2-15,7 4-3 16,-8-5 2-16,1 0 4 15,-4 2-7-15,3-4-5 16,-9-1-7-16,1 0 12 16,-7 0 7-16,-2 0 6 15,-3 0-14-15,-6-6 3 16,-3-8 4-16,-3-1-15 16,-2-1-3-16,2 1 1 15,-3-8 8-15,-2-1-7 16,-4-4 14-16,1 2 3 15,-12 6 2-15,0-7 12 16,0 7-1-16,0 5-11 16,0-4-2-16,-23 2-7 15,-9 0 1-15,0 3-7 0,0-3-7 16,-5 5 0-16,-1-1-3 16,3 6-7-16,-2 7-37 15,-7 0-21-15,-8 0-48 16,-11 23-71-16,2 15-159 15</inkml:trace>
  <inkml:trace contextRef="#ctx0" brushRef="#br0" timeOffset="71634.55">21917 1736 625 0,'0'0'86'16,"0"0"40"-16,0 0-28 15,0 0-67-15,0 0-5 16,0 0 10-16,35-23 7 16,3 20 37-16,-12-5-24 0,11 2-22 15,1 6-18-15,0-2-7 16,-1 2-5-16,-2 0 4 15,3 0-8-15,-9 0-3 16,-6 0-2-16,6 0-62 16,-9 0-50-16,3 0-41 15,-20-3-146-15</inkml:trace>
  <inkml:trace contextRef="#ctx0" brushRef="#br0" timeOffset="71963">22120 1497 404 0,'0'0'57'0,"0"0"29"15,0 0-16-15,0 0-52 16,0 0 20-16,0 0 10 16,-6 101-8-16,6-73-4 15,0 1-8-15,0-4-11 16,0 2-16-16,9-3 2 0,-3 3-2 16,-1 2-1-1,1-4-18-15,6 4-57 0,-3-5-30 16,8-6-69-16,9-8-191 15</inkml:trace>
  <inkml:trace contextRef="#ctx0" brushRef="#br0" timeOffset="72429.87">23098 1389 49 0,'0'0'345'0,"0"0"-271"16,0 0 55-16,0 0-20 15,0 0-53-15,0 0-32 16,0 0 1-16,0 15 4 0,0 12-3 16,0-2-1-16,0 7-5 15,0 5-3-15,0 5-5 16,0 1-2-16,0 2 2 15,0-1-4-15,0 2-3 16,0-2 0-16,6-2-4 16,0-3 5-16,6-1-6 15,8-7-6-15,-9 0-1 16,7-9-49-16,5-10-31 16,-14-1-91-16,2-6-65 15,-11-5-167-15</inkml:trace>
  <inkml:trace contextRef="#ctx0" brushRef="#br0" timeOffset="72712.64">23061 1784 344 0,'0'0'104'0,"0"0"50"16,0 0 2-16,0 0-80 15,0 0-32-15,0 0-3 16,-9-11-4-16,9 11-19 16,0 0 4-16,20-3 9 15,24 3-23-15,5-3 10 16,0 0-7-16,12 0-8 0,-20 0 3 16,2 3-6-1,0 0 1-15,-5 0-1 0,-3 0-52 16,-15 0-52-16,9-5-85 15,-20 0-214-15</inkml:trace>
  <inkml:trace contextRef="#ctx0" brushRef="#br0" timeOffset="73032.67">23605 1471 98 0,'0'0'58'0,"0"0"23"15,0 0 12 1,0 0-8-16,0 0 1 0,0 0-8 16,-29 107 5-16,29-75 9 15,0 1-16-15,0-2-15 16,0-3-19-16,0 8-22 15,0-4-4-15,0-2-10 16,0 4 0-16,0-2-4 16,0 1 0-16,0-1-2 15,17 0 0-15,-11-9-27 16,0-5-59-16,3-12-111 0,-4-6-192 16</inkml:trace>
  <inkml:trace contextRef="#ctx0" brushRef="#br0" timeOffset="73412.66">23906 955 113 0,'0'0'144'0,"0"0"-67"0,0 0 42 16,0 0-57-16,0 0-50 16,0 0 60-16,0 68 10 15,0-36-31-15,0 0 3 16,0-3-2-16,0-4-7 15,0 1-17-15,0 2-18 16,9 6-5-16,5-3-2 16,-8-3-1-16,3-1-2 15,-1-4 0-15,-8-3-65 16,6-9-53-16,-6-2-58 0,9-1-141 16</inkml:trace>
  <inkml:trace contextRef="#ctx0" brushRef="#br0" timeOffset="73632.37">23770 1288 410 0,'0'0'167'0,"0"0"-50"16,0 0 49-16,0 0-70 15,0 0-34-15,0 0-20 16,313-59-28-16,-244 59-9 16,-5 0-5-16,-21 0-50 0,1 0-109 15,-15 0-288-15</inkml:trace>
  <inkml:trace contextRef="#ctx0" brushRef="#br0" timeOffset="139241.9">17966 3263 299 0,'0'0'90'0,"0"0"27"16,0 0 13-16,0 0-52 15,0 0-11-15,0 0-1 16,0 0-11-16,0 0 3 16,0 0 15-16,0-4-12 15,0 4-7-15,0 0-25 16,0-3-2-16,0 3-12 16,0 0-8-16,-6 0-7 15,6 0-1-15,0 3-3 16,0 23 4-16,-6 6 6 15,6 7-3-15,0-1 0 16,-2 5 1-16,2 3-2 16,0 1-1-16,0-4 1 0,0-1-2 15,0-11-3-15,0 0 3 16,0-12 3-16,0 1-3 16,0-12 0-16,0 2-1 15,0 0-1-15,0-7 1 16,0-3-31-16,0 0-46 15,0 0-77-15,0 0 1 16,14-20-24-16,18-14-124 16</inkml:trace>
  <inkml:trace contextRef="#ctx0" brushRef="#br0" timeOffset="139642.17">17908 3243 145 0,'0'0'162'0,"0"0"-35"15,0 0 21-15,0 0-49 16,0 0-28-16,0 0 5 15,-23-33-22-15,23 33-4 0,0 0 9 16,0 0 2 0,0 0-19-16,0 0-4 0,0 0-10 15,23 0 2-15,21 0-12 16,-13 0 0-16,13 0-7 16,-18-2-4-16,11-2-1 15,-5 1-6-15,-3 3 0 16,-8-3 0-16,-4 3 0 15,-6 0 0-15,-2 0-45 16,6 0-51-16,-7 0-50 16,-2 6-22-16,-3 10-74 15,-3 1-95-15</inkml:trace>
  <inkml:trace contextRef="#ctx0" brushRef="#br0" timeOffset="139941.9">17648 3510 194 0,'0'0'146'16,"0"0"-28"-16,0 0 40 15,0 0-24-15,0 0-33 0,0 0-15 16,8 0 34 0,30 0-52-16,-3-7-37 0,2 3-19 15,1 4-7-15,0 0 2 16,-1 0-7-16,7 0-27 16,-1 0-70-16,0 0-53 15,-5 0-135-15,-6 0-192 16</inkml:trace>
  <inkml:trace contextRef="#ctx0" brushRef="#br0" timeOffset="140424.93">18542 3274 210 0,'0'0'145'16,"0"0"-46"-16,0 0-1 16,0 0-64-16,0 0-26 15,0 0 53-15,0 8-12 16,0 11-3-16,-12 10-8 16,-8-3-15-16,0 8-14 15,3 2-2-15,5-5-4 16,-2 3 0-16,5-6-2 15,9-6 0-15,0-2 3 16,0-5 5-16,0-2 3 0,0 1-7 16,0-5 9-16,0-3 14 15,0 0-2-15,9 1 15 16,11 0-1-16,3-4 13 16,6-3-16-16,0 0 15 15,-6 0-24-15,-3 2-15 16,3-2-3-16,-2 0-5 15,11 0-3-15,-6 0 3 16,5 0-4-16,-7 0-1 16,-4 0 2-16,-3 0-7 15,1 0-2-15,2 0-68 16,-3 0-79-16,-2 0 18 0,-10-5-96 16,-5-4-245-1</inkml:trace>
  <inkml:trace contextRef="#ctx0" brushRef="#br0" timeOffset="140741.73">18481 3432 437 0,'0'0'108'16,"0"0"55"-16,0 0-25 0,0 0-59 15,0 0 11-15,0 0-8 16,73-54-40-16,-42 43-8 16,-10 8-12-16,8 1-20 15,-9 2-2-15,3 0 0 16,9 0-4-16,-6 0-57 15,6 0-50-15,-9 0-53 16,-11 0-91-16,-12 0-193 16</inkml:trace>
  <inkml:trace contextRef="#ctx0" brushRef="#br0" timeOffset="140992.46">18481 3432 243 0,'119'-204'55'16,"-119"204"39"-16,0 0-3 16,0 0-45-16,0 0 22 15,6 0-3-15,17 0-24 16,3 0-5-16,6 0-14 15,-3 0-20-15,8-4-2 16,7 0-11-16,-1 1-90 16,9-6-108-16,-8 5-138 15</inkml:trace>
  <inkml:trace contextRef="#ctx0" brushRef="#br0" timeOffset="141708.54">19115 3310 107 0,'0'0'57'0,"0"0"30"15,0 0 38 1,0 0-43-16,0 0-34 0,0 0 1 16,0 177 10-1,-8-165 0-15,-10-1-2 0,12-10-29 16,6-1-1-16,0 0 13 15,0 0 8-15,0 0 1 16,0 0 6-16,0-4 1 16,0-20-44-16,0-4 0 15,0-1 1-15,0-1-13 16,0 1-6-16,0 6 6 16,0 3 11-16,0 9-11 15,0 6 4-15,0 0-4 16,0 5 5-16,0-6-10 15,0 3 5-15,6 0-1 16,-6 3 1-16,0 0 0 0,9 0 0 16,0 0-9-16,-7 0-5 15,16 10 14-15,5 6 4 16,-3 0 2-16,12 0-3 16,-3 2-4-16,-15-1 5 15,18 2-6-15,-3 1 2 16,-8-1 0-16,7-1 2 15,-19-1-1-15,23 0 3 16,-15-4-1-16,7-1-1 16,-10-1 8-16,-8-6-4 15,11-2-3-15,-11 0 4 0,-3-3 0 16,-3 0-4 0,0 0 3-16,6 0 1 0,-6 0-3 15,0 0 6-15,0 0 1 16,0 0 4-16,0 0 7 15,0-10 2-15,0-11-14 16,0-2-6-16,0 4 2 16,0-4-5-16,0 1 1 15,0 2 3-15,0-2-4 16,5 5-1-16,4 2 0 16,-9-1-15-16,17 0-73 15,-5-4-48-15,11 5-27 16,-3 2-31-16,7-4-100 15</inkml:trace>
  <inkml:trace contextRef="#ctx0" brushRef="#br0" timeOffset="142375.21">19804 3580 185 0,'0'0'51'0,"0"0"44"0,0 0 61 16,0 0-48-16,0 0-3 15,0 0-11-15,-20 4-26 16,5-4-13-16,15-14-14 16,-2 8-15-16,2-13-6 15,0-4 2-15,0 0-6 16,0-5 12-16,0-5 0 16,0 5-6-16,8 2-2 15,15 1-13-15,-8 2 3 16,5 4-10-16,-3-4 3 15,4 3-1-15,2 2-2 16,-3 2 0-16,-2 4 0 0,-4 1 0 16,-2 4 1-16,-4 5-1 15,-2-2 2-15,-6 1-1 16,0 0 1-16,3 3 1 16,-3 0-5-16,0 0 2 15,0 0-2-15,0 0-5 16,9 0-6-16,-4 0 13 15,10 10 7-15,-4 2-6 16,-8 5-1-16,6 5 2 16,-3-2-1-16,-6 4 3 15,6 3 3-15,2-1-6 0,-8 2-1 16,6 2 2 0,-6-6-2-16,3 3 2 0,6-1-2 15,-4 2 0-15,-5 1 0 16,0-4-41-16,6 8-37 15,-6-10-11-15,0 2 0 16,6-9-21-16,-6-6-123 16,0-2-66-16</inkml:trace>
  <inkml:trace contextRef="#ctx0" brushRef="#br0" timeOffset="142641.04">19827 3545 88 0,'0'0'180'0,"0"0"-57"15,0 0 52-15,0 0-44 16,0 0-28-16,0 0-13 16,-14-51-12-16,14 48 9 15,6-1-29-15,8 0-28 16,9 1-19-16,0 3-7 15,-8-3 2-15,20 3-6 16,-6 0-24-16,2 0-74 16,7 0-48-16,-9 0-78 0,12-3-203 15</inkml:trace>
  <inkml:trace contextRef="#ctx0" brushRef="#br0" timeOffset="142957.81">20340 3324 187 0,'0'0'105'16,"0"0"-1"-16,0 0-4 16,0 0-51-16,0 0 7 15,0 0 12-15,5 15-12 16,1 2 0-16,-6 2-1 15,0 2-16-15,0 6-6 16,0 2-1-16,0 2-1 16,0-3-8-16,6 2-20 0,0-10 6 15,0-5-9-15,-6 1 2 16,8-5-2-16,-2-8 0 16,0 3-13-16,0-6-34 15,-6 0-24-15,0 0-37 16,0 0-98-16,0-6-190 15</inkml:trace>
  <inkml:trace contextRef="#ctx0" brushRef="#br0" timeOffset="143207.91">20163 3310 406 0,'0'0'70'0,"0"0"75"15,0 0-40-15,0 0-51 16,0 0-10-16,0 0 3 16,75-41-9-16,-54 38-10 15,2 3-20-15,9 0-4 16,5 0-1-16,1 0-3 16,5 0-11-16,-8 0-59 15,0 0-32-15,2 0-64 16,-2 0-75-16,9 0-60 15</inkml:trace>
  <inkml:trace contextRef="#ctx0" brushRef="#br0" timeOffset="143663.81">20829 3432 93 0,'0'0'86'0,"0"0"8"16,0 0 16-16,0 0-8 0,0 0-18 15,0 0-12 1,43 45-4-16,-22-45-9 0,2 0-13 16,-3 0 2-16,9 0 3 15,-6 0-22-15,-5 0-10 16,8 0 5-16,-3-3-11 15,0-3-3-15,-9-7-4 16,1 3 0-16,-1 3 0 16,-8-5 2-16,-6 0 6 15,0-6 8-15,0 3-2 16,0 1-4-16,0 3 0 16,0 0-1-16,0-4-1 15,-35 6 1-15,4-2-6 16,2 2-1-16,-6 2 9 15,3 1-6-15,-3 3-5 0,3 3-2 16,-5 0-4 0,17 0-2-16,-21 0-3 0,3 6-3 15,7 16-66-15,-1 4-38 16,9 7-40-16,2 1-117 16,1 5-251-16</inkml:trace>
  <inkml:trace contextRef="#ctx0" brushRef="#br0" timeOffset="144891.81">11210 3634 363 0,'0'0'107'16,"0"0"20"-16,0 0 6 15,0 0-58-15,0 0-24 16,0 0 0-16,-29-22-21 16,29 22-5-16,0 0-3 15,0 0 2-15,0 0-3 16,0 0 1-16,-6 0-1 15,6 0-3-15,0 0-7 16,-12 0-6-16,12 17 0 0,0 8-1 16,0 3 4-1,0 7 1-15,0 4-2 0,-6-3-2 16,6 1 1-16,0-3-2 16,-5-3-1-16,5-4 0 15,0-4-3-15,0-8 1 16,0 1-1-16,0-4 2 15,0-5-4-15,0 0-1 16,0-7-13-16,0 0-59 16,0 0 2-16,0 0-30 15,0 0-99-15,0 0-156 16</inkml:trace>
  <inkml:trace contextRef="#ctx0" brushRef="#br0" timeOffset="145174.87">11082 3570 201 0,'0'0'41'0,"0"0"28"16,0 0 81-16,0 0-65 16,0 0-36-16,0 0 20 15,0-54-17-15,0 54-31 16,12 0 14-16,2 0 2 15,21-5 5-15,-3 5-2 16,3 0-25-16,11 0-10 16,-11 0-4-16,2 0 3 0,-2 0-4 15,-3 0-8-15,-12-1-57 16,-3 1-42-16,-11 0-126 16,-6 0-131-16</inkml:trace>
  <inkml:trace contextRef="#ctx0" brushRef="#br0" timeOffset="145441.28">11082 3570 358 0,'-26'157'116'0,"26"-157"5"16,0 0 1-16,0 0-42 15,0 0-8-15,0 0-17 16,0 0-12-16,20 0 0 16,4 0-11-16,-4 0-18 15,3 0-5-15,-3 0-7 16,1 0-2-16,13 0-47 16,-5 0-34-16,0 0-96 15,3 0-165-15</inkml:trace>
  <inkml:trace contextRef="#ctx0" brushRef="#br0" timeOffset="145859.15">11664 3606 213 0,'0'0'104'0,"0"0"42"16,0 0-60-16,0 0-40 15,0 0-10-15,0 0 0 16,-67 144-1-16,47-116 1 0,6-5-12 16,8 4-6-16,3-6 3 15,3-4 2-15,0-9 8 16,0 3 8-16,0-8-4 15,0 3 7-15,3 1 19 16,17-5-9-16,0 3-8 16,-2-5-1-16,2 2-4 15,9-2-14-15,3 0-10 16,-3 0-1-16,0 0-4 16,0 0-5-16,-9 0-2 15,-3 0-2-15,4 0-1 16,-10 0-4-16,1 0-28 15,-6 0-38-15,8 0-81 16,-14 3-44-16,0-3-53 16,0 0-77-16</inkml:trace>
  <inkml:trace contextRef="#ctx0" brushRef="#br0" timeOffset="146175.37">11621 3832 188 0,'0'0'79'0,"0"0"61"0,0 0-12 16,0 0-70 0,0 0-12-16,0 0 21 0,-6-15-5 15,6 13 14-15,0-3-9 16,0 3-15-16,0-2 3 15,20 4-13-15,-3-3-21 16,10 3-13-16,-4 0-4 16,-3-3-1-16,3 3 0 15,3-3-3-15,-6 0-35 16,4 0-45-16,-13 0-33 16,-2-2-92-16,-9 2-256 15</inkml:trace>
  <inkml:trace contextRef="#ctx0" brushRef="#br0" timeOffset="146392.68">11621 3832 217 0,'14'-201'146'15,"-14"199"-61"-15,0 2 6 16,0-5-54-16,3 4-16 15,38-4-9-15,-10 2-6 16,-7-3 2-16,4 3-6 16,1 0 3-16,0-4-5 15,3 7-16-15,0 0-103 16,6 0-102-16</inkml:trace>
  <inkml:trace contextRef="#ctx0" brushRef="#br0" timeOffset="146990.9">12092 3759 191 0,'0'0'75'0,"0"0"27"15,0 0-7-15,0 0-38 16,0 0-16-16,0 0 11 16,0 120 2-16,0-114-6 15,0-6-9-15,0 0-2 16,0 0 2-16,0 0 3 15,0 0-5-15,0 0-3 0,0 0-7 16,0-19-26 0,0-4 8-16,0-5-4 0,0-1 0 15,0 6-5-15,0 4 0 16,0-1 0-16,0 12 2 16,0-3 3-16,0 5 2 15,0 3-4-15,0 3 0 16,0 0 2-16,0 0 5 15,0 0-10-15,0 0-1 16,9 0-8-16,11 3 9 16,4 15 5-16,5 1 2 15,-9 1-4-15,6-1 4 0,9-2-5 16,-15-5 1 0,12 1 1-16,0-2 10 0,-9-10-1 15,-3 2 4-15,-8-3-1 16,-1 0 0-16,1 0-3 15,-7 0 4-15,-5 0 3 16,0 0 8-16,0 0 5 16,0-4 6-16,0-20-13 15,0-2-14-15,3 1-7 16,-3 3 1-16,0 2-5 16,6 5 3-16,-6 1-4 15,0-2 0-15,0 1-4 16,6 2-23-16,11 4-44 15,-8-2-74-15,3 8-57 16,11-3-129-16,-3 3-142 0</inkml:trace>
  <inkml:trace contextRef="#ctx0" brushRef="#br0" timeOffset="147424.26">12834 3699 181 0,'0'0'81'15,"0"0"20"-15,0 0 3 16,0 0-36-16,0 0-22 0,0 0 8 16,-44 105-8-16,44-92 12 15,0-1-12-15,0-4-12 16,0-5 16-16,15 0-8 15,8-3-3-15,0 0 2 16,3 0 2-16,-3 0-1 16,0 0 0-16,-2 0-8 15,-4-19-1-15,3-1 8 16,-11-3-9-16,-9 1-7 16,0-1-7-16,0-5-7 15,-9 5-7-15,-34-2-4 16,5 3 0-16,-5 7 3 15,-1 1-3-15,15 11 2 16,-8 3-5-16,2 0-1 16,9 0-16-16,0 3-18 0,-3 17-22 15,14-3-37-15,-2 3-18 16,11-6-25-16,6-1-62 16,0-7-51-16,0-3-100 15</inkml:trace>
  <inkml:trace contextRef="#ctx0" brushRef="#br0" timeOffset="147565.94">12834 3699 191 0</inkml:trace>
  <inkml:trace contextRef="#ctx0" brushRef="#br0" timeOffset="147826.37">12834 3699 191 0,'385'-149'229'0,"-385"147"-77"0,0 2 1 0,0 0-64 0,0 0-19 16,0 0-28-16,0 2-9 15,0 24-8-15,-12 7-5 16,-8-1-12-16,8 4 2 16,3-5 7-16,7-3-11 15,2-1 6-15,0-12-10 16,0 2 20-16,0-8-6 15,0-3 14-15,0 1 6 16,2 0 0-16,19-7-1 16,-7 4-3-16,4-4-7 15,2 0-2-15,-3 0-19 0,1 0 6 16,8 0-7-16,-6 0-2 16,9 0-1-16,-3 0-33 15,12 0-58-15,5-4-121 16,0 0-35-16,1-8-345 15</inkml:trace>
  <inkml:trace contextRef="#ctx0" brushRef="#br0" timeOffset="148258.74">13673 3739 266 0,'0'0'54'0,"0"0"-2"0,0 0 11 15,0 0-6-15,0 0 7 16,0 0-6-16,0 0-14 16,-23 42 16-16,23-34-5 15,9-2-6-15,11-6 8 16,6 0-6-16,9 0 2 16,-9 0-4-16,0 0-6 15,-3 0-23-15,-9 0 0 16,4 0-13-16,-1-3 4 15,-8-8 0-15,2-4 1 16,1 2 15-16,-12-1-8 16,0-1 10-16,0-1-9 0,0 4 6 15,0-7-14-15,-23 5-8 16,8 2 6-16,-8-1-9 16,3 6 8-16,-3-1-1 15,-9 3-7-15,15 2-1 16,-10 3 0-16,-4 0 0 15,7 0-1-15,-2 0-8 16,-5 19-40-16,7 10-58 16,-7 4-74-16,-1-2-150 15</inkml:trace>
  <inkml:trace contextRef="#ctx0" brushRef="#br1" timeOffset="207889.79">15971 10074 110 0,'0'0'126'0,"0"0"-31"15,0 0 6-15,0 0 3 16,0 0-30-16,0 0-20 16,0 0-1-16,0 0 1 15,0 0-11-15,0 0-11 0,0 0-6 16,0 0 1-16,0 0-7 15,0 0-3-15,0 0 0 16,-5 0 0-16,5 0 2 16,0 0-1-16,0 0-7 15,0 0-1-15,-6 0-5 16,6 0-1-16,-15 0-1 16,1 0-1-16,5 0-3 15,-5-8 1-15,2 7 0 16,4-7 1-16,-1 5 0 15,-6-4-1-15,10 7-2 16,-7 0 1-16,0 0-10 16,-2-2 11-16,-3 2 4 0,2-3 2 15,4 3-4-15,-1-4-1 16,0 1 0-16,4 3 1 16,-7-3-2-16,1 0 0 15,5-3 2-15,-3 1-1 16,-2-1 2-16,-3 4-3 15,2 2 0-15,9 0-3 16,-2 0-2-16,2 0-8 16,6 0-11-16,-15 0-2 15,7 0 26-15,2 0 0 16,-3 0 4-16,1 5-1 16,-7 3-3-16,9-5-2 15,-2 0 2-15,2 0 0 16,-12 0-1-16,13 4 1 0,-1-4-4 15,-3 4-2-15,3-5-4 16,-11 5-8-16,11 6 4 16,0-4 8-16,-2 4 6 15,-10 2-1-15,13-4 1 16,-4 2-3-16,3-3 3 16,0-5 0-16,-2-1-1 15,8 0-1-15,0 2 2 16,-9 0 1-16,9 0-1 15,-6 4-1-15,0 0 0 16,4 3 0-16,-4-1-15 16,-3 5-14-16,-5-8 11 15,8 4 7-15,0-7 5 0,-3-3-2 16,1 3 9-16,-1 1 0 16,3 0-11-16,0 1 11 15,3 0 1-15,-2-2 1 16,-1 4 0-16,-6-3-2 15,7-2 0-15,-1 6 0 16,0-5 7-16,3 6-7 16,-3-2 0-16,-5 4 0 15,5-5 0-15,0 3 1 16,0-2-1-16,1-1 0 16,2 2 0-16,3-2-1 15,-6 0 1-15,6-3 0 16,-18 4-1-16,13-2-6 15,-1 1 7-15,3-3 1 16,-3 3-1-16,6-5-5 0,0-1 5 16,0 1 0-16,-11 4 5 15,11 3-10-15,-6-2 11 16,0 3-6-16,6-2 0 16,-6-1-6-16,6 5 5 15,-6-5 1-15,6 5 6 16,-2-1-6-16,2-1-4 15,0 0 3-15,0-2 2 16,0 4 3-16,-6-2-2 16,-6-2-2-16,6 5-4 15,1-1 2-15,-1-1 4 16,3 6-2-16,-3-6 1 0,-11 1-1 16,11-2 0-16,0-4 0 15,-2 9 1-15,-10-2 2 16,1 6-6-16,11-9 4 15,-6 4-1-15,4-4 0 16,2 2 0-16,0-5 0 16,0 2-1-16,6 1 1 15,-11-2 1-15,2 7 1 16,3-6-4-16,-5 1 4 16,5 5 1-16,3-3-3 15,-14 2 0-15,11-7 1 16,-6 0-1-16,1 4 0 0,2-6-1 15,-3 6-1-15,12-1 1 16,-5-2 1 0,-1-1 3-16,6-2-3 0,-3 3 0 15,3-4-3-15,-9 6 3 16,1 2 5-16,2-4-5 16,0 2 0-16,0 1 0 15,0-1-2-15,6 2 5 16,-5 3-3-16,-1-2 0 15,-3-2 0-15,3-1 0 16,1 5 0-16,-1-9 2 16,6 6-2-16,-6 1 0 15,0-5-2-15,6 4 4 0,-8-2-4 16,8 1 2-16,0-1 0 16,0 5-1-16,0-2 2 15,0-1-2-15,-6 2 1 16,6 0 0-16,0-2 0 15,-6 4 0-15,6-3 1 16,-12 3-2-16,12 0 1 16,-5-5-1-16,-1 2-2 15,6 5 1-15,0-6 2 16,0-1 0-16,0-1 0 16,-15 4 1-16,15-1 3 15,-11 2-2-15,5-4-2 16,0-1-1-16,0 5 1 15,-2-3-1-15,2 1 1 16,6-2-3-16,-6-4 6 0,0 8-6 16,1-5 6-16,-1 4-3 15,-3 1 3-15,-2 2-3 16,5-7 0-16,-3-2-1 16,0 2 1-16,1-6 0 15,2 5 2-15,-6-2-2 16,7-1 0-16,-1 3-3 15,6-2 6-15,-6 2-6 16,-3-2 3-16,3 1 0 16,1 1 1-16,-7-2 3 15,6 6-6-15,-8 1 6 16,-1-4-8-16,12 2 4 0,-8 2 0 16,2-5 4-16,3 1-4 15,1 7 0-15,-4-3 0 16,0 0 0-16,1 0 0 15,2-1 0-15,0 2-3 16,-3 0 3-16,4-1 0 16,-4-7 3-16,0 5-2 15,3-2 0-15,1-1 6 16,-4 6-7-16,6 0-3 16,-3-4 3-16,-8-1 3 15,-1 4 2-15,7 4-5 16,2 2 3-16,-17-3-2 15,17 0-1-15,-3 4 1 0,-5-4-2 16,8 1-3-16,6-4 4 16,-9-4 7-16,9 0-7 15,0 2 0-15,0-4 2 16,0 2-1-16,-6-2 5 16,-2 0 0-16,8 3 0 15,-15-4-1-15,15 5-3 16,-8 1 0-16,-4 4 0 15,12 1 0-15,-9 2-1 16,9-4-1-16,-8 1 0 16,2 3 0-16,-3-7 0 15,3-2-1-15,6-1 1 0,-3-5 3 16,3 3-3-16,0-5-3 16,0 3 3-16,0 4 0 15,-5-1 3-15,-1 1-2 16,-3 4-1-16,-5-1 1 15,5 8-1-15,3 4 1 16,-8-7-1-16,5 3-2 16,-2-7 2-16,8 1 0 15,-12 0 2-15,15-6-2 16,-9-2 0-16,9 2 0 16,0-5 0-16,-5 0 2 15,5 5-2-15,-9 1 0 16,3 4-3-16,-11 0 4 15,-1 4-1-15,10-5 0 0,-15 2 0 16,8-1 0-16,9 0 0 16,-11-1 0-16,11-1 0 15,0-2 2-15,4-2-4 16,-4-3 5-16,0-4-4 16,-6 2 1-16,7-5 0 15,5 8 1-15,0-2 0 16,-6 0-1-16,-3 5 0 15,-8-3 0-15,5 3 1 16,6 1-1-16,-2 0 3 16,2 2-3-16,-6-9 3 15,7 6-7-15,5-5 6 16,0-3-2-16,-6 4 6 0,6-2-2 16,-6 2-1-16,-3 0-1 15,-8-2 0-15,5 6-1 16,4 1-1-16,-10-1 0 15,12 5 3-15,1-7-2 16,-4 1 1-16,-8 0-2 16,11-8-5-16,-6 9 5 15,12-2 4-15,-6-3-3 16,4 3 0-16,2-2-1 16,-9 4 0-16,0 1-1 0,-2 4 0 15,-1-4 2-15,-2 5-2 16,2 0 2-16,6-6-1 15,0 3 0-15,-5-2 0 16,2 1-1-16,3-4 2 16,1 2-2-16,-1-5 2 15,0 0-1-15,-6-6 1 16,12 3 6-16,-8 1-5 16,2 1-1-16,0 5-1 15,-11-1 0-15,-3 8 1 16,2-4-1-16,-2 3 1 15,3 0-1-15,5 3-3 16,-8-7 3-16,8-1 2 16,-2-2-2-16,8-6 1 15,0 1-1-15,6 3 1 0,0-7 3 16,-6 3-3-16,0-3 12 16,-5 5-12-16,-4 6 1 15,4 5-4-15,-9 3 0 16,2-3 1-16,1-4 1 15,2 6-1-15,4-9 1 16,5-3 0-16,6-3 0 16,-6-3 0-16,6 0 2 15,-6 0-2-15,-2 0 5 16,2 3-5-16,0-3 3 16,-5 3-3-16,5 1 0 15,-9-4 1-15,10 4 0 16,-1-3 1-16,-3-1-2 15,0 0 2-15,-11 0-2 0,3 0 0 16,-4 7 0-16,4-4 1 16,-3 5 0-16,2-2-1 15,-8 0-1-15,3 3 1 16,3-2-2-16,3 0-2 16,2-4 0-16,1 1 2 15,8-4 0-15,6 0-5 16,-3 0 6-16,-3 0 1 15,0 0 8-15,-8-4 2 0,5-3-9 16,1 0 1 0,-7 1-1-16,1-3 0 15,8-4-1-15,-3-1 0 0,3-1 0 16,-11 1 0-16,5-4 0 16,9 2 0-16,-2-4-1 15,-1 1 1-15,-3 7 0 16,1-2 1-16,2 2-1 15,0-1 0-15,-3-2 0 16,-8-3 0-16,0 0 0 16,8-1 0-16,-9-4 0 15,13 0 0-15,-4 1 0 16,3-1 1-16,-11 1 1 16,5 4-1-16,4-1-1 15,-7-4 0-15,1 7 0 16,5-4 1-16,3 1 0 15,-17 4 1-15,11-2 3 0,10 0-3 16,-16 1 0-16,7 1-1 16,5-1 0-16,-3-1 0 15,-8-1 0-15,5 0-1 16,6 3 0-16,-2-2 0 16,8 2 0-16,-12 5 2 15,6-2-1-15,1 2-1 16,5 1 0-16,-6-1-1 15,6 0-1-15,0 1 2 16,0-4 1-16,0 3-1 16,-6-3-1-16,6-1 1 15,0 5 1-15,0-2 0 0,0 0-1 16,-3-1 1-16,3-1-1 16,0 3 0-16,0 0 0 15,0 1 0-15,-6 0 0 16,-5-2 0-16,11 3 0 15,0-6 0-15,0 5 0 16,0-2-2-16,0-1 2 16,0 2 0-16,0 4-1 15,0-5 3-15,0 2-1 16,0 3-1-16,0-7-1 16,0 4 1-16,0-5 0 15,0 2 1-15,-6 2 2 0,6-2-3 16,-6-1 0-1,0-2 1-15,6-2-1 0,-5-2 0 16,2 2-1-16,3 0 1 16,-12 2 0-16,12 2 1 15,-6 1-2-15,6-2 2 16,0 2-1-16,0 2 0 16,0-2 0-16,-6-4 1 15,1-1-1-15,-1-1 0 16,3-5 0-16,-3 4 0 15,6-1 0-15,-11 4 1 0,5 1-1 16,0-3 1 0,0 3-1-16,0-2 0 15,4 2 1-15,-16-4-1 16,12 2 1-16,-5-2-1 0,8 0-2 16,-6 0 2-16,1-3 0 15,8-2 0-15,0 6 0 16,0-1 0-16,0-1 0 15,-6-2 0-15,6 2 0 16,-6 2 0-16,6 2 0 16,0-1 0-16,-6 3-1 15,6 3 1-15,0 0 0 16,-6-1 0-16,6 0 0 16,-2-1 0-16,2-1 0 15,-9-1 0-15,9-5 0 0,-9 4 0 16,3-3-2-16,1 0 1 15,-1 0 1-15,0 3 2 16,-6-1-2-16,4 0 0 16,2 3 1-16,0-6-2 15,0 2 2-15,3-6-2 16,-5 6-1-16,8 0-1 16,-9 3 3-16,9 6-1 15,-6-2 1-15,6 2 0 16,-5-4 4-16,5 4-4 15,-6-4 0-15,-6-1-3 16,6 2-3-16,-14-4 3 16,9 4 3-16,5-2-3 15,-9 5 3-15,4-2 0 0,-1 2 1 16,-2-1-1-16,2 1-1 16,0-3-2-16,-8-2-1 15,9-2 2-15,-1-2-7 16,6 4 9-16,-2-2-4 15,8 4 3-15,-6 2 0 16,0 3 1-16,6-2 0 16,-6 2 0-16,-2-2 0 15,5-6 0-15,-3-4 0 16,-3-1 0-16,3 4 0 16,6-1 0-16,-5 8-1 15,5-2 1-15,0 6 0 0,-6 5 1 16,6 0 3-1,0 0-4-15,-6 0-3 0,6 0-11 16,-6 0 12-16,-8 0-12 16,2 16-2-16,-5 10 16 15,-3-1 0-15,2 1 3 16,-8-1-2-16,9 5 0 16,-4-6 1-16,4 9-2 15,3-5 0-15,-7-2 0 16,13 4 0-16,-7-8 0 15,1 4 0-15,8-6 0 16,-3-5 1-16,-5 1 0 16,-1-4-1-16,7 4 0 15,-7 1 0-15,9 0 0 0,-8-2 1 16,5-5-1-16,-5-1 2 16,-1-3-2-16,9 1 1 15,4-4-1-15,-4 1 1 16,-3-4 0-16,9 0 6 15,0 0 10-15,0 0 8 16,0 0-8-16,0 0-1 16,0 0-6-16,-14-4-6 15,8-6-3-15,-3 1 3 16,-14-2-3-16,11 2 2 16,-5-1-3-16,-3-2 0 0,11 0 0 15,-5-4 1 1,-1-1-1-16,6-5-1 0,4-1-1 15,-1-5 2-15,-11-4-1 16,11 2 1 0,-3-1 3-16,3 5-3 0,-2 3 0 15,-7 1 0-15,9 2 0 16,1 4 0-16,-4-4 2 16,-9 5-3-16,7-7 2 15,2-5-1-15,-14 6 0 16,9-9 1-16,-10 7-1 15,10 2 0-15,-9 2 0 16,17-4 0-16,-6 4 0 16,10-1 0-16,-16 1 0 15,7 4 0-15,-4 2-2 0,-2-4 2 16,-4 5 0-16,-2-1 0 16,3-2-1-16,-3-2 1 15,3-2 1-15,-4 2 1 16,10 8-1-16,-9-2-1 15,17 2 0-15,-6-1 0 16,1 4 0-16,2 0 1 16,-8-3-1-16,-3 2 0 15,-4-2 2-15,4 2-3 16,3-3 5-16,-1 4-1 16,4 0-2-16,8 3 1 15,-5 3-1-15,5 0-1 16,6 0 2-16,0 0 1 15,0 0-3-15,0 0 0 0,0 0-5 16,-9 0-5-16,9 0-14 16,0 0-23-16,0 0-30 15,0 0-170-15,0 0-125 16</inkml:trace>
  <inkml:trace contextRef="#ctx0" brushRef="#br1" timeOffset="212088.47">16038 10032 181 0,'0'0'13'0,"0"0"-8"0,0 0 4 16,0 0 7-1,0 0-7-15,0 0 12 0,0 0 11 16,0 22 22-16,0-22 7 16,0 0-9-16,0 0 19 15,0 0-2-15,0 0-16 16,0 0-5-16,0 0 5 15,0 0-5-15,0 0-25 16,0 0-12-16,0 0-11 16,0 0-4-16,0 0-49 15,0 0-22-15,0 0-53 16,0 0-35-16,0 0 83 16,0 0 34-16,0 0 36 15,0 0 10-15,0 0 28 0,0 0 33 16,0 0 6-16,0 0 7 15,0 0-5-15,0 0-13 16,0 0 0-16,0 0-25 16,0 0-20-16,0 0-11 15,0 0-8-15,0 0 3 16,9 7 5-16,8 6 15 16,-5 1-10-16,8 1 1 15,-3-2 6-15,-2-1 4 16,2 0-12-16,3 6 1 15,-8-3 0-15,5 1 0 16,-2-1-4-16,-4 2 3 16,1-5-3-16,0 2 2 0,5 2-2 15,-8-4 0-15,2 2 2 16,-2 2 0-16,2-4-2 16,7 4 0-16,-4 1 2 15,-2 1-3-15,-1 1 3 16,1 1-2-16,0 2 1 15,-4-2 3-15,-8-1-4 16,6-2-1-16,0-2 0 16,0 2 2-16,11-9 1 15,-14 9-3-15,3-5 3 16,0 6-3-16,-1 3 2 16,13 1 0-16,-13 5-1 0,-5-3 0 15,3-1 1-15,-3-1-2 16,6 2 1-16,0-5 2 15,8 3 5-15,-5-2-6 16,-6-1 3-16,3 4-3 16,5-1 3-16,-5-3-3 15,12 4 2-15,-16 3-1 16,4-4 2-16,0 0 0 16,0 1-1-16,-6-1-4 15,17 7 2-15,-11 0 3 16,-3 6-4-16,3 3 5 15,-1 4-4-15,13-3 0 16,-12-2-1-16,-3 0 0 16,2-9-1-16,-5 0 1 15,6-5-1-15,0 4 0 0,5-3 2 16,-5 6-1-16,3-4-1 16,-3-1 0-16,5 5 2 15,7 1-2-15,-10 4 1 16,4 4 5-16,5 3-6 15,-11-3 0-15,3-1 1 16,-3-3-1-16,11-3 1 16,-5-1 0-16,2 3-1 15,3-3 0-15,-11 5 0 16,3 1 2-16,-3 2 2 0,-1 0-3 16,4-7 0-1,0-1 0-15,-1 6-1 0,-2-2 1 16,9 8 0-1,-1-6-1-15,-5 2 1 0,5-2 2 16,1 0 1-16,-6 4-3 16,2-3 4-16,4 1 2 15,-7 0-4-15,1-5-3 16,-3-2 5-16,8-2-5 16,-5-4 2-16,2-7 1 15,-8-1 4-15,12 1 1 16,-1 4 0-16,-5-1 1 15,11 5-3-15,3 5-3 16,6 2-1-16,-5 5-1 16,2-3 2-16,-9-4 0 15,3 1-2-15,-11-9 2 16,11 0 2-16,-5-6-1 0,-4 1-1 16,-5-2 0-16,14-2-2 15,-11 3 0-15,11-3 0 16,0 1 1-16,-2 4 0 15,2-5 0-15,-3 4-1 16,4 1 0-16,-4-1 0 16,3 4 0-16,-2-3-1 15,-1-5 0-15,-2 1 1 16,2-4-1-16,-3-1 0 16,-2 0 0-16,-6 3 0 0,5-4 0 15,4 2 0-15,2 0 1 16,1 2 0-16,-4 2-1 15,3-1 2-15,7-1-4 16,-10 6 6-16,6-7-5 16,-2-1 1-16,-7 0 0 15,7-1 1-15,-10-4 0 16,-2-7-1-16,6 1 0 16,-4 4 1-16,4-2 1 15,0 0 0-15,11 3 2 16,-9 0-2-16,9 1-1 15,-2-3 0-15,2 1 0 16,-3 2 0-16,6-3 1 16,-9 2-2-16,1-6 2 15,-4 3 0-15,9-3-1 0,-11 0 5 16,8 0 7-16,1 0-5 16,5 0-3-16,3 0 1 15,-1 0-2-15,-4 0-3 16,5 0 2-16,-6 0 2 15,-3 0-2-15,3 0 1 16,0 0 1-16,0 0-3 16,6 0 1-16,0 0-3 15,0 0 3-15,15-3-2 16,-7 0-1-16,1-4 0 16,3 3 2-16,-10 1 1 15,-7 1-3-15,2-1 5 0,-9-4-2 16,3 0 2-1,-2 4-4-15,8-3 9 0,-9 0-8 16,9 1 2-16,-3 4-3 16,3-3 0-16,0 1-1 15,-3-1-1-15,-11 4-1 16,14-3 2-16,0 3 2 16,-8 0-1-16,10-4 0 15,-7 3-1-15,-1-4 1 16,3 2-1-16,3 0 0 15,-8 0 0-15,8 0 0 16,-6-2 2-16,-9 4-2 16,7-3 0-16,5 4 1 15,-9 0-1-15,13-4 0 16,-10 4-1-16,9 0-1 0,-3 0 2 16,3 0 0-16,3 0 0 15,-14-3 0-15,14 3 0 16,-15 0 0-16,9 0 0 15,-8 0 2-15,8 0-1 16,-9 0-1-16,9 0 0 16,-2 0 0-16,8 0 0 15,0 0 2-15,0 0-3 16,-1 0 2-16,-4 0 1 16,-1 0-1-16,-3 0-1 0,3 0 0 15,6 0 1-15,0 0-1 16,-6 0 1-16,6 0 0 15,-14 0 0-15,8 7-2 16,-9-2 2-16,1 3-1 16,5-2 0-16,-3 2 0 15,9 0 5-15,-8 3-4 16,14-2 0-16,0-3-1 16,-1 7 0-16,-2-3-1 15,3-1 2-15,0 4-1 16,0 1 2-16,-3-3-1 15,3 3-1-15,-6-2 1 16,-9-2-1-16,3 0 0 16,3-1 1-16,-2-2-1 15,-4-1 2-15,12 4-1 0,-14 2-1 16,13 0 0-16,-7 5 2 16,5 0 2-16,9 2-4 15,-9 1 1-15,5-1-1 16,1 2 1-16,-14 1 0 15,8-2 2-15,3-1-1 16,-15-7 0-16,9 5 3 16,-8-4 4-16,-4 2-2 15,7 2-3-15,-10 0-2 16,4 2-1-16,14-1 0 16,-9 1-1-16,7 4 2 15,-10 5-2-15,3-1 0 0,-2 2 1 16,-4-1 0-16,13-2 0 15,-16-2 1-15,13-3-2 16,-7-2 2-16,-5 1-1 16,14-5-1-16,-3 3 1 15,3-3-1-15,-2 1 0 16,2 0 0-16,0 0 1 16,0 0-1-16,12-2 3 15,-6 1-2-15,3 5 0 16,-6-4 2-16,-3-1-2 15,0 1 1-15,6-4-1 16,-15 2 2-16,7-5-2 16,5 5 0-16,-6-1 0 15,3-1 4-15,-3 0 5 16,4 2-1-16,-4-1-1 0,-3-7-6 16,3 7 4-16,-2-3-4 15,-1-2 0-15,3 6-1 16,-2 0 1-16,8-3-1 15,-9-2 0-15,3 2-2 16,4-5 3-16,-4 4-2 16,-3-3 0-16,4 0 1 15,-4 2 0-15,6-3-1 16,-8-3 2-16,5 3 2 16,-9 1 0-16,7-3 4 0,-1 1 0 15,-2 2 3-15,8-2-3 16,-3 3-4-16,6 1 4 15,9 1-3-15,-15 0 3 16,9-5 0-16,-15 3 0 16,4-2 3-16,-12-6 1 15,2 3 1-15,-2-3-3 16,0 0-5-16,-6 0-3 16,0 0-1-16,0 0-1 15,0 0-4-15,0 0-50 16,0 0-61-16,0 0-245 15</inkml:trace>
  <inkml:trace contextRef="#ctx0" brushRef="#br1" timeOffset="-211907.41">15696 9192 383 0,'0'0'91'0,"0"0"0"0,0 0 10 16,0 0-43 0,0 0-27-16,0 0-3 0,0 0 13 15,0-75-6 1,0 72 15-16,0 0-10 0,0 3 3 16,0 0-11-16,0-3-10 15,0 0-8-15,0-5-4 16,0 5-5-16,0 2-2 15,0 1-1-15,0 0-1 16,0 0 0-16,0 0-1 16,0 0 0-16,0 0-8 15,0 0-5-15,0 9-8 16,0 20 21-16,0 7 19 16,0 1-11-16,6-1-6 0,0-1-2 15,3 0 3-15,-3 0 0 16,-4 1 0-16,4 6-2 15,9 6 1-15,-7 3 0 16,-2-3-1-16,3 0 0 16,-9-9 2-16,0-7-2 15,0-7 7-15,0-8-7 16,0-4 3-16,0-7-3 16,0-3-2-16,0 0 0 15,0-3 0-15,0 0-25 16,0 3-103-16,0 0-104 15,-3-3-55-15,-17 0-57 16</inkml:trace>
  <inkml:trace contextRef="#ctx0" brushRef="#br1" timeOffset="-211459.11">15401 9609 333 0,'0'0'213'16,"0"0"-121"-16,0 0 2 16,0 0-32-16,0 0-38 15,0 0-3-15,58 124 8 0,-6-89 8 16,-8 1-12-16,-1-3-4 15,-11-4-2-15,3-4-6 16,-4-2-2-16,-4-12 9 16,-10 0 16-16,3-8-12 15,-11-3 11-15,5 0 9 16,7 0 17-16,2-17-10 16,0-11-11-16,12-6-14 15,-12 0-9-15,0 3-4 16,-3 4-5-16,6 3 1 15,-14 4-3-15,8 1-4 16,-3 3-2-16,-5 2 3 16,3 2-3-16,-10 9-4 0,-5 0-15 15,6 3-65 1,-6 0-186-16,0 3-140 0</inkml:trace>
  <inkml:trace contextRef="#ctx0" brushRef="#br1" timeOffset="-210276.8">19269 12447 147 0,'0'0'181'0,"0"0"-134"16,0 0 47-16,0 0 50 16,0 0-77-16,0 0-22 0,-44-51 15 15,44 51 0-15,0 0 0 16,-11 0-9-16,5 0-12 15,6 0-8-15,0 0-31 16,0 0-5-16,0 4-4 16,0 15 6-16,0 9 3 15,0 5 15-15,0 6-12 16,0 1-1-16,0 5 1 16,0 2-1-16,0-5-2 15,0 1 4-15,0 0 0 16,0-5-4-16,0-3 3 15,0-7-3-15,0-5 0 16,0-4 5-16,0 1-3 16,0-1-1-16,0-2-1 15,0 1 0-15,0-2-3 16,0 4 3-16,0-6 0 0,0-3-11 16,0-3-22-16,0-2-48 15,0-3-48-15,0-3 10 16,0 0-32-16,0 0 0 15,0 0-69-15</inkml:trace>
  <inkml:trace contextRef="#ctx0" brushRef="#br1" timeOffset="-209910.43">19034 12981 70 0,'0'0'211'0,"0"0"-117"15,0 0 22-15,0 0 1 0,0 0-47 16,0 0-33-16,-32-8 2 15,27 8-16-15,-1 0-23 16,6 0-6-16,0 0 6 16,0 20 14-16,0 2 9 15,6 1-13-15,14 0 2 16,-3-4 5-16,9 1-3 16,-8-4-4-16,-7-4 10 15,9-1 1-15,-2-6-1 16,5-5 10-16,-9 0 9 15,10 0 11-15,2 0 12 16,5-4-7-16,13-24 11 16,-6-4-23-16,-1-1-28 0,-5 9-4 15,-15 4-4-15,1 7-5 16,-10 7 0-16,-2 0-2 16,0 1 1-16,0 4-1 15,-6-7-9-15,11 2-43 16,-11-4-65-16,0 1-118 15,0 6-140-15</inkml:trace>
  <inkml:trace contextRef="#ctx0" brushRef="#br2" timeOffset="-151245.33">22247 4623 156 0,'0'0'461'0,"0"0"-392"16,0 0 76-16,0 0-24 16,0 0-67-16,0 0-39 15,0 0 6-15,0 0-1 16,-8-17 3-16,8 17 5 15,0 0-2-15,0 0 2 0,0 17 4 16,0 9 8 0,5 8-13-16,10 13-6 0,2-1-18 15,-8 6 4-15,8 0-4 16,7-5 3-16,-10-1-5 16,9-2 3-16,-8-9-2 15,8 1-2-15,-15-7 1 16,4-10 0-16,-3 4-1 15,-1-10-4-15,-8-1-76 16,0-2-97-16,0-8-88 16,-23-2-171-16</inkml:trace>
  <inkml:trace contextRef="#ctx0" brushRef="#br2" timeOffset="-151013.89">21967 5010 61 0,'0'0'683'0,"0"0"-611"16,0 0 31-16,0 0 9 15,0 0-65-15,0 0 12 16,124-28 20-16,-54 19-14 16,2-1-14-16,-14 6-35 15,0-2 2-15,2 6-14 16,4 0-4-16,-6 0-2 15,3 0-11-15,3-3-53 0,-9 0-143 16,-12-5-176-16</inkml:trace>
  <inkml:trace contextRef="#ctx0" brushRef="#br2" timeOffset="-150380.62">23234 4594 191 0,'0'0'152'16,"0"0"-8"-16,0 0 6 15,24 206-32-15,-7-137-19 16,-8 1-1-16,2 0-4 16,10-13-17-16,-10-13-33 15,1-15-15-15,-4-9-11 16,-8-15 5-16,9-5-12 16,-9 0 7-16,0 0 6 15,0-19-9-15,0-23-6 16,0-18-8-16,-9-8 0 15,-17-5-1-15,6 2-32 16,8 4-7-16,-2 14 39 16,5 16 2-16,1 15 2 0,8 12-3 15,0 6 0-15,0 4-1 16,0 0-12-16,0 33 4 16,43 12 8-16,12 3 7 15,3 0-6-15,-9-6 2 16,12 0 3-16,-15-4 3 15,9-6 0-15,0-3 14 16,-3-7-8-16,-2-7 11 16,-7-4 5-16,-14-8-21 15,-6-3-1-15,-6 0 25 0,4-17 8 16,2-30 18-16,6-14-22 16,-20-14-16-16,11 5-22 15,-14 1 0-15,-6 4 0 16,0 13-13-16,0 11-21 15,0 13-48-15,0 17-53 16,0 11-132-16,0 3-137 16</inkml:trace>
  <inkml:trace contextRef="#ctx0" brushRef="#br2" timeOffset="-150013.15">24135 4978 555 0,'0'0'86'0,"0"0"20"0,0 0 44 16,0 0-20-16,0 0-56 16,0 0-43-16,272-42 1 15,-266 30-12-15,-6-1 2 16,0-5 17-16,0 2-13 16,-24-4-10-16,-13 6-2 15,-1 9-14-15,1 5-3 16,13 0-12-16,-5 0 15 15,12 16 3-15,11 19 1 16,6 0 2-16,0 0 10 16,0-8-6-16,6-4 8 15,26-15-4-15,6 2 13 16,5-10 3-16,-5 0 6 0,5 0-4 16,0-7-6-16,7-15-8 15,-7-6-13-15,-5 2-4 16,-6-2-1-16,-3 5-16 15,-15-1-57-15,-2 9-64 16,-4 12-86-16,-8 3-170 16</inkml:trace>
  <inkml:trace contextRef="#ctx0" brushRef="#br2" timeOffset="-149613.72">24650 4603 378 0,'0'0'68'0,"0"0"35"15,0 0-8-15,-14 212-47 16,22-170-11-16,27-10 6 15,3-13 9-15,-12-10 10 16,11-5 8-16,1-4 28 16,5 0 22-16,-5-4-33 15,0-24-7-15,-1-10-25 0,-8-7-32 16,-20-3-9-16,-9 1-5 16,0 10-4-16,-3-5-4 15,-46 6-1 1,-18 7-10-16,-8 11-15 0,8 8-17 15,-2 10-20-15,14 0-28 16,11 13-49-16,7 22-61 16,17 4 12-16,14-5-127 15</inkml:trace>
  <inkml:trace contextRef="#ctx0" brushRef="#br2" timeOffset="-149470.93">24650 4603 645 0</inkml:trace>
  <inkml:trace contextRef="#ctx0" brushRef="#br2" timeOffset="-149163.37">24650 4603 645 0,'359'-225'71'0,"-359"225"-9"0,0 0 6 0,0 26-68 16,0 19 9-16,0 14 18 15,0 0 32-15,0 3-5 16,0-8-2-16,0-7 7 16,0-16-22-16,0-16-10 15,3-4-14-15,3-9 2 16,-1-2-5-16,1 0 13 0,6 0 12 16,-3-7 5-16,8-25-7 15,0-11-12-15,-2-4-14 16,-1 5-3-16,6 2-2 15,-5 7-1-15,2 10 2 16,-11 11-2-16,-3 10 10 16,3 2 7-16,-6 0 0 15,0 0-18-15,14 5-3 16,9 21 3-16,6 10 3 16,-8-1 9-16,8-7-9 15,-21 5-3-15,15-5-22 16,-23-5-116-16,0-3-249 15</inkml:trace>
  <inkml:trace contextRef="#ctx0" brushRef="#br2" timeOffset="-141348.4">18716 3088 35 0,'0'0'131'0,"0"0"-73"16,0 0 61-16,0 0-15 15,0 0-35-15,0 0 0 16,0 0-5-16,0 0 11 0,0 0-18 16,0 0-2-16,0 0-12 15,0 0-12-15,0 0-1 16,0 0 0-16,0 0 4 15,0 0-20-15,0 0-4 16,0 0-3-16,-6 0 5 16,-9 0-11-16,7 0-1 15,-7 0 8-15,-2 0-6 16,5-3 4-16,-17-2-6 16,15 2-3-16,-15-4 3 15,6 3 0-15,0 4 1 16,2-3-2-16,-10 0 2 15,5 0-1-15,8 0 0 16,-5 0 4-16,-6-2-3 0,9 2 1 16,-9 3-2-16,-3 0 0 15,12 0-2-15,-9 0 2 16,-9 0 1-16,9 0 6 16,-8 0-3-16,2 0-1 15,3 0-3-15,-3 0-2 16,9 0 2-16,3 0 1 15,-3 0 4-15,6 0-4 16,-18 3 0-16,0 8 0 16,-5-2-2-16,0 2 2 15,-4 0-1-15,13 3 0 0,-13-5 0 16,15 2 1-16,-5-2-1 16,-1 4 0-16,1-4 0 15,-1 8 0-15,9-9 0 16,-3 6-1-16,6-2 1 15,3 1 0-15,3-1 0 16,2-4 0-16,4 1 0 16,-6 4 0-16,2-1 1 15,-2 5-1-15,-3-2 0 16,2 7-1-16,4 2 2 16,6-1-2-16,-7-1-1 15,12-6 1-15,-2 3-2 16,8 0 2-16,0-2 1 15,0 1 0-15,0 2 0 16,0 2 0-16,0 1 0 0,0 5 2 16,0-1-1-16,14-1 3 15,-5-1-4-15,5 1 2 16,1 5-2-16,-7-3 4 16,7 3-2-16,-1-3 0 15,1-2 3-15,-1-1-3 16,7 0 3-16,-10-2 0 15,7-3-3-15,-1 2 2 16,3 1 3-16,0-1-5 16,-2 0 3-16,8-2 1 15,0-1-3-15,-3 1 1 16,3-2 3-16,-3-2 1 16,3 1 1-16,6-2 1 15,-9 2 4-15,3-4-6 0,-2 2-1 16,2-2-2-16,3 1 0 15,-3-2-1-15,5-3-1 16,1 5-1-16,-6-1-1 16,3-4 0-16,3 4 1 15,6-1 1-15,-3 2-2 16,5-2 2-16,1-1 3 16,-4-2 3-16,7 4-1 15,-7-4 0-15,1 1 2 16,5 0-3-16,1-2-5 15,-1 3 4-15,3-2-6 0,-2 0 3 16,8 1 0-16,-9-2-1 16,-5 1 1-16,11-3-3 15,-5 0 1-15,8 1 0 16,3-4 0-16,0 4 1 16,8-5-1-16,4 1 2 15,3-3-2-15,-1 0-1 16,-2 3 0-16,-10-3 1 15,4 5 2-15,0-5-3 16,-9 3 0-16,15 0 0 16,-15 0 0-16,-3 0 0 15,3 0 3-15,6-3-2 16,-12 0 0-16,18 0-1 0,-3 0 0 16,5 0 2-16,-8 0 1 15,0 0 2-15,0 0 3 16,-3 0-5-16,0 0 4 15,3 0 1-15,3-6 2 16,2-11 10-16,-2 5-1 16,0-7-12-16,-9 8 7 15,-3-1-4-15,1-1-8 16,8 7 5-16,-9-6-5 16,0 1-2-16,-6-1 6 15,12-1-5-15,-5 2 2 16,-7-1 0-16,3 2 2 15,-2 1-1-15,-1-3 1 16,1 1-1-16,-7-1 0 0,10-1-1 16,-13-4-1-16,13-2 1 15,-4 4 2-15,-5-7 2 16,5 2-4-16,-5 3 2 16,-6 2-3-16,5-4 3 15,-8-1-2-15,3-2 3 16,-6 3-3-16,-3-4 3 15,-3 1-2-15,-2 2 2 16,2-6 1-16,-8 6 4 16,-1-11-3-16,4 3-3 15,-10-1-4-15,7 1 1 16,-12 1-1-16,6-4 0 16,-6-3 3-16,6-3-2 15,2-2 0-15,1 2 2 0,-9-2-1 16,0-4 2-16,0 9-3 15,0-2 1-15,0 10 0 16,0-1 1-16,0 5 1 16,0 1 1-16,0-5-1 15,0 1-1-15,0 2-1 16,0-7 5-16,0 5-5 16,-17-1 1-16,-7-2-2 15,4 6 0-15,-3-1-2 16,-3 0-6-16,-6 4 3 15,3-1 2-15,-3 1 1 16,-14-1 0-16,11-2 1 16,-2 1 6-16,-10 5-3 0,13-7-2 15,-4 7 2-15,0-2-1 16,1-2-1-16,8 6 2 16,-6-2-2-16,3 4 1 15,3 1-3-15,0 2 0 16,-8-1-1-16,-1 4-2 15,-2 3-2-15,-7-3 0 16,-5 1 1-16,-6 4 2 16,6 1-1-16,-9 0 3 15,1 0 0-15,-4 0 1 0,0 0-1 16,-8 0 4-16,2-3 1 16,-2-1-3-16,-9-3-1 15,6 2 3-15,-4 1-4 16,7 0 4-16,11 4-4 15,9-3 0-15,3 0-3 16,-3 0 2-16,0 3-12 16,-21 0-88-16,-22 6-62 15,-30 25-108-15,-22 6-302 16</inkml:trace>
  <inkml:trace contextRef="#ctx0" brushRef="#br2" timeOffset="-140380.68">14362 4378 628 0,'0'0'105'0,"0"0"53"15,0 0-47-15,0 0-42 16,0 0-22-16,0 0-2 0,0 0 5 16,-20 0-8-16,20 0 14 15,0 0-7-15,0 0-11 16,8 0-3-16,7 0-8 15,14 0-4-15,0 0 7 16,23 0-8-16,0 0-12 16,29 0 10-16,9 0-7 15,2 0 5-15,16 0 11 16,13 0-9-16,-20 0 3 16,18 0-5-16,0 0-8 15,5 0 0-15,15 0-2 16,6 0-5-16,-3 8 8 15,3-2-4-15,-21-3 2 16,-5 0 0-16,-21-3 4 0,-11 0-2 16,-18 0-1-16,-8 0-1 15,-6 0 1-15,-11 0-3 16,-24 0-1-16,3 0-3 16,-20 0-2-16,3 0-1 15,0 0 0-15,-6 0-7 16,0 0-28-16,0 0-41 15,0 0-33-15,0 0-38 16,0 0-41-16,-15 0-239 16</inkml:trace>
  <inkml:trace contextRef="#ctx0" brushRef="#br2" timeOffset="-139844.29">16194 4150 38 0,'0'0'552'0,"0"0"-447"16,0 0 78-16,0 0-18 16,0 0-39-16,0 0-40 15,-75-31-22-15,75 31-15 16,0 0-11-16,0 0-2 15,0 0-4-15,0 0-10 0,0 0-10 16,15 0-11-16,40 16 8 16,8 7 23-16,18-1-7 15,0 4-11-15,9-4 0 16,-9 4-5-16,-6-3-5 16,-11-1 5-16,9 1-9 15,-21-1 9-15,0-7-9 16,-23-1 4-16,0-1-5 15,-26-7 1-15,2 3 0 16,-5 0-4-16,0 10 3 16,0 8 1-16,-8 8 4 15,-50 4 3-15,-9 3-4 16,-5-4 1-16,14 1-3 0,-14-8 2 16,8 0-2-16,15 0 1 15,5-12 0-15,12-4-2 16,15-4 1-16,14-6-1 15,-6-5 1-15,9 0 1 16,0 0-2-16,0 0 0 16,0 0-8-16,0 0-44 15,-8 0-55-15,-4 0-27 16,6-10-235-16,6-14-322 16</inkml:trace>
  <inkml:trace contextRef="#ctx0" brushRef="#br2" timeOffset="-137177.25">16362 4280 413 0,'0'0'83'0,"0"0"25"0,0 0 9 15,0 0-84-15,0 0-19 16,0 0 26-16,0 54-26 15,0-18 15-15,6-2 8 16,9 8-6-16,2 3 0 16,6-3-13-16,-14 0-7 15,2-2 3-15,-5-6-2 16,6-12-5-16,-7-6-3 16,-2-7 6-16,3-2 2 15,0-7 0-15,0 0 5 16,-6 0 6-16,8 0 25 15,1 0-3-15,-6-7-6 16,14-18-11-16,15-8-25 0,6-2-1 16,0 7-2-16,2-2-1 15,-2 10 0-15,-9 5 1 16,-15 6 2-16,-5 5-2 16,-3 1 0-16,-6 3-1 15,0 0 1-15,0 0-1 16,0 0-21-16,-12 0-22 15,-29 0 17-15,-8 0-31 16,-12 0 31-16,6 3 13 16,18 1 11-16,5 3-8 15,20-7 5-15,9 0 4 16,3 0 1-16,0 0 2 0,0 0-2 16,0 0-16-16,0 0 17 15,9 0 1-15,20 0 34 16,-20 0 7-16,2 0 4 15,-5 0-20-15,6 0-17 16,-12-7-4-16,0-3-2 16,0 4-3-16,0 0-8 15,0 1 4-15,0 5-1 16,0 0 4-16,0 0 0 16,0 0-13-16,0 0-21 15,0 0-31-15,0 0-35 16,0 8-210-16</inkml:trace>
  <inkml:trace contextRef="#ctx0" brushRef="#br2" timeOffset="-106716.18">13667 13998 179 0,'0'0'107'0,"0"0"-28"0,0 0 25 16,0 0-18-16,0 0-31 15,0 0 27-15,0 0-13 16,0 0-17-16,-26-72-20 16,26 71-7-16,0 1-1 15,-6 0 10-15,1-4 9 16,-1 4 2-16,0 0 19 16,6-4-9-16,0 4-12 15,0 0 1-15,0 0-18 16,-3 0-8-16,3 0-2 0,0 0-8 15,0 0 9-15,0 0-6 16,0 0 4-16,-11 0-1 16,11 0-7-16,0 0 0 15,0 0-3-15,0 0-3 16,0 0 2-16,0 0-3 16,0 0 2-16,0 0 1 15,0 16 6-15,11 1 10 16,4-2-10-16,5 2-3 15,3-4 9-15,0 2-15 16,-8 1 7-16,5 4 5 16,-3-5-9-16,1 3-1 15,8-3 6-15,-3-2-5 16,-3-1-2-16,3-1 3 0,-8-2 2 16,8-3 0-16,-11 3-2 15,-10-2 0-15,10 4 2 16,11-2-6-16,-8 0 3 15,8 1-3-15,-15 0 5 16,21-1-8-16,-14-4 4 16,-4 0-1-16,7 1 4 15,-9-6-2-15,-4 3-4 16,10 0 3-16,5 2-1 16,-11-5 4-16,5 1-3 15,6 6-1-15,-11-3 0 16,14 3 1-16,-2-1 1 15,8-3 2-15,8 0-4 16,-8 3 0-16,3 0 0 16,-6 1 4-16,-9-3-4 0,7 1 0 15,-4 2 0-15,3-3 0 16,-3 2 0-16,0-3 1 16,4-3-1-16,-7 3 1 15,-3-3 0-15,7 0 0 16,-10 0 4-16,7 0-3 15,-1 0 0-15,18 3-2 16,-12 1 1-16,9 1-2 16,0-1 2-16,-9-4 0 15,9 3 0-15,-6-3-1 16,-9 0 2-16,3 0-1 0,-2 0 0 16,-1 0-1-16,3 0 0 15,-2 0 0-15,8 0 1 16,0 0 0-16,-3 0-1 15,0 0 0-15,-3 0-1 16,-5 0 1-16,2 0 1 16,1 0-1-16,2 0 1 15,-3 0-1-15,3 0 0 16,-2 0 0-16,8 0 0 16,-9 0 1-16,9 0-2 15,-8 0 2-15,2 0-1 16,-3 0 0-16,1 0 2 0,-10 0-1 15,13 0 0 1,-4 0-1-16,0 0 1 0,7 0 0 16,-1 0-1-16,0 0-1 15,-3 0 1-15,-3-3 1 16,4 3-1-16,-7 0 0 16,-5 0-1-16,11-4 2 15,-2 4 1-15,2-1-2 16,3-3 0-16,6 0 0 15,-15 1 1-15,7 0 0 16,-4-3-1-16,3 3-1 16,3 3 1-16,-2-8 0 15,2 8 0-15,-3-5 1 16,-3-2 0-16,12 4-1 16,-14-4-1-16,14 1 1 0,-6 0 1 15,3-3-1-15,-9 2-2 16,-2 3 2-16,2-4 1 15,-5 0 0-15,8 2 1 16,-8-3-1-16,5 1 0 16,9-7-1-16,0 5 1 15,-3-7-1-15,-2 5 1 16,-4 5-1-16,3-2 0 16,-8 3 1-16,5-2-1 15,-2-4 1-15,-4 0 0 16,1-1-1-16,2-1 0 15,-2 2 2-15,-1 2-3 16,4-2 1-16,-9 4 0 0,-1-1 2 16,1-1 0-16,0 1-1 15,0 0-1-15,8-5 1 16,-2-1 0-16,-6-1-1 16,5-4 0-16,7 1 0 15,-10 4 0-15,4-1 2 16,2-4-2-16,-2 1 0 15,0 0-1-15,11 0 0 16,-15-1 1-16,4 4 2 16,2-3-2-16,-2 4 0 15,0-2 2-15,-1 0-1 0,7 1-1 16,-16 1 1-16,10 2-2 16,11-2 2-16,-14-2-2 15,8-2 1-15,1-1 0 16,-4 2 1-16,9-6 0 15,-8 6-1-15,8-9 0 16,-9 4 2-16,15-2-1 16,-20-1 2-16,8 1-2 15,1 0 2-15,-12 2-1 16,-4 0-1-16,10 1 2 16,5-3 1-16,-8 2-3 15,-3-2 0-15,5 2-1 16,7-3 1-16,-12 4-1 15,-4-1 1-15,4-5 1 16,9 5-2-16,-1-4 0 0,-5 7 0 16,5 0 1-16,1-3-1 15,-6 1 1-15,2-1-1 16,-2-2 3-16,5-1-1 16,-5 2-1-16,-3 2 0 15,8-1 0-15,-5 2 2 16,2 2-3-16,-8 0 1 15,12-1-1-15,-15 1 1 16,6 0-1-16,2-5 0 16,1-1 2-16,-3 0-1 15,2 2-1-15,7-3 1 16,-9 4-1-16,2-4 0 0,7 4 0 16,-9-3 1-16,8-1-1 15,-11-4 0-15,3 6 0 16,3-6 2-16,-4 5-2 15,1-4 1-15,-6 0-1 16,9-1 1-16,-9 2 1 16,6 5 0-16,-6-2-2 15,2 3 0-15,7-1 0 16,-3 0 1-16,0 4-2 16,-6-4 3-16,0 4-1 15,0 4-1-15,8-5 0 16,-2 1-1-16,-6 2 1 15,6-1-6-15,-3-1 6 0,6-3 2 16,-9-4 4 0,5 0-6-16,1-2 0 0,3-2 1 15,-3 2-2-15,-3-1 1 16,5 5 0-16,-2 0-2 16,6 1 2-16,-4 7 0 15,-2-4 0-15,-3 1 1 16,6 0-1-16,-4 0 0 15,-5 0-3-15,6-1 3 16,-6 1 1-16,9-1 4 16,-9 1-5-16,0-5 1 15,6 0-1-15,-6-2 0 16,0 1 0-16,5 7 0 0,-5-1 0 16,0-3-4-16,6 8 4 15,-6-6 0-15,6 2 0 16,0-3 4-16,-6 1-6 15,14 0 2-15,-8-3 0 16,0 3 0-16,-6 1-2 16,0-1 5-16,6 1-6 15,-6-4 7-15,5 4-4 16,-5 1 0-16,6-2 0 16,-6 4 0-16,9-4 0 15,-3 1 0-15,0-4 0 16,-1 3-5-16,7-7 9 15,-6-2-8-15,8 0 8 0,4 4-8 16,-13-1 9-16,1 7-5 16,3 0 0-16,-9 2 0 15,6 0-4-15,-1 3 4 16,1-3 5-16,0-4-5 16,0-3 0-16,2-2 0 15,-2 1-1-15,6 0 1 16,-6-1 0-16,5-1 0 15,-11 3 1-15,9-6-4 16,-3 5 4-16,5-1-1 16,-5 1 0-16,0-1 0 15,8 0 1-15,-8 1 1 16,0-1-1-16,0-2 3 16,5-5-4-16,-2 1-2 0,2-3 2 15,1-4 2-15,0 1-2 16,5 2 0-16,-8-2 0 15,2 6 0-15,7-5 2 16,-10 6-2-16,4-1 0 16,-6 2 1-16,2 2-1 15,1-3 1-15,-6-3 0 16,3 3-1-16,0 6 0 16,-1-1 1-16,1 10-1 15,-6 1 0-15,12-2 1 16,-12 0-1-16,0 1 0 15,0-7 2-15,0 3-2 16,0-7 0-16,0-2 0 16,5 4 0-16,-5-4 0 0,3 0 4 15,9 0-4-15,-12 0 0 16,6 4-2-16,-6-4 2 16,11 2 0-16,-11 3 0 15,6 0 0-15,-6 6 0 16,3-2-3-16,-3 7 4 15,0 1-1-15,0-2 1 16,6 3 2-16,-6-9-6 16,6-3 3-16,-1 1 0 15,13 0 0-15,-12-1 0 16,-4-3-1-16,4-1 1 0,0 4 1 16,0-4 0-16,-6 1 3 15,11-3-4-15,-5 1 0 16,-6-1 1-16,9 1-3 15,-9-5 1-15,6 4 1 16,-1-1 0-16,1 5 0 16,6 3 0-16,-6-1 1 15,-4 0 0-15,-2 1-1 16,0 1 0-16,6 2 1 16,-6-4-1-16,6 0 0 15,0-5-1-15,-6-5 1 0,11 1 0 16,1-4-1-1,-9 2 1-15,8 1-1 0,7-3 1 16,-9 4 1-16,8-2-1 16,0-2 0-16,-11 1 1 15,3 0 4-15,-3 3-4 16,11-4 0-16,-6 1-1 16,4-1 1-16,2-3-2 15,-8 5 1-15,11-2 0 16,-5 5 0-16,-7-6 3 15,13 6-2-15,-13-1 0 16,1 2-1-16,11-4 0 16,-5-2-1-16,-1-6 1 15,9 2 1-15,-8-6 1 16,20-3-2-16,-18 9-1 16,-5 1 0-16,2 7 2 15,-11 3 0-15,-3 1 2 0,0-2-3 16,6 2-1-16,-6-3 1 15,0 3 2-15,0-1-1 16,8 1-2-16,-2 3 0 16,9-4 1-16,-10-1-2 15,7-5 2-15,0 3-2 16,-4-3 4-16,1 4-2 16,5-5 0-16,-8 7 0 15,3-4 0-15,3 4-2 16,-10 1 2-16,13-2-1 15,-9 6 1-15,2-6 0 16,-8-2 0-16,6 2 0 16,-6 2 2-16,0 2-2 0,0 1-1 15,0 2 1-15,0 4-1 16,6-7 2-16,0 4-2 16,-6 0 2-16,6-1-1 15,-6 4 0-15,0-4 0 16,5 0 0-16,-5 8 0 15,6-4-1-15,3-1 1 16,-9 4 0-16,6-9 0 16,-4 2-2-16,13-6 0 15,-9 7 4-15,14-7-7 16,-8 4 7-16,-1-1-3 0,4 4 2 16,2-1-2-16,3 4-1 15,3-3 0-15,-2 2 2 16,2 1 0-16,9-4 0 15,-15 1 0-15,15 2 0 16,-6-3 0-16,-9 5 0 16,9-1 1-16,0-3 0 15,3-4-1-15,9 0 0 16,5-2-6-16,7 1 6 16,5-1 0-16,-9-1 1 15,-3 2 0-15,-5 6-1 16,-3 5 1-16,-21 2-1 15,-2 8 0-15,-1 3-1 0,-11 0 0 16,6 3-4-16,-6 0 4 16,6-3-1-16,-3-2 0 15,8 2-3-15,7-2 5 16,-10-2 5-16,10 0-5 16,8-2 0-16,-6 0-1 15,-2-1 1-15,8 3-4 16,-9-2 3-16,12 5 2 15,-9-2-1-15,3 3 0 16,-8 0-2-16,-9 3 2 16,2-3-2-16,-8 3-3 15,0 0 5-15,6 0-11 16,3 0 3-16,-1 0-1 0,13 0 3 16,-1 3 3-1,-3 13 3-15,6 0-1 0,6 0-4 16,-8 10 5-16,11-1-1 15,-12 5-3-15,3 1 3 16,-9 1 1-16,1 4 4 16,-4 1-4-16,1 2 1 15,-6-4 1-15,0-2 1 16,2 3-3-16,-2-2 1 16,-3 2-1-16,6 2 2 15,2 4-2-15,-5 0 1 16,3 6-1-16,-3 3 0 15,-6 2 0-15,2-3 0 16,7 8-3-16,-9-7 3 0,6-4 5 16,0-2-4-16,-6-6-1 15,8-3 0-15,-2-1 2 16,0-1-2-16,6 5 2 16,-1 0-1-16,-2-5-1 15,-3 0 1-15,-4-6-1 16,7 4 0-16,-3 1 2 15,0 3-2-15,2-5 2 16,-2 4-2-16,-6-2 1 16,6-5-1-16,-6 8 0 15,0-4-1-15,0 1 1 0,6 2 0 16,0-1 0-16,-1 2 1 16,1-2 0-16,3 5-1 15,-3 0 1-15,5-1-1 16,-5 1 0-16,6 0 1 15,-4-8 0-15,-2 5 2 16,0-7-2-16,0 3 0 16,5-4 0-16,4 2-1 15,-10-4 0-15,1 2 1 16,0 0-1-16,0 2 1 16,0-1-1-16,2 4 1 15,-2 2-1-15,6-1 0 16,-1 5 3-16,4-3-3 15,-4-2 0-15,1 5 2 16,2-4-2-16,-5 4 2 0,-6-8-2 16,3 1 0-16,5-2 1 15,-5 0 0-15,3-9-1 16,-1 5-2-16,-5-4 2 16,3 3 5-16,-6 5-5 15,6 2 3-15,-6-1-1 16,0 6-2-16,0 0 3 15,0 2-2-15,0 0-1 16,6 0 0-16,-6-2 1 16,8 5-1-16,-8 1 1 15,0-3 2-15,0 2-2 16,0 0 0-16,0-9-1 16,0 3 1-16,0-5 2 15,0 4-2-15,0 7 1 0,0-3 0 16,0 4-2-16,0-7 0 15,0 4 1-15,0-9-1 16,0 2 2-16,9-2-2 16,-9 1 0-16,3 1 2 15,9-2-2-15,-7 5 0 16,10 6 1-16,-6-1 1 16,-7-2-2-16,4-3 1 15,0-5-1-15,0-2 0 16,0 4 2-16,11-2-2 15,-14-2 0-15,3 4 0 16,-1-4-1-16,10-1 2 16,-6 8-1-16,-1-5 0 0,-2 8 1 15,6-4-1-15,8 1 0 16,-14 1 2-16,0 0-2 16,-1 0 0-16,7-1 1 15,-1-3-1-15,-8-2 0 16,9-2 0-16,5-7 0 15,-11 1 1-15,-6-1 1 16,3 1-1-16,3 2 1 16,0 1 1-16,-1 2-1 15,7 6-1-15,0 5 0 16,2 8-1-16,3 0 1 0,-2 2-1 16,-4-5 0-16,-2-5 0 15,6-3-2-15,-13 0 2 16,4-5 1-16,6 4 1 15,5-2 0-15,-11-4-2 16,3-1 2-16,5-2-1 16,-5 2-2-16,0 8 2 15,2 0-1-15,12 9 0 16,-14 0 1-16,3 3 1 16,5 0-2-16,-11-3 0 15,-1-5 0-15,4-11 0 16,-9 1 0-16,15 0 0 15,-7-6 1-15,1 3 0 16,-3-3 4-16,0 6-1 0,11-2-3 16,-11 11 2-16,0-1-3 15,-6 1 1-15,2 0-1 16,4-5 1-16,3-3 0 16,-3-6-1-16,8 0 2 15,-11 1-2-15,3-1 2 16,3-2 1-16,2 3-3 15,-2-4 5-15,-3 0-2 16,2 10 1-16,1 1-1 16,-3-2 2-16,-6 5 0 15,0-4-1-15,0-7 1 16,8 6 0-16,-8-11 1 0,0 3-1 16,6-4-1-1,-6 1-1-15,6 3-3 0,-6-1 3 16,3 10-1-16,-3 0-2 15,0 6 0-15,9 4 0 16,-9 0 1-16,0-3-1 16,0-4 1-16,5-7 1 15,-5 2-2-15,0-4 1 16,0-4 1-16,0 0-2 16,6 1 1-16,-6-2-1 15,0 6 0-15,9-1 0 16,-3 5 1-16,-6 5 0 15,3-2 0-15,2 5 0 0,-5 3-1 16,9-3 0 0,-9-1 0-16,6-2 2 0,-6-5-1 15,6 3-1-15,2-9 1 16,-8 0-1-16,6 1 1 16,-3 6-1-16,6 0 0 15,2 6 2-15,4 1-1 16,-7-5 0-16,7 2 1 15,-9-2 2-15,2-11-2 16,1 8-1-16,0-3-1 16,-4 3 2-16,10 6-2 15,-3 4 3-15,-1-3-2 0,1 1 0 16,5-3-1-16,-2-4 1 16,-4 0 0-16,4-3-1 15,-4 0 0-15,9-1 0 16,-2 3 2-16,8 6 1 15,-9-1 0-15,9 4-3 16,3 5 0-16,-3-3 2 16,0-3-1-16,3-8 0 15,-8 0 0-15,2-3 0 16,9 1 1-16,-1-1 0 16,4-1 0-16,-15 1 3 15,12-2 0-15,0-5-1 16,3 3-3-16,-9-2 0 15,0 1 1-15,9 1-1 16,-15 3-1-16,6-1 3 0,3-1-5 16,-9-3 3-16,9 1-1 15,3 3 5-15,-12-1-4 16,12 1 1-16,3 2 4 16,-6 2 1-16,5-2-3 15,4 6 1-15,8-6-1 16,-2 3 2-16,-1 3 5 15,-14-9-7-15,9 0-2 16,-3-2 4-16,-4-2 5 16,-2-3 4-16,3-3-5 15,0-6 2-15,-20 2 4 16,-1-6-7-16,4 2-5 0,-15-3 6 16,5 2-9-1,-5-6 7-15,0 3-6 0,0-3-2 16,0 0 2-16,0 3 0 15,0-3-1-15,0 0-1 16,0 0-7-16,0 0-47 16,0 0-33-16,0 0-31 15,0-35-60-15,0-32-77 16,-5-37-325-16</inkml:trace>
  <inkml:trace contextRef="#ctx0" brushRef="#br2" timeOffset="-104698.95">19752 4645 85 0,'0'0'83'0,"0"0"-59"16,0 0 8-16,0 0-12 15,0 0-6-15,-14-182-6 0,14 136-6 16,0 4 3 0,0 14 7-16,0 5 40 0,0 4 51 15,0 3 17-15,0-7-34 16,0 0 1-16,-6-5-25 15,6-7-17-15,0-7-26 16,0 3-15-16,0 5 2 16,0 6 2-16,0 9 15 15,0 7 19-15,0 9 7 16,-6 1 14-16,6 2-12 16,0 0-7-16,-3 0-9 15,3-5 7-15,-6 3-2 0,6-8-1 16,0 1-10-16,0 1-4 15,-8 3-10-15,2 5 12 16,-3 0 2-16,3 0-6 16,6 0 2-16,0 0-9 15,0 0-9-15,0 0-7 16,0 0-2-16,0 2-11 16,0 40 13-16,0 12 0 15,0 17 1-15,0-2 4 16,0 4 1-16,-3 7-5 15,-2-1 1-15,5 6 7 16,-6-1-2-16,-3-8-1 16,9 0 1-16,0-1-1 15,-8-10-4-15,8-11-2 16,-6-3-1-16,6-12 1 0,0-8 2 16,0-8-1-1,0-11 3-15,0-7-1 0,0-3 2 16,0-2 0-16,0 0 0 15,0 0 3-15,0 0-7 16,0 0 6-16,0 0-4 16,0 0 2-16,0 0-1 15,0 0 4-15,0 0-3 16,-6-2 1-16,-3-15-5 16,-14-8 0-16,3-4-1 0,-12-10-2 15,-3-6-2 1,-2 0-4-16,-1 0-2 0,0 10 5 15,12 7-1 1,3 10 6-16,14 12 1 0,9 3 4 16,0 3-5-16,0 0-1 15,0 0-5-15,0 0-5 16,0 14 4-16,0 14 3 16,0 8 7-16,0 6-3 15,0 1 3-15,0 3-3 16,9-1 3-16,20-6-3 15,-9-2 4-15,12-4 0 16,6-5-3-16,-3-5 8 16,2 0-4-16,-8-7-5 15,0 0 6-15,3-3-3 0,8-3 3 16,-2-4 0-16,6-6 3 16,16 0 5-16,7-11 20 15,23-31-3-15,2-17 11 16,4-3-15-16,-9-3-3 15,-12 11-17-15,-26 15 1 16,-20 11-1-16,-9 13-6 16,-14 4 2-16,-6 8 3 15,0 1-3-15,0 2-2 16,0 0 3-16,0 0-4 16,0 0-1-16,0 0-3 15,0 0 2-15,0 0 2 16,0 0 0-16,0 0 1 15,0 0-1-15,0 0 1 0,0 0 1 16,0 0-1-16,0 0-1 16,0 0-21-16,0 0-30 15,0 0-39-15,6 0-38 16,-6 22-70-16,0 3-243 16,0 4-455-16</inkml:trace>
  <inkml:trace contextRef="#ctx0" brushRef="#br1" timeOffset="-88849.92">11184 4243 784 0,'0'0'97'0,"0"0"18"15,0 0 39-15,0 0-65 16,0 0-31-16,0 0-5 16,0 0-10-16,-119 0-10 15,119 0-7-15,0 0-8 16,0 0-8-16,0 0-1 0,0 0 0 15,0 0 2-15,0 0-2 16,0 0-1-16,0 0-8 16,0 0 0-16,11 0-9 15,59 0 0-15,40 0 9 16,14 0 6-16,10-12-4 16,4-1 6-16,1-2-3 15,-8 4-2-15,-13 8 1 16,-2 3-3-16,-3 0 0 15,6 0-1-15,-3 14 6 16,-4 1-2-16,-16-5-2 16,-9-4-1-16,-15 1 0 15,-20-7 2-15,-14 0 0 0,-9 2 0 16,-15-2 2-16,-14 0 2 16,0 0 1-16,0 0 1 15,0 0-3-15,0 0 4 16,0 0-8-16,0 0 13 15,0 0-9-15,0 0 9 16,0 0 1-16,-14 0 9 16,-38 0-20-16,-21-9-4 15,-25-2 0-15,-18 3-1 16,-23-1-1-16,-17 6-1 16,-18 0 1-16,-5-1 0 15,-4 4-3-15,7 0 1 16,22 0 3-16,21 0-1 15,23 7 1-15,20 2-1 0,33 2-2 16,7-3 3-16,1-5-2 16,23 6 1-16,-3-1-2 15,3-2-8-15,3 3 8 16,11-2 3-16,-2-3 2 16,8-4-2-16,6 3-1 15,0-3-1-15,0 0-6 16,0 0-11-16,29 0 8 15,35 0 11-15,34 0 1 16,30 0 3-16,16 0-4 16,18 0 2-16,0 0-1 15,1 0-1-15,-13 0 0 16,-8 0 0-16,-12 0 0 0,6 0 6 16,-23 0-6-1,-6 0 1-15,-5 0-1 0,-30 2 0 16,-3-2 1-16,-25 3 0 15,-9-3 0-15,-18 4 1 16,-5-4-2-16,-4 4 1 16,-8-4-1-16,0 0 3 15,0 0 7-15,0 0-1 16,-29 0 1-16,-37 0-8 16,-39 0-4-16,-25 0 2 15,-32 0 0-15,-23 0 0 16,2-4-20-16,-13 4 13 0,22 0-3 15,15 0 6-15,34 0 3 16,30 0 1-16,22 0 3 16,13 0-3-16,13 0-1 15,21 0 1-15,-3 0 2 16,21 0 1-16,8 0-3 16,0 0 0-16,0 0-4 15,0 0 1-15,0 0-9 16,57 0-1-16,62-4 9 15,43-4 4-15,21-3 11 16,11 2-5-16,5 3 1 16,-5 6-3-16,-14 0-1 15,-7 0-1-15,-22 0-2 0,-21 0 0 16,-14 0 2-16,-32 0-2 16,-6 0 1-16,-23 0-1 15,-17 0 2-15,-21 0-2 16,-8 0 0-16,-9 0 1 15,0 0 2-15,0 0 4 16,0 0-2-16,0 0 9 16,-9 0-2-16,-46 0-12 15,-20-5 1-15,-12 5-1 16,-11 0 0-16,-18 0-1 16,26 0-1-16,-3 11 0 15,1-2 2-15,22 2 0 16,-5-3-1-16,-6 3 0 15,3-2 1-15,-9-3-1 0,-6-1 0 16,-2-4-4-16,-6 4 1 16,11-3 1-16,-6-2-1 15,24 3 3-15,0-3 1 16,19 0 0-16,7 0-1 16,11 0 1-16,-2 0-1 15,-7 0 3-15,1-3-6 16,-3 1 2-16,-7-4 0 15,16 1-3-15,-1 5-2 16,18-3 6-16,-15 0 0 16,9 0 1-16,0-3 0 15,-9 3 0-15,-2-5 0 16,-1 3 0-16,0 2-1 0,1-5 1 16,8 2-2-1,3 0-1-15,6 0 3 0,8-4-4 16,-5 3 1-16,11 1-3 15,-9 1 1-15,10-6 1 16,-7-5 2-16,0-7-1 16,-2-5 0-16,8-6 1 15,-5 0 0-15,-4-5 2 16,-8 4-2-16,3-1 4 16,-3 5-2-16,11 8 1 15,-8 1-1-15,8 2 0 16,-2-2 0-16,8-3 0 0,6-4-3 15,0-10 2-15,0-6-3 16,0 4 4-16,0 0-1 16,26 4 1-16,-15 9 0 15,10 5 0-15,-15 7 0 16,-1 2 3-16,1 6-3 16,6-4 0-16,2-5 0 15,4-2 0-15,2 1-2 16,3-5 1-16,9 3 0 15,-6 4 1-15,-3 0 0 16,-11 6 0-16,2 3-3 16,-2 6 2-16,-1-4-5 0,7 5 0 15,2 0 5-15,6-3 0 16,12 0 1-16,2 0 1 16,-2-2-1-16,-4 1 0 15,-5 0 1-15,9 0-1 16,-6 1-3-16,3 3 3 15,-4 0 4-15,1 0-4 16,15 0-2-16,-1 0 0 16,3 0 2-16,-3 0 0 15,4 0 2-15,-7 0-1 16,3 0-1-16,-8 0 1 16,-9 0 0-16,6 0-1 15,-6 0 0-15,-6 0-1 16,12 0 0-16,-4 0 1 15,-2 0 1-15,3 0-1 0,-6 0 0 16,3 0 1-16,9 0-1 16,-6 0 0-16,5 0 1 15,1 0 0-15,-6 0-2 16,-3 0 3-16,3 0-2 16,5 0 1-16,-5 0-2 15,9 0 3-15,-15 0-1 16,5 0-1-16,1 0 0 15,3-2 1-15,-15 2-1 16,6-5 0-16,3 5 0 16,-8 0 0-16,10-2-1 15,4 2 1-15,3 0 0 16,5 0 0-16,-5 0 0 16,5-4 2-16,-5 4-2 15,-12 0 0-15,6-3-1 0,-3 3 2 16,-15 0-2-16,15 0 1 15,-14 0 0-15,8 0 0 16,0 0 0-16,6-3-2 16,6 3 1-16,2 0 1 15,7 0 0-15,-1-3 5 16,1 0-4-16,5 3-1 16,0-3 0-16,0 3-1 15,-5 0 1-15,-7-3-3 16,1-2 8-16,-12 2-5 0,6 1 0 15,5-1 1-15,-8 3-1 16,9-3 1-16,0-4-1 16,5 3 0-16,0-2-2 15,-5 3 1-15,-6 3 2 16,-6-3 0-16,-3 3 2 16,6 0-3-16,-9 0-1 15,18 0 0-15,0 0 1 16,5 0 0-16,0 0-1 15,-11 0 1-15,3 0 0 16,-3 0-1-16,3 0 3 16,-12 0-4-16,6 0 2 15,-6 0-1-15,0 0 0 0,-3 0 2 16,3 0 0 0,-2 0-1-16,-4 0-3 0,3 0 3 15,1 0 0-15,-4 0 1 16,9 0-1-16,-9 6 1 15,7 0-1-15,-4 5 0 16,3-3 0-16,-3 3 0 16,-5-2 2-16,-7 3-2 15,1-2 1-15,-3 7 0 16,-6-2 1-16,0 4 1 16,0 7 0-16,0 1-1 15,-6-2 1-15,-11 1-2 16,2-7-1-16,4 1 3 15,2-5-3-15,0 1 0 0,1-4-1 16,2-1 2-16,-9-2 2 16,7 5-1-16,-7-2-2 15,4 1 1-15,-7 1 0 16,-2 1-1-16,5-2 0 16,-2 2 4-16,3-1-3 15,-1-1 1-15,-5-4 0 16,3 5 0-16,-12-6 1 15,14 2-2-15,-14 6 0 16,0 0 3-16,-8 7-3 16,8 3-1-16,-15 2-2 15,7-2 2-15,-7-4 1 16,7-3-1-16,2-4-2 0,3-1 2 16,6-1 1-16,-6-1 0 15,3 2 1-15,-9-2-1 16,7 1-1-16,-13 1 3 15,1-2-3-15,-1 1 0 16,1-3 1-16,-6 3 3 16,11-4-4-16,-5 4 1 15,-1-4 1-15,-5 5 0 16,6 1-1-16,5-5 1 16,6 0-2-16,6-7 1 0,9-1 1 15,5 1 5 1,6-3-3-16,6 0 2 0,0 0-5 15,0 0-1-15,0 0-1 16,0 0-7-16,0 0-52 16,0 14-84-16,0 8-93 15,0 7-173-15,35 7-284 16</inkml:trace>
  <inkml:trace contextRef="#ctx0" brushRef="#br1" timeOffset="-86967.22">13195 4680 257 0,'0'0'201'0,"0"0"-69"15,0 0 54-15,0 0-42 16,0 0-59-16,0 0 26 16,-81-54-24-16,81 54-25 15,-8 0-22-15,8 0-6 16,0 0-15-16,0 0-19 0,0 3-7 15,0 23 0-15,0 8 7 16,0 12 14-16,0 1-8 16,26 9 6-16,6 5-7 15,-1 3 8-15,-2 2 4 16,3 8-3-16,12-5 5 16,-7 1-4-16,1-5-12 15,-6-5 6-15,-9 1 3 16,9-7-11-16,-6 3 8 15,3 2-7-15,-3-5 8 16,9 2-3-16,2-3-4 16,-2 0 6-16,11-7-8 15,-2 10 6-15,2 1-5 16,3 11-1-16,0 2 2 0,-5 14-3 16,2-4 3-16,-11-6 2 15,-9 0-2-15,9-14 0 16,-6-5-1-16,0-4-1 15,2-2-1-15,13 2 3 16,-7 4 0-16,7-1-3 16,-7 4 3-16,4 3-3 15,-9 3 3-15,-3 4 0 16,3-1-3-16,-6 4 0 16,-3-4 0-16,-3 0 3 15,-8-2-3-15,-1-2-2 16,4 5 2-16,2-1 2 0,-5 3-1 15,2 1-1-15,4 0-1 16,-7-4 1-16,9-13 0 16,-2-9 0-16,2 2 0 15,-8-10-1-15,8 5 1 16,-3-5 0-16,9 2 0 16,-14-3 1-16,14-1-1 15,-9-2 0-15,1-2-1 16,2 1 0-16,-3 1 1 15,4-1 2-15,-4 0-1 16,-3 3 1-16,4-4-1 16,-7 3 0-16,12-9-1 0,-20-3 0 15,3-11 0-15,0-5-1 16,-6-3-2 0,0-3 3-16,0 0-4 0,0 0 4 15,6 0 0-15,-6 0 0 16,0 0 1-16,0 0 0 15,0 0-1-15,8 0-2 16,-8 0-1-16,9 0 3 16,-9 0 4-16,0 0-3 15,0 0 0-15,0 0 2 16,0 0 1-16,0 0-1 16,0 0-2-16,0-9 0 15,-9-10 4-15,-20-9-5 16,-11 0 0-16,-9-14-2 0,-15-6-3 15,-5 3-8-15,8 0-1 16,-3 10 8-16,9 13 6 16,12 2 0-16,5 11 2 15,21 2 0-15,2 7 0 16,15-3-1-16,0 3-1 16,0 0 2-16,0-3-4 15,0 3 4-15,0 0-2 16,0 0 0-16,0 0-1 15,0 0-4-15,0 0 2 16,0 0-9-16,15 0 1 0,40 0 10 16,8 0 0-1,4 0 1-15,-3-6 2 0,2-2-1 16,4-4 0-16,-15 1 1 16,5-6-1-16,-22 3-1 15,-12 2 0-15,-6 2 2 16,-8 4 0-16,-12 3-4 15,0 3 4-15,0-3 0 16,0 3 4-16,0 0-1 16,0 0 1-16,0 0-6 15,0 0-4-15,0 0-3 16,0 9-6-16,0 16 3 16,-14 17 4-16,-21 9 6 15,9 3 1-15,5 5 4 16,-2-8-5-16,6-6 3 0,14-6-6 15,3-11 6-15,0-8-4 16,0-6 1-16,0-8 0 16,0-4 1-16,0-2 0 15,-9 0 1-15,9 0 5 16,0 0-2-16,0 0-4 16,-8 0-1-16,2-2 12 15,-11-24-10-15,2-13 0 16,3-15-2-16,-2-11 2 15,-9-2 0-15,0 10-2 16,2 15 1-16,4 15 3 16,-3 21 0-16,8 3-1 15,1 3-3-15,11 0-10 0,-6 0 0 16,-3 3-3-16,9 22-3 16,-6 12 16-16,6 0 1 15,-5 2 0-15,5-6 1 16,0-12-2-16,0-3-4 15,0-9-3-15,5-6 3 16,16-3-3-16,2 0 7 16,3 0 4-16,-9 0 3 15,-2 0-4-15,-10 0 2 16,-5 0-3-16,0 0 2 16,0 0 2-16,0-3 1 15,0-10-3-15,0-1-1 16,0 2 0-16,0 3-2 15,0 6-1-15,0 3-10 0,0 0-19 16,0 0-6-16,0 0-1 16,0 0-4-16,0 0-8 15,0 0-27-15,0 0-156 16,0 9-126-16</inkml:trace>
</inkml:ink>
</file>

<file path=ppt/ink/ink90.xml><?xml version="1.0" encoding="utf-8"?>
<inkml:ink xmlns:inkml="http://www.w3.org/2003/InkML">
  <inkml:definitions>
    <inkml:context xml:id="ctx0">
      <inkml:inkSource xml:id="inkSrc0">
        <inkml:traceFormat>
          <inkml:channel name="X" type="integer" max="32767" units="cm"/>
          <inkml:channel name="Y" type="integer" max="32767" units="cm"/>
          <inkml:channel name="F" type="integer" max="2047" units="deg"/>
          <inkml:channel name="T" type="integer" max="2.14748E9" units="dev"/>
        </inkml:traceFormat>
        <inkml:channelProperties>
          <inkml:channelProperty channel="X" name="resolution" value="2155.72363" units="1/cm"/>
          <inkml:channelProperty channel="Y" name="resolution" value="3449.15796" units="1/cm"/>
          <inkml:channelProperty channel="F" name="resolution" value="5.68611" units="1/deg"/>
          <inkml:channelProperty channel="T" name="resolution" value="1" units="1/dev"/>
        </inkml:channelProperties>
      </inkml:inkSource>
      <inkml:timestamp xml:id="ts0" timeString="2023-09-28T07:17:27.661"/>
    </inkml:context>
    <inkml:brush xml:id="br0">
      <inkml:brushProperty name="width" value="0.05292" units="cm"/>
      <inkml:brushProperty name="height" value="0.05292" units="cm"/>
      <inkml:brushProperty name="color" value="#FF0000"/>
    </inkml:brush>
  </inkml:definitions>
  <inkml:trace contextRef="#ctx0" brushRef="#br0">16296 9576 114 0,'0'0'219'0,"0"0"-120"0,0 0-5 0,0 0-23 0,0 0-5 0,0 0-22 0,0 0 2 16,-157-54 11-16,152 54-12 15,-1 0-2-15,6 0-5 16,0 0-11-16,0 0-9 0,-9 0-6 0,9 0-1 15,0 0-2-15,0 0-6 0,0 0 0 16,0 0 0-16,0 0 2 16,0 0-1-16,0 0 0 15,0 0-4-15,0 0 3 16,26 0-2-16,29 0 8 16,9 0 5-16,14 0-9 15,3 0 0-15,0 0-4 31,0 0 2-31,6-3 6 16,-20 0 2-16,-1-5 5 0,-8 7 12 0,-6-6-3 31,-8 0-13-31,-1-3 4 0,0 4-12 0,4 0 4 16,-1 3-4-16,3 0 1 16,3-1-2-16,-8 4 2 15,-1 0-1-15,-14-4-4 0,3 4 1 16,-6 0-1-16,-9 0 2 15,4 0-1-15,-10 0-1 16,1-3 0-16,-6 1 0 16,2 2-36-16,-2-5-118 15,-6 3-199-15</inkml:trace>
  <inkml:trace contextRef="#ctx0" brushRef="#br0" timeOffset="718.59">19321 9147 413 0,'0'0'122'0,"0"0"-48"16,0 0 63-16,0 0-48 16,0 0-71-16,0 0-6 15,-9 0 0-15,35 0 19 16,32-3 21-16,3-2-8 15,2 2-3-15,10 0-7 16,-1 1-18-16,9 2 1 16,6-3-9-16,9 3 11 15,2 0-9-15,3-4-5 16,-14 4 2-16,0 0-3 16,-6 0-2-16,-20-3-2 15,5 3 1-15,-25 0 0 0,-9 0 4 16,-3 0-4-16,-6 0-1 15,-14 0-3-15,20 0-38 16,-15 0-86-16,9 7-104 16,-8 4-182-16</inkml:trace>
  <inkml:trace contextRef="#ctx0" brushRef="#br0" timeOffset="15145.32">3900 5435 100 0,'0'0'227'0,"0"0"-165"0,0 0 22 16,0 0-1-16,0 0-32 15,0 0 9-15,0 0 17 16,0 0-20-16,0 0-13 16,0 0-5-16,0 0-10 15,0 0-11-15,0 0-8 16,0 0 1-16,0 0 5 16,0 0 12-16,0 0 3 15,0 0-4-15,0 0 1 16,0 0 1-16,0 0-6 15,-11 0-13-15,-15 0-7 0,-9-7 3 16,-3 2-3-16,-5-9-2 16,-9 1 4-16,-3-1-4 15,0-1 0-15,-3-4 1 16,0-4-2-16,-3-3 6 16,12-5 5-16,-6-8-5 15,6-3 2-15,-3-3-2 16,2-3-2-16,4 0 0 15,11 6-2-15,-2 1 0 16,8-1 8-16,-6 6-5 16,9-3 1-16,12-1 1 15,-10-5-2-15,13-5 0 0,5-1-3 16,6-3-1 0,0-3-1-16,0-1-1 0,0-4 1 15,41 8-1-15,-4 3 3 16,-8 7-3-16,9 2 6 15,-15 0-6-15,15-1 1 16,-12 1 0-16,5 8 5 16,-2-1-5-16,0-1 2 15,-6-3-1-15,6 5 2 16,0-2-3-16,0 5 0 16,-6 5 0-16,-2 6-5 15,-7 1 9-15,-5 10-4 16,0 3 0-16,-9 1 1 15,0 5-3-15,0-3 5 16,0 3-1-16,0 0-2 0,0 0 4 16,0 0-3-16,0 0-1 15,0 0 1-15,0 0-3 16,0 0 4-16,0 0-2 16,0 0 1-16,0 0-1 15,0-3-6-15,0-2-1 16,0 1-6-16,0-6-5 15,0 7-7-15,-24-6-12 16,-5-1-16-16,1 3-38 16,4-3 35-16,-7 1 49 0,4 0 7 15,-4 3 2 1,10 1 2-16,7-1 5 0,-9 4-8 16,14-1 2-1,-5-1 0-15,-1 1 12 0,9-1 1 16,1 4-2-16,2 0 2 15,3 0 0-15,0 0 0 16,0 0-2-16,0-3-8 16,0 0-6-16,0 0-9 15,0 3 9-15,0 0 2 16,0 0-2-16,14 0 3 16,24 0 1-16,-1 0-3 15,7 0 5-15,8 0-4 16,-9 0-1-16,15 0 0 15,-14 0 0-15,2-6-2 0,0-2 2 16,-11 6 0-16,6-1 2 16,-18 3-2-16,-9 0-1 15,-8 0 0-15,-6 0-2 16,0 0 2-16,0 0-2 16,0 0 1-16,0 0-4 15,0 0-3-15,6 0 8 16,-6 0-4-16,0 3-3 15,0 10-3-15,0 3 2 16,0 7 8-16,0 6 7 16,0 5 4-16,0-1-5 15,0 2-2-15,-18 0-2 0,4-6 1 16,2 4-2 0,7-10 2-16,-10-5-3 0,9-2 4 15,6-7 6-15,0 0-2 16,0-4-2-16,0-3 5 15,0 1-6-15,0-3-4 16,0 0 8-16,0 0-2 16,0 0-4-16,0 0 2 15,0 0-5-15,0 0-5 16,0 0-7-16,0 0-75 16,0 0-82-16,0-19-143 15</inkml:trace>
  <inkml:trace contextRef="#ctx0" brushRef="#br0" timeOffset="16442.32">3987 3623 208 0,'0'0'219'0,"0"0"-144"0,0 0 38 16,0 0-26-16,0 0-42 15,0 0-19-15,0-47 5 16,0 24 3-16,0-5-16 16,0 2 1-16,12-2 3 15,-7-11-16-15,4 3 0 16,11-4-4-16,-2-3-1 15,-1 1-1-15,1-1 3 16,-10-4-3-16,-2-3 0 16,0 1 2-16,5 8-1 15,-11 3 1-15,0 5-2 16,0 11 2-16,0 4 1 16,0 1 1-16,0 7-3 15,0-2 1-15,0 8 1 0,0-3-1 16,0 7-1-16,0 0-1 15,0 0 4-15,0 0-4 16,0 0 4-16,0 0-2 16,0 0-2-16,0 0-11 15,15 0 1-15,14 0 10 16,14 16 0-16,1 7-6 16,-1-1 4-16,0 7 2 15,-11 7 11-15,12-1-5 16,-15 4-1-16,-6-2-5 15,12 2 0-15,-21 0 11 0,9-2-6 16,-8 0 6-16,-1-3 4 16,1-1 5-16,-7-5-14 15,-2-2-5-15,3-6 10 16,-3-1-5-16,2-3-3 16,-2-1-3-16,-3-1 3 15,3-1-3-15,2-1-1 16,-2-1-5-16,-6 1-47 15,0-3-57-15,0 1-115 16,0-6-68-16</inkml:trace>
  <inkml:trace contextRef="#ctx0" brushRef="#br0" timeOffset="16754.09">3918 3333 416 0,'0'0'69'15,"0"0"36"-15,0 0 13 16,0 0-54-16,0 0-34 16,0 0 13-16,8-39-16 15,10 36-1-15,19 0-9 16,7-3-5-16,19 3-3 15,18-2-5-15,1 2-2 16,10 1-2-16,-5 2 0 0,-20 0-4 16,-15 0-34-16,-15 0-23 15,-2 0-33-15,-3 0-41 16,-18-10-99-16,7-3-142 16</inkml:trace>
  <inkml:trace contextRef="#ctx0" brushRef="#br0" timeOffset="17675.8">4181 2697 218 0,'0'0'57'0,"0"0"27"16,0 0-21-16,0 0-39 15,0 0-14-15,-324 42 6 16,269-17 10-16,11-2-6 15,13 7 15-15,-7-2-6 16,6 4-10-16,9 7-6 0,3-2 19 16,8 5-1-16,1 4-19 15,11-2 16-15,0 5-11 16,0-2-3-16,0 0 2 16,0 4-2-16,0 3 0 15,0-3-8-15,5 7-1 16,21-6-3-16,-8-5 3 15,14 1-1-15,5-3 4 16,1 1 5-16,-3-9-5 16,11-1-5-16,6-8 3 15,-6-1 7-15,-2-6-4 16,5-4 0-16,-6 0 11 16,18-9-2-16,3 0 11 0,11-8-9 15,6 0 5-15,6 0-4 16,3 0 4-16,-3 0-16 15,2-20 0-15,-2-2-3 16,-12-5-3-16,-8 3 0 16,-18-3-1-16,3 2 5 15,-8-1-7-15,-21 6 5 16,9-2 5-16,-6 2-5 16,-3 3 0-16,9-9-3 15,3-7 4-15,-9-6-6 16,5-1 2-16,-7-6 1 15,-10-5-1-15,-2 2 1 0,-12 5 4 16,0-1-3-16,0 6 0 16,0-3 0-16,0 3 8 15,0-1 3-15,-26-5-9 16,-9 0 7-16,-9 0-11 16,-5-3 7-16,6-5-6 15,-1 10-1-15,-2 4 1 16,11 0-1-16,-2 8 8 15,5 2 1-15,0 2-10 16,0 6 4-16,3 0-5 16,-14 6-4-16,-9 1-9 15,2 6 13-15,-10-2-3 16,-13 6 3-16,15 4-7 16,-11 0-4-16,-18 0-17 15,-8 17-44-15,-13 17-41 0,-4 7-1 16,-7-1-87-16,20-6-270 15</inkml:trace>
  <inkml:trace contextRef="#ctx0" brushRef="#br0" timeOffset="30673.37">11635 17675 395 0,'0'0'92'0,"0"0"23"16,0 0-7-16,0 0-45 16,0 0-27-16,0 0-10 15,0 0-6-15,-6-14 7 16,6 14 2-16,0 0 10 16,0 0 16-16,0 0 2 15,-8 0-3-15,8 0-18 16,0 0-14-16,0 0-13 15,0 0-5-15,0 0-4 16,0 0 0-16,0 0 0 16,0 0 1-16,0 0 2 0,0 0 0 15,0 0 5-15,0 0 2 16,0 0 0-16,0 0 0 16,0 0-9-16,0 0 2 15,0 0-1-15,8 0 0 16,15 0 0-16,6 0-1 15,12 0 0-15,-9 0 0 16,11 0 2-16,-5 0 3 16,-9 0 4-16,3 0-3 15,-12 0 0-15,3 0-6 16,-11 0 0-16,2 0 0 16,-2 0-1-16,-1 0 3 15,10 0-6-15,2 0 6 0,9 0-2 16,-4 0-1-16,-7 0 0 15,11 0 2-15,-3 0-1 16,-9 0 0-16,3 0 1 16,-9 0-2-16,10 0 1 15,-16 0 0-15,10 0-1 16,2 0 0-16,-3 0 0 16,4 4 0-16,-4-4 0 15,9 0 1-15,-9 0-1 16,9 0 1-16,3 0 1 15,-14 0 0-15,2 0 5 16,3 0 0-16,-2 0-3 0,5 0 1 16,0 0-1-1,0 0-1-15,6 0-3 0,-9 0 0 16,12 0 1-16,3 0 0 16,-3 0-1-16,-12 0 1 15,3 0 0-15,-2 0 1 16,2 0-2-16,0 0 0 15,6 0 1-15,0 0-1 16,0 0 2-16,0 0-2 16,5 0 0-16,4 0 0 15,-15 0-1-15,9 0 2 16,-6 0-2-16,-3 0 2 16,0 0-2-16,-2-4 2 15,5 4-1-15,0 0 2 16,-9 0-1-16,9 0-1 0,-3 0 0 15,-2 0 0-15,8 0 0 16,-3 0 0-16,0 0-2 16,-3 0 2-16,9 0 0 15,2 0 0-15,-5 0 2 16,0 0-1-16,3 0-1 16,0 0 1-16,-9 0 2 15,-3 0-3-15,4 0 0 16,-4 0 0-16,6 0-2 15,3 0 2-15,9 0 0 16,-7 0 0-16,13 0 0 16,-7 0 2-16,7-3-2 0,-7 3 0 15,7 0 0-15,-6 0 0 16,-4-3 0-16,-5 3 0 16,-6 0-2-16,12 0 1 15,-12 0 1-15,-2 0-2 16,10 0 1-16,-10 0 1 15,10 0 2-15,4 0-2 16,-12 0 4-16,1 0-4 16,2 0 1-16,-9 0 1 15,3 0-1-15,-5 0-1 16,-7 0 4-16,13 0-3 16,-4 0-1-16,3 0-1 15,1 0-1-15,2 0 4 0,-6 0-2 16,9 0 0-1,0 0 2-15,-14 0-2 0,2 0 1 16,-8 0 5-16,0 0 4 16,5 0-5-16,-5 0 4 15,9 0 1-15,-10 0-2 16,1 0-4-16,0 0 3 16,0 0-1-16,8 0 1 15,-2 0-3-15,-6 0 0 16,-1 0 5-16,-5 0-3 15,0 0 3-15,0 0-2 16,0 0 1-16,0 0-2 16,0 0-2-16,0 0 1 15,0 0-2-15,0 0-3 0,0 0 3 16,0 0-3-16,0 0 3 16,0 0-2-16,6 0 0 15,-6 0-2-15,9 0 1 16,2 0-22-16,13 0-67 15,19-22-66-15,3-7-311 16</inkml:trace>
  <inkml:trace contextRef="#ctx0" brushRef="#br0" timeOffset="52491.49">8902 18182 51 0,'0'0'379'15,"0"0"-343"-15,0 0 65 16,0 0-20-16,0 0-45 15,0 0-10-15,0 0 20 0,0 0 29 16,-23 0 11-16,23 0 7 16,0 0-23-16,0 0-32 15,0 0-7-15,0 0-17 16,0 0-5-16,0 0-6 16,0 0 4-16,0 0-7 15,0 0 5-15,0-7 0 16,0-6 5-16,15-4-2 15,5-2-1-15,18-9-2 16,-1-1 2-16,1-7-3 16,11-1 3-16,-11-8-1 15,5 2 4-15,1 5 5 0,-15 6-13 16,2-2 7 0,1 3-4-16,3-6 0 0,0-2-5 15,2 0 2-15,7 0-2 16,-15 7 1-16,3 1 1 15,-3 1-1-15,-15 2 1 16,12-4-2-16,-9-1 9 16,9 5-3-16,-8-1 4 15,5 4-7-15,-14 5 0 16,2 6 4-16,1 5-6 16,-12 6-1-16,0 3 8 15,0 0-2-15,0 0-5 16,0 0 1-16,0 0 1 15,0 0-6-15,0 0-2 16,0 0-13-16,0 0-5 0,0 0-18 16,0 0-12-16,0 0-47 15,0 0-74-15,0 11-65 16,-12 4-241-16</inkml:trace>
  <inkml:trace contextRef="#ctx0" brushRef="#br0" timeOffset="53069.53">9516 17251 4 0,'0'0'296'0,"0"0"-212"16,0 0 47-16,0 0 4 15,0 0-61-15,0 0 4 16,0-7-20-16,0 7-12 16,0 0-2-16,-6 0 4 15,6 0-16-15,0 0-15 16,0 0-16-16,0 0-1 16,0 0-4-16,0 0 0 15,0 0 1-15,0 0 3 16,26-3 23-16,9 0 4 15,9-6-5-15,-7 3 5 0,-11-2-9 16,6 5-8-16,-3 3-9 16,-9 0 1-16,3 0-2 15,-8 0 7-15,8 0-6 16,-3 0 0-16,-2 0 1 16,-10 0-2-16,4 0 5 15,-3 0 1-15,-1 0-6 16,1 0 0-16,-3 11-6 15,14 4 6-15,-5 8 7 16,-7 2 13-16,7 1-4 16,-7-1-5-16,-2 5-2 15,0-1 5-15,-3 2-12 0,3 5 10 16,8-10-8 0,-5-1 4-16,-3-9-8 0,-3-6 0 15,2-5-3-15,-5-5 3 16,6 0-9-16,-6 0-5 15,0 0-51-15,9 0-101 16,-9 0-55-16,0-19-263 16</inkml:trace>
  <inkml:trace contextRef="#ctx0" brushRef="#br0" timeOffset="54053.68">6231 17897 256 0,'0'0'153'15,"0"0"-88"-15,0 0 34 16,0 0-22-16,0 0-47 16,0 0-1-16,0 0-8 15,0 0-1-15,0 0 11 0,0 0-8 16,0 0 11 0,0 0-4-16,0 0 9 0,17-17 2 15,21-2-3-15,-1-10-6 16,18-7 3-16,-3-2-13 15,3-4 0-15,0 1-1 16,-11 4-4-16,-1 3-6 16,-11 5-4-16,0-1 0 15,3 10-2-15,-15-14-5 16,12 3 4-16,0 1 0 16,-9 5-2-16,9-1-2 15,-4 6 1-15,-7 5-1 16,-1 5 1-16,-3 1-1 15,1 0 1-15,-10-2 1 16,10 3-2-16,2-3 0 0,-3 2-5 16,9-7 5-16,-14 2 2 15,11 5-2-15,-14 3 0 16,-9 6 5-16,0 0-5 16,0 0-9-16,0 0-39 15,0 0-83-15,0 6 0 16,-3 7 4-16,-38 6-78 15,10 0-122-15</inkml:trace>
  <inkml:trace contextRef="#ctx0" brushRef="#br0" timeOffset="54569.18">6844 17219 87 0,'0'0'106'0,"0"0"-23"15,0 0 32-15,0 0-11 16,0 0-39-16,0 0-23 16,6-15 2-16,-6 11-9 15,3 0-4-15,3 1-16 16,0 0 15-16,5 0-6 15,9-3 6-15,-2 6-1 0,8-4-4 16,9 4-9 0,-4 0-6-16,-5 0 8 0,12 0-5 15,5 0-2-15,-5 0-3 16,6 0 2-16,2 0-5 16,-3 0 0-16,-14 0 1 15,9 0-5-15,-18 7-1 16,-3-1 7-16,-2-3-4 15,-15 4 3-15,6 2-4 16,2-3 4-16,-8 8 21 16,6 1 7-16,-6 4-8 15,6 4-5-15,-6-4-9 16,0 1-10-16,0-11 11 16,0 1-8-16,0 0-1 0,0-8-4 15,0 9 0-15,0-2-3 16,0 1 3-16,0 5-39 15,0 5-97-15,0-1-153 16,0 1-258-16</inkml:trace>
</inkml:ink>
</file>

<file path=ppt/ink/ink91.xml><?xml version="1.0" encoding="utf-8"?>
<inkml:ink xmlns:inkml="http://www.w3.org/2003/InkML">
  <inkml:definitions>
    <inkml:context xml:id="ctx0">
      <inkml:inkSource xml:id="inkSrc0">
        <inkml:traceFormat>
          <inkml:channel name="X" type="integer" max="2390" units="cm"/>
          <inkml:channel name="Y" type="integer" max="768" units="cm"/>
          <inkml:channel name="T" type="integer" max="2.14748E9" units="dev"/>
        </inkml:traceFormat>
        <inkml:channelProperties>
          <inkml:channelProperty channel="X" name="resolution" value="69.47675" units="1/cm"/>
          <inkml:channelProperty channel="Y" name="resolution" value="39.79275" units="1/cm"/>
          <inkml:channelProperty channel="T" name="resolution" value="1" units="1/dev"/>
        </inkml:channelProperties>
      </inkml:inkSource>
      <inkml:timestamp xml:id="ts0" timeString="2023-09-27T08:07:39.479"/>
    </inkml:context>
    <inkml:brush xml:id="br0">
      <inkml:brushProperty name="width" value="0.05292" units="cm"/>
      <inkml:brushProperty name="height" value="0.05292" units="cm"/>
      <inkml:brushProperty name="color" value="#FF0000"/>
    </inkml:brush>
  </inkml:definitions>
  <inkml:trace contextRef="#ctx0" brushRef="#br0">9921 9406 0,'40'40'141,"-40"0"-126,0 0-15,0 39 16,0 40-16,0-40 15,0 160-15,-40-160 16,40 0-16,-39-39 16,39 0 93,0 79 157,39-119-266,41-80 15,39 41-15,-40-1 16,-39 0-16,-1 1 16</inkml:trace>
  <inkml:trace contextRef="#ctx0" brushRef="#br0" timeOffset="1005.06">12382 9406 0,'0'80'78,"-40"-1"-78,40 40 16,0-79-16,0 0 16,-40 39-16,40 0 15,0-39 1,-39 0 0</inkml:trace>
  <inkml:trace contextRef="#ctx0" brushRef="#br0" timeOffset="2245.41">10794 10954 0,'0'40'62,"0"0"-62,0 39 16,0 0-16,0-39 15,0 0 1,0 0-16,0 79 16,0-80-1,0 1-15,40 39 125,-40 1-125</inkml:trace>
  <inkml:trace contextRef="#ctx0" brushRef="#br0" timeOffset="3200.58">7500 14169 0,'0'40'31,"0"-1"-15,0 1-16,0 119 15,0 0-15,0-80 16,0 0-16,0 40 16,0-79-16</inkml:trace>
</inkml:ink>
</file>

<file path=ppt/ink/ink9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17-10-18T22:59:45.789"/>
    </inkml:context>
    <inkml:brush xml:id="br0">
      <inkml:brushProperty name="width" value="0.08" units="cm"/>
      <inkml:brushProperty name="height" value="0.08" units="cm"/>
      <inkml:brushProperty name="ignorePressure" value="1"/>
    </inkml:brush>
  </inkml:definitions>
  <inkml:trace contextRef="#ctx0" brushRef="#br0">9620 6249,'0'0,"0"0,0 0,0 0,0 0,0 0,0 0,0 0,0 0,0 0,0 0,0 5,0 2,0-1,0-1,0-2,3 4,0 0,5 4,2 5,4 4,0 3,1 6,0 4,-3 4,-1 7,1 4,0 4,0 7,0 8,1 3,1 2,0-3,0-5,0 0,0-4,-1-2,2 5,-1 9,1 5,2 7,3 3,-1 4,-1 0,0-4,-3-4,3-3,2 0,2 7,3 8,1 1,1-1,-1-4,-2-2,-1-4,0-2,-1 0,3 2,1 7,-2 4,-3 2,1-1,-3-3,2-3,1-4,0-1,-3-2,-1-1,-1-3,0 2,3 1,0 3,1 0,2 1,-1-3,-2-10,2-1,0-3,2 1,-2 1,-1-1,0 7,1 12,-1 1,-1-2,0-5,0-7,-2-2,-2-1,0 3,1 10,0 6,-1 0,3 4,-1-1,0-4,-4-10,-2 0,0-2,0 3,0 1,1-1,0 1,0-2,1 0,0-1,-3-6,0-7,0-5,0-7,1-1,1 2,1 1,-1 0,1 2,0 3,0 4,0 0,-1-4,4 2,0-1,0-3,1 0,3-6,2-1,3-1,0 0,1 1,3-1,1 0,3 1,4 1,6 1,2-2,2-1,0-4,0-4,1 0,-2-4,-1 0,-1-4,-5-2,-1-4,-2-1,-2-4,2-1,-2-4,1-1,1-3,1-2,2-3,0-3,1-5,1-4,-1-4,1-3,-1-1,1-3,0-3,-1-4,1-5,-1-1,-2-3,-1-4,0-5,1-4,1-5,-2-4,0-1,-3-1,1-1,-1 1,-3 2,-1 2,-1 2,0 2,1-2,0 3,-2 1,0 1,0-1,-2 1,1-2,0-1,-1-6,0-6,1-6,-1-5,1 1,0 3,-1 3,-1 2,-2 2,-2 0,0 1,1-8,2-7,0-1,-2-4,1-2,1-3,-2 1,-3 3,-1 8,0 5,1 5,3 0,1-5,0-4,0-4,-2 0,-2 3,0 2,1 2,0-1,1 1,1-1,1 2,2 1,1 5,1 2,2 3,3 1,3 1,3 1,1-2,-1 1,0 1,0 3,-2 1,0 1,1 1,1 3,0 3,2 3,-1 3,2-1,-1-1,3 2,1 1,2 0,2 3,0 1,-1 3,1 0,0 2,3 1,1 2,-2 3,-1 3,-1 3,1 2,1 1,2 0,-2 2,1 1,0 0,1 2,1 0,0 0,1 0,0 3,0 3,-1 2,-2 3,0 4,1 4,-2 4,0 4,1 8,-2 2,0 5,1 4,-1 1,1 3,-2 0,-2 2,-3 1,2-1,0 7,-2 4,0 3,-1 4,-1 6,-1 3,1 5,-4 1,-2 2,-3-1,-3-2,-1-4,-1-5,1 6,2 1,-2 4,1 6,-1 5,-1-3,1-4,-2-3,1-4,-3 1,-1-1,-1 3,-4 1,1 1,-1 1,-2 1,-1 0,2-1,-1-5,0-1,-1-6,-1-5,0 1,-1 1,0 5,0-2,2 7,0 2,1-3,-1-3,-1 1,0-1,0 2,-2 6,1 2,0 0,0 1,-1-3,1-7,0-5,0-5,-1-4,1-4,0-4,2 1,3 3,3 6,1 5,0 2,1 2,0 4,-3-2,0-3,1 0,2 0,-2 2,-1-3,0-2,1 1,1-3,3 2,0 0,1-1,1 3,-1-1,1-2,3-2,0 0,2 3,0-1,1 1,3 0,1 2,2-1,-1-3,-1-3,-2-5,0-5,1 0,-1-3,-2-7,0-2,2-2,1 4,-1-3,1-2,1 0,1-2,0-3,2 0,-2-6,-1-3,1-2,0 0,1-4,1-3,2-5,3-3,2-4,1-3,0-3,-2-1,1-5,-1-1,1-2,2-3,-1-4,-1-4,-3-5,0-3,-5-4,-2-5,-1 2,-4 1,-2 1,-2-1,-1-2,-1-4,0-1,0-2,3-4,0-1,1 0,-2-2,1-4,-2-4,0-1,-2 1,-2 4,1 0,0 2,0 1,0 2,-2 3,2 1,0 2,1 1,1 2,0 1,0 3,4 2,2 2,3 0,2 1,5 1,3 0,7-3,5-3,3-1,0 2,1 0,2 3,2 3,4 1,1 2,1 2,0 3,-1 4,0 3,13 0,6 2,-2 3,-7 4,-9 6,-6 4,-5 3,-3 4,-3 3,-4 2,-2 2,-2 6,0 1,0 4,2 6,-1 2,13 7,11 2,3 0,2-2,-1-2,-1 1,-3 2,-5-1,-7-1,-5-2,-3 2,0 1,-2 1,0 0,-4-3,-3-2,1 1,0 0,-3-4,-1-3,-1-4,0-3,1-1,0 0,-1 3,-4 0,3 4,1 3,2 1,0 0,0-2,1-2,-1-2,1-3,0-2,-1-1,1 1,-1 0,1 3,-1 0,0-2,1 1,-1-3,1 0,2 2,2 0,2-3,0-4,1-3,-2-3,1-3,1 0,3-3,1-5,0 0,2-2,1 1,-1-1,2 0,2-3,-1 0,0-2,-1 1,0-1,-1-1,-1 1,-2 0,-1 0,0 0,0-3,2 0,0 0,0 1,-1 0,-1 1,0 0,1 1,1 0,0 0,0 0,-1-2,-1-1,0-1,1-2,1-1,2 0,5 2,2-1,3 1,2-2,1-2,1 2,-3-2,0 1,-3 0,-3 1,-2 2,1 2,-1 1,-4-1,-3-3,-4 0,-3 1,-2-1,-2 0,0 2,0-2,-3 1,0 1,-2 1,-3 2,0 0,-1 0,2 1,-1 0,-1 1,-1-1,-2 0,0 0,-1 1,-1-1,1 0,-6 0,2 0,0 0,-3 0,2 0,-4 0,3 0,2 0,-3 0,0 2,0 1,-3 0,3 0,-2-2,-1 1,3-2,1 0,-2 0,-1 0,-2 0,2 0,-3 0,2 0,-2 0,-1 0,-1 0,1 0,-2 0,1 0,-1 0,2 0,-3 0,3 0,-2 0,-3 0,2 0,-2 0,-3 0,3 0,0 0,-2 0,-3 0,-1 0,-3 0,0 0,-1 0,0 0,-1 0,1 0,-1 0,1 0,0 0,0 0,0 0</inkml:trace>
</inkml:ink>
</file>

<file path=ppt/ink/ink9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17-10-18T22:59:54.139"/>
    </inkml:context>
    <inkml:brush xml:id="br0">
      <inkml:brushProperty name="width" value="0.08" units="cm"/>
      <inkml:brushProperty name="height" value="0.08" units="cm"/>
      <inkml:brushProperty name="color" value="#948A54"/>
      <inkml:brushProperty name="ignorePressure" value="1"/>
    </inkml:brush>
  </inkml:definitions>
  <inkml:trace contextRef="#ctx0" brushRef="#br0">9620 6249,'0'0,"0"0,0 0,0 0,0 0,0 0,0 0,0 0,0 0,0 0,0 0,0 3,0 3,0-2,0 0,0-1,2 2,1 1,5 3,3 3,2 4,1 3,1 4,-1 3,-1 3,-2 6,0 3,1 4,0 4,0 8,1 2,1 1,0-2,-1-5,1 1,0-3,-1-2,2 4,-2 7,3 5,1 4,2 4,0 1,-1 2,-1-4,-1-3,1-2,3-1,2 6,2 6,2 2,1-1,-1-4,-2-2,-1-2,-1-2,0 0,3 2,0 4,-1 5,-3 1,0-1,-1-2,0-3,2-3,0-1,-3-1,-1-1,-2-2,1 1,3 0,0 4,0-1,3 1,-1-2,-2-8,1-2,1-1,2 1,-2 0,-1 0,0 5,0 9,1 1,-3-1,1-4,-1-6,-1-2,-1 0,-2 2,2 9,-1 3,1 2,1 2,0-1,0-3,-4-8,-2 0,0-1,0 2,0 1,0-2,1 2,0-2,1 0,-1 0,-1-6,-2-5,1-4,1-5,-1-2,2 3,1 0,-1 0,1 2,-1 1,1 5,0-1,-1-3,3 2,1-1,0-3,1 0,3-3,2-3,2 0,1 0,2 1,1 0,2-2,2 2,5 1,5 1,3-2,2-1,0-4,-1-2,1 0,-2-3,0-1,-2-2,-3-3,-3-2,-2-1,0-3,0-2,-1-2,0-1,2-3,0 0,3-4,-1-2,2-3,0-4,0-4,0-1,1-2,-1-1,0-4,0-2,0-4,1-2,-4-1,0-3,0-5,0-3,2-4,-3-3,0 0,-1-1,-1-2,-1 1,-1 2,-3 2,-1 2,2 0,-1 0,0 1,0 2,-2-1,1 1,-2 0,0-1,1-1,-1-5,0-5,0-5,0-2,1-1,-1 2,0 4,-2 1,0 1,-4 0,2 1,-1-6,2-6,1-1,-1-2,-1-3,2-2,-2 1,-3 3,-2 5,1 6,1 2,2 0,2-3,0-3,-1-3,-1-1,-2 2,0 3,1 1,0-1,0 1,2-1,2 2,0 1,2 3,0 2,3 2,2 2,5 0,1 1,1-2,0 1,-1 1,1 2,-2 1,0 1,0 0,2 3,0 3,1 2,0 2,1-1,0 0,3 1,0 1,2 0,3 2,0 2,-2 1,1 0,1 2,2 1,2 2,-2 2,-2 2,-1 3,1 1,3 1,0 0,-1 2,0 0,0 1,2 1,0 0,1 0,1 0,-1 2,0 2,-1 3,-1 2,0 3,0 3,-2 3,1 4,0 6,-1 1,0 4,0 4,0 0,0 3,-2-1,-1 3,-3 0,1-1,0 6,0 3,-2 2,-1 5,-1 2,1 4,-1 4,-3 1,-3 1,-2-1,-3-1,-2-4,0-3,1 4,1 1,0 4,-1 4,0 4,-2-3,2-2,-2-2,0-4,-2 0,-1 0,-2 2,-2 1,-1 1,0 1,-2 1,-1-1,1-1,1-3,-2-1,0-5,-1-3,0 0,-1 0,-1 5,1-2,2 7,0-1,1-1,-1-2,-1 1,-1-2,1 2,-1 5,-1 2,1-1,-1 1,1-2,0-5,-1-5,1-4,0-2,-1-4,1-3,2 0,3 3,3 5,0 4,1 1,1 2,-1 4,-2-3,0-2,1 0,1 0,0 2,-3-3,1 0,1-1,1-2,2 2,1 0,1-2,0 4,0-1,1-2,2-2,1 0,1 3,1 0,2-1,1 1,2 1,1 0,-1-3,0-2,-2-4,0-4,0 0,0-3,-3-5,1-1,1-3,2 4,-1-2,0-2,2-1,1 0,0-3,1 0,-1-5,-1-2,0-2,1 0,0-3,1-2,3-5,3-1,1-4,2-2,-1-3,-1 0,1-4,-2-1,2-2,1-2,-1-4,0-2,-3-5,-1-2,-5-3,0-4,-3 2,-3 0,-3 2,-1-2,-2-2,0-2,0-1,0-2,2-3,2 0,-1-1,-1-1,0-4,-1-3,0 0,-2 0,-2 3,0 1,1 1,0 0,-1 4,-1 0,2 2,0 1,0 1,2 2,0 0,0 3,3 1,3 2,2 0,3 1,5 0,3 1,5-3,7-2,2-1,1 1,0 1,3 2,1 3,4-1,2 3,0 2,0 1,0 4,-1 2,13 0,6 3,-2 0,-7 5,-8 4,-7 3,-4 3,-4 3,-3 2,-3 2,-3 2,-1 4,-1 1,1 3,1 5,0 2,13 5,9 2,5 0,1-2,-1-1,-1 0,-2 1,-6 1,-7-2,-5-1,-2 1,0 2,-2-1,-1 1,-4-2,-2-2,1 0,-1 1,-2-3,-2-3,0-3,0-2,0-2,1 1,-2 2,-3 0,3 4,1 2,0 1,2-1,0-1,0-1,0-3,1-1,-1-3,0 0,0 1,0 0,0 2,1 0,-2 0,1-2,0 0,0-1,3 1,2 1,1-3,1-2,0-4,-1-2,0-1,2-2,2-2,1-3,2 0,0-2,1 1,0-1,1-1,2-1,0-1,-1 0,0-1,-1 0,-1 0,0 0,-3 0,0-1,-1 1,1-2,1 0,1-1,0 2,-2-1,-1 1,1 1,1 0,-1 0,2 0,0 0,-2-2,0 0,-1-2,2 0,0-2,3 1,3 1,4-1,2 1,3-2,0-1,1 1,-2-1,-1 1,-3 0,-2 0,-3 3,2 0,-2 2,-3-2,-4-1,-4-1,-2 0,-2 1,-2-1,-1 2,0-2,-2 1,0 1,-3 1,-2 0,0 2,-1-1,1 1,0 0,-1 1,-2-1,-1 0,-1 0,0 0,-1 0,0 0,-5 0,2 0,0 0,-3 0,1 0,-3 0,3 0,2 0,-4 0,1 2,0 1,-3-1,3 0,-3-1,1 0,1 0,2-1,-3 0,1 0,-4 0,3 0,-3 0,2-1,-3 1,1 0,-3 0,2 0,-2 0,1 0,-1 0,1 0,-1 0,1 0,0 0,-5 0,3 0,-2 0,-3 0,3 0,0 0,-3 0,-2 0,-1 0,-2 0,-1 0,-1 0,-1 0,1 0,-1 0,1 0,-1 0,1 0,0 0,0 0</inkml:trace>
</inkml:ink>
</file>

<file path=ppt/ink/ink9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17-10-18T23:03:55.905"/>
    </inkml:context>
    <inkml:brush xml:id="br0">
      <inkml:brushProperty name="width" value="0.08" units="cm"/>
      <inkml:brushProperty name="height" value="0.08" units="cm"/>
      <inkml:brushProperty name="ignorePressure" value="1"/>
    </inkml:brush>
  </inkml:definitions>
  <inkml:trace contextRef="#ctx0" brushRef="#br0">11753 4939,'0'0,"0"0,0 0,0 0,0 12,0 4,0-1,0-2,0-5</inkml:trace>
</inkml:ink>
</file>

<file path=ppt/ink/ink9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17-10-18T23:03:55.905"/>
    </inkml:context>
    <inkml:brush xml:id="br0">
      <inkml:brushProperty name="width" value="0.08" units="cm"/>
      <inkml:brushProperty name="height" value="0.08" units="cm"/>
      <inkml:brushProperty name="ignorePressure" value="1"/>
    </inkml:brush>
  </inkml:definitions>
  <inkml:trace contextRef="#ctx0" brushRef="#br0">11753 4939,'0'0,"0"0,0 0,0 0,0 12,0 4,0-1,0-2,0-5</inkml:trace>
</inkml:ink>
</file>

<file path=ppt/ink/ink9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17-10-18T22:59:45.789"/>
    </inkml:context>
    <inkml:brush xml:id="br0">
      <inkml:brushProperty name="width" value="0.08" units="cm"/>
      <inkml:brushProperty name="height" value="0.08" units="cm"/>
      <inkml:brushProperty name="ignorePressure" value="1"/>
    </inkml:brush>
    <inkml:brush xml:id="br1">
      <inkml:brushProperty name="width" value="0.08" units="cm"/>
      <inkml:brushProperty name="height" value="0.08" units="cm"/>
      <inkml:brushProperty name="color" value="#849398"/>
      <inkml:brushProperty name="ignorePressure" value="1"/>
    </inkml:brush>
  </inkml:definitions>
  <inkml:trace contextRef="#ctx0" brushRef="#br0">28 353,'0'0,"0"0,0 0,0 0,0 0,0 0,0 0,0 0,0 0,0 0,0 0,0 5,0 2,0-1,0-1,0-2,3 4,0 0,5 4,2 5,4 4,0 3,1 6,0 4,-3 4,-1 7,1 4,0 4,0 7,0 8,1 3,1 2,0-3,0-5,0 0,0-4,-1-2,2 5,-1 9,1 5,2 7,3 3,-1 4,-1 0,0-4,-3-4,3-3,2 0,2 7,3 8,1 1,1-1,-1-4,-2-2,-1-4,0-2,-1 0,3 2,1 7,-2 4,-3 2,1-1,-3-3,2-3,1-4,0-1,-3-2,-1-1,-1-3,0 2,3 1,0 3,1 0,2 1,-1-3,-2-10,2-1,0-3,2 1,-2 1,-1-1,0 7,1 12,-1 1,-1-2,0-5,0-7,-2-2,-2-1,0 3,1 10,0 6,-1 0,3 4,-1-1,0-4,-4-10,-2 0,0-2,0 3,0 1,1-1,0 1,0-2,1 0,0-1,-3-6,0-7,0-5,0-7,1-1,1 2,1 1,-1 0,1 2,0 3,0 4,0 0,-1-4,4 2,0-1,0-3,1 0,3-6,2-1,3-1,0 0,1 1,3-1,1 0,3 1,4 1,6 1,2-2,2-1,0-4,0-4,1 0,-2-4,-1 0,-1-4,-5-2,-1-4,-2-1,-2-4,2-1,-2-4,1-1,1-3,1-2,2-3,0-3,1-5,1-4,-1-4,1-3,-1-1,1-3,0-3,-1-4,1-5,-1-1,-2-3,-1-4,0-5,1-4,1-5,-2-4,0-1,-3-1,1-1,-1 1,-3 2,-1 2,-1 2,0 2,1-2,0 3,-2 1,0 1,0-1,-2 1,1-2,0-1,-1-6,0-6,1-6,-1-5,1 1,0 3,-1 3,-1 2,-2 2,-2 0,0 1,1-8,2-7,0-1,-2-4,1-2,1-3,-2 1,-3 3,-1 8,0 5,1 5,3 0,1-5,0-4,0-4,-2 0,-2 3,0 2,1 2,0-1,1 1,1-1,1 2,2 1,1 5,1 2,2 3,3 1,3 1,3 1,1-2,-1 1,0 1,0 3,-2 1,0 1,1 1,1 3,0 3,2 3,-1 3,2-1,-1-1,3 2,1 1,2 0,2 3,0 1,-1 3,1 0,0 2,3 1,1 2,-2 3,-1 3,-1 3,1 2,1 1,2 0,-2 2,1 1,0 0,1 2,1 0,0 0,1 0,0 3,0 3,-1 2,-2 3,0 4,1 4,-2 4,0 4,1 8,-2 2,0 5,1 4,-1 1,1 3,-2 0,-2 2,-3 1,2-1,0 7,-2 4,0 3,-1 4,-1 6,-1 3,1 5,-4 1,-2 2,-3-1,-3-2,-1-4,-1-5,1 6,2 1,-2 4,1 6,-1 5,-1-3,1-4,-2-3,1-4,-3 1,-1-1,-1 3,-4 1,1 1,-1 1,-2 1,-1 0,2-1,-1-5,0-1,-1-6,-1-5,0 1,-1 1,0 5,0-2,2 7,0 2,1-3,-1-3,-1 1,0-1,0 2,-2 6,1 2,0 0,0 1,-1-3,1-7,0-5,0-5,-1-4,1-4,0-4,2 1,3 3,3 6,1 5,0 2,1 2,0 4,-3-2,0-3,1 0,2 0,-2 2,-1-3,0-2,1 1,1-3,3 2,0 0,1-1,1 3,-1-1,1-2,3-2,0 0,2 3,0-1,1 1,3 0,1 2,2-1,-1-3,-1-3,-2-5,0-5,1 0,-1-3,-2-7,0-2,2-2,1 4,-1-3,1-2,1 0,1-2,0-3,2 0,-2-6,-1-3,1-2,0 0,1-4,1-3,2-5,3-3,2-4,1-3,0-3,-2-1,1-5,-1-1,1-2,2-3,-1-4,-1-4,-3-5,0-3,-5-4,-2-5,-1 2,-4 1,-2 1,-2-1,-1-2,-1-4,0-1,0-2,3-4,0-1,1 0,-2-2,1-4,-2-4,0-1,-2 1,-2 4,1 0,0 2,0 1,0 2,-2 3,2 1,0 2,1 1,1 2,0 1,0 3,4 2,2 2,3 0,2 1,5 1,3 0,7-3,5-3,3-1,0 2,1 0,2 3,2 3,4 1,1 2,1 2,0 3,-1 4,0 3,13 0,6 2,-2 3,-7 4,-9 6,-6 4,-5 3,-3 4,-3 3,-4 2,-2 2,-2 6,0 1,0 4,2 6,-1 2,13 7,11 2,3 0,2-2,-1-2,-1 1,-3 2,-5-1,-7-1,-5-2,-3 2,0 1,-2 1,0 0,-4-3,-3-2,1 1,0 0,-3-4,-1-3,-1-4,0-3,1-1,0 0,-1 3,-4 0,3 4,1 3,2 1,0 0,0-2,1-2,-1-2,1-3,0-2,-1-1,1 1,-1 0,1 3,-1 0,0-2,1 1,-1-3,1 0,2 2,2 0,2-3,0-4,1-3,-2-3,1-3,1 0,3-3,1-5,0 0,2-2,1 1,-1-1,2 0,2-3,-1 0,0-2,-1 1,0-1,-1-1,-1 1,-2 0,-1 0,0 0,0-3,2 0,0 0,0 1,-1 0,-1 1,0 0,1 1,1 0,0 0,0 0,-1-2,-1-1,0-1,1-2,1-1,2 0,5 2,2-1,3 1,2-2,1-2,1 2,-3-2,0 1,-3 0,-3 1,-2 2,1 2,-1 1,-4-1,-3-3,-4 0,-3 1,-2-1,-2 0,0 2,0-2,-3 1,0 1,-2 1,-3 2,0 0,-1 0,2 1,-1 0,-1 1,-1-1,-2 0,0 0,-1 1,-1-1,1 0,-6 0,2 0,0 0,-3 0,2 0,-4 0,3 0,2 0,-3 0,0 2,0 1,-3 0,3 0,-2-2,-1 1,3-2,1 0,-2 0,-1 0,-2 0,2 0,-3 0,2 0,-2 0,-1 0,-1 0,1 0,-2 0,1 0,-1 0,2 0,-3 0,3 0,-2 0,-3 0,2 0,-2 0,-3 0,3 0,0 0,-2 0,-3 0,-1 0,-3 0,0 0,-1 0,0 0,-1 0,1 0,-1 0,1 0,0 0,0 0,0 0</inkml:trace>
  <inkml:trace contextRef="#ctx0" brushRef="#br1" timeOffset="34969.24">0 0,'0'0,"0"0,0 0,0 0,0 0,0 0,0 0,0 0,0 0,0 0,0 0,0 0,0 0,0 0,0 0,0 0,0 0,0 0,0 0,0 0,0 0,0 0,0 5,0 1,0 5,0 0,2 3,1-1,3 2,0-1,3 2,3 2,2 3,0 3,1 2,-1 3,1 5,-1 3,0 2,0 0,0 2,0 1,0-2,0 0,-3-2,0-1,-3 0,-2-1,-2-2,0 1,0-2,-1-2,-1-5,4 0,0-5,0 1,1 1,0 3,-2 0,-2 1,-1 1,-1-5,2 1,0 2,2 0,3 1,2 0,-1 0,1 2,-2-1,-2-5,3 1,0 1,-2 0,-2 2,1 0,-2 1,2 0,0 0,0 0,3 0,1 0,0-5,0 1,-2 0,-2 2,0 3,0 2,-2-1,-2 3,0 0,1 2,0 1,2 2,1 2,1 1,-1 1,-1-1,-1-1,-2-1,-1 0,0 0,-1 1,0-1,1-1,4 0,1-1,-1-3,-1-2,1-2,0 0,1-3,2 4,2 1,2 4,-2 0,1 1,-2 1,0 1,-2-1,0-2,2 2,1 2,-1-2,1 0,0 1,2 3,-3 0,1-2,1-2,1-2,-1-1,2-2,1 1,0-1,0 0,0 0,0 2,0 2,-1 1,1 0,0 0,0 1,0 3,0 2,-1 0,1 2,0 2,0 4,-3-1,0 3,-2-1,-3-5,0-3,1-2,0-4,0-1,0-3,0 0,2 1,2 2,-2 1,1 1,1 1,0 0,2 1,0 0,0 0,-1 0,-4-3,0 0,1-1,1 1,-2-1,1 0,1 0,-1-1,-2-3,0 0,-1-1,0 2,0 1,-2 1,1 7,3 3,1 0,0 0,-2-2,-1-3,-1-2,2-1,2 3,-1-1,1-1,-1 0,1 0,-2-1,1-1,-2 0,-1-1,1 0,-1-2,1 1,2 3,-1-1,2 2,1 2,-2 4,-1 1,-3 2,1 0,2-2,0-1,1-1,1-2,2-1,1-1,1 1,1-1,-1-2,2-1,-2-2,2 3,-1 3,0 2,0 1,-1 2,1-1,0-2,0-2,0-1,-1-1,2 1,-2-1,1 1,-1 0,1 1,0-1,-2-1,-2-2,1-2,1-2,-1 0,0-1,-1-2,1 2,-2-1,0-1,-2 0,1 0,-1 1,0 1,2 3,-1 0,0-3,2 0,1 0,1-1,1 2,1 2,0 1,0 0,0-2,-1-2,1 0,1 2,-4 0,0-2,0-1,0-3,1 0,1 0,-2-2,-1 1,1 2,1 3,0 0,1 2,0 3,0-1,1 0,0-2,-2-1,-1-2,0 0,0 0,1-1,-1-1,-1 2,0-1,2 0,0-1,1-1,0 0,1-1,-3-5,2 1,2 0,-1 2,1 1,-3-5,1 0,2 0,-3-4,4 0,0-3,1 1,-2-3,3 2,-1-3,2 2,-4-1,4-1,-2-2,1-3,2 0,-2-2,2-1,3-1,-2-2,1 0,3-3,-3-2,1-4,-3-1,3-2,-4 2,1 2,-4 2,0-3,-2 1,1-4,-2 0,1-3,-1 1,1-1,-1 0,1-1,-1 2,2-2,-2 2,2-2,-3 1,5 0,4-4,3 0,2-3,2-4,-1-3,2-3,-1-5,0 1,0-2,0 1,0-1,0 2,-1 2,1-1,2-1,3-2,3-2,-1 1,0 0,-2 2,-2 2,-1 0,-2 1,-1 1,1-1,-1-1,0-3,1 0,-1 0,1 1,-1 0,0 1,1 0,-3 0,-3 0,-2 1,-3 2,-2 1,-2 1,3-1,1 0,-1 0,-1 1,0 1,0 0,0 1,-1 0,-1 1,1-1,0 1,0-1,-1 0,-2 5,-2 0,-2-2,2-1,-2-1,1-2,-1-5,-1 0,-3-1,1-3,2-1,1 1,-2 2,-2 3,0-3,1-2,2-2,0-1,-1 2,2 0,-1 2,0 3,2 3,0 0,1 3,-2 0,1-1,1-4,2-1,-2 6,-1 0,-1 1,-1-1,-1 1,0 0,2-3,3-4,-2 1,-1 0,0-2,1-1,2-2,0 6,-3 1,0 1,-1 1,0 1,0 5,1 1,0 1,-2 3,0-2,1 2,0-1,0 3,-1-2,0-3,0-4,1-1,0-1,-2 4,2-2,-1 4,2-1,1-2,2-2,2-1,1-3,0-1,-1 0,-1 1,0 0,-2 5,0 1,1-1,-1-1,-3 4,1 1,1-1,2-1,1-1,-1 3,0 0,1 0,-2 3,1-3,-3 3,3-1,0 4,3-2,-2 3,1-1,-2 2,2-3,-1 0,2-2,-1 3,2-1,-1 2,2-2,3-2,-2 2,1-1,3-3,3 0,1-1,-3 3,2-1,-2 4,1-2,2 2,2-1,-4 4,0-2,-1-1,2 1,2-1,1 0,1 1,0 0,-4 3,1-2,-3 1,1-2,-3 1,0 2,-3 1,2 4,4-1,-3 1,3 0,2 1,-3 0,0 2,1 1,-4 1,1 1,1 0,-3 0,4-2,-3 0,0-1,3 0,-3 2,0-1,2 2,-2 0,2 0,3 0,2 0,1 0,-3 0,1 0,-3 0,1 0,-2 0,2 0,-3 0,3 3,-3 0,0 0,2-1,-3 0,3 2,2-1,-2 1,-1-2,1 0,-3-2,3 1,-2-1,0 3,1 0,-2-1,0 1,2-1,-3-2,1 3,-3 0,3 2,-1 1,0 0,-1 1,0-2,-2-1,1 0,-2 1,4 1,-2-1,3 5,-3-1,2 4,-3-1,1-2,-2-4,2 1,2 1,-1-1,1-2,-2-1,1 1,3 2,-3-1,2 2,-3-1,1 3,-2 0,0 3,-1-1,2 3,-3-2,3 0,-2-3,1 0,-1-3,1-2,-1-2,2 4,-2-1,2 5,-2 0,2 1,-2-2,1 1,-1 0,2 0,-2-2,1 3,-1-2,2 4,-2-2,1 2,-1-1,2 1,-2 0,-1 1,-2-2,1 2,0-2,0 1,-3-1,1 2,-2-2,4 2,-2-1,4 0,1 4,-2 3,1 2,-4-2,-2 0,0 1,-2-3,3 2,1 2,-2-3,1 1,1 1,-1-4,3 1,0-4,-1 3,2 4,-2-3,-3 3,1 2,-2-2,0-1,0-4,1 3,-1-3,-2 1,-1-3,4 1,1-2,-2 3,-1-1,-2 1,1 4,0-3,-1 0,1 2,0-2,0 0,1 2,0-3,-1 1,-1-3,1 1,3 3,0-3,-2 2,-1-3,3 0,1-1,1 3,-2 4,0-2,-1 3,0-2,1 0,1 2,-1-4,-1 1,1 1,1 2,0-2,0 2,2 2,-2-3,1-1,-2 2,-1-3,0-1,-1-2,2 2,-1-2,-1 2,0 2,0-2,2 2,-2-1,2 2,-1 3,1 4,0-2,-2 1,-1 0,0 2,0-1,0 1,0 1,1 1,-2 0,2 2,0 2,-1 0,-2-2,0-1,1 1,1-1,-1 0,2 0,0 1,1-2,0 0,1-2,-1 0,2-1,1 0,1 2,0 1,0 1,0 4,0-1,-4 0,1-1,1 0,2 1,-1-1,-2 1,-2-1,0 1,0 1,0 5,0-1,2 1,2 0,1 0,2 0,1 1,-2-3,0-1,0 1,1 0,0 4,1 0,0 1,1 0,-2-3,-1-1,0-1,0 5,1 2,1 1,-2-2,-1 0,1-1,-2-1,-2-4,-3-2,1-2,2 1,-1 1,0 2,0 1,1 1,0-2,1-1,2 1,-1-2,0 3,-1 0,0 2,1 0,2-2,0-1,0-2,0-1,-1 1,2 2,-2-2,-3-2,-2-3,0 1,0-1,0-1,1-1,0-1,0-5,-1-2,0 2,3 4,-1 2,-1 1,0 0,3 1,1 3,-2-1,-1 0,-2-2,0 1,0-1,1 2,0 0,1-2,1 1,2 3,2 1,1 2,-2-1,-2-3,-1 1,-1-7,2 0,2 1,2 3,1 0,0 3,0 1,1 2,-1 1,0 1,0 3,0 4,0 0,-1-1,1-1,0-1,0-2,-1-1,2 0,-2 0,-1-3,-2-1,1 0,0-1,2-3,-3-2,0-2,0-1,0-6,-1 1,1 0,1 2,1 0,1 1,0 0,-2 1,-2 0,-1 0,1 0,-2-5,1 1,-1 1,0 1,0-4,2 1,3 2,-1 1,0 1,-2 1,-2 0,0 0,1 0,-1-5,-1-1,0-1,1 3,1 0,-1 1,1-3,-3-1,1 1,0-4,0 0,0 2,-2 2,1 2,0-3,-1 0,1 1,3 1,1 1,0-2,1 3,0 3,-1-4,0 2,-1-5,0 1,2-1,-2-2,-2-1,-1-3,-1 3,3 3,-1-2,2 1,-1-4,0 1,2 2,0-3,0 2,0 1,0-1,0 0,-1-2,0 0,-1-3,1 2,-2-2,-1-3,2 1,2-1,0 3,-1-2,1 3,-2-2,-1-2,-2-3,-2-3,3 3,2 0,-2-1,0-1,-2-2,3 1,1-1,0 1,2 0,0 1,4-1,-1-2,2 1,-1-3,2 1,-2-1,2 0,-2-1,1 1,0 0,0 0,0 0,1 0,-3 0,3 0,-2 0,2 0,-2 0,1 0,-1 0,1-3,-1 0,2-2,-2-1,2-4,-2 1,1-2,0 1,0 1,-1 1,2 0,-3 2,3-2,-2 2,2-1,-3 1,3-4,-2 0,2 0,-2 1,2-3,-3 2,3-3,-1 0,0-1,-1 1,1-2,-1 1,2 0,2-4,0 1,2-3,-1 2,1-1,0-2,-2-2,-3 3,1-2,2-3,0-1,1-1,-4 5,1-3,1 0,-3 3,1-1,3-2,0-1,-2 4,4-2,0-1,-3 4,4-2,2-5,-1-1,2-3,-1-1,-2 0,-2 2,-2 1,-1 1,0 0,-1 1,-1-2,0-1,1-2,-1 0,1-2,-1-1,1 0,0 2,0 1,0 3,-1 0,1 2,-2 5,1-1,-2 0,0-2,-1 4,-1-1,-2-2,-2 0,1-2,1-3,2-4,-1 0,2-2,0-1,-1 0,1 0,0-1,1-1,-1-2,-3 0,0 0,-1-3,-1-1,-2 0,-2 3,0 2,-1 2,0 4,-1 2,1 3,0 0,2 2,1 0,3-1,1-1,3-4,0-1,0-1,1-2,0-2,0-1,-4-2,0 1,2-3,1-1,-1 0,-2 3,0 1,-1 4,1 0,1 0,2-1,2-2,0 1,2-5,-1-3,1-3,1 0,-1-4,0 1,0 0,0-1,0 2,-1 3,1 2,0 2,0 5,0 1,-1 1,1-1,0-1,0 3,-1-1,1 3,0 1,0 2,0 3,0-3,0 1,-1 1,1 0,0-1,-1-1,1 2,0-1,0-1,0 1,-1 0,1-2,0-2,-2 5,1 0,1 1,-3 6,3-2,1 0,-3 4,2-2,-1 4,1-3,-1 3,2 0,-3 2,3 1,-2 2,1-1,-1 2,4-2,4 0,3 0,2 0,1 0,11-1,5-2,2 1,-1 1,-3 3,-5 1,-3 0,-7 3,-4 2,-1 1,-3 0,-1 0,-3 1,1 1,-3 1,5-1,-2 0,2-2,-1 1,0 0,-3 2,3 1,-3 1,1 0,-1 1,2 0,-3 1,3-1,-2 0,2 0,-2 0,1 0,-1 0,2 0,3 0,2 3,4 2,-3 2,2 2,2 4,-3-1,1 2,-3-1,12 4,9 1,8 1,-1-1,-2-1,-6-1,-4 1,-4 0,-3 2,-1 3,-1 2,0 2,-1 1,1-2,-4-5,0 1,-1 2,-2 2,-2 1,-1 0,-2 2,-1 0,0 0,-1 0,0 0,1 3,2 2,0 1,1-1,-1-1,-3-7,1 1,-2-6,0 3,0 1,0 1,-2-3,2 1,-1-3,0 2,-1-2,-1 2,0 5,2 1,1 5,-2 0,0 0,1-2,-2-1,0 2,1 2,1 3,-1 2,-1 1,-1 1,1 1,0 0,1 2,0-1,-3-1,1-1,-2-2,-2-4,1-2,2 0,2 1,0 2,0 5,-1 0,0-1,2 1,0 0,0 1,0-1,0-2,2 0,0-1,1 2,0 0,1 0,0 3,0 2,-2-3,-2-1,1 0,1-3,0-1,1 1,0 3,1 2,-1 0,1 3,0 0,0 0,0-2,0 0,-1 1,1-2,0-1,0-3,-1-4,1 0,0-2,0 1,0-1,0-1,-1-2,1 0,0-1,0-1,0-1,-3-4,0 1,0 0,-2-3,0 2,0 1,2 2,1 1,1 0,-2-3,2-3,1 1,1 2,-1 1,-1-4,1 1,-3-2,3 2,1 2,0 2,-3-4,2 2,1 0,0 3,-3-5,2 2,-2-3,2 1,-2-3,2 1,-1-4,2 2,-2-1,2 1,0 2,0 3,-1-3,-1 0,0-4,0 1,0-4,1 2,-2-2,3 2,3 2,-2-1,4 1,-1-2,2 2,3-2,1 4,2-1,-4-2,-1 0,1 0,0 0,2-2,1 1,0 2,1 0,1 0,0-1,0-1,-1 0,1-1,0 1,2-2,1 1,2 0,0-3,1 0,3-1,-1 0,-2-1,-1 0,0 2,-1-1,1 0,2-2,1-1,-1-4,3 2,0-2,2 3,1-1,1 1,-1 0,1-1,2 1,0-1,3 0,2-3,3 0,1 2,2 1,0 1,3 0,1-2,2-2,0 2,1 0,2-1,0 0,0-2,2 0,0 0,2-1,0-1,1 1,-2 0,-3 0,-1 0,-2 0,1 0,-1-3,1 0,1 0,0 0,-2 2,1-3,-1 0,1 1,-1 1,1 0,-1 1,2 1,1-3,-1 0,1 0,1 1,1 0,2 1,0 1,1 0,0 0,1 0,-1 0,0 0,-1-2,-1-1,-3-3,-4 1,-1 0,-5-1,-4 0,-4 2,-2 1,-2 1,-3 1,-4 1,-3 0,-7 0,-3 0,-5 1,-1-1,-4 0,2 0,-2 0,-3 0,-3 0,-2 0,-3 0,0 0,-2 0,1 0</inkml:trace>
</inkml:ink>
</file>

<file path=ppt/ink/ink97.xml><?xml version="1.0" encoding="utf-8"?>
<inkml:ink xmlns:inkml="http://www.w3.org/2003/InkML">
  <inkml:definitions>
    <inkml:context xml:id="ctx0">
      <inkml:inkSource xml:id="inkSrc0">
        <inkml:traceFormat>
          <inkml:channel name="X" type="integer" max="32767" units="cm"/>
          <inkml:channel name="Y" type="integer" max="32767" units="cm"/>
          <inkml:channel name="F" type="integer" max="2047" units="deg"/>
          <inkml:channel name="T" type="integer" max="2.14748E9" units="dev"/>
        </inkml:traceFormat>
        <inkml:channelProperties>
          <inkml:channelProperty channel="X" name="resolution" value="2155.72363" units="1/cm"/>
          <inkml:channelProperty channel="Y" name="resolution" value="3449.15796" units="1/cm"/>
          <inkml:channelProperty channel="F" name="resolution" value="5.68611" units="1/deg"/>
          <inkml:channelProperty channel="T" name="resolution" value="1" units="1/dev"/>
        </inkml:channelProperties>
      </inkml:inkSource>
      <inkml:timestamp xml:id="ts0" timeString="2023-09-28T07:21:53.767"/>
    </inkml:context>
    <inkml:brush xml:id="br0">
      <inkml:brushProperty name="width" value="0.05292" units="cm"/>
      <inkml:brushProperty name="height" value="0.05292" units="cm"/>
      <inkml:brushProperty name="color" value="#FF0000"/>
    </inkml:brush>
  </inkml:definitions>
  <inkml:trace contextRef="#ctx0" brushRef="#br0">9224 7449 57 0,'0'0'80'0,"0"0"-30"0,0 0 34 15,0 0-30-15,0 0-33 16,0 0 7-16,0 0 21 15,-23-6 10-15,23 6 0 16,0-3-4-16,0 3 11 16,0 0-26-16,0 0-4 15,0 0-3-15,0 0-12 16,0 0-7-16,0 0-14 16,0 21 4-16,0 28 5 15,0 22 16-15,0 13-13 0,0 5-5 16,0 3 2-16,0 1 1 15,23-3-9-15,-3-5 4 16,12-9-5-16,-15-5-20 16,-5-10-104-16,2-10-145 15,-14-12-93-15</inkml:trace>
  <inkml:trace contextRef="#ctx0" brushRef="#br0" timeOffset="656.23">8089 6227 400 0,'0'0'148'0,"0"0"-85"15,0 0 87-15,87-173-28 16,-38 142-58-16,-6 12-31 16,-5 15-29-16,0 4-4 15,-1 0-6-15,1 24 5 16,3 21 1-16,-18 13 7 15,-9 4-4-15,-14 5-3 16,0-2-1-16,0-2-13 0,0-5 14 16,0-4-1-1,-14-5 2-15,-1-12 4 0,9-1-2 16,6-11-2-16,0-8-1 16,0-11 0-16,0-3 0 15,0 1 4-15,0-2 13 16,21 3 0-16,8-5 17 15,8 0-1-15,-2 0-15 16,6 0-6-16,2 0-6 16,6 0-6-16,9 0 0 15,-6 0 0-15,0-5-106 16,6-4-46-16,-14 3-43 16,-13-3-159-16</inkml:trace>
  <inkml:trace contextRef="#ctx0" brushRef="#br0" timeOffset="1015.19">9050 5860 338 0,'0'0'107'0,"0"0"28"15,0 0 21 1,0 0-62-16,0 0-49 0,0 0 4 16,87-54 1-16,-49 38-29 15,5-2-10-15,0 2-5 16,-5 2-3-16,0 5-3 15,-12 1 0-15,-9 5-2 16,-5 2-57-16,-12 1-35 16,0 0-33-16,0 0-30 15,0 0-38-15,-18 9 3 16,-25 10 29-16</inkml:trace>
  <inkml:trace contextRef="#ctx0" brushRef="#br0" timeOffset="1265.12">9050 5860 74 0,'49'-8'92'16,"-60"27"4"-16,2-3-35 0,9 0 3 15,0 0 29-15,0-4-25 16,0 2-39-16,0-1 10 16,20-1 18-16,12 5-19 15,6 0 11-15,5 3-29 16,1 2-2-16,5 1-4 16,3 1-5-16,-9-1 0 15,-14-3-4-15,-6-3-1 16,-8 3 7-16,-9-7-5 15,-6-1 0-15,0-1 2 16,0-3-5-16,0 2 1 16,0-5-2-16,-29 3-2 15,-15-5-43-15,-8-3-53 0,9 0-38 16,14 0-120-16,9-26 37 16</inkml:trace>
  <inkml:trace contextRef="#ctx0" brushRef="#br0" timeOffset="1624.46">9710 6102 24 0,'0'0'150'16,"0"0"-99"-16,0 0 54 15,0 0 6-15,0 0-44 0,0 0-6 16,258 9-3-16,-229-9 4 15,-6 0-2-15,-9 0 5 16,1 0-17-16,-1-9-10 16,-14-8 11-16,0 5-12 15,0-10-9-15,0-5-12 16,0 4-7-16,-8-2-3 16,-21-1-1-16,-9 7 1 15,-3-1-2-15,-2 3-4 16,5 3-6-16,1 2-1 15,5 9-24-15,12 3-23 16,-3 0-3-16,8 3-47 16,-8 28-88-16,6 15-33 15,-4-2-41-15</inkml:trace>
  <inkml:trace contextRef="#ctx0" brushRef="#br0" timeOffset="2686.88">16238 11238 401 0,'0'0'167'0,"0"0"-119"15,0 0 9-15,0 0 20 16,0 0-48-16,0 0-19 0,0 4-8 15,14 28 4-15,4 13 36 16,-7 18-22-16,4 15-14 16,-4 6-3-16,1 5 2 15,-6 0-5-15,11-8 0 16,-14-10-5-16,8-14-52 16,-5-15-95-16,0-14 32 15,9-14-44-15,-10-14-16 16</inkml:trace>
  <inkml:trace contextRef="#ctx0" brushRef="#br0" timeOffset="3358.39">15896 9996 358 0,'0'0'98'15,"0"0"28"-15,0 0-6 16,0 0-30-16,0 0-42 15,0 0-4-15,75-111-22 16,-51 106-7-16,7 5-7 16,7 0-8-16,6 23-11 15,-1 26 11-15,-11 11-7 16,-6 8-24-16,-15-1-22 0,-11 1-6 16,0-14 23-16,0-9 27 15,0-12 2-15,6-13 7 16,6-15 0-16,11-5-10 15,6 0-10-15,6 0 20 16,8 0 17-16,-5 0 9 16,-1 0-6-16,-5 0 0 15,0 15-8-15,-9 5-6 16,-5 6 2-16,-10-4 6 16,-8 2-4-16,0-6-2 15,0-1 5-15,-6-1-5 16,-25-1 7-16,-13-1-8 0,1-5-7 15,-6-5-45 1,11-4-53-16,0 0-69 0,12-13-290 16</inkml:trace>
  <inkml:trace contextRef="#ctx0" brushRef="#br0" timeOffset="3670.82">16611 10293 30 0,'0'0'18'0,"0"0"44"15,0 0 16-15,0 0 0 0,0 0-24 16,0 0 21 0,304 66-3-16,-266-66-14 0,-3 0 47 15,-12 0-25-15,0-6-1 16,-9-14-17-16,1-5 5 15,-9-4-22-15,-6 1-18 16,0-2-4-16,0 5-5 16,-35-1-6-16,-17 6 2 15,-6 5-14-15,-12 8-14 16,7 7-38-16,2 0-22 16,17 0-79-16,18 22-67 15,9 9-73-15</inkml:trace>
  <inkml:trace contextRef="#ctx0" brushRef="#br0" timeOffset="3952.54">17239 10218 182 0,'0'0'57'16,"0"0"36"-16,0 0 22 15,0 0-15-15,0 0-11 16,0 0 6-16,293-36-9 16,-264 1-14-16,-9-4-11 15,-20-3-16-15,0 2-11 0,0-2-13 16,0 0-4-16,-32 10-2 16,-17 2-6-16,-15 16-9 15,9 3-9-15,0 11-55 16,3 0-41-16,23 13-60 15,3 29-163-15</inkml:trace>
  <inkml:trace contextRef="#ctx0" brushRef="#br0" timeOffset="4748.68">18076 10066 391 0,'0'0'85'0,"0"0"42"15,0 0 4-15,0 0-53 16,9-198-36-16,2 144 9 16,7 8-9-16,-10 2-6 15,-2 13-13-15,0 1-3 16,-6 10-6-16,9 8-8 0,-1 5-5 16,-2 4-1-16,-3 3 0 15,-3 0-5-15,6 0-2 16,8 0-10-16,6 14-12 15,-5 11 17-15,11 8 12 16,-6-5 5-16,3 1 0 16,-11-6 3-16,5-10-8 15,-8-4-2-15,-3-9-1 16,8 0-2-16,1 0-7 16,-9 0-1-16,17 0 13 15,-3-13 18-15,12-19-12 16,-9-1 3-16,-3-2-5 15,-5 10-3-15,-1 6 6 0,1 9-6 16,-15 3-1-16,5 7-1 16,-5 0-1-16,3 0-6 15,12 0-12-15,5 3 17 16,-3 11 3-16,10 5 7 16,-10-7-2-16,3 1-4 15,-2-6 0-15,2-3 0 16,-12-4-1-16,7 0-2 15,-1 0-5-15,-2 0 7 16,11-11 13-16,3-11 0 16,6-7 11-16,0-1-12 15,-15 15-7-15,1 5-2 16,-4 10-3-16,-8 0-2 16,-6 0-4-16,11 0-15 15,10 0 21-15,2 0 1 0,3 10 9 16,6-7-7-16,-9 0-3 15,-3-3 0-15,-2 0-7 16,-7 0 7-16,9 0 8 16,-8 0-8-16,8 0-18 15,-2 0-90-15,-7 0-152 16</inkml:trace>
</inkml:ink>
</file>

<file path=ppt/ink/ink98.xml><?xml version="1.0" encoding="utf-8"?>
<inkml:ink xmlns:inkml="http://www.w3.org/2003/InkML">
  <inkml:definitions>
    <inkml:context xml:id="ctx0">
      <inkml:inkSource xml:id="inkSrc0">
        <inkml:traceFormat>
          <inkml:channel name="X" type="integer" max="32767" units="cm"/>
          <inkml:channel name="Y" type="integer" max="32767" units="cm"/>
          <inkml:channel name="F" type="integer" max="2047" units="deg"/>
          <inkml:channel name="T" type="integer" max="2.14748E9" units="dev"/>
        </inkml:traceFormat>
        <inkml:channelProperties>
          <inkml:channelProperty channel="X" name="resolution" value="2155.72363" units="1/cm"/>
          <inkml:channelProperty channel="Y" name="resolution" value="3449.15796" units="1/cm"/>
          <inkml:channelProperty channel="F" name="resolution" value="5.68611" units="1/deg"/>
          <inkml:channelProperty channel="T" name="resolution" value="1" units="1/dev"/>
        </inkml:channelProperties>
      </inkml:inkSource>
      <inkml:timestamp xml:id="ts0" timeString="2023-09-28T07:32:04.468"/>
    </inkml:context>
    <inkml:brush xml:id="br0">
      <inkml:brushProperty name="width" value="0.05292" units="cm"/>
      <inkml:brushProperty name="height" value="0.05292" units="cm"/>
      <inkml:brushProperty name="color" value="#FF0000"/>
    </inkml:brush>
  </inkml:definitions>
  <inkml:trace contextRef="#ctx0" brushRef="#br0">788 8787 6 0,'0'0'81'0,"0"0"-26"16,0 0 17-16,0 0-38 16,0 0 0-16,0 0 11 15,0 0 23-15,0-6 7 16,0 6 10-16,0 0-8 16,0 0-16-16,0 0-12 15,0 0-16-15,0 0-13 16,0 0-9-16,0 0-1 15,0 0-5-15,0 0 1 0,0 0 2 16,0 0-6-16,0-3 0 16,0 3 2-1,0 0-4-15,0 0 0 0,12 0-1 16,8 0-3-16,3 0-7 16,9 0-6-16,0 0-26 15,0 3-10-15,-3 6-61 16,8 1-19-16,1-3-15 15,0-7-43-15</inkml:trace>
  <inkml:trace contextRef="#ctx0" brushRef="#br0" timeOffset="421.15">1831 8790 20 0,'0'0'81'0,"0"0"-7"16,0 0-14-16,0 0 11 15,0 0-9-15,0 0 4 16,136-18-32-16,-99 10-17 15,-5 3-2-15,6-2-10 16,-6 4-5-16,-9 3-5 16,9 0-41-16,-6 0-69 15,-9 0-82-15</inkml:trace>
  <inkml:trace contextRef="#ctx0" brushRef="#br0" timeOffset="702.35">2719 8795 75 0,'0'0'30'0,"0"0"46"15,0 0 6-15,0 0-5 16,0 0-26-16,0 0-23 0,119 0-13 16,-99 0-7-1,3 0-1-15,-2 0-4 0,-4 0-3 16,-3 0-84-16,-2 12-90 16</inkml:trace>
  <inkml:trace contextRef="#ctx0" brushRef="#br0" timeOffset="889.79">3373 8845 126 0,'0'0'23'0,"0"0"16"15,0 0-33-15,0 0-6 0,0 0-20 16,0 0-17-16,168-22 19 15,-150 22 18-15,8 3 4 16,-9 6-4-16,9 1-123 16</inkml:trace>
  <inkml:trace contextRef="#ctx0" brushRef="#br0" timeOffset="1077.58">4068 8847 263 0,'0'0'23'0,"0"0"81"0,0 0-2 16,0 0-78-1,0 0-18-15,0 0-6 0,223-24-30 16,-180 24-49-16,-5 0-73 16,8 6-35-16</inkml:trace>
  <inkml:trace contextRef="#ctx0" brushRef="#br0" timeOffset="1233.46">4919 8835 113 0,'0'0'72'16,"0"0"-68"-16,0 0 45 16,0 0-20-16,0 0-29 0,0 0-7 15,206 0-55 1,-163 0-104-16</inkml:trace>
  <inkml:trace contextRef="#ctx0" brushRef="#br0" timeOffset="1467.78">5652 8814 36 0,'0'0'42'15,"0"0"-13"-15,0 0-13 16,0 0-11-16,0 0-5 16,0 0-3-16,251 0 0 0,-210 0 3 15,-9 0 12-15,-3 0 20 16,0 1-28-16,0 7-4 16,-6-2-40-16,6 0-17 15</inkml:trace>
  <inkml:trace contextRef="#ctx0" brushRef="#br0" timeOffset="2577.17">1315 8361 195 0,'0'0'73'0,"0"0"-1"15,0 0 44-15,0 0-50 16,0 0-40-16,0 0-4 16,-310-16-13-16,261 16-2 15,0 0 6-15,0 0-2 16,-9 19-7-16,15-2-4 15,-10 6 0-15,10 4 0 16,2 5 0-16,-2 2-1 16,0 2-1-16,5 6 0 15,-5 0 2-15,-1 0 0 0,7-7 0 16,8 1 0-16,8-5 0 16,13-5 0-16,8 1 0 15,0-6-8-15,0 1 8 16,0 9 1-16,0 0 3 15,8 4 19-15,13-3-15 16,8 0 0-16,-6-3-5 16,-3-7-3-16,3-2 2 15,-6-4-2-15,12 0-16 16,-5-6 16-16,2-2 11 16,11 3 11-16,-8-2-17 15,15-1 2-15,-7 0 1 0,15-5-7 16,3-3 0-1,0 0 9-15,9 0 9 0,-3 0 2 16,3-19-5-16,2-4 8 16,-2-2-19-16,-15-1 4 15,0-2 1-15,-11-1-5 16,-6 1 3-16,-3-5 0 16,-15 4-3-16,9-2-1 15,-17-2-2-15,-6-3 1 16,0 5 1-16,0-4 0 15,0-4-3-15,-6-6-1 16,-37-3 0-16,-6-5 0 16,5 10-2-16,-5 4-5 15,-6 14-14-15,-3 11-3 0,3 14-63 16,-20 0-45-16,-18 27-250 16</inkml:trace>
  <inkml:trace contextRef="#ctx0" brushRef="#br0" timeOffset="3780.37">806 11931 336 0,'0'0'33'0,"0"0"17"0,0 0 12 16,0 0-44-16,0 0-16 16,0 0-1-16,124-28 0 15,-98 28 2-15,0 0 0 16,-3 0-1-16,4 0-1 15,4 0-1-15,-2 0-9 16,9 0-88-16,-6 0-72 16,5 2-65-16</inkml:trace>
  <inkml:trace contextRef="#ctx0" brushRef="#br0" timeOffset="3983.05">1793 11903 255 0,'0'0'72'0,"0"0"-24"15,0 0 5-15,0 0-34 16,0 0-16-16,0 0-3 16,220-61-13-16,-191 61-34 15,3 0-42-15,-6 0-53 16</inkml:trace>
  <inkml:trace contextRef="#ctx0" brushRef="#br0" timeOffset="4092.84">2502 11931 138 0,'0'0'46'0,"0"0"-46"15,0 0-31-15,0 0-92 16</inkml:trace>
  <inkml:trace contextRef="#ctx0" brushRef="#br0" timeOffset="4295.25">3298 11908 175 0,'0'0'36'0,"0"0"4"0,0 0-22 15,0 0-18 1,0 0-22-16,0 0-20 0,261-8-22 16,-206 16 3-16,3 3-3 15</inkml:trace>
  <inkml:trace contextRef="#ctx0" brushRef="#br0" timeOffset="4513.92">4395 11900 16 0,'0'0'191'16,"0"0"-160"-16,0 0 16 0,0 0-5 15,0 0-16-15,345-48-11 16,-273 42 4-16,-8-2 17 16,-9 5-17-16,-12 3-3 15,9 0-15-15,-17 0-2 16,17 0-22-16,3 0-74 15,-6 0-36-15,18 0-29 16</inkml:trace>
  <inkml:trace contextRef="#ctx0" brushRef="#br0" timeOffset="4577.1">5530 11842 98 0,'0'0'65'0,"0"0"-47"16,0 0-18-16,0 0-120 15</inkml:trace>
  <inkml:trace contextRef="#ctx0" brushRef="#br0" timeOffset="4810.75">6416 11826 41 0,'0'0'112'0,"0"0"-26"16,0 0-18-16,0 0-51 15,0 0-13-15,0 0-4 16,324-16-29-16,-281 13-12 16,-11 3 28-16,3 0 13 15,-9 0 4-15,6 0-4 0,0 0-5 16,5 0-79-16</inkml:trace>
  <inkml:trace contextRef="#ctx0" brushRef="#br0" timeOffset="5123.39">7484 11819 42 0,'0'0'111'16,"0"0"-58"-16,0 0 35 16,0 0-30-16,0 0-23 15,0 0 7-15,368-16-6 16,-296 16 2-16,-14 0-3 0,0 0-20 15,3 0-5 1,-6 0 2-16,2 0-11 0,4 0-1 16,0 0-24-16,-3 0-30 15,9 0-37-15,-15 0-28 16,-9 0 43-16,0 0 55 16,-5 0 21-16,-6 0 4 15,8 0 15-15,-8 0 12 16,-3 0-31-16,-6 0-2 15,-2 0-102-15</inkml:trace>
  <inkml:trace contextRef="#ctx0" brushRef="#br0" timeOffset="6419.73">1098 11671 124 0,'0'0'0'0,"0"0"33"0,0 0-14 16,0 0-19-16,0 0 0 15,0 0 3-15,-341 55 9 16,297-45 23-16,12-1 31 15,9-1-15-15,-3 3-17 16,3 3-10-16,-9 1-1 16,-8 11-12-16,11 2-10 15,-18 8 0-15,4 6 2 16,-1 3-2-16,7 3 3 16,-1 3-4-16,9-6-9 15,9-6 8-15,17-6-8 16,3-5-3-16,0-5 12 15,9-5 29-15,43-5-18 0,12-6 2 16,-4-3 22-16,7-3 12 16,11-1-22-16,-11 0-6 15,2 0 12-15,1 0-12 16,-10 0 9-16,10-1-11 16,-9-6 2-16,2 0-10 15,7-3-2-15,-4-2 2 16,10-2-4-16,-4-5-4 15,-14-4 1-15,-3-2 2 16,-23-1-2-16,0-2-1 16,-9 2 1-16,-15-4 1 15,-2-1 0-15,-6-1 2 0,0-3-4 16,0 0 0 0,0-4 4-16,-6 5-5 0,-25-2 5 15,-19-1-5-15,-13 6-3 16,-7-1-5-16,-22 2 5 15,-1 5-33-15,-5 7 15 16,-4 14-45-16,4 4-89 16,-1 16-68-16</inkml:trace>
  <inkml:trace contextRef="#ctx0" brushRef="#br0" timeOffset="2119.97">4497 13407 118 0,'0'0'304'16,"0"0"-182"-16,0 0-45 15,0 0-42-15,0 0-24 0,0 0-7 16,0 0 17-16,0 0 12 15,0 0 2-15,0 0-14 16,0 0-6-16,0 0 5 16,0 0-5-16,0 0-2 15,0 0 3-15,0 0 8 16,0 0-1-16,0 0-6 16,0 0-5-16,0 0-1 15,0 0 8-15,0 0 18 16,14 0 0-16,15-6-5 15,-12 0 0-15,27-2-5 16,-15 0-6-16,8-9-3 16,7-5-4-16,-15-4 5 15,0-2-11-15,-6-1 0 16,6 4 3-16,-12-2-7 0,3-2 1 16,-2 3-4-16,-1-2 6 15,1-1-4-15,-4 1-2 16,-2-5 0-16,2 1-1 15,-2 4 4-15,-1 1-6 16,-2 1 4-16,-3 4-2 16,-6 0 6-16,0-4-6 15,0-6-2-15,0 1 2 16,5-2 3-16,1 1-2 16,0 4 0-16,0-2-1 0,0 0-3 15,2 1 3 1,4 1 0-16,-6-1 0 0,0 1 0 15,-6 2 2-15,5-1 3 16,10 3-5-16,-9-6 0 16,5 5-1-16,-11-4 0 15,6-3 1-15,0 3 4 16,8-8-4-16,-8-2 1 16,0 4 0-16,0-6 0 15,-6 10 0-15,5-4 1 16,-5 3-1-16,0 0-1 15,6 6-1-15,12-4 1 16,-16 6 0-16,4-6 0 16,6 2 0-16,-6-2 1 15,2-2-1-15,4 1 1 0,-1 1-1 16,-5 2 0-16,14-1-1 16,-14 3 1-16,0 4-1 15,6-3 1-15,-12 2 0 16,8-6 1-16,4 1 1 15,-12-5-2-15,6-3 0 16,5 4 1-16,-2-2 0 16,0-2-1-16,-1-2 0 15,-8 6 0-15,6 0-1 16,0-1 4-16,-6 10-1 16,6-2 2-16,-6 3 2 15,0 7 0-15,8-8-3 0,-8 3 7 16,0-5-8-1,0 0 0-15,9-6-2 0,-6-3 0 16,3 1 1-16,0 2-1 16,-1-3 0-16,1 3 5 15,-6-2-5-15,12 1 9 16,-12 1-6-16,0 1 6 16,0 1-7-16,0 1 2 15,0-1-3-15,0 4 3 16,0-4-3-16,0 7-1 15,0-3-1-15,0 2 1 16,0 0 0-16,0 4-1 16,0-1 1-16,0 1 0 15,0-4 0-15,0 1-2 16,0-4 2-16,0 1 1 0,0 0 0 16,0-6-1-16,0 3 0 15,0 2 0-15,5 4-1 16,-2 1 1-16,9 2-1 15,-6-1 1-15,5-1 1 16,-11 6-1-16,6-7 0 16,-3-1 1-16,3-3-1 15,0 4 1-15,5 0-4 16,7 2 3-16,-10-6-5 16,-2 4 5-16,11-3 3 0,-8-1-3 15,3 3 0 1,-7 1-1-16,13-3 1 0,-10-1 3 15,-2-1-1-15,6 3-2 16,-1 1-3-16,-5-1 3 16,0 6 0-16,-3-1 3 15,8 2-6-15,7 2 3 16,-12-1 0-16,2 0-1 16,-2 1 1-16,9-8-2 15,-1 0 2-15,1-1 0 16,2 2 0-16,-3-6-1 15,15 2 1-15,-14 1 2 16,8 2-2-16,-9 8 1 16,7 2-2-16,-7-4 1 15,-5 8 0-15,5-5 0 0,7 2-3 16,-4-1-3-16,9-1 5 16,6 0 1-16,-3-9-1 15,0 1 2-15,5-1 0 16,4 3-1-16,-15 4 0 15,-2 7-1-15,-10 3 0 16,1-2-1-16,2 2 2 16,-2 4-5-16,5-5 1 15,9 0 0-15,0-2 2 16,3 6 2-16,-3-5 0 16,0 4 0-16,-8 0 2 15,-13 4-5-15,1 0 2 16,3 0-4-16,-3 0 1 15,11 0-1-15,-5 0 4 0,8 0 1 16,6 0 3-16,-14 0-2 16,-1 0 1-16,1 0-4 15,-12 0-7-15,8 0 2 16,-8 0 1-16,6 0 0 16,6 0 6-16,5 0 3 15,3 0-3-15,-8 8 6 16,8 3-5-16,-2-2 0 15,2 5-1-15,-3 2 0 16,1-1 0-16,2 1 0 16,6 4 0-16,-9 3 0 15,1-1 3-15,-1 1 1 16,-3 2-1-16,10-6 4 0,-16 4-7 16,4-2-3-16,5 3 3 15,-11-2 3-15,-3 4-2 16,9 0 0-16,-1 2 2 15,6 8-2-15,-14 2-1 16,3 4 3-16,0 0-3 16,0-1 0-16,5 1 0 15,-5 4 1-15,-3-6 0 16,3 5 3-16,-6-3-2 16,6-3 0-16,-6-4-2 15,0 0 1-15,5-6 1 16,4 4 0-16,6-2-2 0,-13 4 1 15,4 7-1 1,6 0 1-16,5 12 1 0,-14-2-2 16,9 2 2-16,-7 0-1 15,4-12-1-15,6 1 1 16,-13-4-1-16,10-5 0 16,-6-3 0-16,5-2 1 15,-5-2 2-15,0-8-2 16,-6 4-1-16,3-1 0 15,8-1-1-15,-2 6 1 16,6 2 0-16,-12-1 0 16,2 11 1-16,1 0 0 15,3-1-1-15,-9 4 1 0,6-6-1 16,2-2 0-16,-2-2 0 16,-3-5 0-16,9-4 0 15,-4-3 0-15,1 0 0 16,-9-1 1-16,6 7-1 15,-1 7 2-15,-2-4-2 16,-3 9 0-16,6-3 0 16,3-4 0-16,-9 5 0 15,6-1 0-15,2-2 1 16,-8-1-1-16,6-4 0 16,-6-1 0-16,3-8 0 15,3 4 0-15,0-5 0 16,2-2-3-16,-2 7 3 15,3-3 2-15,-1 2-2 0,-2 3 0 16,3 4-1-16,5-4 0 16,-2 6 1-16,-3-6-1 15,5 4 1-15,1-4 0 16,-7 0 0-16,15-2 0 16,-17-3 1-16,0-4-1 15,-3 3 0-15,6 0 0 16,2 0 1-16,-2 1 1 15,-3 2-1-15,-3 1 0 16,2-1-1-16,4-7 0 16,3 4 0-16,-4-2 0 15,-2 0 0-15,-3 2-1 16,6-4 0-16,2 5 0 0,4-4 1 16,-10 3 0-1,7 1-1-15,0-2 1 0,2 2 2 16,-2-1-2-16,-1-6 1 15,4-1-1-15,-7-1 0 16,7-2 0-16,-1 1-3 16,-2-1 3-16,0-3 0 15,-7 2 0-15,1 1 0 16,3-6 0-16,-3 3 0 16,-1 0-1-16,1-2 0 15,0-4-1-15,0 0 1 16,2 0 1-16,-2 0 9 0,0 0-4 15,0 0 9 1,0 0-9-16,5 0 11 0,4 0-6 16,-10 0-4-16,7 0-5 15,0 0 5-15,-4 0-5 16,4 0 1-16,-1 0-1 16,4-7 4-16,-4 4-1 15,1-3 1-15,0-5 0 16,8-1-4-16,-3-4 5 15,4 1-4-15,-4-1 1 16,6 2-1-16,-14-1-2 16,8-5 4-16,0 1-3 15,-2-3 7-15,8 2-2 0,-8-2-5 16,-4-1 5 0,9 0-6-16,-2-2 1 0,5-4-1 15,-14-1 1-15,-4 2 2 16,13-7 2-16,-12 0-5 15,-4 0 8-15,10-1 0 16,-6 0-5-16,11 4 3 16,-17 1-1-16,9-4-1 15,-3 3 1-15,-1-5 0 16,1 3-3-16,-6 2 0 16,0 4 2-16,12-5 3 15,-12-3 0-15,6-6-4 16,-3-5-3-16,-3-5 1 15,0 4 1-15,0-3-2 0,0 3 1 16,0 6-1-16,0 4 0 16,5 3 1-16,-5 1-1 15,0 6 2-15,6 0-1 16,-6-1-1-16,0-4 0 16,0-1 1-16,0-5-1 15,0 1 1-15,0 5-1 16,0 1-2-16,0-4 2 15,0 8 0-15,0-6 2 16,6 0-2-16,-6 3 1 16,6-5-1-16,-6 3 0 15,0-2 1-15,0 4-1 16,0-1 0-16,0 0 0 0,0 6 1 16,0-4 1-1,0 2-2-15,0 2 0 0,0-3 0 16,0 4 0-16,0 0-2 15,0-6 2-15,0 3 2 16,0-3-1-16,0-3-1 16,0 6 0-16,0-1 0 15,11 4 0-15,-2 6 0 16,-3-1 0-16,0 2 0 16,-6-2 0-16,0-2 0 15,5-5 0-15,7-1 0 16,-1-4 0-16,-8-4 1 0,9 4-1 15,-6 4 1 1,5-2-2-16,-11 6 2 0,6-6 0 16,-6 2 0-16,3-3-1 15,-3 3 0-15,6 6 0 16,0-4-1-16,-1 6 1 16,-5 1-2-16,18-2 2 15,-18 0-1-15,8 0 1 16,4-5 0-16,5-2 0 15,-2-2-2-15,-4 2 0 16,7-1 2-16,-12 5 0 16,2 3-1-16,7 5 1 15,-7-1-1-15,-2 5 1 0,3-1 0 16,-3-2 0 0,-1 4 0-16,4-1 0 0,6-1 0 15,-12 3 0-15,2-3 0 16,1-1 0-16,3 2 0 15,5-1 1-15,-8 1-1 16,3-5-1-16,-3 5 1 16,2-1-1-16,7-1-1 15,-7 5 2-15,7-1-2 16,-1 4 2-16,-5-6-1 16,11-5 0-16,-5 5 2 15,-7-1-2-15,13 2 2 16,-7 7-2-16,-5-7 1 15,0 3-1-15,-4 3 0 0,-5 2-1 16,6 3 0-16,3 0-1 16,-3 0-1-16,-3 0 3 15,2-3 1-15,10-6 0 16,-1 6 1-16,-8-5-1 16,6 5 1-16,-7 1 1 15,1-1-1-15,-6 3-1 16,9-4 0-16,-3 1-1 15,-3 3-2-15,-3 0-1 16,8 0-1-16,-8 0-2 16,0 0 0-16,6 0 0 15,6 0 3-15,2 0 4 16,-11 0-1-16,11 0 2 16,1 0-2-16,2 0 1 15,1 0-3-15,-1 0 1 0,3 10 0 16,1 6 0-16,2 4 2 15,9 3 1-15,-1 8 1 16,-7 0 0-16,2 0 1 16,-6 3-2-16,3 2 2 15,-3-2-3-15,-2 2 3 16,2 2 1-16,-8 1-2 16,-1-4-2-16,-5 3 1 15,8 1-2-15,-5 6 2 16,-6 3-1-16,3 3 0 0,0 3 2 15,5-3-2 1,-11 5 0-16,17-9-1 0,-14 1 1 16,3 1 1-16,6-2 0 15,-4-1 0-15,1-2-1 16,-6 1 0-16,3 1 2 16,0-2-2-16,-6 2 0 15,5-1 0-15,-5-1 0 16,6 5 1-16,-6-5 1 15,0 2-2-15,18-6-1 16,-18-4 1-16,2 3 1 16,4-7-1-16,0 3 0 15,6-3-1-15,8 4 2 16,-9 0-1-16,-5 2 0 16,12-1 1-16,-10 2-1 0,-2 3 0 15,0 0 1 1,0 3-1-16,5 3 0 0,-2-3 1 15,-9 3-1-15,0 0-1 16,6-6 1-16,-6-5 0 16,5 6 1-16,1-1-2 15,6 0 2-15,-6 2-1 16,-3-2 0-16,2 1 0 16,1-6 1-16,9 2-1 15,-7-2 1-15,-2 2-1 16,3 0 0-16,-9-1 1 15,6 1 4-15,-6 6-8 0,0 0 6 16,0 3-3-16,0-3 0 16,0-3 0-16,0 0 0 15,0 0 0-15,0 1 0 16,0-1 2-16,0 1-3 16,0-8 2-16,0 0-1 15,0 4 3-15,5 3-2 16,7-4-1-16,-12 4 2 15,6-5 1-15,-6 2-3 16,0-3 0-16,5 0 4 16,-5 2-4-16,3-2-3 15,9 1 3-15,-3-1 0 16,-1 4 0-16,-2-3 1 16,-3-2 0-16,-3 0-1 15,6 1 1-15,0 2 3 0,-1 8-4 16,7-3-2-16,-12 3 2 15,6 1 1-15,2-5-1 16,-2-3 1-16,9 4-1 16,-7-9 0-16,-2-3 0 15,-3 3 1-15,9-6 2 16,2 3 2-16,-5 5-3 16,-1 6 2-16,-2 0 2 15,0 2-1-15,11 5-3 16,-11-5-2-16,0 2 2 15,3 1-1-15,-1-1-1 16,-2 6 2-16,9-8-1 0,-7 7 0 16,13-2 0-16,-7-5 0 15,3 5 2-15,-2-5-3 16,-4 2 0-16,7-8 2 16,-4 10-2-16,-5-3 4 15,5 6-4-15,1 3 6 16,-9-3 3-16,8 8-9 15,-5-2 1-15,5 4 11 16,-8 7-11-16,-3 0 2 16,12-4 0-16,-10-4 4 15,1-2-6-15,3-9 4 16,-9-5-4-16,6-5 4 16,-4-1-2-16,7 1 3 0,-3 0-5 15,0 3 0-15,14-2-1 16,-8 2 0-16,-1 7 1 15,4-2 3-15,2 4 3 16,-11 0-5-16,14 5-2 16,-8 3 3-16,8-2 0 15,-3-1-3-15,1-3 3 16,2-8 1-16,6-4-2 16,-3 1-2-16,-3-3 0 15,4 3 6-15,2-8-2 16,-9-1-1-16,9-2 0 15,-3-2-3-15,3 4 1 0,0 1-1 16,3-7 2-16,3 2-2 16,6 5 0-16,-1 0-3 15,1 3 3-15,5 2 16 16,-5-3-10-16,3-1 1 16,2 0-6-16,-5-3 3 15,5-3 1-15,3-4-3 16,-2-6 0-16,-1 1 4 15,-5-5-5-15,-1 1 0 16,7 4 3-16,-7-3 2 16,4 0-4-16,0 6 13 15,2 1-8-15,9 1-5 16,-3 4 2-16,15 4-3 16,-3-9 2-16,0 9-3 15,-4-8 0-15,1-2 0 0,-8 0 4 16,-7-7-2-16,6 3 0 15,6 0 7-15,-3-3-1 16,-3 3-1-16,1-3-3 16,-1 0 1-16,-6-4-4 15,12 2 2-15,-23-1-2 16,17-4-1-16,-5 8 1 16,5-5 2-16,-8 4 1 15,2 0-4-15,-3-2 4 16,-2 1 1-16,6 1 3 15,-1 0-7-15,-5 0 2 16,8 1-1-16,-3-4 2 0,4-1-2 16,-13-3 2-16,1-2-2 15,-12 0 1-15,-2-2-2 16,-19-2 0-16,7 5-1 16,-3-8 0-16,-6 0-1 15,0 0-16-15,0 0-30 16,0 9-29-16,0 1-71 15,-38 5-91-15,-20-7-224 16</inkml:trace>
</inkml:ink>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idx="2"/>
          </p:nvPr>
        </p:nvSpPr>
        <p:spPr>
          <a:xfrm>
            <a:off x="1107000" y="812520"/>
            <a:ext cx="5345280" cy="4008959"/>
          </a:xfrm>
          <a:prstGeom prst="rect">
            <a:avLst/>
          </a:prstGeom>
          <a:noFill/>
          <a:ln>
            <a:noFill/>
            <a:prstDash val="solid"/>
          </a:ln>
        </p:spPr>
      </p:sp>
      <p:sp>
        <p:nvSpPr>
          <p:cNvPr id="3" name="Segnaposto note 2"/>
          <p:cNvSpPr txBox="1">
            <a:spLocks noGrp="1"/>
          </p:cNvSpPr>
          <p:nvPr>
            <p:ph type="body" sz="quarter" idx="3"/>
          </p:nvPr>
        </p:nvSpPr>
        <p:spPr>
          <a:xfrm>
            <a:off x="756000" y="5078520"/>
            <a:ext cx="6047640" cy="4811040"/>
          </a:xfrm>
          <a:prstGeom prst="rect">
            <a:avLst/>
          </a:prstGeom>
          <a:noFill/>
          <a:ln>
            <a:noFill/>
          </a:ln>
        </p:spPr>
        <p:txBody>
          <a:bodyPr lIns="0" tIns="0" rIns="0" bIns="0"/>
          <a:lstStyle/>
          <a:p>
            <a:endParaRPr lang="en-US"/>
          </a:p>
        </p:txBody>
      </p:sp>
      <p:sp>
        <p:nvSpPr>
          <p:cNvPr id="4" name="Segnaposto intestazione 3"/>
          <p:cNvSpPr txBox="1">
            <a:spLocks noGrp="1"/>
          </p:cNvSpPr>
          <p:nvPr>
            <p:ph type="hdr" sz="quarter"/>
          </p:nvPr>
        </p:nvSpPr>
        <p:spPr>
          <a:xfrm>
            <a:off x="0" y="0"/>
            <a:ext cx="3280680" cy="534240"/>
          </a:xfrm>
          <a:prstGeom prst="rect">
            <a:avLst/>
          </a:prstGeom>
          <a:noFill/>
          <a:ln>
            <a:noFill/>
          </a:ln>
        </p:spPr>
        <p:txBody>
          <a:bodyPr lIns="0" tIns="0" rIns="0" bIns="0" anchorCtr="0"/>
          <a:lstStyle>
            <a:lvl1pPr lvl="0" rtl="0" hangingPunct="0">
              <a:buNone/>
              <a:tabLst/>
              <a:defRPr lang="en-US" sz="1400" kern="1200">
                <a:latin typeface="Liberation Serif" pitchFamily="18"/>
                <a:ea typeface="DejaVu Sans" pitchFamily="2"/>
                <a:cs typeface="DejaVu Sans" pitchFamily="2"/>
              </a:defRPr>
            </a:lvl1pPr>
          </a:lstStyle>
          <a:p>
            <a:pPr lvl="0"/>
            <a:endParaRPr lang="en-US"/>
          </a:p>
        </p:txBody>
      </p:sp>
      <p:sp>
        <p:nvSpPr>
          <p:cNvPr id="5" name="Segnaposto data 4"/>
          <p:cNvSpPr txBox="1">
            <a:spLocks noGrp="1"/>
          </p:cNvSpPr>
          <p:nvPr>
            <p:ph type="dt" idx="1"/>
          </p:nvPr>
        </p:nvSpPr>
        <p:spPr>
          <a:xfrm>
            <a:off x="4278960" y="0"/>
            <a:ext cx="3280680" cy="534240"/>
          </a:xfrm>
          <a:prstGeom prst="rect">
            <a:avLst/>
          </a:prstGeom>
          <a:noFill/>
          <a:ln>
            <a:noFill/>
          </a:ln>
        </p:spPr>
        <p:txBody>
          <a:bodyPr lIns="0" tIns="0" rIns="0" bIns="0" anchorCtr="0"/>
          <a:lstStyle>
            <a:lvl1pPr lvl="0" algn="r" rtl="0" hangingPunct="0">
              <a:buNone/>
              <a:tabLst/>
              <a:defRPr lang="en-US" sz="1400" kern="1200">
                <a:latin typeface="Liberation Serif" pitchFamily="18"/>
                <a:ea typeface="DejaVu Sans" pitchFamily="2"/>
                <a:cs typeface="DejaVu Sans" pitchFamily="2"/>
              </a:defRPr>
            </a:lvl1pPr>
          </a:lstStyle>
          <a:p>
            <a:pPr lvl="0"/>
            <a:endParaRPr lang="en-US"/>
          </a:p>
        </p:txBody>
      </p:sp>
      <p:sp>
        <p:nvSpPr>
          <p:cNvPr id="6" name="Segnaposto piè di pagina 5"/>
          <p:cNvSpPr txBox="1">
            <a:spLocks noGrp="1"/>
          </p:cNvSpPr>
          <p:nvPr>
            <p:ph type="ftr" sz="quarter" idx="4"/>
          </p:nvPr>
        </p:nvSpPr>
        <p:spPr>
          <a:xfrm>
            <a:off x="0" y="10157400"/>
            <a:ext cx="3280680" cy="534240"/>
          </a:xfrm>
          <a:prstGeom prst="rect">
            <a:avLst/>
          </a:prstGeom>
          <a:noFill/>
          <a:ln>
            <a:noFill/>
          </a:ln>
        </p:spPr>
        <p:txBody>
          <a:bodyPr lIns="0" tIns="0" rIns="0" bIns="0" anchor="b" anchorCtr="0"/>
          <a:lstStyle>
            <a:lvl1pPr lvl="0" rtl="0" hangingPunct="0">
              <a:buNone/>
              <a:tabLst/>
              <a:defRPr lang="en-US" sz="1400" kern="1200">
                <a:latin typeface="Liberation Serif" pitchFamily="18"/>
                <a:ea typeface="DejaVu Sans" pitchFamily="2"/>
                <a:cs typeface="DejaVu Sans" pitchFamily="2"/>
              </a:defRPr>
            </a:lvl1pPr>
          </a:lstStyle>
          <a:p>
            <a:pPr lvl="0"/>
            <a:endParaRPr lang="en-US"/>
          </a:p>
        </p:txBody>
      </p:sp>
      <p:sp>
        <p:nvSpPr>
          <p:cNvPr id="7" name="Segnaposto numero diapositiva 6"/>
          <p:cNvSpPr txBox="1">
            <a:spLocks noGrp="1"/>
          </p:cNvSpPr>
          <p:nvPr>
            <p:ph type="sldNum" sz="quarter" idx="5"/>
          </p:nvPr>
        </p:nvSpPr>
        <p:spPr>
          <a:xfrm>
            <a:off x="4278960" y="10157400"/>
            <a:ext cx="3280680" cy="534240"/>
          </a:xfrm>
          <a:prstGeom prst="rect">
            <a:avLst/>
          </a:prstGeom>
          <a:noFill/>
          <a:ln>
            <a:noFill/>
          </a:ln>
        </p:spPr>
        <p:txBody>
          <a:bodyPr lIns="0" tIns="0" rIns="0" bIns="0" anchor="b" anchorCtr="0"/>
          <a:lstStyle>
            <a:lvl1pPr lvl="0" algn="r" rtl="0" hangingPunct="0">
              <a:buNone/>
              <a:tabLst/>
              <a:defRPr lang="en-US" sz="1400" kern="1200">
                <a:latin typeface="Liberation Serif" pitchFamily="18"/>
                <a:ea typeface="DejaVu Sans" pitchFamily="2"/>
                <a:cs typeface="DejaVu Sans" pitchFamily="2"/>
              </a:defRPr>
            </a:lvl1pPr>
          </a:lstStyle>
          <a:p>
            <a:pPr lvl="0"/>
            <a:fld id="{09219C67-7034-4DE1-97DD-0206D0E54793}" type="slidenum">
              <a:rPr/>
              <a:pPr lvl="0"/>
              <a:t>‹N›</a:t>
            </a:fld>
            <a:endParaRPr lang="en-US"/>
          </a:p>
        </p:txBody>
      </p:sp>
    </p:spTree>
  </p:cSld>
  <p:clrMap bg1="lt1" tx1="dk1" bg2="lt2" tx2="dk2" accent1="accent1" accent2="accent2" accent3="accent3" accent4="accent4" accent5="accent5" accent6="accent6" hlink="hlink" folHlink="folHlink"/>
  <p:notesStyle>
    <a:lvl1pPr marL="216000" marR="0" indent="-216000" rtl="0" hangingPunct="0">
      <a:tabLst/>
      <a:defRPr lang="en-US" sz="2000" b="0" i="0" u="none" strike="noStrike" kern="1200" cap="none">
        <a:ln>
          <a:noFill/>
        </a:ln>
        <a:highlight>
          <a:scrgbClr r="0" g="0" b="0">
            <a:alpha val="0"/>
          </a:scrgbClr>
        </a:highlight>
        <a:latin typeface="Liberation Sans" pitchFamily="18"/>
        <a:ea typeface="Noto Sans CJK SC Regular" pitchFamily="2"/>
        <a:cs typeface="FreeSans" pitchFamily="2"/>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noResize="1"/>
          </p:cNvSpPr>
          <p:nvPr>
            <p:ph type="sldImg"/>
          </p:nvPr>
        </p:nvSpPr>
        <p:spPr>
          <a:xfrm>
            <a:off x="1106488" y="812800"/>
            <a:ext cx="5345112" cy="4008438"/>
          </a:xfrm>
          <a:solidFill>
            <a:srgbClr val="729FCF"/>
          </a:solidFill>
          <a:ln w="25400">
            <a:solidFill>
              <a:srgbClr val="3465A4"/>
            </a:solidFill>
            <a:prstDash val="solid"/>
          </a:ln>
        </p:spPr>
      </p:sp>
      <p:sp>
        <p:nvSpPr>
          <p:cNvPr id="3" name="Segnaposto note 2"/>
          <p:cNvSpPr txBox="1">
            <a:spLocks noGrp="1"/>
          </p:cNvSpPr>
          <p:nvPr>
            <p:ph type="body" sz="quarter" idx="1"/>
          </p:nvPr>
        </p:nvSpPr>
        <p:spPr/>
        <p:txBody>
          <a:bodyPr/>
          <a:lstStyle/>
          <a:p>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noResize="1"/>
          </p:cNvSpPr>
          <p:nvPr>
            <p:ph type="sldImg"/>
          </p:nvPr>
        </p:nvSpPr>
        <p:spPr>
          <a:xfrm>
            <a:off x="1106488" y="812800"/>
            <a:ext cx="5345112" cy="4008438"/>
          </a:xfrm>
          <a:solidFill>
            <a:srgbClr val="729FCF"/>
          </a:solidFill>
          <a:ln w="25400">
            <a:solidFill>
              <a:srgbClr val="3465A4"/>
            </a:solidFill>
            <a:prstDash val="solid"/>
          </a:ln>
        </p:spPr>
      </p:sp>
      <p:sp>
        <p:nvSpPr>
          <p:cNvPr id="3" name="Segnaposto note 2"/>
          <p:cNvSpPr txBox="1">
            <a:spLocks noGrp="1"/>
          </p:cNvSpPr>
          <p:nvPr>
            <p:ph type="body" sz="quarter" idx="1"/>
          </p:nvPr>
        </p:nvSpPr>
        <p:spPr/>
        <p:txBody>
          <a:bodyPr/>
          <a:lstStyle/>
          <a:p>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titolo">
    <p:spTree>
      <p:nvGrpSpPr>
        <p:cNvPr id="1" name=""/>
        <p:cNvGrpSpPr/>
        <p:nvPr/>
      </p:nvGrpSpPr>
      <p:grpSpPr>
        <a:xfrm>
          <a:off x="0" y="0"/>
          <a:ext cx="0" cy="0"/>
          <a:chOff x="0" y="0"/>
          <a:chExt cx="0" cy="0"/>
        </a:xfrm>
      </p:grpSpPr>
      <p:sp>
        <p:nvSpPr>
          <p:cNvPr id="2" name="Titolo 1"/>
          <p:cNvSpPr>
            <a:spLocks noGrp="1"/>
          </p:cNvSpPr>
          <p:nvPr>
            <p:ph type="ctrTitle"/>
          </p:nvPr>
        </p:nvSpPr>
        <p:spPr/>
        <p:txBody>
          <a:bodyPr/>
          <a:lstStyle/>
          <a:p>
            <a:r>
              <a:rPr lang="it-IT"/>
              <a:t>Fare clic per modificare lo stile del titolo</a:t>
            </a:r>
            <a:endParaRPr lang="en-US"/>
          </a:p>
        </p:txBody>
      </p:sp>
      <p:sp>
        <p:nvSpPr>
          <p:cNvPr id="3" name="Sottotitolo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it-IT"/>
              <a:t>Fare clic per modificare lo stile del sottotitolo dello schema</a:t>
            </a:r>
            <a:endParaRPr lang="en-US"/>
          </a:p>
        </p:txBody>
      </p:sp>
      <p:sp>
        <p:nvSpPr>
          <p:cNvPr id="4" name="Segnaposto data 3"/>
          <p:cNvSpPr>
            <a:spLocks noGrp="1"/>
          </p:cNvSpPr>
          <p:nvPr>
            <p:ph type="dt" sz="half" idx="10"/>
          </p:nvPr>
        </p:nvSpPr>
        <p:spPr/>
        <p:txBody>
          <a:bodyPr/>
          <a:lstStyle/>
          <a:p>
            <a:pPr lvl="0"/>
            <a:fld id="{4C3A2594-D2F7-4532-83C2-8D6BF9B86B56}" type="datetime1">
              <a:rPr lang="en-US" smtClean="0"/>
              <a:t>9/30/2026</a:t>
            </a:fld>
            <a:endParaRPr lang="en-US"/>
          </a:p>
        </p:txBody>
      </p:sp>
      <p:sp>
        <p:nvSpPr>
          <p:cNvPr id="5" name="Segnaposto piè di pagina 4"/>
          <p:cNvSpPr>
            <a:spLocks noGrp="1"/>
          </p:cNvSpPr>
          <p:nvPr>
            <p:ph type="ftr" sz="quarter" idx="11"/>
          </p:nvPr>
        </p:nvSpPr>
        <p:spPr/>
        <p:txBody>
          <a:bodyPr/>
          <a:lstStyle/>
          <a:p>
            <a:pPr lvl="0"/>
            <a:endParaRPr lang="en-US"/>
          </a:p>
        </p:txBody>
      </p:sp>
      <p:sp>
        <p:nvSpPr>
          <p:cNvPr id="6" name="Segnaposto numero diapositiva 5"/>
          <p:cNvSpPr>
            <a:spLocks noGrp="1"/>
          </p:cNvSpPr>
          <p:nvPr>
            <p:ph type="sldNum" sz="quarter" idx="12"/>
          </p:nvPr>
        </p:nvSpPr>
        <p:spPr/>
        <p:txBody>
          <a:bodyPr/>
          <a:lstStyle/>
          <a:p>
            <a:pPr lvl="0"/>
            <a:fld id="{473918B5-3AD7-4746-AAAB-A6B9113C471D}" type="slidenum">
              <a:rPr/>
              <a:pPr lvl="0"/>
              <a:t>‹N›</a:t>
            </a:fld>
            <a:endParaRPr lang="en-US"/>
          </a:p>
        </p:txBody>
      </p:sp>
    </p:spTree>
  </p:cSld>
  <p:clrMapOvr>
    <a:masterClrMapping/>
  </p:clrMapOvr>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olo e contenut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a:t>Fare clic per modificare lo stile del titolo</a:t>
            </a:r>
            <a:endParaRPr lang="en-US"/>
          </a:p>
        </p:txBody>
      </p:sp>
      <p:sp>
        <p:nvSpPr>
          <p:cNvPr id="3" name="Segnaposto contenuto 2"/>
          <p:cNvSpPr>
            <a:spLocks noGrp="1"/>
          </p:cNvSpPr>
          <p:nvPr>
            <p:ph idx="1"/>
          </p:nvPr>
        </p:nvSpPr>
        <p:spPr/>
        <p:txBody>
          <a:bodyPr/>
          <a:lstStyle/>
          <a:p>
            <a:pPr lvl="0"/>
            <a:r>
              <a:rPr lang="it-IT"/>
              <a:t>Fare clic per modificare stili del testo dello schema</a:t>
            </a:r>
          </a:p>
          <a:p>
            <a:pPr lvl="1"/>
            <a:r>
              <a:rPr lang="it-IT"/>
              <a:t>Secondo livello</a:t>
            </a:r>
          </a:p>
          <a:p>
            <a:pPr lvl="2"/>
            <a:r>
              <a:rPr lang="it-IT"/>
              <a:t>Terzo livello</a:t>
            </a:r>
          </a:p>
          <a:p>
            <a:pPr lvl="3"/>
            <a:r>
              <a:rPr lang="it-IT"/>
              <a:t>Quarto livello</a:t>
            </a:r>
          </a:p>
          <a:p>
            <a:pPr lvl="4"/>
            <a:r>
              <a:rPr lang="it-IT"/>
              <a:t>Quinto livello</a:t>
            </a:r>
            <a:endParaRPr lang="en-US"/>
          </a:p>
        </p:txBody>
      </p:sp>
      <p:sp>
        <p:nvSpPr>
          <p:cNvPr id="4" name="Segnaposto data 3"/>
          <p:cNvSpPr>
            <a:spLocks noGrp="1"/>
          </p:cNvSpPr>
          <p:nvPr>
            <p:ph type="dt" sz="half" idx="10"/>
          </p:nvPr>
        </p:nvSpPr>
        <p:spPr/>
        <p:txBody>
          <a:bodyPr/>
          <a:lstStyle/>
          <a:p>
            <a:pPr lvl="0"/>
            <a:fld id="{14A433B1-365E-4B57-87F0-83676A2811D7}" type="datetime1">
              <a:rPr lang="en-US" smtClean="0"/>
              <a:t>9/30/2026</a:t>
            </a:fld>
            <a:endParaRPr lang="en-US"/>
          </a:p>
        </p:txBody>
      </p:sp>
      <p:sp>
        <p:nvSpPr>
          <p:cNvPr id="5" name="Segnaposto piè di pagina 4"/>
          <p:cNvSpPr>
            <a:spLocks noGrp="1"/>
          </p:cNvSpPr>
          <p:nvPr>
            <p:ph type="ftr" sz="quarter" idx="11"/>
          </p:nvPr>
        </p:nvSpPr>
        <p:spPr/>
        <p:txBody>
          <a:bodyPr/>
          <a:lstStyle/>
          <a:p>
            <a:pPr lvl="0"/>
            <a:endParaRPr lang="en-US"/>
          </a:p>
        </p:txBody>
      </p:sp>
      <p:sp>
        <p:nvSpPr>
          <p:cNvPr id="6" name="Segnaposto numero diapositiva 5"/>
          <p:cNvSpPr>
            <a:spLocks noGrp="1"/>
          </p:cNvSpPr>
          <p:nvPr>
            <p:ph type="sldNum" sz="quarter" idx="12"/>
          </p:nvPr>
        </p:nvSpPr>
        <p:spPr/>
        <p:txBody>
          <a:bodyPr/>
          <a:lstStyle/>
          <a:p>
            <a:pPr lvl="0"/>
            <a:fld id="{3894B14C-0A33-4358-AA2C-102208251CEF}" type="slidenum">
              <a:rPr/>
              <a:pPr lvl="0"/>
              <a:t>‹N›</a:t>
            </a:fld>
            <a:endParaRPr lang="en-US"/>
          </a:p>
        </p:txBody>
      </p:sp>
    </p:spTree>
  </p:cSld>
  <p:clrMapOvr>
    <a:masterClrMapping/>
  </p:clrMapOvr>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Intestazione sezione">
    <p:spTree>
      <p:nvGrpSpPr>
        <p:cNvPr id="1" name=""/>
        <p:cNvGrpSpPr/>
        <p:nvPr/>
      </p:nvGrpSpPr>
      <p:grpSpPr>
        <a:xfrm>
          <a:off x="0" y="0"/>
          <a:ext cx="0" cy="0"/>
          <a:chOff x="0" y="0"/>
          <a:chExt cx="0" cy="0"/>
        </a:xfrm>
      </p:grpSpPr>
      <p:sp>
        <p:nvSpPr>
          <p:cNvPr id="2" name="Titolo 1"/>
          <p:cNvSpPr>
            <a:spLocks noGrp="1"/>
          </p:cNvSpPr>
          <p:nvPr>
            <p:ph type="title"/>
          </p:nvPr>
        </p:nvSpPr>
        <p:spPr>
          <a:xfrm>
            <a:off x="722313" y="4406900"/>
            <a:ext cx="7772400" cy="1362075"/>
          </a:xfrm>
        </p:spPr>
        <p:txBody>
          <a:bodyPr anchor="t"/>
          <a:lstStyle>
            <a:lvl1pPr algn="l">
              <a:defRPr sz="4000" b="1" cap="all"/>
            </a:lvl1pPr>
          </a:lstStyle>
          <a:p>
            <a:r>
              <a:rPr lang="it-IT"/>
              <a:t>Fare clic per modificare lo stile del titolo</a:t>
            </a:r>
            <a:endParaRPr lang="en-US"/>
          </a:p>
        </p:txBody>
      </p:sp>
      <p:sp>
        <p:nvSpPr>
          <p:cNvPr id="3" name="Segnaposto testo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it-IT"/>
              <a:t>Fare clic per modificare stili del testo dello schema</a:t>
            </a:r>
          </a:p>
        </p:txBody>
      </p:sp>
      <p:sp>
        <p:nvSpPr>
          <p:cNvPr id="4" name="Segnaposto data 3"/>
          <p:cNvSpPr>
            <a:spLocks noGrp="1"/>
          </p:cNvSpPr>
          <p:nvPr>
            <p:ph type="dt" sz="half" idx="10"/>
          </p:nvPr>
        </p:nvSpPr>
        <p:spPr/>
        <p:txBody>
          <a:bodyPr/>
          <a:lstStyle/>
          <a:p>
            <a:pPr lvl="0"/>
            <a:fld id="{7885BBFB-CCDE-424B-BC3A-737F77E6B800}" type="datetime1">
              <a:rPr lang="en-US" smtClean="0"/>
              <a:t>9/30/2026</a:t>
            </a:fld>
            <a:endParaRPr lang="en-US"/>
          </a:p>
        </p:txBody>
      </p:sp>
      <p:sp>
        <p:nvSpPr>
          <p:cNvPr id="5" name="Segnaposto piè di pagina 4"/>
          <p:cNvSpPr>
            <a:spLocks noGrp="1"/>
          </p:cNvSpPr>
          <p:nvPr>
            <p:ph type="ftr" sz="quarter" idx="11"/>
          </p:nvPr>
        </p:nvSpPr>
        <p:spPr/>
        <p:txBody>
          <a:bodyPr/>
          <a:lstStyle/>
          <a:p>
            <a:pPr lvl="0"/>
            <a:endParaRPr lang="en-US"/>
          </a:p>
        </p:txBody>
      </p:sp>
      <p:sp>
        <p:nvSpPr>
          <p:cNvPr id="6" name="Segnaposto numero diapositiva 5"/>
          <p:cNvSpPr>
            <a:spLocks noGrp="1"/>
          </p:cNvSpPr>
          <p:nvPr>
            <p:ph type="sldNum" sz="quarter" idx="12"/>
          </p:nvPr>
        </p:nvSpPr>
        <p:spPr/>
        <p:txBody>
          <a:bodyPr/>
          <a:lstStyle/>
          <a:p>
            <a:pPr lvl="0"/>
            <a:fld id="{DABB2E38-A184-4823-8D97-80EB04DB24A6}" type="slidenum">
              <a:rPr/>
              <a:pPr lvl="0"/>
              <a:t>‹N›</a:t>
            </a:fld>
            <a:endParaRPr lang="en-US"/>
          </a:p>
        </p:txBody>
      </p:sp>
    </p:spTree>
  </p:cSld>
  <p:clrMapOvr>
    <a:masterClrMapping/>
  </p:clrMapOvr>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ue contenuti">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a:t>Fare clic per modificare lo stile del titolo</a:t>
            </a:r>
            <a:endParaRPr lang="en-US"/>
          </a:p>
        </p:txBody>
      </p:sp>
      <p:sp>
        <p:nvSpPr>
          <p:cNvPr id="3" name="Segnaposto contenuto 2"/>
          <p:cNvSpPr>
            <a:spLocks noGrp="1"/>
          </p:cNvSpPr>
          <p:nvPr>
            <p:ph sz="half" idx="1"/>
          </p:nvPr>
        </p:nvSpPr>
        <p:spPr>
          <a:xfrm>
            <a:off x="457200" y="1604963"/>
            <a:ext cx="4038600" cy="3976687"/>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it-IT"/>
              <a:t>Fare clic per modificare stili del testo dello schema</a:t>
            </a:r>
          </a:p>
          <a:p>
            <a:pPr lvl="1"/>
            <a:r>
              <a:rPr lang="it-IT"/>
              <a:t>Secondo livello</a:t>
            </a:r>
          </a:p>
          <a:p>
            <a:pPr lvl="2"/>
            <a:r>
              <a:rPr lang="it-IT"/>
              <a:t>Terzo livello</a:t>
            </a:r>
          </a:p>
          <a:p>
            <a:pPr lvl="3"/>
            <a:r>
              <a:rPr lang="it-IT"/>
              <a:t>Quarto livello</a:t>
            </a:r>
          </a:p>
          <a:p>
            <a:pPr lvl="4"/>
            <a:r>
              <a:rPr lang="it-IT"/>
              <a:t>Quinto livello</a:t>
            </a:r>
            <a:endParaRPr lang="en-US"/>
          </a:p>
        </p:txBody>
      </p:sp>
      <p:sp>
        <p:nvSpPr>
          <p:cNvPr id="4" name="Segnaposto contenuto 3"/>
          <p:cNvSpPr>
            <a:spLocks noGrp="1"/>
          </p:cNvSpPr>
          <p:nvPr>
            <p:ph sz="half" idx="2"/>
          </p:nvPr>
        </p:nvSpPr>
        <p:spPr>
          <a:xfrm>
            <a:off x="4648200" y="1604963"/>
            <a:ext cx="4038600" cy="3976687"/>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it-IT"/>
              <a:t>Fare clic per modificare stili del testo dello schema</a:t>
            </a:r>
          </a:p>
          <a:p>
            <a:pPr lvl="1"/>
            <a:r>
              <a:rPr lang="it-IT"/>
              <a:t>Secondo livello</a:t>
            </a:r>
          </a:p>
          <a:p>
            <a:pPr lvl="2"/>
            <a:r>
              <a:rPr lang="it-IT"/>
              <a:t>Terzo livello</a:t>
            </a:r>
          </a:p>
          <a:p>
            <a:pPr lvl="3"/>
            <a:r>
              <a:rPr lang="it-IT"/>
              <a:t>Quarto livello</a:t>
            </a:r>
          </a:p>
          <a:p>
            <a:pPr lvl="4"/>
            <a:r>
              <a:rPr lang="it-IT"/>
              <a:t>Quinto livello</a:t>
            </a:r>
            <a:endParaRPr lang="en-US"/>
          </a:p>
        </p:txBody>
      </p:sp>
      <p:sp>
        <p:nvSpPr>
          <p:cNvPr id="5" name="Segnaposto data 4"/>
          <p:cNvSpPr>
            <a:spLocks noGrp="1"/>
          </p:cNvSpPr>
          <p:nvPr>
            <p:ph type="dt" sz="half" idx="10"/>
          </p:nvPr>
        </p:nvSpPr>
        <p:spPr/>
        <p:txBody>
          <a:bodyPr/>
          <a:lstStyle/>
          <a:p>
            <a:pPr lvl="0"/>
            <a:fld id="{A4E8F2AC-60C3-4554-ADA2-C61C50785243}" type="datetime1">
              <a:rPr lang="en-US" smtClean="0"/>
              <a:t>9/30/2026</a:t>
            </a:fld>
            <a:endParaRPr lang="en-US"/>
          </a:p>
        </p:txBody>
      </p:sp>
      <p:sp>
        <p:nvSpPr>
          <p:cNvPr id="6" name="Segnaposto piè di pagina 5"/>
          <p:cNvSpPr>
            <a:spLocks noGrp="1"/>
          </p:cNvSpPr>
          <p:nvPr>
            <p:ph type="ftr" sz="quarter" idx="11"/>
          </p:nvPr>
        </p:nvSpPr>
        <p:spPr/>
        <p:txBody>
          <a:bodyPr/>
          <a:lstStyle/>
          <a:p>
            <a:pPr lvl="0"/>
            <a:endParaRPr lang="en-US"/>
          </a:p>
        </p:txBody>
      </p:sp>
      <p:sp>
        <p:nvSpPr>
          <p:cNvPr id="7" name="Segnaposto numero diapositiva 6"/>
          <p:cNvSpPr>
            <a:spLocks noGrp="1"/>
          </p:cNvSpPr>
          <p:nvPr>
            <p:ph type="sldNum" sz="quarter" idx="12"/>
          </p:nvPr>
        </p:nvSpPr>
        <p:spPr/>
        <p:txBody>
          <a:bodyPr/>
          <a:lstStyle/>
          <a:p>
            <a:pPr lvl="0"/>
            <a:fld id="{DBB5FC33-1747-4595-962B-A2328E92B157}" type="slidenum">
              <a:rPr/>
              <a:pPr lvl="0"/>
              <a:t>‹N›</a:t>
            </a:fld>
            <a:endParaRPr lang="en-US"/>
          </a:p>
        </p:txBody>
      </p:sp>
    </p:spTree>
  </p:cSld>
  <p:clrMapOvr>
    <a:masterClrMapping/>
  </p:clrMapOvr>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nfronto">
    <p:spTree>
      <p:nvGrpSpPr>
        <p:cNvPr id="1" name=""/>
        <p:cNvGrpSpPr/>
        <p:nvPr/>
      </p:nvGrpSpPr>
      <p:grpSpPr>
        <a:xfrm>
          <a:off x="0" y="0"/>
          <a:ext cx="0" cy="0"/>
          <a:chOff x="0" y="0"/>
          <a:chExt cx="0" cy="0"/>
        </a:xfrm>
      </p:grpSpPr>
      <p:sp>
        <p:nvSpPr>
          <p:cNvPr id="2" name="Titolo 1"/>
          <p:cNvSpPr>
            <a:spLocks noGrp="1"/>
          </p:cNvSpPr>
          <p:nvPr>
            <p:ph type="title"/>
          </p:nvPr>
        </p:nvSpPr>
        <p:spPr>
          <a:xfrm>
            <a:off x="457200" y="274638"/>
            <a:ext cx="8229600" cy="1143000"/>
          </a:xfrm>
        </p:spPr>
        <p:txBody>
          <a:bodyPr/>
          <a:lstStyle>
            <a:lvl1pPr>
              <a:defRPr/>
            </a:lvl1pPr>
          </a:lstStyle>
          <a:p>
            <a:r>
              <a:rPr lang="it-IT"/>
              <a:t>Fare clic per modificare lo stile del titolo</a:t>
            </a:r>
            <a:endParaRPr lang="en-US"/>
          </a:p>
        </p:txBody>
      </p:sp>
      <p:sp>
        <p:nvSpPr>
          <p:cNvPr id="3" name="Segnaposto testo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a:t>Fare clic per modificare stili del testo dello schema</a:t>
            </a:r>
          </a:p>
        </p:txBody>
      </p:sp>
      <p:sp>
        <p:nvSpPr>
          <p:cNvPr id="4" name="Segnaposto contenuto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it-IT"/>
              <a:t>Fare clic per modificare stili del testo dello schema</a:t>
            </a:r>
          </a:p>
          <a:p>
            <a:pPr lvl="1"/>
            <a:r>
              <a:rPr lang="it-IT"/>
              <a:t>Secondo livello</a:t>
            </a:r>
          </a:p>
          <a:p>
            <a:pPr lvl="2"/>
            <a:r>
              <a:rPr lang="it-IT"/>
              <a:t>Terzo livello</a:t>
            </a:r>
          </a:p>
          <a:p>
            <a:pPr lvl="3"/>
            <a:r>
              <a:rPr lang="it-IT"/>
              <a:t>Quarto livello</a:t>
            </a:r>
          </a:p>
          <a:p>
            <a:pPr lvl="4"/>
            <a:r>
              <a:rPr lang="it-IT"/>
              <a:t>Quinto livello</a:t>
            </a:r>
            <a:endParaRPr lang="en-US"/>
          </a:p>
        </p:txBody>
      </p:sp>
      <p:sp>
        <p:nvSpPr>
          <p:cNvPr id="5" name="Segnaposto testo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a:t>Fare clic per modificare stili del testo dello schema</a:t>
            </a:r>
          </a:p>
        </p:txBody>
      </p:sp>
      <p:sp>
        <p:nvSpPr>
          <p:cNvPr id="6" name="Segnaposto contenuto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it-IT"/>
              <a:t>Fare clic per modificare stili del testo dello schema</a:t>
            </a:r>
          </a:p>
          <a:p>
            <a:pPr lvl="1"/>
            <a:r>
              <a:rPr lang="it-IT"/>
              <a:t>Secondo livello</a:t>
            </a:r>
          </a:p>
          <a:p>
            <a:pPr lvl="2"/>
            <a:r>
              <a:rPr lang="it-IT"/>
              <a:t>Terzo livello</a:t>
            </a:r>
          </a:p>
          <a:p>
            <a:pPr lvl="3"/>
            <a:r>
              <a:rPr lang="it-IT"/>
              <a:t>Quarto livello</a:t>
            </a:r>
          </a:p>
          <a:p>
            <a:pPr lvl="4"/>
            <a:r>
              <a:rPr lang="it-IT"/>
              <a:t>Quinto livello</a:t>
            </a:r>
            <a:endParaRPr lang="en-US"/>
          </a:p>
        </p:txBody>
      </p:sp>
      <p:sp>
        <p:nvSpPr>
          <p:cNvPr id="7" name="Segnaposto data 6"/>
          <p:cNvSpPr>
            <a:spLocks noGrp="1"/>
          </p:cNvSpPr>
          <p:nvPr>
            <p:ph type="dt" sz="half" idx="10"/>
          </p:nvPr>
        </p:nvSpPr>
        <p:spPr/>
        <p:txBody>
          <a:bodyPr/>
          <a:lstStyle/>
          <a:p>
            <a:pPr lvl="0"/>
            <a:fld id="{6AFF4D6F-949E-4113-A874-11B0DBD89E8C}" type="datetime1">
              <a:rPr lang="en-US" smtClean="0"/>
              <a:t>9/30/2026</a:t>
            </a:fld>
            <a:endParaRPr lang="en-US"/>
          </a:p>
        </p:txBody>
      </p:sp>
      <p:sp>
        <p:nvSpPr>
          <p:cNvPr id="8" name="Segnaposto piè di pagina 7"/>
          <p:cNvSpPr>
            <a:spLocks noGrp="1"/>
          </p:cNvSpPr>
          <p:nvPr>
            <p:ph type="ftr" sz="quarter" idx="11"/>
          </p:nvPr>
        </p:nvSpPr>
        <p:spPr/>
        <p:txBody>
          <a:bodyPr/>
          <a:lstStyle/>
          <a:p>
            <a:pPr lvl="0"/>
            <a:endParaRPr lang="en-US"/>
          </a:p>
        </p:txBody>
      </p:sp>
      <p:sp>
        <p:nvSpPr>
          <p:cNvPr id="9" name="Segnaposto numero diapositiva 8"/>
          <p:cNvSpPr>
            <a:spLocks noGrp="1"/>
          </p:cNvSpPr>
          <p:nvPr>
            <p:ph type="sldNum" sz="quarter" idx="12"/>
          </p:nvPr>
        </p:nvSpPr>
        <p:spPr/>
        <p:txBody>
          <a:bodyPr/>
          <a:lstStyle/>
          <a:p>
            <a:pPr lvl="0"/>
            <a:fld id="{7ACD38AA-D9E1-42B9-A61B-AC4474FBF7DA}" type="slidenum">
              <a:rPr/>
              <a:pPr lvl="0"/>
              <a:t>‹N›</a:t>
            </a:fld>
            <a:endParaRPr lang="en-US"/>
          </a:p>
        </p:txBody>
      </p:sp>
    </p:spTree>
  </p:cSld>
  <p:clrMapOvr>
    <a:masterClrMapping/>
  </p:clrMapOvr>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titol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a:t>Fare clic per modificare lo stile del titolo</a:t>
            </a:r>
            <a:endParaRPr lang="en-US"/>
          </a:p>
        </p:txBody>
      </p:sp>
      <p:sp>
        <p:nvSpPr>
          <p:cNvPr id="3" name="Segnaposto data 2"/>
          <p:cNvSpPr>
            <a:spLocks noGrp="1"/>
          </p:cNvSpPr>
          <p:nvPr>
            <p:ph type="dt" sz="half" idx="10"/>
          </p:nvPr>
        </p:nvSpPr>
        <p:spPr/>
        <p:txBody>
          <a:bodyPr/>
          <a:lstStyle/>
          <a:p>
            <a:pPr lvl="0"/>
            <a:fld id="{447CB72A-CC46-484C-AEEE-EC4970490DC8}" type="datetime1">
              <a:rPr lang="en-US" smtClean="0"/>
              <a:t>9/30/2026</a:t>
            </a:fld>
            <a:endParaRPr lang="en-US"/>
          </a:p>
        </p:txBody>
      </p:sp>
      <p:sp>
        <p:nvSpPr>
          <p:cNvPr id="4" name="Segnaposto piè di pagina 3"/>
          <p:cNvSpPr>
            <a:spLocks noGrp="1"/>
          </p:cNvSpPr>
          <p:nvPr>
            <p:ph type="ftr" sz="quarter" idx="11"/>
          </p:nvPr>
        </p:nvSpPr>
        <p:spPr/>
        <p:txBody>
          <a:bodyPr/>
          <a:lstStyle/>
          <a:p>
            <a:pPr lvl="0"/>
            <a:endParaRPr lang="en-US"/>
          </a:p>
        </p:txBody>
      </p:sp>
      <p:sp>
        <p:nvSpPr>
          <p:cNvPr id="5" name="Segnaposto numero diapositiva 4"/>
          <p:cNvSpPr>
            <a:spLocks noGrp="1"/>
          </p:cNvSpPr>
          <p:nvPr>
            <p:ph type="sldNum" sz="quarter" idx="12"/>
          </p:nvPr>
        </p:nvSpPr>
        <p:spPr/>
        <p:txBody>
          <a:bodyPr/>
          <a:lstStyle/>
          <a:p>
            <a:pPr lvl="0"/>
            <a:fld id="{BF93400A-DADF-4652-A595-B1629994B744}" type="slidenum">
              <a:rPr/>
              <a:pPr lvl="0"/>
              <a:t>‹N›</a:t>
            </a:fld>
            <a:endParaRPr lang="en-US"/>
          </a:p>
        </p:txBody>
      </p:sp>
    </p:spTree>
  </p:cSld>
  <p:clrMapOvr>
    <a:masterClrMapping/>
  </p:clrMapOvr>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uota">
    <p:spTree>
      <p:nvGrpSpPr>
        <p:cNvPr id="1" name=""/>
        <p:cNvGrpSpPr/>
        <p:nvPr/>
      </p:nvGrpSpPr>
      <p:grpSpPr>
        <a:xfrm>
          <a:off x="0" y="0"/>
          <a:ext cx="0" cy="0"/>
          <a:chOff x="0" y="0"/>
          <a:chExt cx="0" cy="0"/>
        </a:xfrm>
      </p:grpSpPr>
      <p:sp>
        <p:nvSpPr>
          <p:cNvPr id="2" name="Segnaposto data 1"/>
          <p:cNvSpPr>
            <a:spLocks noGrp="1"/>
          </p:cNvSpPr>
          <p:nvPr>
            <p:ph type="dt" sz="half" idx="10"/>
          </p:nvPr>
        </p:nvSpPr>
        <p:spPr/>
        <p:txBody>
          <a:bodyPr/>
          <a:lstStyle/>
          <a:p>
            <a:pPr lvl="0"/>
            <a:fld id="{455B67CC-B1D1-45A3-8169-6267D9892111}" type="datetime1">
              <a:rPr lang="en-US" smtClean="0"/>
              <a:t>9/30/2026</a:t>
            </a:fld>
            <a:endParaRPr lang="en-US"/>
          </a:p>
        </p:txBody>
      </p:sp>
      <p:sp>
        <p:nvSpPr>
          <p:cNvPr id="3" name="Segnaposto piè di pagina 2"/>
          <p:cNvSpPr>
            <a:spLocks noGrp="1"/>
          </p:cNvSpPr>
          <p:nvPr>
            <p:ph type="ftr" sz="quarter" idx="11"/>
          </p:nvPr>
        </p:nvSpPr>
        <p:spPr/>
        <p:txBody>
          <a:bodyPr/>
          <a:lstStyle/>
          <a:p>
            <a:pPr lvl="0"/>
            <a:endParaRPr lang="en-US"/>
          </a:p>
        </p:txBody>
      </p:sp>
      <p:sp>
        <p:nvSpPr>
          <p:cNvPr id="4" name="Segnaposto numero diapositiva 3"/>
          <p:cNvSpPr>
            <a:spLocks noGrp="1"/>
          </p:cNvSpPr>
          <p:nvPr>
            <p:ph type="sldNum" sz="quarter" idx="12"/>
          </p:nvPr>
        </p:nvSpPr>
        <p:spPr/>
        <p:txBody>
          <a:bodyPr/>
          <a:lstStyle/>
          <a:p>
            <a:pPr lvl="0"/>
            <a:fld id="{C5B879D8-86BF-4C51-8339-B07B2F9B8FE0}" type="slidenum">
              <a:rPr/>
              <a:pPr lvl="0"/>
              <a:t>‹N›</a:t>
            </a:fld>
            <a:endParaRPr lang="en-US"/>
          </a:p>
        </p:txBody>
      </p:sp>
    </p:spTree>
  </p:cSld>
  <p:clrMapOvr>
    <a:masterClrMapping/>
  </p:clrMapOvr>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to con didascalia">
    <p:spTree>
      <p:nvGrpSpPr>
        <p:cNvPr id="1" name=""/>
        <p:cNvGrpSpPr/>
        <p:nvPr/>
      </p:nvGrpSpPr>
      <p:grpSpPr>
        <a:xfrm>
          <a:off x="0" y="0"/>
          <a:ext cx="0" cy="0"/>
          <a:chOff x="0" y="0"/>
          <a:chExt cx="0" cy="0"/>
        </a:xfrm>
      </p:grpSpPr>
      <p:sp>
        <p:nvSpPr>
          <p:cNvPr id="2" name="Titolo 1"/>
          <p:cNvSpPr>
            <a:spLocks noGrp="1"/>
          </p:cNvSpPr>
          <p:nvPr>
            <p:ph type="title"/>
          </p:nvPr>
        </p:nvSpPr>
        <p:spPr>
          <a:xfrm>
            <a:off x="457200" y="273050"/>
            <a:ext cx="3008313" cy="1162050"/>
          </a:xfrm>
        </p:spPr>
        <p:txBody>
          <a:bodyPr anchor="b"/>
          <a:lstStyle>
            <a:lvl1pPr algn="l">
              <a:defRPr sz="2000" b="1"/>
            </a:lvl1pPr>
          </a:lstStyle>
          <a:p>
            <a:r>
              <a:rPr lang="it-IT"/>
              <a:t>Fare clic per modificare lo stile del titolo</a:t>
            </a:r>
            <a:endParaRPr lang="en-US"/>
          </a:p>
        </p:txBody>
      </p:sp>
      <p:sp>
        <p:nvSpPr>
          <p:cNvPr id="3" name="Segnaposto contenuto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it-IT"/>
              <a:t>Fare clic per modificare stili del testo dello schema</a:t>
            </a:r>
          </a:p>
          <a:p>
            <a:pPr lvl="1"/>
            <a:r>
              <a:rPr lang="it-IT"/>
              <a:t>Secondo livello</a:t>
            </a:r>
          </a:p>
          <a:p>
            <a:pPr lvl="2"/>
            <a:r>
              <a:rPr lang="it-IT"/>
              <a:t>Terzo livello</a:t>
            </a:r>
          </a:p>
          <a:p>
            <a:pPr lvl="3"/>
            <a:r>
              <a:rPr lang="it-IT"/>
              <a:t>Quarto livello</a:t>
            </a:r>
          </a:p>
          <a:p>
            <a:pPr lvl="4"/>
            <a:r>
              <a:rPr lang="it-IT"/>
              <a:t>Quinto livello</a:t>
            </a:r>
            <a:endParaRPr lang="en-US"/>
          </a:p>
        </p:txBody>
      </p:sp>
      <p:sp>
        <p:nvSpPr>
          <p:cNvPr id="4" name="Segnaposto testo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t-IT"/>
              <a:t>Fare clic per modificare stili del testo dello schema</a:t>
            </a:r>
          </a:p>
        </p:txBody>
      </p:sp>
      <p:sp>
        <p:nvSpPr>
          <p:cNvPr id="5" name="Segnaposto data 4"/>
          <p:cNvSpPr>
            <a:spLocks noGrp="1"/>
          </p:cNvSpPr>
          <p:nvPr>
            <p:ph type="dt" sz="half" idx="10"/>
          </p:nvPr>
        </p:nvSpPr>
        <p:spPr/>
        <p:txBody>
          <a:bodyPr/>
          <a:lstStyle/>
          <a:p>
            <a:pPr lvl="0"/>
            <a:fld id="{F6557705-86AA-48FE-AC65-011840765E84}" type="datetime1">
              <a:rPr lang="en-US" smtClean="0"/>
              <a:t>9/30/2026</a:t>
            </a:fld>
            <a:endParaRPr lang="en-US"/>
          </a:p>
        </p:txBody>
      </p:sp>
      <p:sp>
        <p:nvSpPr>
          <p:cNvPr id="6" name="Segnaposto piè di pagina 5"/>
          <p:cNvSpPr>
            <a:spLocks noGrp="1"/>
          </p:cNvSpPr>
          <p:nvPr>
            <p:ph type="ftr" sz="quarter" idx="11"/>
          </p:nvPr>
        </p:nvSpPr>
        <p:spPr/>
        <p:txBody>
          <a:bodyPr/>
          <a:lstStyle/>
          <a:p>
            <a:pPr lvl="0"/>
            <a:endParaRPr lang="en-US"/>
          </a:p>
        </p:txBody>
      </p:sp>
      <p:sp>
        <p:nvSpPr>
          <p:cNvPr id="7" name="Segnaposto numero diapositiva 6"/>
          <p:cNvSpPr>
            <a:spLocks noGrp="1"/>
          </p:cNvSpPr>
          <p:nvPr>
            <p:ph type="sldNum" sz="quarter" idx="12"/>
          </p:nvPr>
        </p:nvSpPr>
        <p:spPr/>
        <p:txBody>
          <a:bodyPr/>
          <a:lstStyle/>
          <a:p>
            <a:pPr lvl="0"/>
            <a:fld id="{BE1976AE-9A48-41C9-A224-81FAEBA43E9E}" type="slidenum">
              <a:rPr/>
              <a:pPr lvl="0"/>
              <a:t>‹N›</a:t>
            </a:fld>
            <a:endParaRPr lang="en-US"/>
          </a:p>
        </p:txBody>
      </p:sp>
    </p:spTree>
  </p:cSld>
  <p:clrMapOvr>
    <a:masterClrMapping/>
  </p:clrMapOvr>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magine con didascalia">
    <p:spTree>
      <p:nvGrpSpPr>
        <p:cNvPr id="1" name=""/>
        <p:cNvGrpSpPr/>
        <p:nvPr/>
      </p:nvGrpSpPr>
      <p:grpSpPr>
        <a:xfrm>
          <a:off x="0" y="0"/>
          <a:ext cx="0" cy="0"/>
          <a:chOff x="0" y="0"/>
          <a:chExt cx="0" cy="0"/>
        </a:xfrm>
      </p:grpSpPr>
      <p:sp>
        <p:nvSpPr>
          <p:cNvPr id="2" name="Titolo 1"/>
          <p:cNvSpPr>
            <a:spLocks noGrp="1"/>
          </p:cNvSpPr>
          <p:nvPr>
            <p:ph type="title"/>
          </p:nvPr>
        </p:nvSpPr>
        <p:spPr>
          <a:xfrm>
            <a:off x="1792288" y="4800600"/>
            <a:ext cx="5486400" cy="566738"/>
          </a:xfrm>
        </p:spPr>
        <p:txBody>
          <a:bodyPr anchor="b"/>
          <a:lstStyle>
            <a:lvl1pPr algn="l">
              <a:defRPr sz="2000" b="1"/>
            </a:lvl1pPr>
          </a:lstStyle>
          <a:p>
            <a:r>
              <a:rPr lang="it-IT"/>
              <a:t>Fare clic per modificare lo stile del titolo</a:t>
            </a:r>
            <a:endParaRPr lang="en-US"/>
          </a:p>
        </p:txBody>
      </p:sp>
      <p:sp>
        <p:nvSpPr>
          <p:cNvPr id="3" name="Segnaposto immagine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Segnaposto testo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t-IT"/>
              <a:t>Fare clic per modificare stili del testo dello schema</a:t>
            </a:r>
          </a:p>
        </p:txBody>
      </p:sp>
      <p:sp>
        <p:nvSpPr>
          <p:cNvPr id="5" name="Segnaposto data 4"/>
          <p:cNvSpPr>
            <a:spLocks noGrp="1"/>
          </p:cNvSpPr>
          <p:nvPr>
            <p:ph type="dt" sz="half" idx="10"/>
          </p:nvPr>
        </p:nvSpPr>
        <p:spPr/>
        <p:txBody>
          <a:bodyPr/>
          <a:lstStyle/>
          <a:p>
            <a:pPr lvl="0"/>
            <a:fld id="{825E1F62-6CC0-446C-996B-70B9A55B087D}" type="datetime1">
              <a:rPr lang="en-US" smtClean="0"/>
              <a:t>9/30/2026</a:t>
            </a:fld>
            <a:endParaRPr lang="en-US"/>
          </a:p>
        </p:txBody>
      </p:sp>
      <p:sp>
        <p:nvSpPr>
          <p:cNvPr id="6" name="Segnaposto piè di pagina 5"/>
          <p:cNvSpPr>
            <a:spLocks noGrp="1"/>
          </p:cNvSpPr>
          <p:nvPr>
            <p:ph type="ftr" sz="quarter" idx="11"/>
          </p:nvPr>
        </p:nvSpPr>
        <p:spPr/>
        <p:txBody>
          <a:bodyPr/>
          <a:lstStyle/>
          <a:p>
            <a:pPr lvl="0"/>
            <a:endParaRPr lang="en-US"/>
          </a:p>
        </p:txBody>
      </p:sp>
      <p:sp>
        <p:nvSpPr>
          <p:cNvPr id="7" name="Segnaposto numero diapositiva 6"/>
          <p:cNvSpPr>
            <a:spLocks noGrp="1"/>
          </p:cNvSpPr>
          <p:nvPr>
            <p:ph type="sldNum" sz="quarter" idx="12"/>
          </p:nvPr>
        </p:nvSpPr>
        <p:spPr/>
        <p:txBody>
          <a:bodyPr/>
          <a:lstStyle/>
          <a:p>
            <a:pPr lvl="0"/>
            <a:fld id="{D11604EC-79C3-4858-816B-864FB0F4D9C6}" type="slidenum">
              <a:rPr/>
              <a:pPr lvl="0"/>
              <a:t>‹N›</a:t>
            </a:fld>
            <a:endParaRPr lang="en-US"/>
          </a:p>
        </p:txBody>
      </p:sp>
    </p:spTree>
  </p:cSld>
  <p:clrMapOvr>
    <a:masterClrMapping/>
  </p:clrMapOvr>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olo e testo verticale">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a:t>Fare clic per modificare lo stile del titolo</a:t>
            </a:r>
            <a:endParaRPr lang="en-US"/>
          </a:p>
        </p:txBody>
      </p:sp>
      <p:sp>
        <p:nvSpPr>
          <p:cNvPr id="3" name="Segnaposto testo verticale 2"/>
          <p:cNvSpPr>
            <a:spLocks noGrp="1"/>
          </p:cNvSpPr>
          <p:nvPr>
            <p:ph type="body" orient="vert" idx="1"/>
          </p:nvPr>
        </p:nvSpPr>
        <p:spPr/>
        <p:txBody>
          <a:bodyPr vert="eaVert"/>
          <a:lstStyle/>
          <a:p>
            <a:pPr lvl="0"/>
            <a:r>
              <a:rPr lang="it-IT"/>
              <a:t>Fare clic per modificare stili del testo dello schema</a:t>
            </a:r>
          </a:p>
          <a:p>
            <a:pPr lvl="1"/>
            <a:r>
              <a:rPr lang="it-IT"/>
              <a:t>Secondo livello</a:t>
            </a:r>
          </a:p>
          <a:p>
            <a:pPr lvl="2"/>
            <a:r>
              <a:rPr lang="it-IT"/>
              <a:t>Terzo livello</a:t>
            </a:r>
          </a:p>
          <a:p>
            <a:pPr lvl="3"/>
            <a:r>
              <a:rPr lang="it-IT"/>
              <a:t>Quarto livello</a:t>
            </a:r>
          </a:p>
          <a:p>
            <a:pPr lvl="4"/>
            <a:r>
              <a:rPr lang="it-IT"/>
              <a:t>Quinto livello</a:t>
            </a:r>
            <a:endParaRPr lang="en-US"/>
          </a:p>
        </p:txBody>
      </p:sp>
      <p:sp>
        <p:nvSpPr>
          <p:cNvPr id="4" name="Segnaposto data 3"/>
          <p:cNvSpPr>
            <a:spLocks noGrp="1"/>
          </p:cNvSpPr>
          <p:nvPr>
            <p:ph type="dt" sz="half" idx="10"/>
          </p:nvPr>
        </p:nvSpPr>
        <p:spPr/>
        <p:txBody>
          <a:bodyPr/>
          <a:lstStyle/>
          <a:p>
            <a:pPr lvl="0"/>
            <a:fld id="{F088EFA8-0FA6-4E33-8C1B-4CEDD4A00433}" type="datetime1">
              <a:rPr lang="en-US" smtClean="0"/>
              <a:t>9/30/2026</a:t>
            </a:fld>
            <a:endParaRPr lang="en-US"/>
          </a:p>
        </p:txBody>
      </p:sp>
      <p:sp>
        <p:nvSpPr>
          <p:cNvPr id="5" name="Segnaposto piè di pagina 4"/>
          <p:cNvSpPr>
            <a:spLocks noGrp="1"/>
          </p:cNvSpPr>
          <p:nvPr>
            <p:ph type="ftr" sz="quarter" idx="11"/>
          </p:nvPr>
        </p:nvSpPr>
        <p:spPr/>
        <p:txBody>
          <a:bodyPr/>
          <a:lstStyle/>
          <a:p>
            <a:pPr lvl="0"/>
            <a:endParaRPr lang="en-US"/>
          </a:p>
        </p:txBody>
      </p:sp>
      <p:sp>
        <p:nvSpPr>
          <p:cNvPr id="6" name="Segnaposto numero diapositiva 5"/>
          <p:cNvSpPr>
            <a:spLocks noGrp="1"/>
          </p:cNvSpPr>
          <p:nvPr>
            <p:ph type="sldNum" sz="quarter" idx="12"/>
          </p:nvPr>
        </p:nvSpPr>
        <p:spPr/>
        <p:txBody>
          <a:bodyPr/>
          <a:lstStyle/>
          <a:p>
            <a:pPr lvl="0"/>
            <a:fld id="{E0C2A766-AE0F-4AA0-8969-CC7A0873195C}" type="slidenum">
              <a:rPr/>
              <a:pPr lvl="0"/>
              <a:t>‹N›</a:t>
            </a:fld>
            <a:endParaRPr lang="en-US"/>
          </a:p>
        </p:txBody>
      </p:sp>
    </p:spTree>
  </p:cSld>
  <p:clrMapOvr>
    <a:masterClrMapping/>
  </p:clrMapOvr>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olo e testo verticale">
    <p:spTree>
      <p:nvGrpSpPr>
        <p:cNvPr id="1" name=""/>
        <p:cNvGrpSpPr/>
        <p:nvPr/>
      </p:nvGrpSpPr>
      <p:grpSpPr>
        <a:xfrm>
          <a:off x="0" y="0"/>
          <a:ext cx="0" cy="0"/>
          <a:chOff x="0" y="0"/>
          <a:chExt cx="0" cy="0"/>
        </a:xfrm>
      </p:grpSpPr>
      <p:sp>
        <p:nvSpPr>
          <p:cNvPr id="2" name="Titolo verticale 1"/>
          <p:cNvSpPr>
            <a:spLocks noGrp="1"/>
          </p:cNvSpPr>
          <p:nvPr>
            <p:ph type="title" orient="vert"/>
          </p:nvPr>
        </p:nvSpPr>
        <p:spPr>
          <a:xfrm>
            <a:off x="6629400" y="1604963"/>
            <a:ext cx="2057400" cy="3976687"/>
          </a:xfrm>
        </p:spPr>
        <p:txBody>
          <a:bodyPr vert="eaVert"/>
          <a:lstStyle/>
          <a:p>
            <a:r>
              <a:rPr lang="it-IT"/>
              <a:t>Fare clic per modificare lo stile del titolo</a:t>
            </a:r>
            <a:endParaRPr lang="en-US"/>
          </a:p>
        </p:txBody>
      </p:sp>
      <p:sp>
        <p:nvSpPr>
          <p:cNvPr id="3" name="Segnaposto testo verticale 2"/>
          <p:cNvSpPr>
            <a:spLocks noGrp="1"/>
          </p:cNvSpPr>
          <p:nvPr>
            <p:ph type="body" orient="vert" idx="1"/>
          </p:nvPr>
        </p:nvSpPr>
        <p:spPr>
          <a:xfrm>
            <a:off x="457200" y="1604963"/>
            <a:ext cx="6019800" cy="3976687"/>
          </a:xfrm>
        </p:spPr>
        <p:txBody>
          <a:bodyPr vert="eaVert"/>
          <a:lstStyle/>
          <a:p>
            <a:pPr lvl="0"/>
            <a:r>
              <a:rPr lang="it-IT"/>
              <a:t>Fare clic per modificare stili del testo dello schema</a:t>
            </a:r>
          </a:p>
          <a:p>
            <a:pPr lvl="1"/>
            <a:r>
              <a:rPr lang="it-IT"/>
              <a:t>Secondo livello</a:t>
            </a:r>
          </a:p>
          <a:p>
            <a:pPr lvl="2"/>
            <a:r>
              <a:rPr lang="it-IT"/>
              <a:t>Terzo livello</a:t>
            </a:r>
          </a:p>
          <a:p>
            <a:pPr lvl="3"/>
            <a:r>
              <a:rPr lang="it-IT"/>
              <a:t>Quarto livello</a:t>
            </a:r>
          </a:p>
          <a:p>
            <a:pPr lvl="4"/>
            <a:r>
              <a:rPr lang="it-IT"/>
              <a:t>Quinto livello</a:t>
            </a:r>
            <a:endParaRPr lang="en-US"/>
          </a:p>
        </p:txBody>
      </p:sp>
      <p:sp>
        <p:nvSpPr>
          <p:cNvPr id="4" name="Segnaposto data 3"/>
          <p:cNvSpPr>
            <a:spLocks noGrp="1"/>
          </p:cNvSpPr>
          <p:nvPr>
            <p:ph type="dt" sz="half" idx="10"/>
          </p:nvPr>
        </p:nvSpPr>
        <p:spPr/>
        <p:txBody>
          <a:bodyPr/>
          <a:lstStyle/>
          <a:p>
            <a:pPr lvl="0"/>
            <a:fld id="{68A7B0D1-B184-4015-84F5-4A9D65DF933C}" type="datetime1">
              <a:rPr lang="en-US" smtClean="0"/>
              <a:t>9/30/2026</a:t>
            </a:fld>
            <a:endParaRPr lang="en-US"/>
          </a:p>
        </p:txBody>
      </p:sp>
      <p:sp>
        <p:nvSpPr>
          <p:cNvPr id="5" name="Segnaposto piè di pagina 4"/>
          <p:cNvSpPr>
            <a:spLocks noGrp="1"/>
          </p:cNvSpPr>
          <p:nvPr>
            <p:ph type="ftr" sz="quarter" idx="11"/>
          </p:nvPr>
        </p:nvSpPr>
        <p:spPr/>
        <p:txBody>
          <a:bodyPr/>
          <a:lstStyle/>
          <a:p>
            <a:pPr lvl="0"/>
            <a:endParaRPr lang="en-US"/>
          </a:p>
        </p:txBody>
      </p:sp>
      <p:sp>
        <p:nvSpPr>
          <p:cNvPr id="6" name="Segnaposto numero diapositiva 5"/>
          <p:cNvSpPr>
            <a:spLocks noGrp="1"/>
          </p:cNvSpPr>
          <p:nvPr>
            <p:ph type="sldNum" sz="quarter" idx="12"/>
          </p:nvPr>
        </p:nvSpPr>
        <p:spPr/>
        <p:txBody>
          <a:bodyPr/>
          <a:lstStyle/>
          <a:p>
            <a:pPr lvl="0"/>
            <a:fld id="{5BB3E225-48CE-4038-9C5B-1DB6A367CE06}" type="slidenum">
              <a:rPr/>
              <a:pPr lvl="0"/>
              <a:t>‹N›</a:t>
            </a:fld>
            <a:endParaRPr lang="en-US"/>
          </a:p>
        </p:txBody>
      </p:sp>
    </p:spTree>
  </p:cSld>
  <p:clrMapOvr>
    <a:masterClrMapping/>
  </p:clrMapOvr>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Diapositiva titolo">
    <p:spTree>
      <p:nvGrpSpPr>
        <p:cNvPr id="1" name=""/>
        <p:cNvGrpSpPr/>
        <p:nvPr/>
      </p:nvGrpSpPr>
      <p:grpSpPr>
        <a:xfrm>
          <a:off x="0" y="0"/>
          <a:ext cx="0" cy="0"/>
          <a:chOff x="0" y="0"/>
          <a:chExt cx="0" cy="0"/>
        </a:xfrm>
      </p:grpSpPr>
      <p:sp>
        <p:nvSpPr>
          <p:cNvPr id="2" name="Titolo 1"/>
          <p:cNvSpPr>
            <a:spLocks noGrp="1"/>
          </p:cNvSpPr>
          <p:nvPr>
            <p:ph type="ctrTitle"/>
          </p:nvPr>
        </p:nvSpPr>
        <p:spPr>
          <a:xfrm>
            <a:off x="685800" y="2130425"/>
            <a:ext cx="7772400" cy="1470025"/>
          </a:xfrm>
        </p:spPr>
        <p:txBody>
          <a:bodyPr/>
          <a:lstStyle/>
          <a:p>
            <a:r>
              <a:rPr lang="it-IT"/>
              <a:t>Fare clic per modificare lo stile del titolo</a:t>
            </a:r>
            <a:endParaRPr lang="en-US"/>
          </a:p>
        </p:txBody>
      </p:sp>
      <p:sp>
        <p:nvSpPr>
          <p:cNvPr id="3" name="Sottotitolo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it-IT"/>
              <a:t>Fare clic per modificare lo stile del sottotitolo dello schema</a:t>
            </a:r>
            <a:endParaRPr lang="en-US"/>
          </a:p>
        </p:txBody>
      </p:sp>
      <p:sp>
        <p:nvSpPr>
          <p:cNvPr id="4" name="Segnaposto data 3"/>
          <p:cNvSpPr>
            <a:spLocks noGrp="1"/>
          </p:cNvSpPr>
          <p:nvPr>
            <p:ph type="dt" sz="half" idx="10"/>
          </p:nvPr>
        </p:nvSpPr>
        <p:spPr/>
        <p:txBody>
          <a:bodyPr/>
          <a:lstStyle/>
          <a:p>
            <a:pPr lvl="0"/>
            <a:fld id="{D1A5EAEB-65BB-4A68-9C0A-2AD8B1D997B9}" type="datetime1">
              <a:rPr lang="en-US" smtClean="0"/>
              <a:t>9/30/2026</a:t>
            </a:fld>
            <a:endParaRPr lang="en-US"/>
          </a:p>
        </p:txBody>
      </p:sp>
      <p:sp>
        <p:nvSpPr>
          <p:cNvPr id="5" name="Segnaposto piè di pagina 4"/>
          <p:cNvSpPr>
            <a:spLocks noGrp="1"/>
          </p:cNvSpPr>
          <p:nvPr>
            <p:ph type="ftr" sz="quarter" idx="11"/>
          </p:nvPr>
        </p:nvSpPr>
        <p:spPr/>
        <p:txBody>
          <a:bodyPr/>
          <a:lstStyle/>
          <a:p>
            <a:pPr lvl="0"/>
            <a:endParaRPr lang="en-US"/>
          </a:p>
        </p:txBody>
      </p:sp>
      <p:sp>
        <p:nvSpPr>
          <p:cNvPr id="6" name="Segnaposto numero diapositiva 5"/>
          <p:cNvSpPr>
            <a:spLocks noGrp="1"/>
          </p:cNvSpPr>
          <p:nvPr>
            <p:ph type="sldNum" sz="quarter" idx="12"/>
          </p:nvPr>
        </p:nvSpPr>
        <p:spPr/>
        <p:txBody>
          <a:bodyPr/>
          <a:lstStyle/>
          <a:p>
            <a:pPr lvl="0"/>
            <a:fld id="{3CD98839-F27A-41E3-B3EE-9FDB0EE9B458}" type="slidenum">
              <a:rPr/>
              <a:pPr lvl="0"/>
              <a:t>‹N›</a:t>
            </a:fld>
            <a:endParaRPr lang="en-US"/>
          </a:p>
        </p:txBody>
      </p:sp>
    </p:spTree>
  </p:cSld>
  <p:clrMapOvr>
    <a:masterClrMapping/>
  </p:clrMapOvr>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olo e contenut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a:t>Fare clic per modificare lo stile del titolo</a:t>
            </a:r>
            <a:endParaRPr lang="en-US"/>
          </a:p>
        </p:txBody>
      </p:sp>
      <p:sp>
        <p:nvSpPr>
          <p:cNvPr id="3" name="Segnaposto contenuto 2"/>
          <p:cNvSpPr>
            <a:spLocks noGrp="1"/>
          </p:cNvSpPr>
          <p:nvPr>
            <p:ph idx="1"/>
          </p:nvPr>
        </p:nvSpPr>
        <p:spPr/>
        <p:txBody>
          <a:bodyPr/>
          <a:lstStyle/>
          <a:p>
            <a:pPr lvl="0"/>
            <a:r>
              <a:rPr lang="it-IT"/>
              <a:t>Fare clic per modificare stili del testo dello schema</a:t>
            </a:r>
          </a:p>
          <a:p>
            <a:pPr lvl="1"/>
            <a:r>
              <a:rPr lang="it-IT"/>
              <a:t>Secondo livello</a:t>
            </a:r>
          </a:p>
          <a:p>
            <a:pPr lvl="2"/>
            <a:r>
              <a:rPr lang="it-IT"/>
              <a:t>Terzo livello</a:t>
            </a:r>
          </a:p>
          <a:p>
            <a:pPr lvl="3"/>
            <a:r>
              <a:rPr lang="it-IT"/>
              <a:t>Quarto livello</a:t>
            </a:r>
          </a:p>
          <a:p>
            <a:pPr lvl="4"/>
            <a:r>
              <a:rPr lang="it-IT"/>
              <a:t>Quinto livello</a:t>
            </a:r>
            <a:endParaRPr lang="en-US"/>
          </a:p>
        </p:txBody>
      </p:sp>
      <p:sp>
        <p:nvSpPr>
          <p:cNvPr id="4" name="Segnaposto data 3"/>
          <p:cNvSpPr>
            <a:spLocks noGrp="1"/>
          </p:cNvSpPr>
          <p:nvPr>
            <p:ph type="dt" sz="half" idx="10"/>
          </p:nvPr>
        </p:nvSpPr>
        <p:spPr/>
        <p:txBody>
          <a:bodyPr/>
          <a:lstStyle/>
          <a:p>
            <a:pPr lvl="0"/>
            <a:fld id="{041A8DC8-8E44-45F0-BDD5-23F71EE1A48E}" type="datetime1">
              <a:rPr lang="en-US" smtClean="0"/>
              <a:t>9/30/2026</a:t>
            </a:fld>
            <a:endParaRPr lang="en-US"/>
          </a:p>
        </p:txBody>
      </p:sp>
      <p:sp>
        <p:nvSpPr>
          <p:cNvPr id="5" name="Segnaposto piè di pagina 4"/>
          <p:cNvSpPr>
            <a:spLocks noGrp="1"/>
          </p:cNvSpPr>
          <p:nvPr>
            <p:ph type="ftr" sz="quarter" idx="11"/>
          </p:nvPr>
        </p:nvSpPr>
        <p:spPr/>
        <p:txBody>
          <a:bodyPr/>
          <a:lstStyle/>
          <a:p>
            <a:pPr lvl="0"/>
            <a:endParaRPr lang="en-US"/>
          </a:p>
        </p:txBody>
      </p:sp>
      <p:sp>
        <p:nvSpPr>
          <p:cNvPr id="6" name="Segnaposto numero diapositiva 5"/>
          <p:cNvSpPr>
            <a:spLocks noGrp="1"/>
          </p:cNvSpPr>
          <p:nvPr>
            <p:ph type="sldNum" sz="quarter" idx="12"/>
          </p:nvPr>
        </p:nvSpPr>
        <p:spPr/>
        <p:txBody>
          <a:bodyPr/>
          <a:lstStyle/>
          <a:p>
            <a:pPr lvl="0"/>
            <a:fld id="{A7634DD6-D343-4540-97B5-0C6616A4A388}" type="slidenum">
              <a:rPr/>
              <a:pPr lvl="0"/>
              <a:t>‹N›</a:t>
            </a:fld>
            <a:endParaRPr lang="en-US"/>
          </a:p>
        </p:txBody>
      </p:sp>
    </p:spTree>
  </p:cSld>
  <p:clrMapOvr>
    <a:masterClrMapping/>
  </p:clrMapOvr>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Intestazione sezione">
    <p:spTree>
      <p:nvGrpSpPr>
        <p:cNvPr id="1" name=""/>
        <p:cNvGrpSpPr/>
        <p:nvPr/>
      </p:nvGrpSpPr>
      <p:grpSpPr>
        <a:xfrm>
          <a:off x="0" y="0"/>
          <a:ext cx="0" cy="0"/>
          <a:chOff x="0" y="0"/>
          <a:chExt cx="0" cy="0"/>
        </a:xfrm>
      </p:grpSpPr>
      <p:sp>
        <p:nvSpPr>
          <p:cNvPr id="2" name="Titolo 1"/>
          <p:cNvSpPr>
            <a:spLocks noGrp="1"/>
          </p:cNvSpPr>
          <p:nvPr>
            <p:ph type="title"/>
          </p:nvPr>
        </p:nvSpPr>
        <p:spPr>
          <a:xfrm>
            <a:off x="722313" y="4406900"/>
            <a:ext cx="7772400" cy="1362075"/>
          </a:xfrm>
        </p:spPr>
        <p:txBody>
          <a:bodyPr anchor="t"/>
          <a:lstStyle>
            <a:lvl1pPr algn="l">
              <a:defRPr sz="4000" b="1" cap="all"/>
            </a:lvl1pPr>
          </a:lstStyle>
          <a:p>
            <a:r>
              <a:rPr lang="it-IT"/>
              <a:t>Fare clic per modificare lo stile del titolo</a:t>
            </a:r>
            <a:endParaRPr lang="en-US"/>
          </a:p>
        </p:txBody>
      </p:sp>
      <p:sp>
        <p:nvSpPr>
          <p:cNvPr id="3" name="Segnaposto testo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it-IT"/>
              <a:t>Fare clic per modificare stili del testo dello schema</a:t>
            </a:r>
          </a:p>
        </p:txBody>
      </p:sp>
      <p:sp>
        <p:nvSpPr>
          <p:cNvPr id="4" name="Segnaposto data 3"/>
          <p:cNvSpPr>
            <a:spLocks noGrp="1"/>
          </p:cNvSpPr>
          <p:nvPr>
            <p:ph type="dt" sz="half" idx="10"/>
          </p:nvPr>
        </p:nvSpPr>
        <p:spPr/>
        <p:txBody>
          <a:bodyPr/>
          <a:lstStyle/>
          <a:p>
            <a:pPr lvl="0"/>
            <a:fld id="{9910137C-2535-49B9-BEE8-C26B914843E0}" type="datetime1">
              <a:rPr lang="en-US" smtClean="0"/>
              <a:t>9/30/2026</a:t>
            </a:fld>
            <a:endParaRPr lang="en-US"/>
          </a:p>
        </p:txBody>
      </p:sp>
      <p:sp>
        <p:nvSpPr>
          <p:cNvPr id="5" name="Segnaposto piè di pagina 4"/>
          <p:cNvSpPr>
            <a:spLocks noGrp="1"/>
          </p:cNvSpPr>
          <p:nvPr>
            <p:ph type="ftr" sz="quarter" idx="11"/>
          </p:nvPr>
        </p:nvSpPr>
        <p:spPr/>
        <p:txBody>
          <a:bodyPr/>
          <a:lstStyle/>
          <a:p>
            <a:pPr lvl="0"/>
            <a:endParaRPr lang="en-US"/>
          </a:p>
        </p:txBody>
      </p:sp>
      <p:sp>
        <p:nvSpPr>
          <p:cNvPr id="6" name="Segnaposto numero diapositiva 5"/>
          <p:cNvSpPr>
            <a:spLocks noGrp="1"/>
          </p:cNvSpPr>
          <p:nvPr>
            <p:ph type="sldNum" sz="quarter" idx="12"/>
          </p:nvPr>
        </p:nvSpPr>
        <p:spPr/>
        <p:txBody>
          <a:bodyPr/>
          <a:lstStyle/>
          <a:p>
            <a:pPr lvl="0"/>
            <a:fld id="{79DCD485-2ABB-4BD7-9CD9-FC51448EB5E3}" type="slidenum">
              <a:rPr/>
              <a:pPr lvl="0"/>
              <a:t>‹N›</a:t>
            </a:fld>
            <a:endParaRPr lang="en-US"/>
          </a:p>
        </p:txBody>
      </p:sp>
    </p:spTree>
  </p:cSld>
  <p:clrMapOvr>
    <a:masterClrMapping/>
  </p:clrMapOvr>
  <p:transition/>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Due contenuti">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a:t>Fare clic per modificare lo stile del titolo</a:t>
            </a:r>
            <a:endParaRPr lang="en-US"/>
          </a:p>
        </p:txBody>
      </p:sp>
      <p:sp>
        <p:nvSpPr>
          <p:cNvPr id="3" name="Segnaposto contenuto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it-IT"/>
              <a:t>Fare clic per modificare stili del testo dello schema</a:t>
            </a:r>
          </a:p>
          <a:p>
            <a:pPr lvl="1"/>
            <a:r>
              <a:rPr lang="it-IT"/>
              <a:t>Secondo livello</a:t>
            </a:r>
          </a:p>
          <a:p>
            <a:pPr lvl="2"/>
            <a:r>
              <a:rPr lang="it-IT"/>
              <a:t>Terzo livello</a:t>
            </a:r>
          </a:p>
          <a:p>
            <a:pPr lvl="3"/>
            <a:r>
              <a:rPr lang="it-IT"/>
              <a:t>Quarto livello</a:t>
            </a:r>
          </a:p>
          <a:p>
            <a:pPr lvl="4"/>
            <a:r>
              <a:rPr lang="it-IT"/>
              <a:t>Quinto livello</a:t>
            </a:r>
            <a:endParaRPr lang="en-US"/>
          </a:p>
        </p:txBody>
      </p:sp>
      <p:sp>
        <p:nvSpPr>
          <p:cNvPr id="4" name="Segnaposto contenuto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it-IT"/>
              <a:t>Fare clic per modificare stili del testo dello schema</a:t>
            </a:r>
          </a:p>
          <a:p>
            <a:pPr lvl="1"/>
            <a:r>
              <a:rPr lang="it-IT"/>
              <a:t>Secondo livello</a:t>
            </a:r>
          </a:p>
          <a:p>
            <a:pPr lvl="2"/>
            <a:r>
              <a:rPr lang="it-IT"/>
              <a:t>Terzo livello</a:t>
            </a:r>
          </a:p>
          <a:p>
            <a:pPr lvl="3"/>
            <a:r>
              <a:rPr lang="it-IT"/>
              <a:t>Quarto livello</a:t>
            </a:r>
          </a:p>
          <a:p>
            <a:pPr lvl="4"/>
            <a:r>
              <a:rPr lang="it-IT"/>
              <a:t>Quinto livello</a:t>
            </a:r>
            <a:endParaRPr lang="en-US"/>
          </a:p>
        </p:txBody>
      </p:sp>
      <p:sp>
        <p:nvSpPr>
          <p:cNvPr id="5" name="Segnaposto data 4"/>
          <p:cNvSpPr>
            <a:spLocks noGrp="1"/>
          </p:cNvSpPr>
          <p:nvPr>
            <p:ph type="dt" sz="half" idx="10"/>
          </p:nvPr>
        </p:nvSpPr>
        <p:spPr/>
        <p:txBody>
          <a:bodyPr/>
          <a:lstStyle/>
          <a:p>
            <a:pPr lvl="0"/>
            <a:fld id="{34C41FAF-C41A-49E1-82A1-1CA27C7D0355}" type="datetime1">
              <a:rPr lang="en-US" smtClean="0"/>
              <a:t>9/30/2026</a:t>
            </a:fld>
            <a:endParaRPr lang="en-US"/>
          </a:p>
        </p:txBody>
      </p:sp>
      <p:sp>
        <p:nvSpPr>
          <p:cNvPr id="6" name="Segnaposto piè di pagina 5"/>
          <p:cNvSpPr>
            <a:spLocks noGrp="1"/>
          </p:cNvSpPr>
          <p:nvPr>
            <p:ph type="ftr" sz="quarter" idx="11"/>
          </p:nvPr>
        </p:nvSpPr>
        <p:spPr/>
        <p:txBody>
          <a:bodyPr/>
          <a:lstStyle/>
          <a:p>
            <a:pPr lvl="0"/>
            <a:endParaRPr lang="en-US"/>
          </a:p>
        </p:txBody>
      </p:sp>
      <p:sp>
        <p:nvSpPr>
          <p:cNvPr id="7" name="Segnaposto numero diapositiva 6"/>
          <p:cNvSpPr>
            <a:spLocks noGrp="1"/>
          </p:cNvSpPr>
          <p:nvPr>
            <p:ph type="sldNum" sz="quarter" idx="12"/>
          </p:nvPr>
        </p:nvSpPr>
        <p:spPr/>
        <p:txBody>
          <a:bodyPr/>
          <a:lstStyle/>
          <a:p>
            <a:pPr lvl="0"/>
            <a:fld id="{D0544123-CE5B-498D-B209-59FF7F1902A4}" type="slidenum">
              <a:rPr/>
              <a:pPr lvl="0"/>
              <a:t>‹N›</a:t>
            </a:fld>
            <a:endParaRPr lang="en-US"/>
          </a:p>
        </p:txBody>
      </p:sp>
    </p:spTree>
  </p:cSld>
  <p:clrMapOvr>
    <a:masterClrMapping/>
  </p:clrMapOvr>
  <p:transition/>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nfront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lvl1pPr>
              <a:defRPr/>
            </a:lvl1pPr>
          </a:lstStyle>
          <a:p>
            <a:r>
              <a:rPr lang="it-IT"/>
              <a:t>Fare clic per modificare lo stile del titolo</a:t>
            </a:r>
            <a:endParaRPr lang="en-US"/>
          </a:p>
        </p:txBody>
      </p:sp>
      <p:sp>
        <p:nvSpPr>
          <p:cNvPr id="3" name="Segnaposto testo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a:t>Fare clic per modificare stili del testo dello schema</a:t>
            </a:r>
          </a:p>
        </p:txBody>
      </p:sp>
      <p:sp>
        <p:nvSpPr>
          <p:cNvPr id="4" name="Segnaposto contenuto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it-IT"/>
              <a:t>Fare clic per modificare stili del testo dello schema</a:t>
            </a:r>
          </a:p>
          <a:p>
            <a:pPr lvl="1"/>
            <a:r>
              <a:rPr lang="it-IT"/>
              <a:t>Secondo livello</a:t>
            </a:r>
          </a:p>
          <a:p>
            <a:pPr lvl="2"/>
            <a:r>
              <a:rPr lang="it-IT"/>
              <a:t>Terzo livello</a:t>
            </a:r>
          </a:p>
          <a:p>
            <a:pPr lvl="3"/>
            <a:r>
              <a:rPr lang="it-IT"/>
              <a:t>Quarto livello</a:t>
            </a:r>
          </a:p>
          <a:p>
            <a:pPr lvl="4"/>
            <a:r>
              <a:rPr lang="it-IT"/>
              <a:t>Quinto livello</a:t>
            </a:r>
            <a:endParaRPr lang="en-US"/>
          </a:p>
        </p:txBody>
      </p:sp>
      <p:sp>
        <p:nvSpPr>
          <p:cNvPr id="5" name="Segnaposto testo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a:t>Fare clic per modificare stili del testo dello schema</a:t>
            </a:r>
          </a:p>
        </p:txBody>
      </p:sp>
      <p:sp>
        <p:nvSpPr>
          <p:cNvPr id="6" name="Segnaposto contenuto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it-IT"/>
              <a:t>Fare clic per modificare stili del testo dello schema</a:t>
            </a:r>
          </a:p>
          <a:p>
            <a:pPr lvl="1"/>
            <a:r>
              <a:rPr lang="it-IT"/>
              <a:t>Secondo livello</a:t>
            </a:r>
          </a:p>
          <a:p>
            <a:pPr lvl="2"/>
            <a:r>
              <a:rPr lang="it-IT"/>
              <a:t>Terzo livello</a:t>
            </a:r>
          </a:p>
          <a:p>
            <a:pPr lvl="3"/>
            <a:r>
              <a:rPr lang="it-IT"/>
              <a:t>Quarto livello</a:t>
            </a:r>
          </a:p>
          <a:p>
            <a:pPr lvl="4"/>
            <a:r>
              <a:rPr lang="it-IT"/>
              <a:t>Quinto livello</a:t>
            </a:r>
            <a:endParaRPr lang="en-US"/>
          </a:p>
        </p:txBody>
      </p:sp>
      <p:sp>
        <p:nvSpPr>
          <p:cNvPr id="7" name="Segnaposto data 6"/>
          <p:cNvSpPr>
            <a:spLocks noGrp="1"/>
          </p:cNvSpPr>
          <p:nvPr>
            <p:ph type="dt" sz="half" idx="10"/>
          </p:nvPr>
        </p:nvSpPr>
        <p:spPr/>
        <p:txBody>
          <a:bodyPr/>
          <a:lstStyle/>
          <a:p>
            <a:pPr lvl="0"/>
            <a:fld id="{57D3CC95-4D5D-401E-948F-5B01A9A70EC9}" type="datetime1">
              <a:rPr lang="en-US" smtClean="0"/>
              <a:t>9/30/2026</a:t>
            </a:fld>
            <a:endParaRPr lang="en-US"/>
          </a:p>
        </p:txBody>
      </p:sp>
      <p:sp>
        <p:nvSpPr>
          <p:cNvPr id="8" name="Segnaposto piè di pagina 7"/>
          <p:cNvSpPr>
            <a:spLocks noGrp="1"/>
          </p:cNvSpPr>
          <p:nvPr>
            <p:ph type="ftr" sz="quarter" idx="11"/>
          </p:nvPr>
        </p:nvSpPr>
        <p:spPr/>
        <p:txBody>
          <a:bodyPr/>
          <a:lstStyle/>
          <a:p>
            <a:pPr lvl="0"/>
            <a:endParaRPr lang="en-US"/>
          </a:p>
        </p:txBody>
      </p:sp>
      <p:sp>
        <p:nvSpPr>
          <p:cNvPr id="9" name="Segnaposto numero diapositiva 8"/>
          <p:cNvSpPr>
            <a:spLocks noGrp="1"/>
          </p:cNvSpPr>
          <p:nvPr>
            <p:ph type="sldNum" sz="quarter" idx="12"/>
          </p:nvPr>
        </p:nvSpPr>
        <p:spPr/>
        <p:txBody>
          <a:bodyPr/>
          <a:lstStyle/>
          <a:p>
            <a:pPr lvl="0"/>
            <a:fld id="{62C071DC-9C08-4112-8413-A0B17AFB981C}" type="slidenum">
              <a:rPr/>
              <a:pPr lvl="0"/>
              <a:t>‹N›</a:t>
            </a:fld>
            <a:endParaRPr lang="en-US"/>
          </a:p>
        </p:txBody>
      </p:sp>
    </p:spTree>
  </p:cSld>
  <p:clrMapOvr>
    <a:masterClrMapping/>
  </p:clrMapOvr>
  <p:transition/>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Solo titol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a:t>Fare clic per modificare lo stile del titolo</a:t>
            </a:r>
            <a:endParaRPr lang="en-US"/>
          </a:p>
        </p:txBody>
      </p:sp>
      <p:sp>
        <p:nvSpPr>
          <p:cNvPr id="3" name="Segnaposto data 2"/>
          <p:cNvSpPr>
            <a:spLocks noGrp="1"/>
          </p:cNvSpPr>
          <p:nvPr>
            <p:ph type="dt" sz="half" idx="10"/>
          </p:nvPr>
        </p:nvSpPr>
        <p:spPr/>
        <p:txBody>
          <a:bodyPr/>
          <a:lstStyle/>
          <a:p>
            <a:pPr lvl="0"/>
            <a:fld id="{00DA07D3-2EB0-41AC-917D-8ACF52352C56}" type="datetime1">
              <a:rPr lang="en-US" smtClean="0"/>
              <a:t>9/30/2026</a:t>
            </a:fld>
            <a:endParaRPr lang="en-US"/>
          </a:p>
        </p:txBody>
      </p:sp>
      <p:sp>
        <p:nvSpPr>
          <p:cNvPr id="4" name="Segnaposto piè di pagina 3"/>
          <p:cNvSpPr>
            <a:spLocks noGrp="1"/>
          </p:cNvSpPr>
          <p:nvPr>
            <p:ph type="ftr" sz="quarter" idx="11"/>
          </p:nvPr>
        </p:nvSpPr>
        <p:spPr/>
        <p:txBody>
          <a:bodyPr/>
          <a:lstStyle/>
          <a:p>
            <a:pPr lvl="0"/>
            <a:endParaRPr lang="en-US"/>
          </a:p>
        </p:txBody>
      </p:sp>
      <p:sp>
        <p:nvSpPr>
          <p:cNvPr id="5" name="Segnaposto numero diapositiva 4"/>
          <p:cNvSpPr>
            <a:spLocks noGrp="1"/>
          </p:cNvSpPr>
          <p:nvPr>
            <p:ph type="sldNum" sz="quarter" idx="12"/>
          </p:nvPr>
        </p:nvSpPr>
        <p:spPr/>
        <p:txBody>
          <a:bodyPr/>
          <a:lstStyle/>
          <a:p>
            <a:pPr lvl="0"/>
            <a:fld id="{5064D941-1DEF-48AD-996C-D99D8F9D830A}" type="slidenum">
              <a:rPr/>
              <a:pPr lvl="0"/>
              <a:t>‹N›</a:t>
            </a:fld>
            <a:endParaRPr lang="en-US"/>
          </a:p>
        </p:txBody>
      </p:sp>
    </p:spTree>
  </p:cSld>
  <p:clrMapOvr>
    <a:masterClrMapping/>
  </p:clrMapOvr>
  <p:transition/>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Vuota">
    <p:spTree>
      <p:nvGrpSpPr>
        <p:cNvPr id="1" name=""/>
        <p:cNvGrpSpPr/>
        <p:nvPr/>
      </p:nvGrpSpPr>
      <p:grpSpPr>
        <a:xfrm>
          <a:off x="0" y="0"/>
          <a:ext cx="0" cy="0"/>
          <a:chOff x="0" y="0"/>
          <a:chExt cx="0" cy="0"/>
        </a:xfrm>
      </p:grpSpPr>
      <p:sp>
        <p:nvSpPr>
          <p:cNvPr id="2" name="Segnaposto data 1"/>
          <p:cNvSpPr>
            <a:spLocks noGrp="1"/>
          </p:cNvSpPr>
          <p:nvPr>
            <p:ph type="dt" sz="half" idx="10"/>
          </p:nvPr>
        </p:nvSpPr>
        <p:spPr/>
        <p:txBody>
          <a:bodyPr/>
          <a:lstStyle/>
          <a:p>
            <a:pPr lvl="0"/>
            <a:fld id="{93E8B4D7-CB6A-4D33-BF7B-DF60D01BED91}" type="datetime1">
              <a:rPr lang="en-US" smtClean="0"/>
              <a:t>9/30/2026</a:t>
            </a:fld>
            <a:endParaRPr lang="en-US"/>
          </a:p>
        </p:txBody>
      </p:sp>
      <p:sp>
        <p:nvSpPr>
          <p:cNvPr id="3" name="Segnaposto piè di pagina 2"/>
          <p:cNvSpPr>
            <a:spLocks noGrp="1"/>
          </p:cNvSpPr>
          <p:nvPr>
            <p:ph type="ftr" sz="quarter" idx="11"/>
          </p:nvPr>
        </p:nvSpPr>
        <p:spPr/>
        <p:txBody>
          <a:bodyPr/>
          <a:lstStyle/>
          <a:p>
            <a:pPr lvl="0"/>
            <a:endParaRPr lang="en-US"/>
          </a:p>
        </p:txBody>
      </p:sp>
      <p:sp>
        <p:nvSpPr>
          <p:cNvPr id="4" name="Segnaposto numero diapositiva 3"/>
          <p:cNvSpPr>
            <a:spLocks noGrp="1"/>
          </p:cNvSpPr>
          <p:nvPr>
            <p:ph type="sldNum" sz="quarter" idx="12"/>
          </p:nvPr>
        </p:nvSpPr>
        <p:spPr/>
        <p:txBody>
          <a:bodyPr/>
          <a:lstStyle/>
          <a:p>
            <a:pPr lvl="0"/>
            <a:fld id="{ECFF226D-0335-4CD5-953B-11480A5FAEA9}" type="slidenum">
              <a:rPr/>
              <a:pPr lvl="0"/>
              <a:t>‹N›</a:t>
            </a:fld>
            <a:endParaRPr lang="en-US"/>
          </a:p>
        </p:txBody>
      </p:sp>
    </p:spTree>
  </p:cSld>
  <p:clrMapOvr>
    <a:masterClrMapping/>
  </p:clrMapOvr>
  <p:transition/>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uto con didascalia">
    <p:spTree>
      <p:nvGrpSpPr>
        <p:cNvPr id="1" name=""/>
        <p:cNvGrpSpPr/>
        <p:nvPr/>
      </p:nvGrpSpPr>
      <p:grpSpPr>
        <a:xfrm>
          <a:off x="0" y="0"/>
          <a:ext cx="0" cy="0"/>
          <a:chOff x="0" y="0"/>
          <a:chExt cx="0" cy="0"/>
        </a:xfrm>
      </p:grpSpPr>
      <p:sp>
        <p:nvSpPr>
          <p:cNvPr id="2" name="Titolo 1"/>
          <p:cNvSpPr>
            <a:spLocks noGrp="1"/>
          </p:cNvSpPr>
          <p:nvPr>
            <p:ph type="title"/>
          </p:nvPr>
        </p:nvSpPr>
        <p:spPr>
          <a:xfrm>
            <a:off x="457200" y="273050"/>
            <a:ext cx="3008313" cy="1162050"/>
          </a:xfrm>
        </p:spPr>
        <p:txBody>
          <a:bodyPr anchor="b"/>
          <a:lstStyle>
            <a:lvl1pPr algn="l">
              <a:defRPr sz="2000" b="1"/>
            </a:lvl1pPr>
          </a:lstStyle>
          <a:p>
            <a:r>
              <a:rPr lang="it-IT"/>
              <a:t>Fare clic per modificare lo stile del titolo</a:t>
            </a:r>
            <a:endParaRPr lang="en-US"/>
          </a:p>
        </p:txBody>
      </p:sp>
      <p:sp>
        <p:nvSpPr>
          <p:cNvPr id="3" name="Segnaposto contenuto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it-IT"/>
              <a:t>Fare clic per modificare stili del testo dello schema</a:t>
            </a:r>
          </a:p>
          <a:p>
            <a:pPr lvl="1"/>
            <a:r>
              <a:rPr lang="it-IT"/>
              <a:t>Secondo livello</a:t>
            </a:r>
          </a:p>
          <a:p>
            <a:pPr lvl="2"/>
            <a:r>
              <a:rPr lang="it-IT"/>
              <a:t>Terzo livello</a:t>
            </a:r>
          </a:p>
          <a:p>
            <a:pPr lvl="3"/>
            <a:r>
              <a:rPr lang="it-IT"/>
              <a:t>Quarto livello</a:t>
            </a:r>
          </a:p>
          <a:p>
            <a:pPr lvl="4"/>
            <a:r>
              <a:rPr lang="it-IT"/>
              <a:t>Quinto livello</a:t>
            </a:r>
            <a:endParaRPr lang="en-US"/>
          </a:p>
        </p:txBody>
      </p:sp>
      <p:sp>
        <p:nvSpPr>
          <p:cNvPr id="4" name="Segnaposto testo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t-IT"/>
              <a:t>Fare clic per modificare stili del testo dello schema</a:t>
            </a:r>
          </a:p>
        </p:txBody>
      </p:sp>
      <p:sp>
        <p:nvSpPr>
          <p:cNvPr id="5" name="Segnaposto data 4"/>
          <p:cNvSpPr>
            <a:spLocks noGrp="1"/>
          </p:cNvSpPr>
          <p:nvPr>
            <p:ph type="dt" sz="half" idx="10"/>
          </p:nvPr>
        </p:nvSpPr>
        <p:spPr/>
        <p:txBody>
          <a:bodyPr/>
          <a:lstStyle/>
          <a:p>
            <a:pPr lvl="0"/>
            <a:fld id="{F4DFD232-8218-4BC8-92C5-6DFAEA031139}" type="datetime1">
              <a:rPr lang="en-US" smtClean="0"/>
              <a:t>9/30/2026</a:t>
            </a:fld>
            <a:endParaRPr lang="en-US"/>
          </a:p>
        </p:txBody>
      </p:sp>
      <p:sp>
        <p:nvSpPr>
          <p:cNvPr id="6" name="Segnaposto piè di pagina 5"/>
          <p:cNvSpPr>
            <a:spLocks noGrp="1"/>
          </p:cNvSpPr>
          <p:nvPr>
            <p:ph type="ftr" sz="quarter" idx="11"/>
          </p:nvPr>
        </p:nvSpPr>
        <p:spPr/>
        <p:txBody>
          <a:bodyPr/>
          <a:lstStyle/>
          <a:p>
            <a:pPr lvl="0"/>
            <a:endParaRPr lang="en-US"/>
          </a:p>
        </p:txBody>
      </p:sp>
      <p:sp>
        <p:nvSpPr>
          <p:cNvPr id="7" name="Segnaposto numero diapositiva 6"/>
          <p:cNvSpPr>
            <a:spLocks noGrp="1"/>
          </p:cNvSpPr>
          <p:nvPr>
            <p:ph type="sldNum" sz="quarter" idx="12"/>
          </p:nvPr>
        </p:nvSpPr>
        <p:spPr/>
        <p:txBody>
          <a:bodyPr/>
          <a:lstStyle/>
          <a:p>
            <a:pPr lvl="0"/>
            <a:fld id="{0C5AEA30-FE41-430F-8483-FD1C5B3BA856}" type="slidenum">
              <a:rPr/>
              <a:pPr lvl="0"/>
              <a:t>‹N›</a:t>
            </a:fld>
            <a:endParaRPr lang="en-US"/>
          </a:p>
        </p:txBody>
      </p:sp>
    </p:spTree>
  </p:cSld>
  <p:clrMapOvr>
    <a:masterClrMapping/>
  </p:clrMapOvr>
  <p:transition/>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Immagine con didascalia">
    <p:spTree>
      <p:nvGrpSpPr>
        <p:cNvPr id="1" name=""/>
        <p:cNvGrpSpPr/>
        <p:nvPr/>
      </p:nvGrpSpPr>
      <p:grpSpPr>
        <a:xfrm>
          <a:off x="0" y="0"/>
          <a:ext cx="0" cy="0"/>
          <a:chOff x="0" y="0"/>
          <a:chExt cx="0" cy="0"/>
        </a:xfrm>
      </p:grpSpPr>
      <p:sp>
        <p:nvSpPr>
          <p:cNvPr id="2" name="Titolo 1"/>
          <p:cNvSpPr>
            <a:spLocks noGrp="1"/>
          </p:cNvSpPr>
          <p:nvPr>
            <p:ph type="title"/>
          </p:nvPr>
        </p:nvSpPr>
        <p:spPr>
          <a:xfrm>
            <a:off x="1792288" y="4800600"/>
            <a:ext cx="5486400" cy="566738"/>
          </a:xfrm>
        </p:spPr>
        <p:txBody>
          <a:bodyPr anchor="b"/>
          <a:lstStyle>
            <a:lvl1pPr algn="l">
              <a:defRPr sz="2000" b="1"/>
            </a:lvl1pPr>
          </a:lstStyle>
          <a:p>
            <a:r>
              <a:rPr lang="it-IT"/>
              <a:t>Fare clic per modificare lo stile del titolo</a:t>
            </a:r>
            <a:endParaRPr lang="en-US"/>
          </a:p>
        </p:txBody>
      </p:sp>
      <p:sp>
        <p:nvSpPr>
          <p:cNvPr id="3" name="Segnaposto immagine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Segnaposto testo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t-IT"/>
              <a:t>Fare clic per modificare stili del testo dello schema</a:t>
            </a:r>
          </a:p>
        </p:txBody>
      </p:sp>
      <p:sp>
        <p:nvSpPr>
          <p:cNvPr id="5" name="Segnaposto data 4"/>
          <p:cNvSpPr>
            <a:spLocks noGrp="1"/>
          </p:cNvSpPr>
          <p:nvPr>
            <p:ph type="dt" sz="half" idx="10"/>
          </p:nvPr>
        </p:nvSpPr>
        <p:spPr/>
        <p:txBody>
          <a:bodyPr/>
          <a:lstStyle/>
          <a:p>
            <a:pPr lvl="0"/>
            <a:fld id="{94CA42EA-C76B-4937-8E96-0817974E95B9}" type="datetime1">
              <a:rPr lang="en-US" smtClean="0"/>
              <a:t>9/30/2026</a:t>
            </a:fld>
            <a:endParaRPr lang="en-US"/>
          </a:p>
        </p:txBody>
      </p:sp>
      <p:sp>
        <p:nvSpPr>
          <p:cNvPr id="6" name="Segnaposto piè di pagina 5"/>
          <p:cNvSpPr>
            <a:spLocks noGrp="1"/>
          </p:cNvSpPr>
          <p:nvPr>
            <p:ph type="ftr" sz="quarter" idx="11"/>
          </p:nvPr>
        </p:nvSpPr>
        <p:spPr/>
        <p:txBody>
          <a:bodyPr/>
          <a:lstStyle/>
          <a:p>
            <a:pPr lvl="0"/>
            <a:endParaRPr lang="en-US"/>
          </a:p>
        </p:txBody>
      </p:sp>
      <p:sp>
        <p:nvSpPr>
          <p:cNvPr id="7" name="Segnaposto numero diapositiva 6"/>
          <p:cNvSpPr>
            <a:spLocks noGrp="1"/>
          </p:cNvSpPr>
          <p:nvPr>
            <p:ph type="sldNum" sz="quarter" idx="12"/>
          </p:nvPr>
        </p:nvSpPr>
        <p:spPr/>
        <p:txBody>
          <a:bodyPr/>
          <a:lstStyle/>
          <a:p>
            <a:pPr lvl="0"/>
            <a:fld id="{04140509-9F40-4D15-8433-2419841CA673}" type="slidenum">
              <a:rPr/>
              <a:pPr lvl="0"/>
              <a:t>‹N›</a:t>
            </a:fld>
            <a:endParaRPr lang="en-US"/>
          </a:p>
        </p:txBody>
      </p:sp>
    </p:spTree>
  </p:cSld>
  <p:clrMapOvr>
    <a:masterClrMapping/>
  </p:clrMapOvr>
  <p:transition/>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olo e testo verticale">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a:t>Fare clic per modificare lo stile del titolo</a:t>
            </a:r>
            <a:endParaRPr lang="en-US"/>
          </a:p>
        </p:txBody>
      </p:sp>
      <p:sp>
        <p:nvSpPr>
          <p:cNvPr id="3" name="Segnaposto testo verticale 2"/>
          <p:cNvSpPr>
            <a:spLocks noGrp="1"/>
          </p:cNvSpPr>
          <p:nvPr>
            <p:ph type="body" orient="vert" idx="1"/>
          </p:nvPr>
        </p:nvSpPr>
        <p:spPr/>
        <p:txBody>
          <a:bodyPr vert="eaVert"/>
          <a:lstStyle/>
          <a:p>
            <a:pPr lvl="0"/>
            <a:r>
              <a:rPr lang="it-IT"/>
              <a:t>Fare clic per modificare stili del testo dello schema</a:t>
            </a:r>
          </a:p>
          <a:p>
            <a:pPr lvl="1"/>
            <a:r>
              <a:rPr lang="it-IT"/>
              <a:t>Secondo livello</a:t>
            </a:r>
          </a:p>
          <a:p>
            <a:pPr lvl="2"/>
            <a:r>
              <a:rPr lang="it-IT"/>
              <a:t>Terzo livello</a:t>
            </a:r>
          </a:p>
          <a:p>
            <a:pPr lvl="3"/>
            <a:r>
              <a:rPr lang="it-IT"/>
              <a:t>Quarto livello</a:t>
            </a:r>
          </a:p>
          <a:p>
            <a:pPr lvl="4"/>
            <a:r>
              <a:rPr lang="it-IT"/>
              <a:t>Quinto livello</a:t>
            </a:r>
            <a:endParaRPr lang="en-US"/>
          </a:p>
        </p:txBody>
      </p:sp>
      <p:sp>
        <p:nvSpPr>
          <p:cNvPr id="4" name="Segnaposto data 3"/>
          <p:cNvSpPr>
            <a:spLocks noGrp="1"/>
          </p:cNvSpPr>
          <p:nvPr>
            <p:ph type="dt" sz="half" idx="10"/>
          </p:nvPr>
        </p:nvSpPr>
        <p:spPr/>
        <p:txBody>
          <a:bodyPr/>
          <a:lstStyle/>
          <a:p>
            <a:pPr lvl="0"/>
            <a:fld id="{4D3D5183-02AB-43CC-A3B8-7CBE6AEEBF60}" type="datetime1">
              <a:rPr lang="en-US" smtClean="0"/>
              <a:t>9/30/2026</a:t>
            </a:fld>
            <a:endParaRPr lang="en-US"/>
          </a:p>
        </p:txBody>
      </p:sp>
      <p:sp>
        <p:nvSpPr>
          <p:cNvPr id="5" name="Segnaposto piè di pagina 4"/>
          <p:cNvSpPr>
            <a:spLocks noGrp="1"/>
          </p:cNvSpPr>
          <p:nvPr>
            <p:ph type="ftr" sz="quarter" idx="11"/>
          </p:nvPr>
        </p:nvSpPr>
        <p:spPr/>
        <p:txBody>
          <a:bodyPr/>
          <a:lstStyle/>
          <a:p>
            <a:pPr lvl="0"/>
            <a:endParaRPr lang="en-US"/>
          </a:p>
        </p:txBody>
      </p:sp>
      <p:sp>
        <p:nvSpPr>
          <p:cNvPr id="6" name="Segnaposto numero diapositiva 5"/>
          <p:cNvSpPr>
            <a:spLocks noGrp="1"/>
          </p:cNvSpPr>
          <p:nvPr>
            <p:ph type="sldNum" sz="quarter" idx="12"/>
          </p:nvPr>
        </p:nvSpPr>
        <p:spPr/>
        <p:txBody>
          <a:bodyPr/>
          <a:lstStyle/>
          <a:p>
            <a:pPr lvl="0"/>
            <a:fld id="{0DC0246B-9B4D-40ED-8D95-7E37B98703EC}" type="slidenum">
              <a:rPr/>
              <a:pPr lvl="0"/>
              <a:t>‹N›</a:t>
            </a:fld>
            <a:endParaRPr lang="en-US"/>
          </a:p>
        </p:txBody>
      </p:sp>
    </p:spTree>
  </p:cSld>
  <p:clrMapOvr>
    <a:masterClrMapping/>
  </p:clrMapOvr>
  <p:transition/>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Titolo e testo verticale">
    <p:spTree>
      <p:nvGrpSpPr>
        <p:cNvPr id="1" name=""/>
        <p:cNvGrpSpPr/>
        <p:nvPr/>
      </p:nvGrpSpPr>
      <p:grpSpPr>
        <a:xfrm>
          <a:off x="0" y="0"/>
          <a:ext cx="0" cy="0"/>
          <a:chOff x="0" y="0"/>
          <a:chExt cx="0" cy="0"/>
        </a:xfrm>
      </p:grpSpPr>
      <p:sp>
        <p:nvSpPr>
          <p:cNvPr id="2" name="Titolo verticale 1"/>
          <p:cNvSpPr>
            <a:spLocks noGrp="1"/>
          </p:cNvSpPr>
          <p:nvPr>
            <p:ph type="title" orient="vert"/>
          </p:nvPr>
        </p:nvSpPr>
        <p:spPr>
          <a:xfrm>
            <a:off x="6629400" y="274638"/>
            <a:ext cx="2057400" cy="5851525"/>
          </a:xfrm>
        </p:spPr>
        <p:txBody>
          <a:bodyPr vert="eaVert"/>
          <a:lstStyle/>
          <a:p>
            <a:r>
              <a:rPr lang="it-IT"/>
              <a:t>Fare clic per modificare lo stile del titolo</a:t>
            </a:r>
            <a:endParaRPr lang="en-US"/>
          </a:p>
        </p:txBody>
      </p:sp>
      <p:sp>
        <p:nvSpPr>
          <p:cNvPr id="3" name="Segnaposto testo verticale 2"/>
          <p:cNvSpPr>
            <a:spLocks noGrp="1"/>
          </p:cNvSpPr>
          <p:nvPr>
            <p:ph type="body" orient="vert" idx="1"/>
          </p:nvPr>
        </p:nvSpPr>
        <p:spPr>
          <a:xfrm>
            <a:off x="457200" y="274638"/>
            <a:ext cx="6019800" cy="5851525"/>
          </a:xfrm>
        </p:spPr>
        <p:txBody>
          <a:bodyPr vert="eaVert"/>
          <a:lstStyle/>
          <a:p>
            <a:pPr lvl="0"/>
            <a:r>
              <a:rPr lang="it-IT"/>
              <a:t>Fare clic per modificare stili del testo dello schema</a:t>
            </a:r>
          </a:p>
          <a:p>
            <a:pPr lvl="1"/>
            <a:r>
              <a:rPr lang="it-IT"/>
              <a:t>Secondo livello</a:t>
            </a:r>
          </a:p>
          <a:p>
            <a:pPr lvl="2"/>
            <a:r>
              <a:rPr lang="it-IT"/>
              <a:t>Terzo livello</a:t>
            </a:r>
          </a:p>
          <a:p>
            <a:pPr lvl="3"/>
            <a:r>
              <a:rPr lang="it-IT"/>
              <a:t>Quarto livello</a:t>
            </a:r>
          </a:p>
          <a:p>
            <a:pPr lvl="4"/>
            <a:r>
              <a:rPr lang="it-IT"/>
              <a:t>Quinto livello</a:t>
            </a:r>
            <a:endParaRPr lang="en-US"/>
          </a:p>
        </p:txBody>
      </p:sp>
      <p:sp>
        <p:nvSpPr>
          <p:cNvPr id="4" name="Segnaposto data 3"/>
          <p:cNvSpPr>
            <a:spLocks noGrp="1"/>
          </p:cNvSpPr>
          <p:nvPr>
            <p:ph type="dt" sz="half" idx="10"/>
          </p:nvPr>
        </p:nvSpPr>
        <p:spPr/>
        <p:txBody>
          <a:bodyPr/>
          <a:lstStyle/>
          <a:p>
            <a:pPr lvl="0"/>
            <a:fld id="{2E73C888-98CC-4BDC-9623-97561D792E62}" type="datetime1">
              <a:rPr lang="en-US" smtClean="0"/>
              <a:t>9/30/2026</a:t>
            </a:fld>
            <a:endParaRPr lang="en-US"/>
          </a:p>
        </p:txBody>
      </p:sp>
      <p:sp>
        <p:nvSpPr>
          <p:cNvPr id="5" name="Segnaposto piè di pagina 4"/>
          <p:cNvSpPr>
            <a:spLocks noGrp="1"/>
          </p:cNvSpPr>
          <p:nvPr>
            <p:ph type="ftr" sz="quarter" idx="11"/>
          </p:nvPr>
        </p:nvSpPr>
        <p:spPr/>
        <p:txBody>
          <a:bodyPr/>
          <a:lstStyle/>
          <a:p>
            <a:pPr lvl="0"/>
            <a:endParaRPr lang="en-US"/>
          </a:p>
        </p:txBody>
      </p:sp>
      <p:sp>
        <p:nvSpPr>
          <p:cNvPr id="6" name="Segnaposto numero diapositiva 5"/>
          <p:cNvSpPr>
            <a:spLocks noGrp="1"/>
          </p:cNvSpPr>
          <p:nvPr>
            <p:ph type="sldNum" sz="quarter" idx="12"/>
          </p:nvPr>
        </p:nvSpPr>
        <p:spPr/>
        <p:txBody>
          <a:bodyPr/>
          <a:lstStyle/>
          <a:p>
            <a:pPr lvl="0"/>
            <a:fld id="{A01EB380-DE5F-4ED4-8EDB-9E1CB3B4C236}" type="slidenum">
              <a:rPr/>
              <a:pPr lvl="0"/>
              <a:t>‹N›</a:t>
            </a:fld>
            <a:endParaRPr lang="en-US"/>
          </a:p>
        </p:txBody>
      </p:sp>
    </p:spTree>
  </p:cSld>
  <p:clrMapOvr>
    <a:masterClrMapping/>
  </p:clrMapOvr>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olo 1"/>
          <p:cNvSpPr txBox="1">
            <a:spLocks noGrp="1"/>
          </p:cNvSpPr>
          <p:nvPr>
            <p:ph type="title"/>
          </p:nvPr>
        </p:nvSpPr>
        <p:spPr>
          <a:xfrm>
            <a:off x="685799" y="2130480"/>
            <a:ext cx="7772039" cy="1469520"/>
          </a:xfrm>
          <a:prstGeom prst="rect">
            <a:avLst/>
          </a:prstGeom>
          <a:noFill/>
          <a:ln>
            <a:noFill/>
          </a:ln>
        </p:spPr>
        <p:txBody>
          <a:bodyPr vert="horz" wrap="square" lIns="91440" tIns="45720" rIns="91440" bIns="45720" anchor="ctr"/>
          <a:lstStyle>
            <a:defPPr lvl="0">
              <a:buSzPct val="45000"/>
              <a:buFont typeface="StarSymbol"/>
              <a:buNone/>
            </a:defPPr>
            <a:lvl1pPr lvl="0">
              <a:buSzPct val="45000"/>
              <a:buFont typeface="StarSymbol"/>
              <a:buChar char="●"/>
            </a:lvl1pPr>
            <a:lvl2pPr lvl="1">
              <a:buSzPct val="45000"/>
              <a:buFont typeface="StarSymbol"/>
              <a:buChar char="●"/>
            </a:lvl2pPr>
            <a:lvl3pPr lvl="2">
              <a:buSzPct val="45000"/>
              <a:buFont typeface="StarSymbol"/>
              <a:buChar char="●"/>
            </a:lvl3pPr>
            <a:lvl4pPr lvl="3">
              <a:buSzPct val="45000"/>
              <a:buFont typeface="StarSymbol"/>
              <a:buChar char="●"/>
            </a:lvl4pPr>
            <a:lvl5pPr lvl="4">
              <a:buSzPct val="45000"/>
              <a:buFont typeface="StarSymbol"/>
              <a:buChar char="●"/>
            </a:lvl5pPr>
            <a:lvl6pPr lvl="5">
              <a:buSzPct val="45000"/>
              <a:buFont typeface="StarSymbol"/>
              <a:buChar char="●"/>
            </a:lvl6pPr>
            <a:lvl7pPr lvl="6">
              <a:buSzPct val="45000"/>
              <a:buFont typeface="StarSymbol"/>
              <a:buChar char="●"/>
            </a:lvl7pPr>
            <a:lvl8pPr lvl="7">
              <a:buSzPct val="45000"/>
              <a:buFont typeface="StarSymbol"/>
              <a:buChar char="●"/>
            </a:lvl8pPr>
            <a:lvl9pPr lvl="8">
              <a:buSzPct val="45000"/>
              <a:buFont typeface="StarSymbol"/>
              <a:buChar char="●"/>
            </a:lvl9pPr>
          </a:lstStyle>
          <a:p>
            <a:pPr lvl="0"/>
            <a:r>
              <a:rPr lang="en-US"/>
              <a:t>Fare clic per modificare lo stile del titolo</a:t>
            </a:r>
          </a:p>
        </p:txBody>
      </p:sp>
      <p:sp>
        <p:nvSpPr>
          <p:cNvPr id="3" name="Segnaposto data 3"/>
          <p:cNvSpPr txBox="1">
            <a:spLocks noGrp="1"/>
          </p:cNvSpPr>
          <p:nvPr>
            <p:ph type="dt" sz="half" idx="2"/>
          </p:nvPr>
        </p:nvSpPr>
        <p:spPr>
          <a:xfrm>
            <a:off x="457200" y="6356520"/>
            <a:ext cx="2133360" cy="364679"/>
          </a:xfrm>
          <a:prstGeom prst="rect">
            <a:avLst/>
          </a:prstGeom>
          <a:noFill/>
          <a:ln>
            <a:noFill/>
          </a:ln>
        </p:spPr>
        <p:txBody>
          <a:bodyPr wrap="square" lIns="91440" tIns="45720" rIns="91440" bIns="45720" anchor="ctr" anchorCtr="0"/>
          <a:lstStyle>
            <a:lvl1pPr marL="0" marR="0" lvl="0" indent="0" algn="l" rtl="0" hangingPunct="1">
              <a:lnSpc>
                <a:spcPct val="100000"/>
              </a:lnSpc>
              <a:spcBef>
                <a:spcPts val="0"/>
              </a:spcBef>
              <a:spcAft>
                <a:spcPts val="0"/>
              </a:spcAft>
              <a:buNone/>
              <a:tabLst/>
              <a:defRPr lang="en-US" sz="1200" b="0" i="0" u="none" strike="noStrike" kern="1200" cap="none" spc="0" baseline="0">
                <a:solidFill>
                  <a:srgbClr val="8B8B8B"/>
                </a:solidFill>
                <a:latin typeface="Calibri"/>
                <a:ea typeface="DejaVu Sans" pitchFamily="2"/>
                <a:cs typeface="DejaVu Sans" pitchFamily="2"/>
              </a:defRPr>
            </a:lvl1pPr>
          </a:lstStyle>
          <a:p>
            <a:pPr lvl="0"/>
            <a:fld id="{931CB9DD-62FD-407D-853C-1CCBD1799882}" type="datetime1">
              <a:rPr lang="en-US" smtClean="0"/>
              <a:t>9/30/2026</a:t>
            </a:fld>
            <a:endParaRPr lang="en-US"/>
          </a:p>
        </p:txBody>
      </p:sp>
      <p:sp>
        <p:nvSpPr>
          <p:cNvPr id="4" name="Segnaposto piè di pagina 4"/>
          <p:cNvSpPr txBox="1">
            <a:spLocks noGrp="1"/>
          </p:cNvSpPr>
          <p:nvPr>
            <p:ph type="ftr" sz="quarter" idx="3"/>
          </p:nvPr>
        </p:nvSpPr>
        <p:spPr>
          <a:xfrm>
            <a:off x="3124079" y="6356520"/>
            <a:ext cx="2895120" cy="364679"/>
          </a:xfrm>
          <a:prstGeom prst="rect">
            <a:avLst/>
          </a:prstGeom>
          <a:noFill/>
          <a:ln>
            <a:noFill/>
          </a:ln>
        </p:spPr>
        <p:txBody>
          <a:bodyPr wrap="square" lIns="91440" tIns="45720" rIns="91440" bIns="45720" anchor="ctr" anchorCtr="0"/>
          <a:lstStyle>
            <a:lvl1pPr lvl="0" rtl="0" hangingPunct="0">
              <a:buNone/>
              <a:tabLst/>
              <a:defRPr lang="en-US" sz="2400" kern="1200">
                <a:latin typeface="Liberation Serif" pitchFamily="18"/>
                <a:ea typeface="DejaVu Sans" pitchFamily="2"/>
                <a:cs typeface="DejaVu Sans" pitchFamily="2"/>
              </a:defRPr>
            </a:lvl1pPr>
          </a:lstStyle>
          <a:p>
            <a:pPr lvl="0"/>
            <a:endParaRPr lang="en-US"/>
          </a:p>
        </p:txBody>
      </p:sp>
      <p:sp>
        <p:nvSpPr>
          <p:cNvPr id="5" name="Segnaposto numero diapositiva 5"/>
          <p:cNvSpPr txBox="1">
            <a:spLocks noGrp="1"/>
          </p:cNvSpPr>
          <p:nvPr>
            <p:ph type="sldNum" sz="quarter" idx="4"/>
          </p:nvPr>
        </p:nvSpPr>
        <p:spPr>
          <a:xfrm>
            <a:off x="6553080" y="6356520"/>
            <a:ext cx="2133360" cy="364679"/>
          </a:xfrm>
          <a:prstGeom prst="rect">
            <a:avLst/>
          </a:prstGeom>
          <a:noFill/>
          <a:ln>
            <a:noFill/>
          </a:ln>
        </p:spPr>
        <p:txBody>
          <a:bodyPr wrap="square" lIns="91440" tIns="45720" rIns="91440" bIns="45720" anchor="ctr" anchorCtr="0"/>
          <a:lstStyle>
            <a:lvl1pPr marL="0" marR="0" lvl="0" indent="0" algn="r" rtl="0" hangingPunct="1">
              <a:lnSpc>
                <a:spcPct val="100000"/>
              </a:lnSpc>
              <a:spcBef>
                <a:spcPts val="0"/>
              </a:spcBef>
              <a:spcAft>
                <a:spcPts val="0"/>
              </a:spcAft>
              <a:buNone/>
              <a:tabLst/>
              <a:defRPr lang="en-US" sz="1200" b="0" i="0" u="none" strike="noStrike" kern="1200" cap="none" spc="0" baseline="0">
                <a:solidFill>
                  <a:srgbClr val="8B8B8B"/>
                </a:solidFill>
                <a:latin typeface="Calibri"/>
                <a:ea typeface="DejaVu Sans" pitchFamily="2"/>
                <a:cs typeface="DejaVu Sans" pitchFamily="2"/>
              </a:defRPr>
            </a:lvl1pPr>
          </a:lstStyle>
          <a:p>
            <a:pPr lvl="0"/>
            <a:fld id="{E7AEB879-11BA-4FBC-8B16-936C9F0DB647}" type="slidenum">
              <a:rPr/>
              <a:pPr lvl="0"/>
              <a:t>‹N›</a:t>
            </a:fld>
            <a:endParaRPr lang="en-US"/>
          </a:p>
        </p:txBody>
      </p:sp>
      <p:sp>
        <p:nvSpPr>
          <p:cNvPr id="6" name="Segnaposto testo 5"/>
          <p:cNvSpPr txBox="1">
            <a:spLocks noGrp="1"/>
          </p:cNvSpPr>
          <p:nvPr>
            <p:ph type="body" idx="1"/>
          </p:nvPr>
        </p:nvSpPr>
        <p:spPr>
          <a:xfrm>
            <a:off x="457200" y="1604520"/>
            <a:ext cx="8229240" cy="3977279"/>
          </a:xfrm>
          <a:prstGeom prst="rect">
            <a:avLst/>
          </a:prstGeom>
          <a:noFill/>
          <a:ln>
            <a:noFill/>
          </a:ln>
        </p:spPr>
        <p:txBody>
          <a:bodyPr vert="horz" lIns="0" tIns="0" rIns="0" bIns="0"/>
          <a:lstStyle>
            <a:defPPr marL="432000" lvl="0" indent="-324000" algn="l" rtl="0" hangingPunct="1">
              <a:lnSpc>
                <a:spcPct val="100000"/>
              </a:lnSpc>
              <a:spcBef>
                <a:spcPts val="1417"/>
              </a:spcBef>
              <a:spcAft>
                <a:spcPts val="0"/>
              </a:spcAft>
              <a:buSzPct val="45000"/>
              <a:buFont typeface="StarSymbol"/>
              <a:buNone/>
              <a:defRPr lang="en-US" sz="3200" b="0" i="0" u="none" strike="noStrike" kern="1200" cap="none" spc="0" baseline="0">
                <a:ln>
                  <a:noFill/>
                </a:ln>
                <a:solidFill>
                  <a:srgbClr val="000000"/>
                </a:solidFill>
                <a:highlight>
                  <a:scrgbClr r="0" g="0" b="0">
                    <a:alpha val="0"/>
                  </a:scrgbClr>
                </a:highlight>
                <a:latin typeface="Calibri"/>
                <a:ea typeface="Noto Sans CJK SC Regular" pitchFamily="2"/>
                <a:cs typeface="FreeSans" pitchFamily="2"/>
              </a:defRPr>
            </a:defPPr>
            <a:lvl1pPr marL="432000" lvl="0" indent="-324000" algn="l" rtl="0" hangingPunct="1">
              <a:lnSpc>
                <a:spcPct val="100000"/>
              </a:lnSpc>
              <a:spcBef>
                <a:spcPts val="1417"/>
              </a:spcBef>
              <a:spcAft>
                <a:spcPts val="0"/>
              </a:spcAft>
              <a:buSzPct val="45000"/>
              <a:buFont typeface="StarSymbol"/>
              <a:buChar char="●"/>
              <a:defRPr lang="en-US" sz="3200" b="0" i="0" u="none" strike="noStrike" kern="1200" cap="none" spc="0" baseline="0">
                <a:ln>
                  <a:noFill/>
                </a:ln>
                <a:solidFill>
                  <a:srgbClr val="000000"/>
                </a:solidFill>
                <a:highlight>
                  <a:scrgbClr r="0" g="0" b="0">
                    <a:alpha val="0"/>
                  </a:scrgbClr>
                </a:highlight>
                <a:latin typeface="Calibri"/>
                <a:ea typeface="Noto Sans CJK SC Regular" pitchFamily="2"/>
                <a:cs typeface="FreeSans" pitchFamily="2"/>
              </a:defRPr>
            </a:lvl1pPr>
            <a:lvl2pPr marL="864000" lvl="1" indent="-324000" algn="l" rtl="0" hangingPunct="1">
              <a:lnSpc>
                <a:spcPct val="100000"/>
              </a:lnSpc>
              <a:spcBef>
                <a:spcPts val="1134"/>
              </a:spcBef>
              <a:spcAft>
                <a:spcPts val="0"/>
              </a:spcAft>
              <a:buSzPct val="75000"/>
              <a:buFont typeface="StarSymbol"/>
              <a:buChar char="–"/>
              <a:defRPr lang="en-US" sz="2400" b="0" i="0" u="none" strike="noStrike" kern="1200" cap="none" spc="0" baseline="0">
                <a:ln>
                  <a:noFill/>
                </a:ln>
                <a:solidFill>
                  <a:srgbClr val="000000"/>
                </a:solidFill>
                <a:highlight>
                  <a:scrgbClr r="0" g="0" b="0">
                    <a:alpha val="0"/>
                  </a:scrgbClr>
                </a:highlight>
                <a:latin typeface="Calibri"/>
                <a:ea typeface="Noto Sans CJK SC Regular" pitchFamily="2"/>
                <a:cs typeface="FreeSans" pitchFamily="2"/>
              </a:defRPr>
            </a:lvl2pPr>
            <a:lvl3pPr marL="1295999" lvl="2" indent="-288000" algn="l" rtl="0" hangingPunct="1">
              <a:lnSpc>
                <a:spcPct val="100000"/>
              </a:lnSpc>
              <a:spcBef>
                <a:spcPts val="850"/>
              </a:spcBef>
              <a:spcAft>
                <a:spcPts val="0"/>
              </a:spcAft>
              <a:buSzPct val="45000"/>
              <a:buFont typeface="StarSymbol"/>
              <a:buChar char="●"/>
              <a:defRPr lang="en-US" sz="2000" b="0" i="0" u="none" strike="noStrike" kern="1200" cap="none" spc="0" baseline="0">
                <a:ln>
                  <a:noFill/>
                </a:ln>
                <a:solidFill>
                  <a:srgbClr val="000000"/>
                </a:solidFill>
                <a:highlight>
                  <a:scrgbClr r="0" g="0" b="0">
                    <a:alpha val="0"/>
                  </a:scrgbClr>
                </a:highlight>
                <a:latin typeface="Calibri"/>
                <a:ea typeface="Noto Sans CJK SC Regular" pitchFamily="2"/>
                <a:cs typeface="FreeSans" pitchFamily="2"/>
              </a:defRPr>
            </a:lvl3pPr>
            <a:lvl4pPr marL="1728000" lvl="3" indent="-216000" algn="l" rtl="0" hangingPunct="1">
              <a:lnSpc>
                <a:spcPct val="100000"/>
              </a:lnSpc>
              <a:spcBef>
                <a:spcPts val="567"/>
              </a:spcBef>
              <a:spcAft>
                <a:spcPts val="0"/>
              </a:spcAft>
              <a:buSzPct val="75000"/>
              <a:buFont typeface="StarSymbol"/>
              <a:buChar char="–"/>
              <a:defRPr lang="en-US" sz="2000" b="0" i="0" u="none" strike="noStrike" kern="1200" cap="none" spc="0" baseline="0">
                <a:ln>
                  <a:noFill/>
                </a:ln>
                <a:solidFill>
                  <a:srgbClr val="000000"/>
                </a:solidFill>
                <a:highlight>
                  <a:scrgbClr r="0" g="0" b="0">
                    <a:alpha val="0"/>
                  </a:scrgbClr>
                </a:highlight>
                <a:latin typeface="Calibri"/>
                <a:ea typeface="Noto Sans CJK SC Regular" pitchFamily="2"/>
                <a:cs typeface="FreeSans" pitchFamily="2"/>
              </a:defRPr>
            </a:lvl4pPr>
            <a:lvl5pPr marL="2160000" lvl="4" indent="-216000" algn="l" rtl="0" hangingPunct="1">
              <a:lnSpc>
                <a:spcPct val="100000"/>
              </a:lnSpc>
              <a:spcBef>
                <a:spcPts val="283"/>
              </a:spcBef>
              <a:spcAft>
                <a:spcPts val="0"/>
              </a:spcAft>
              <a:buSzPct val="45000"/>
              <a:buFont typeface="StarSymbol"/>
              <a:buChar char="●"/>
              <a:defRPr lang="en-US" sz="2000" b="0" i="0" u="none" strike="noStrike" kern="1200" cap="none" spc="0" baseline="0">
                <a:ln>
                  <a:noFill/>
                </a:ln>
                <a:solidFill>
                  <a:srgbClr val="000000"/>
                </a:solidFill>
                <a:highlight>
                  <a:scrgbClr r="0" g="0" b="0">
                    <a:alpha val="0"/>
                  </a:scrgbClr>
                </a:highlight>
                <a:latin typeface="Calibri"/>
                <a:ea typeface="Noto Sans CJK SC Regular" pitchFamily="2"/>
                <a:cs typeface="FreeSans" pitchFamily="2"/>
              </a:defRPr>
            </a:lvl5pPr>
            <a:lvl6pPr marL="2592000" lvl="5" indent="-216000" algn="l" rtl="0" hangingPunct="1">
              <a:lnSpc>
                <a:spcPct val="100000"/>
              </a:lnSpc>
              <a:spcBef>
                <a:spcPts val="283"/>
              </a:spcBef>
              <a:spcAft>
                <a:spcPts val="0"/>
              </a:spcAft>
              <a:buSzPct val="45000"/>
              <a:buFont typeface="StarSymbol"/>
              <a:buChar char="●"/>
              <a:defRPr lang="en-US" sz="2000" b="0" i="0" u="none" strike="noStrike" kern="1200" cap="none" spc="0" baseline="0">
                <a:ln>
                  <a:noFill/>
                </a:ln>
                <a:solidFill>
                  <a:srgbClr val="000000"/>
                </a:solidFill>
                <a:highlight>
                  <a:scrgbClr r="0" g="0" b="0">
                    <a:alpha val="0"/>
                  </a:scrgbClr>
                </a:highlight>
                <a:latin typeface="Calibri"/>
                <a:ea typeface="Noto Sans CJK SC Regular" pitchFamily="2"/>
                <a:cs typeface="FreeSans" pitchFamily="2"/>
              </a:defRPr>
            </a:lvl6pPr>
            <a:lvl7pPr marL="3024000" lvl="6" indent="-216000" algn="l" rtl="0" hangingPunct="1">
              <a:lnSpc>
                <a:spcPct val="100000"/>
              </a:lnSpc>
              <a:spcBef>
                <a:spcPts val="283"/>
              </a:spcBef>
              <a:spcAft>
                <a:spcPts val="0"/>
              </a:spcAft>
              <a:buSzPct val="45000"/>
              <a:buFont typeface="StarSymbol"/>
              <a:buChar char="●"/>
              <a:defRPr lang="en-US" sz="2000" b="0" i="0" u="none" strike="noStrike" kern="1200" cap="none" spc="0" baseline="0">
                <a:ln>
                  <a:noFill/>
                </a:ln>
                <a:solidFill>
                  <a:srgbClr val="000000"/>
                </a:solidFill>
                <a:highlight>
                  <a:scrgbClr r="0" g="0" b="0">
                    <a:alpha val="0"/>
                  </a:scrgbClr>
                </a:highlight>
                <a:latin typeface="Calibri"/>
                <a:ea typeface="Noto Sans CJK SC Regular" pitchFamily="2"/>
                <a:cs typeface="FreeSans" pitchFamily="2"/>
              </a:defRPr>
            </a:lvl7pPr>
            <a:lvl8pPr marL="3456000" lvl="7" indent="-216000" algn="l" rtl="0" hangingPunct="1">
              <a:lnSpc>
                <a:spcPct val="100000"/>
              </a:lnSpc>
              <a:spcBef>
                <a:spcPts val="283"/>
              </a:spcBef>
              <a:spcAft>
                <a:spcPts val="0"/>
              </a:spcAft>
              <a:buSzPct val="45000"/>
              <a:buFont typeface="StarSymbol"/>
              <a:buChar char="●"/>
              <a:defRPr lang="en-US" sz="2000" b="0" i="0" u="none" strike="noStrike" kern="1200" cap="none" spc="0" baseline="0">
                <a:ln>
                  <a:noFill/>
                </a:ln>
                <a:solidFill>
                  <a:srgbClr val="000000"/>
                </a:solidFill>
                <a:highlight>
                  <a:scrgbClr r="0" g="0" b="0">
                    <a:alpha val="0"/>
                  </a:scrgbClr>
                </a:highlight>
                <a:latin typeface="Calibri"/>
                <a:ea typeface="Noto Sans CJK SC Regular" pitchFamily="2"/>
                <a:cs typeface="FreeSans" pitchFamily="2"/>
              </a:defRPr>
            </a:lvl8pPr>
            <a:lvl9pPr marL="3887999" lvl="8" indent="-216000" algn="l" rtl="0" hangingPunct="1">
              <a:lnSpc>
                <a:spcPct val="100000"/>
              </a:lnSpc>
              <a:spcBef>
                <a:spcPts val="283"/>
              </a:spcBef>
              <a:spcAft>
                <a:spcPts val="0"/>
              </a:spcAft>
              <a:buSzPct val="45000"/>
              <a:buFont typeface="StarSymbol"/>
              <a:buChar char="●"/>
              <a:defRPr lang="en-US" sz="2000" b="0" i="0" u="none" strike="noStrike" kern="1200" cap="none" spc="0" baseline="0">
                <a:ln>
                  <a:noFill/>
                </a:ln>
                <a:solidFill>
                  <a:srgbClr val="000000"/>
                </a:solidFill>
                <a:highlight>
                  <a:scrgbClr r="0" g="0" b="0">
                    <a:alpha val="0"/>
                  </a:scrgbClr>
                </a:highlight>
                <a:latin typeface="Calibri"/>
                <a:ea typeface="Noto Sans CJK SC Regular" pitchFamily="2"/>
                <a:cs typeface="FreeSans" pitchFamily="2"/>
              </a:defRPr>
            </a:lvl9pPr>
          </a:lstStyle>
          <a:p>
            <a:pPr lvl="0"/>
            <a:r>
              <a:rPr lang="it-IT"/>
              <a:t>Fare clic per modificare stili del testo dello schema</a:t>
            </a:r>
          </a:p>
          <a:p>
            <a:pPr lvl="1"/>
            <a:r>
              <a:rPr lang="it-IT"/>
              <a:t>Secondo livello</a:t>
            </a:r>
          </a:p>
          <a:p>
            <a:pPr lvl="2"/>
            <a:r>
              <a:rPr lang="it-IT"/>
              <a:t>Terzo livello</a:t>
            </a:r>
          </a:p>
          <a:p>
            <a:pPr lvl="3"/>
            <a:r>
              <a:rPr lang="it-IT"/>
              <a:t>Quarto livello</a:t>
            </a:r>
          </a:p>
          <a:p>
            <a:pPr lvl="4"/>
            <a:r>
              <a:rPr lang="it-IT"/>
              <a:t>Quinto livello</a:t>
            </a:r>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hf hdr="0" ftr="0" dt="0"/>
  <p:txStyles>
    <p:titleStyle>
      <a:lvl1pPr lvl="0" algn="ctr" rtl="0" hangingPunct="1">
        <a:lnSpc>
          <a:spcPct val="100000"/>
        </a:lnSpc>
        <a:spcBef>
          <a:spcPts val="0"/>
        </a:spcBef>
        <a:spcAft>
          <a:spcPts val="0"/>
        </a:spcAft>
        <a:buNone/>
        <a:tabLst/>
        <a:defRPr lang="en-US" sz="4400" b="0" i="0" u="none" strike="noStrike" kern="1200" cap="none" spc="0" baseline="0">
          <a:ln>
            <a:noFill/>
          </a:ln>
          <a:solidFill>
            <a:srgbClr val="000000"/>
          </a:solidFill>
          <a:highlight>
            <a:scrgbClr r="0" g="0" b="0">
              <a:alpha val="0"/>
            </a:scrgbClr>
          </a:highlight>
          <a:latin typeface="Calibri"/>
          <a:ea typeface="Noto Sans CJK SC Regular" pitchFamily="2"/>
          <a:cs typeface="FreeSans" pitchFamily="2"/>
        </a:defRPr>
      </a:lvl1pPr>
    </p:titleStyle>
    <p:bodyStyle>
      <a:lvl1pPr algn="l" rtl="0" hangingPunct="1">
        <a:lnSpc>
          <a:spcPct val="100000"/>
        </a:lnSpc>
        <a:spcBef>
          <a:spcPts val="1417"/>
        </a:spcBef>
        <a:spcAft>
          <a:spcPts val="0"/>
        </a:spcAft>
        <a:tabLst/>
        <a:defRPr lang="en-US" sz="3200" b="0" i="0" u="none" strike="noStrike" kern="1200" cap="none" spc="0" baseline="0">
          <a:ln>
            <a:noFill/>
          </a:ln>
          <a:solidFill>
            <a:srgbClr val="000000"/>
          </a:solidFill>
          <a:highlight>
            <a:scrgbClr r="0" g="0" b="0">
              <a:alpha val="0"/>
            </a:scrgbClr>
          </a:highlight>
          <a:latin typeface="Calibri"/>
          <a:ea typeface="Noto Sans CJK SC Regular" pitchFamily="2"/>
          <a:cs typeface="FreeSans" pitchFamily="2"/>
        </a:defRPr>
      </a:lvl1pPr>
    </p:bodyStyle>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olo 1"/>
          <p:cNvSpPr txBox="1">
            <a:spLocks noGrp="1"/>
          </p:cNvSpPr>
          <p:nvPr>
            <p:ph type="title"/>
          </p:nvPr>
        </p:nvSpPr>
        <p:spPr>
          <a:xfrm>
            <a:off x="457200" y="274680"/>
            <a:ext cx="8229240" cy="1142640"/>
          </a:xfrm>
          <a:prstGeom prst="rect">
            <a:avLst/>
          </a:prstGeom>
          <a:noFill/>
          <a:ln>
            <a:noFill/>
          </a:ln>
        </p:spPr>
        <p:txBody>
          <a:bodyPr vert="horz" wrap="square" lIns="91440" tIns="45720" rIns="91440" bIns="45720" anchor="ctr"/>
          <a:lstStyle>
            <a:defPPr lvl="0">
              <a:buSzPct val="45000"/>
              <a:buFont typeface="StarSymbol"/>
              <a:buNone/>
            </a:defPPr>
            <a:lvl1pPr lvl="0">
              <a:buSzPct val="45000"/>
              <a:buFont typeface="StarSymbol"/>
              <a:buChar char="●"/>
            </a:lvl1pPr>
            <a:lvl2pPr lvl="1">
              <a:buSzPct val="45000"/>
              <a:buFont typeface="StarSymbol"/>
              <a:buChar char="●"/>
            </a:lvl2pPr>
            <a:lvl3pPr lvl="2">
              <a:buSzPct val="45000"/>
              <a:buFont typeface="StarSymbol"/>
              <a:buChar char="●"/>
            </a:lvl3pPr>
            <a:lvl4pPr lvl="3">
              <a:buSzPct val="45000"/>
              <a:buFont typeface="StarSymbol"/>
              <a:buChar char="●"/>
            </a:lvl4pPr>
            <a:lvl5pPr lvl="4">
              <a:buSzPct val="45000"/>
              <a:buFont typeface="StarSymbol"/>
              <a:buChar char="●"/>
            </a:lvl5pPr>
            <a:lvl6pPr lvl="5">
              <a:buSzPct val="45000"/>
              <a:buFont typeface="StarSymbol"/>
              <a:buChar char="●"/>
            </a:lvl6pPr>
            <a:lvl7pPr lvl="6">
              <a:buSzPct val="45000"/>
              <a:buFont typeface="StarSymbol"/>
              <a:buChar char="●"/>
            </a:lvl7pPr>
            <a:lvl8pPr lvl="7">
              <a:buSzPct val="45000"/>
              <a:buFont typeface="StarSymbol"/>
              <a:buChar char="●"/>
            </a:lvl8pPr>
            <a:lvl9pPr lvl="8">
              <a:buSzPct val="45000"/>
              <a:buFont typeface="StarSymbol"/>
              <a:buChar char="●"/>
            </a:lvl9pPr>
          </a:lstStyle>
          <a:p>
            <a:pPr lvl="0"/>
            <a:r>
              <a:rPr lang="en-US"/>
              <a:t>Fare clic per modificare lo stile del titolo</a:t>
            </a:r>
          </a:p>
        </p:txBody>
      </p:sp>
      <p:sp>
        <p:nvSpPr>
          <p:cNvPr id="3" name="Segnaposto contenuto 2"/>
          <p:cNvSpPr txBox="1">
            <a:spLocks noGrp="1"/>
          </p:cNvSpPr>
          <p:nvPr>
            <p:ph type="body" idx="1"/>
          </p:nvPr>
        </p:nvSpPr>
        <p:spPr>
          <a:xfrm>
            <a:off x="457200" y="1600200"/>
            <a:ext cx="8229240" cy="4525560"/>
          </a:xfrm>
          <a:prstGeom prst="rect">
            <a:avLst/>
          </a:prstGeom>
          <a:noFill/>
          <a:ln>
            <a:noFill/>
          </a:ln>
        </p:spPr>
        <p:txBody>
          <a:bodyPr vert="horz" wrap="square" lIns="91440" tIns="45720" rIns="91440" bIns="45720" anchor="t"/>
          <a:lstStyle>
            <a:defPPr marL="432000" lvl="0" indent="-324000" algn="l" rtl="0" hangingPunct="1">
              <a:lnSpc>
                <a:spcPct val="100000"/>
              </a:lnSpc>
              <a:spcBef>
                <a:spcPts val="1417"/>
              </a:spcBef>
              <a:spcAft>
                <a:spcPts val="0"/>
              </a:spcAft>
              <a:buSzPct val="45000"/>
              <a:buFont typeface="StarSymbol"/>
              <a:buNone/>
              <a:defRPr lang="en-US" sz="3200" b="0" i="0" u="none" strike="noStrike" kern="1200" cap="none" spc="0" baseline="0">
                <a:ln>
                  <a:noFill/>
                </a:ln>
                <a:solidFill>
                  <a:srgbClr val="000000"/>
                </a:solidFill>
                <a:highlight>
                  <a:scrgbClr r="0" g="0" b="0">
                    <a:alpha val="0"/>
                  </a:scrgbClr>
                </a:highlight>
                <a:latin typeface="Calibri"/>
                <a:ea typeface="Noto Sans CJK SC Regular" pitchFamily="2"/>
                <a:cs typeface="FreeSans" pitchFamily="2"/>
              </a:defRPr>
            </a:defPPr>
            <a:lvl1pPr marL="432000" lvl="0" indent="-324000" algn="l" rtl="0" hangingPunct="1">
              <a:lnSpc>
                <a:spcPct val="100000"/>
              </a:lnSpc>
              <a:spcBef>
                <a:spcPts val="1417"/>
              </a:spcBef>
              <a:spcAft>
                <a:spcPts val="0"/>
              </a:spcAft>
              <a:buSzPct val="45000"/>
              <a:buFont typeface="StarSymbol"/>
              <a:buChar char="●"/>
              <a:defRPr lang="en-US" sz="3200" b="0" i="0" u="none" strike="noStrike" kern="1200" cap="none" spc="0" baseline="0">
                <a:ln>
                  <a:noFill/>
                </a:ln>
                <a:solidFill>
                  <a:srgbClr val="000000"/>
                </a:solidFill>
                <a:highlight>
                  <a:scrgbClr r="0" g="0" b="0">
                    <a:alpha val="0"/>
                  </a:scrgbClr>
                </a:highlight>
                <a:latin typeface="Calibri"/>
                <a:ea typeface="Noto Sans CJK SC Regular" pitchFamily="2"/>
                <a:cs typeface="FreeSans" pitchFamily="2"/>
              </a:defRPr>
            </a:lvl1pPr>
            <a:lvl2pPr marL="864000" lvl="1" indent="-324000" algn="l" rtl="0" hangingPunct="1">
              <a:lnSpc>
                <a:spcPct val="100000"/>
              </a:lnSpc>
              <a:spcBef>
                <a:spcPts val="1134"/>
              </a:spcBef>
              <a:spcAft>
                <a:spcPts val="0"/>
              </a:spcAft>
              <a:buSzPct val="75000"/>
              <a:buFont typeface="StarSymbol"/>
              <a:buChar char="–"/>
              <a:defRPr lang="en-US" sz="2400" b="0" i="0" u="none" strike="noStrike" kern="1200" cap="none" spc="0" baseline="0">
                <a:ln>
                  <a:noFill/>
                </a:ln>
                <a:solidFill>
                  <a:srgbClr val="000000"/>
                </a:solidFill>
                <a:highlight>
                  <a:scrgbClr r="0" g="0" b="0">
                    <a:alpha val="0"/>
                  </a:scrgbClr>
                </a:highlight>
                <a:latin typeface="Calibri"/>
                <a:ea typeface="Noto Sans CJK SC Regular" pitchFamily="2"/>
                <a:cs typeface="FreeSans" pitchFamily="2"/>
              </a:defRPr>
            </a:lvl2pPr>
            <a:lvl3pPr marL="1295999" lvl="2" indent="-288000" algn="l" rtl="0" hangingPunct="1">
              <a:lnSpc>
                <a:spcPct val="100000"/>
              </a:lnSpc>
              <a:spcBef>
                <a:spcPts val="850"/>
              </a:spcBef>
              <a:spcAft>
                <a:spcPts val="0"/>
              </a:spcAft>
              <a:buSzPct val="45000"/>
              <a:buFont typeface="StarSymbol"/>
              <a:buChar char="●"/>
              <a:defRPr lang="en-US" sz="2000" b="0" i="0" u="none" strike="noStrike" kern="1200" cap="none" spc="0" baseline="0">
                <a:ln>
                  <a:noFill/>
                </a:ln>
                <a:solidFill>
                  <a:srgbClr val="000000"/>
                </a:solidFill>
                <a:highlight>
                  <a:scrgbClr r="0" g="0" b="0">
                    <a:alpha val="0"/>
                  </a:scrgbClr>
                </a:highlight>
                <a:latin typeface="Calibri"/>
                <a:ea typeface="Noto Sans CJK SC Regular" pitchFamily="2"/>
                <a:cs typeface="FreeSans" pitchFamily="2"/>
              </a:defRPr>
            </a:lvl3pPr>
            <a:lvl4pPr marL="1728000" lvl="3" indent="-216000" algn="l" rtl="0" hangingPunct="1">
              <a:lnSpc>
                <a:spcPct val="100000"/>
              </a:lnSpc>
              <a:spcBef>
                <a:spcPts val="567"/>
              </a:spcBef>
              <a:spcAft>
                <a:spcPts val="0"/>
              </a:spcAft>
              <a:buSzPct val="75000"/>
              <a:buFont typeface="StarSymbol"/>
              <a:buChar char="–"/>
              <a:defRPr lang="en-US" sz="2000" b="0" i="0" u="none" strike="noStrike" kern="1200" cap="none" spc="0" baseline="0">
                <a:ln>
                  <a:noFill/>
                </a:ln>
                <a:solidFill>
                  <a:srgbClr val="000000"/>
                </a:solidFill>
                <a:highlight>
                  <a:scrgbClr r="0" g="0" b="0">
                    <a:alpha val="0"/>
                  </a:scrgbClr>
                </a:highlight>
                <a:latin typeface="Calibri"/>
                <a:ea typeface="Noto Sans CJK SC Regular" pitchFamily="2"/>
                <a:cs typeface="FreeSans" pitchFamily="2"/>
              </a:defRPr>
            </a:lvl4pPr>
            <a:lvl5pPr marL="2160000" lvl="4" indent="-216000" algn="l" rtl="0" hangingPunct="1">
              <a:lnSpc>
                <a:spcPct val="100000"/>
              </a:lnSpc>
              <a:spcBef>
                <a:spcPts val="283"/>
              </a:spcBef>
              <a:spcAft>
                <a:spcPts val="0"/>
              </a:spcAft>
              <a:buSzPct val="45000"/>
              <a:buFont typeface="StarSymbol"/>
              <a:buChar char="●"/>
              <a:defRPr lang="en-US" sz="2000" b="0" i="0" u="none" strike="noStrike" kern="1200" cap="none" spc="0" baseline="0">
                <a:ln>
                  <a:noFill/>
                </a:ln>
                <a:solidFill>
                  <a:srgbClr val="000000"/>
                </a:solidFill>
                <a:highlight>
                  <a:scrgbClr r="0" g="0" b="0">
                    <a:alpha val="0"/>
                  </a:scrgbClr>
                </a:highlight>
                <a:latin typeface="Calibri"/>
                <a:ea typeface="Noto Sans CJK SC Regular" pitchFamily="2"/>
                <a:cs typeface="FreeSans" pitchFamily="2"/>
              </a:defRPr>
            </a:lvl5pPr>
            <a:lvl6pPr marL="2592000" lvl="5" indent="-216000" algn="l" rtl="0" hangingPunct="1">
              <a:lnSpc>
                <a:spcPct val="100000"/>
              </a:lnSpc>
              <a:spcBef>
                <a:spcPts val="283"/>
              </a:spcBef>
              <a:spcAft>
                <a:spcPts val="0"/>
              </a:spcAft>
              <a:buSzPct val="45000"/>
              <a:buFont typeface="StarSymbol"/>
              <a:buChar char="●"/>
              <a:defRPr lang="en-US" sz="2000" b="0" i="0" u="none" strike="noStrike" kern="1200" cap="none" spc="0" baseline="0">
                <a:ln>
                  <a:noFill/>
                </a:ln>
                <a:solidFill>
                  <a:srgbClr val="000000"/>
                </a:solidFill>
                <a:highlight>
                  <a:scrgbClr r="0" g="0" b="0">
                    <a:alpha val="0"/>
                  </a:scrgbClr>
                </a:highlight>
                <a:latin typeface="Calibri"/>
                <a:ea typeface="Noto Sans CJK SC Regular" pitchFamily="2"/>
                <a:cs typeface="FreeSans" pitchFamily="2"/>
              </a:defRPr>
            </a:lvl6pPr>
            <a:lvl7pPr marL="3024000" lvl="6" indent="-216000" algn="l" rtl="0" hangingPunct="1">
              <a:lnSpc>
                <a:spcPct val="100000"/>
              </a:lnSpc>
              <a:spcBef>
                <a:spcPts val="283"/>
              </a:spcBef>
              <a:spcAft>
                <a:spcPts val="0"/>
              </a:spcAft>
              <a:buSzPct val="45000"/>
              <a:buFont typeface="StarSymbol"/>
              <a:buChar char="●"/>
              <a:defRPr lang="en-US" sz="2000" b="0" i="0" u="none" strike="noStrike" kern="1200" cap="none" spc="0" baseline="0">
                <a:ln>
                  <a:noFill/>
                </a:ln>
                <a:solidFill>
                  <a:srgbClr val="000000"/>
                </a:solidFill>
                <a:highlight>
                  <a:scrgbClr r="0" g="0" b="0">
                    <a:alpha val="0"/>
                  </a:scrgbClr>
                </a:highlight>
                <a:latin typeface="Calibri"/>
                <a:ea typeface="Noto Sans CJK SC Regular" pitchFamily="2"/>
                <a:cs typeface="FreeSans" pitchFamily="2"/>
              </a:defRPr>
            </a:lvl7pPr>
            <a:lvl8pPr marL="3456000" lvl="7" indent="-216000" algn="l" rtl="0" hangingPunct="1">
              <a:lnSpc>
                <a:spcPct val="100000"/>
              </a:lnSpc>
              <a:spcBef>
                <a:spcPts val="283"/>
              </a:spcBef>
              <a:spcAft>
                <a:spcPts val="0"/>
              </a:spcAft>
              <a:buSzPct val="45000"/>
              <a:buFont typeface="StarSymbol"/>
              <a:buChar char="●"/>
              <a:defRPr lang="en-US" sz="2000" b="0" i="0" u="none" strike="noStrike" kern="1200" cap="none" spc="0" baseline="0">
                <a:ln>
                  <a:noFill/>
                </a:ln>
                <a:solidFill>
                  <a:srgbClr val="000000"/>
                </a:solidFill>
                <a:highlight>
                  <a:scrgbClr r="0" g="0" b="0">
                    <a:alpha val="0"/>
                  </a:scrgbClr>
                </a:highlight>
                <a:latin typeface="Calibri"/>
                <a:ea typeface="Noto Sans CJK SC Regular" pitchFamily="2"/>
                <a:cs typeface="FreeSans" pitchFamily="2"/>
              </a:defRPr>
            </a:lvl8pPr>
            <a:lvl9pPr marL="3887999" lvl="8" indent="-216000" algn="l" rtl="0" hangingPunct="1">
              <a:lnSpc>
                <a:spcPct val="100000"/>
              </a:lnSpc>
              <a:spcBef>
                <a:spcPts val="283"/>
              </a:spcBef>
              <a:spcAft>
                <a:spcPts val="0"/>
              </a:spcAft>
              <a:buSzPct val="45000"/>
              <a:buFont typeface="StarSymbol"/>
              <a:buChar char="●"/>
              <a:defRPr lang="en-US" sz="2000" b="0" i="0" u="none" strike="noStrike" kern="1200" cap="none" spc="0" baseline="0">
                <a:ln>
                  <a:noFill/>
                </a:ln>
                <a:solidFill>
                  <a:srgbClr val="000000"/>
                </a:solidFill>
                <a:highlight>
                  <a:scrgbClr r="0" g="0" b="0">
                    <a:alpha val="0"/>
                  </a:scrgbClr>
                </a:highlight>
                <a:latin typeface="Calibri"/>
                <a:ea typeface="Noto Sans CJK SC Regular" pitchFamily="2"/>
                <a:cs typeface="FreeSans" pitchFamily="2"/>
              </a:defRPr>
            </a:lvl9pPr>
          </a:lstStyle>
          <a:p>
            <a:pPr lvl="0"/>
            <a:r>
              <a:rPr lang="en-US"/>
              <a:t>Click to edit the outline text format</a:t>
            </a:r>
          </a:p>
          <a:p>
            <a:pPr lvl="1"/>
            <a:r>
              <a:rPr lang="en-US"/>
              <a:t>Second Outline Level</a:t>
            </a:r>
          </a:p>
          <a:p>
            <a:pPr lvl="2"/>
            <a:r>
              <a:rPr lang="en-US"/>
              <a:t>Third Outline Level</a:t>
            </a:r>
          </a:p>
          <a:p>
            <a:pPr lvl="3"/>
            <a:r>
              <a:rPr lang="en-US"/>
              <a:t>Fourth Outline Level</a:t>
            </a:r>
          </a:p>
          <a:p>
            <a:pPr lvl="4"/>
            <a:r>
              <a:rPr lang="en-US"/>
              <a:t>Fifth Outline Level</a:t>
            </a:r>
          </a:p>
          <a:p>
            <a:pPr lvl="5"/>
            <a:r>
              <a:rPr lang="en-US"/>
              <a:t>Sixth Outline Level</a:t>
            </a:r>
          </a:p>
          <a:p>
            <a:pPr lvl="6"/>
            <a:r>
              <a:rPr lang="en-US"/>
              <a:t>Seventh Outline LevelFare clic per modificare stili del testo dello schema</a:t>
            </a:r>
          </a:p>
          <a:p>
            <a:pPr lvl="7"/>
            <a:r>
              <a:rPr lang="en-US"/>
              <a:t>Secondo livello</a:t>
            </a:r>
          </a:p>
          <a:p>
            <a:pPr lvl="8"/>
            <a:r>
              <a:rPr lang="en-US"/>
              <a:t>Terzo livello</a:t>
            </a:r>
          </a:p>
          <a:p>
            <a:pPr lvl="8"/>
            <a:r>
              <a:rPr lang="en-US"/>
              <a:t>Quarto livello</a:t>
            </a:r>
          </a:p>
          <a:p>
            <a:pPr lvl="8"/>
            <a:r>
              <a:rPr lang="en-US"/>
              <a:t>Quinto livello</a:t>
            </a:r>
          </a:p>
        </p:txBody>
      </p:sp>
      <p:sp>
        <p:nvSpPr>
          <p:cNvPr id="4" name="Segnaposto data 3"/>
          <p:cNvSpPr txBox="1">
            <a:spLocks noGrp="1"/>
          </p:cNvSpPr>
          <p:nvPr>
            <p:ph type="dt" sz="half" idx="2"/>
          </p:nvPr>
        </p:nvSpPr>
        <p:spPr>
          <a:xfrm>
            <a:off x="457200" y="6356520"/>
            <a:ext cx="2133360" cy="364679"/>
          </a:xfrm>
          <a:prstGeom prst="rect">
            <a:avLst/>
          </a:prstGeom>
          <a:noFill/>
          <a:ln>
            <a:noFill/>
          </a:ln>
        </p:spPr>
        <p:txBody>
          <a:bodyPr wrap="square" lIns="91440" tIns="45720" rIns="91440" bIns="45720" anchor="ctr" anchorCtr="0"/>
          <a:lstStyle>
            <a:lvl1pPr marL="0" marR="0" lvl="0" indent="0" algn="l" rtl="0" hangingPunct="1">
              <a:lnSpc>
                <a:spcPct val="100000"/>
              </a:lnSpc>
              <a:spcBef>
                <a:spcPts val="0"/>
              </a:spcBef>
              <a:spcAft>
                <a:spcPts val="0"/>
              </a:spcAft>
              <a:buNone/>
              <a:tabLst/>
              <a:defRPr lang="en-US" sz="1200" b="0" i="0" u="none" strike="noStrike" kern="1200" cap="none" spc="0" baseline="0">
                <a:solidFill>
                  <a:srgbClr val="8B8B8B"/>
                </a:solidFill>
                <a:latin typeface="Calibri"/>
                <a:ea typeface="DejaVu Sans" pitchFamily="2"/>
                <a:cs typeface="DejaVu Sans" pitchFamily="2"/>
              </a:defRPr>
            </a:lvl1pPr>
          </a:lstStyle>
          <a:p>
            <a:pPr lvl="0"/>
            <a:fld id="{6F37B760-F4AD-4C60-8D68-264E80F56431}" type="datetime1">
              <a:rPr lang="en-US" smtClean="0"/>
              <a:t>9/30/2026</a:t>
            </a:fld>
            <a:endParaRPr lang="en-US"/>
          </a:p>
        </p:txBody>
      </p:sp>
      <p:sp>
        <p:nvSpPr>
          <p:cNvPr id="5" name="Segnaposto piè di pagina 4"/>
          <p:cNvSpPr txBox="1">
            <a:spLocks noGrp="1"/>
          </p:cNvSpPr>
          <p:nvPr>
            <p:ph type="ftr" sz="quarter" idx="3"/>
          </p:nvPr>
        </p:nvSpPr>
        <p:spPr>
          <a:xfrm>
            <a:off x="3124079" y="6356520"/>
            <a:ext cx="2895120" cy="364679"/>
          </a:xfrm>
          <a:prstGeom prst="rect">
            <a:avLst/>
          </a:prstGeom>
          <a:noFill/>
          <a:ln>
            <a:noFill/>
          </a:ln>
        </p:spPr>
        <p:txBody>
          <a:bodyPr wrap="square" lIns="91440" tIns="45720" rIns="91440" bIns="45720" anchor="ctr" anchorCtr="0"/>
          <a:lstStyle>
            <a:lvl1pPr lvl="0" rtl="0" hangingPunct="0">
              <a:buNone/>
              <a:tabLst/>
              <a:defRPr lang="en-US" sz="2400" kern="1200">
                <a:latin typeface="Liberation Serif" pitchFamily="18"/>
                <a:ea typeface="DejaVu Sans" pitchFamily="2"/>
                <a:cs typeface="DejaVu Sans" pitchFamily="2"/>
              </a:defRPr>
            </a:lvl1pPr>
          </a:lstStyle>
          <a:p>
            <a:pPr lvl="0"/>
            <a:endParaRPr lang="en-US"/>
          </a:p>
        </p:txBody>
      </p:sp>
      <p:sp>
        <p:nvSpPr>
          <p:cNvPr id="6" name="Segnaposto numero diapositiva 5"/>
          <p:cNvSpPr txBox="1">
            <a:spLocks noGrp="1"/>
          </p:cNvSpPr>
          <p:nvPr>
            <p:ph type="sldNum" sz="quarter" idx="4"/>
          </p:nvPr>
        </p:nvSpPr>
        <p:spPr>
          <a:xfrm>
            <a:off x="6553080" y="6356520"/>
            <a:ext cx="2133360" cy="364679"/>
          </a:xfrm>
          <a:prstGeom prst="rect">
            <a:avLst/>
          </a:prstGeom>
          <a:noFill/>
          <a:ln>
            <a:noFill/>
          </a:ln>
        </p:spPr>
        <p:txBody>
          <a:bodyPr wrap="square" lIns="91440" tIns="45720" rIns="91440" bIns="45720" anchor="ctr" anchorCtr="0"/>
          <a:lstStyle>
            <a:lvl1pPr marL="0" marR="0" lvl="0" indent="0" algn="r" rtl="0" hangingPunct="1">
              <a:lnSpc>
                <a:spcPct val="100000"/>
              </a:lnSpc>
              <a:spcBef>
                <a:spcPts val="0"/>
              </a:spcBef>
              <a:spcAft>
                <a:spcPts val="0"/>
              </a:spcAft>
              <a:buNone/>
              <a:tabLst/>
              <a:defRPr lang="en-US" sz="1200" b="0" i="0" u="none" strike="noStrike" kern="1200" cap="none" spc="0" baseline="0">
                <a:solidFill>
                  <a:srgbClr val="8B8B8B"/>
                </a:solidFill>
                <a:latin typeface="Calibri"/>
                <a:ea typeface="DejaVu Sans" pitchFamily="2"/>
                <a:cs typeface="DejaVu Sans" pitchFamily="2"/>
              </a:defRPr>
            </a:lvl1pPr>
          </a:lstStyle>
          <a:p>
            <a:pPr lvl="0"/>
            <a:fld id="{2346B3D1-1DA9-4F77-A70A-69D8CD90C72B}" type="slidenum">
              <a:rPr/>
              <a:pPr lvl="0"/>
              <a:t>‹N›</a:t>
            </a:fld>
            <a:endParaRPr lang="en-US"/>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ransition/>
  <p:hf hdr="0" ftr="0" dt="0"/>
  <p:txStyles>
    <p:titleStyle>
      <a:lvl1pPr lvl="0" algn="ctr" rtl="0" hangingPunct="1">
        <a:lnSpc>
          <a:spcPct val="100000"/>
        </a:lnSpc>
        <a:spcBef>
          <a:spcPts val="0"/>
        </a:spcBef>
        <a:spcAft>
          <a:spcPts val="0"/>
        </a:spcAft>
        <a:buNone/>
        <a:tabLst/>
        <a:defRPr lang="en-US" sz="4400" b="0" i="0" u="none" strike="noStrike" kern="1200" cap="none" spc="0" baseline="0">
          <a:ln>
            <a:noFill/>
          </a:ln>
          <a:solidFill>
            <a:srgbClr val="000000"/>
          </a:solidFill>
          <a:highlight>
            <a:scrgbClr r="0" g="0" b="0">
              <a:alpha val="0"/>
            </a:scrgbClr>
          </a:highlight>
          <a:latin typeface="Calibri"/>
          <a:ea typeface="Noto Sans CJK SC Regular" pitchFamily="2"/>
          <a:cs typeface="FreeSans" pitchFamily="2"/>
        </a:defRPr>
      </a:lvl1pPr>
    </p:titleStyle>
    <p:bodyStyle>
      <a:lvl1pPr lvl="0" algn="l">
        <a:buSzPct val="45000"/>
        <a:buFont typeface="StarSymbol"/>
        <a:buChar char="●"/>
        <a:tabLst/>
        <a:defRPr lang="en-US" sz="3200" b="0" i="0" u="none" strike="noStrike" cap="none" spc="0" baseline="0">
          <a:solidFill>
            <a:srgbClr val="000000"/>
          </a:solidFill>
          <a:latin typeface="Calibri"/>
        </a:defRPr>
      </a:lvl1pPr>
      <a:lvl2pPr lvl="1" algn="l">
        <a:buSzPct val="75000"/>
        <a:buFont typeface="StarSymbol"/>
        <a:buChar char="–"/>
        <a:tabLst/>
        <a:defRPr lang="en-US" sz="3200" b="0" i="0" u="none" strike="noStrike" cap="none" spc="0" baseline="0">
          <a:solidFill>
            <a:srgbClr val="000000"/>
          </a:solidFill>
          <a:latin typeface="Calibri"/>
        </a:defRPr>
      </a:lvl2pPr>
      <a:lvl3pPr lvl="2" algn="l">
        <a:buSzPct val="45000"/>
        <a:buFont typeface="StarSymbol"/>
        <a:buChar char="●"/>
        <a:tabLst/>
        <a:defRPr lang="en-US" sz="3200" b="0" i="0" u="none" strike="noStrike" cap="none" spc="0" baseline="0">
          <a:solidFill>
            <a:srgbClr val="000000"/>
          </a:solidFill>
          <a:latin typeface="Calibri"/>
        </a:defRPr>
      </a:lvl3pPr>
      <a:lvl4pPr lvl="3" algn="l">
        <a:buSzPct val="75000"/>
        <a:buFont typeface="StarSymbol"/>
        <a:buChar char="–"/>
        <a:tabLst/>
        <a:defRPr lang="en-US" sz="3200" b="0" i="0" u="none" strike="noStrike" cap="none" spc="0" baseline="0">
          <a:solidFill>
            <a:srgbClr val="000000"/>
          </a:solidFill>
          <a:latin typeface="Calibri"/>
        </a:defRPr>
      </a:lvl4pPr>
      <a:lvl5pPr lvl="4" algn="l">
        <a:buSzPct val="45000"/>
        <a:buFont typeface="StarSymbol"/>
        <a:buChar char="●"/>
        <a:tabLst/>
        <a:defRPr lang="en-US" sz="3200" b="0" i="0" u="none" strike="noStrike" cap="none" spc="0" baseline="0">
          <a:solidFill>
            <a:srgbClr val="000000"/>
          </a:solidFill>
          <a:latin typeface="Calibri"/>
        </a:defRPr>
      </a:lvl5pPr>
      <a:lvl6pPr lvl="5" algn="l">
        <a:buSzPct val="45000"/>
        <a:buFont typeface="StarSymbol"/>
        <a:buChar char="●"/>
        <a:tabLst/>
        <a:defRPr lang="en-US" sz="3200" b="0" i="0" u="none" strike="noStrike" cap="none" spc="0" baseline="0">
          <a:solidFill>
            <a:srgbClr val="000000"/>
          </a:solidFill>
          <a:latin typeface="Calibri"/>
        </a:defRPr>
      </a:lvl6pPr>
      <a:lvl7pPr marL="0" marR="0" lvl="6" indent="0">
        <a:buSzPct val="45000"/>
        <a:buFont typeface="StarSymbol"/>
        <a:buChar char="●"/>
        <a:tabLst/>
        <a:defRPr lang="en-US" sz="3200" b="0" i="0" u="none" strike="noStrike" cap="none" spc="0" baseline="0">
          <a:solidFill>
            <a:srgbClr val="000000"/>
          </a:solidFill>
          <a:latin typeface="Calibri"/>
        </a:defRPr>
      </a:lvl7pPr>
      <a:lvl8pPr marL="0" marR="0" lvl="7" indent="0">
        <a:buSzPct val="45000"/>
        <a:buFont typeface="StarSymbol"/>
        <a:buChar char="●"/>
        <a:tabLst/>
        <a:defRPr lang="en-US" sz="2800" b="0" i="0" u="none" strike="noStrike" cap="none" spc="0" baseline="0">
          <a:solidFill>
            <a:srgbClr val="000000"/>
          </a:solidFill>
          <a:latin typeface="Calibri"/>
        </a:defRPr>
      </a:lvl8pPr>
      <a:lvl9pPr marL="0" marR="0" lvl="8" indent="0">
        <a:buSzPct val="45000"/>
        <a:buFont typeface="StarSymbol"/>
        <a:buChar char="●"/>
        <a:tabLst/>
        <a:defRPr lang="en-US" sz="2400" b="0" i="0" u="none" strike="noStrike" cap="none" spc="0" baseline="0">
          <a:solidFill>
            <a:srgbClr val="000000"/>
          </a:solidFill>
          <a:latin typeface="Calibri"/>
        </a:defRPr>
      </a:lvl9pPr>
    </p:bodyStyle>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8" Type="http://schemas.openxmlformats.org/officeDocument/2006/relationships/image" Target="../media/image9.png"/><Relationship Id="rId3" Type="http://schemas.openxmlformats.org/officeDocument/2006/relationships/image" Target="../media/image4.png"/><Relationship Id="rId7" Type="http://schemas.openxmlformats.org/officeDocument/2006/relationships/image" Target="../media/image8.jpeg"/><Relationship Id="rId2" Type="http://schemas.openxmlformats.org/officeDocument/2006/relationships/image" Target="../media/image3.png"/><Relationship Id="rId1" Type="http://schemas.openxmlformats.org/officeDocument/2006/relationships/slideLayout" Target="../slideLayouts/slideLayout7.xml"/><Relationship Id="rId6" Type="http://schemas.openxmlformats.org/officeDocument/2006/relationships/image" Target="../media/image7.png"/><Relationship Id="rId5" Type="http://schemas.openxmlformats.org/officeDocument/2006/relationships/image" Target="../media/image6.png"/><Relationship Id="rId4" Type="http://schemas.openxmlformats.org/officeDocument/2006/relationships/image" Target="../media/image5.png"/><Relationship Id="rId9" Type="http://schemas.openxmlformats.org/officeDocument/2006/relationships/image" Target="../media/image10.png"/></Relationships>
</file>

<file path=ppt/slides/_rels/slide4.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Layout" Target="../slideLayouts/slideLayout7.xml"/><Relationship Id="rId6" Type="http://schemas.openxmlformats.org/officeDocument/2006/relationships/image" Target="../media/image15.png"/><Relationship Id="rId5" Type="http://schemas.openxmlformats.org/officeDocument/2006/relationships/image" Target="../media/image14.png"/><Relationship Id="rId4" Type="http://schemas.openxmlformats.org/officeDocument/2006/relationships/image" Target="../media/image13.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image" Target="../media/image17.gif"/><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image" Target="../media/image18.pn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8.xml"/></Relationships>
</file>

<file path=ppt/slides/_rels/slide11.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0.png"/><Relationship Id="rId1" Type="http://schemas.openxmlformats.org/officeDocument/2006/relationships/slideLayout" Target="../slideLayouts/slideLayout18.xml"/><Relationship Id="rId5" Type="http://schemas.openxmlformats.org/officeDocument/2006/relationships/image" Target="../media/image24.png"/><Relationship Id="rId4" Type="http://schemas.openxmlformats.org/officeDocument/2006/relationships/customXml" Target="../ink/ink1.xml"/></Relationships>
</file>

<file path=ppt/slides/_rels/slide12.xml.rels><?xml version="1.0" encoding="UTF-8" standalone="yes"?>
<Relationships xmlns="http://schemas.openxmlformats.org/package/2006/relationships"><Relationship Id="rId3" Type="http://schemas.openxmlformats.org/officeDocument/2006/relationships/customXml" Target="../ink/ink2.xml"/><Relationship Id="rId2" Type="http://schemas.openxmlformats.org/officeDocument/2006/relationships/image" Target="../media/image22.png"/><Relationship Id="rId1" Type="http://schemas.openxmlformats.org/officeDocument/2006/relationships/slideLayout" Target="../slideLayouts/slideLayout18.xml"/><Relationship Id="rId6" Type="http://schemas.openxmlformats.org/officeDocument/2006/relationships/image" Target="../media/image23.png"/><Relationship Id="rId5" Type="http://schemas.openxmlformats.org/officeDocument/2006/relationships/image" Target="../media/image80.png"/></Relationships>
</file>

<file path=ppt/slides/_rels/slide13.xml.rels><?xml version="1.0" encoding="UTF-8" standalone="yes"?>
<Relationships xmlns="http://schemas.openxmlformats.org/package/2006/relationships"><Relationship Id="rId3" Type="http://schemas.openxmlformats.org/officeDocument/2006/relationships/image" Target="../media/image24.gif"/><Relationship Id="rId7" Type="http://schemas.openxmlformats.org/officeDocument/2006/relationships/image" Target="../media/image90.png"/><Relationship Id="rId2" Type="http://schemas.openxmlformats.org/officeDocument/2006/relationships/image" Target="../media/image22.png"/><Relationship Id="rId1" Type="http://schemas.openxmlformats.org/officeDocument/2006/relationships/slideLayout" Target="../slideLayouts/slideLayout18.xml"/><Relationship Id="rId6" Type="http://schemas.openxmlformats.org/officeDocument/2006/relationships/customXml" Target="../ink/ink4.xml"/><Relationship Id="rId5" Type="http://schemas.openxmlformats.org/officeDocument/2006/relationships/image" Target="../media/image80.png"/><Relationship Id="rId4" Type="http://schemas.openxmlformats.org/officeDocument/2006/relationships/customXml" Target="../ink/ink3.xml"/></Relationships>
</file>

<file path=ppt/slides/_rels/slide14.xml.rels><?xml version="1.0" encoding="UTF-8" standalone="yes"?>
<Relationships xmlns="http://schemas.openxmlformats.org/package/2006/relationships"><Relationship Id="rId8" Type="http://schemas.openxmlformats.org/officeDocument/2006/relationships/image" Target="../media/image90.png"/><Relationship Id="rId3" Type="http://schemas.openxmlformats.org/officeDocument/2006/relationships/image" Target="../media/image151.png"/><Relationship Id="rId7" Type="http://schemas.openxmlformats.org/officeDocument/2006/relationships/customXml" Target="../ink/ink6.xml"/><Relationship Id="rId2" Type="http://schemas.openxmlformats.org/officeDocument/2006/relationships/image" Target="../media/image22.png"/><Relationship Id="rId1" Type="http://schemas.openxmlformats.org/officeDocument/2006/relationships/slideLayout" Target="../slideLayouts/slideLayout18.xml"/><Relationship Id="rId6" Type="http://schemas.openxmlformats.org/officeDocument/2006/relationships/image" Target="../media/image121.png"/><Relationship Id="rId5" Type="http://schemas.openxmlformats.org/officeDocument/2006/relationships/image" Target="../media/image80.png"/><Relationship Id="rId4" Type="http://schemas.openxmlformats.org/officeDocument/2006/relationships/customXml" Target="../ink/ink5.xml"/></Relationships>
</file>

<file path=ppt/slides/_rels/slide15.xml.rels><?xml version="1.0" encoding="UTF-8" standalone="yes"?>
<Relationships xmlns="http://schemas.openxmlformats.org/package/2006/relationships"><Relationship Id="rId8" Type="http://schemas.openxmlformats.org/officeDocument/2006/relationships/image" Target="../media/image16.emf"/><Relationship Id="rId13" Type="http://schemas.openxmlformats.org/officeDocument/2006/relationships/customXml" Target="../ink/ink11.xml"/><Relationship Id="rId3" Type="http://schemas.openxmlformats.org/officeDocument/2006/relationships/customXml" Target="../ink/ink7.xml"/><Relationship Id="rId7" Type="http://schemas.openxmlformats.org/officeDocument/2006/relationships/customXml" Target="../ink/ink8.xml"/><Relationship Id="rId12" Type="http://schemas.openxmlformats.org/officeDocument/2006/relationships/customXml" Target="../ink/ink10.xml"/><Relationship Id="rId2" Type="http://schemas.openxmlformats.org/officeDocument/2006/relationships/image" Target="../media/image22.png"/><Relationship Id="rId1" Type="http://schemas.openxmlformats.org/officeDocument/2006/relationships/slideLayout" Target="../slideLayouts/slideLayout18.xml"/><Relationship Id="rId6" Type="http://schemas.openxmlformats.org/officeDocument/2006/relationships/image" Target="../media/image181.png"/><Relationship Id="rId11" Type="http://schemas.openxmlformats.org/officeDocument/2006/relationships/image" Target="../media/image18.emf"/><Relationship Id="rId5" Type="http://schemas.openxmlformats.org/officeDocument/2006/relationships/image" Target="../media/image80.png"/><Relationship Id="rId10" Type="http://schemas.openxmlformats.org/officeDocument/2006/relationships/customXml" Target="../ink/ink9.xml"/><Relationship Id="rId9" Type="http://schemas.openxmlformats.org/officeDocument/2006/relationships/image" Target="../media/image17.png"/><Relationship Id="rId14" Type="http://schemas.openxmlformats.org/officeDocument/2006/relationships/image" Target="../media/image19.emf"/></Relationships>
</file>

<file path=ppt/slides/_rels/slide16.xml.rels><?xml version="1.0" encoding="UTF-8" standalone="yes"?>
<Relationships xmlns="http://schemas.openxmlformats.org/package/2006/relationships"><Relationship Id="rId8" Type="http://schemas.openxmlformats.org/officeDocument/2006/relationships/image" Target="../media/image80.png"/><Relationship Id="rId3" Type="http://schemas.openxmlformats.org/officeDocument/2006/relationships/image" Target="../media/image120.png"/><Relationship Id="rId7" Type="http://schemas.openxmlformats.org/officeDocument/2006/relationships/customXml" Target="../ink/ink14.xml"/><Relationship Id="rId2" Type="http://schemas.openxmlformats.org/officeDocument/2006/relationships/image" Target="../media/image22.png"/><Relationship Id="rId1" Type="http://schemas.openxmlformats.org/officeDocument/2006/relationships/slideLayout" Target="../slideLayouts/slideLayout18.xml"/><Relationship Id="rId6" Type="http://schemas.openxmlformats.org/officeDocument/2006/relationships/customXml" Target="../ink/ink13.xml"/><Relationship Id="rId5" Type="http://schemas.openxmlformats.org/officeDocument/2006/relationships/image" Target="../media/image130.png"/><Relationship Id="rId4" Type="http://schemas.openxmlformats.org/officeDocument/2006/relationships/customXml" Target="../ink/ink12.xml"/></Relationships>
</file>

<file path=ppt/slides/_rels/slide17.xml.rels><?xml version="1.0" encoding="UTF-8" standalone="yes"?>
<Relationships xmlns="http://schemas.openxmlformats.org/package/2006/relationships"><Relationship Id="rId8" Type="http://schemas.openxmlformats.org/officeDocument/2006/relationships/image" Target="../media/image80.png"/><Relationship Id="rId3" Type="http://schemas.openxmlformats.org/officeDocument/2006/relationships/image" Target="../media/image120.png"/><Relationship Id="rId7" Type="http://schemas.openxmlformats.org/officeDocument/2006/relationships/customXml" Target="../ink/ink17.xml"/><Relationship Id="rId2" Type="http://schemas.openxmlformats.org/officeDocument/2006/relationships/image" Target="../media/image22.png"/><Relationship Id="rId1" Type="http://schemas.openxmlformats.org/officeDocument/2006/relationships/slideLayout" Target="../slideLayouts/slideLayout18.xml"/><Relationship Id="rId6" Type="http://schemas.openxmlformats.org/officeDocument/2006/relationships/customXml" Target="../ink/ink16.xml"/><Relationship Id="rId5" Type="http://schemas.openxmlformats.org/officeDocument/2006/relationships/image" Target="../media/image130.png"/><Relationship Id="rId4" Type="http://schemas.openxmlformats.org/officeDocument/2006/relationships/customXml" Target="../ink/ink15.xml"/><Relationship Id="rId9" Type="http://schemas.openxmlformats.org/officeDocument/2006/relationships/image" Target="../media/image25.jpeg"/></Relationships>
</file>

<file path=ppt/slides/_rels/slide18.xml.rels><?xml version="1.0" encoding="UTF-8" standalone="yes"?>
<Relationships xmlns="http://schemas.openxmlformats.org/package/2006/relationships"><Relationship Id="rId13" Type="http://schemas.openxmlformats.org/officeDocument/2006/relationships/image" Target="../media/image37.png"/><Relationship Id="rId3" Type="http://schemas.openxmlformats.org/officeDocument/2006/relationships/customXml" Target="../ink/ink18.xml"/><Relationship Id="rId12" Type="http://schemas.openxmlformats.org/officeDocument/2006/relationships/customXml" Target="../ink/ink20.xml"/><Relationship Id="rId2" Type="http://schemas.openxmlformats.org/officeDocument/2006/relationships/image" Target="../media/image26.jpeg"/><Relationship Id="rId1" Type="http://schemas.openxmlformats.org/officeDocument/2006/relationships/slideLayout" Target="../slideLayouts/slideLayout18.xml"/><Relationship Id="rId11" Type="http://schemas.openxmlformats.org/officeDocument/2006/relationships/image" Target="../media/image36.png"/><Relationship Id="rId15" Type="http://schemas.openxmlformats.org/officeDocument/2006/relationships/image" Target="../media/image38.png"/><Relationship Id="rId10" Type="http://schemas.openxmlformats.org/officeDocument/2006/relationships/customXml" Target="../ink/ink19.xml"/><Relationship Id="rId9" Type="http://schemas.openxmlformats.org/officeDocument/2006/relationships/image" Target="../media/image35.png"/><Relationship Id="rId14" Type="http://schemas.openxmlformats.org/officeDocument/2006/relationships/customXml" Target="../ink/ink21.xml"/></Relationships>
</file>

<file path=ppt/slides/_rels/slide19.xml.rels><?xml version="1.0" encoding="UTF-8" standalone="yes"?>
<Relationships xmlns="http://schemas.openxmlformats.org/package/2006/relationships"><Relationship Id="rId8" Type="http://schemas.openxmlformats.org/officeDocument/2006/relationships/customXml" Target="../ink/ink25.xml"/><Relationship Id="rId13" Type="http://schemas.openxmlformats.org/officeDocument/2006/relationships/customXml" Target="../ink/ink27.xml"/><Relationship Id="rId18" Type="http://schemas.openxmlformats.org/officeDocument/2006/relationships/image" Target="../media/image250.png"/><Relationship Id="rId3" Type="http://schemas.openxmlformats.org/officeDocument/2006/relationships/image" Target="../media/image170.png"/><Relationship Id="rId7" Type="http://schemas.openxmlformats.org/officeDocument/2006/relationships/image" Target="../media/image190.png"/><Relationship Id="rId12" Type="http://schemas.openxmlformats.org/officeDocument/2006/relationships/image" Target="../media/image220.png"/><Relationship Id="rId17" Type="http://schemas.openxmlformats.org/officeDocument/2006/relationships/customXml" Target="../ink/ink29.xml"/><Relationship Id="rId2" Type="http://schemas.openxmlformats.org/officeDocument/2006/relationships/customXml" Target="../ink/ink22.xml"/><Relationship Id="rId16" Type="http://schemas.openxmlformats.org/officeDocument/2006/relationships/image" Target="../media/image240.png"/><Relationship Id="rId20" Type="http://schemas.microsoft.com/office/2007/relationships/hdphoto" Target="../media/hdphoto1.wdp"/><Relationship Id="rId1" Type="http://schemas.openxmlformats.org/officeDocument/2006/relationships/slideLayout" Target="../slideLayouts/slideLayout7.xml"/><Relationship Id="rId6" Type="http://schemas.openxmlformats.org/officeDocument/2006/relationships/customXml" Target="../ink/ink24.xml"/><Relationship Id="rId11" Type="http://schemas.openxmlformats.org/officeDocument/2006/relationships/customXml" Target="../ink/ink26.xml"/><Relationship Id="rId5" Type="http://schemas.openxmlformats.org/officeDocument/2006/relationships/image" Target="../media/image180.png"/><Relationship Id="rId15" Type="http://schemas.openxmlformats.org/officeDocument/2006/relationships/customXml" Target="../ink/ink28.xml"/><Relationship Id="rId10" Type="http://schemas.openxmlformats.org/officeDocument/2006/relationships/image" Target="../media/image27.png"/><Relationship Id="rId19" Type="http://schemas.openxmlformats.org/officeDocument/2006/relationships/image" Target="../media/image28.png"/><Relationship Id="rId4" Type="http://schemas.openxmlformats.org/officeDocument/2006/relationships/customXml" Target="../ink/ink23.xml"/><Relationship Id="rId9" Type="http://schemas.openxmlformats.org/officeDocument/2006/relationships/image" Target="../media/image200.png"/><Relationship Id="rId14" Type="http://schemas.openxmlformats.org/officeDocument/2006/relationships/image" Target="../media/image230.png"/></Relationships>
</file>

<file path=ppt/slides/_rels/slide20.xml.rels><?xml version="1.0" encoding="UTF-8" standalone="yes"?>
<Relationships xmlns="http://schemas.openxmlformats.org/package/2006/relationships"><Relationship Id="rId8" Type="http://schemas.openxmlformats.org/officeDocument/2006/relationships/customXml" Target="../ink/ink33.xml"/><Relationship Id="rId13" Type="http://schemas.openxmlformats.org/officeDocument/2006/relationships/customXml" Target="../ink/ink35.xml"/><Relationship Id="rId18" Type="http://schemas.openxmlformats.org/officeDocument/2006/relationships/image" Target="../media/image250.png"/><Relationship Id="rId26" Type="http://schemas.openxmlformats.org/officeDocument/2006/relationships/image" Target="../media/image29.emf"/><Relationship Id="rId3" Type="http://schemas.openxmlformats.org/officeDocument/2006/relationships/image" Target="../media/image170.png"/><Relationship Id="rId21" Type="http://schemas.openxmlformats.org/officeDocument/2006/relationships/customXml" Target="../ink/ink38.xml"/><Relationship Id="rId7" Type="http://schemas.openxmlformats.org/officeDocument/2006/relationships/image" Target="../media/image190.png"/><Relationship Id="rId12" Type="http://schemas.openxmlformats.org/officeDocument/2006/relationships/image" Target="../media/image220.png"/><Relationship Id="rId17" Type="http://schemas.openxmlformats.org/officeDocument/2006/relationships/customXml" Target="../ink/ink37.xml"/><Relationship Id="rId25" Type="http://schemas.openxmlformats.org/officeDocument/2006/relationships/customXml" Target="../ink/ink40.xml"/><Relationship Id="rId2" Type="http://schemas.openxmlformats.org/officeDocument/2006/relationships/customXml" Target="../ink/ink30.xml"/><Relationship Id="rId16" Type="http://schemas.openxmlformats.org/officeDocument/2006/relationships/image" Target="../media/image240.png"/><Relationship Id="rId20" Type="http://schemas.microsoft.com/office/2007/relationships/hdphoto" Target="../media/hdphoto1.wdp"/><Relationship Id="rId29" Type="http://schemas.openxmlformats.org/officeDocument/2006/relationships/customXml" Target="../ink/ink42.xml"/><Relationship Id="rId1" Type="http://schemas.openxmlformats.org/officeDocument/2006/relationships/slideLayout" Target="../slideLayouts/slideLayout7.xml"/><Relationship Id="rId6" Type="http://schemas.openxmlformats.org/officeDocument/2006/relationships/customXml" Target="../ink/ink32.xml"/><Relationship Id="rId11" Type="http://schemas.openxmlformats.org/officeDocument/2006/relationships/customXml" Target="../ink/ink34.xml"/><Relationship Id="rId24" Type="http://schemas.openxmlformats.org/officeDocument/2006/relationships/image" Target="../media/image28.emf"/><Relationship Id="rId32" Type="http://schemas.openxmlformats.org/officeDocument/2006/relationships/image" Target="../media/image47.png"/><Relationship Id="rId5" Type="http://schemas.openxmlformats.org/officeDocument/2006/relationships/image" Target="../media/image180.png"/><Relationship Id="rId15" Type="http://schemas.openxmlformats.org/officeDocument/2006/relationships/customXml" Target="../ink/ink36.xml"/><Relationship Id="rId23" Type="http://schemas.openxmlformats.org/officeDocument/2006/relationships/customXml" Target="../ink/ink39.xml"/><Relationship Id="rId28" Type="http://schemas.openxmlformats.org/officeDocument/2006/relationships/image" Target="../media/image30.emf"/><Relationship Id="rId10" Type="http://schemas.openxmlformats.org/officeDocument/2006/relationships/image" Target="../media/image27.png"/><Relationship Id="rId19" Type="http://schemas.openxmlformats.org/officeDocument/2006/relationships/image" Target="../media/image28.png"/><Relationship Id="rId31" Type="http://schemas.openxmlformats.org/officeDocument/2006/relationships/customXml" Target="../ink/ink44.xml"/><Relationship Id="rId4" Type="http://schemas.openxmlformats.org/officeDocument/2006/relationships/customXml" Target="../ink/ink31.xml"/><Relationship Id="rId9" Type="http://schemas.openxmlformats.org/officeDocument/2006/relationships/image" Target="../media/image200.png"/><Relationship Id="rId14" Type="http://schemas.openxmlformats.org/officeDocument/2006/relationships/image" Target="../media/image230.png"/><Relationship Id="rId22" Type="http://schemas.openxmlformats.org/officeDocument/2006/relationships/image" Target="../media/image27.emf"/><Relationship Id="rId27" Type="http://schemas.openxmlformats.org/officeDocument/2006/relationships/customXml" Target="../ink/ink41.xml"/><Relationship Id="rId30" Type="http://schemas.openxmlformats.org/officeDocument/2006/relationships/customXml" Target="../ink/ink43.xml"/></Relationships>
</file>

<file path=ppt/slides/_rels/slide21.xml.rels><?xml version="1.0" encoding="UTF-8" standalone="yes"?>
<Relationships xmlns="http://schemas.openxmlformats.org/package/2006/relationships"><Relationship Id="rId8" Type="http://schemas.openxmlformats.org/officeDocument/2006/relationships/customXml" Target="../ink/ink48.xml"/><Relationship Id="rId13" Type="http://schemas.openxmlformats.org/officeDocument/2006/relationships/customXml" Target="../ink/ink50.xml"/><Relationship Id="rId18" Type="http://schemas.openxmlformats.org/officeDocument/2006/relationships/image" Target="../media/image250.png"/><Relationship Id="rId26" Type="http://schemas.openxmlformats.org/officeDocument/2006/relationships/customXml" Target="../ink/ink55.xml"/><Relationship Id="rId3" Type="http://schemas.openxmlformats.org/officeDocument/2006/relationships/image" Target="../media/image170.png"/><Relationship Id="rId21" Type="http://schemas.openxmlformats.org/officeDocument/2006/relationships/customXml" Target="../ink/ink53.xml"/><Relationship Id="rId7" Type="http://schemas.openxmlformats.org/officeDocument/2006/relationships/image" Target="../media/image190.png"/><Relationship Id="rId12" Type="http://schemas.openxmlformats.org/officeDocument/2006/relationships/image" Target="../media/image220.png"/><Relationship Id="rId17" Type="http://schemas.openxmlformats.org/officeDocument/2006/relationships/customXml" Target="../ink/ink52.xml"/><Relationship Id="rId25" Type="http://schemas.openxmlformats.org/officeDocument/2006/relationships/image" Target="../media/image32.emf"/><Relationship Id="rId33" Type="http://schemas.openxmlformats.org/officeDocument/2006/relationships/image" Target="../media/image35.emf"/><Relationship Id="rId2" Type="http://schemas.openxmlformats.org/officeDocument/2006/relationships/customXml" Target="../ink/ink45.xml"/><Relationship Id="rId16" Type="http://schemas.openxmlformats.org/officeDocument/2006/relationships/image" Target="../media/image240.png"/><Relationship Id="rId20" Type="http://schemas.microsoft.com/office/2007/relationships/hdphoto" Target="../media/hdphoto1.wdp"/><Relationship Id="rId29" Type="http://schemas.openxmlformats.org/officeDocument/2006/relationships/image" Target="../media/image34.emf"/><Relationship Id="rId1" Type="http://schemas.openxmlformats.org/officeDocument/2006/relationships/slideLayout" Target="../slideLayouts/slideLayout7.xml"/><Relationship Id="rId6" Type="http://schemas.openxmlformats.org/officeDocument/2006/relationships/customXml" Target="../ink/ink47.xml"/><Relationship Id="rId11" Type="http://schemas.openxmlformats.org/officeDocument/2006/relationships/customXml" Target="../ink/ink49.xml"/><Relationship Id="rId24" Type="http://schemas.openxmlformats.org/officeDocument/2006/relationships/customXml" Target="../ink/ink54.xml"/><Relationship Id="rId32" Type="http://schemas.openxmlformats.org/officeDocument/2006/relationships/customXml" Target="../ink/ink59.xml"/><Relationship Id="rId5" Type="http://schemas.openxmlformats.org/officeDocument/2006/relationships/image" Target="../media/image180.png"/><Relationship Id="rId15" Type="http://schemas.openxmlformats.org/officeDocument/2006/relationships/customXml" Target="../ink/ink51.xml"/><Relationship Id="rId23" Type="http://schemas.openxmlformats.org/officeDocument/2006/relationships/image" Target="../media/image31.emf"/><Relationship Id="rId28" Type="http://schemas.openxmlformats.org/officeDocument/2006/relationships/customXml" Target="../ink/ink56.xml"/><Relationship Id="rId10" Type="http://schemas.openxmlformats.org/officeDocument/2006/relationships/image" Target="../media/image27.png"/><Relationship Id="rId19" Type="http://schemas.openxmlformats.org/officeDocument/2006/relationships/image" Target="../media/image28.png"/><Relationship Id="rId31" Type="http://schemas.openxmlformats.org/officeDocument/2006/relationships/customXml" Target="../ink/ink58.xml"/><Relationship Id="rId4" Type="http://schemas.openxmlformats.org/officeDocument/2006/relationships/customXml" Target="../ink/ink46.xml"/><Relationship Id="rId9" Type="http://schemas.openxmlformats.org/officeDocument/2006/relationships/image" Target="../media/image200.png"/><Relationship Id="rId14" Type="http://schemas.openxmlformats.org/officeDocument/2006/relationships/image" Target="../media/image230.png"/><Relationship Id="rId27" Type="http://schemas.openxmlformats.org/officeDocument/2006/relationships/image" Target="../media/image33.emf"/><Relationship Id="rId30" Type="http://schemas.openxmlformats.org/officeDocument/2006/relationships/customXml" Target="../ink/ink57.xml"/></Relationships>
</file>

<file path=ppt/slides/_rels/slide22.xml.rels><?xml version="1.0" encoding="UTF-8" standalone="yes"?>
<Relationships xmlns="http://schemas.openxmlformats.org/package/2006/relationships"><Relationship Id="rId8" Type="http://schemas.openxmlformats.org/officeDocument/2006/relationships/customXml" Target="../ink/ink63.xml"/><Relationship Id="rId13" Type="http://schemas.openxmlformats.org/officeDocument/2006/relationships/customXml" Target="../ink/ink65.xml"/><Relationship Id="rId18" Type="http://schemas.openxmlformats.org/officeDocument/2006/relationships/image" Target="../media/image250.png"/><Relationship Id="rId3" Type="http://schemas.openxmlformats.org/officeDocument/2006/relationships/image" Target="../media/image170.png"/><Relationship Id="rId7" Type="http://schemas.openxmlformats.org/officeDocument/2006/relationships/image" Target="../media/image190.png"/><Relationship Id="rId12" Type="http://schemas.openxmlformats.org/officeDocument/2006/relationships/image" Target="../media/image220.png"/><Relationship Id="rId17" Type="http://schemas.openxmlformats.org/officeDocument/2006/relationships/customXml" Target="../ink/ink67.xml"/><Relationship Id="rId2" Type="http://schemas.openxmlformats.org/officeDocument/2006/relationships/customXml" Target="../ink/ink60.xml"/><Relationship Id="rId16" Type="http://schemas.openxmlformats.org/officeDocument/2006/relationships/image" Target="../media/image240.png"/><Relationship Id="rId20" Type="http://schemas.microsoft.com/office/2007/relationships/hdphoto" Target="../media/hdphoto1.wdp"/><Relationship Id="rId1" Type="http://schemas.openxmlformats.org/officeDocument/2006/relationships/slideLayout" Target="../slideLayouts/slideLayout7.xml"/><Relationship Id="rId6" Type="http://schemas.openxmlformats.org/officeDocument/2006/relationships/customXml" Target="../ink/ink62.xml"/><Relationship Id="rId11" Type="http://schemas.openxmlformats.org/officeDocument/2006/relationships/customXml" Target="../ink/ink64.xml"/><Relationship Id="rId5" Type="http://schemas.openxmlformats.org/officeDocument/2006/relationships/image" Target="../media/image180.png"/><Relationship Id="rId15" Type="http://schemas.openxmlformats.org/officeDocument/2006/relationships/customXml" Target="../ink/ink66.xml"/><Relationship Id="rId10" Type="http://schemas.openxmlformats.org/officeDocument/2006/relationships/image" Target="../media/image27.png"/><Relationship Id="rId19" Type="http://schemas.openxmlformats.org/officeDocument/2006/relationships/image" Target="../media/image28.png"/><Relationship Id="rId4" Type="http://schemas.openxmlformats.org/officeDocument/2006/relationships/customXml" Target="../ink/ink61.xml"/><Relationship Id="rId9" Type="http://schemas.openxmlformats.org/officeDocument/2006/relationships/image" Target="../media/image200.png"/><Relationship Id="rId14" Type="http://schemas.openxmlformats.org/officeDocument/2006/relationships/image" Target="../media/image230.png"/></Relationships>
</file>

<file path=ppt/slides/_rels/slide23.xml.rels><?xml version="1.0" encoding="UTF-8" standalone="yes"?>
<Relationships xmlns="http://schemas.openxmlformats.org/package/2006/relationships"><Relationship Id="rId8" Type="http://schemas.openxmlformats.org/officeDocument/2006/relationships/customXml" Target="../ink/ink71.xml"/><Relationship Id="rId13" Type="http://schemas.openxmlformats.org/officeDocument/2006/relationships/customXml" Target="../ink/ink73.xml"/><Relationship Id="rId18" Type="http://schemas.openxmlformats.org/officeDocument/2006/relationships/image" Target="../media/image250.png"/><Relationship Id="rId3" Type="http://schemas.openxmlformats.org/officeDocument/2006/relationships/image" Target="../media/image170.png"/><Relationship Id="rId21" Type="http://schemas.openxmlformats.org/officeDocument/2006/relationships/customXml" Target="../ink/ink76.xml"/><Relationship Id="rId7" Type="http://schemas.openxmlformats.org/officeDocument/2006/relationships/image" Target="../media/image190.png"/><Relationship Id="rId12" Type="http://schemas.openxmlformats.org/officeDocument/2006/relationships/image" Target="../media/image220.png"/><Relationship Id="rId17" Type="http://schemas.openxmlformats.org/officeDocument/2006/relationships/customXml" Target="../ink/ink75.xml"/><Relationship Id="rId2" Type="http://schemas.openxmlformats.org/officeDocument/2006/relationships/customXml" Target="../ink/ink68.xml"/><Relationship Id="rId16" Type="http://schemas.openxmlformats.org/officeDocument/2006/relationships/image" Target="../media/image240.png"/><Relationship Id="rId20" Type="http://schemas.microsoft.com/office/2007/relationships/hdphoto" Target="../media/hdphoto1.wdp"/><Relationship Id="rId1" Type="http://schemas.openxmlformats.org/officeDocument/2006/relationships/slideLayout" Target="../slideLayouts/slideLayout7.xml"/><Relationship Id="rId6" Type="http://schemas.openxmlformats.org/officeDocument/2006/relationships/customXml" Target="../ink/ink70.xml"/><Relationship Id="rId11" Type="http://schemas.openxmlformats.org/officeDocument/2006/relationships/customXml" Target="../ink/ink72.xml"/><Relationship Id="rId24" Type="http://schemas.openxmlformats.org/officeDocument/2006/relationships/customXml" Target="../ink/ink79.xml"/><Relationship Id="rId5" Type="http://schemas.openxmlformats.org/officeDocument/2006/relationships/image" Target="../media/image180.png"/><Relationship Id="rId15" Type="http://schemas.openxmlformats.org/officeDocument/2006/relationships/customXml" Target="../ink/ink74.xml"/><Relationship Id="rId23" Type="http://schemas.openxmlformats.org/officeDocument/2006/relationships/customXml" Target="../ink/ink78.xml"/><Relationship Id="rId10" Type="http://schemas.openxmlformats.org/officeDocument/2006/relationships/image" Target="../media/image27.png"/><Relationship Id="rId19" Type="http://schemas.openxmlformats.org/officeDocument/2006/relationships/image" Target="../media/image28.png"/><Relationship Id="rId4" Type="http://schemas.openxmlformats.org/officeDocument/2006/relationships/customXml" Target="../ink/ink69.xml"/><Relationship Id="rId9" Type="http://schemas.openxmlformats.org/officeDocument/2006/relationships/image" Target="../media/image200.png"/><Relationship Id="rId14" Type="http://schemas.openxmlformats.org/officeDocument/2006/relationships/image" Target="../media/image230.png"/><Relationship Id="rId22" Type="http://schemas.openxmlformats.org/officeDocument/2006/relationships/customXml" Target="../ink/ink77.xml"/></Relationships>
</file>

<file path=ppt/slides/_rels/slide24.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8" Type="http://schemas.openxmlformats.org/officeDocument/2006/relationships/customXml" Target="../ink/ink81.xml"/><Relationship Id="rId3" Type="http://schemas.microsoft.com/office/2007/relationships/hdphoto" Target="../media/hdphoto2.wdp"/><Relationship Id="rId7" Type="http://schemas.openxmlformats.org/officeDocument/2006/relationships/image" Target="../media/image50.png"/><Relationship Id="rId2" Type="http://schemas.openxmlformats.org/officeDocument/2006/relationships/image" Target="../media/image32.png"/><Relationship Id="rId1" Type="http://schemas.openxmlformats.org/officeDocument/2006/relationships/slideLayout" Target="../slideLayouts/slideLayout7.xml"/><Relationship Id="rId11" Type="http://schemas.openxmlformats.org/officeDocument/2006/relationships/image" Target="../media/image52.png"/><Relationship Id="rId10" Type="http://schemas.openxmlformats.org/officeDocument/2006/relationships/customXml" Target="../ink/ink82.xml"/><Relationship Id="rId4" Type="http://schemas.openxmlformats.org/officeDocument/2006/relationships/customXml" Target="../ink/ink80.xml"/><Relationship Id="rId9" Type="http://schemas.openxmlformats.org/officeDocument/2006/relationships/image" Target="../media/image51.png"/></Relationships>
</file>

<file path=ppt/slides/_rels/slide29.xml.rels><?xml version="1.0" encoding="UTF-8" standalone="yes"?>
<Relationships xmlns="http://schemas.openxmlformats.org/package/2006/relationships"><Relationship Id="rId3" Type="http://schemas.openxmlformats.org/officeDocument/2006/relationships/image" Target="../media/image33.png"/><Relationship Id="rId7" Type="http://schemas.openxmlformats.org/officeDocument/2006/relationships/image" Target="../media/image37.jpeg"/><Relationship Id="rId2" Type="http://schemas.openxmlformats.org/officeDocument/2006/relationships/notesSlide" Target="../notesSlides/notesSlide2.xml"/><Relationship Id="rId1" Type="http://schemas.openxmlformats.org/officeDocument/2006/relationships/slideLayout" Target="../slideLayouts/slideLayout18.xml"/><Relationship Id="rId6" Type="http://schemas.openxmlformats.org/officeDocument/2006/relationships/image" Target="../media/image36.jpeg"/><Relationship Id="rId5" Type="http://schemas.openxmlformats.org/officeDocument/2006/relationships/image" Target="../media/image35.jpeg"/><Relationship Id="rId4" Type="http://schemas.openxmlformats.org/officeDocument/2006/relationships/image" Target="../media/image34.jpeg"/></Relationships>
</file>

<file path=ppt/slides/_rels/slide30.xml.rels><?xml version="1.0" encoding="UTF-8" standalone="yes"?>
<Relationships xmlns="http://schemas.openxmlformats.org/package/2006/relationships"><Relationship Id="rId3" Type="http://schemas.openxmlformats.org/officeDocument/2006/relationships/image" Target="../media/image40.png"/><Relationship Id="rId7" Type="http://schemas.openxmlformats.org/officeDocument/2006/relationships/image" Target="../media/image64.png"/><Relationship Id="rId2" Type="http://schemas.openxmlformats.org/officeDocument/2006/relationships/image" Target="../media/image39.png"/><Relationship Id="rId1" Type="http://schemas.openxmlformats.org/officeDocument/2006/relationships/slideLayout" Target="../slideLayouts/slideLayout7.xml"/><Relationship Id="rId6" Type="http://schemas.openxmlformats.org/officeDocument/2006/relationships/customXml" Target="../ink/ink84.xml"/><Relationship Id="rId5" Type="http://schemas.openxmlformats.org/officeDocument/2006/relationships/image" Target="../media/image63.png"/><Relationship Id="rId4" Type="http://schemas.openxmlformats.org/officeDocument/2006/relationships/customXml" Target="../ink/ink83.xml"/></Relationships>
</file>

<file path=ppt/slides/_rels/slide31.xml.rels><?xml version="1.0" encoding="UTF-8" standalone="yes"?>
<Relationships xmlns="http://schemas.openxmlformats.org/package/2006/relationships"><Relationship Id="rId3" Type="http://schemas.openxmlformats.org/officeDocument/2006/relationships/image" Target="../media/image41.gif"/><Relationship Id="rId2" Type="http://schemas.openxmlformats.org/officeDocument/2006/relationships/hyperlink" Target="http://www.youtube.com/watch?v=wxrAELeXlek" TargetMode="External"/><Relationship Id="rId1" Type="http://schemas.openxmlformats.org/officeDocument/2006/relationships/slideLayout" Target="../slideLayouts/slideLayout18.xml"/></Relationships>
</file>

<file path=ppt/slides/_rels/slide32.xml.rels><?xml version="1.0" encoding="UTF-8" standalone="yes"?>
<Relationships xmlns="http://schemas.openxmlformats.org/package/2006/relationships"><Relationship Id="rId3" Type="http://schemas.openxmlformats.org/officeDocument/2006/relationships/image" Target="../media/image42.gif"/><Relationship Id="rId2" Type="http://schemas.openxmlformats.org/officeDocument/2006/relationships/hyperlink" Target="http://www.youtube.com/watch?v=wxrAELeXlek" TargetMode="External"/><Relationship Id="rId1" Type="http://schemas.openxmlformats.org/officeDocument/2006/relationships/slideLayout" Target="../slideLayouts/slideLayout18.xml"/></Relationships>
</file>

<file path=ppt/slides/_rels/slide33.xml.rels><?xml version="1.0" encoding="UTF-8" standalone="yes"?>
<Relationships xmlns="http://schemas.openxmlformats.org/package/2006/relationships"><Relationship Id="rId3" Type="http://schemas.openxmlformats.org/officeDocument/2006/relationships/image" Target="../media/image43.gif"/><Relationship Id="rId2" Type="http://schemas.openxmlformats.org/officeDocument/2006/relationships/hyperlink" Target="http://www.youtube.com/watch?v=wxrAELeXlek" TargetMode="External"/><Relationship Id="rId1" Type="http://schemas.openxmlformats.org/officeDocument/2006/relationships/slideLayout" Target="../slideLayouts/slideLayout18.xml"/></Relationships>
</file>

<file path=ppt/slides/_rels/slide34.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hyperlink" Target="http://www.youtube.com/watch?v=wxrAELeXlek" TargetMode="External"/><Relationship Id="rId1" Type="http://schemas.openxmlformats.org/officeDocument/2006/relationships/slideLayout" Target="../slideLayouts/slideLayout18.xml"/></Relationships>
</file>

<file path=ppt/slides/_rels/slide35.xml.rels><?xml version="1.0" encoding="UTF-8" standalone="yes"?>
<Relationships xmlns="http://schemas.openxmlformats.org/package/2006/relationships"><Relationship Id="rId2" Type="http://schemas.openxmlformats.org/officeDocument/2006/relationships/image" Target="../media/image45.png"/><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2" Type="http://schemas.openxmlformats.org/officeDocument/2006/relationships/image" Target="../media/image46.png"/><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3" Type="http://schemas.microsoft.com/office/2007/relationships/hdphoto" Target="../media/hdphoto3.wdp"/><Relationship Id="rId2" Type="http://schemas.openxmlformats.org/officeDocument/2006/relationships/image" Target="../media/image48.png"/><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3" Type="http://schemas.openxmlformats.org/officeDocument/2006/relationships/image" Target="../media/image50.jpeg"/><Relationship Id="rId2" Type="http://schemas.openxmlformats.org/officeDocument/2006/relationships/image" Target="../media/image49.png"/><Relationship Id="rId1" Type="http://schemas.openxmlformats.org/officeDocument/2006/relationships/slideLayout" Target="../slideLayouts/slideLayout7.xml"/><Relationship Id="rId5" Type="http://schemas.openxmlformats.org/officeDocument/2006/relationships/image" Target="../media/image53.png"/><Relationship Id="rId4" Type="http://schemas.openxmlformats.org/officeDocument/2006/relationships/image" Target="../media/image51.jpeg"/></Relationships>
</file>

<file path=ppt/slides/_rels/slide41.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image" Target="../media/image54.jpeg"/><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image" Target="../media/image55.jpeg"/><Relationship Id="rId1" Type="http://schemas.openxmlformats.org/officeDocument/2006/relationships/slideLayout" Target="../slideLayouts/slideLayout7.xml"/><Relationship Id="rId5" Type="http://schemas.openxmlformats.org/officeDocument/2006/relationships/image" Target="../media/image57.jpeg"/><Relationship Id="rId4" Type="http://schemas.openxmlformats.org/officeDocument/2006/relationships/image" Target="../media/image56.jpeg"/></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3" Type="http://schemas.openxmlformats.org/officeDocument/2006/relationships/image" Target="../media/image59.png"/><Relationship Id="rId2" Type="http://schemas.openxmlformats.org/officeDocument/2006/relationships/image" Target="../media/image58.gif"/><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2" Type="http://schemas.openxmlformats.org/officeDocument/2006/relationships/image" Target="../media/image60.png"/><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8" Type="http://schemas.openxmlformats.org/officeDocument/2006/relationships/image" Target="../media/image580.png"/><Relationship Id="rId3" Type="http://schemas.openxmlformats.org/officeDocument/2006/relationships/customXml" Target="../ink/ink85.xml"/><Relationship Id="rId7" Type="http://schemas.openxmlformats.org/officeDocument/2006/relationships/customXml" Target="../ink/ink87.xml"/><Relationship Id="rId2" Type="http://schemas.openxmlformats.org/officeDocument/2006/relationships/image" Target="../media/image46.png"/><Relationship Id="rId1" Type="http://schemas.openxmlformats.org/officeDocument/2006/relationships/slideLayout" Target="../slideLayouts/slideLayout7.xml"/><Relationship Id="rId6" Type="http://schemas.openxmlformats.org/officeDocument/2006/relationships/image" Target="../media/image570.png"/><Relationship Id="rId5" Type="http://schemas.openxmlformats.org/officeDocument/2006/relationships/customXml" Target="../ink/ink86.xml"/><Relationship Id="rId4" Type="http://schemas.openxmlformats.org/officeDocument/2006/relationships/image" Target="../media/image560.png"/></Relationships>
</file>

<file path=ppt/slides/_rels/slide47.xml.rels><?xml version="1.0" encoding="UTF-8" standalone="yes"?>
<Relationships xmlns="http://schemas.openxmlformats.org/package/2006/relationships"><Relationship Id="rId2" Type="http://schemas.openxmlformats.org/officeDocument/2006/relationships/image" Target="../media/image61.jpeg"/><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2" Type="http://schemas.openxmlformats.org/officeDocument/2006/relationships/image" Target="../media/image62.png"/><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2" Type="http://schemas.openxmlformats.org/officeDocument/2006/relationships/image" Target="../media/image65.png"/><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2" Type="http://schemas.openxmlformats.org/officeDocument/2006/relationships/image" Target="../media/image66.emf"/><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2" Type="http://schemas.openxmlformats.org/officeDocument/2006/relationships/image" Target="../media/image67.emf"/><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3" Type="http://schemas.openxmlformats.org/officeDocument/2006/relationships/image" Target="../media/image69.png"/><Relationship Id="rId2" Type="http://schemas.openxmlformats.org/officeDocument/2006/relationships/image" Target="../media/image68.png"/><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4.xml.rels><?xml version="1.0" encoding="UTF-8" standalone="yes"?>
<Relationships xmlns="http://schemas.openxmlformats.org/package/2006/relationships"><Relationship Id="rId2" Type="http://schemas.openxmlformats.org/officeDocument/2006/relationships/image" Target="../media/image70.png"/><Relationship Id="rId1" Type="http://schemas.openxmlformats.org/officeDocument/2006/relationships/slideLayout" Target="../slideLayouts/slideLayout7.xml"/></Relationships>
</file>

<file path=ppt/slides/_rels/slide55.xml.rels><?xml version="1.0" encoding="UTF-8" standalone="yes"?>
<Relationships xmlns="http://schemas.openxmlformats.org/package/2006/relationships"><Relationship Id="rId8" Type="http://schemas.openxmlformats.org/officeDocument/2006/relationships/image" Target="../media/image73.png"/><Relationship Id="rId3" Type="http://schemas.openxmlformats.org/officeDocument/2006/relationships/image" Target="../media/image700.png"/><Relationship Id="rId7" Type="http://schemas.openxmlformats.org/officeDocument/2006/relationships/image" Target="../media/image72.png"/><Relationship Id="rId12" Type="http://schemas.openxmlformats.org/officeDocument/2006/relationships/image" Target="../media/image52.png"/><Relationship Id="rId2" Type="http://schemas.openxmlformats.org/officeDocument/2006/relationships/image" Target="../media/image690.png"/><Relationship Id="rId1" Type="http://schemas.openxmlformats.org/officeDocument/2006/relationships/slideLayout" Target="../slideLayouts/slideLayout7.xml"/><Relationship Id="rId6" Type="http://schemas.openxmlformats.org/officeDocument/2006/relationships/image" Target="../media/image71.png"/><Relationship Id="rId11" Type="http://schemas.openxmlformats.org/officeDocument/2006/relationships/customXml" Target="../ink/ink88.xml"/><Relationship Id="rId5" Type="http://schemas.openxmlformats.org/officeDocument/2006/relationships/image" Target="../media/image721.png"/><Relationship Id="rId10" Type="http://schemas.openxmlformats.org/officeDocument/2006/relationships/image" Target="../media/image75.png"/><Relationship Id="rId4" Type="http://schemas.openxmlformats.org/officeDocument/2006/relationships/image" Target="../media/image710.png"/><Relationship Id="rId9" Type="http://schemas.openxmlformats.org/officeDocument/2006/relationships/image" Target="../media/image74.png"/></Relationships>
</file>

<file path=ppt/slides/_rels/slide56.xml.rels><?xml version="1.0" encoding="UTF-8" standalone="yes"?>
<Relationships xmlns="http://schemas.openxmlformats.org/package/2006/relationships"><Relationship Id="rId2" Type="http://schemas.openxmlformats.org/officeDocument/2006/relationships/image" Target="../media/image76.png"/><Relationship Id="rId1" Type="http://schemas.openxmlformats.org/officeDocument/2006/relationships/slideLayout" Target="../slideLayouts/slideLayout7.xml"/></Relationships>
</file>

<file path=ppt/slides/_rels/slide57.xml.rels><?xml version="1.0" encoding="UTF-8" standalone="yes"?>
<Relationships xmlns="http://schemas.openxmlformats.org/package/2006/relationships"><Relationship Id="rId3" Type="http://schemas.openxmlformats.org/officeDocument/2006/relationships/image" Target="../media/image78.png"/><Relationship Id="rId2" Type="http://schemas.openxmlformats.org/officeDocument/2006/relationships/image" Target="../media/image77.png"/><Relationship Id="rId1" Type="http://schemas.openxmlformats.org/officeDocument/2006/relationships/slideLayout" Target="../slideLayouts/slideLayout7.xml"/></Relationships>
</file>

<file path=ppt/slides/_rels/slide58.xml.rels><?xml version="1.0" encoding="UTF-8" standalone="yes"?>
<Relationships xmlns="http://schemas.openxmlformats.org/package/2006/relationships"><Relationship Id="rId3" Type="http://schemas.openxmlformats.org/officeDocument/2006/relationships/image" Target="../media/image81.png"/><Relationship Id="rId2" Type="http://schemas.openxmlformats.org/officeDocument/2006/relationships/image" Target="../media/image79.png"/><Relationship Id="rId1" Type="http://schemas.openxmlformats.org/officeDocument/2006/relationships/slideLayout" Target="../slideLayouts/slideLayout7.xml"/><Relationship Id="rId6" Type="http://schemas.openxmlformats.org/officeDocument/2006/relationships/image" Target="../media/image108.png"/><Relationship Id="rId5" Type="http://schemas.openxmlformats.org/officeDocument/2006/relationships/customXml" Target="../ink/ink89.xml"/><Relationship Id="rId4" Type="http://schemas.openxmlformats.org/officeDocument/2006/relationships/image" Target="../media/image78.png"/></Relationships>
</file>

<file path=ppt/slides/_rels/slide59.xml.rels><?xml version="1.0" encoding="UTF-8" standalone="yes"?>
<Relationships xmlns="http://schemas.openxmlformats.org/package/2006/relationships"><Relationship Id="rId3" Type="http://schemas.openxmlformats.org/officeDocument/2006/relationships/image" Target="../media/image83.png"/><Relationship Id="rId2" Type="http://schemas.openxmlformats.org/officeDocument/2006/relationships/image" Target="../media/image82.png"/><Relationship Id="rId1" Type="http://schemas.openxmlformats.org/officeDocument/2006/relationships/slideLayout" Target="../slideLayouts/slideLayout7.xml"/><Relationship Id="rId5" Type="http://schemas.openxmlformats.org/officeDocument/2006/relationships/image" Target="../media/image106.png"/><Relationship Id="rId4" Type="http://schemas.openxmlformats.org/officeDocument/2006/relationships/customXml" Target="../ink/ink90.xml"/></Relationships>
</file>

<file path=ppt/slides/_rels/slide60.xml.rels><?xml version="1.0" encoding="UTF-8" standalone="yes"?>
<Relationships xmlns="http://schemas.openxmlformats.org/package/2006/relationships"><Relationship Id="rId3" Type="http://schemas.openxmlformats.org/officeDocument/2006/relationships/image" Target="../media/image83.png"/><Relationship Id="rId2" Type="http://schemas.openxmlformats.org/officeDocument/2006/relationships/image" Target="../media/image82.png"/><Relationship Id="rId1" Type="http://schemas.openxmlformats.org/officeDocument/2006/relationships/slideLayout" Target="../slideLayouts/slideLayout7.xml"/><Relationship Id="rId5" Type="http://schemas.openxmlformats.org/officeDocument/2006/relationships/image" Target="../media/image111.png"/><Relationship Id="rId4" Type="http://schemas.openxmlformats.org/officeDocument/2006/relationships/customXml" Target="../ink/ink91.xml"/></Relationships>
</file>

<file path=ppt/slides/_rels/slide61.xml.rels><?xml version="1.0" encoding="UTF-8" standalone="yes"?>
<Relationships xmlns="http://schemas.openxmlformats.org/package/2006/relationships"><Relationship Id="rId3" Type="http://schemas.openxmlformats.org/officeDocument/2006/relationships/image" Target="../media/image720.png"/><Relationship Id="rId7" Type="http://schemas.openxmlformats.org/officeDocument/2006/relationships/image" Target="../media/image740.png"/><Relationship Id="rId2" Type="http://schemas.openxmlformats.org/officeDocument/2006/relationships/customXml" Target="../ink/ink92.xml"/><Relationship Id="rId1" Type="http://schemas.openxmlformats.org/officeDocument/2006/relationships/slideLayout" Target="../slideLayouts/slideLayout7.xml"/><Relationship Id="rId6" Type="http://schemas.openxmlformats.org/officeDocument/2006/relationships/customXml" Target="../ink/ink94.xml"/><Relationship Id="rId5" Type="http://schemas.openxmlformats.org/officeDocument/2006/relationships/image" Target="../media/image730.png"/><Relationship Id="rId4" Type="http://schemas.openxmlformats.org/officeDocument/2006/relationships/customXml" Target="../ink/ink93.xml"/></Relationships>
</file>

<file path=ppt/slides/_rels/slide62.xml.rels><?xml version="1.0" encoding="UTF-8" standalone="yes"?>
<Relationships xmlns="http://schemas.openxmlformats.org/package/2006/relationships"><Relationship Id="rId3" Type="http://schemas.openxmlformats.org/officeDocument/2006/relationships/image" Target="../media/image740.png"/><Relationship Id="rId7" Type="http://schemas.openxmlformats.org/officeDocument/2006/relationships/image" Target="../media/image107.png"/><Relationship Id="rId2" Type="http://schemas.openxmlformats.org/officeDocument/2006/relationships/customXml" Target="../ink/ink95.xml"/><Relationship Id="rId1" Type="http://schemas.openxmlformats.org/officeDocument/2006/relationships/slideLayout" Target="../slideLayouts/slideLayout7.xml"/><Relationship Id="rId6" Type="http://schemas.openxmlformats.org/officeDocument/2006/relationships/customXml" Target="../ink/ink97.xml"/><Relationship Id="rId5" Type="http://schemas.openxmlformats.org/officeDocument/2006/relationships/image" Target="../media/image750.png"/><Relationship Id="rId4" Type="http://schemas.openxmlformats.org/officeDocument/2006/relationships/customXml" Target="../ink/ink96.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4.xml.rels><?xml version="1.0" encoding="UTF-8" standalone="yes"?>
<Relationships xmlns="http://schemas.openxmlformats.org/package/2006/relationships"><Relationship Id="rId3" Type="http://schemas.openxmlformats.org/officeDocument/2006/relationships/customXml" Target="../ink/ink98.xml"/><Relationship Id="rId2" Type="http://schemas.openxmlformats.org/officeDocument/2006/relationships/image" Target="../media/image84.jpeg"/><Relationship Id="rId1" Type="http://schemas.openxmlformats.org/officeDocument/2006/relationships/slideLayout" Target="../slideLayouts/slideLayout7.xml"/><Relationship Id="rId4" Type="http://schemas.openxmlformats.org/officeDocument/2006/relationships/image" Target="../media/image112.png"/></Relationships>
</file>

<file path=ppt/slides/_rels/slide65.xml.rels><?xml version="1.0" encoding="UTF-8" standalone="yes"?>
<Relationships xmlns="http://schemas.openxmlformats.org/package/2006/relationships"><Relationship Id="rId3" Type="http://schemas.openxmlformats.org/officeDocument/2006/relationships/image" Target="../media/image17.gif"/><Relationship Id="rId2" Type="http://schemas.openxmlformats.org/officeDocument/2006/relationships/image" Target="../media/image16.jpeg"/><Relationship Id="rId1" Type="http://schemas.openxmlformats.org/officeDocument/2006/relationships/slideLayout" Target="../slideLayouts/slideLayout7.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3">
            <a:extLst>
              <a:ext uri="{FF2B5EF4-FFF2-40B4-BE49-F238E27FC236}">
                <a16:creationId xmlns:a16="http://schemas.microsoft.com/office/drawing/2014/main" id="{F34868C5-2B7E-4823-9A1F-FFFD98279048}"/>
              </a:ext>
            </a:extLst>
          </p:cNvPr>
          <p:cNvSpPr txBox="1">
            <a:spLocks/>
          </p:cNvSpPr>
          <p:nvPr/>
        </p:nvSpPr>
        <p:spPr>
          <a:xfrm>
            <a:off x="230885" y="4310605"/>
            <a:ext cx="8622904" cy="712018"/>
          </a:xfrm>
          <a:prstGeom prst="rect">
            <a:avLst/>
          </a:prstGeom>
          <a:gradFill rotWithShape="1">
            <a:gsLst>
              <a:gs pos="0">
                <a:srgbClr val="990000">
                  <a:tint val="95000"/>
                  <a:shade val="70000"/>
                  <a:satMod val="150000"/>
                </a:srgbClr>
              </a:gs>
              <a:gs pos="100000">
                <a:srgbClr val="990000">
                  <a:tint val="100000"/>
                  <a:shade val="100000"/>
                  <a:satMod val="150000"/>
                </a:srgbClr>
              </a:gs>
            </a:gsLst>
            <a:lin ang="16200000" scaled="0"/>
          </a:gradFill>
          <a:ln>
            <a:noFill/>
          </a:ln>
          <a:effectLst>
            <a:outerShdw blurRad="50800" dir="5400000" sx="105000" sy="105000" algn="ctr" rotWithShape="0">
              <a:srgbClr val="000000">
                <a:alpha val="40000"/>
              </a:srgbClr>
            </a:outerShdw>
          </a:effectLst>
          <a:scene3d>
            <a:camera prst="orthographicFront">
              <a:rot lat="0" lon="0" rev="0"/>
            </a:camera>
            <a:lightRig rig="balanced" dir="t">
              <a:rot lat="0" lon="0" rev="4800000"/>
            </a:lightRig>
          </a:scene3d>
          <a:sp3d prstMaterial="matte">
            <a:bevelT w="63500" h="50800" prst="angle"/>
          </a:sp3d>
        </p:spPr>
        <p:txBody>
          <a:bodyPr anchor="ctr">
            <a:normAutofit fontScale="77500" lnSpcReduction="20000"/>
          </a:bodyPr>
          <a:lstStyle>
            <a:lvl1pPr algn="r" defTabSz="914400" rtl="0" eaLnBrk="1" latinLnBrk="0" hangingPunct="1">
              <a:spcBef>
                <a:spcPct val="0"/>
              </a:spcBef>
              <a:buNone/>
              <a:defRPr sz="4200" kern="1200">
                <a:solidFill>
                  <a:schemeClr val="lt1"/>
                </a:solidFill>
                <a:latin typeface="+mn-lt"/>
                <a:ea typeface="+mn-ea"/>
                <a:cs typeface="+mn-cs"/>
              </a:defRPr>
            </a:lvl1pPr>
            <a:lvl2pPr>
              <a:defRPr>
                <a:solidFill>
                  <a:schemeClr val="lt1"/>
                </a:solidFill>
                <a:latin typeface="+mn-lt"/>
                <a:ea typeface="+mn-ea"/>
                <a:cs typeface="+mn-cs"/>
              </a:defRPr>
            </a:lvl2pPr>
            <a:lvl3pPr>
              <a:defRPr>
                <a:solidFill>
                  <a:schemeClr val="lt1"/>
                </a:solidFill>
                <a:latin typeface="+mn-lt"/>
                <a:ea typeface="+mn-ea"/>
                <a:cs typeface="+mn-cs"/>
              </a:defRPr>
            </a:lvl3pPr>
            <a:lvl4pPr>
              <a:defRPr>
                <a:solidFill>
                  <a:schemeClr val="lt1"/>
                </a:solidFill>
                <a:latin typeface="+mn-lt"/>
                <a:ea typeface="+mn-ea"/>
                <a:cs typeface="+mn-cs"/>
              </a:defRPr>
            </a:lvl4pPr>
            <a:lvl5pPr>
              <a:defRPr>
                <a:solidFill>
                  <a:schemeClr val="lt1"/>
                </a:solidFill>
                <a:latin typeface="+mn-lt"/>
                <a:ea typeface="+mn-ea"/>
                <a:cs typeface="+mn-cs"/>
              </a:defRPr>
            </a:lvl5pPr>
            <a:lvl6pPr>
              <a:defRPr>
                <a:solidFill>
                  <a:schemeClr val="lt1"/>
                </a:solidFill>
                <a:latin typeface="+mn-lt"/>
                <a:ea typeface="+mn-ea"/>
                <a:cs typeface="+mn-cs"/>
              </a:defRPr>
            </a:lvl6pPr>
            <a:lvl7pPr>
              <a:defRPr>
                <a:solidFill>
                  <a:schemeClr val="lt1"/>
                </a:solidFill>
                <a:latin typeface="+mn-lt"/>
                <a:ea typeface="+mn-ea"/>
                <a:cs typeface="+mn-cs"/>
              </a:defRPr>
            </a:lvl7pPr>
            <a:lvl8pPr>
              <a:defRPr>
                <a:solidFill>
                  <a:schemeClr val="lt1"/>
                </a:solidFill>
                <a:latin typeface="+mn-lt"/>
                <a:ea typeface="+mn-ea"/>
                <a:cs typeface="+mn-cs"/>
              </a:defRPr>
            </a:lvl8pPr>
            <a:lvl9pPr>
              <a:defRPr>
                <a:solidFill>
                  <a:schemeClr val="lt1"/>
                </a:solidFill>
                <a:latin typeface="+mn-lt"/>
                <a:ea typeface="+mn-ea"/>
                <a:cs typeface="+mn-cs"/>
              </a:defRPr>
            </a:lvl9pPr>
          </a:lstStyle>
          <a:p>
            <a:pPr fontAlgn="auto">
              <a:lnSpc>
                <a:spcPct val="120000"/>
              </a:lnSpc>
              <a:spcAft>
                <a:spcPts val="0"/>
              </a:spcAft>
              <a:defRPr/>
            </a:pPr>
            <a:r>
              <a:rPr lang="it-IT" sz="5100" dirty="0">
                <a:solidFill>
                  <a:sysClr val="window" lastClr="FFFFFF"/>
                </a:solidFill>
              </a:rPr>
              <a:t> ANALISI dei MEDICINALI  </a:t>
            </a:r>
            <a:endParaRPr lang="it-IT" sz="2800" dirty="0">
              <a:solidFill>
                <a:sysClr val="window" lastClr="FFFFFF"/>
              </a:solidFill>
            </a:endParaRPr>
          </a:p>
        </p:txBody>
      </p:sp>
      <p:pic>
        <p:nvPicPr>
          <p:cNvPr id="3" name="Immagine 7">
            <a:extLst>
              <a:ext uri="{FF2B5EF4-FFF2-40B4-BE49-F238E27FC236}">
                <a16:creationId xmlns:a16="http://schemas.microsoft.com/office/drawing/2014/main" id="{64EA16BA-9305-4881-AFD5-776F5331FE52}"/>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371475" y="561975"/>
            <a:ext cx="995363" cy="1000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Rettangolo 1">
            <a:extLst>
              <a:ext uri="{FF2B5EF4-FFF2-40B4-BE49-F238E27FC236}">
                <a16:creationId xmlns:a16="http://schemas.microsoft.com/office/drawing/2014/main" id="{EC9E7434-E890-4FF0-B4A2-BA6B4C2C771A}"/>
              </a:ext>
            </a:extLst>
          </p:cNvPr>
          <p:cNvSpPr>
            <a:spLocks noChangeArrowheads="1"/>
          </p:cNvSpPr>
          <p:nvPr/>
        </p:nvSpPr>
        <p:spPr bwMode="auto">
          <a:xfrm>
            <a:off x="1692275" y="276225"/>
            <a:ext cx="8920163" cy="17224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charset="0"/>
              <a:buChar char="•"/>
              <a:defRPr sz="3200">
                <a:solidFill>
                  <a:schemeClr val="tx1"/>
                </a:solidFill>
                <a:latin typeface="Calibri" charset="0"/>
                <a:ea typeface="ＭＳ Ｐゴシック" charset="-128"/>
              </a:defRPr>
            </a:lvl1pPr>
            <a:lvl2pPr marL="742950" indent="-285750">
              <a:spcBef>
                <a:spcPct val="20000"/>
              </a:spcBef>
              <a:buFont typeface="Arial" charset="0"/>
              <a:buChar char="–"/>
              <a:defRPr sz="2800">
                <a:solidFill>
                  <a:schemeClr val="tx1"/>
                </a:solidFill>
                <a:latin typeface="Calibri" charset="0"/>
                <a:ea typeface="ＭＳ Ｐゴシック" charset="-128"/>
              </a:defRPr>
            </a:lvl2pPr>
            <a:lvl3pPr marL="1143000" indent="-228600">
              <a:spcBef>
                <a:spcPct val="20000"/>
              </a:spcBef>
              <a:buFont typeface="Arial" charset="0"/>
              <a:buChar char="•"/>
              <a:defRPr sz="2400">
                <a:solidFill>
                  <a:schemeClr val="tx1"/>
                </a:solidFill>
                <a:latin typeface="Calibri" charset="0"/>
                <a:ea typeface="ＭＳ Ｐゴシック" charset="-128"/>
              </a:defRPr>
            </a:lvl3pPr>
            <a:lvl4pPr marL="1600200" indent="-228600">
              <a:spcBef>
                <a:spcPct val="20000"/>
              </a:spcBef>
              <a:buFont typeface="Arial" charset="0"/>
              <a:buChar char="–"/>
              <a:defRPr sz="2000">
                <a:solidFill>
                  <a:schemeClr val="tx1"/>
                </a:solidFill>
                <a:latin typeface="Calibri" charset="0"/>
                <a:ea typeface="ＭＳ Ｐゴシック" charset="-128"/>
              </a:defRPr>
            </a:lvl4pPr>
            <a:lvl5pPr marL="2057400" indent="-228600">
              <a:spcBef>
                <a:spcPct val="20000"/>
              </a:spcBef>
              <a:buFont typeface="Arial" charset="0"/>
              <a:buChar char="»"/>
              <a:defRPr sz="2000">
                <a:solidFill>
                  <a:schemeClr val="tx1"/>
                </a:solidFill>
                <a:latin typeface="Calibri" charset="0"/>
                <a:ea typeface="ＭＳ Ｐゴシック" charset="-128"/>
              </a:defRPr>
            </a:lvl5pPr>
            <a:lvl6pPr marL="2514600" indent="-228600" defTabSz="457200" eaLnBrk="0" fontAlgn="base" hangingPunct="0">
              <a:spcBef>
                <a:spcPct val="20000"/>
              </a:spcBef>
              <a:spcAft>
                <a:spcPct val="0"/>
              </a:spcAft>
              <a:buFont typeface="Arial" charset="0"/>
              <a:buChar char="»"/>
              <a:defRPr sz="2000">
                <a:solidFill>
                  <a:schemeClr val="tx1"/>
                </a:solidFill>
                <a:latin typeface="Calibri" charset="0"/>
                <a:ea typeface="ＭＳ Ｐゴシック" charset="-128"/>
              </a:defRPr>
            </a:lvl6pPr>
            <a:lvl7pPr marL="2971800" indent="-228600" defTabSz="457200" eaLnBrk="0" fontAlgn="base" hangingPunct="0">
              <a:spcBef>
                <a:spcPct val="20000"/>
              </a:spcBef>
              <a:spcAft>
                <a:spcPct val="0"/>
              </a:spcAft>
              <a:buFont typeface="Arial" charset="0"/>
              <a:buChar char="»"/>
              <a:defRPr sz="2000">
                <a:solidFill>
                  <a:schemeClr val="tx1"/>
                </a:solidFill>
                <a:latin typeface="Calibri" charset="0"/>
                <a:ea typeface="ＭＳ Ｐゴシック" charset="-128"/>
              </a:defRPr>
            </a:lvl7pPr>
            <a:lvl8pPr marL="3429000" indent="-228600" defTabSz="457200" eaLnBrk="0" fontAlgn="base" hangingPunct="0">
              <a:spcBef>
                <a:spcPct val="20000"/>
              </a:spcBef>
              <a:spcAft>
                <a:spcPct val="0"/>
              </a:spcAft>
              <a:buFont typeface="Arial" charset="0"/>
              <a:buChar char="»"/>
              <a:defRPr sz="2000">
                <a:solidFill>
                  <a:schemeClr val="tx1"/>
                </a:solidFill>
                <a:latin typeface="Calibri" charset="0"/>
                <a:ea typeface="ＭＳ Ｐゴシック" charset="-128"/>
              </a:defRPr>
            </a:lvl8pPr>
            <a:lvl9pPr marL="3886200" indent="-228600" defTabSz="457200" eaLnBrk="0" fontAlgn="base" hangingPunct="0">
              <a:spcBef>
                <a:spcPct val="20000"/>
              </a:spcBef>
              <a:spcAft>
                <a:spcPct val="0"/>
              </a:spcAft>
              <a:buFont typeface="Arial" charset="0"/>
              <a:buChar char="»"/>
              <a:defRPr sz="2000">
                <a:solidFill>
                  <a:schemeClr val="tx1"/>
                </a:solidFill>
                <a:latin typeface="Calibri" charset="0"/>
                <a:ea typeface="ＭＳ Ｐゴシック" charset="-128"/>
              </a:defRPr>
            </a:lvl9pPr>
          </a:lstStyle>
          <a:p>
            <a:pPr eaLnBrk="1" hangingPunct="1">
              <a:spcBef>
                <a:spcPct val="0"/>
              </a:spcBef>
              <a:buFontTx/>
              <a:buNone/>
            </a:pPr>
            <a:endParaRPr lang="it-IT" altLang="it-IT" sz="1800" dirty="0"/>
          </a:p>
          <a:p>
            <a:pPr eaLnBrk="1" hangingPunct="1">
              <a:spcBef>
                <a:spcPct val="0"/>
              </a:spcBef>
              <a:buFontTx/>
              <a:buNone/>
            </a:pPr>
            <a:r>
              <a:rPr lang="it-IT" altLang="it-IT" sz="2400" dirty="0"/>
              <a:t>UNIVERSITA</a:t>
            </a:r>
            <a:r>
              <a:rPr lang="ja-JP" altLang="it-IT" sz="2400" dirty="0"/>
              <a:t>’</a:t>
            </a:r>
            <a:r>
              <a:rPr lang="it-IT" altLang="ja-JP" sz="2400" dirty="0"/>
              <a:t> degli STUDI di PADOVA</a:t>
            </a:r>
          </a:p>
          <a:p>
            <a:pPr eaLnBrk="1" hangingPunct="1">
              <a:spcBef>
                <a:spcPct val="0"/>
              </a:spcBef>
              <a:buFontTx/>
              <a:buNone/>
            </a:pPr>
            <a:r>
              <a:rPr lang="it-IT" altLang="it-IT" sz="2000" dirty="0"/>
              <a:t>Dipartimento di Scienze del Farmaco</a:t>
            </a:r>
          </a:p>
          <a:p>
            <a:pPr eaLnBrk="1" hangingPunct="1">
              <a:spcBef>
                <a:spcPct val="0"/>
              </a:spcBef>
              <a:buFontTx/>
              <a:buNone/>
            </a:pPr>
            <a:r>
              <a:rPr lang="en-US" altLang="it-IT" sz="2000" dirty="0">
                <a:solidFill>
                  <a:srgbClr val="000000"/>
                </a:solidFill>
              </a:rPr>
              <a:t>Corso di </a:t>
            </a:r>
            <a:r>
              <a:rPr lang="it-IT" altLang="it-IT" sz="2000" dirty="0">
                <a:solidFill>
                  <a:srgbClr val="000000"/>
                </a:solidFill>
              </a:rPr>
              <a:t>Laurea</a:t>
            </a:r>
            <a:r>
              <a:rPr lang="en-US" altLang="it-IT" sz="2000" dirty="0">
                <a:solidFill>
                  <a:srgbClr val="000000"/>
                </a:solidFill>
              </a:rPr>
              <a:t> in </a:t>
            </a:r>
            <a:r>
              <a:rPr lang="it-IT" altLang="it-IT" sz="2000" dirty="0">
                <a:solidFill>
                  <a:srgbClr val="000000"/>
                </a:solidFill>
              </a:rPr>
              <a:t>Farmacia</a:t>
            </a:r>
            <a:endParaRPr lang="it-IT" altLang="it-IT" sz="2000" dirty="0"/>
          </a:p>
          <a:p>
            <a:pPr eaLnBrk="1" hangingPunct="1">
              <a:spcBef>
                <a:spcPct val="0"/>
              </a:spcBef>
              <a:buFontTx/>
              <a:buNone/>
            </a:pPr>
            <a:endParaRPr lang="en-US" altLang="it-IT" sz="2400" dirty="0"/>
          </a:p>
        </p:txBody>
      </p:sp>
      <p:pic>
        <p:nvPicPr>
          <p:cNvPr id="6" name="Immagine 3">
            <a:extLst>
              <a:ext uri="{FF2B5EF4-FFF2-40B4-BE49-F238E27FC236}">
                <a16:creationId xmlns:a16="http://schemas.microsoft.com/office/drawing/2014/main" id="{0004F12A-74E8-4ACF-BDC5-E0F1EACAA977}"/>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7291388" y="490538"/>
            <a:ext cx="1001712" cy="11509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Rettangolo 2">
            <a:extLst>
              <a:ext uri="{FF2B5EF4-FFF2-40B4-BE49-F238E27FC236}">
                <a16:creationId xmlns:a16="http://schemas.microsoft.com/office/drawing/2014/main" id="{FADE6765-D62C-4C83-AD76-E74350E076E0}"/>
              </a:ext>
            </a:extLst>
          </p:cNvPr>
          <p:cNvSpPr>
            <a:spLocks noChangeArrowheads="1"/>
          </p:cNvSpPr>
          <p:nvPr/>
        </p:nvSpPr>
        <p:spPr bwMode="auto">
          <a:xfrm>
            <a:off x="2629853" y="4945698"/>
            <a:ext cx="5926751" cy="13849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charset="0"/>
              <a:buChar char="•"/>
              <a:defRPr sz="3200">
                <a:solidFill>
                  <a:schemeClr val="tx1"/>
                </a:solidFill>
                <a:latin typeface="Calibri" charset="0"/>
                <a:ea typeface="ＭＳ Ｐゴシック" charset="-128"/>
              </a:defRPr>
            </a:lvl1pPr>
            <a:lvl2pPr marL="742950" indent="-285750">
              <a:spcBef>
                <a:spcPct val="20000"/>
              </a:spcBef>
              <a:buFont typeface="Arial" charset="0"/>
              <a:buChar char="–"/>
              <a:defRPr sz="2800">
                <a:solidFill>
                  <a:schemeClr val="tx1"/>
                </a:solidFill>
                <a:latin typeface="Calibri" charset="0"/>
                <a:ea typeface="ＭＳ Ｐゴシック" charset="-128"/>
              </a:defRPr>
            </a:lvl2pPr>
            <a:lvl3pPr marL="1143000" indent="-228600">
              <a:spcBef>
                <a:spcPct val="20000"/>
              </a:spcBef>
              <a:buFont typeface="Arial" charset="0"/>
              <a:buChar char="•"/>
              <a:defRPr sz="2400">
                <a:solidFill>
                  <a:schemeClr val="tx1"/>
                </a:solidFill>
                <a:latin typeface="Calibri" charset="0"/>
                <a:ea typeface="ＭＳ Ｐゴシック" charset="-128"/>
              </a:defRPr>
            </a:lvl3pPr>
            <a:lvl4pPr marL="1600200" indent="-228600">
              <a:spcBef>
                <a:spcPct val="20000"/>
              </a:spcBef>
              <a:buFont typeface="Arial" charset="0"/>
              <a:buChar char="–"/>
              <a:defRPr sz="2000">
                <a:solidFill>
                  <a:schemeClr val="tx1"/>
                </a:solidFill>
                <a:latin typeface="Calibri" charset="0"/>
                <a:ea typeface="ＭＳ Ｐゴシック" charset="-128"/>
              </a:defRPr>
            </a:lvl4pPr>
            <a:lvl5pPr marL="2057400" indent="-228600">
              <a:spcBef>
                <a:spcPct val="20000"/>
              </a:spcBef>
              <a:buFont typeface="Arial" charset="0"/>
              <a:buChar char="»"/>
              <a:defRPr sz="2000">
                <a:solidFill>
                  <a:schemeClr val="tx1"/>
                </a:solidFill>
                <a:latin typeface="Calibri" charset="0"/>
                <a:ea typeface="ＭＳ Ｐゴシック" charset="-128"/>
              </a:defRPr>
            </a:lvl5pPr>
            <a:lvl6pPr marL="2514600" indent="-228600" defTabSz="457200" eaLnBrk="0" fontAlgn="base" hangingPunct="0">
              <a:spcBef>
                <a:spcPct val="20000"/>
              </a:spcBef>
              <a:spcAft>
                <a:spcPct val="0"/>
              </a:spcAft>
              <a:buFont typeface="Arial" charset="0"/>
              <a:buChar char="»"/>
              <a:defRPr sz="2000">
                <a:solidFill>
                  <a:schemeClr val="tx1"/>
                </a:solidFill>
                <a:latin typeface="Calibri" charset="0"/>
                <a:ea typeface="ＭＳ Ｐゴシック" charset="-128"/>
              </a:defRPr>
            </a:lvl6pPr>
            <a:lvl7pPr marL="2971800" indent="-228600" defTabSz="457200" eaLnBrk="0" fontAlgn="base" hangingPunct="0">
              <a:spcBef>
                <a:spcPct val="20000"/>
              </a:spcBef>
              <a:spcAft>
                <a:spcPct val="0"/>
              </a:spcAft>
              <a:buFont typeface="Arial" charset="0"/>
              <a:buChar char="»"/>
              <a:defRPr sz="2000">
                <a:solidFill>
                  <a:schemeClr val="tx1"/>
                </a:solidFill>
                <a:latin typeface="Calibri" charset="0"/>
                <a:ea typeface="ＭＳ Ｐゴシック" charset="-128"/>
              </a:defRPr>
            </a:lvl7pPr>
            <a:lvl8pPr marL="3429000" indent="-228600" defTabSz="457200" eaLnBrk="0" fontAlgn="base" hangingPunct="0">
              <a:spcBef>
                <a:spcPct val="20000"/>
              </a:spcBef>
              <a:spcAft>
                <a:spcPct val="0"/>
              </a:spcAft>
              <a:buFont typeface="Arial" charset="0"/>
              <a:buChar char="»"/>
              <a:defRPr sz="2000">
                <a:solidFill>
                  <a:schemeClr val="tx1"/>
                </a:solidFill>
                <a:latin typeface="Calibri" charset="0"/>
                <a:ea typeface="ＭＳ Ｐゴシック" charset="-128"/>
              </a:defRPr>
            </a:lvl8pPr>
            <a:lvl9pPr marL="3886200" indent="-228600" defTabSz="457200" eaLnBrk="0" fontAlgn="base" hangingPunct="0">
              <a:spcBef>
                <a:spcPct val="20000"/>
              </a:spcBef>
              <a:spcAft>
                <a:spcPct val="0"/>
              </a:spcAft>
              <a:buFont typeface="Arial" charset="0"/>
              <a:buChar char="»"/>
              <a:defRPr sz="2000">
                <a:solidFill>
                  <a:schemeClr val="tx1"/>
                </a:solidFill>
                <a:latin typeface="Calibri" charset="0"/>
                <a:ea typeface="ＭＳ Ｐゴシック" charset="-128"/>
              </a:defRPr>
            </a:lvl9pPr>
          </a:lstStyle>
          <a:p>
            <a:pPr eaLnBrk="1" hangingPunct="1">
              <a:spcBef>
                <a:spcPct val="0"/>
              </a:spcBef>
              <a:buFontTx/>
              <a:buNone/>
            </a:pPr>
            <a:endParaRPr lang="en-US" altLang="it-IT" sz="2400" dirty="0">
              <a:solidFill>
                <a:srgbClr val="000000"/>
              </a:solidFill>
            </a:endParaRPr>
          </a:p>
          <a:p>
            <a:pPr eaLnBrk="1" hangingPunct="1">
              <a:spcBef>
                <a:spcPct val="0"/>
              </a:spcBef>
              <a:buFontTx/>
              <a:buNone/>
            </a:pPr>
            <a:r>
              <a:rPr lang="en-US" altLang="it-IT" sz="2400" dirty="0">
                <a:solidFill>
                  <a:srgbClr val="000000"/>
                </a:solidFill>
              </a:rPr>
              <a:t>Prof. Dall’Acqua Stefano</a:t>
            </a:r>
          </a:p>
          <a:p>
            <a:pPr eaLnBrk="1" hangingPunct="1">
              <a:spcBef>
                <a:spcPct val="0"/>
              </a:spcBef>
              <a:buFontTx/>
              <a:buNone/>
            </a:pPr>
            <a:r>
              <a:rPr lang="en-US" altLang="it-IT" sz="1800" dirty="0">
                <a:solidFill>
                  <a:srgbClr val="000000"/>
                </a:solidFill>
              </a:rPr>
              <a:t>Department of Pharmaceutical and Pharmacological Sciences</a:t>
            </a:r>
          </a:p>
          <a:p>
            <a:pPr eaLnBrk="1" hangingPunct="1">
              <a:spcBef>
                <a:spcPct val="0"/>
              </a:spcBef>
              <a:buFontTx/>
              <a:buNone/>
            </a:pPr>
            <a:endParaRPr lang="en-US" altLang="it-IT" sz="1800" dirty="0">
              <a:solidFill>
                <a:srgbClr val="000000"/>
              </a:solidFill>
            </a:endParaRPr>
          </a:p>
        </p:txBody>
      </p:sp>
      <p:sp>
        <p:nvSpPr>
          <p:cNvPr id="8" name="Segnaposto numero diapositiva 7">
            <a:extLst>
              <a:ext uri="{FF2B5EF4-FFF2-40B4-BE49-F238E27FC236}">
                <a16:creationId xmlns:a16="http://schemas.microsoft.com/office/drawing/2014/main" id="{AC107A70-6582-4051-A6C1-47E2BE59311E}"/>
              </a:ext>
            </a:extLst>
          </p:cNvPr>
          <p:cNvSpPr>
            <a:spLocks noGrp="1"/>
          </p:cNvSpPr>
          <p:nvPr>
            <p:ph type="sldNum" sz="quarter" idx="12"/>
          </p:nvPr>
        </p:nvSpPr>
        <p:spPr/>
        <p:txBody>
          <a:bodyPr/>
          <a:lstStyle/>
          <a:p>
            <a:pPr lvl="0"/>
            <a:fld id="{C5B879D8-86BF-4C51-8339-B07B2F9B8FE0}" type="slidenum">
              <a:rPr lang="it-IT" smtClean="0"/>
              <a:pPr lvl="0"/>
              <a:t>1</a:t>
            </a:fld>
            <a:endParaRPr lang="it-IT" dirty="0"/>
          </a:p>
        </p:txBody>
      </p:sp>
    </p:spTree>
    <p:extLst>
      <p:ext uri="{BB962C8B-B14F-4D97-AF65-F5344CB8AC3E}">
        <p14:creationId xmlns:p14="http://schemas.microsoft.com/office/powerpoint/2010/main" val="4241625157"/>
      </p:ext>
    </p:extLst>
  </p:cSld>
  <p:clrMapOvr>
    <a:masterClrMapping/>
  </p:clrMapOvr>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olo 1">
            <a:extLst>
              <a:ext uri="{FF2B5EF4-FFF2-40B4-BE49-F238E27FC236}">
                <a16:creationId xmlns:a16="http://schemas.microsoft.com/office/drawing/2014/main" id="{CD680481-489E-4D54-9270-2A74386E6F1C}"/>
              </a:ext>
            </a:extLst>
          </p:cNvPr>
          <p:cNvSpPr txBox="1">
            <a:spLocks/>
          </p:cNvSpPr>
          <p:nvPr/>
        </p:nvSpPr>
        <p:spPr>
          <a:xfrm>
            <a:off x="433674" y="404731"/>
            <a:ext cx="8229240" cy="1142640"/>
          </a:xfrm>
          <a:prstGeom prst="rect">
            <a:avLst/>
          </a:prstGeom>
          <a:solidFill>
            <a:srgbClr val="C00000"/>
          </a:solidFill>
          <a:ln>
            <a:noFill/>
          </a:ln>
        </p:spPr>
        <p:txBody>
          <a:bodyPr vert="horz" wrap="square" lIns="0" tIns="0" rIns="0" bIns="0" anchor="ctr"/>
          <a:lstStyle>
            <a:defPPr lvl="0">
              <a:buSzPct val="45000"/>
              <a:buFont typeface="StarSymbol"/>
              <a:buNone/>
            </a:defPPr>
            <a:lvl1pPr lvl="0">
              <a:buSzPct val="45000"/>
              <a:buFont typeface="StarSymbol"/>
              <a:buChar char="●"/>
            </a:lvl1pPr>
            <a:lvl2pPr lvl="1">
              <a:buSzPct val="45000"/>
              <a:buFont typeface="StarSymbol"/>
              <a:buChar char="●"/>
            </a:lvl2pPr>
            <a:lvl3pPr lvl="2">
              <a:buSzPct val="45000"/>
              <a:buFont typeface="StarSymbol"/>
              <a:buChar char="●"/>
            </a:lvl3pPr>
            <a:lvl4pPr lvl="3">
              <a:buSzPct val="45000"/>
              <a:buFont typeface="StarSymbol"/>
              <a:buChar char="●"/>
            </a:lvl4pPr>
            <a:lvl5pPr lvl="4">
              <a:buSzPct val="45000"/>
              <a:buFont typeface="StarSymbol"/>
              <a:buChar char="●"/>
            </a:lvl5pPr>
            <a:lvl6pPr lvl="5">
              <a:buSzPct val="45000"/>
              <a:buFont typeface="StarSymbol"/>
              <a:buChar char="●"/>
            </a:lvl6pPr>
            <a:lvl7pPr lvl="6">
              <a:buSzPct val="45000"/>
              <a:buFont typeface="StarSymbol"/>
              <a:buChar char="●"/>
            </a:lvl7pPr>
            <a:lvl8pPr lvl="7">
              <a:buSzPct val="45000"/>
              <a:buFont typeface="StarSymbol"/>
              <a:buChar char="●"/>
            </a:lvl8pPr>
            <a:lvl9pPr lvl="8">
              <a:buSzPct val="45000"/>
              <a:buFont typeface="StarSymbol"/>
              <a:buChar char="●"/>
            </a:lvl9pPr>
          </a:lstStyle>
          <a:p>
            <a:pPr marL="0" marR="0" lvl="0" indent="0" algn="l" defTabSz="914400" rtl="0" eaLnBrk="1" fontAlgn="auto" latinLnBrk="0" hangingPunct="1">
              <a:lnSpc>
                <a:spcPct val="100000"/>
              </a:lnSpc>
              <a:spcBef>
                <a:spcPts val="0"/>
              </a:spcBef>
              <a:spcAft>
                <a:spcPts val="0"/>
              </a:spcAft>
              <a:buClrTx/>
              <a:buSzPct val="45000"/>
              <a:buFont typeface="StarSymbol"/>
              <a:buNone/>
              <a:tabLst/>
              <a:defRPr/>
            </a:pPr>
            <a:r>
              <a:rPr kumimoji="0" lang="en-US" sz="4000" b="0" i="0" u="none" strike="noStrike" kern="1200" cap="none" spc="0" normalizeH="0" noProof="0" dirty="0">
                <a:ln>
                  <a:noFill/>
                </a:ln>
                <a:solidFill>
                  <a:schemeClr val="bg1"/>
                </a:solidFill>
                <a:effectLst/>
                <a:highlight>
                  <a:scrgbClr r="0" g="0" b="0">
                    <a:alpha val="0"/>
                  </a:scrgbClr>
                </a:highlight>
                <a:uLnTx/>
                <a:uFillTx/>
                <a:latin typeface="Calibri"/>
                <a:ea typeface="Noto Sans CJK SC Regular" pitchFamily="2"/>
                <a:cs typeface="FreeSans" pitchFamily="2"/>
              </a:rPr>
              <a:t> </a:t>
            </a:r>
            <a:r>
              <a:rPr kumimoji="0" lang="it-IT" sz="4000" b="0" i="0" u="none" strike="noStrike" kern="1200" cap="none" spc="0" normalizeH="0" dirty="0">
                <a:ln>
                  <a:noFill/>
                </a:ln>
                <a:solidFill>
                  <a:schemeClr val="bg1"/>
                </a:solidFill>
                <a:effectLst/>
                <a:highlight>
                  <a:scrgbClr r="0" g="0" b="0">
                    <a:alpha val="0"/>
                  </a:scrgbClr>
                </a:highlight>
                <a:uLnTx/>
                <a:uFillTx/>
                <a:latin typeface="Calibri"/>
                <a:ea typeface="Noto Sans CJK SC Regular" pitchFamily="2"/>
                <a:cs typeface="FreeSans" pitchFamily="2"/>
              </a:rPr>
              <a:t>Informazioni</a:t>
            </a:r>
            <a:r>
              <a:rPr kumimoji="0" lang="en-US" sz="4000" b="0" i="0" u="none" strike="noStrike" kern="1200" cap="none" spc="0" normalizeH="0" noProof="0" dirty="0">
                <a:ln>
                  <a:noFill/>
                </a:ln>
                <a:solidFill>
                  <a:schemeClr val="bg1"/>
                </a:solidFill>
                <a:effectLst/>
                <a:highlight>
                  <a:scrgbClr r="0" g="0" b="0">
                    <a:alpha val="0"/>
                  </a:scrgbClr>
                </a:highlight>
                <a:uLnTx/>
                <a:uFillTx/>
                <a:latin typeface="Calibri"/>
                <a:ea typeface="Noto Sans CJK SC Regular" pitchFamily="2"/>
                <a:cs typeface="FreeSans" pitchFamily="2"/>
              </a:rPr>
              <a:t> </a:t>
            </a:r>
            <a:r>
              <a:rPr kumimoji="0" lang="en-US" sz="4000" b="0" i="0" u="none" strike="noStrike" kern="1200" cap="none" spc="0" normalizeH="0" noProof="0" dirty="0" err="1">
                <a:ln>
                  <a:noFill/>
                </a:ln>
                <a:solidFill>
                  <a:schemeClr val="bg1"/>
                </a:solidFill>
                <a:effectLst/>
                <a:highlight>
                  <a:scrgbClr r="0" g="0" b="0">
                    <a:alpha val="0"/>
                  </a:scrgbClr>
                </a:highlight>
                <a:uLnTx/>
                <a:uFillTx/>
                <a:latin typeface="Calibri"/>
                <a:ea typeface="Noto Sans CJK SC Regular" pitchFamily="2"/>
                <a:cs typeface="FreeSans" pitchFamily="2"/>
              </a:rPr>
              <a:t>utili</a:t>
            </a:r>
            <a:r>
              <a:rPr kumimoji="0" lang="en-US" sz="4000" b="0" i="0" u="none" strike="noStrike" kern="1200" cap="none" spc="0" normalizeH="0" noProof="0" dirty="0">
                <a:ln>
                  <a:noFill/>
                </a:ln>
                <a:solidFill>
                  <a:schemeClr val="bg1"/>
                </a:solidFill>
                <a:effectLst/>
                <a:highlight>
                  <a:scrgbClr r="0" g="0" b="0">
                    <a:alpha val="0"/>
                  </a:scrgbClr>
                </a:highlight>
                <a:uLnTx/>
                <a:uFillTx/>
                <a:latin typeface="Calibri"/>
                <a:ea typeface="Noto Sans CJK SC Regular" pitchFamily="2"/>
                <a:cs typeface="FreeSans" pitchFamily="2"/>
              </a:rPr>
              <a:t>:</a:t>
            </a:r>
            <a:endParaRPr kumimoji="0" lang="en-US" sz="4000" b="0" i="0" u="none" strike="noStrike" kern="1200" cap="none" spc="0" normalizeH="0" baseline="0" noProof="0" dirty="0">
              <a:ln>
                <a:noFill/>
              </a:ln>
              <a:solidFill>
                <a:schemeClr val="bg1"/>
              </a:solidFill>
              <a:effectLst/>
              <a:highlight>
                <a:scrgbClr r="0" g="0" b="0">
                  <a:alpha val="0"/>
                </a:scrgbClr>
              </a:highlight>
              <a:uLnTx/>
              <a:uFillTx/>
              <a:latin typeface="Calibri"/>
              <a:ea typeface="Noto Sans CJK SC Regular" pitchFamily="2"/>
              <a:cs typeface="FreeSans" pitchFamily="2"/>
            </a:endParaRPr>
          </a:p>
        </p:txBody>
      </p:sp>
      <p:sp>
        <p:nvSpPr>
          <p:cNvPr id="4" name="Segnaposto numero diapositiva 3">
            <a:extLst>
              <a:ext uri="{FF2B5EF4-FFF2-40B4-BE49-F238E27FC236}">
                <a16:creationId xmlns:a16="http://schemas.microsoft.com/office/drawing/2014/main" id="{3D902D20-815F-47B8-AE4A-8AC9B909C70C}"/>
              </a:ext>
            </a:extLst>
          </p:cNvPr>
          <p:cNvSpPr>
            <a:spLocks noGrp="1"/>
          </p:cNvSpPr>
          <p:nvPr>
            <p:ph type="sldNum" sz="quarter" idx="12"/>
          </p:nvPr>
        </p:nvSpPr>
        <p:spPr/>
        <p:txBody>
          <a:bodyPr/>
          <a:lstStyle/>
          <a:p>
            <a:pPr lvl="0"/>
            <a:fld id="{C5B879D8-86BF-4C51-8339-B07B2F9B8FE0}" type="slidenum">
              <a:rPr lang="it-IT" smtClean="0"/>
              <a:pPr lvl="0"/>
              <a:t>2</a:t>
            </a:fld>
            <a:endParaRPr lang="it-IT"/>
          </a:p>
        </p:txBody>
      </p:sp>
      <p:sp>
        <p:nvSpPr>
          <p:cNvPr id="5" name="Rectangle 5">
            <a:extLst>
              <a:ext uri="{FF2B5EF4-FFF2-40B4-BE49-F238E27FC236}">
                <a16:creationId xmlns:a16="http://schemas.microsoft.com/office/drawing/2014/main" id="{83048C2B-6F1C-623F-2EDA-096D9FEA5509}"/>
              </a:ext>
            </a:extLst>
          </p:cNvPr>
          <p:cNvSpPr>
            <a:spLocks noChangeArrowheads="1"/>
          </p:cNvSpPr>
          <p:nvPr/>
        </p:nvSpPr>
        <p:spPr bwMode="auto">
          <a:xfrm>
            <a:off x="323528" y="1894309"/>
            <a:ext cx="8642350" cy="34163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just" defTabSz="914400" eaLnBrk="1" hangingPunct="1">
              <a:spcBef>
                <a:spcPct val="0"/>
              </a:spcBef>
              <a:buFontTx/>
              <a:buNone/>
            </a:pPr>
            <a:r>
              <a:rPr lang="it-IT" altLang="it-IT" sz="1800" b="1" dirty="0">
                <a:latin typeface="+mn-lt"/>
              </a:rPr>
              <a:t>Recapiti   </a:t>
            </a:r>
            <a:r>
              <a:rPr lang="it-IT" altLang="it-IT" sz="1800" dirty="0">
                <a:latin typeface="+mn-lt"/>
              </a:rPr>
              <a:t> </a:t>
            </a:r>
          </a:p>
          <a:p>
            <a:pPr algn="just" defTabSz="914400" eaLnBrk="1" hangingPunct="1">
              <a:spcBef>
                <a:spcPct val="0"/>
              </a:spcBef>
              <a:buFontTx/>
              <a:buNone/>
            </a:pPr>
            <a:r>
              <a:rPr lang="it-IT" altLang="it-IT" sz="1800" dirty="0">
                <a:latin typeface="+mn-lt"/>
              </a:rPr>
              <a:t>Dall’Acqua Stefano</a:t>
            </a:r>
          </a:p>
          <a:p>
            <a:pPr algn="just" defTabSz="914400" eaLnBrk="1" hangingPunct="1">
              <a:spcBef>
                <a:spcPct val="0"/>
              </a:spcBef>
              <a:buFontTx/>
              <a:buNone/>
            </a:pPr>
            <a:r>
              <a:rPr lang="it-IT" altLang="it-IT" sz="1800" dirty="0">
                <a:latin typeface="+mn-lt"/>
              </a:rPr>
              <a:t>Dipartimento di Scienze del Farmaco</a:t>
            </a:r>
          </a:p>
          <a:p>
            <a:pPr algn="just" defTabSz="914400" eaLnBrk="1" hangingPunct="1">
              <a:spcBef>
                <a:spcPct val="0"/>
              </a:spcBef>
              <a:buFontTx/>
              <a:buNone/>
            </a:pPr>
            <a:r>
              <a:rPr lang="it-IT" altLang="it-IT" sz="1800" dirty="0">
                <a:latin typeface="+mn-lt"/>
              </a:rPr>
              <a:t>Ufficio: Edificio A, Primo Piano stanza 86</a:t>
            </a:r>
          </a:p>
          <a:p>
            <a:pPr algn="just" defTabSz="914400" eaLnBrk="1" hangingPunct="1">
              <a:spcBef>
                <a:spcPct val="0"/>
              </a:spcBef>
              <a:buFontTx/>
              <a:buNone/>
            </a:pPr>
            <a:r>
              <a:rPr lang="it-IT" altLang="it-IT" sz="1800" dirty="0">
                <a:latin typeface="+mn-lt"/>
              </a:rPr>
              <a:t>Via F. </a:t>
            </a:r>
            <a:r>
              <a:rPr lang="it-IT" altLang="it-IT" sz="1800" dirty="0" err="1">
                <a:latin typeface="+mn-lt"/>
              </a:rPr>
              <a:t>Marzolo</a:t>
            </a:r>
            <a:r>
              <a:rPr lang="it-IT" altLang="it-IT" sz="1800" dirty="0">
                <a:latin typeface="+mn-lt"/>
              </a:rPr>
              <a:t> 5, 35131 Padova</a:t>
            </a:r>
          </a:p>
          <a:p>
            <a:pPr algn="just" defTabSz="914400" eaLnBrk="1" hangingPunct="1">
              <a:spcBef>
                <a:spcPct val="0"/>
              </a:spcBef>
              <a:buFontTx/>
              <a:buNone/>
            </a:pPr>
            <a:endParaRPr lang="it-IT" altLang="it-IT" sz="1800" dirty="0">
              <a:latin typeface="+mn-lt"/>
            </a:endParaRPr>
          </a:p>
          <a:p>
            <a:pPr algn="just" defTabSz="914400" eaLnBrk="1" hangingPunct="1">
              <a:spcBef>
                <a:spcPct val="0"/>
              </a:spcBef>
              <a:buFontTx/>
              <a:buNone/>
            </a:pPr>
            <a:r>
              <a:rPr lang="it-IT" altLang="it-IT" sz="1800" dirty="0">
                <a:latin typeface="+mn-lt"/>
              </a:rPr>
              <a:t>Tel: 049827-5344 (Ufficio);</a:t>
            </a:r>
          </a:p>
          <a:p>
            <a:pPr algn="just" defTabSz="914400" eaLnBrk="1" hangingPunct="1">
              <a:spcBef>
                <a:spcPct val="0"/>
              </a:spcBef>
              <a:buFontTx/>
              <a:buNone/>
            </a:pPr>
            <a:r>
              <a:rPr lang="it-IT" altLang="it-IT" sz="1800" dirty="0">
                <a:latin typeface="+mn-lt"/>
              </a:rPr>
              <a:t>e-mail: stefano.dallacqua@unipd.it</a:t>
            </a:r>
          </a:p>
          <a:p>
            <a:pPr algn="just" defTabSz="914400" eaLnBrk="1" hangingPunct="1">
              <a:spcBef>
                <a:spcPct val="0"/>
              </a:spcBef>
              <a:buFontTx/>
              <a:buNone/>
            </a:pPr>
            <a:endParaRPr lang="it-IT" altLang="it-IT" sz="1800" dirty="0">
              <a:latin typeface="+mn-lt"/>
            </a:endParaRPr>
          </a:p>
          <a:p>
            <a:pPr algn="just" defTabSz="914400" eaLnBrk="1" hangingPunct="1">
              <a:spcBef>
                <a:spcPct val="0"/>
              </a:spcBef>
              <a:buFontTx/>
              <a:buNone/>
            </a:pPr>
            <a:r>
              <a:rPr lang="it-IT" altLang="it-IT" sz="1800" b="1" dirty="0">
                <a:latin typeface="+mn-lt"/>
              </a:rPr>
              <a:t>Ricevimento studenti</a:t>
            </a:r>
          </a:p>
          <a:p>
            <a:pPr algn="just" defTabSz="914400">
              <a:spcBef>
                <a:spcPct val="0"/>
              </a:spcBef>
              <a:buNone/>
            </a:pPr>
            <a:r>
              <a:rPr lang="it-IT" altLang="it-IT" sz="1800" dirty="0">
                <a:latin typeface="+mn-lt"/>
              </a:rPr>
              <a:t>Lunedì 10-12 </a:t>
            </a:r>
            <a:r>
              <a:rPr lang="it-IT" altLang="it-IT" sz="1800" u="sng" dirty="0">
                <a:latin typeface="+mn-lt"/>
              </a:rPr>
              <a:t>previo appuntamento concordato via e-mail, altre data possono essere concordate per specifiche esigenze</a:t>
            </a:r>
            <a:endParaRPr lang="it-IT" altLang="it-IT" sz="1800" b="1" u="sng" dirty="0">
              <a:latin typeface="+mn-lt"/>
            </a:endParaRPr>
          </a:p>
        </p:txBody>
      </p:sp>
    </p:spTree>
    <p:extLst>
      <p:ext uri="{BB962C8B-B14F-4D97-AF65-F5344CB8AC3E}">
        <p14:creationId xmlns:p14="http://schemas.microsoft.com/office/powerpoint/2010/main" val="1046882296"/>
      </p:ext>
    </p:extLst>
  </p:cSld>
  <p:clrMapOvr>
    <a:masterClrMapping/>
  </p:clrMapOvr>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CasellaDiTesto 18">
            <a:extLst>
              <a:ext uri="{FF2B5EF4-FFF2-40B4-BE49-F238E27FC236}">
                <a16:creationId xmlns:a16="http://schemas.microsoft.com/office/drawing/2014/main" id="{C7CBB6FC-BB53-4570-B939-03BB42D884B0}"/>
              </a:ext>
            </a:extLst>
          </p:cNvPr>
          <p:cNvSpPr txBox="1"/>
          <p:nvPr/>
        </p:nvSpPr>
        <p:spPr>
          <a:xfrm>
            <a:off x="3470843" y="2737167"/>
            <a:ext cx="2088113" cy="417157"/>
          </a:xfrm>
          <a:prstGeom prst="rect">
            <a:avLst/>
          </a:prstGeom>
          <a:noFill/>
        </p:spPr>
        <p:txBody>
          <a:bodyPr wrap="square" rtlCol="0">
            <a:spAutoFit/>
          </a:bodyPr>
          <a:lstStyle/>
          <a:p>
            <a:r>
              <a:rPr lang="it-IT" sz="2100" dirty="0"/>
              <a:t>NPL lab PADOVA</a:t>
            </a:r>
            <a:endParaRPr lang="en-US" sz="2100" dirty="0"/>
          </a:p>
        </p:txBody>
      </p:sp>
      <p:pic>
        <p:nvPicPr>
          <p:cNvPr id="20" name="Immagine 19">
            <a:extLst>
              <a:ext uri="{FF2B5EF4-FFF2-40B4-BE49-F238E27FC236}">
                <a16:creationId xmlns:a16="http://schemas.microsoft.com/office/drawing/2014/main" id="{B9C948A5-EF81-4F40-B7BF-2FE8EDBBB235}"/>
              </a:ext>
            </a:extLst>
          </p:cNvPr>
          <p:cNvPicPr>
            <a:picLocks noChangeAspect="1"/>
          </p:cNvPicPr>
          <p:nvPr/>
        </p:nvPicPr>
        <p:blipFill>
          <a:blip r:embed="rId2"/>
          <a:stretch>
            <a:fillRect/>
          </a:stretch>
        </p:blipFill>
        <p:spPr>
          <a:xfrm>
            <a:off x="7062518" y="677967"/>
            <a:ext cx="994431" cy="994431"/>
          </a:xfrm>
          <a:prstGeom prst="rect">
            <a:avLst/>
          </a:prstGeom>
        </p:spPr>
      </p:pic>
      <p:sp>
        <p:nvSpPr>
          <p:cNvPr id="21" name="CasellaDiTesto 20">
            <a:extLst>
              <a:ext uri="{FF2B5EF4-FFF2-40B4-BE49-F238E27FC236}">
                <a16:creationId xmlns:a16="http://schemas.microsoft.com/office/drawing/2014/main" id="{3169EAFC-5DED-42FE-A0F8-CF1A72CB9FFB}"/>
              </a:ext>
            </a:extLst>
          </p:cNvPr>
          <p:cNvSpPr txBox="1"/>
          <p:nvPr/>
        </p:nvSpPr>
        <p:spPr>
          <a:xfrm>
            <a:off x="6931752" y="1937918"/>
            <a:ext cx="1709041" cy="1205122"/>
          </a:xfrm>
          <a:prstGeom prst="rect">
            <a:avLst/>
          </a:prstGeom>
          <a:noFill/>
        </p:spPr>
        <p:txBody>
          <a:bodyPr wrap="square" rtlCol="0">
            <a:spAutoFit/>
          </a:bodyPr>
          <a:lstStyle/>
          <a:p>
            <a:r>
              <a:rPr lang="it-IT" dirty="0" err="1"/>
              <a:t>Umea</a:t>
            </a:r>
            <a:r>
              <a:rPr lang="it-IT" dirty="0"/>
              <a:t> </a:t>
            </a:r>
            <a:r>
              <a:rPr lang="it-IT" dirty="0" err="1"/>
              <a:t>University</a:t>
            </a:r>
            <a:endParaRPr lang="it-IT" dirty="0"/>
          </a:p>
          <a:p>
            <a:r>
              <a:rPr lang="it-IT" dirty="0" err="1"/>
              <a:t>Pest</a:t>
            </a:r>
            <a:r>
              <a:rPr lang="it-IT" dirty="0"/>
              <a:t> </a:t>
            </a:r>
            <a:r>
              <a:rPr lang="it-IT" dirty="0" err="1"/>
              <a:t>controls</a:t>
            </a:r>
            <a:r>
              <a:rPr lang="it-IT" dirty="0"/>
              <a:t> and </a:t>
            </a:r>
            <a:r>
              <a:rPr lang="it-IT" dirty="0" err="1"/>
              <a:t>parasites</a:t>
            </a:r>
            <a:endParaRPr lang="en-US" dirty="0"/>
          </a:p>
        </p:txBody>
      </p:sp>
      <p:pic>
        <p:nvPicPr>
          <p:cNvPr id="22" name="Immagine 21">
            <a:extLst>
              <a:ext uri="{FF2B5EF4-FFF2-40B4-BE49-F238E27FC236}">
                <a16:creationId xmlns:a16="http://schemas.microsoft.com/office/drawing/2014/main" id="{07FE69F8-0F1C-42F0-BADE-DB02FEBB3326}"/>
              </a:ext>
            </a:extLst>
          </p:cNvPr>
          <p:cNvPicPr>
            <a:picLocks noChangeAspect="1"/>
          </p:cNvPicPr>
          <p:nvPr/>
        </p:nvPicPr>
        <p:blipFill>
          <a:blip r:embed="rId3"/>
          <a:stretch>
            <a:fillRect/>
          </a:stretch>
        </p:blipFill>
        <p:spPr>
          <a:xfrm>
            <a:off x="968458" y="1014730"/>
            <a:ext cx="875963" cy="1070142"/>
          </a:xfrm>
          <a:prstGeom prst="rect">
            <a:avLst/>
          </a:prstGeom>
        </p:spPr>
      </p:pic>
      <p:sp>
        <p:nvSpPr>
          <p:cNvPr id="24" name="CasellaDiTesto 23">
            <a:extLst>
              <a:ext uri="{FF2B5EF4-FFF2-40B4-BE49-F238E27FC236}">
                <a16:creationId xmlns:a16="http://schemas.microsoft.com/office/drawing/2014/main" id="{0333AA2B-C931-46A9-BA7A-7CA305329E3F}"/>
              </a:ext>
            </a:extLst>
          </p:cNvPr>
          <p:cNvSpPr txBox="1"/>
          <p:nvPr/>
        </p:nvSpPr>
        <p:spPr>
          <a:xfrm>
            <a:off x="715926" y="2082292"/>
            <a:ext cx="1709041" cy="648912"/>
          </a:xfrm>
          <a:prstGeom prst="rect">
            <a:avLst/>
          </a:prstGeom>
          <a:noFill/>
        </p:spPr>
        <p:txBody>
          <a:bodyPr wrap="square" rtlCol="0">
            <a:spAutoFit/>
          </a:bodyPr>
          <a:lstStyle/>
          <a:p>
            <a:r>
              <a:rPr lang="it-IT" dirty="0"/>
              <a:t>TU Nepalese </a:t>
            </a:r>
            <a:r>
              <a:rPr lang="it-IT" dirty="0" err="1"/>
              <a:t>medicinal</a:t>
            </a:r>
            <a:r>
              <a:rPr lang="it-IT" dirty="0"/>
              <a:t> plants</a:t>
            </a:r>
            <a:endParaRPr lang="en-US" dirty="0"/>
          </a:p>
        </p:txBody>
      </p:sp>
      <p:pic>
        <p:nvPicPr>
          <p:cNvPr id="26" name="Immagine 25">
            <a:extLst>
              <a:ext uri="{FF2B5EF4-FFF2-40B4-BE49-F238E27FC236}">
                <a16:creationId xmlns:a16="http://schemas.microsoft.com/office/drawing/2014/main" id="{135EE0AA-B65A-4A06-AE41-D89401C6DDB0}"/>
              </a:ext>
            </a:extLst>
          </p:cNvPr>
          <p:cNvPicPr>
            <a:picLocks noChangeAspect="1"/>
          </p:cNvPicPr>
          <p:nvPr/>
        </p:nvPicPr>
        <p:blipFill>
          <a:blip r:embed="rId4"/>
          <a:stretch>
            <a:fillRect/>
          </a:stretch>
        </p:blipFill>
        <p:spPr>
          <a:xfrm>
            <a:off x="2305692" y="883563"/>
            <a:ext cx="940315" cy="625737"/>
          </a:xfrm>
          <a:prstGeom prst="rect">
            <a:avLst/>
          </a:prstGeom>
        </p:spPr>
      </p:pic>
      <p:sp>
        <p:nvSpPr>
          <p:cNvPr id="29" name="CasellaDiTesto 28">
            <a:extLst>
              <a:ext uri="{FF2B5EF4-FFF2-40B4-BE49-F238E27FC236}">
                <a16:creationId xmlns:a16="http://schemas.microsoft.com/office/drawing/2014/main" id="{DF0EBC1C-787C-4F92-9044-0ABF290D1CBF}"/>
              </a:ext>
            </a:extLst>
          </p:cNvPr>
          <p:cNvSpPr txBox="1"/>
          <p:nvPr/>
        </p:nvSpPr>
        <p:spPr>
          <a:xfrm>
            <a:off x="1907731" y="1616894"/>
            <a:ext cx="2416419" cy="370807"/>
          </a:xfrm>
          <a:prstGeom prst="rect">
            <a:avLst/>
          </a:prstGeom>
          <a:noFill/>
        </p:spPr>
        <p:txBody>
          <a:bodyPr wrap="square" rtlCol="0">
            <a:spAutoFit/>
          </a:bodyPr>
          <a:lstStyle/>
          <a:p>
            <a:r>
              <a:rPr lang="it-IT" dirty="0" err="1"/>
              <a:t>Turkey</a:t>
            </a:r>
            <a:r>
              <a:rPr lang="it-IT" dirty="0"/>
              <a:t> </a:t>
            </a:r>
            <a:r>
              <a:rPr lang="it-IT" dirty="0" err="1"/>
              <a:t>medicinal</a:t>
            </a:r>
            <a:r>
              <a:rPr lang="it-IT" dirty="0"/>
              <a:t> plants</a:t>
            </a:r>
            <a:endParaRPr lang="en-US" dirty="0"/>
          </a:p>
        </p:txBody>
      </p:sp>
      <p:pic>
        <p:nvPicPr>
          <p:cNvPr id="27" name="Immagine 26">
            <a:extLst>
              <a:ext uri="{FF2B5EF4-FFF2-40B4-BE49-F238E27FC236}">
                <a16:creationId xmlns:a16="http://schemas.microsoft.com/office/drawing/2014/main" id="{9E5B9AD7-86EF-427A-9ACA-169EB0B67CE8}"/>
              </a:ext>
            </a:extLst>
          </p:cNvPr>
          <p:cNvPicPr>
            <a:picLocks noChangeAspect="1"/>
          </p:cNvPicPr>
          <p:nvPr/>
        </p:nvPicPr>
        <p:blipFill>
          <a:blip r:embed="rId5"/>
          <a:stretch>
            <a:fillRect/>
          </a:stretch>
        </p:blipFill>
        <p:spPr>
          <a:xfrm>
            <a:off x="967604" y="3291991"/>
            <a:ext cx="1090966" cy="725988"/>
          </a:xfrm>
          <a:prstGeom prst="rect">
            <a:avLst/>
          </a:prstGeom>
        </p:spPr>
      </p:pic>
      <p:sp>
        <p:nvSpPr>
          <p:cNvPr id="32" name="CasellaDiTesto 31">
            <a:extLst>
              <a:ext uri="{FF2B5EF4-FFF2-40B4-BE49-F238E27FC236}">
                <a16:creationId xmlns:a16="http://schemas.microsoft.com/office/drawing/2014/main" id="{B887D904-5A06-4F37-B8F4-3D233A3E5538}"/>
              </a:ext>
            </a:extLst>
          </p:cNvPr>
          <p:cNvSpPr txBox="1"/>
          <p:nvPr/>
        </p:nvSpPr>
        <p:spPr>
          <a:xfrm>
            <a:off x="527510" y="4205537"/>
            <a:ext cx="2416419" cy="648912"/>
          </a:xfrm>
          <a:prstGeom prst="rect">
            <a:avLst/>
          </a:prstGeom>
          <a:noFill/>
        </p:spPr>
        <p:txBody>
          <a:bodyPr wrap="square" rtlCol="0">
            <a:spAutoFit/>
          </a:bodyPr>
          <a:lstStyle/>
          <a:p>
            <a:r>
              <a:rPr lang="it-IT" dirty="0"/>
              <a:t>India </a:t>
            </a:r>
            <a:r>
              <a:rPr lang="it-IT" dirty="0" err="1"/>
              <a:t>Pest</a:t>
            </a:r>
            <a:r>
              <a:rPr lang="it-IT" dirty="0"/>
              <a:t> control agents</a:t>
            </a:r>
            <a:endParaRPr lang="en-US" dirty="0"/>
          </a:p>
        </p:txBody>
      </p:sp>
      <p:sp>
        <p:nvSpPr>
          <p:cNvPr id="33" name="CasellaDiTesto 32">
            <a:extLst>
              <a:ext uri="{FF2B5EF4-FFF2-40B4-BE49-F238E27FC236}">
                <a16:creationId xmlns:a16="http://schemas.microsoft.com/office/drawing/2014/main" id="{41FB59EC-63DA-4FB9-AE9F-AE8A155162CA}"/>
              </a:ext>
            </a:extLst>
          </p:cNvPr>
          <p:cNvSpPr txBox="1"/>
          <p:nvPr/>
        </p:nvSpPr>
        <p:spPr>
          <a:xfrm>
            <a:off x="661027" y="4973141"/>
            <a:ext cx="2416419" cy="648912"/>
          </a:xfrm>
          <a:prstGeom prst="rect">
            <a:avLst/>
          </a:prstGeom>
          <a:noFill/>
        </p:spPr>
        <p:txBody>
          <a:bodyPr wrap="square" rtlCol="0">
            <a:spAutoFit/>
          </a:bodyPr>
          <a:lstStyle/>
          <a:p>
            <a:r>
              <a:rPr lang="it-IT" dirty="0"/>
              <a:t>Arabia Saudita: </a:t>
            </a:r>
            <a:r>
              <a:rPr lang="it-IT" dirty="0" err="1"/>
              <a:t>Pest</a:t>
            </a:r>
            <a:r>
              <a:rPr lang="it-IT" dirty="0"/>
              <a:t> control agents</a:t>
            </a:r>
            <a:endParaRPr lang="en-US" dirty="0"/>
          </a:p>
        </p:txBody>
      </p:sp>
      <p:pic>
        <p:nvPicPr>
          <p:cNvPr id="1033" name="Picture 9" descr="Risultati immagini per repubblica ceca bandiera">
            <a:extLst>
              <a:ext uri="{FF2B5EF4-FFF2-40B4-BE49-F238E27FC236}">
                <a16:creationId xmlns:a16="http://schemas.microsoft.com/office/drawing/2014/main" id="{0B6144FE-6502-454E-9367-D23D75568DE6}"/>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290138" y="4073857"/>
            <a:ext cx="1090968" cy="723913"/>
          </a:xfrm>
          <a:prstGeom prst="rect">
            <a:avLst/>
          </a:prstGeom>
          <a:noFill/>
          <a:extLst>
            <a:ext uri="{909E8E84-426E-40DD-AFC4-6F175D3DCCD1}">
              <a14:hiddenFill xmlns:a14="http://schemas.microsoft.com/office/drawing/2010/main">
                <a:solidFill>
                  <a:srgbClr val="FFFFFF"/>
                </a:solidFill>
              </a14:hiddenFill>
            </a:ext>
          </a:extLst>
        </p:spPr>
      </p:pic>
      <p:sp>
        <p:nvSpPr>
          <p:cNvPr id="35" name="CasellaDiTesto 34">
            <a:extLst>
              <a:ext uri="{FF2B5EF4-FFF2-40B4-BE49-F238E27FC236}">
                <a16:creationId xmlns:a16="http://schemas.microsoft.com/office/drawing/2014/main" id="{BF90B97F-A6E7-4526-B342-168DF86F5704}"/>
              </a:ext>
            </a:extLst>
          </p:cNvPr>
          <p:cNvSpPr txBox="1"/>
          <p:nvPr/>
        </p:nvSpPr>
        <p:spPr>
          <a:xfrm>
            <a:off x="2889241" y="4816104"/>
            <a:ext cx="2416419" cy="370807"/>
          </a:xfrm>
          <a:prstGeom prst="rect">
            <a:avLst/>
          </a:prstGeom>
          <a:noFill/>
        </p:spPr>
        <p:txBody>
          <a:bodyPr wrap="square" rtlCol="0">
            <a:spAutoFit/>
          </a:bodyPr>
          <a:lstStyle/>
          <a:p>
            <a:r>
              <a:rPr lang="it-IT" dirty="0" err="1"/>
              <a:t>Czech</a:t>
            </a:r>
            <a:r>
              <a:rPr lang="it-IT" dirty="0"/>
              <a:t> </a:t>
            </a:r>
            <a:r>
              <a:rPr lang="it-IT" dirty="0" err="1"/>
              <a:t>natural</a:t>
            </a:r>
            <a:r>
              <a:rPr lang="it-IT" dirty="0"/>
              <a:t> </a:t>
            </a:r>
            <a:r>
              <a:rPr lang="it-IT" dirty="0" err="1"/>
              <a:t>drugs</a:t>
            </a:r>
            <a:endParaRPr lang="en-US" dirty="0"/>
          </a:p>
        </p:txBody>
      </p:sp>
      <p:pic>
        <p:nvPicPr>
          <p:cNvPr id="1035" name="Picture 11" descr="Risultati immagini per japan bandiera">
            <a:extLst>
              <a:ext uri="{FF2B5EF4-FFF2-40B4-BE49-F238E27FC236}">
                <a16:creationId xmlns:a16="http://schemas.microsoft.com/office/drawing/2014/main" id="{2B762A8B-234C-4638-8C69-69580D74CB8B}"/>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7483881" y="3088636"/>
            <a:ext cx="1090967" cy="1090967"/>
          </a:xfrm>
          <a:prstGeom prst="rect">
            <a:avLst/>
          </a:prstGeom>
          <a:noFill/>
          <a:extLst>
            <a:ext uri="{909E8E84-426E-40DD-AFC4-6F175D3DCCD1}">
              <a14:hiddenFill xmlns:a14="http://schemas.microsoft.com/office/drawing/2010/main">
                <a:solidFill>
                  <a:srgbClr val="FFFFFF"/>
                </a:solidFill>
              </a14:hiddenFill>
            </a:ext>
          </a:extLst>
        </p:spPr>
      </p:pic>
      <p:sp>
        <p:nvSpPr>
          <p:cNvPr id="37" name="CasellaDiTesto 36">
            <a:extLst>
              <a:ext uri="{FF2B5EF4-FFF2-40B4-BE49-F238E27FC236}">
                <a16:creationId xmlns:a16="http://schemas.microsoft.com/office/drawing/2014/main" id="{3052BE26-1E1F-411F-9D8E-DCFF91FBCF90}"/>
              </a:ext>
            </a:extLst>
          </p:cNvPr>
          <p:cNvSpPr txBox="1"/>
          <p:nvPr/>
        </p:nvSpPr>
        <p:spPr>
          <a:xfrm>
            <a:off x="6224374" y="3899640"/>
            <a:ext cx="2416419" cy="370807"/>
          </a:xfrm>
          <a:prstGeom prst="rect">
            <a:avLst/>
          </a:prstGeom>
          <a:noFill/>
        </p:spPr>
        <p:txBody>
          <a:bodyPr wrap="square" rtlCol="0">
            <a:spAutoFit/>
          </a:bodyPr>
          <a:lstStyle/>
          <a:p>
            <a:r>
              <a:rPr lang="it-IT" dirty="0"/>
              <a:t>Japan </a:t>
            </a:r>
            <a:r>
              <a:rPr lang="it-IT" dirty="0" err="1"/>
              <a:t>natural</a:t>
            </a:r>
            <a:r>
              <a:rPr lang="it-IT" dirty="0"/>
              <a:t> </a:t>
            </a:r>
            <a:r>
              <a:rPr lang="it-IT" dirty="0" err="1"/>
              <a:t>drugs</a:t>
            </a:r>
            <a:endParaRPr lang="en-US" dirty="0"/>
          </a:p>
        </p:txBody>
      </p:sp>
      <p:pic>
        <p:nvPicPr>
          <p:cNvPr id="1037" name="Picture 13" descr="Risultati immagini per portogallo bandiera">
            <a:extLst>
              <a:ext uri="{FF2B5EF4-FFF2-40B4-BE49-F238E27FC236}">
                <a16:creationId xmlns:a16="http://schemas.microsoft.com/office/drawing/2014/main" id="{85EC145A-D3A4-483D-9749-D8555E496336}"/>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5737040" y="4535967"/>
            <a:ext cx="1078709" cy="720820"/>
          </a:xfrm>
          <a:prstGeom prst="rect">
            <a:avLst/>
          </a:prstGeom>
          <a:noFill/>
          <a:extLst>
            <a:ext uri="{909E8E84-426E-40DD-AFC4-6F175D3DCCD1}">
              <a14:hiddenFill xmlns:a14="http://schemas.microsoft.com/office/drawing/2010/main">
                <a:solidFill>
                  <a:srgbClr val="FFFFFF"/>
                </a:solidFill>
              </a14:hiddenFill>
            </a:ext>
          </a:extLst>
        </p:spPr>
      </p:pic>
      <p:sp>
        <p:nvSpPr>
          <p:cNvPr id="39" name="CasellaDiTesto 38">
            <a:extLst>
              <a:ext uri="{FF2B5EF4-FFF2-40B4-BE49-F238E27FC236}">
                <a16:creationId xmlns:a16="http://schemas.microsoft.com/office/drawing/2014/main" id="{E61EB0A4-C232-4006-9B07-95CC41CF7493}"/>
              </a:ext>
            </a:extLst>
          </p:cNvPr>
          <p:cNvSpPr txBox="1"/>
          <p:nvPr/>
        </p:nvSpPr>
        <p:spPr>
          <a:xfrm>
            <a:off x="4763965" y="5424369"/>
            <a:ext cx="3449482" cy="370807"/>
          </a:xfrm>
          <a:prstGeom prst="rect">
            <a:avLst/>
          </a:prstGeom>
          <a:noFill/>
        </p:spPr>
        <p:txBody>
          <a:bodyPr wrap="square" rtlCol="0">
            <a:spAutoFit/>
          </a:bodyPr>
          <a:lstStyle/>
          <a:p>
            <a:r>
              <a:rPr lang="it-IT" dirty="0"/>
              <a:t>Agri-food </a:t>
            </a:r>
            <a:r>
              <a:rPr lang="it-IT" dirty="0" err="1"/>
              <a:t>waste</a:t>
            </a:r>
            <a:r>
              <a:rPr lang="it-IT" dirty="0"/>
              <a:t> and </a:t>
            </a:r>
            <a:r>
              <a:rPr lang="it-IT" dirty="0" err="1"/>
              <a:t>nutraceuticals</a:t>
            </a:r>
            <a:endParaRPr lang="en-US" dirty="0"/>
          </a:p>
        </p:txBody>
      </p:sp>
      <p:pic>
        <p:nvPicPr>
          <p:cNvPr id="1039" name="Picture 15" descr="Risultati immagini per poland bandiera">
            <a:extLst>
              <a:ext uri="{FF2B5EF4-FFF2-40B4-BE49-F238E27FC236}">
                <a16:creationId xmlns:a16="http://schemas.microsoft.com/office/drawing/2014/main" id="{5F91D668-3B2A-46DB-A43B-25B1EDFFAE8B}"/>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5084157" y="413212"/>
            <a:ext cx="824811" cy="824811"/>
          </a:xfrm>
          <a:prstGeom prst="rect">
            <a:avLst/>
          </a:prstGeom>
          <a:noFill/>
          <a:extLst>
            <a:ext uri="{909E8E84-426E-40DD-AFC4-6F175D3DCCD1}">
              <a14:hiddenFill xmlns:a14="http://schemas.microsoft.com/office/drawing/2010/main">
                <a:solidFill>
                  <a:srgbClr val="FFFFFF"/>
                </a:solidFill>
              </a14:hiddenFill>
            </a:ext>
          </a:extLst>
        </p:spPr>
      </p:pic>
      <p:sp>
        <p:nvSpPr>
          <p:cNvPr id="41" name="CasellaDiTesto 40">
            <a:extLst>
              <a:ext uri="{FF2B5EF4-FFF2-40B4-BE49-F238E27FC236}">
                <a16:creationId xmlns:a16="http://schemas.microsoft.com/office/drawing/2014/main" id="{9CC1A8B2-8ED0-4FC3-BED3-D2F3D6789278}"/>
              </a:ext>
            </a:extLst>
          </p:cNvPr>
          <p:cNvSpPr txBox="1"/>
          <p:nvPr/>
        </p:nvSpPr>
        <p:spPr>
          <a:xfrm>
            <a:off x="5025222" y="1318139"/>
            <a:ext cx="1252512" cy="370807"/>
          </a:xfrm>
          <a:prstGeom prst="rect">
            <a:avLst/>
          </a:prstGeom>
          <a:noFill/>
        </p:spPr>
        <p:txBody>
          <a:bodyPr wrap="square" rtlCol="0">
            <a:spAutoFit/>
          </a:bodyPr>
          <a:lstStyle/>
          <a:p>
            <a:r>
              <a:rPr lang="it-IT" dirty="0"/>
              <a:t>Agri-food</a:t>
            </a:r>
            <a:endParaRPr lang="en-US" dirty="0"/>
          </a:p>
        </p:txBody>
      </p:sp>
    </p:spTree>
    <p:extLst>
      <p:ext uri="{BB962C8B-B14F-4D97-AF65-F5344CB8AC3E}">
        <p14:creationId xmlns:p14="http://schemas.microsoft.com/office/powerpoint/2010/main" val="3968912902"/>
      </p:ext>
    </p:extLst>
  </p:cSld>
  <p:clrMapOvr>
    <a:masterClrMapping/>
  </p:clrMapOvr>
  <mc:AlternateContent xmlns:mc="http://schemas.openxmlformats.org/markup-compatibility/2006" xmlns:p14="http://schemas.microsoft.com/office/powerpoint/2010/main">
    <mc:Choice Requires="p14">
      <p:transition spd="slow" p14:dur="2000" advTm="50732"/>
    </mc:Choice>
    <mc:Fallback xmlns="">
      <p:transition spd="slow" advTm="50732"/>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egnaposto numero diapositiva 3">
            <a:extLst>
              <a:ext uri="{FF2B5EF4-FFF2-40B4-BE49-F238E27FC236}">
                <a16:creationId xmlns:a16="http://schemas.microsoft.com/office/drawing/2014/main" id="{3D902D20-815F-47B8-AE4A-8AC9B909C70C}"/>
              </a:ext>
            </a:extLst>
          </p:cNvPr>
          <p:cNvSpPr>
            <a:spLocks noGrp="1"/>
          </p:cNvSpPr>
          <p:nvPr>
            <p:ph type="sldNum" sz="quarter" idx="12"/>
          </p:nvPr>
        </p:nvSpPr>
        <p:spPr/>
        <p:txBody>
          <a:bodyPr/>
          <a:lstStyle/>
          <a:p>
            <a:pPr lvl="0"/>
            <a:fld id="{C5B879D8-86BF-4C51-8339-B07B2F9B8FE0}" type="slidenum">
              <a:rPr lang="it-IT" smtClean="0"/>
              <a:pPr lvl="0"/>
              <a:t>4</a:t>
            </a:fld>
            <a:endParaRPr lang="it-IT"/>
          </a:p>
        </p:txBody>
      </p:sp>
      <p:sp>
        <p:nvSpPr>
          <p:cNvPr id="9" name="Rettangolo 8">
            <a:extLst>
              <a:ext uri="{FF2B5EF4-FFF2-40B4-BE49-F238E27FC236}">
                <a16:creationId xmlns:a16="http://schemas.microsoft.com/office/drawing/2014/main" id="{ECBA01A4-6DC5-F694-9407-6952AB0BF81F}"/>
              </a:ext>
            </a:extLst>
          </p:cNvPr>
          <p:cNvSpPr>
            <a:spLocks noChangeArrowheads="1"/>
          </p:cNvSpPr>
          <p:nvPr/>
        </p:nvSpPr>
        <p:spPr bwMode="auto">
          <a:xfrm>
            <a:off x="220703" y="404664"/>
            <a:ext cx="8702594" cy="40934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just">
              <a:spcBef>
                <a:spcPct val="0"/>
              </a:spcBef>
              <a:buFontTx/>
              <a:buNone/>
            </a:pPr>
            <a:r>
              <a:rPr lang="en-US" altLang="it-IT" sz="1800" b="1" dirty="0" err="1">
                <a:latin typeface="+mn-lt"/>
              </a:rPr>
              <a:t>Attività</a:t>
            </a:r>
            <a:r>
              <a:rPr lang="en-US" altLang="it-IT" sz="1800" b="1" dirty="0">
                <a:latin typeface="+mn-lt"/>
              </a:rPr>
              <a:t> </a:t>
            </a:r>
            <a:r>
              <a:rPr lang="en-US" altLang="it-IT" sz="1800" b="1" dirty="0" err="1">
                <a:latin typeface="+mn-lt"/>
              </a:rPr>
              <a:t>Scientifica</a:t>
            </a:r>
            <a:r>
              <a:rPr lang="en-US" altLang="it-IT" sz="1800" b="1" dirty="0">
                <a:latin typeface="+mn-lt"/>
              </a:rPr>
              <a:t>– </a:t>
            </a:r>
            <a:r>
              <a:rPr lang="en-US" altLang="it-IT" sz="1800" b="1" dirty="0" err="1">
                <a:latin typeface="+mn-lt"/>
              </a:rPr>
              <a:t>Analisi</a:t>
            </a:r>
            <a:r>
              <a:rPr lang="en-US" altLang="it-IT" sz="1800" b="1" dirty="0">
                <a:latin typeface="+mn-lt"/>
              </a:rPr>
              <a:t> di </a:t>
            </a:r>
            <a:r>
              <a:rPr lang="en-US" altLang="it-IT" sz="1800" b="1" dirty="0" err="1">
                <a:latin typeface="+mn-lt"/>
              </a:rPr>
              <a:t>composti</a:t>
            </a:r>
            <a:r>
              <a:rPr lang="en-US" altLang="it-IT" sz="1800" b="1" dirty="0">
                <a:latin typeface="+mn-lt"/>
              </a:rPr>
              <a:t> </a:t>
            </a:r>
            <a:r>
              <a:rPr lang="en-US" altLang="it-IT" sz="1800" b="1" dirty="0" err="1">
                <a:latin typeface="+mn-lt"/>
              </a:rPr>
              <a:t>naturali</a:t>
            </a:r>
            <a:r>
              <a:rPr lang="en-US" altLang="it-IT" sz="1800" b="1" dirty="0">
                <a:latin typeface="+mn-lt"/>
              </a:rPr>
              <a:t> </a:t>
            </a:r>
            <a:r>
              <a:rPr lang="en-US" altLang="it-IT" sz="1800" b="1" dirty="0" err="1">
                <a:latin typeface="+mn-lt"/>
              </a:rPr>
              <a:t>bioattivi</a:t>
            </a:r>
            <a:r>
              <a:rPr lang="en-US" altLang="it-IT" sz="1800" b="1" dirty="0">
                <a:latin typeface="+mn-lt"/>
              </a:rPr>
              <a:t>, </a:t>
            </a:r>
            <a:r>
              <a:rPr lang="en-US" altLang="it-IT" sz="1800" b="1" dirty="0" err="1">
                <a:latin typeface="+mn-lt"/>
              </a:rPr>
              <a:t>piante</a:t>
            </a:r>
            <a:r>
              <a:rPr lang="en-US" altLang="it-IT" sz="1800" b="1" dirty="0">
                <a:latin typeface="+mn-lt"/>
              </a:rPr>
              <a:t> </a:t>
            </a:r>
            <a:r>
              <a:rPr lang="en-US" altLang="it-IT" sz="1800" b="1" dirty="0" err="1">
                <a:latin typeface="+mn-lt"/>
              </a:rPr>
              <a:t>medicinali</a:t>
            </a:r>
            <a:r>
              <a:rPr lang="en-US" altLang="it-IT" sz="1800" b="1" dirty="0">
                <a:latin typeface="+mn-lt"/>
              </a:rPr>
              <a:t> ed </a:t>
            </a:r>
            <a:r>
              <a:rPr lang="en-US" altLang="it-IT" sz="1800" b="1" dirty="0" err="1">
                <a:latin typeface="+mn-lt"/>
              </a:rPr>
              <a:t>alimenti</a:t>
            </a:r>
            <a:endParaRPr lang="en-US" altLang="it-IT" sz="1800" b="1" dirty="0">
              <a:solidFill>
                <a:srgbClr val="C00000"/>
              </a:solidFill>
              <a:latin typeface="+mn-lt"/>
            </a:endParaRPr>
          </a:p>
          <a:p>
            <a:pPr algn="just">
              <a:spcBef>
                <a:spcPct val="0"/>
              </a:spcBef>
              <a:buFontTx/>
              <a:buNone/>
            </a:pPr>
            <a:endParaRPr lang="en-US" altLang="it-IT" sz="800" dirty="0">
              <a:latin typeface="+mn-lt"/>
            </a:endParaRPr>
          </a:p>
          <a:p>
            <a:pPr algn="just">
              <a:spcBef>
                <a:spcPct val="0"/>
              </a:spcBef>
              <a:buFontTx/>
              <a:buNone/>
            </a:pPr>
            <a:r>
              <a:rPr lang="en-US" altLang="it-IT" sz="1800" dirty="0" err="1">
                <a:latin typeface="+mn-lt"/>
              </a:rPr>
              <a:t>Spettroscopia</a:t>
            </a:r>
            <a:r>
              <a:rPr lang="en-US" altLang="it-IT" sz="1800" dirty="0">
                <a:latin typeface="+mn-lt"/>
              </a:rPr>
              <a:t> di </a:t>
            </a:r>
            <a:r>
              <a:rPr lang="en-US" altLang="it-IT" sz="1800" dirty="0" err="1">
                <a:latin typeface="+mn-lt"/>
              </a:rPr>
              <a:t>Risonanza</a:t>
            </a:r>
            <a:r>
              <a:rPr lang="en-US" altLang="it-IT" sz="1800" dirty="0">
                <a:latin typeface="+mn-lt"/>
              </a:rPr>
              <a:t> </a:t>
            </a:r>
            <a:r>
              <a:rPr lang="en-US" altLang="it-IT" sz="1800" dirty="0" err="1">
                <a:latin typeface="+mn-lt"/>
              </a:rPr>
              <a:t>Magnetica</a:t>
            </a:r>
            <a:r>
              <a:rPr lang="en-US" altLang="it-IT" sz="1800" dirty="0">
                <a:latin typeface="+mn-lt"/>
              </a:rPr>
              <a:t> </a:t>
            </a:r>
            <a:r>
              <a:rPr lang="en-US" altLang="it-IT" sz="1800" dirty="0" err="1">
                <a:latin typeface="+mn-lt"/>
              </a:rPr>
              <a:t>Nucleare</a:t>
            </a:r>
            <a:r>
              <a:rPr lang="en-US" altLang="it-IT" sz="1800" dirty="0">
                <a:latin typeface="+mn-lt"/>
              </a:rPr>
              <a:t> (NMR) in Drug Discovery.</a:t>
            </a:r>
          </a:p>
          <a:p>
            <a:pPr algn="just">
              <a:spcBef>
                <a:spcPct val="0"/>
              </a:spcBef>
              <a:buFontTx/>
              <a:buNone/>
            </a:pPr>
            <a:r>
              <a:rPr lang="en-US" altLang="it-IT" sz="1800" dirty="0" err="1">
                <a:latin typeface="+mn-lt"/>
              </a:rPr>
              <a:t>Tecniche</a:t>
            </a:r>
            <a:r>
              <a:rPr lang="en-US" altLang="it-IT" sz="1800" dirty="0">
                <a:latin typeface="+mn-lt"/>
              </a:rPr>
              <a:t> </a:t>
            </a:r>
            <a:r>
              <a:rPr lang="en-US" altLang="it-IT" sz="1800" dirty="0" err="1">
                <a:latin typeface="+mn-lt"/>
              </a:rPr>
              <a:t>cromatografiche</a:t>
            </a:r>
            <a:r>
              <a:rPr lang="en-US" altLang="it-IT" sz="1800" dirty="0">
                <a:latin typeface="+mn-lt"/>
              </a:rPr>
              <a:t> </a:t>
            </a:r>
            <a:r>
              <a:rPr lang="en-US" altLang="it-IT" sz="1800" dirty="0" err="1">
                <a:latin typeface="+mn-lt"/>
              </a:rPr>
              <a:t>accoppiate</a:t>
            </a:r>
            <a:r>
              <a:rPr lang="en-US" altLang="it-IT" sz="1800" dirty="0">
                <a:latin typeface="+mn-lt"/>
              </a:rPr>
              <a:t> LC-MS, LC-MS/MS, GC-MS, UPLC-MS/MS, LC-DAD, LC-</a:t>
            </a:r>
            <a:r>
              <a:rPr lang="en-US" altLang="it-IT" sz="1800" dirty="0" err="1">
                <a:latin typeface="+mn-lt"/>
              </a:rPr>
              <a:t>fluorescenza</a:t>
            </a:r>
            <a:r>
              <a:rPr lang="en-US" altLang="it-IT" sz="1800" dirty="0">
                <a:latin typeface="+mn-lt"/>
              </a:rPr>
              <a:t>, LC-ELSD</a:t>
            </a:r>
          </a:p>
          <a:p>
            <a:pPr algn="just">
              <a:spcBef>
                <a:spcPct val="0"/>
              </a:spcBef>
              <a:buFontTx/>
              <a:buNone/>
            </a:pPr>
            <a:r>
              <a:rPr lang="en-US" altLang="it-IT" sz="1800" dirty="0" err="1">
                <a:latin typeface="+mn-lt"/>
              </a:rPr>
              <a:t>Cromatografia</a:t>
            </a:r>
            <a:r>
              <a:rPr lang="en-US" altLang="it-IT" sz="1800" dirty="0">
                <a:latin typeface="+mn-lt"/>
              </a:rPr>
              <a:t> </a:t>
            </a:r>
            <a:r>
              <a:rPr lang="en-US" altLang="it-IT" sz="1800" dirty="0" err="1">
                <a:latin typeface="+mn-lt"/>
              </a:rPr>
              <a:t>preparativa</a:t>
            </a:r>
            <a:endParaRPr lang="en-US" altLang="it-IT" sz="1800" dirty="0">
              <a:latin typeface="+mn-lt"/>
            </a:endParaRPr>
          </a:p>
          <a:p>
            <a:pPr algn="just">
              <a:spcBef>
                <a:spcPct val="0"/>
              </a:spcBef>
              <a:buFontTx/>
              <a:buNone/>
            </a:pPr>
            <a:r>
              <a:rPr lang="en-US" altLang="it-IT" sz="1800" dirty="0" err="1">
                <a:latin typeface="+mn-lt"/>
              </a:rPr>
              <a:t>Polarimetria</a:t>
            </a:r>
            <a:endParaRPr lang="en-US" altLang="it-IT" sz="1800" dirty="0">
              <a:latin typeface="+mn-lt"/>
            </a:endParaRPr>
          </a:p>
          <a:p>
            <a:pPr algn="just">
              <a:spcBef>
                <a:spcPct val="0"/>
              </a:spcBef>
              <a:buFontTx/>
              <a:buNone/>
            </a:pPr>
            <a:endParaRPr lang="en-US" altLang="it-IT" sz="1800" dirty="0">
              <a:latin typeface="+mn-lt"/>
            </a:endParaRPr>
          </a:p>
          <a:p>
            <a:pPr algn="just">
              <a:spcBef>
                <a:spcPct val="0"/>
              </a:spcBef>
              <a:buFontTx/>
              <a:buNone/>
            </a:pPr>
            <a:r>
              <a:rPr lang="en-US" altLang="it-IT" sz="1800" dirty="0">
                <a:latin typeface="+mn-lt"/>
              </a:rPr>
              <a:t>-</a:t>
            </a:r>
            <a:r>
              <a:rPr lang="en-US" altLang="it-IT" sz="1800" dirty="0" err="1">
                <a:latin typeface="+mn-lt"/>
              </a:rPr>
              <a:t>Isolamento</a:t>
            </a:r>
            <a:r>
              <a:rPr lang="en-US" altLang="it-IT" sz="1800" dirty="0">
                <a:latin typeface="+mn-lt"/>
              </a:rPr>
              <a:t> e </a:t>
            </a:r>
            <a:r>
              <a:rPr lang="en-US" altLang="it-IT" sz="1800" dirty="0" err="1">
                <a:latin typeface="+mn-lt"/>
              </a:rPr>
              <a:t>caratterizzazione</a:t>
            </a:r>
            <a:r>
              <a:rPr lang="en-US" altLang="it-IT" sz="1800" dirty="0">
                <a:latin typeface="+mn-lt"/>
              </a:rPr>
              <a:t> di </a:t>
            </a:r>
            <a:r>
              <a:rPr lang="en-US" altLang="it-IT" sz="1800" dirty="0" err="1">
                <a:latin typeface="+mn-lt"/>
              </a:rPr>
              <a:t>composti</a:t>
            </a:r>
            <a:r>
              <a:rPr lang="en-US" altLang="it-IT" sz="1800" dirty="0">
                <a:latin typeface="+mn-lt"/>
              </a:rPr>
              <a:t> </a:t>
            </a:r>
            <a:r>
              <a:rPr lang="en-US" altLang="it-IT" sz="1800" dirty="0" err="1">
                <a:latin typeface="+mn-lt"/>
              </a:rPr>
              <a:t>organici</a:t>
            </a:r>
            <a:endParaRPr lang="en-US" altLang="it-IT" sz="1800" dirty="0">
              <a:latin typeface="+mn-lt"/>
            </a:endParaRPr>
          </a:p>
          <a:p>
            <a:pPr algn="just">
              <a:spcBef>
                <a:spcPct val="0"/>
              </a:spcBef>
              <a:buFontTx/>
              <a:buNone/>
            </a:pPr>
            <a:r>
              <a:rPr lang="en-US" altLang="it-IT" sz="1800" dirty="0">
                <a:latin typeface="+mn-lt"/>
              </a:rPr>
              <a:t>-</a:t>
            </a:r>
            <a:r>
              <a:rPr lang="en-US" altLang="it-IT" sz="1800" dirty="0" err="1">
                <a:latin typeface="+mn-lt"/>
              </a:rPr>
              <a:t>Analisi</a:t>
            </a:r>
            <a:r>
              <a:rPr lang="en-US" altLang="it-IT" sz="1800" dirty="0">
                <a:latin typeface="+mn-lt"/>
              </a:rPr>
              <a:t> di </a:t>
            </a:r>
            <a:r>
              <a:rPr lang="en-US" altLang="it-IT" sz="1800" dirty="0" err="1">
                <a:latin typeface="+mn-lt"/>
              </a:rPr>
              <a:t>miscele</a:t>
            </a:r>
            <a:r>
              <a:rPr lang="en-US" altLang="it-IT" sz="1800" dirty="0">
                <a:latin typeface="+mn-lt"/>
              </a:rPr>
              <a:t> </a:t>
            </a:r>
            <a:r>
              <a:rPr lang="en-US" altLang="it-IT" sz="1800" dirty="0" err="1">
                <a:latin typeface="+mn-lt"/>
              </a:rPr>
              <a:t>complesse</a:t>
            </a:r>
            <a:endParaRPr lang="en-US" altLang="it-IT" sz="1800" dirty="0">
              <a:latin typeface="+mn-lt"/>
            </a:endParaRPr>
          </a:p>
          <a:p>
            <a:pPr algn="just">
              <a:spcBef>
                <a:spcPct val="0"/>
              </a:spcBef>
              <a:buFontTx/>
              <a:buNone/>
            </a:pPr>
            <a:r>
              <a:rPr lang="en-US" altLang="it-IT" sz="1800" dirty="0">
                <a:latin typeface="+mn-lt"/>
              </a:rPr>
              <a:t>-</a:t>
            </a:r>
            <a:r>
              <a:rPr lang="en-US" altLang="it-IT" sz="1800" dirty="0" err="1">
                <a:latin typeface="+mn-lt"/>
              </a:rPr>
              <a:t>Determinazioni</a:t>
            </a:r>
            <a:r>
              <a:rPr lang="en-US" altLang="it-IT" sz="1800" dirty="0">
                <a:latin typeface="+mn-lt"/>
              </a:rPr>
              <a:t> </a:t>
            </a:r>
            <a:r>
              <a:rPr lang="en-US" altLang="it-IT" sz="1800" dirty="0" err="1">
                <a:latin typeface="+mn-lt"/>
              </a:rPr>
              <a:t>quali</a:t>
            </a:r>
            <a:r>
              <a:rPr lang="en-US" altLang="it-IT" sz="1800" dirty="0">
                <a:latin typeface="+mn-lt"/>
              </a:rPr>
              <a:t> quantitative in </a:t>
            </a:r>
            <a:r>
              <a:rPr lang="en-US" altLang="it-IT" sz="1800" dirty="0" err="1">
                <a:latin typeface="+mn-lt"/>
              </a:rPr>
              <a:t>matrici</a:t>
            </a:r>
            <a:r>
              <a:rPr lang="en-US" altLang="it-IT" sz="1800" dirty="0">
                <a:latin typeface="+mn-lt"/>
              </a:rPr>
              <a:t> di </a:t>
            </a:r>
            <a:r>
              <a:rPr lang="en-US" altLang="it-IT" sz="1800" dirty="0" err="1">
                <a:latin typeface="+mn-lt"/>
              </a:rPr>
              <a:t>piante</a:t>
            </a:r>
            <a:r>
              <a:rPr lang="en-US" altLang="it-IT" sz="1800" dirty="0">
                <a:latin typeface="+mn-lt"/>
              </a:rPr>
              <a:t>, </a:t>
            </a:r>
            <a:r>
              <a:rPr lang="en-US" altLang="it-IT" sz="1800" dirty="0" err="1">
                <a:latin typeface="+mn-lt"/>
              </a:rPr>
              <a:t>alimenti</a:t>
            </a:r>
            <a:endParaRPr lang="en-US" altLang="it-IT" sz="1800" dirty="0">
              <a:latin typeface="+mn-lt"/>
            </a:endParaRPr>
          </a:p>
          <a:p>
            <a:pPr algn="just">
              <a:spcBef>
                <a:spcPct val="0"/>
              </a:spcBef>
              <a:buFontTx/>
              <a:buNone/>
            </a:pPr>
            <a:r>
              <a:rPr lang="en-US" altLang="it-IT" sz="1800" dirty="0">
                <a:latin typeface="+mn-lt"/>
              </a:rPr>
              <a:t>-</a:t>
            </a:r>
            <a:r>
              <a:rPr lang="en-US" altLang="it-IT" sz="1800" dirty="0" err="1">
                <a:latin typeface="+mn-lt"/>
              </a:rPr>
              <a:t>Determinazioni</a:t>
            </a:r>
            <a:r>
              <a:rPr lang="en-US" altLang="it-IT" sz="1800" dirty="0">
                <a:latin typeface="+mn-lt"/>
              </a:rPr>
              <a:t> </a:t>
            </a:r>
            <a:r>
              <a:rPr lang="en-US" altLang="it-IT" sz="1800" dirty="0" err="1">
                <a:latin typeface="+mn-lt"/>
              </a:rPr>
              <a:t>quali</a:t>
            </a:r>
            <a:r>
              <a:rPr lang="en-US" altLang="it-IT" sz="1800" dirty="0">
                <a:latin typeface="+mn-lt"/>
              </a:rPr>
              <a:t> quantitative di vitamin e nutrient</a:t>
            </a:r>
          </a:p>
          <a:p>
            <a:pPr algn="just">
              <a:spcBef>
                <a:spcPct val="0"/>
              </a:spcBef>
              <a:buFontTx/>
              <a:buNone/>
            </a:pPr>
            <a:endParaRPr lang="en-US" altLang="it-IT" sz="1800" dirty="0">
              <a:latin typeface="+mn-lt"/>
            </a:endParaRPr>
          </a:p>
          <a:p>
            <a:pPr algn="just">
              <a:spcBef>
                <a:spcPct val="0"/>
              </a:spcBef>
              <a:buFontTx/>
              <a:buNone/>
            </a:pPr>
            <a:r>
              <a:rPr lang="en-US" altLang="it-IT" sz="1800" dirty="0">
                <a:latin typeface="+mn-lt"/>
              </a:rPr>
              <a:t>-</a:t>
            </a:r>
            <a:r>
              <a:rPr lang="en-US" altLang="it-IT" sz="1800" dirty="0" err="1">
                <a:latin typeface="+mn-lt"/>
              </a:rPr>
              <a:t>Sviluppo</a:t>
            </a:r>
            <a:r>
              <a:rPr lang="en-US" altLang="it-IT" sz="1800" dirty="0">
                <a:latin typeface="+mn-lt"/>
              </a:rPr>
              <a:t> </a:t>
            </a:r>
            <a:r>
              <a:rPr lang="en-US" altLang="it-IT" sz="1800" dirty="0" err="1">
                <a:latin typeface="+mn-lt"/>
              </a:rPr>
              <a:t>metodiche</a:t>
            </a:r>
            <a:r>
              <a:rPr lang="en-US" altLang="it-IT" sz="1800" dirty="0">
                <a:latin typeface="+mn-lt"/>
              </a:rPr>
              <a:t> di </a:t>
            </a:r>
            <a:r>
              <a:rPr lang="en-US" altLang="it-IT" sz="1800" dirty="0" err="1">
                <a:latin typeface="+mn-lt"/>
              </a:rPr>
              <a:t>analisi</a:t>
            </a:r>
            <a:r>
              <a:rPr lang="en-US" altLang="it-IT" sz="1800" dirty="0">
                <a:latin typeface="+mn-lt"/>
              </a:rPr>
              <a:t> per </a:t>
            </a:r>
            <a:r>
              <a:rPr lang="en-US" altLang="it-IT" sz="1800" dirty="0" err="1">
                <a:latin typeface="+mn-lt"/>
              </a:rPr>
              <a:t>determinazioni</a:t>
            </a:r>
            <a:r>
              <a:rPr lang="en-US" altLang="it-IT" sz="1800" dirty="0">
                <a:latin typeface="+mn-lt"/>
              </a:rPr>
              <a:t> in vivo (</a:t>
            </a:r>
            <a:r>
              <a:rPr lang="en-US" altLang="it-IT" sz="1800" dirty="0" err="1">
                <a:latin typeface="+mn-lt"/>
              </a:rPr>
              <a:t>plasmi</a:t>
            </a:r>
            <a:r>
              <a:rPr lang="en-US" altLang="it-IT" sz="1800" dirty="0">
                <a:latin typeface="+mn-lt"/>
              </a:rPr>
              <a:t>, urine, </a:t>
            </a:r>
            <a:r>
              <a:rPr lang="en-US" altLang="it-IT" sz="1800" dirty="0" err="1">
                <a:latin typeface="+mn-lt"/>
              </a:rPr>
              <a:t>tessuti</a:t>
            </a:r>
            <a:r>
              <a:rPr lang="en-US" altLang="it-IT" sz="1800" dirty="0">
                <a:latin typeface="+mn-lt"/>
              </a:rPr>
              <a:t>)</a:t>
            </a:r>
          </a:p>
          <a:p>
            <a:pPr algn="just">
              <a:spcBef>
                <a:spcPct val="0"/>
              </a:spcBef>
              <a:buFontTx/>
              <a:buNone/>
            </a:pPr>
            <a:r>
              <a:rPr lang="en-US" altLang="it-IT" sz="1800" dirty="0">
                <a:latin typeface="+mn-lt"/>
              </a:rPr>
              <a:t>-</a:t>
            </a:r>
            <a:r>
              <a:rPr lang="en-US" altLang="it-IT" sz="1800" dirty="0" err="1">
                <a:latin typeface="+mn-lt"/>
              </a:rPr>
              <a:t>Metabolomica</a:t>
            </a:r>
            <a:endParaRPr lang="en-US" altLang="it-IT" sz="1800" dirty="0">
              <a:latin typeface="+mn-lt"/>
            </a:endParaRPr>
          </a:p>
        </p:txBody>
      </p:sp>
      <p:pic>
        <p:nvPicPr>
          <p:cNvPr id="2" name="Picture 4">
            <a:extLst>
              <a:ext uri="{FF2B5EF4-FFF2-40B4-BE49-F238E27FC236}">
                <a16:creationId xmlns:a16="http://schemas.microsoft.com/office/drawing/2014/main" id="{B5B157D5-6C7F-2F79-4B8E-28FCD58895AE}"/>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443775" y="4788697"/>
            <a:ext cx="1684588" cy="14339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Picture 6">
            <a:extLst>
              <a:ext uri="{FF2B5EF4-FFF2-40B4-BE49-F238E27FC236}">
                <a16:creationId xmlns:a16="http://schemas.microsoft.com/office/drawing/2014/main" id="{C599384C-F991-5F04-A306-404FC66417B5}"/>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2128363" y="4987154"/>
            <a:ext cx="2443637" cy="14661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 name="Picture 8">
            <a:extLst>
              <a:ext uri="{FF2B5EF4-FFF2-40B4-BE49-F238E27FC236}">
                <a16:creationId xmlns:a16="http://schemas.microsoft.com/office/drawing/2014/main" id="{C315CE71-E3C2-61D3-909D-E18F9ACDC60A}"/>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3696694" y="4867758"/>
            <a:ext cx="2046881" cy="8524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 name="Picture 9">
            <a:extLst>
              <a:ext uri="{FF2B5EF4-FFF2-40B4-BE49-F238E27FC236}">
                <a16:creationId xmlns:a16="http://schemas.microsoft.com/office/drawing/2014/main" id="{4BA60665-B2A7-AC90-414C-80F10BEDE04C}"/>
              </a:ext>
            </a:extLst>
          </p:cNvPr>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6140331" y="4551557"/>
            <a:ext cx="2725773" cy="2017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 name="Immagine 12">
            <a:extLst>
              <a:ext uri="{FF2B5EF4-FFF2-40B4-BE49-F238E27FC236}">
                <a16:creationId xmlns:a16="http://schemas.microsoft.com/office/drawing/2014/main" id="{0E6C7A80-2B0C-7453-7577-05EF9799DAFD}"/>
              </a:ext>
            </a:extLst>
          </p:cNvPr>
          <p:cNvPicPr>
            <a:picLocks noChangeAspect="1"/>
          </p:cNvPicPr>
          <p:nvPr/>
        </p:nvPicPr>
        <p:blipFill>
          <a:blip r:embed="rId6"/>
          <a:stretch>
            <a:fillRect/>
          </a:stretch>
        </p:blipFill>
        <p:spPr>
          <a:xfrm>
            <a:off x="6847348" y="1996889"/>
            <a:ext cx="1544823" cy="1432111"/>
          </a:xfrm>
          <a:prstGeom prst="rect">
            <a:avLst/>
          </a:prstGeom>
        </p:spPr>
      </p:pic>
    </p:spTree>
    <p:extLst>
      <p:ext uri="{BB962C8B-B14F-4D97-AF65-F5344CB8AC3E}">
        <p14:creationId xmlns:p14="http://schemas.microsoft.com/office/powerpoint/2010/main" val="3885272494"/>
      </p:ext>
    </p:extLst>
  </p:cSld>
  <p:clrMapOvr>
    <a:masterClrMapping/>
  </p:clrMapOvr>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olo 3"/>
          <p:cNvSpPr txBox="1">
            <a:spLocks noGrp="1"/>
          </p:cNvSpPr>
          <p:nvPr>
            <p:ph type="body" idx="1"/>
          </p:nvPr>
        </p:nvSpPr>
        <p:spPr>
          <a:xfrm>
            <a:off x="917685" y="692696"/>
            <a:ext cx="7772400" cy="901264"/>
          </a:xfrm>
          <a:gradFill rotWithShape="1">
            <a:gsLst>
              <a:gs pos="0">
                <a:srgbClr val="990000">
                  <a:tint val="95000"/>
                  <a:shade val="70000"/>
                  <a:satMod val="150000"/>
                </a:srgbClr>
              </a:gs>
              <a:gs pos="100000">
                <a:srgbClr val="990000">
                  <a:tint val="100000"/>
                  <a:shade val="100000"/>
                  <a:satMod val="150000"/>
                </a:srgbClr>
              </a:gs>
            </a:gsLst>
            <a:lin ang="16200000" scaled="0"/>
          </a:gradFill>
          <a:effectLst>
            <a:outerShdw blurRad="50800" dir="5400000" sx="105000" sy="105000" algn="ctr" rotWithShape="0">
              <a:srgbClr val="000000">
                <a:alpha val="40000"/>
              </a:srgbClr>
            </a:outerShdw>
          </a:effectLst>
          <a:scene3d>
            <a:camera prst="orthographicFront">
              <a:rot lat="0" lon="0" rev="0"/>
            </a:camera>
            <a:lightRig rig="balanced" dir="t">
              <a:rot lat="0" lon="0" rev="4800000"/>
            </a:lightRig>
          </a:scene3d>
          <a:sp3d prstMaterial="matte">
            <a:bevelT w="63500" h="50800" prst="angle"/>
          </a:sp3d>
        </p:spPr>
        <p:txBody>
          <a:bodyPr lIns="87275" tIns="43638" rIns="87275" bIns="43638" anchor="ctr">
            <a:norm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ctr" defTabSz="914400" eaLnBrk="1" hangingPunct="1">
              <a:spcBef>
                <a:spcPct val="0"/>
              </a:spcBef>
              <a:defRPr/>
            </a:pPr>
            <a:r>
              <a:rPr lang="it-IT" sz="4000" dirty="0">
                <a:solidFill>
                  <a:srgbClr val="FFFFFF"/>
                </a:solidFill>
                <a:latin typeface="Calibri" charset="0"/>
              </a:rPr>
              <a:t> </a:t>
            </a:r>
            <a:r>
              <a:rPr lang="en-US" sz="3600" dirty="0" err="1">
                <a:solidFill>
                  <a:srgbClr val="FFFFFF"/>
                </a:solidFill>
                <a:latin typeface="Calibri" charset="0"/>
              </a:rPr>
              <a:t>Tecniche</a:t>
            </a:r>
            <a:r>
              <a:rPr lang="en-US" sz="3600" dirty="0">
                <a:solidFill>
                  <a:srgbClr val="FFFFFF"/>
                </a:solidFill>
                <a:latin typeface="Calibri" charset="0"/>
              </a:rPr>
              <a:t> </a:t>
            </a:r>
            <a:r>
              <a:rPr lang="en-US" sz="3600" dirty="0" err="1">
                <a:solidFill>
                  <a:srgbClr val="FFFFFF"/>
                </a:solidFill>
                <a:latin typeface="Calibri" charset="0"/>
              </a:rPr>
              <a:t>Strumentali</a:t>
            </a:r>
            <a:endParaRPr lang="en-US" dirty="0">
              <a:solidFill>
                <a:srgbClr val="FFFFFF"/>
              </a:solidFill>
              <a:latin typeface="Calibri" charset="0"/>
            </a:endParaRPr>
          </a:p>
        </p:txBody>
      </p:sp>
      <p:sp>
        <p:nvSpPr>
          <p:cNvPr id="2" name="Segnaposto numero diapositiva 1">
            <a:extLst>
              <a:ext uri="{FF2B5EF4-FFF2-40B4-BE49-F238E27FC236}">
                <a16:creationId xmlns:a16="http://schemas.microsoft.com/office/drawing/2014/main" id="{2016D9F6-543A-4F71-A568-EDE4CBAB6978}"/>
              </a:ext>
            </a:extLst>
          </p:cNvPr>
          <p:cNvSpPr>
            <a:spLocks noGrp="1"/>
          </p:cNvSpPr>
          <p:nvPr>
            <p:ph type="sldNum" sz="quarter" idx="12"/>
          </p:nvPr>
        </p:nvSpPr>
        <p:spPr/>
        <p:txBody>
          <a:bodyPr/>
          <a:lstStyle/>
          <a:p>
            <a:pPr lvl="0"/>
            <a:fld id="{DABB2E38-A184-4823-8D97-80EB04DB24A6}" type="slidenum">
              <a:rPr lang="it-IT" smtClean="0"/>
              <a:pPr lvl="0"/>
              <a:t>5</a:t>
            </a:fld>
            <a:endParaRPr lang="it-IT"/>
          </a:p>
        </p:txBody>
      </p:sp>
    </p:spTree>
  </p:cSld>
  <p:clrMapOvr>
    <a:masterClrMapping/>
  </p:clrMapOvr>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olo 3"/>
          <p:cNvSpPr txBox="1">
            <a:spLocks noGrp="1"/>
          </p:cNvSpPr>
          <p:nvPr>
            <p:ph type="body" idx="1"/>
          </p:nvPr>
        </p:nvSpPr>
        <p:spPr>
          <a:xfrm>
            <a:off x="685800" y="1124744"/>
            <a:ext cx="7772400" cy="901264"/>
          </a:xfrm>
          <a:gradFill rotWithShape="1">
            <a:gsLst>
              <a:gs pos="0">
                <a:srgbClr val="990000">
                  <a:tint val="95000"/>
                  <a:shade val="70000"/>
                  <a:satMod val="150000"/>
                </a:srgbClr>
              </a:gs>
              <a:gs pos="100000">
                <a:srgbClr val="990000">
                  <a:tint val="100000"/>
                  <a:shade val="100000"/>
                  <a:satMod val="150000"/>
                </a:srgbClr>
              </a:gs>
            </a:gsLst>
            <a:lin ang="16200000" scaled="0"/>
          </a:gradFill>
          <a:effectLst>
            <a:outerShdw blurRad="50800" dir="5400000" sx="105000" sy="105000" algn="ctr" rotWithShape="0">
              <a:srgbClr val="000000">
                <a:alpha val="40000"/>
              </a:srgbClr>
            </a:outerShdw>
          </a:effectLst>
          <a:scene3d>
            <a:camera prst="orthographicFront">
              <a:rot lat="0" lon="0" rev="0"/>
            </a:camera>
            <a:lightRig rig="balanced" dir="t">
              <a:rot lat="0" lon="0" rev="4800000"/>
            </a:lightRig>
          </a:scene3d>
          <a:sp3d prstMaterial="matte">
            <a:bevelT w="63500" h="50800" prst="angle"/>
          </a:sp3d>
        </p:spPr>
        <p:txBody>
          <a:bodyPr lIns="87275" tIns="43638" rIns="87275" bIns="43638" anchor="ctr">
            <a:norm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defTabSz="914400" eaLnBrk="1" hangingPunct="1">
              <a:spcBef>
                <a:spcPct val="0"/>
              </a:spcBef>
              <a:defRPr/>
            </a:pPr>
            <a:r>
              <a:rPr lang="it-IT" sz="3200" dirty="0">
                <a:solidFill>
                  <a:srgbClr val="FFFFFF"/>
                </a:solidFill>
                <a:latin typeface="Calibri" charset="0"/>
              </a:rPr>
              <a:t>1. </a:t>
            </a:r>
            <a:r>
              <a:rPr lang="en-US" sz="2800" dirty="0" err="1">
                <a:solidFill>
                  <a:srgbClr val="FFFFFF"/>
                </a:solidFill>
                <a:latin typeface="Calibri" charset="0"/>
              </a:rPr>
              <a:t>Interazione</a:t>
            </a:r>
            <a:r>
              <a:rPr lang="en-US" sz="2800" dirty="0">
                <a:solidFill>
                  <a:srgbClr val="FFFFFF"/>
                </a:solidFill>
                <a:latin typeface="Calibri" charset="0"/>
              </a:rPr>
              <a:t> Luce-Materia e </a:t>
            </a:r>
            <a:r>
              <a:rPr lang="en-US" sz="2800" dirty="0" err="1">
                <a:solidFill>
                  <a:srgbClr val="FFFFFF"/>
                </a:solidFill>
                <a:latin typeface="Calibri" charset="0"/>
              </a:rPr>
              <a:t>spettroscopia</a:t>
            </a:r>
            <a:r>
              <a:rPr lang="en-US" sz="2800" dirty="0">
                <a:solidFill>
                  <a:srgbClr val="FFFFFF"/>
                </a:solidFill>
                <a:latin typeface="Calibri" charset="0"/>
              </a:rPr>
              <a:t> UV-VIS</a:t>
            </a:r>
            <a:endParaRPr lang="en-US" sz="1800" dirty="0">
              <a:solidFill>
                <a:srgbClr val="FFFFFF"/>
              </a:solidFill>
              <a:latin typeface="Calibri" charset="0"/>
            </a:endParaRPr>
          </a:p>
        </p:txBody>
      </p:sp>
      <p:sp>
        <p:nvSpPr>
          <p:cNvPr id="2" name="Segnaposto numero diapositiva 1">
            <a:extLst>
              <a:ext uri="{FF2B5EF4-FFF2-40B4-BE49-F238E27FC236}">
                <a16:creationId xmlns:a16="http://schemas.microsoft.com/office/drawing/2014/main" id="{EF9386D1-4C55-4008-99E1-F969434CBDF3}"/>
              </a:ext>
            </a:extLst>
          </p:cNvPr>
          <p:cNvSpPr>
            <a:spLocks noGrp="1"/>
          </p:cNvSpPr>
          <p:nvPr>
            <p:ph type="sldNum" sz="quarter" idx="12"/>
          </p:nvPr>
        </p:nvSpPr>
        <p:spPr/>
        <p:txBody>
          <a:bodyPr/>
          <a:lstStyle/>
          <a:p>
            <a:pPr lvl="0"/>
            <a:fld id="{DABB2E38-A184-4823-8D97-80EB04DB24A6}" type="slidenum">
              <a:rPr lang="it-IT" smtClean="0"/>
              <a:pPr lvl="0"/>
              <a:t>6</a:t>
            </a:fld>
            <a:endParaRPr lang="it-IT"/>
          </a:p>
        </p:txBody>
      </p:sp>
    </p:spTree>
    <p:extLst>
      <p:ext uri="{BB962C8B-B14F-4D97-AF65-F5344CB8AC3E}">
        <p14:creationId xmlns:p14="http://schemas.microsoft.com/office/powerpoint/2010/main" val="300523897"/>
      </p:ext>
    </p:extLst>
  </p:cSld>
  <p:clrMapOvr>
    <a:masterClrMapping/>
  </p:clrMapOvr>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txBox="1">
            <a:spLocks/>
          </p:cNvSpPr>
          <p:nvPr/>
        </p:nvSpPr>
        <p:spPr>
          <a:xfrm>
            <a:off x="1259632" y="-27384"/>
            <a:ext cx="7221128" cy="1142640"/>
          </a:xfrm>
          <a:prstGeom prst="rect">
            <a:avLst/>
          </a:prstGeom>
          <a:solidFill>
            <a:srgbClr val="C00000"/>
          </a:solidFill>
          <a:ln>
            <a:noFill/>
          </a:ln>
        </p:spPr>
        <p:txBody>
          <a:bodyPr vert="horz" wrap="square" lIns="0" tIns="0" rIns="0" bIns="0" anchor="ctr"/>
          <a:lstStyle>
            <a:defPPr lvl="0">
              <a:buSzPct val="45000"/>
              <a:buFont typeface="StarSymbol"/>
              <a:buNone/>
            </a:defPPr>
            <a:lvl1pPr lvl="0">
              <a:buSzPct val="45000"/>
              <a:buFont typeface="StarSymbol"/>
              <a:buChar char="●"/>
            </a:lvl1pPr>
            <a:lvl2pPr lvl="1">
              <a:buSzPct val="45000"/>
              <a:buFont typeface="StarSymbol"/>
              <a:buChar char="●"/>
            </a:lvl2pPr>
            <a:lvl3pPr lvl="2">
              <a:buSzPct val="45000"/>
              <a:buFont typeface="StarSymbol"/>
              <a:buChar char="●"/>
            </a:lvl3pPr>
            <a:lvl4pPr lvl="3">
              <a:buSzPct val="45000"/>
              <a:buFont typeface="StarSymbol"/>
              <a:buChar char="●"/>
            </a:lvl4pPr>
            <a:lvl5pPr lvl="4">
              <a:buSzPct val="45000"/>
              <a:buFont typeface="StarSymbol"/>
              <a:buChar char="●"/>
            </a:lvl5pPr>
            <a:lvl6pPr lvl="5">
              <a:buSzPct val="45000"/>
              <a:buFont typeface="StarSymbol"/>
              <a:buChar char="●"/>
            </a:lvl6pPr>
            <a:lvl7pPr lvl="6">
              <a:buSzPct val="45000"/>
              <a:buFont typeface="StarSymbol"/>
              <a:buChar char="●"/>
            </a:lvl7pPr>
            <a:lvl8pPr lvl="7">
              <a:buSzPct val="45000"/>
              <a:buFont typeface="StarSymbol"/>
              <a:buChar char="●"/>
            </a:lvl8pPr>
            <a:lvl9pPr lvl="8">
              <a:buSzPct val="45000"/>
              <a:buFont typeface="StarSymbol"/>
              <a:buChar char="●"/>
            </a:lvl9pPr>
          </a:lstStyle>
          <a:p>
            <a:pPr marL="0" marR="0" lvl="0" indent="0" algn="l" defTabSz="914400" rtl="0" eaLnBrk="1" fontAlgn="auto" latinLnBrk="0" hangingPunct="1">
              <a:lnSpc>
                <a:spcPct val="100000"/>
              </a:lnSpc>
              <a:spcBef>
                <a:spcPts val="0"/>
              </a:spcBef>
              <a:spcAft>
                <a:spcPts val="0"/>
              </a:spcAft>
              <a:buClrTx/>
              <a:buSzPct val="45000"/>
              <a:buFont typeface="StarSymbol"/>
              <a:buNone/>
              <a:tabLst/>
              <a:defRPr/>
            </a:pPr>
            <a:r>
              <a:rPr kumimoji="0" lang="en-US" sz="4000" b="0" i="0" u="none" strike="noStrike" kern="1200" cap="none" spc="0" normalizeH="0" noProof="0" dirty="0">
                <a:ln>
                  <a:noFill/>
                </a:ln>
                <a:solidFill>
                  <a:schemeClr val="bg1"/>
                </a:solidFill>
                <a:effectLst/>
                <a:highlight>
                  <a:scrgbClr r="0" g="0" b="0">
                    <a:alpha val="0"/>
                  </a:scrgbClr>
                </a:highlight>
                <a:uLnTx/>
                <a:uFillTx/>
                <a:latin typeface="Calibri"/>
                <a:ea typeface="Noto Sans CJK SC Regular" pitchFamily="2"/>
                <a:cs typeface="FreeSans" pitchFamily="2"/>
              </a:rPr>
              <a:t> </a:t>
            </a:r>
            <a:r>
              <a:rPr kumimoji="0" lang="en-US" sz="4000" b="0" i="0" u="none" strike="noStrike" kern="1200" cap="none" spc="0" normalizeH="0" noProof="0" dirty="0" err="1">
                <a:ln>
                  <a:noFill/>
                </a:ln>
                <a:solidFill>
                  <a:schemeClr val="bg1"/>
                </a:solidFill>
                <a:effectLst/>
                <a:highlight>
                  <a:scrgbClr r="0" g="0" b="0">
                    <a:alpha val="0"/>
                  </a:scrgbClr>
                </a:highlight>
                <a:uLnTx/>
                <a:uFillTx/>
                <a:latin typeface="Calibri"/>
                <a:ea typeface="Noto Sans CJK SC Regular" pitchFamily="2"/>
                <a:cs typeface="FreeSans" pitchFamily="2"/>
              </a:rPr>
              <a:t>Analisi</a:t>
            </a:r>
            <a:r>
              <a:rPr lang="en-US" sz="4000" dirty="0">
                <a:solidFill>
                  <a:schemeClr val="bg1"/>
                </a:solidFill>
                <a:highlight>
                  <a:scrgbClr r="0" g="0" b="0">
                    <a:alpha val="0"/>
                  </a:scrgbClr>
                </a:highlight>
                <a:latin typeface="Calibri"/>
                <a:ea typeface="Noto Sans CJK SC Regular" pitchFamily="2"/>
                <a:cs typeface="FreeSans" pitchFamily="2"/>
              </a:rPr>
              <a:t> </a:t>
            </a:r>
            <a:r>
              <a:rPr lang="en-US" sz="4000" dirty="0" err="1">
                <a:solidFill>
                  <a:schemeClr val="bg1"/>
                </a:solidFill>
                <a:highlight>
                  <a:scrgbClr r="0" g="0" b="0">
                    <a:alpha val="0"/>
                  </a:scrgbClr>
                </a:highlight>
                <a:latin typeface="Calibri"/>
                <a:ea typeface="Noto Sans CJK SC Regular" pitchFamily="2"/>
                <a:cs typeface="FreeSans" pitchFamily="2"/>
              </a:rPr>
              <a:t>strumentale</a:t>
            </a:r>
            <a:r>
              <a:rPr kumimoji="0" lang="en-US" sz="4000" b="0" i="0" u="none" strike="noStrike" kern="1200" cap="none" spc="0" normalizeH="0" noProof="0" dirty="0">
                <a:ln>
                  <a:noFill/>
                </a:ln>
                <a:solidFill>
                  <a:schemeClr val="bg1"/>
                </a:solidFill>
                <a:effectLst/>
                <a:highlight>
                  <a:scrgbClr r="0" g="0" b="0">
                    <a:alpha val="0"/>
                  </a:scrgbClr>
                </a:highlight>
                <a:uLnTx/>
                <a:uFillTx/>
                <a:latin typeface="Calibri"/>
                <a:ea typeface="Noto Sans CJK SC Regular" pitchFamily="2"/>
                <a:cs typeface="FreeSans" pitchFamily="2"/>
              </a:rPr>
              <a:t>:</a:t>
            </a:r>
            <a:endParaRPr kumimoji="0" lang="en-US" sz="4000" b="0" i="0" u="none" strike="noStrike" kern="1200" cap="none" spc="0" normalizeH="0" baseline="0" noProof="0" dirty="0">
              <a:ln>
                <a:noFill/>
              </a:ln>
              <a:solidFill>
                <a:schemeClr val="bg1"/>
              </a:solidFill>
              <a:effectLst/>
              <a:highlight>
                <a:scrgbClr r="0" g="0" b="0">
                  <a:alpha val="0"/>
                </a:scrgbClr>
              </a:highlight>
              <a:uLnTx/>
              <a:uFillTx/>
              <a:latin typeface="Calibri"/>
              <a:ea typeface="Noto Sans CJK SC Regular" pitchFamily="2"/>
              <a:cs typeface="FreeSans" pitchFamily="2"/>
            </a:endParaRPr>
          </a:p>
        </p:txBody>
      </p:sp>
      <p:pic>
        <p:nvPicPr>
          <p:cNvPr id="6" name="Immagine 5" descr="relax.jpg"/>
          <p:cNvPicPr>
            <a:picLocks noChangeAspect="1"/>
          </p:cNvPicPr>
          <p:nvPr/>
        </p:nvPicPr>
        <p:blipFill>
          <a:blip r:embed="rId2" cstate="print">
            <a:clrChange>
              <a:clrFrom>
                <a:srgbClr val="FEFEFE"/>
              </a:clrFrom>
              <a:clrTo>
                <a:srgbClr val="FEFEFE">
                  <a:alpha val="0"/>
                </a:srgbClr>
              </a:clrTo>
            </a:clrChange>
          </a:blip>
          <a:stretch>
            <a:fillRect/>
          </a:stretch>
        </p:blipFill>
        <p:spPr>
          <a:xfrm>
            <a:off x="7524328" y="229270"/>
            <a:ext cx="791055" cy="679915"/>
          </a:xfrm>
          <a:prstGeom prst="rect">
            <a:avLst/>
          </a:prstGeom>
        </p:spPr>
      </p:pic>
      <p:sp>
        <p:nvSpPr>
          <p:cNvPr id="7" name="CasellaDiTesto 6"/>
          <p:cNvSpPr txBox="1"/>
          <p:nvPr/>
        </p:nvSpPr>
        <p:spPr>
          <a:xfrm>
            <a:off x="2850305" y="4505052"/>
            <a:ext cx="5256584" cy="1697068"/>
          </a:xfrm>
          <a:prstGeom prst="rect">
            <a:avLst/>
          </a:prstGeom>
          <a:noFill/>
        </p:spPr>
        <p:txBody>
          <a:bodyPr wrap="square" rtlCol="0">
            <a:spAutoFit/>
          </a:bodyPr>
          <a:lstStyle/>
          <a:p>
            <a:pPr>
              <a:lnSpc>
                <a:spcPct val="150000"/>
              </a:lnSpc>
              <a:buFont typeface="Arial" pitchFamily="34" charset="0"/>
              <a:buChar char="•"/>
            </a:pPr>
            <a:r>
              <a:rPr lang="it-IT" sz="2400" dirty="0"/>
              <a:t>CAPIRE UN CERTIFICATO DI ANALISI</a:t>
            </a:r>
          </a:p>
          <a:p>
            <a:pPr>
              <a:lnSpc>
                <a:spcPct val="150000"/>
              </a:lnSpc>
              <a:buFont typeface="Arial" pitchFamily="34" charset="0"/>
              <a:buChar char="•"/>
            </a:pPr>
            <a:r>
              <a:rPr lang="en-US" sz="2400" dirty="0"/>
              <a:t> ANALISI IN AZIENDA</a:t>
            </a:r>
          </a:p>
          <a:p>
            <a:pPr>
              <a:lnSpc>
                <a:spcPct val="150000"/>
              </a:lnSpc>
              <a:buFont typeface="Arial" pitchFamily="34" charset="0"/>
              <a:buChar char="•"/>
            </a:pPr>
            <a:r>
              <a:rPr lang="it-IT" sz="2400" dirty="0"/>
              <a:t>T</a:t>
            </a:r>
            <a:r>
              <a:rPr lang="en-US" sz="2400" dirty="0"/>
              <a:t>ESI SPERIMENTALE</a:t>
            </a:r>
          </a:p>
        </p:txBody>
      </p:sp>
      <p:sp>
        <p:nvSpPr>
          <p:cNvPr id="3" name="CasellaDiTesto 2">
            <a:extLst>
              <a:ext uri="{FF2B5EF4-FFF2-40B4-BE49-F238E27FC236}">
                <a16:creationId xmlns:a16="http://schemas.microsoft.com/office/drawing/2014/main" id="{2B98FAD0-A602-49D2-ABB7-251B0C8065F7}"/>
              </a:ext>
            </a:extLst>
          </p:cNvPr>
          <p:cNvSpPr txBox="1"/>
          <p:nvPr/>
        </p:nvSpPr>
        <p:spPr>
          <a:xfrm>
            <a:off x="755576" y="4508692"/>
            <a:ext cx="1872208" cy="584775"/>
          </a:xfrm>
          <a:prstGeom prst="rect">
            <a:avLst/>
          </a:prstGeom>
          <a:noFill/>
        </p:spPr>
        <p:txBody>
          <a:bodyPr wrap="square" rtlCol="0">
            <a:spAutoFit/>
          </a:bodyPr>
          <a:lstStyle/>
          <a:p>
            <a:r>
              <a:rPr lang="it-IT" sz="3200" b="1" dirty="0"/>
              <a:t>P</a:t>
            </a:r>
            <a:r>
              <a:rPr lang="en-US" sz="3200" b="1" dirty="0" err="1"/>
              <a:t>erché</a:t>
            </a:r>
            <a:r>
              <a:rPr lang="en-US" sz="3200" b="1" dirty="0"/>
              <a:t>?</a:t>
            </a:r>
          </a:p>
        </p:txBody>
      </p:sp>
      <p:sp>
        <p:nvSpPr>
          <p:cNvPr id="8" name="CasellaDiTesto 7">
            <a:extLst>
              <a:ext uri="{FF2B5EF4-FFF2-40B4-BE49-F238E27FC236}">
                <a16:creationId xmlns:a16="http://schemas.microsoft.com/office/drawing/2014/main" id="{B3B3D0D4-1E96-4349-94AB-609B4240C997}"/>
              </a:ext>
            </a:extLst>
          </p:cNvPr>
          <p:cNvSpPr txBox="1"/>
          <p:nvPr/>
        </p:nvSpPr>
        <p:spPr>
          <a:xfrm>
            <a:off x="755576" y="1124744"/>
            <a:ext cx="6120680" cy="584775"/>
          </a:xfrm>
          <a:prstGeom prst="rect">
            <a:avLst/>
          </a:prstGeom>
          <a:noFill/>
        </p:spPr>
        <p:txBody>
          <a:bodyPr wrap="square" rtlCol="0">
            <a:spAutoFit/>
          </a:bodyPr>
          <a:lstStyle/>
          <a:p>
            <a:r>
              <a:rPr lang="it-IT" sz="3200" b="1" dirty="0"/>
              <a:t>Scopo di questa parte del corso:</a:t>
            </a:r>
            <a:endParaRPr lang="en-US" sz="3200" b="1" dirty="0"/>
          </a:p>
        </p:txBody>
      </p:sp>
      <p:sp>
        <p:nvSpPr>
          <p:cNvPr id="9" name="CasellaDiTesto 8">
            <a:extLst>
              <a:ext uri="{FF2B5EF4-FFF2-40B4-BE49-F238E27FC236}">
                <a16:creationId xmlns:a16="http://schemas.microsoft.com/office/drawing/2014/main" id="{605B7EC8-92BA-435B-AE4C-BA24518A1BE0}"/>
              </a:ext>
            </a:extLst>
          </p:cNvPr>
          <p:cNvSpPr txBox="1"/>
          <p:nvPr/>
        </p:nvSpPr>
        <p:spPr>
          <a:xfrm>
            <a:off x="961436" y="2007650"/>
            <a:ext cx="7221128" cy="1697068"/>
          </a:xfrm>
          <a:prstGeom prst="rect">
            <a:avLst/>
          </a:prstGeom>
          <a:noFill/>
        </p:spPr>
        <p:txBody>
          <a:bodyPr wrap="square" rtlCol="0">
            <a:spAutoFit/>
          </a:bodyPr>
          <a:lstStyle/>
          <a:p>
            <a:pPr>
              <a:lnSpc>
                <a:spcPct val="150000"/>
              </a:lnSpc>
              <a:buFont typeface="Arial" pitchFamily="34" charset="0"/>
              <a:buChar char="•"/>
            </a:pPr>
            <a:r>
              <a:rPr lang="it-IT" sz="2400" dirty="0"/>
              <a:t>I</a:t>
            </a:r>
            <a:r>
              <a:rPr lang="en-US" sz="2400" dirty="0" err="1"/>
              <a:t>mparare</a:t>
            </a:r>
            <a:r>
              <a:rPr lang="en-US" sz="2400" dirty="0"/>
              <a:t> le </a:t>
            </a:r>
            <a:r>
              <a:rPr lang="en-US" sz="2400" dirty="0" err="1"/>
              <a:t>basi</a:t>
            </a:r>
            <a:r>
              <a:rPr lang="en-US" sz="2400" dirty="0"/>
              <a:t> di UV, IR, </a:t>
            </a:r>
            <a:r>
              <a:rPr lang="en-US" sz="2400" dirty="0" err="1"/>
              <a:t>Polarimetria</a:t>
            </a:r>
            <a:r>
              <a:rPr lang="en-US" sz="2400" dirty="0"/>
              <a:t>, NMR, </a:t>
            </a:r>
            <a:r>
              <a:rPr lang="en-US" sz="2400" dirty="0" err="1"/>
              <a:t>Spettrometria</a:t>
            </a:r>
            <a:r>
              <a:rPr lang="en-US" sz="2400" dirty="0"/>
              <a:t> di Massa</a:t>
            </a:r>
          </a:p>
          <a:p>
            <a:pPr>
              <a:lnSpc>
                <a:spcPct val="150000"/>
              </a:lnSpc>
              <a:buFont typeface="Arial" pitchFamily="34" charset="0"/>
              <a:buChar char="•"/>
            </a:pPr>
            <a:r>
              <a:rPr lang="it-IT" sz="2400" dirty="0"/>
              <a:t>S</a:t>
            </a:r>
            <a:r>
              <a:rPr lang="en-US" sz="2400" dirty="0"/>
              <a:t>aper </a:t>
            </a:r>
            <a:r>
              <a:rPr lang="en-US" sz="2400" dirty="0" err="1"/>
              <a:t>interpretare</a:t>
            </a:r>
            <a:r>
              <a:rPr lang="en-US" sz="2400" dirty="0"/>
              <a:t> </a:t>
            </a:r>
            <a:r>
              <a:rPr lang="en-US" sz="2400" dirty="0" err="1"/>
              <a:t>spettri</a:t>
            </a:r>
            <a:r>
              <a:rPr lang="en-US" sz="2400" dirty="0"/>
              <a:t> UV, IR, NMR, MS</a:t>
            </a:r>
          </a:p>
        </p:txBody>
      </p:sp>
      <p:sp>
        <p:nvSpPr>
          <p:cNvPr id="4" name="Segnaposto numero diapositiva 3">
            <a:extLst>
              <a:ext uri="{FF2B5EF4-FFF2-40B4-BE49-F238E27FC236}">
                <a16:creationId xmlns:a16="http://schemas.microsoft.com/office/drawing/2014/main" id="{0EA3C24C-90B2-4DCA-8427-D12BBC763241}"/>
              </a:ext>
            </a:extLst>
          </p:cNvPr>
          <p:cNvSpPr>
            <a:spLocks noGrp="1"/>
          </p:cNvSpPr>
          <p:nvPr>
            <p:ph type="sldNum" sz="quarter" idx="12"/>
          </p:nvPr>
        </p:nvSpPr>
        <p:spPr/>
        <p:txBody>
          <a:bodyPr/>
          <a:lstStyle/>
          <a:p>
            <a:pPr lvl="0"/>
            <a:fld id="{C5B879D8-86BF-4C51-8339-B07B2F9B8FE0}" type="slidenum">
              <a:rPr lang="it-IT" smtClean="0"/>
              <a:pPr lvl="0"/>
              <a:t>7</a:t>
            </a:fld>
            <a:endParaRPr lang="it-IT"/>
          </a:p>
        </p:txBody>
      </p:sp>
    </p:spTree>
  </p:cSld>
  <p:clrMapOvr>
    <a:masterClrMapping/>
  </p:clrMapOvr>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txBox="1">
            <a:spLocks/>
          </p:cNvSpPr>
          <p:nvPr/>
        </p:nvSpPr>
        <p:spPr>
          <a:xfrm>
            <a:off x="457380" y="53386"/>
            <a:ext cx="8229240" cy="1142640"/>
          </a:xfrm>
          <a:prstGeom prst="rect">
            <a:avLst/>
          </a:prstGeom>
          <a:solidFill>
            <a:srgbClr val="C00000"/>
          </a:solidFill>
          <a:ln>
            <a:noFill/>
          </a:ln>
        </p:spPr>
        <p:txBody>
          <a:bodyPr vert="horz" wrap="square" lIns="0" tIns="0" rIns="0" bIns="0" anchor="ctr"/>
          <a:lstStyle>
            <a:defPPr lvl="0">
              <a:buSzPct val="45000"/>
              <a:buFont typeface="StarSymbol"/>
              <a:buNone/>
            </a:defPPr>
            <a:lvl1pPr lvl="0">
              <a:buSzPct val="45000"/>
              <a:buFont typeface="StarSymbol"/>
              <a:buChar char="●"/>
            </a:lvl1pPr>
            <a:lvl2pPr lvl="1">
              <a:buSzPct val="45000"/>
              <a:buFont typeface="StarSymbol"/>
              <a:buChar char="●"/>
            </a:lvl2pPr>
            <a:lvl3pPr lvl="2">
              <a:buSzPct val="45000"/>
              <a:buFont typeface="StarSymbol"/>
              <a:buChar char="●"/>
            </a:lvl3pPr>
            <a:lvl4pPr lvl="3">
              <a:buSzPct val="45000"/>
              <a:buFont typeface="StarSymbol"/>
              <a:buChar char="●"/>
            </a:lvl4pPr>
            <a:lvl5pPr lvl="4">
              <a:buSzPct val="45000"/>
              <a:buFont typeface="StarSymbol"/>
              <a:buChar char="●"/>
            </a:lvl5pPr>
            <a:lvl6pPr lvl="5">
              <a:buSzPct val="45000"/>
              <a:buFont typeface="StarSymbol"/>
              <a:buChar char="●"/>
            </a:lvl6pPr>
            <a:lvl7pPr lvl="6">
              <a:buSzPct val="45000"/>
              <a:buFont typeface="StarSymbol"/>
              <a:buChar char="●"/>
            </a:lvl7pPr>
            <a:lvl8pPr lvl="7">
              <a:buSzPct val="45000"/>
              <a:buFont typeface="StarSymbol"/>
              <a:buChar char="●"/>
            </a:lvl8pPr>
            <a:lvl9pPr lvl="8">
              <a:buSzPct val="45000"/>
              <a:buFont typeface="StarSymbol"/>
              <a:buChar char="●"/>
            </a:lvl9pPr>
          </a:lstStyle>
          <a:p>
            <a:pPr marL="0" marR="0" lvl="0" indent="0" algn="l" defTabSz="914400" rtl="0" eaLnBrk="1" fontAlgn="auto" latinLnBrk="0" hangingPunct="1">
              <a:lnSpc>
                <a:spcPct val="100000"/>
              </a:lnSpc>
              <a:spcBef>
                <a:spcPts val="0"/>
              </a:spcBef>
              <a:spcAft>
                <a:spcPts val="0"/>
              </a:spcAft>
              <a:buClrTx/>
              <a:buSzPct val="45000"/>
              <a:buFont typeface="StarSymbol"/>
              <a:buNone/>
              <a:tabLst/>
              <a:defRPr/>
            </a:pPr>
            <a:r>
              <a:rPr kumimoji="0" lang="en-US" sz="4000" b="0" i="0" u="none" strike="noStrike" kern="1200" cap="none" spc="0" normalizeH="0" baseline="0" noProof="0" dirty="0" err="1">
                <a:ln>
                  <a:noFill/>
                </a:ln>
                <a:solidFill>
                  <a:schemeClr val="bg1"/>
                </a:solidFill>
                <a:effectLst/>
                <a:highlight>
                  <a:scrgbClr r="0" g="0" b="0">
                    <a:alpha val="0"/>
                  </a:scrgbClr>
                </a:highlight>
                <a:uLnTx/>
                <a:uFillTx/>
                <a:latin typeface="Calibri"/>
                <a:ea typeface="Noto Sans CJK SC Regular" pitchFamily="2"/>
                <a:cs typeface="FreeSans" pitchFamily="2"/>
              </a:rPr>
              <a:t>Premessa</a:t>
            </a:r>
            <a:r>
              <a:rPr kumimoji="0" lang="en-US" sz="4000" b="0" i="0" u="none" strike="noStrike" kern="1200" cap="none" spc="0" normalizeH="0" noProof="0" dirty="0">
                <a:ln>
                  <a:noFill/>
                </a:ln>
                <a:solidFill>
                  <a:schemeClr val="bg1"/>
                </a:solidFill>
                <a:effectLst/>
                <a:highlight>
                  <a:scrgbClr r="0" g="0" b="0">
                    <a:alpha val="0"/>
                  </a:scrgbClr>
                </a:highlight>
                <a:uLnTx/>
                <a:uFillTx/>
                <a:latin typeface="Calibri"/>
                <a:ea typeface="Noto Sans CJK SC Regular" pitchFamily="2"/>
                <a:cs typeface="FreeSans" pitchFamily="2"/>
              </a:rPr>
              <a:t> </a:t>
            </a:r>
            <a:endParaRPr kumimoji="0" lang="en-US" sz="4000" b="0" i="0" u="none" strike="noStrike" kern="1200" cap="none" spc="0" normalizeH="0" baseline="0" noProof="0" dirty="0">
              <a:ln>
                <a:noFill/>
              </a:ln>
              <a:solidFill>
                <a:schemeClr val="bg1"/>
              </a:solidFill>
              <a:effectLst/>
              <a:highlight>
                <a:scrgbClr r="0" g="0" b="0">
                  <a:alpha val="0"/>
                </a:scrgbClr>
              </a:highlight>
              <a:uLnTx/>
              <a:uFillTx/>
              <a:latin typeface="Calibri"/>
              <a:ea typeface="Noto Sans CJK SC Regular" pitchFamily="2"/>
              <a:cs typeface="FreeSans" pitchFamily="2"/>
            </a:endParaRPr>
          </a:p>
        </p:txBody>
      </p:sp>
      <p:sp>
        <p:nvSpPr>
          <p:cNvPr id="5" name="CasellaDiTesto 4">
            <a:extLst>
              <a:ext uri="{FF2B5EF4-FFF2-40B4-BE49-F238E27FC236}">
                <a16:creationId xmlns:a16="http://schemas.microsoft.com/office/drawing/2014/main" id="{2171B9CB-AC19-47A8-A6FC-7DC620F2E27A}"/>
              </a:ext>
            </a:extLst>
          </p:cNvPr>
          <p:cNvSpPr txBox="1"/>
          <p:nvPr/>
        </p:nvSpPr>
        <p:spPr>
          <a:xfrm>
            <a:off x="447368" y="2450114"/>
            <a:ext cx="3168352" cy="2308324"/>
          </a:xfrm>
          <a:prstGeom prst="rect">
            <a:avLst/>
          </a:prstGeom>
          <a:noFill/>
        </p:spPr>
        <p:txBody>
          <a:bodyPr wrap="square" rtlCol="0">
            <a:spAutoFit/>
          </a:bodyPr>
          <a:lstStyle/>
          <a:p>
            <a:r>
              <a:rPr lang="it-IT" dirty="0"/>
              <a:t>Il Numero di Principi Attivi è aumentato notevolmente a partire dagli anni 50.</a:t>
            </a:r>
          </a:p>
          <a:p>
            <a:endParaRPr lang="it-IT" dirty="0"/>
          </a:p>
          <a:p>
            <a:r>
              <a:rPr lang="it-IT" dirty="0"/>
              <a:t>Necessità di introdurre le spettroscopie per analisi qualitative (e anche quantitative) </a:t>
            </a:r>
            <a:endParaRPr lang="en-US" dirty="0"/>
          </a:p>
        </p:txBody>
      </p:sp>
      <p:sp>
        <p:nvSpPr>
          <p:cNvPr id="7" name="CasellaDiTesto 6">
            <a:extLst>
              <a:ext uri="{FF2B5EF4-FFF2-40B4-BE49-F238E27FC236}">
                <a16:creationId xmlns:a16="http://schemas.microsoft.com/office/drawing/2014/main" id="{AC4A204E-2477-4725-A89E-7A1A74BB71C5}"/>
              </a:ext>
            </a:extLst>
          </p:cNvPr>
          <p:cNvSpPr txBox="1"/>
          <p:nvPr/>
        </p:nvSpPr>
        <p:spPr>
          <a:xfrm>
            <a:off x="3615720" y="5839786"/>
            <a:ext cx="5256584" cy="646331"/>
          </a:xfrm>
          <a:prstGeom prst="rect">
            <a:avLst/>
          </a:prstGeom>
          <a:noFill/>
        </p:spPr>
        <p:txBody>
          <a:bodyPr wrap="square" rtlCol="0">
            <a:spAutoFit/>
          </a:bodyPr>
          <a:lstStyle/>
          <a:p>
            <a:r>
              <a:rPr lang="it-IT" dirty="0"/>
              <a:t>Badate bene:</a:t>
            </a:r>
          </a:p>
          <a:p>
            <a:r>
              <a:rPr lang="it-IT" dirty="0" err="1"/>
              <a:t>DrugBank</a:t>
            </a:r>
            <a:r>
              <a:rPr lang="it-IT" dirty="0"/>
              <a:t>, restricted to </a:t>
            </a:r>
            <a:r>
              <a:rPr lang="it-IT" dirty="0" err="1"/>
              <a:t>molecules</a:t>
            </a:r>
            <a:r>
              <a:rPr lang="it-IT" dirty="0"/>
              <a:t> with MW &lt; 350 Da </a:t>
            </a:r>
            <a:endParaRPr lang="en-US" dirty="0"/>
          </a:p>
        </p:txBody>
      </p:sp>
      <p:pic>
        <p:nvPicPr>
          <p:cNvPr id="8" name="Immagine 7">
            <a:extLst>
              <a:ext uri="{FF2B5EF4-FFF2-40B4-BE49-F238E27FC236}">
                <a16:creationId xmlns:a16="http://schemas.microsoft.com/office/drawing/2014/main" id="{673E2A04-1AF7-454A-AA90-2E8161E8A1A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399614" y="1084578"/>
            <a:ext cx="5643187" cy="4360645"/>
          </a:xfrm>
          <a:prstGeom prst="rect">
            <a:avLst/>
          </a:prstGeom>
        </p:spPr>
      </p:pic>
      <p:sp>
        <p:nvSpPr>
          <p:cNvPr id="3" name="Segnaposto numero diapositiva 2">
            <a:extLst>
              <a:ext uri="{FF2B5EF4-FFF2-40B4-BE49-F238E27FC236}">
                <a16:creationId xmlns:a16="http://schemas.microsoft.com/office/drawing/2014/main" id="{0B7BB8E8-0592-4DCD-9875-71960FA2404F}"/>
              </a:ext>
            </a:extLst>
          </p:cNvPr>
          <p:cNvSpPr>
            <a:spLocks noGrp="1"/>
          </p:cNvSpPr>
          <p:nvPr>
            <p:ph type="sldNum" sz="quarter" idx="12"/>
          </p:nvPr>
        </p:nvSpPr>
        <p:spPr/>
        <p:txBody>
          <a:bodyPr/>
          <a:lstStyle/>
          <a:p>
            <a:pPr lvl="0"/>
            <a:fld id="{C5B879D8-86BF-4C51-8339-B07B2F9B8FE0}" type="slidenum">
              <a:rPr lang="it-IT" smtClean="0"/>
              <a:pPr lvl="0"/>
              <a:t>8</a:t>
            </a:fld>
            <a:endParaRPr lang="it-IT"/>
          </a:p>
        </p:txBody>
      </p:sp>
    </p:spTree>
    <p:extLst>
      <p:ext uri="{BB962C8B-B14F-4D97-AF65-F5344CB8AC3E}">
        <p14:creationId xmlns:p14="http://schemas.microsoft.com/office/powerpoint/2010/main" val="3673293808"/>
      </p:ext>
    </p:extLst>
  </p:cSld>
  <p:clrMapOvr>
    <a:masterClrMapping/>
  </p:clrMapOvr>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5" name="Connettore 2 24">
            <a:extLst>
              <a:ext uri="{FF2B5EF4-FFF2-40B4-BE49-F238E27FC236}">
                <a16:creationId xmlns:a16="http://schemas.microsoft.com/office/drawing/2014/main" id="{877DE15A-4828-425E-ABBA-8A34EAFEC401}"/>
              </a:ext>
            </a:extLst>
          </p:cNvPr>
          <p:cNvCxnSpPr>
            <a:cxnSpLocks/>
          </p:cNvCxnSpPr>
          <p:nvPr/>
        </p:nvCxnSpPr>
        <p:spPr>
          <a:xfrm flipV="1">
            <a:off x="4548060" y="4540448"/>
            <a:ext cx="0" cy="1764674"/>
          </a:xfrm>
          <a:prstGeom prst="straightConnector1">
            <a:avLst/>
          </a:prstGeom>
          <a:ln w="25400">
            <a:tailEnd type="triangle" w="lg" len="med"/>
          </a:ln>
        </p:spPr>
        <p:style>
          <a:lnRef idx="1">
            <a:schemeClr val="accent1"/>
          </a:lnRef>
          <a:fillRef idx="0">
            <a:schemeClr val="accent1"/>
          </a:fillRef>
          <a:effectRef idx="0">
            <a:schemeClr val="accent1"/>
          </a:effectRef>
          <a:fontRef idx="minor">
            <a:schemeClr val="tx1"/>
          </a:fontRef>
        </p:style>
      </p:cxnSp>
      <p:pic>
        <p:nvPicPr>
          <p:cNvPr id="4" name="Immagine 3">
            <a:extLst>
              <a:ext uri="{FF2B5EF4-FFF2-40B4-BE49-F238E27FC236}">
                <a16:creationId xmlns:a16="http://schemas.microsoft.com/office/drawing/2014/main" id="{D9F39471-006D-4355-884A-4DB8976988F8}"/>
              </a:ext>
            </a:extLst>
          </p:cNvPr>
          <p:cNvPicPr>
            <a:picLocks noChangeAspect="1"/>
          </p:cNvPicPr>
          <p:nvPr/>
        </p:nvPicPr>
        <p:blipFill rotWithShape="1">
          <a:blip r:embed="rId2">
            <a:extLst>
              <a:ext uri="{28A0092B-C50C-407E-A947-70E740481C1C}">
                <a14:useLocalDpi xmlns:a14="http://schemas.microsoft.com/office/drawing/2010/main" val="0"/>
              </a:ext>
            </a:extLst>
          </a:blip>
          <a:srcRect l="5999" t="1121" r="4464" b="58973"/>
          <a:stretch/>
        </p:blipFill>
        <p:spPr>
          <a:xfrm>
            <a:off x="107504" y="2000110"/>
            <a:ext cx="8928992" cy="2561853"/>
          </a:xfrm>
          <a:prstGeom prst="rect">
            <a:avLst/>
          </a:prstGeom>
        </p:spPr>
      </p:pic>
      <p:cxnSp>
        <p:nvCxnSpPr>
          <p:cNvPr id="9" name="Connettore 2 8">
            <a:extLst>
              <a:ext uri="{FF2B5EF4-FFF2-40B4-BE49-F238E27FC236}">
                <a16:creationId xmlns:a16="http://schemas.microsoft.com/office/drawing/2014/main" id="{3291ABAF-94AD-402A-A56F-7C1D7DB0B498}"/>
              </a:ext>
            </a:extLst>
          </p:cNvPr>
          <p:cNvCxnSpPr>
            <a:cxnSpLocks/>
          </p:cNvCxnSpPr>
          <p:nvPr/>
        </p:nvCxnSpPr>
        <p:spPr>
          <a:xfrm flipV="1">
            <a:off x="1763688" y="4561963"/>
            <a:ext cx="0" cy="720080"/>
          </a:xfrm>
          <a:prstGeom prst="straightConnector1">
            <a:avLst/>
          </a:prstGeom>
          <a:ln w="25400">
            <a:tailEnd type="triangle" w="lg" len="med"/>
          </a:ln>
        </p:spPr>
        <p:style>
          <a:lnRef idx="1">
            <a:schemeClr val="accent1"/>
          </a:lnRef>
          <a:fillRef idx="0">
            <a:schemeClr val="accent1"/>
          </a:fillRef>
          <a:effectRef idx="0">
            <a:schemeClr val="accent1"/>
          </a:effectRef>
          <a:fontRef idx="minor">
            <a:schemeClr val="tx1"/>
          </a:fontRef>
        </p:style>
      </p:cxnSp>
      <p:sp>
        <p:nvSpPr>
          <p:cNvPr id="13" name="CasellaDiTesto 12">
            <a:extLst>
              <a:ext uri="{FF2B5EF4-FFF2-40B4-BE49-F238E27FC236}">
                <a16:creationId xmlns:a16="http://schemas.microsoft.com/office/drawing/2014/main" id="{3CCA3961-F790-4BC3-8D6F-99B5F4C1E33F}"/>
              </a:ext>
            </a:extLst>
          </p:cNvPr>
          <p:cNvSpPr txBox="1"/>
          <p:nvPr/>
        </p:nvSpPr>
        <p:spPr>
          <a:xfrm>
            <a:off x="107504" y="4849996"/>
            <a:ext cx="1656184" cy="738664"/>
          </a:xfrm>
          <a:prstGeom prst="rect">
            <a:avLst/>
          </a:prstGeom>
        </p:spPr>
        <p:style>
          <a:lnRef idx="2">
            <a:schemeClr val="accent1"/>
          </a:lnRef>
          <a:fillRef idx="1">
            <a:schemeClr val="lt1"/>
          </a:fillRef>
          <a:effectRef idx="0">
            <a:schemeClr val="accent1"/>
          </a:effectRef>
          <a:fontRef idx="minor">
            <a:schemeClr val="dk1"/>
          </a:fontRef>
        </p:style>
        <p:txBody>
          <a:bodyPr wrap="square" rtlCol="0">
            <a:spAutoFit/>
          </a:bodyPr>
          <a:lstStyle/>
          <a:p>
            <a:pPr algn="ctr"/>
            <a:r>
              <a:rPr lang="it-IT" sz="1400" dirty="0"/>
              <a:t>1° spettrofotometro</a:t>
            </a:r>
          </a:p>
          <a:p>
            <a:pPr algn="ctr"/>
            <a:r>
              <a:rPr lang="it-IT" sz="1400" dirty="0"/>
              <a:t>Commerciale</a:t>
            </a:r>
          </a:p>
          <a:p>
            <a:pPr algn="ctr"/>
            <a:r>
              <a:rPr lang="it-IT" sz="1400" dirty="0"/>
              <a:t> UV (1941)</a:t>
            </a:r>
            <a:endParaRPr lang="en-US" sz="1400" dirty="0"/>
          </a:p>
        </p:txBody>
      </p:sp>
      <p:pic>
        <p:nvPicPr>
          <p:cNvPr id="15" name="Immagine 14">
            <a:extLst>
              <a:ext uri="{FF2B5EF4-FFF2-40B4-BE49-F238E27FC236}">
                <a16:creationId xmlns:a16="http://schemas.microsoft.com/office/drawing/2014/main" id="{643600D8-C44E-4D52-B3E0-FDDAC6BBF081}"/>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7504" y="5769260"/>
            <a:ext cx="1584176" cy="396044"/>
          </a:xfrm>
          <a:prstGeom prst="rect">
            <a:avLst/>
          </a:prstGeom>
        </p:spPr>
      </p:pic>
      <p:cxnSp>
        <p:nvCxnSpPr>
          <p:cNvPr id="16" name="Connettore 2 15">
            <a:extLst>
              <a:ext uri="{FF2B5EF4-FFF2-40B4-BE49-F238E27FC236}">
                <a16:creationId xmlns:a16="http://schemas.microsoft.com/office/drawing/2014/main" id="{A5CDA049-73DB-44B3-8E25-44576E1A1C9A}"/>
              </a:ext>
            </a:extLst>
          </p:cNvPr>
          <p:cNvCxnSpPr>
            <a:cxnSpLocks/>
          </p:cNvCxnSpPr>
          <p:nvPr/>
        </p:nvCxnSpPr>
        <p:spPr>
          <a:xfrm flipV="1">
            <a:off x="3131840" y="4536738"/>
            <a:ext cx="0" cy="864000"/>
          </a:xfrm>
          <a:prstGeom prst="straightConnector1">
            <a:avLst/>
          </a:prstGeom>
          <a:ln w="25400">
            <a:tailEnd type="triangle" w="lg" len="med"/>
          </a:ln>
        </p:spPr>
        <p:style>
          <a:lnRef idx="1">
            <a:schemeClr val="accent1"/>
          </a:lnRef>
          <a:fillRef idx="0">
            <a:schemeClr val="accent1"/>
          </a:fillRef>
          <a:effectRef idx="0">
            <a:schemeClr val="accent1"/>
          </a:effectRef>
          <a:fontRef idx="minor">
            <a:schemeClr val="tx1"/>
          </a:fontRef>
        </p:style>
      </p:cxnSp>
      <p:sp>
        <p:nvSpPr>
          <p:cNvPr id="17" name="CasellaDiTesto 16">
            <a:extLst>
              <a:ext uri="{FF2B5EF4-FFF2-40B4-BE49-F238E27FC236}">
                <a16:creationId xmlns:a16="http://schemas.microsoft.com/office/drawing/2014/main" id="{B0D04CEE-FFB6-4126-B1B8-BD3E6A1EF2E9}"/>
              </a:ext>
            </a:extLst>
          </p:cNvPr>
          <p:cNvSpPr txBox="1"/>
          <p:nvPr/>
        </p:nvSpPr>
        <p:spPr>
          <a:xfrm>
            <a:off x="3131840" y="4878269"/>
            <a:ext cx="1656184" cy="738664"/>
          </a:xfrm>
          <a:prstGeom prst="rect">
            <a:avLst/>
          </a:prstGeom>
        </p:spPr>
        <p:style>
          <a:lnRef idx="2">
            <a:schemeClr val="accent1"/>
          </a:lnRef>
          <a:fillRef idx="1">
            <a:schemeClr val="lt1"/>
          </a:fillRef>
          <a:effectRef idx="0">
            <a:schemeClr val="accent1"/>
          </a:effectRef>
          <a:fontRef idx="minor">
            <a:schemeClr val="dk1"/>
          </a:fontRef>
        </p:style>
        <p:txBody>
          <a:bodyPr wrap="square" rtlCol="0">
            <a:spAutoFit/>
          </a:bodyPr>
          <a:lstStyle/>
          <a:p>
            <a:pPr algn="ctr"/>
            <a:r>
              <a:rPr lang="it-IT" sz="1400" dirty="0"/>
              <a:t>1° spettrofotometro commerciale IR (1954)</a:t>
            </a:r>
            <a:endParaRPr lang="en-US" sz="1400" dirty="0"/>
          </a:p>
        </p:txBody>
      </p:sp>
      <p:cxnSp>
        <p:nvCxnSpPr>
          <p:cNvPr id="21" name="Connettore 2 20">
            <a:extLst>
              <a:ext uri="{FF2B5EF4-FFF2-40B4-BE49-F238E27FC236}">
                <a16:creationId xmlns:a16="http://schemas.microsoft.com/office/drawing/2014/main" id="{91E3A7EC-C260-467D-A036-6BFBC5D4699A}"/>
              </a:ext>
            </a:extLst>
          </p:cNvPr>
          <p:cNvCxnSpPr>
            <a:cxnSpLocks/>
          </p:cNvCxnSpPr>
          <p:nvPr/>
        </p:nvCxnSpPr>
        <p:spPr>
          <a:xfrm flipV="1">
            <a:off x="2051720" y="4554706"/>
            <a:ext cx="0" cy="1764674"/>
          </a:xfrm>
          <a:prstGeom prst="straightConnector1">
            <a:avLst/>
          </a:prstGeom>
          <a:ln w="25400">
            <a:tailEnd type="triangle" w="lg" len="med"/>
          </a:ln>
        </p:spPr>
        <p:style>
          <a:lnRef idx="1">
            <a:schemeClr val="accent1"/>
          </a:lnRef>
          <a:fillRef idx="0">
            <a:schemeClr val="accent1"/>
          </a:fillRef>
          <a:effectRef idx="0">
            <a:schemeClr val="accent1"/>
          </a:effectRef>
          <a:fontRef idx="minor">
            <a:schemeClr val="tx1"/>
          </a:fontRef>
        </p:style>
      </p:cxnSp>
      <p:sp>
        <p:nvSpPr>
          <p:cNvPr id="22" name="CasellaDiTesto 21">
            <a:extLst>
              <a:ext uri="{FF2B5EF4-FFF2-40B4-BE49-F238E27FC236}">
                <a16:creationId xmlns:a16="http://schemas.microsoft.com/office/drawing/2014/main" id="{F91D2F0C-AB7C-4BB8-97C1-0D27F73BA19E}"/>
              </a:ext>
            </a:extLst>
          </p:cNvPr>
          <p:cNvSpPr txBox="1"/>
          <p:nvPr/>
        </p:nvSpPr>
        <p:spPr>
          <a:xfrm>
            <a:off x="2055694" y="5796160"/>
            <a:ext cx="1656184" cy="523220"/>
          </a:xfrm>
          <a:prstGeom prst="rect">
            <a:avLst/>
          </a:prstGeom>
        </p:spPr>
        <p:style>
          <a:lnRef idx="2">
            <a:schemeClr val="accent1"/>
          </a:lnRef>
          <a:fillRef idx="1">
            <a:schemeClr val="lt1"/>
          </a:fillRef>
          <a:effectRef idx="0">
            <a:schemeClr val="accent1"/>
          </a:effectRef>
          <a:fontRef idx="minor">
            <a:schemeClr val="dk1"/>
          </a:fontRef>
        </p:style>
        <p:txBody>
          <a:bodyPr wrap="square" rtlCol="0">
            <a:spAutoFit/>
          </a:bodyPr>
          <a:lstStyle/>
          <a:p>
            <a:pPr algn="ctr"/>
            <a:r>
              <a:rPr lang="it-IT" sz="1400" dirty="0"/>
              <a:t>1° spettrometro</a:t>
            </a:r>
          </a:p>
          <a:p>
            <a:pPr algn="ctr"/>
            <a:r>
              <a:rPr lang="it-IT" sz="1400" dirty="0"/>
              <a:t>Massa (1943)</a:t>
            </a:r>
            <a:endParaRPr lang="en-US" sz="1400" dirty="0"/>
          </a:p>
        </p:txBody>
      </p:sp>
      <p:sp>
        <p:nvSpPr>
          <p:cNvPr id="26" name="CasellaDiTesto 25">
            <a:extLst>
              <a:ext uri="{FF2B5EF4-FFF2-40B4-BE49-F238E27FC236}">
                <a16:creationId xmlns:a16="http://schemas.microsoft.com/office/drawing/2014/main" id="{187C44E5-1D19-4CB1-8CF8-25C7E07FED48}"/>
              </a:ext>
            </a:extLst>
          </p:cNvPr>
          <p:cNvSpPr txBox="1"/>
          <p:nvPr/>
        </p:nvSpPr>
        <p:spPr>
          <a:xfrm>
            <a:off x="4552034" y="5781902"/>
            <a:ext cx="2036190" cy="738664"/>
          </a:xfrm>
          <a:prstGeom prst="rect">
            <a:avLst/>
          </a:prstGeom>
        </p:spPr>
        <p:style>
          <a:lnRef idx="2">
            <a:schemeClr val="accent1"/>
          </a:lnRef>
          <a:fillRef idx="1">
            <a:schemeClr val="lt1"/>
          </a:fillRef>
          <a:effectRef idx="0">
            <a:schemeClr val="accent1"/>
          </a:effectRef>
          <a:fontRef idx="minor">
            <a:schemeClr val="dk1"/>
          </a:fontRef>
        </p:style>
        <p:txBody>
          <a:bodyPr wrap="square" rtlCol="0">
            <a:spAutoFit/>
          </a:bodyPr>
          <a:lstStyle/>
          <a:p>
            <a:pPr algn="ctr"/>
            <a:r>
              <a:rPr lang="it-IT" sz="1400" dirty="0"/>
              <a:t>1° spettrometro </a:t>
            </a:r>
            <a:r>
              <a:rPr lang="en-US" sz="1400" dirty="0"/>
              <a:t>FT NMR (Bruker 90 MHz)</a:t>
            </a:r>
            <a:endParaRPr lang="it-IT" sz="1400" dirty="0"/>
          </a:p>
          <a:p>
            <a:pPr algn="ctr"/>
            <a:r>
              <a:rPr lang="it-IT" sz="1400" dirty="0"/>
              <a:t> (1969)</a:t>
            </a:r>
            <a:endParaRPr lang="en-US" sz="1400" dirty="0"/>
          </a:p>
        </p:txBody>
      </p:sp>
      <p:sp>
        <p:nvSpPr>
          <p:cNvPr id="3" name="Segnaposto numero diapositiva 2">
            <a:extLst>
              <a:ext uri="{FF2B5EF4-FFF2-40B4-BE49-F238E27FC236}">
                <a16:creationId xmlns:a16="http://schemas.microsoft.com/office/drawing/2014/main" id="{8F8CD135-2B24-457C-9C53-8D3B450D1639}"/>
              </a:ext>
            </a:extLst>
          </p:cNvPr>
          <p:cNvSpPr>
            <a:spLocks noGrp="1"/>
          </p:cNvSpPr>
          <p:nvPr>
            <p:ph type="sldNum" sz="quarter" idx="12"/>
          </p:nvPr>
        </p:nvSpPr>
        <p:spPr/>
        <p:txBody>
          <a:bodyPr/>
          <a:lstStyle/>
          <a:p>
            <a:pPr lvl="0"/>
            <a:fld id="{C5B879D8-86BF-4C51-8339-B07B2F9B8FE0}" type="slidenum">
              <a:rPr lang="it-IT" smtClean="0"/>
              <a:pPr lvl="0"/>
              <a:t>9</a:t>
            </a:fld>
            <a:endParaRPr lang="it-IT"/>
          </a:p>
        </p:txBody>
      </p:sp>
    </p:spTree>
  </p:cSld>
  <p:clrMapOvr>
    <a:masterClrMapping/>
  </p:clrMapOvr>
  <p:transition/>
</p:sld>
</file>

<file path=ppt/slides/slide10.xml><?xml version="1.0" encoding="utf-8"?>
<p:sld xmlns:a="http://schemas.openxmlformats.org/drawingml/2006/main" xmlns:r="http://schemas.openxmlformats.org/officeDocument/2006/relationships" xmlns:p="http://schemas.openxmlformats.org/presentationml/2006/main">
  <p:cSld name="page2">
    <p:spTree>
      <p:nvGrpSpPr>
        <p:cNvPr id="1" name=""/>
        <p:cNvGrpSpPr/>
        <p:nvPr/>
      </p:nvGrpSpPr>
      <p:grpSpPr>
        <a:xfrm>
          <a:off x="0" y="0"/>
          <a:ext cx="0" cy="0"/>
          <a:chOff x="0" y="0"/>
          <a:chExt cx="0" cy="0"/>
        </a:xfrm>
      </p:grpSpPr>
      <p:sp>
        <p:nvSpPr>
          <p:cNvPr id="2" name="Titolo 1"/>
          <p:cNvSpPr txBox="1">
            <a:spLocks noGrp="1"/>
          </p:cNvSpPr>
          <p:nvPr>
            <p:ph type="title" idx="4294967295"/>
          </p:nvPr>
        </p:nvSpPr>
        <p:spPr>
          <a:xfrm>
            <a:off x="172244" y="128781"/>
            <a:ext cx="8229240" cy="1142640"/>
          </a:xfrm>
          <a:solidFill>
            <a:srgbClr val="C00000"/>
          </a:solidFill>
        </p:spPr>
        <p:txBody>
          <a:bodyPr lIns="0" tIns="0" rIns="0" bIns="0"/>
          <a:lstStyle>
            <a:defPPr lvl="0">
              <a:buSzPct val="45000"/>
              <a:buFont typeface="StarSymbol"/>
              <a:buNone/>
            </a:defPPr>
            <a:lvl1pPr lvl="0">
              <a:buSzPct val="45000"/>
              <a:buFont typeface="StarSymbol"/>
              <a:buChar char="●"/>
            </a:lvl1pPr>
            <a:lvl2pPr lvl="1">
              <a:buSzPct val="45000"/>
              <a:buFont typeface="StarSymbol"/>
              <a:buChar char="●"/>
            </a:lvl2pPr>
            <a:lvl3pPr lvl="2">
              <a:buSzPct val="45000"/>
              <a:buFont typeface="StarSymbol"/>
              <a:buChar char="●"/>
            </a:lvl3pPr>
            <a:lvl4pPr lvl="3">
              <a:buSzPct val="45000"/>
              <a:buFont typeface="StarSymbol"/>
              <a:buChar char="●"/>
            </a:lvl4pPr>
            <a:lvl5pPr lvl="4">
              <a:buSzPct val="45000"/>
              <a:buFont typeface="StarSymbol"/>
              <a:buChar char="●"/>
            </a:lvl5pPr>
            <a:lvl6pPr lvl="5">
              <a:buSzPct val="45000"/>
              <a:buFont typeface="StarSymbol"/>
              <a:buChar char="●"/>
            </a:lvl6pPr>
            <a:lvl7pPr lvl="6">
              <a:buSzPct val="45000"/>
              <a:buFont typeface="StarSymbol"/>
              <a:buChar char="●"/>
            </a:lvl7pPr>
            <a:lvl8pPr lvl="7">
              <a:buSzPct val="45000"/>
              <a:buFont typeface="StarSymbol"/>
              <a:buChar char="●"/>
            </a:lvl8pPr>
            <a:lvl9pPr lvl="8">
              <a:buSzPct val="45000"/>
              <a:buFont typeface="StarSymbol"/>
              <a:buChar char="●"/>
            </a:lvl9pPr>
          </a:lstStyle>
          <a:p>
            <a:pPr lvl="0" algn="l">
              <a:buNone/>
            </a:pPr>
            <a:r>
              <a:rPr lang="en-US" sz="4000" dirty="0" err="1">
                <a:solidFill>
                  <a:schemeClr val="bg1"/>
                </a:solidFill>
              </a:rPr>
              <a:t>Definizione</a:t>
            </a:r>
            <a:r>
              <a:rPr lang="en-US" sz="4000" dirty="0">
                <a:solidFill>
                  <a:schemeClr val="bg1"/>
                </a:solidFill>
              </a:rPr>
              <a:t> </a:t>
            </a:r>
            <a:r>
              <a:rPr lang="en-US" sz="4000" dirty="0" err="1">
                <a:solidFill>
                  <a:schemeClr val="bg1"/>
                </a:solidFill>
              </a:rPr>
              <a:t>Iniziale</a:t>
            </a:r>
            <a:endParaRPr lang="en-US" sz="4000" dirty="0">
              <a:solidFill>
                <a:schemeClr val="bg1"/>
              </a:solidFill>
            </a:endParaRPr>
          </a:p>
        </p:txBody>
      </p:sp>
      <p:sp>
        <p:nvSpPr>
          <p:cNvPr id="5" name="CasellaDiTesto 4"/>
          <p:cNvSpPr txBox="1"/>
          <p:nvPr/>
        </p:nvSpPr>
        <p:spPr>
          <a:xfrm>
            <a:off x="827584" y="3585790"/>
            <a:ext cx="4104456" cy="1295868"/>
          </a:xfrm>
          <a:prstGeom prst="rect">
            <a:avLst/>
          </a:prstGeom>
          <a:noFill/>
        </p:spPr>
        <p:txBody>
          <a:bodyPr wrap="square" rtlCol="0">
            <a:spAutoFit/>
          </a:bodyPr>
          <a:lstStyle/>
          <a:p>
            <a:pPr>
              <a:lnSpc>
                <a:spcPct val="150000"/>
              </a:lnSpc>
            </a:pPr>
            <a:r>
              <a:rPr lang="en-US" dirty="0" err="1"/>
              <a:t>Spettro</a:t>
            </a:r>
            <a:r>
              <a:rPr lang="en-US" dirty="0"/>
              <a:t>-    Lat. </a:t>
            </a:r>
            <a:r>
              <a:rPr lang="en-US" i="1" dirty="0" err="1"/>
              <a:t>Specere</a:t>
            </a:r>
            <a:r>
              <a:rPr lang="en-US" i="1" dirty="0"/>
              <a:t>. “</a:t>
            </a:r>
            <a:r>
              <a:rPr lang="en-US" i="1" dirty="0" err="1"/>
              <a:t>Visione</a:t>
            </a:r>
            <a:r>
              <a:rPr lang="en-US" dirty="0"/>
              <a:t>”</a:t>
            </a:r>
          </a:p>
          <a:p>
            <a:pPr>
              <a:lnSpc>
                <a:spcPct val="150000"/>
              </a:lnSpc>
            </a:pPr>
            <a:r>
              <a:rPr lang="en-US" dirty="0"/>
              <a:t>-</a:t>
            </a:r>
            <a:r>
              <a:rPr lang="en-US" dirty="0" err="1"/>
              <a:t>Scopia</a:t>
            </a:r>
            <a:r>
              <a:rPr lang="en-US" dirty="0"/>
              <a:t>      </a:t>
            </a:r>
            <a:r>
              <a:rPr lang="en-US" dirty="0" err="1"/>
              <a:t>Gre</a:t>
            </a:r>
            <a:r>
              <a:rPr lang="en-US" dirty="0"/>
              <a:t>. </a:t>
            </a:r>
            <a:r>
              <a:rPr lang="en-US" dirty="0" err="1"/>
              <a:t>Skopèin</a:t>
            </a:r>
            <a:r>
              <a:rPr lang="en-US" dirty="0"/>
              <a:t> “</a:t>
            </a:r>
            <a:r>
              <a:rPr lang="en-US" dirty="0" err="1"/>
              <a:t>Ossevare</a:t>
            </a:r>
            <a:r>
              <a:rPr lang="en-US" dirty="0"/>
              <a:t>”</a:t>
            </a:r>
          </a:p>
          <a:p>
            <a:pPr>
              <a:lnSpc>
                <a:spcPct val="150000"/>
              </a:lnSpc>
            </a:pPr>
            <a:endParaRPr lang="en-US" i="1" dirty="0"/>
          </a:p>
        </p:txBody>
      </p:sp>
      <p:sp>
        <p:nvSpPr>
          <p:cNvPr id="7" name="CasellaDiTesto 6"/>
          <p:cNvSpPr txBox="1"/>
          <p:nvPr/>
        </p:nvSpPr>
        <p:spPr>
          <a:xfrm>
            <a:off x="1115616" y="5448995"/>
            <a:ext cx="6912768" cy="646331"/>
          </a:xfrm>
          <a:prstGeom prst="rect">
            <a:avLst/>
          </a:prstGeom>
        </p:spPr>
        <p:style>
          <a:lnRef idx="2">
            <a:schemeClr val="accent2"/>
          </a:lnRef>
          <a:fillRef idx="1">
            <a:schemeClr val="lt1"/>
          </a:fillRef>
          <a:effectRef idx="0">
            <a:schemeClr val="accent2"/>
          </a:effectRef>
          <a:fontRef idx="minor">
            <a:schemeClr val="dk1"/>
          </a:fontRef>
        </p:style>
        <p:txBody>
          <a:bodyPr wrap="square" rtlCol="0">
            <a:spAutoFit/>
          </a:bodyPr>
          <a:lstStyle/>
          <a:p>
            <a:pPr algn="ctr"/>
            <a:r>
              <a:rPr lang="en-US" i="1" dirty="0"/>
              <a:t>SCOPO: Mette in </a:t>
            </a:r>
            <a:r>
              <a:rPr lang="en-US" i="1" dirty="0" err="1"/>
              <a:t>relazione</a:t>
            </a:r>
            <a:r>
              <a:rPr lang="en-US" i="1" dirty="0"/>
              <a:t> la </a:t>
            </a:r>
            <a:r>
              <a:rPr lang="en-US" i="1" dirty="0" err="1"/>
              <a:t>misura</a:t>
            </a:r>
            <a:r>
              <a:rPr lang="en-US" i="1" dirty="0"/>
              <a:t> dell’ INTENSITA’ </a:t>
            </a:r>
            <a:r>
              <a:rPr lang="en-US" i="1" dirty="0" err="1"/>
              <a:t>della</a:t>
            </a:r>
            <a:r>
              <a:rPr lang="en-US" i="1" dirty="0"/>
              <a:t> </a:t>
            </a:r>
            <a:r>
              <a:rPr lang="en-US" i="1" dirty="0" err="1"/>
              <a:t>radiazione</a:t>
            </a:r>
            <a:r>
              <a:rPr lang="en-US" i="1" dirty="0"/>
              <a:t> in </a:t>
            </a:r>
            <a:r>
              <a:rPr lang="en-US" i="1" dirty="0" err="1"/>
              <a:t>funzione</a:t>
            </a:r>
            <a:r>
              <a:rPr lang="en-US" i="1" dirty="0"/>
              <a:t> </a:t>
            </a:r>
            <a:r>
              <a:rPr lang="en-US" i="1" dirty="0" err="1"/>
              <a:t>della</a:t>
            </a:r>
            <a:r>
              <a:rPr lang="en-US" i="1" dirty="0"/>
              <a:t> LUNGHEZZA D’ONDA</a:t>
            </a:r>
          </a:p>
        </p:txBody>
      </p:sp>
      <p:sp>
        <p:nvSpPr>
          <p:cNvPr id="8" name="CasellaDiTesto 7"/>
          <p:cNvSpPr txBox="1"/>
          <p:nvPr/>
        </p:nvSpPr>
        <p:spPr>
          <a:xfrm>
            <a:off x="899592" y="1509752"/>
            <a:ext cx="7992888" cy="1631216"/>
          </a:xfrm>
          <a:prstGeom prst="rect">
            <a:avLst/>
          </a:prstGeom>
          <a:noFill/>
        </p:spPr>
        <p:txBody>
          <a:bodyPr wrap="square" rtlCol="0">
            <a:spAutoFit/>
          </a:bodyPr>
          <a:lstStyle/>
          <a:p>
            <a:r>
              <a:rPr lang="it-IT" sz="2000" dirty="0"/>
              <a:t>La </a:t>
            </a:r>
            <a:r>
              <a:rPr lang="it-IT" sz="2000" b="1" dirty="0"/>
              <a:t>spettroscopia</a:t>
            </a:r>
            <a:r>
              <a:rPr lang="it-IT" sz="2000" dirty="0"/>
              <a:t> è lo studio del interazione fra materia e la radiazione elettromagnetica. La materia assorbe energia </a:t>
            </a:r>
            <a:r>
              <a:rPr lang="it-IT" sz="2000" b="1" dirty="0"/>
              <a:t>creando stati eccitati</a:t>
            </a:r>
            <a:r>
              <a:rPr lang="it-IT" sz="2000" dirty="0"/>
              <a:t>. </a:t>
            </a:r>
          </a:p>
          <a:p>
            <a:r>
              <a:rPr lang="it-IT" sz="2000" dirty="0"/>
              <a:t>La </a:t>
            </a:r>
            <a:r>
              <a:rPr lang="it-IT" sz="2000" b="1" dirty="0"/>
              <a:t>spettrometria</a:t>
            </a:r>
            <a:r>
              <a:rPr lang="it-IT" sz="2000" dirty="0"/>
              <a:t> è la disciplina che analizza e interpreta la spettroscopia.</a:t>
            </a:r>
          </a:p>
          <a:p>
            <a:r>
              <a:rPr lang="it-IT" sz="2000" dirty="0"/>
              <a:t>La </a:t>
            </a:r>
            <a:r>
              <a:rPr lang="it-IT" sz="2000" b="1" dirty="0"/>
              <a:t>spettrofotometria</a:t>
            </a:r>
            <a:r>
              <a:rPr lang="it-IT" sz="2000" dirty="0"/>
              <a:t> è un metodo di misurare l’interazione tra la  materia e l’energia. </a:t>
            </a:r>
            <a:endParaRPr lang="it-IT" dirty="0"/>
          </a:p>
        </p:txBody>
      </p:sp>
      <p:sp>
        <p:nvSpPr>
          <p:cNvPr id="3" name="Segnaposto numero diapositiva 2">
            <a:extLst>
              <a:ext uri="{FF2B5EF4-FFF2-40B4-BE49-F238E27FC236}">
                <a16:creationId xmlns:a16="http://schemas.microsoft.com/office/drawing/2014/main" id="{1284210F-8DB5-45BD-A897-7AEF3E537547}"/>
              </a:ext>
            </a:extLst>
          </p:cNvPr>
          <p:cNvSpPr>
            <a:spLocks noGrp="1"/>
          </p:cNvSpPr>
          <p:nvPr>
            <p:ph type="sldNum" sz="quarter" idx="12"/>
          </p:nvPr>
        </p:nvSpPr>
        <p:spPr/>
        <p:txBody>
          <a:bodyPr/>
          <a:lstStyle/>
          <a:p>
            <a:pPr lvl="0"/>
            <a:fld id="{ECFF226D-0335-4CD5-953B-11480A5FAEA9}" type="slidenum">
              <a:rPr lang="it-IT" smtClean="0"/>
              <a:pPr lvl="0"/>
              <a:t>10</a:t>
            </a:fld>
            <a:endParaRPr lang="it-IT"/>
          </a:p>
        </p:txBody>
      </p:sp>
    </p:spTree>
  </p:cSld>
  <p:clrMapOvr>
    <a:masterClrMapping/>
  </p:clrMapOvr>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magine 1">
            <a:extLst>
              <a:ext uri="{FF2B5EF4-FFF2-40B4-BE49-F238E27FC236}">
                <a16:creationId xmlns:a16="http://schemas.microsoft.com/office/drawing/2014/main" id="{95AF81CD-3250-4D8E-8334-9743857A0774}"/>
              </a:ext>
            </a:extLst>
          </p:cNvPr>
          <p:cNvPicPr>
            <a:picLocks noChangeAspect="1"/>
          </p:cNvPicPr>
          <p:nvPr/>
        </p:nvPicPr>
        <p:blipFill>
          <a:blip r:embed="rId2"/>
          <a:stretch>
            <a:fillRect/>
          </a:stretch>
        </p:blipFill>
        <p:spPr>
          <a:xfrm>
            <a:off x="755576" y="1412776"/>
            <a:ext cx="7056784" cy="4894538"/>
          </a:xfrm>
          <a:prstGeom prst="rect">
            <a:avLst/>
          </a:prstGeom>
        </p:spPr>
      </p:pic>
      <p:pic>
        <p:nvPicPr>
          <p:cNvPr id="2050" name="Picture 2" descr="Struttura dell'acido lisergico.">
            <a:extLst>
              <a:ext uri="{FF2B5EF4-FFF2-40B4-BE49-F238E27FC236}">
                <a16:creationId xmlns:a16="http://schemas.microsoft.com/office/drawing/2014/main" id="{FA6D8F57-B3BF-4E9C-88F7-E48DE859D73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384978" y="186546"/>
            <a:ext cx="2469563" cy="1757189"/>
          </a:xfrm>
          <a:prstGeom prst="rect">
            <a:avLst/>
          </a:prstGeom>
          <a:noFill/>
          <a:extLst>
            <a:ext uri="{909E8E84-426E-40DD-AFC4-6F175D3DCCD1}">
              <a14:hiddenFill xmlns:a14="http://schemas.microsoft.com/office/drawing/2010/main">
                <a:solidFill>
                  <a:srgbClr val="FFFFFF"/>
                </a:solidFill>
              </a14:hiddenFill>
            </a:ext>
          </a:extLst>
        </p:spPr>
      </p:pic>
      <p:sp>
        <p:nvSpPr>
          <p:cNvPr id="4" name="Titolo 1">
            <a:extLst>
              <a:ext uri="{FF2B5EF4-FFF2-40B4-BE49-F238E27FC236}">
                <a16:creationId xmlns:a16="http://schemas.microsoft.com/office/drawing/2014/main" id="{19829F11-CCBA-4E58-AD54-6D359EDC1B83}"/>
              </a:ext>
            </a:extLst>
          </p:cNvPr>
          <p:cNvSpPr txBox="1">
            <a:spLocks/>
          </p:cNvSpPr>
          <p:nvPr/>
        </p:nvSpPr>
        <p:spPr>
          <a:xfrm>
            <a:off x="1187624" y="-27384"/>
            <a:ext cx="7293136" cy="1142640"/>
          </a:xfrm>
          <a:prstGeom prst="rect">
            <a:avLst/>
          </a:prstGeom>
          <a:noFill/>
          <a:ln>
            <a:noFill/>
          </a:ln>
        </p:spPr>
        <p:txBody>
          <a:bodyPr vert="horz" wrap="square" lIns="0" tIns="0" rIns="0" bIns="0" anchor="ctr"/>
          <a:lstStyle>
            <a:defPPr lvl="0">
              <a:buSzPct val="45000"/>
              <a:buFont typeface="StarSymbol"/>
              <a:buNone/>
              <a:defRPr/>
            </a:defPPr>
            <a:lvl1pPr lvl="0" algn="ctr" rtl="0" hangingPunct="1">
              <a:lnSpc>
                <a:spcPct val="100000"/>
              </a:lnSpc>
              <a:spcBef>
                <a:spcPts val="0"/>
              </a:spcBef>
              <a:spcAft>
                <a:spcPts val="0"/>
              </a:spcAft>
              <a:buSzPct val="45000"/>
              <a:buFont typeface="StarSymbol"/>
              <a:buChar char="●"/>
              <a:tabLst/>
              <a:defRPr lang="en-US" sz="4400" b="0" i="0" u="none" strike="noStrike" kern="1200" cap="none" spc="0" baseline="0">
                <a:ln>
                  <a:noFill/>
                </a:ln>
                <a:solidFill>
                  <a:srgbClr val="000000"/>
                </a:solidFill>
                <a:highlight>
                  <a:scrgbClr r="0" g="0" b="0">
                    <a:alpha val="0"/>
                  </a:scrgbClr>
                </a:highlight>
                <a:latin typeface="Calibri"/>
                <a:ea typeface="Noto Sans CJK SC Regular" pitchFamily="2"/>
                <a:cs typeface="FreeSans" pitchFamily="2"/>
              </a:defRPr>
            </a:lvl1pPr>
            <a:lvl2pPr lvl="1">
              <a:buSzPct val="45000"/>
              <a:buFont typeface="StarSymbol"/>
              <a:buChar char="●"/>
              <a:defRPr/>
            </a:lvl2pPr>
            <a:lvl3pPr lvl="2">
              <a:buSzPct val="45000"/>
              <a:buFont typeface="StarSymbol"/>
              <a:buChar char="●"/>
              <a:defRPr/>
            </a:lvl3pPr>
            <a:lvl4pPr lvl="3">
              <a:buSzPct val="45000"/>
              <a:buFont typeface="StarSymbol"/>
              <a:buChar char="●"/>
              <a:defRPr/>
            </a:lvl4pPr>
            <a:lvl5pPr lvl="4">
              <a:buSzPct val="45000"/>
              <a:buFont typeface="StarSymbol"/>
              <a:buChar char="●"/>
              <a:defRPr/>
            </a:lvl5pPr>
            <a:lvl6pPr lvl="5">
              <a:buSzPct val="45000"/>
              <a:buFont typeface="StarSymbol"/>
              <a:buChar char="●"/>
              <a:defRPr/>
            </a:lvl6pPr>
            <a:lvl7pPr lvl="6">
              <a:buSzPct val="45000"/>
              <a:buFont typeface="StarSymbol"/>
              <a:buChar char="●"/>
              <a:defRPr/>
            </a:lvl7pPr>
            <a:lvl8pPr lvl="7">
              <a:buSzPct val="45000"/>
              <a:buFont typeface="StarSymbol"/>
              <a:buChar char="●"/>
              <a:defRPr/>
            </a:lvl8pPr>
            <a:lvl9pPr lvl="8">
              <a:buSzPct val="45000"/>
              <a:buFont typeface="StarSymbol"/>
              <a:buChar char="●"/>
              <a:defRPr/>
            </a:lvl9pPr>
          </a:lstStyle>
          <a:p>
            <a:pPr algn="l">
              <a:buFont typeface="StarSymbol"/>
              <a:buNone/>
            </a:pPr>
            <a:r>
              <a:rPr lang="it-IT" sz="4000" dirty="0">
                <a:solidFill>
                  <a:schemeClr val="bg1"/>
                </a:solidFill>
              </a:rPr>
              <a:t>Guardiamo uno Spettro insieme</a:t>
            </a:r>
          </a:p>
        </p:txBody>
      </p:sp>
      <p:sp>
        <p:nvSpPr>
          <p:cNvPr id="3" name="CasellaDiTesto 2">
            <a:extLst>
              <a:ext uri="{FF2B5EF4-FFF2-40B4-BE49-F238E27FC236}">
                <a16:creationId xmlns:a16="http://schemas.microsoft.com/office/drawing/2014/main" id="{87761CA7-1E7B-4980-A8B4-66C59E65BC4C}"/>
              </a:ext>
            </a:extLst>
          </p:cNvPr>
          <p:cNvSpPr txBox="1"/>
          <p:nvPr/>
        </p:nvSpPr>
        <p:spPr>
          <a:xfrm>
            <a:off x="3122833" y="1052736"/>
            <a:ext cx="2241255" cy="369332"/>
          </a:xfrm>
          <a:prstGeom prst="rect">
            <a:avLst/>
          </a:prstGeom>
          <a:noFill/>
        </p:spPr>
        <p:txBody>
          <a:bodyPr wrap="none" rtlCol="0">
            <a:spAutoFit/>
          </a:bodyPr>
          <a:lstStyle/>
          <a:p>
            <a:r>
              <a:rPr lang="it-IT" b="1" u="sng" dirty="0"/>
              <a:t>SPETTRO IR DELL’ LSD</a:t>
            </a:r>
          </a:p>
        </p:txBody>
      </p:sp>
      <p:sp>
        <p:nvSpPr>
          <p:cNvPr id="6" name="Rettangolo 5">
            <a:extLst>
              <a:ext uri="{FF2B5EF4-FFF2-40B4-BE49-F238E27FC236}">
                <a16:creationId xmlns:a16="http://schemas.microsoft.com/office/drawing/2014/main" id="{7229A524-EE67-4602-90B7-F46AE13441F8}"/>
              </a:ext>
            </a:extLst>
          </p:cNvPr>
          <p:cNvSpPr/>
          <p:nvPr/>
        </p:nvSpPr>
        <p:spPr>
          <a:xfrm>
            <a:off x="179512" y="2204864"/>
            <a:ext cx="1440160" cy="3744416"/>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ln>
                <a:solidFill>
                  <a:srgbClr val="FF0000"/>
                </a:solidFill>
              </a:ln>
              <a:noFill/>
            </a:endParaRPr>
          </a:p>
        </p:txBody>
      </p:sp>
      <p:sp>
        <p:nvSpPr>
          <p:cNvPr id="7" name="CasellaDiTesto 6">
            <a:extLst>
              <a:ext uri="{FF2B5EF4-FFF2-40B4-BE49-F238E27FC236}">
                <a16:creationId xmlns:a16="http://schemas.microsoft.com/office/drawing/2014/main" id="{E5AFF00C-4867-4773-8F91-A5036838E640}"/>
              </a:ext>
            </a:extLst>
          </p:cNvPr>
          <p:cNvSpPr txBox="1"/>
          <p:nvPr/>
        </p:nvSpPr>
        <p:spPr>
          <a:xfrm>
            <a:off x="251520" y="2636912"/>
            <a:ext cx="461665" cy="2736304"/>
          </a:xfrm>
          <a:prstGeom prst="rect">
            <a:avLst/>
          </a:prstGeom>
          <a:noFill/>
        </p:spPr>
        <p:txBody>
          <a:bodyPr vert="vert270" wrap="square" rtlCol="0">
            <a:spAutoFit/>
          </a:bodyPr>
          <a:lstStyle/>
          <a:p>
            <a:pPr algn="ctr"/>
            <a:r>
              <a:rPr lang="it-IT" b="1" dirty="0">
                <a:solidFill>
                  <a:srgbClr val="FF0000"/>
                </a:solidFill>
              </a:rPr>
              <a:t>OSSERVABILE INTENSITA’</a:t>
            </a:r>
          </a:p>
        </p:txBody>
      </p:sp>
      <p:sp>
        <p:nvSpPr>
          <p:cNvPr id="9" name="Rettangolo 8">
            <a:extLst>
              <a:ext uri="{FF2B5EF4-FFF2-40B4-BE49-F238E27FC236}">
                <a16:creationId xmlns:a16="http://schemas.microsoft.com/office/drawing/2014/main" id="{626EECC0-01A7-434B-ADF3-2BC5213E0A12}"/>
              </a:ext>
            </a:extLst>
          </p:cNvPr>
          <p:cNvSpPr/>
          <p:nvPr/>
        </p:nvSpPr>
        <p:spPr>
          <a:xfrm rot="5400000">
            <a:off x="4067944" y="2564904"/>
            <a:ext cx="1152128" cy="7344816"/>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ln>
                <a:solidFill>
                  <a:srgbClr val="FF0000"/>
                </a:solidFill>
              </a:ln>
              <a:noFill/>
            </a:endParaRPr>
          </a:p>
        </p:txBody>
      </p:sp>
      <p:sp>
        <p:nvSpPr>
          <p:cNvPr id="8" name="CasellaDiTesto 7">
            <a:extLst>
              <a:ext uri="{FF2B5EF4-FFF2-40B4-BE49-F238E27FC236}">
                <a16:creationId xmlns:a16="http://schemas.microsoft.com/office/drawing/2014/main" id="{1645CDB0-00DE-49CE-9B49-53081F1D9329}"/>
              </a:ext>
            </a:extLst>
          </p:cNvPr>
          <p:cNvSpPr txBox="1"/>
          <p:nvPr/>
        </p:nvSpPr>
        <p:spPr>
          <a:xfrm>
            <a:off x="2358691" y="6171531"/>
            <a:ext cx="4248472" cy="646331"/>
          </a:xfrm>
          <a:prstGeom prst="rect">
            <a:avLst/>
          </a:prstGeom>
          <a:noFill/>
        </p:spPr>
        <p:txBody>
          <a:bodyPr wrap="square" rtlCol="0">
            <a:spAutoFit/>
          </a:bodyPr>
          <a:lstStyle/>
          <a:p>
            <a:pPr algn="ctr"/>
            <a:r>
              <a:rPr lang="it-IT" b="1" dirty="0">
                <a:solidFill>
                  <a:srgbClr val="FF0000"/>
                </a:solidFill>
              </a:rPr>
              <a:t>OSSERVAABILE LEGATO A CHE TIPO DI RADIAZIONE (Es. LUNGHEZZA D’ONDA)</a:t>
            </a:r>
          </a:p>
        </p:txBody>
      </p:sp>
      <p:sp>
        <p:nvSpPr>
          <p:cNvPr id="5" name="Segnaposto numero diapositiva 4">
            <a:extLst>
              <a:ext uri="{FF2B5EF4-FFF2-40B4-BE49-F238E27FC236}">
                <a16:creationId xmlns:a16="http://schemas.microsoft.com/office/drawing/2014/main" id="{3400AE84-C462-4AB0-B2D1-583FBCBB778B}"/>
              </a:ext>
            </a:extLst>
          </p:cNvPr>
          <p:cNvSpPr>
            <a:spLocks noGrp="1"/>
          </p:cNvSpPr>
          <p:nvPr>
            <p:ph type="sldNum" sz="quarter" idx="12"/>
          </p:nvPr>
        </p:nvSpPr>
        <p:spPr/>
        <p:txBody>
          <a:bodyPr/>
          <a:lstStyle/>
          <a:p>
            <a:pPr lvl="0"/>
            <a:fld id="{ECFF226D-0335-4CD5-953B-11480A5FAEA9}" type="slidenum">
              <a:rPr lang="it-IT" smtClean="0"/>
              <a:pPr lvl="0"/>
              <a:t>11</a:t>
            </a:fld>
            <a:endParaRPr lang="it-IT"/>
          </a:p>
        </p:txBody>
      </p:sp>
      <mc:AlternateContent xmlns:mc="http://schemas.openxmlformats.org/markup-compatibility/2006" xmlns:p14="http://schemas.microsoft.com/office/powerpoint/2010/main">
        <mc:Choice Requires="p14">
          <p:contentPart p14:bwMode="auto" r:id="rId4">
            <p14:nvContentPartPr>
              <p14:cNvPr id="10" name="Input penna 9">
                <a:extLst>
                  <a:ext uri="{FF2B5EF4-FFF2-40B4-BE49-F238E27FC236}">
                    <a16:creationId xmlns:a16="http://schemas.microsoft.com/office/drawing/2014/main" id="{32ED829E-50DE-3A18-ED4F-2655E4308FE4}"/>
                  </a:ext>
                </a:extLst>
              </p14:cNvPr>
              <p14:cNvContentPartPr/>
              <p14:nvPr/>
            </p14:nvContentPartPr>
            <p14:xfrm>
              <a:off x="3170520" y="6205680"/>
              <a:ext cx="68040" cy="27000"/>
            </p14:xfrm>
          </p:contentPart>
        </mc:Choice>
        <mc:Fallback xmlns="">
          <p:pic>
            <p:nvPicPr>
              <p:cNvPr id="10" name="Input penna 9">
                <a:extLst>
                  <a:ext uri="{FF2B5EF4-FFF2-40B4-BE49-F238E27FC236}">
                    <a16:creationId xmlns:a16="http://schemas.microsoft.com/office/drawing/2014/main" id="{32ED829E-50DE-3A18-ED4F-2655E4308FE4}"/>
                  </a:ext>
                </a:extLst>
              </p:cNvPr>
              <p:cNvPicPr/>
              <p:nvPr/>
            </p:nvPicPr>
            <p:blipFill>
              <a:blip r:embed="rId5"/>
              <a:stretch>
                <a:fillRect/>
              </a:stretch>
            </p:blipFill>
            <p:spPr>
              <a:xfrm>
                <a:off x="3154680" y="6142320"/>
                <a:ext cx="99360" cy="153720"/>
              </a:xfrm>
              <a:prstGeom prst="rect">
                <a:avLst/>
              </a:prstGeom>
            </p:spPr>
          </p:pic>
        </mc:Fallback>
      </mc:AlternateContent>
    </p:spTree>
    <p:extLst>
      <p:ext uri="{BB962C8B-B14F-4D97-AF65-F5344CB8AC3E}">
        <p14:creationId xmlns:p14="http://schemas.microsoft.com/office/powerpoint/2010/main" val="1063952163"/>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500"/>
                                        <p:tgtEl>
                                          <p:spTgt spid="9"/>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8"/>
                                        </p:tgtEl>
                                        <p:attrNameLst>
                                          <p:attrName>style.visibility</p:attrName>
                                        </p:attrNameLst>
                                      </p:cBhvr>
                                      <p:to>
                                        <p:strVal val="visible"/>
                                      </p:to>
                                    </p:set>
                                    <p:animEffect transition="in" filter="fade">
                                      <p:cBhvr>
                                        <p:cTn id="10" dur="500"/>
                                        <p:tgtEl>
                                          <p:spTgt spid="8"/>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7"/>
                                        </p:tgtEl>
                                        <p:attrNameLst>
                                          <p:attrName>style.visibility</p:attrName>
                                        </p:attrNameLst>
                                      </p:cBhvr>
                                      <p:to>
                                        <p:strVal val="visible"/>
                                      </p:to>
                                    </p:set>
                                    <p:animEffect transition="in" filter="fade">
                                      <p:cBhvr>
                                        <p:cTn id="13" dur="500"/>
                                        <p:tgtEl>
                                          <p:spTgt spid="7"/>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6"/>
                                        </p:tgtEl>
                                        <p:attrNameLst>
                                          <p:attrName>style.visibility</p:attrName>
                                        </p:attrNameLst>
                                      </p:cBhvr>
                                      <p:to>
                                        <p:strVal val="visible"/>
                                      </p:to>
                                    </p:set>
                                    <p:animEffect transition="in" filter="fade">
                                      <p:cBhvr>
                                        <p:cTn id="16"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p:bldP spid="9" grpId="0" animBg="1"/>
      <p:bldP spid="8"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magine 1" descr="714px-Onde_electromagnetique.svg.png"/>
          <p:cNvPicPr>
            <a:picLocks noChangeAspect="1"/>
          </p:cNvPicPr>
          <p:nvPr/>
        </p:nvPicPr>
        <p:blipFill rotWithShape="1">
          <a:blip r:embed="rId2" cstate="print"/>
          <a:srcRect r="15385"/>
          <a:stretch/>
        </p:blipFill>
        <p:spPr>
          <a:xfrm>
            <a:off x="-36512" y="1381713"/>
            <a:ext cx="5544616" cy="1615239"/>
          </a:xfrm>
          <a:prstGeom prst="rect">
            <a:avLst/>
          </a:prstGeom>
        </p:spPr>
      </p:pic>
      <p:sp>
        <p:nvSpPr>
          <p:cNvPr id="25" name="CasellaDiTesto 24">
            <a:extLst>
              <a:ext uri="{FF2B5EF4-FFF2-40B4-BE49-F238E27FC236}">
                <a16:creationId xmlns:a16="http://schemas.microsoft.com/office/drawing/2014/main" id="{BEFC8826-C594-4059-A8EC-EF1B46868D74}"/>
              </a:ext>
            </a:extLst>
          </p:cNvPr>
          <p:cNvSpPr txBox="1"/>
          <p:nvPr/>
        </p:nvSpPr>
        <p:spPr>
          <a:xfrm>
            <a:off x="150072" y="3373648"/>
            <a:ext cx="7213588" cy="923330"/>
          </a:xfrm>
          <a:prstGeom prst="rect">
            <a:avLst/>
          </a:prstGeom>
        </p:spPr>
        <p:style>
          <a:lnRef idx="2">
            <a:schemeClr val="accent2"/>
          </a:lnRef>
          <a:fillRef idx="1">
            <a:schemeClr val="lt1"/>
          </a:fillRef>
          <a:effectRef idx="0">
            <a:schemeClr val="accent2"/>
          </a:effectRef>
          <a:fontRef idx="minor">
            <a:schemeClr val="dk1"/>
          </a:fontRef>
        </p:style>
        <p:txBody>
          <a:bodyPr wrap="square" rtlCol="0">
            <a:spAutoFit/>
          </a:bodyPr>
          <a:lstStyle/>
          <a:p>
            <a:r>
              <a:rPr lang="it-IT" dirty="0"/>
              <a:t>Definizione:</a:t>
            </a:r>
          </a:p>
          <a:p>
            <a:r>
              <a:rPr lang="it-IT" i="1" dirty="0"/>
              <a:t>La radiazione elettromagnetica è una forma di energia che si propaga in modo ondulatorio attraverso lo spazio</a:t>
            </a:r>
            <a:r>
              <a:rPr lang="it-IT" dirty="0"/>
              <a:t>. </a:t>
            </a:r>
            <a:endParaRPr lang="en-US" b="1" dirty="0"/>
          </a:p>
        </p:txBody>
      </p:sp>
      <mc:AlternateContent xmlns:mc="http://schemas.openxmlformats.org/markup-compatibility/2006" xmlns:p14="http://schemas.microsoft.com/office/powerpoint/2010/main">
        <mc:Choice Requires="p14">
          <p:contentPart p14:bwMode="auto" r:id="rId3">
            <p14:nvContentPartPr>
              <p14:cNvPr id="38" name="Input penna 37">
                <a:extLst>
                  <a:ext uri="{FF2B5EF4-FFF2-40B4-BE49-F238E27FC236}">
                    <a16:creationId xmlns:a16="http://schemas.microsoft.com/office/drawing/2014/main" id="{8A5FBAA0-6A6B-42EF-8876-7B7720C8AC52}"/>
                  </a:ext>
                </a:extLst>
              </p14:cNvPr>
              <p14:cNvContentPartPr/>
              <p14:nvPr/>
            </p14:nvContentPartPr>
            <p14:xfrm>
              <a:off x="5768574" y="3815256"/>
              <a:ext cx="144" cy="144"/>
            </p14:xfrm>
          </p:contentPart>
        </mc:Choice>
        <mc:Fallback xmlns="">
          <p:pic>
            <p:nvPicPr>
              <p:cNvPr id="38" name="Input penna 37">
                <a:extLst>
                  <a:ext uri="{FF2B5EF4-FFF2-40B4-BE49-F238E27FC236}">
                    <a16:creationId xmlns:a16="http://schemas.microsoft.com/office/drawing/2014/main" id="{8A5FBAA0-6A6B-42EF-8876-7B7720C8AC52}"/>
                  </a:ext>
                </a:extLst>
              </p:cNvPr>
              <p:cNvPicPr/>
              <p:nvPr/>
            </p:nvPicPr>
            <p:blipFill>
              <a:blip r:embed="rId5"/>
              <a:stretch>
                <a:fillRect/>
              </a:stretch>
            </p:blipFill>
            <p:spPr>
              <a:xfrm>
                <a:off x="5765694" y="3812376"/>
                <a:ext cx="5760" cy="5760"/>
              </a:xfrm>
              <a:prstGeom prst="rect">
                <a:avLst/>
              </a:prstGeom>
            </p:spPr>
          </p:pic>
        </mc:Fallback>
      </mc:AlternateContent>
      <p:cxnSp>
        <p:nvCxnSpPr>
          <p:cNvPr id="1025" name="Connettore 2 1024">
            <a:extLst>
              <a:ext uri="{FF2B5EF4-FFF2-40B4-BE49-F238E27FC236}">
                <a16:creationId xmlns:a16="http://schemas.microsoft.com/office/drawing/2014/main" id="{E5F20343-028B-4EE6-9392-E100332B4DDD}"/>
              </a:ext>
            </a:extLst>
          </p:cNvPr>
          <p:cNvCxnSpPr/>
          <p:nvPr/>
        </p:nvCxnSpPr>
        <p:spPr>
          <a:xfrm>
            <a:off x="1440484" y="1671498"/>
            <a:ext cx="2376264" cy="0"/>
          </a:xfrm>
          <a:prstGeom prst="straightConnector1">
            <a:avLst/>
          </a:prstGeom>
          <a:ln w="19050">
            <a:solidFill>
              <a:schemeClr val="tx1"/>
            </a:solidFill>
            <a:headEnd type="triangle"/>
            <a:tailEnd type="triangle"/>
          </a:ln>
        </p:spPr>
        <p:style>
          <a:lnRef idx="1">
            <a:schemeClr val="accent1"/>
          </a:lnRef>
          <a:fillRef idx="0">
            <a:schemeClr val="accent1"/>
          </a:fillRef>
          <a:effectRef idx="0">
            <a:schemeClr val="accent1"/>
          </a:effectRef>
          <a:fontRef idx="minor">
            <a:schemeClr val="tx1"/>
          </a:fontRef>
        </p:style>
      </p:cxnSp>
      <p:sp>
        <p:nvSpPr>
          <p:cNvPr id="1026" name="CasellaDiTesto 1025">
            <a:extLst>
              <a:ext uri="{FF2B5EF4-FFF2-40B4-BE49-F238E27FC236}">
                <a16:creationId xmlns:a16="http://schemas.microsoft.com/office/drawing/2014/main" id="{C7D697FC-DE87-4BD3-BD4A-7CD1648299E9}"/>
              </a:ext>
            </a:extLst>
          </p:cNvPr>
          <p:cNvSpPr txBox="1"/>
          <p:nvPr/>
        </p:nvSpPr>
        <p:spPr>
          <a:xfrm>
            <a:off x="1763688" y="1252701"/>
            <a:ext cx="2275303" cy="369332"/>
          </a:xfrm>
          <a:prstGeom prst="rect">
            <a:avLst/>
          </a:prstGeom>
          <a:noFill/>
        </p:spPr>
        <p:txBody>
          <a:bodyPr wrap="none" rtlCol="0">
            <a:spAutoFit/>
          </a:bodyPr>
          <a:lstStyle/>
          <a:p>
            <a:r>
              <a:rPr lang="it-IT" dirty="0"/>
              <a:t>Lunghezza d’ onda (</a:t>
            </a:r>
            <a:r>
              <a:rPr lang="el-GR" dirty="0"/>
              <a:t>λ</a:t>
            </a:r>
            <a:r>
              <a:rPr lang="it-IT" dirty="0"/>
              <a:t>)</a:t>
            </a:r>
            <a:endParaRPr lang="en-US" dirty="0"/>
          </a:p>
        </p:txBody>
      </p:sp>
      <p:cxnSp>
        <p:nvCxnSpPr>
          <p:cNvPr id="68" name="Connettore 2 67">
            <a:extLst>
              <a:ext uri="{FF2B5EF4-FFF2-40B4-BE49-F238E27FC236}">
                <a16:creationId xmlns:a16="http://schemas.microsoft.com/office/drawing/2014/main" id="{63798EBD-5A90-4BAC-A38F-1AEBB6AE1791}"/>
              </a:ext>
            </a:extLst>
          </p:cNvPr>
          <p:cNvCxnSpPr>
            <a:cxnSpLocks/>
          </p:cNvCxnSpPr>
          <p:nvPr/>
        </p:nvCxnSpPr>
        <p:spPr>
          <a:xfrm>
            <a:off x="4499992" y="1736358"/>
            <a:ext cx="0" cy="452974"/>
          </a:xfrm>
          <a:prstGeom prst="straightConnector1">
            <a:avLst/>
          </a:prstGeom>
          <a:ln w="19050">
            <a:solidFill>
              <a:schemeClr val="tx1"/>
            </a:solidFill>
            <a:headEnd type="triangle"/>
            <a:tailEnd type="triangle"/>
          </a:ln>
        </p:spPr>
        <p:style>
          <a:lnRef idx="1">
            <a:schemeClr val="accent1"/>
          </a:lnRef>
          <a:fillRef idx="0">
            <a:schemeClr val="accent1"/>
          </a:fillRef>
          <a:effectRef idx="0">
            <a:schemeClr val="accent1"/>
          </a:effectRef>
          <a:fontRef idx="minor">
            <a:schemeClr val="tx1"/>
          </a:fontRef>
        </p:style>
      </p:cxnSp>
      <p:sp>
        <p:nvSpPr>
          <p:cNvPr id="70" name="CasellaDiTesto 69">
            <a:extLst>
              <a:ext uri="{FF2B5EF4-FFF2-40B4-BE49-F238E27FC236}">
                <a16:creationId xmlns:a16="http://schemas.microsoft.com/office/drawing/2014/main" id="{8A336B6E-E7F6-4CE9-AD6A-1034E123B1FB}"/>
              </a:ext>
            </a:extLst>
          </p:cNvPr>
          <p:cNvSpPr txBox="1"/>
          <p:nvPr/>
        </p:nvSpPr>
        <p:spPr>
          <a:xfrm>
            <a:off x="4471476" y="1571047"/>
            <a:ext cx="2026902" cy="369332"/>
          </a:xfrm>
          <a:prstGeom prst="rect">
            <a:avLst/>
          </a:prstGeom>
          <a:noFill/>
        </p:spPr>
        <p:txBody>
          <a:bodyPr wrap="none" rtlCol="0">
            <a:spAutoFit/>
          </a:bodyPr>
          <a:lstStyle/>
          <a:p>
            <a:r>
              <a:rPr lang="it-IT" dirty="0"/>
              <a:t>Ampiezza (potenza)</a:t>
            </a:r>
            <a:endParaRPr lang="en-US" dirty="0"/>
          </a:p>
        </p:txBody>
      </p:sp>
      <p:cxnSp>
        <p:nvCxnSpPr>
          <p:cNvPr id="71" name="Connettore 2 70">
            <a:extLst>
              <a:ext uri="{FF2B5EF4-FFF2-40B4-BE49-F238E27FC236}">
                <a16:creationId xmlns:a16="http://schemas.microsoft.com/office/drawing/2014/main" id="{814AFE63-AC8E-41A4-ACA0-5C4F7B9B5E2E}"/>
              </a:ext>
            </a:extLst>
          </p:cNvPr>
          <p:cNvCxnSpPr/>
          <p:nvPr/>
        </p:nvCxnSpPr>
        <p:spPr>
          <a:xfrm>
            <a:off x="819289" y="2852936"/>
            <a:ext cx="2376264" cy="0"/>
          </a:xfrm>
          <a:prstGeom prst="straightConnector1">
            <a:avLst/>
          </a:prstGeom>
          <a:ln w="19050">
            <a:solidFill>
              <a:schemeClr val="tx1"/>
            </a:solidFill>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1030" name="Connettore diritto 1029">
            <a:extLst>
              <a:ext uri="{FF2B5EF4-FFF2-40B4-BE49-F238E27FC236}">
                <a16:creationId xmlns:a16="http://schemas.microsoft.com/office/drawing/2014/main" id="{CB54D499-2DAD-4CA4-B9CE-962995929554}"/>
              </a:ext>
            </a:extLst>
          </p:cNvPr>
          <p:cNvCxnSpPr/>
          <p:nvPr/>
        </p:nvCxnSpPr>
        <p:spPr>
          <a:xfrm flipV="1">
            <a:off x="3209904" y="2165108"/>
            <a:ext cx="0" cy="663604"/>
          </a:xfrm>
          <a:prstGeom prst="line">
            <a:avLst/>
          </a:prstGeom>
          <a:ln w="19050">
            <a:solidFill>
              <a:schemeClr val="tx1"/>
            </a:solidFill>
            <a:prstDash val="sysDash"/>
          </a:ln>
        </p:spPr>
        <p:style>
          <a:lnRef idx="1">
            <a:schemeClr val="accent1"/>
          </a:lnRef>
          <a:fillRef idx="0">
            <a:schemeClr val="accent1"/>
          </a:fillRef>
          <a:effectRef idx="0">
            <a:schemeClr val="accent1"/>
          </a:effectRef>
          <a:fontRef idx="minor">
            <a:schemeClr val="tx1"/>
          </a:fontRef>
        </p:style>
      </p:cxnSp>
      <p:cxnSp>
        <p:nvCxnSpPr>
          <p:cNvPr id="74" name="Connettore diritto 73">
            <a:extLst>
              <a:ext uri="{FF2B5EF4-FFF2-40B4-BE49-F238E27FC236}">
                <a16:creationId xmlns:a16="http://schemas.microsoft.com/office/drawing/2014/main" id="{E92179A5-BB1A-4E40-A3DD-A4771D66D79C}"/>
              </a:ext>
            </a:extLst>
          </p:cNvPr>
          <p:cNvCxnSpPr/>
          <p:nvPr/>
        </p:nvCxnSpPr>
        <p:spPr>
          <a:xfrm flipV="1">
            <a:off x="819289" y="2165108"/>
            <a:ext cx="0" cy="663604"/>
          </a:xfrm>
          <a:prstGeom prst="line">
            <a:avLst/>
          </a:prstGeom>
          <a:ln w="19050">
            <a:solidFill>
              <a:schemeClr val="tx1"/>
            </a:solidFill>
            <a:prstDash val="sysDash"/>
          </a:ln>
        </p:spPr>
        <p:style>
          <a:lnRef idx="1">
            <a:schemeClr val="accent1"/>
          </a:lnRef>
          <a:fillRef idx="0">
            <a:schemeClr val="accent1"/>
          </a:fillRef>
          <a:effectRef idx="0">
            <a:schemeClr val="accent1"/>
          </a:effectRef>
          <a:fontRef idx="minor">
            <a:schemeClr val="tx1"/>
          </a:fontRef>
        </p:style>
      </p:cxnSp>
      <p:sp>
        <p:nvSpPr>
          <p:cNvPr id="75" name="CasellaDiTesto 74">
            <a:extLst>
              <a:ext uri="{FF2B5EF4-FFF2-40B4-BE49-F238E27FC236}">
                <a16:creationId xmlns:a16="http://schemas.microsoft.com/office/drawing/2014/main" id="{DA55C950-4A9C-499C-8CD5-B091611F224E}"/>
              </a:ext>
            </a:extLst>
          </p:cNvPr>
          <p:cNvSpPr txBox="1"/>
          <p:nvPr/>
        </p:nvSpPr>
        <p:spPr>
          <a:xfrm>
            <a:off x="1139738" y="2869660"/>
            <a:ext cx="3216238" cy="369332"/>
          </a:xfrm>
          <a:prstGeom prst="rect">
            <a:avLst/>
          </a:prstGeom>
          <a:noFill/>
        </p:spPr>
        <p:txBody>
          <a:bodyPr wrap="square" rtlCol="0">
            <a:spAutoFit/>
          </a:bodyPr>
          <a:lstStyle/>
          <a:p>
            <a:r>
              <a:rPr lang="it-IT" dirty="0"/>
              <a:t>Oscillazione</a:t>
            </a:r>
          </a:p>
        </p:txBody>
      </p:sp>
      <p:pic>
        <p:nvPicPr>
          <p:cNvPr id="5" name="Picture 2" descr="Risultati immagini per onda elettromagnetica">
            <a:extLst>
              <a:ext uri="{FF2B5EF4-FFF2-40B4-BE49-F238E27FC236}">
                <a16:creationId xmlns:a16="http://schemas.microsoft.com/office/drawing/2014/main" id="{7582BA7C-C837-438F-A173-0E8BDEB4E989}"/>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648450" y="1324999"/>
            <a:ext cx="2495550" cy="1828800"/>
          </a:xfrm>
          <a:prstGeom prst="rect">
            <a:avLst/>
          </a:prstGeom>
          <a:noFill/>
          <a:extLst>
            <a:ext uri="{909E8E84-426E-40DD-AFC4-6F175D3DCCD1}">
              <a14:hiddenFill xmlns:a14="http://schemas.microsoft.com/office/drawing/2010/main">
                <a:solidFill>
                  <a:srgbClr val="FFFFFF"/>
                </a:solidFill>
              </a14:hiddenFill>
            </a:ext>
          </a:extLst>
        </p:spPr>
      </p:pic>
      <p:sp>
        <p:nvSpPr>
          <p:cNvPr id="26" name="CasellaDiTesto 25">
            <a:extLst>
              <a:ext uri="{FF2B5EF4-FFF2-40B4-BE49-F238E27FC236}">
                <a16:creationId xmlns:a16="http://schemas.microsoft.com/office/drawing/2014/main" id="{0692CB8B-3B76-4712-9188-2BED6FB003C1}"/>
              </a:ext>
            </a:extLst>
          </p:cNvPr>
          <p:cNvSpPr txBox="1"/>
          <p:nvPr/>
        </p:nvSpPr>
        <p:spPr>
          <a:xfrm>
            <a:off x="155838" y="4581128"/>
            <a:ext cx="7213588" cy="1200329"/>
          </a:xfrm>
          <a:prstGeom prst="rect">
            <a:avLst/>
          </a:prstGeom>
        </p:spPr>
        <p:style>
          <a:lnRef idx="2">
            <a:schemeClr val="accent2"/>
          </a:lnRef>
          <a:fillRef idx="1">
            <a:schemeClr val="lt1"/>
          </a:fillRef>
          <a:effectRef idx="0">
            <a:schemeClr val="accent2"/>
          </a:effectRef>
          <a:fontRef idx="minor">
            <a:schemeClr val="dk1"/>
          </a:fontRef>
        </p:style>
        <p:txBody>
          <a:bodyPr wrap="square" rtlCol="0">
            <a:spAutoFit/>
          </a:bodyPr>
          <a:lstStyle/>
          <a:p>
            <a:r>
              <a:rPr lang="it-IT" dirty="0"/>
              <a:t>La radiazione elettromagnetica è caratterizzata da due componenti,</a:t>
            </a:r>
          </a:p>
          <a:p>
            <a:r>
              <a:rPr lang="it-IT" dirty="0"/>
              <a:t>la componente elettrica (E) e la componente magnetica (H), esse oscillano su piani perpendicolari tra loro e perpendicolari alla direzione di propagazione (</a:t>
            </a:r>
            <a:r>
              <a:rPr lang="it-IT" dirty="0" err="1"/>
              <a:t>Eq</a:t>
            </a:r>
            <a:r>
              <a:rPr lang="it-IT" dirty="0"/>
              <a:t>. di Maxwell). </a:t>
            </a:r>
            <a:endParaRPr lang="en-US" b="1" dirty="0"/>
          </a:p>
        </p:txBody>
      </p:sp>
      <p:sp>
        <p:nvSpPr>
          <p:cNvPr id="16" name="Titolo 1">
            <a:extLst>
              <a:ext uri="{FF2B5EF4-FFF2-40B4-BE49-F238E27FC236}">
                <a16:creationId xmlns:a16="http://schemas.microsoft.com/office/drawing/2014/main" id="{75F31FF0-4505-46F1-BB9E-3842723D5C80}"/>
              </a:ext>
            </a:extLst>
          </p:cNvPr>
          <p:cNvSpPr txBox="1">
            <a:spLocks/>
          </p:cNvSpPr>
          <p:nvPr/>
        </p:nvSpPr>
        <p:spPr>
          <a:xfrm>
            <a:off x="1259632" y="-27384"/>
            <a:ext cx="7221127" cy="1142640"/>
          </a:xfrm>
          <a:prstGeom prst="rect">
            <a:avLst/>
          </a:prstGeom>
          <a:noFill/>
          <a:ln>
            <a:noFill/>
          </a:ln>
        </p:spPr>
        <p:txBody>
          <a:bodyPr vert="horz" wrap="square" lIns="0" tIns="0" rIns="0" bIns="0" anchor="ctr"/>
          <a:lstStyle>
            <a:defPPr lvl="0">
              <a:buSzPct val="45000"/>
              <a:buFont typeface="StarSymbol"/>
              <a:buNone/>
            </a:defPPr>
            <a:lvl1pPr lvl="0">
              <a:buSzPct val="45000"/>
              <a:buFont typeface="StarSymbol"/>
              <a:buChar char="●"/>
            </a:lvl1pPr>
            <a:lvl2pPr lvl="1">
              <a:buSzPct val="45000"/>
              <a:buFont typeface="StarSymbol"/>
              <a:buChar char="●"/>
            </a:lvl2pPr>
            <a:lvl3pPr lvl="2">
              <a:buSzPct val="45000"/>
              <a:buFont typeface="StarSymbol"/>
              <a:buChar char="●"/>
            </a:lvl3pPr>
            <a:lvl4pPr lvl="3">
              <a:buSzPct val="45000"/>
              <a:buFont typeface="StarSymbol"/>
              <a:buChar char="●"/>
            </a:lvl4pPr>
            <a:lvl5pPr lvl="4">
              <a:buSzPct val="45000"/>
              <a:buFont typeface="StarSymbol"/>
              <a:buChar char="●"/>
            </a:lvl5pPr>
            <a:lvl6pPr lvl="5">
              <a:buSzPct val="45000"/>
              <a:buFont typeface="StarSymbol"/>
              <a:buChar char="●"/>
            </a:lvl6pPr>
            <a:lvl7pPr lvl="6">
              <a:buSzPct val="45000"/>
              <a:buFont typeface="StarSymbol"/>
              <a:buChar char="●"/>
            </a:lvl7pPr>
            <a:lvl8pPr lvl="7">
              <a:buSzPct val="45000"/>
              <a:buFont typeface="StarSymbol"/>
              <a:buChar char="●"/>
            </a:lvl8pPr>
            <a:lvl9pPr lvl="8">
              <a:buSzPct val="45000"/>
              <a:buFont typeface="StarSymbol"/>
              <a:buChar char="●"/>
            </a:lvl9pPr>
          </a:lstStyle>
          <a:p>
            <a:pPr marL="0" marR="0" lvl="0" indent="0" algn="l" defTabSz="914400" rtl="0" eaLnBrk="1" fontAlgn="auto" latinLnBrk="0" hangingPunct="1">
              <a:lnSpc>
                <a:spcPct val="100000"/>
              </a:lnSpc>
              <a:spcBef>
                <a:spcPts val="0"/>
              </a:spcBef>
              <a:spcAft>
                <a:spcPts val="0"/>
              </a:spcAft>
              <a:buClrTx/>
              <a:buSzPct val="45000"/>
              <a:buFont typeface="StarSymbol"/>
              <a:buNone/>
              <a:tabLst/>
              <a:defRPr/>
            </a:pPr>
            <a:r>
              <a:rPr kumimoji="0" lang="en-US" sz="4000" b="0" i="0" u="none" strike="noStrike" kern="1200" cap="none" spc="0" normalizeH="0" baseline="0" noProof="0" dirty="0" err="1">
                <a:ln>
                  <a:noFill/>
                </a:ln>
                <a:solidFill>
                  <a:srgbClr val="FF0000"/>
                </a:solidFill>
                <a:effectLst/>
                <a:highlight>
                  <a:scrgbClr r="0" g="0" b="0">
                    <a:alpha val="0"/>
                  </a:scrgbClr>
                </a:highlight>
                <a:uLnTx/>
                <a:uFillTx/>
                <a:latin typeface="Calibri"/>
                <a:ea typeface="Noto Sans CJK SC Regular" pitchFamily="2"/>
                <a:cs typeface="FreeSans" pitchFamily="2"/>
              </a:rPr>
              <a:t>Radiazione</a:t>
            </a:r>
            <a:r>
              <a:rPr kumimoji="0" lang="en-US" sz="4000" b="0" i="0" u="none" strike="noStrike" kern="1200" cap="none" spc="0" normalizeH="0" baseline="0" noProof="0" dirty="0">
                <a:ln>
                  <a:noFill/>
                </a:ln>
                <a:solidFill>
                  <a:schemeClr val="bg1"/>
                </a:solidFill>
                <a:effectLst/>
                <a:highlight>
                  <a:scrgbClr r="0" g="0" b="0">
                    <a:alpha val="0"/>
                  </a:scrgbClr>
                </a:highlight>
                <a:uLnTx/>
                <a:uFillTx/>
                <a:latin typeface="Calibri"/>
                <a:ea typeface="Noto Sans CJK SC Regular" pitchFamily="2"/>
                <a:cs typeface="FreeSans" pitchFamily="2"/>
              </a:rPr>
              <a:t> </a:t>
            </a:r>
            <a:r>
              <a:rPr kumimoji="0" lang="en-US" sz="4000" b="0" i="0" u="none" strike="noStrike" kern="1200" cap="none" spc="0" normalizeH="0" baseline="0" noProof="0" dirty="0" err="1">
                <a:ln>
                  <a:noFill/>
                </a:ln>
                <a:solidFill>
                  <a:srgbClr val="00B0F0"/>
                </a:solidFill>
                <a:effectLst/>
                <a:highlight>
                  <a:scrgbClr r="0" g="0" b="0">
                    <a:alpha val="0"/>
                  </a:scrgbClr>
                </a:highlight>
                <a:uLnTx/>
                <a:uFillTx/>
                <a:latin typeface="Calibri"/>
                <a:ea typeface="Noto Sans CJK SC Regular" pitchFamily="2"/>
                <a:cs typeface="FreeSans" pitchFamily="2"/>
              </a:rPr>
              <a:t>elettro</a:t>
            </a:r>
            <a:r>
              <a:rPr kumimoji="0" lang="en-US" sz="4000" b="0" i="0" u="none" strike="noStrike" kern="1200" cap="none" spc="0" normalizeH="0" baseline="0" noProof="0" dirty="0" err="1">
                <a:ln>
                  <a:noFill/>
                </a:ln>
                <a:solidFill>
                  <a:schemeClr val="accent2">
                    <a:lumMod val="40000"/>
                    <a:lumOff val="60000"/>
                  </a:schemeClr>
                </a:solidFill>
                <a:effectLst/>
                <a:highlight>
                  <a:scrgbClr r="0" g="0" b="0">
                    <a:alpha val="0"/>
                  </a:scrgbClr>
                </a:highlight>
                <a:uLnTx/>
                <a:uFillTx/>
                <a:latin typeface="Calibri"/>
                <a:ea typeface="Noto Sans CJK SC Regular" pitchFamily="2"/>
                <a:cs typeface="FreeSans" pitchFamily="2"/>
              </a:rPr>
              <a:t>magnetica</a:t>
            </a:r>
            <a:endParaRPr kumimoji="0" lang="en-US" sz="4000" b="0" i="0" u="none" strike="noStrike" kern="1200" cap="none" spc="0" normalizeH="0" baseline="0" noProof="0" dirty="0">
              <a:ln>
                <a:noFill/>
              </a:ln>
              <a:solidFill>
                <a:schemeClr val="accent2">
                  <a:lumMod val="40000"/>
                  <a:lumOff val="60000"/>
                </a:schemeClr>
              </a:solidFill>
              <a:effectLst/>
              <a:highlight>
                <a:scrgbClr r="0" g="0" b="0">
                  <a:alpha val="0"/>
                </a:scrgbClr>
              </a:highlight>
              <a:uLnTx/>
              <a:uFillTx/>
              <a:latin typeface="Calibri"/>
              <a:ea typeface="Noto Sans CJK SC Regular" pitchFamily="2"/>
              <a:cs typeface="FreeSans" pitchFamily="2"/>
            </a:endParaRPr>
          </a:p>
        </p:txBody>
      </p:sp>
      <p:sp>
        <p:nvSpPr>
          <p:cNvPr id="3" name="Segnaposto numero diapositiva 2">
            <a:extLst>
              <a:ext uri="{FF2B5EF4-FFF2-40B4-BE49-F238E27FC236}">
                <a16:creationId xmlns:a16="http://schemas.microsoft.com/office/drawing/2014/main" id="{629A4091-604C-4436-B37E-41E7FD6DB38F}"/>
              </a:ext>
            </a:extLst>
          </p:cNvPr>
          <p:cNvSpPr>
            <a:spLocks noGrp="1"/>
          </p:cNvSpPr>
          <p:nvPr>
            <p:ph type="sldNum" sz="quarter" idx="12"/>
          </p:nvPr>
        </p:nvSpPr>
        <p:spPr/>
        <p:txBody>
          <a:bodyPr/>
          <a:lstStyle/>
          <a:p>
            <a:pPr lvl="0"/>
            <a:fld id="{ECFF226D-0335-4CD5-953B-11480A5FAEA9}" type="slidenum">
              <a:rPr lang="it-IT" smtClean="0"/>
              <a:pPr lvl="0"/>
              <a:t>12</a:t>
            </a:fld>
            <a:endParaRPr lang="it-IT"/>
          </a:p>
        </p:txBody>
      </p:sp>
    </p:spTree>
  </p:cSld>
  <p:clrMapOvr>
    <a:masterClrMapping/>
  </p:clrMapOvr>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magine 1" descr="714px-Onde_electromagnetique.svg.png"/>
          <p:cNvPicPr>
            <a:picLocks noChangeAspect="1"/>
          </p:cNvPicPr>
          <p:nvPr/>
        </p:nvPicPr>
        <p:blipFill rotWithShape="1">
          <a:blip r:embed="rId2" cstate="print"/>
          <a:srcRect r="15385"/>
          <a:stretch/>
        </p:blipFill>
        <p:spPr>
          <a:xfrm>
            <a:off x="-36512" y="1381713"/>
            <a:ext cx="5544616" cy="1615239"/>
          </a:xfrm>
          <a:prstGeom prst="rect">
            <a:avLst/>
          </a:prstGeom>
        </p:spPr>
      </p:pic>
      <p:sp>
        <p:nvSpPr>
          <p:cNvPr id="3" name="CasellaDiTesto 2"/>
          <p:cNvSpPr txBox="1"/>
          <p:nvPr/>
        </p:nvSpPr>
        <p:spPr>
          <a:xfrm>
            <a:off x="467544" y="3429000"/>
            <a:ext cx="8208912" cy="3338735"/>
          </a:xfrm>
          <a:prstGeom prst="rect">
            <a:avLst/>
          </a:prstGeom>
        </p:spPr>
        <p:style>
          <a:lnRef idx="2">
            <a:schemeClr val="accent2"/>
          </a:lnRef>
          <a:fillRef idx="1">
            <a:schemeClr val="lt1"/>
          </a:fillRef>
          <a:effectRef idx="0">
            <a:schemeClr val="accent2"/>
          </a:effectRef>
          <a:fontRef idx="minor">
            <a:schemeClr val="dk1"/>
          </a:fontRef>
        </p:style>
        <p:txBody>
          <a:bodyPr wrap="square" rtlCol="0">
            <a:spAutoFit/>
          </a:bodyPr>
          <a:lstStyle/>
          <a:p>
            <a:pPr>
              <a:lnSpc>
                <a:spcPct val="200000"/>
              </a:lnSpc>
              <a:buFont typeface="Arial" pitchFamily="34" charset="0"/>
              <a:buChar char="•"/>
            </a:pPr>
            <a:r>
              <a:rPr lang="en-US" b="1" dirty="0" err="1"/>
              <a:t>Duplice</a:t>
            </a:r>
            <a:r>
              <a:rPr lang="en-US" b="1" dirty="0"/>
              <a:t> Natura, </a:t>
            </a:r>
            <a:r>
              <a:rPr lang="en-US" b="1" dirty="0" err="1"/>
              <a:t>sia</a:t>
            </a:r>
            <a:r>
              <a:rPr lang="en-US" b="1" dirty="0"/>
              <a:t> </a:t>
            </a:r>
            <a:r>
              <a:rPr lang="en-US" b="1" dirty="0" err="1"/>
              <a:t>Corpuscolare</a:t>
            </a:r>
            <a:r>
              <a:rPr lang="en-US" b="1" dirty="0"/>
              <a:t> </a:t>
            </a:r>
            <a:r>
              <a:rPr lang="en-US" b="1" dirty="0" err="1"/>
              <a:t>sia</a:t>
            </a:r>
            <a:r>
              <a:rPr lang="en-US" b="1" dirty="0"/>
              <a:t> </a:t>
            </a:r>
            <a:r>
              <a:rPr lang="en-US" b="1" dirty="0" err="1"/>
              <a:t>Ondulatoria</a:t>
            </a:r>
            <a:r>
              <a:rPr lang="en-US" b="1" dirty="0"/>
              <a:t> </a:t>
            </a:r>
            <a:r>
              <a:rPr lang="en-US" dirty="0"/>
              <a:t>(</a:t>
            </a:r>
            <a:r>
              <a:rPr lang="en-US" dirty="0" err="1"/>
              <a:t>Ricordate</a:t>
            </a:r>
            <a:r>
              <a:rPr lang="en-US" dirty="0"/>
              <a:t>, </a:t>
            </a:r>
            <a:r>
              <a:rPr lang="en-US" dirty="0" err="1"/>
              <a:t>Effetto</a:t>
            </a:r>
            <a:r>
              <a:rPr lang="en-US" dirty="0"/>
              <a:t> </a:t>
            </a:r>
            <a:r>
              <a:rPr lang="en-US" dirty="0" err="1"/>
              <a:t>fotoelettrico</a:t>
            </a:r>
            <a:r>
              <a:rPr lang="en-US" dirty="0"/>
              <a:t> di Einstein: un </a:t>
            </a:r>
            <a:r>
              <a:rPr lang="en-US" dirty="0" err="1"/>
              <a:t>fotone</a:t>
            </a:r>
            <a:r>
              <a:rPr lang="en-US" dirty="0"/>
              <a:t> </a:t>
            </a:r>
            <a:r>
              <a:rPr lang="en-US" dirty="0" err="1"/>
              <a:t>che</a:t>
            </a:r>
            <a:r>
              <a:rPr lang="en-US" dirty="0"/>
              <a:t> </a:t>
            </a:r>
            <a:r>
              <a:rPr lang="en-US" dirty="0" err="1"/>
              <a:t>colpisce</a:t>
            </a:r>
            <a:r>
              <a:rPr lang="en-US" dirty="0"/>
              <a:t> una </a:t>
            </a:r>
            <a:r>
              <a:rPr lang="en-US" dirty="0" err="1"/>
              <a:t>lastra</a:t>
            </a:r>
            <a:r>
              <a:rPr lang="en-US" dirty="0"/>
              <a:t> </a:t>
            </a:r>
            <a:r>
              <a:rPr lang="en-US" dirty="0" err="1"/>
              <a:t>metallica</a:t>
            </a:r>
            <a:r>
              <a:rPr lang="en-US" dirty="0"/>
              <a:t> libera un </a:t>
            </a:r>
            <a:r>
              <a:rPr lang="en-US" dirty="0" err="1"/>
              <a:t>elettrone</a:t>
            </a:r>
            <a:r>
              <a:rPr lang="en-US" dirty="0"/>
              <a:t>; </a:t>
            </a:r>
            <a:r>
              <a:rPr lang="en-US" dirty="0" err="1"/>
              <a:t>ipotesi</a:t>
            </a:r>
            <a:r>
              <a:rPr lang="en-US" dirty="0"/>
              <a:t> di De Broglie: Le </a:t>
            </a:r>
            <a:r>
              <a:rPr lang="en-US" dirty="0" err="1"/>
              <a:t>particelle</a:t>
            </a:r>
            <a:r>
              <a:rPr lang="en-US" dirty="0"/>
              <a:t> </a:t>
            </a:r>
            <a:r>
              <a:rPr lang="en-US" dirty="0" err="1"/>
              <a:t>mostrano</a:t>
            </a:r>
            <a:r>
              <a:rPr lang="en-US" dirty="0"/>
              <a:t> le </a:t>
            </a:r>
            <a:r>
              <a:rPr lang="en-US" dirty="0" err="1"/>
              <a:t>proprietà</a:t>
            </a:r>
            <a:r>
              <a:rPr lang="en-US" dirty="0"/>
              <a:t> </a:t>
            </a:r>
            <a:r>
              <a:rPr lang="en-US" dirty="0" err="1"/>
              <a:t>fisiche</a:t>
            </a:r>
            <a:r>
              <a:rPr lang="en-US" dirty="0"/>
              <a:t> </a:t>
            </a:r>
            <a:r>
              <a:rPr lang="en-US" dirty="0" err="1"/>
              <a:t>tipiche</a:t>
            </a:r>
            <a:r>
              <a:rPr lang="en-US" dirty="0"/>
              <a:t> </a:t>
            </a:r>
            <a:r>
              <a:rPr lang="en-US" dirty="0" err="1"/>
              <a:t>delle</a:t>
            </a:r>
            <a:r>
              <a:rPr lang="en-US" dirty="0"/>
              <a:t> </a:t>
            </a:r>
            <a:r>
              <a:rPr lang="en-US" dirty="0" err="1"/>
              <a:t>onde</a:t>
            </a:r>
            <a:r>
              <a:rPr lang="en-US" dirty="0"/>
              <a:t>)</a:t>
            </a:r>
          </a:p>
          <a:p>
            <a:pPr>
              <a:lnSpc>
                <a:spcPct val="200000"/>
              </a:lnSpc>
              <a:buFont typeface="Arial" pitchFamily="34" charset="0"/>
              <a:buChar char="•"/>
            </a:pPr>
            <a:r>
              <a:rPr lang="en-US" b="1" dirty="0"/>
              <a:t>La </a:t>
            </a:r>
            <a:r>
              <a:rPr lang="en-US" b="1" dirty="0" err="1"/>
              <a:t>radiazione</a:t>
            </a:r>
            <a:r>
              <a:rPr lang="en-US" b="1" dirty="0"/>
              <a:t> </a:t>
            </a:r>
            <a:r>
              <a:rPr lang="en-US" b="1" dirty="0" err="1"/>
              <a:t>elettromagnetica</a:t>
            </a:r>
            <a:r>
              <a:rPr lang="en-US" b="1" dirty="0"/>
              <a:t> e </a:t>
            </a:r>
            <a:r>
              <a:rPr lang="en-US" b="1" dirty="0" err="1"/>
              <a:t>formata</a:t>
            </a:r>
            <a:r>
              <a:rPr lang="en-US" b="1" dirty="0"/>
              <a:t> da </a:t>
            </a:r>
            <a:r>
              <a:rPr lang="en-US" b="1" dirty="0" err="1"/>
              <a:t>livelli</a:t>
            </a:r>
            <a:r>
              <a:rPr lang="en-US" b="1" dirty="0"/>
              <a:t> </a:t>
            </a:r>
            <a:r>
              <a:rPr lang="en-US" b="1" dirty="0" err="1"/>
              <a:t>discreti</a:t>
            </a:r>
            <a:r>
              <a:rPr lang="en-US" b="1" dirty="0"/>
              <a:t> di </a:t>
            </a:r>
            <a:r>
              <a:rPr lang="en-US" b="1" dirty="0" err="1"/>
              <a:t>energia</a:t>
            </a:r>
            <a:r>
              <a:rPr lang="en-US" dirty="0"/>
              <a:t> (</a:t>
            </a:r>
            <a:r>
              <a:rPr lang="en-US" dirty="0" err="1"/>
              <a:t>il</a:t>
            </a:r>
            <a:r>
              <a:rPr lang="en-US" dirty="0"/>
              <a:t> </a:t>
            </a:r>
            <a:r>
              <a:rPr lang="en-US" dirty="0" err="1"/>
              <a:t>fotone</a:t>
            </a:r>
            <a:r>
              <a:rPr lang="en-US" dirty="0"/>
              <a:t> è </a:t>
            </a:r>
            <a:r>
              <a:rPr lang="en-US" dirty="0" err="1"/>
              <a:t>il</a:t>
            </a:r>
            <a:r>
              <a:rPr lang="en-US" dirty="0"/>
              <a:t> </a:t>
            </a:r>
            <a:r>
              <a:rPr lang="en-US" dirty="0" err="1"/>
              <a:t>quanto</a:t>
            </a:r>
            <a:r>
              <a:rPr lang="en-US" dirty="0"/>
              <a:t> </a:t>
            </a:r>
            <a:r>
              <a:rPr lang="en-US" dirty="0" err="1"/>
              <a:t>della</a:t>
            </a:r>
            <a:r>
              <a:rPr lang="en-US" dirty="0"/>
              <a:t> </a:t>
            </a:r>
            <a:r>
              <a:rPr lang="en-US" dirty="0" err="1"/>
              <a:t>radiazione</a:t>
            </a:r>
            <a:r>
              <a:rPr lang="en-US" dirty="0"/>
              <a:t> </a:t>
            </a:r>
            <a:r>
              <a:rPr lang="en-US" dirty="0" err="1"/>
              <a:t>elettromagnetica</a:t>
            </a:r>
            <a:r>
              <a:rPr lang="en-US" dirty="0"/>
              <a:t>). In alter parole, </a:t>
            </a:r>
            <a:r>
              <a:rPr lang="it-IT" dirty="0"/>
              <a:t>la radiazione può essere vista come un treno di fotoni (‘pacchetti’ discreti di energia).</a:t>
            </a:r>
            <a:endParaRPr lang="it-IT" b="1" u="sng" dirty="0"/>
          </a:p>
        </p:txBody>
      </p:sp>
      <p:pic>
        <p:nvPicPr>
          <p:cNvPr id="7" name="Immagine 6">
            <a:extLst>
              <a:ext uri="{FF2B5EF4-FFF2-40B4-BE49-F238E27FC236}">
                <a16:creationId xmlns:a16="http://schemas.microsoft.com/office/drawing/2014/main" id="{B0B565FA-2014-4E82-8DB8-EF8742425AF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804248" y="1115256"/>
            <a:ext cx="2247179" cy="2232248"/>
          </a:xfrm>
          <a:prstGeom prst="rect">
            <a:avLst/>
          </a:prstGeom>
        </p:spPr>
      </p:pic>
      <mc:AlternateContent xmlns:mc="http://schemas.openxmlformats.org/markup-compatibility/2006" xmlns:p14="http://schemas.microsoft.com/office/powerpoint/2010/main">
        <mc:Choice Requires="p14">
          <p:contentPart p14:bwMode="auto" r:id="rId4">
            <p14:nvContentPartPr>
              <p14:cNvPr id="38" name="Input penna 37">
                <a:extLst>
                  <a:ext uri="{FF2B5EF4-FFF2-40B4-BE49-F238E27FC236}">
                    <a16:creationId xmlns:a16="http://schemas.microsoft.com/office/drawing/2014/main" id="{8A5FBAA0-6A6B-42EF-8876-7B7720C8AC52}"/>
                  </a:ext>
                </a:extLst>
              </p14:cNvPr>
              <p14:cNvContentPartPr/>
              <p14:nvPr/>
            </p14:nvContentPartPr>
            <p14:xfrm>
              <a:off x="5768574" y="3815256"/>
              <a:ext cx="144" cy="144"/>
            </p14:xfrm>
          </p:contentPart>
        </mc:Choice>
        <mc:Fallback xmlns="">
          <p:pic>
            <p:nvPicPr>
              <p:cNvPr id="38" name="Input penna 37">
                <a:extLst>
                  <a:ext uri="{FF2B5EF4-FFF2-40B4-BE49-F238E27FC236}">
                    <a16:creationId xmlns:a16="http://schemas.microsoft.com/office/drawing/2014/main" id="{8A5FBAA0-6A6B-42EF-8876-7B7720C8AC52}"/>
                  </a:ext>
                </a:extLst>
              </p:cNvPr>
              <p:cNvPicPr/>
              <p:nvPr/>
            </p:nvPicPr>
            <p:blipFill>
              <a:blip r:embed="rId5"/>
              <a:stretch>
                <a:fillRect/>
              </a:stretch>
            </p:blipFill>
            <p:spPr>
              <a:xfrm>
                <a:off x="5765694" y="3812376"/>
                <a:ext cx="5760" cy="5760"/>
              </a:xfrm>
              <a:prstGeom prst="rect">
                <a:avLst/>
              </a:prstGeom>
            </p:spPr>
          </p:pic>
        </mc:Fallback>
      </mc:AlternateContent>
      <p:cxnSp>
        <p:nvCxnSpPr>
          <p:cNvPr id="1025" name="Connettore 2 1024">
            <a:extLst>
              <a:ext uri="{FF2B5EF4-FFF2-40B4-BE49-F238E27FC236}">
                <a16:creationId xmlns:a16="http://schemas.microsoft.com/office/drawing/2014/main" id="{E5F20343-028B-4EE6-9392-E100332B4DDD}"/>
              </a:ext>
            </a:extLst>
          </p:cNvPr>
          <p:cNvCxnSpPr/>
          <p:nvPr/>
        </p:nvCxnSpPr>
        <p:spPr>
          <a:xfrm>
            <a:off x="1440484" y="1671498"/>
            <a:ext cx="2376264" cy="0"/>
          </a:xfrm>
          <a:prstGeom prst="straightConnector1">
            <a:avLst/>
          </a:prstGeom>
          <a:ln w="19050">
            <a:solidFill>
              <a:schemeClr val="tx1"/>
            </a:solidFill>
            <a:headEnd type="triangle"/>
            <a:tailEnd type="triangle"/>
          </a:ln>
        </p:spPr>
        <p:style>
          <a:lnRef idx="1">
            <a:schemeClr val="accent1"/>
          </a:lnRef>
          <a:fillRef idx="0">
            <a:schemeClr val="accent1"/>
          </a:fillRef>
          <a:effectRef idx="0">
            <a:schemeClr val="accent1"/>
          </a:effectRef>
          <a:fontRef idx="minor">
            <a:schemeClr val="tx1"/>
          </a:fontRef>
        </p:style>
      </p:cxnSp>
      <p:sp>
        <p:nvSpPr>
          <p:cNvPr id="1026" name="CasellaDiTesto 1025">
            <a:extLst>
              <a:ext uri="{FF2B5EF4-FFF2-40B4-BE49-F238E27FC236}">
                <a16:creationId xmlns:a16="http://schemas.microsoft.com/office/drawing/2014/main" id="{C7D697FC-DE87-4BD3-BD4A-7CD1648299E9}"/>
              </a:ext>
            </a:extLst>
          </p:cNvPr>
          <p:cNvSpPr txBox="1"/>
          <p:nvPr/>
        </p:nvSpPr>
        <p:spPr>
          <a:xfrm>
            <a:off x="1763688" y="1252701"/>
            <a:ext cx="2222403" cy="369332"/>
          </a:xfrm>
          <a:prstGeom prst="rect">
            <a:avLst/>
          </a:prstGeom>
          <a:noFill/>
        </p:spPr>
        <p:txBody>
          <a:bodyPr wrap="none" rtlCol="0">
            <a:spAutoFit/>
          </a:bodyPr>
          <a:lstStyle/>
          <a:p>
            <a:r>
              <a:rPr lang="it-IT" dirty="0"/>
              <a:t>Lunghezza d’ onda (</a:t>
            </a:r>
            <a:r>
              <a:rPr lang="el-GR" dirty="0"/>
              <a:t>λ</a:t>
            </a:r>
            <a:r>
              <a:rPr lang="it-IT" dirty="0"/>
              <a:t>)</a:t>
            </a:r>
            <a:endParaRPr lang="en-US" dirty="0"/>
          </a:p>
        </p:txBody>
      </p:sp>
      <p:cxnSp>
        <p:nvCxnSpPr>
          <p:cNvPr id="68" name="Connettore 2 67">
            <a:extLst>
              <a:ext uri="{FF2B5EF4-FFF2-40B4-BE49-F238E27FC236}">
                <a16:creationId xmlns:a16="http://schemas.microsoft.com/office/drawing/2014/main" id="{63798EBD-5A90-4BAC-A38F-1AEBB6AE1791}"/>
              </a:ext>
            </a:extLst>
          </p:cNvPr>
          <p:cNvCxnSpPr>
            <a:cxnSpLocks/>
          </p:cNvCxnSpPr>
          <p:nvPr/>
        </p:nvCxnSpPr>
        <p:spPr>
          <a:xfrm>
            <a:off x="4499992" y="1736358"/>
            <a:ext cx="0" cy="452974"/>
          </a:xfrm>
          <a:prstGeom prst="straightConnector1">
            <a:avLst/>
          </a:prstGeom>
          <a:ln w="19050">
            <a:solidFill>
              <a:schemeClr val="tx1"/>
            </a:solidFill>
            <a:headEnd type="triangle"/>
            <a:tailEnd type="triangle"/>
          </a:ln>
        </p:spPr>
        <p:style>
          <a:lnRef idx="1">
            <a:schemeClr val="accent1"/>
          </a:lnRef>
          <a:fillRef idx="0">
            <a:schemeClr val="accent1"/>
          </a:fillRef>
          <a:effectRef idx="0">
            <a:schemeClr val="accent1"/>
          </a:effectRef>
          <a:fontRef idx="minor">
            <a:schemeClr val="tx1"/>
          </a:fontRef>
        </p:style>
      </p:cxnSp>
      <p:sp>
        <p:nvSpPr>
          <p:cNvPr id="70" name="CasellaDiTesto 69">
            <a:extLst>
              <a:ext uri="{FF2B5EF4-FFF2-40B4-BE49-F238E27FC236}">
                <a16:creationId xmlns:a16="http://schemas.microsoft.com/office/drawing/2014/main" id="{8A336B6E-E7F6-4CE9-AD6A-1034E123B1FB}"/>
              </a:ext>
            </a:extLst>
          </p:cNvPr>
          <p:cNvSpPr txBox="1"/>
          <p:nvPr/>
        </p:nvSpPr>
        <p:spPr>
          <a:xfrm>
            <a:off x="4471476" y="1571047"/>
            <a:ext cx="2026902" cy="369332"/>
          </a:xfrm>
          <a:prstGeom prst="rect">
            <a:avLst/>
          </a:prstGeom>
          <a:noFill/>
        </p:spPr>
        <p:txBody>
          <a:bodyPr wrap="none" rtlCol="0">
            <a:spAutoFit/>
          </a:bodyPr>
          <a:lstStyle/>
          <a:p>
            <a:r>
              <a:rPr lang="it-IT" dirty="0"/>
              <a:t>Ampiezza (potenza)</a:t>
            </a:r>
            <a:endParaRPr lang="en-US" dirty="0"/>
          </a:p>
        </p:txBody>
      </p:sp>
      <p:cxnSp>
        <p:nvCxnSpPr>
          <p:cNvPr id="71" name="Connettore 2 70">
            <a:extLst>
              <a:ext uri="{FF2B5EF4-FFF2-40B4-BE49-F238E27FC236}">
                <a16:creationId xmlns:a16="http://schemas.microsoft.com/office/drawing/2014/main" id="{814AFE63-AC8E-41A4-ACA0-5C4F7B9B5E2E}"/>
              </a:ext>
            </a:extLst>
          </p:cNvPr>
          <p:cNvCxnSpPr/>
          <p:nvPr/>
        </p:nvCxnSpPr>
        <p:spPr>
          <a:xfrm>
            <a:off x="819289" y="2852936"/>
            <a:ext cx="2376264" cy="0"/>
          </a:xfrm>
          <a:prstGeom prst="straightConnector1">
            <a:avLst/>
          </a:prstGeom>
          <a:ln w="19050">
            <a:solidFill>
              <a:schemeClr val="tx1"/>
            </a:solidFill>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1030" name="Connettore diritto 1029">
            <a:extLst>
              <a:ext uri="{FF2B5EF4-FFF2-40B4-BE49-F238E27FC236}">
                <a16:creationId xmlns:a16="http://schemas.microsoft.com/office/drawing/2014/main" id="{CB54D499-2DAD-4CA4-B9CE-962995929554}"/>
              </a:ext>
            </a:extLst>
          </p:cNvPr>
          <p:cNvCxnSpPr/>
          <p:nvPr/>
        </p:nvCxnSpPr>
        <p:spPr>
          <a:xfrm flipV="1">
            <a:off x="3209904" y="2165108"/>
            <a:ext cx="0" cy="663604"/>
          </a:xfrm>
          <a:prstGeom prst="line">
            <a:avLst/>
          </a:prstGeom>
          <a:ln w="19050">
            <a:solidFill>
              <a:schemeClr val="tx1"/>
            </a:solidFill>
            <a:prstDash val="sysDash"/>
          </a:ln>
        </p:spPr>
        <p:style>
          <a:lnRef idx="1">
            <a:schemeClr val="accent1"/>
          </a:lnRef>
          <a:fillRef idx="0">
            <a:schemeClr val="accent1"/>
          </a:fillRef>
          <a:effectRef idx="0">
            <a:schemeClr val="accent1"/>
          </a:effectRef>
          <a:fontRef idx="minor">
            <a:schemeClr val="tx1"/>
          </a:fontRef>
        </p:style>
      </p:cxnSp>
      <p:cxnSp>
        <p:nvCxnSpPr>
          <p:cNvPr id="74" name="Connettore diritto 73">
            <a:extLst>
              <a:ext uri="{FF2B5EF4-FFF2-40B4-BE49-F238E27FC236}">
                <a16:creationId xmlns:a16="http://schemas.microsoft.com/office/drawing/2014/main" id="{E92179A5-BB1A-4E40-A3DD-A4771D66D79C}"/>
              </a:ext>
            </a:extLst>
          </p:cNvPr>
          <p:cNvCxnSpPr/>
          <p:nvPr/>
        </p:nvCxnSpPr>
        <p:spPr>
          <a:xfrm flipV="1">
            <a:off x="819289" y="2165108"/>
            <a:ext cx="0" cy="663604"/>
          </a:xfrm>
          <a:prstGeom prst="line">
            <a:avLst/>
          </a:prstGeom>
          <a:ln w="19050">
            <a:solidFill>
              <a:schemeClr val="tx1"/>
            </a:solidFill>
            <a:prstDash val="sysDash"/>
          </a:ln>
        </p:spPr>
        <p:style>
          <a:lnRef idx="1">
            <a:schemeClr val="accent1"/>
          </a:lnRef>
          <a:fillRef idx="0">
            <a:schemeClr val="accent1"/>
          </a:fillRef>
          <a:effectRef idx="0">
            <a:schemeClr val="accent1"/>
          </a:effectRef>
          <a:fontRef idx="minor">
            <a:schemeClr val="tx1"/>
          </a:fontRef>
        </p:style>
      </p:cxnSp>
      <p:sp>
        <p:nvSpPr>
          <p:cNvPr id="75" name="CasellaDiTesto 74">
            <a:extLst>
              <a:ext uri="{FF2B5EF4-FFF2-40B4-BE49-F238E27FC236}">
                <a16:creationId xmlns:a16="http://schemas.microsoft.com/office/drawing/2014/main" id="{DA55C950-4A9C-499C-8CD5-B091611F224E}"/>
              </a:ext>
            </a:extLst>
          </p:cNvPr>
          <p:cNvSpPr txBox="1"/>
          <p:nvPr/>
        </p:nvSpPr>
        <p:spPr>
          <a:xfrm>
            <a:off x="1139738" y="2869660"/>
            <a:ext cx="3216238" cy="369332"/>
          </a:xfrm>
          <a:prstGeom prst="rect">
            <a:avLst/>
          </a:prstGeom>
          <a:noFill/>
        </p:spPr>
        <p:txBody>
          <a:bodyPr wrap="square" rtlCol="0">
            <a:spAutoFit/>
          </a:bodyPr>
          <a:lstStyle/>
          <a:p>
            <a:r>
              <a:rPr lang="it-IT" dirty="0"/>
              <a:t>Oscillazione</a:t>
            </a:r>
          </a:p>
        </p:txBody>
      </p:sp>
      <mc:AlternateContent xmlns:mc="http://schemas.openxmlformats.org/markup-compatibility/2006" xmlns:p14="http://schemas.microsoft.com/office/powerpoint/2010/main">
        <mc:Choice Requires="p14">
          <p:contentPart p14:bwMode="auto" r:id="rId6">
            <p14:nvContentPartPr>
              <p14:cNvPr id="1035" name="Input penna 1034">
                <a:extLst>
                  <a:ext uri="{FF2B5EF4-FFF2-40B4-BE49-F238E27FC236}">
                    <a16:creationId xmlns:a16="http://schemas.microsoft.com/office/drawing/2014/main" id="{E2C0EF9A-1CE7-46A6-9595-126735C05AF1}"/>
                  </a:ext>
                </a:extLst>
              </p14:cNvPr>
              <p14:cNvContentPartPr/>
              <p14:nvPr/>
            </p14:nvContentPartPr>
            <p14:xfrm>
              <a:off x="2019102" y="5787336"/>
              <a:ext cx="144" cy="144"/>
            </p14:xfrm>
          </p:contentPart>
        </mc:Choice>
        <mc:Fallback xmlns="">
          <p:pic>
            <p:nvPicPr>
              <p:cNvPr id="1035" name="Input penna 1034">
                <a:extLst>
                  <a:ext uri="{FF2B5EF4-FFF2-40B4-BE49-F238E27FC236}">
                    <a16:creationId xmlns:a16="http://schemas.microsoft.com/office/drawing/2014/main" id="{E2C0EF9A-1CE7-46A6-9595-126735C05AF1}"/>
                  </a:ext>
                </a:extLst>
              </p:cNvPr>
              <p:cNvPicPr/>
              <p:nvPr/>
            </p:nvPicPr>
            <p:blipFill>
              <a:blip r:embed="rId7"/>
              <a:stretch>
                <a:fillRect/>
              </a:stretch>
            </p:blipFill>
            <p:spPr>
              <a:xfrm>
                <a:off x="2017662" y="5785896"/>
                <a:ext cx="2880" cy="2880"/>
              </a:xfrm>
              <a:prstGeom prst="rect">
                <a:avLst/>
              </a:prstGeom>
            </p:spPr>
          </p:pic>
        </mc:Fallback>
      </mc:AlternateContent>
      <p:sp>
        <p:nvSpPr>
          <p:cNvPr id="16" name="Titolo 1">
            <a:extLst>
              <a:ext uri="{FF2B5EF4-FFF2-40B4-BE49-F238E27FC236}">
                <a16:creationId xmlns:a16="http://schemas.microsoft.com/office/drawing/2014/main" id="{0B223A66-8ED1-495B-84C4-960FC3EDA1F5}"/>
              </a:ext>
            </a:extLst>
          </p:cNvPr>
          <p:cNvSpPr txBox="1">
            <a:spLocks/>
          </p:cNvSpPr>
          <p:nvPr/>
        </p:nvSpPr>
        <p:spPr>
          <a:xfrm>
            <a:off x="1259632" y="-27384"/>
            <a:ext cx="7221127" cy="1142640"/>
          </a:xfrm>
          <a:prstGeom prst="rect">
            <a:avLst/>
          </a:prstGeom>
          <a:noFill/>
          <a:ln>
            <a:noFill/>
          </a:ln>
        </p:spPr>
        <p:txBody>
          <a:bodyPr vert="horz" wrap="square" lIns="0" tIns="0" rIns="0" bIns="0" anchor="ctr"/>
          <a:lstStyle>
            <a:defPPr lvl="0">
              <a:buSzPct val="45000"/>
              <a:buFont typeface="StarSymbol"/>
              <a:buNone/>
            </a:defPPr>
            <a:lvl1pPr lvl="0">
              <a:buSzPct val="45000"/>
              <a:buFont typeface="StarSymbol"/>
              <a:buChar char="●"/>
            </a:lvl1pPr>
            <a:lvl2pPr lvl="1">
              <a:buSzPct val="45000"/>
              <a:buFont typeface="StarSymbol"/>
              <a:buChar char="●"/>
            </a:lvl2pPr>
            <a:lvl3pPr lvl="2">
              <a:buSzPct val="45000"/>
              <a:buFont typeface="StarSymbol"/>
              <a:buChar char="●"/>
            </a:lvl3pPr>
            <a:lvl4pPr lvl="3">
              <a:buSzPct val="45000"/>
              <a:buFont typeface="StarSymbol"/>
              <a:buChar char="●"/>
            </a:lvl4pPr>
            <a:lvl5pPr lvl="4">
              <a:buSzPct val="45000"/>
              <a:buFont typeface="StarSymbol"/>
              <a:buChar char="●"/>
            </a:lvl5pPr>
            <a:lvl6pPr lvl="5">
              <a:buSzPct val="45000"/>
              <a:buFont typeface="StarSymbol"/>
              <a:buChar char="●"/>
            </a:lvl6pPr>
            <a:lvl7pPr lvl="6">
              <a:buSzPct val="45000"/>
              <a:buFont typeface="StarSymbol"/>
              <a:buChar char="●"/>
            </a:lvl7pPr>
            <a:lvl8pPr lvl="7">
              <a:buSzPct val="45000"/>
              <a:buFont typeface="StarSymbol"/>
              <a:buChar char="●"/>
            </a:lvl8pPr>
            <a:lvl9pPr lvl="8">
              <a:buSzPct val="45000"/>
              <a:buFont typeface="StarSymbol"/>
              <a:buChar char="●"/>
            </a:lvl9pPr>
          </a:lstStyle>
          <a:p>
            <a:pPr marL="0" marR="0" lvl="0" indent="0" algn="l" defTabSz="914400" rtl="0" eaLnBrk="1" fontAlgn="auto" latinLnBrk="0" hangingPunct="1">
              <a:lnSpc>
                <a:spcPct val="100000"/>
              </a:lnSpc>
              <a:spcBef>
                <a:spcPts val="0"/>
              </a:spcBef>
              <a:spcAft>
                <a:spcPts val="0"/>
              </a:spcAft>
              <a:buClrTx/>
              <a:buSzPct val="45000"/>
              <a:buFont typeface="StarSymbol"/>
              <a:buNone/>
              <a:tabLst/>
              <a:defRPr/>
            </a:pPr>
            <a:r>
              <a:rPr kumimoji="0" lang="en-US" sz="4000" b="0" i="0" u="none" strike="noStrike" kern="1200" cap="none" spc="0" normalizeH="0" baseline="0" noProof="0" dirty="0" err="1">
                <a:ln>
                  <a:noFill/>
                </a:ln>
                <a:solidFill>
                  <a:srgbClr val="FF0000"/>
                </a:solidFill>
                <a:effectLst/>
                <a:highlight>
                  <a:scrgbClr r="0" g="0" b="0">
                    <a:alpha val="0"/>
                  </a:scrgbClr>
                </a:highlight>
                <a:uLnTx/>
                <a:uFillTx/>
                <a:latin typeface="Calibri"/>
                <a:ea typeface="Noto Sans CJK SC Regular" pitchFamily="2"/>
                <a:cs typeface="FreeSans" pitchFamily="2"/>
              </a:rPr>
              <a:t>Radiazione</a:t>
            </a:r>
            <a:r>
              <a:rPr kumimoji="0" lang="en-US" sz="4000" b="0" i="0" u="none" strike="noStrike" kern="1200" cap="none" spc="0" normalizeH="0" baseline="0" noProof="0" dirty="0">
                <a:ln>
                  <a:noFill/>
                </a:ln>
                <a:solidFill>
                  <a:schemeClr val="bg1"/>
                </a:solidFill>
                <a:effectLst/>
                <a:highlight>
                  <a:scrgbClr r="0" g="0" b="0">
                    <a:alpha val="0"/>
                  </a:scrgbClr>
                </a:highlight>
                <a:uLnTx/>
                <a:uFillTx/>
                <a:latin typeface="Calibri"/>
                <a:ea typeface="Noto Sans CJK SC Regular" pitchFamily="2"/>
                <a:cs typeface="FreeSans" pitchFamily="2"/>
              </a:rPr>
              <a:t> </a:t>
            </a:r>
            <a:r>
              <a:rPr kumimoji="0" lang="en-US" sz="4000" b="0" i="0" u="none" strike="noStrike" kern="1200" cap="none" spc="0" normalizeH="0" baseline="0" noProof="0" dirty="0" err="1">
                <a:ln>
                  <a:noFill/>
                </a:ln>
                <a:solidFill>
                  <a:srgbClr val="00B0F0"/>
                </a:solidFill>
                <a:effectLst/>
                <a:highlight>
                  <a:scrgbClr r="0" g="0" b="0">
                    <a:alpha val="0"/>
                  </a:scrgbClr>
                </a:highlight>
                <a:uLnTx/>
                <a:uFillTx/>
                <a:latin typeface="Calibri"/>
                <a:ea typeface="Noto Sans CJK SC Regular" pitchFamily="2"/>
                <a:cs typeface="FreeSans" pitchFamily="2"/>
              </a:rPr>
              <a:t>elettro</a:t>
            </a:r>
            <a:r>
              <a:rPr kumimoji="0" lang="en-US" sz="4000" b="0" i="0" u="none" strike="noStrike" kern="1200" cap="none" spc="0" normalizeH="0" baseline="0" noProof="0" dirty="0" err="1">
                <a:ln>
                  <a:noFill/>
                </a:ln>
                <a:solidFill>
                  <a:schemeClr val="accent2">
                    <a:lumMod val="40000"/>
                    <a:lumOff val="60000"/>
                  </a:schemeClr>
                </a:solidFill>
                <a:effectLst/>
                <a:highlight>
                  <a:scrgbClr r="0" g="0" b="0">
                    <a:alpha val="0"/>
                  </a:scrgbClr>
                </a:highlight>
                <a:uLnTx/>
                <a:uFillTx/>
                <a:latin typeface="Calibri"/>
                <a:ea typeface="Noto Sans CJK SC Regular" pitchFamily="2"/>
                <a:cs typeface="FreeSans" pitchFamily="2"/>
              </a:rPr>
              <a:t>magnetica</a:t>
            </a:r>
            <a:endParaRPr kumimoji="0" lang="en-US" sz="4000" b="0" i="0" u="none" strike="noStrike" kern="1200" cap="none" spc="0" normalizeH="0" baseline="0" noProof="0" dirty="0">
              <a:ln>
                <a:noFill/>
              </a:ln>
              <a:solidFill>
                <a:schemeClr val="accent2">
                  <a:lumMod val="40000"/>
                  <a:lumOff val="60000"/>
                </a:schemeClr>
              </a:solidFill>
              <a:effectLst/>
              <a:highlight>
                <a:scrgbClr r="0" g="0" b="0">
                  <a:alpha val="0"/>
                </a:scrgbClr>
              </a:highlight>
              <a:uLnTx/>
              <a:uFillTx/>
              <a:latin typeface="Calibri"/>
              <a:ea typeface="Noto Sans CJK SC Regular" pitchFamily="2"/>
              <a:cs typeface="FreeSans" pitchFamily="2"/>
            </a:endParaRPr>
          </a:p>
        </p:txBody>
      </p:sp>
      <p:sp>
        <p:nvSpPr>
          <p:cNvPr id="4" name="Segnaposto numero diapositiva 3">
            <a:extLst>
              <a:ext uri="{FF2B5EF4-FFF2-40B4-BE49-F238E27FC236}">
                <a16:creationId xmlns:a16="http://schemas.microsoft.com/office/drawing/2014/main" id="{1A97BC84-49BA-49DE-93AB-E116FBDF6586}"/>
              </a:ext>
            </a:extLst>
          </p:cNvPr>
          <p:cNvSpPr>
            <a:spLocks noGrp="1"/>
          </p:cNvSpPr>
          <p:nvPr>
            <p:ph type="sldNum" sz="quarter" idx="12"/>
          </p:nvPr>
        </p:nvSpPr>
        <p:spPr/>
        <p:txBody>
          <a:bodyPr/>
          <a:lstStyle/>
          <a:p>
            <a:pPr lvl="0"/>
            <a:fld id="{ECFF226D-0335-4CD5-953B-11480A5FAEA9}" type="slidenum">
              <a:rPr lang="it-IT" smtClean="0"/>
              <a:pPr lvl="0"/>
              <a:t>13</a:t>
            </a:fld>
            <a:endParaRPr lang="it-IT"/>
          </a:p>
        </p:txBody>
      </p:sp>
    </p:spTree>
    <p:extLst>
      <p:ext uri="{BB962C8B-B14F-4D97-AF65-F5344CB8AC3E}">
        <p14:creationId xmlns:p14="http://schemas.microsoft.com/office/powerpoint/2010/main" val="1161624475"/>
      </p:ext>
    </p:extLst>
  </p:cSld>
  <p:clrMapOvr>
    <a:masterClrMapping/>
  </p:clrMapOvr>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magine 1" descr="714px-Onde_electromagnetique.svg.png"/>
          <p:cNvPicPr>
            <a:picLocks noChangeAspect="1"/>
          </p:cNvPicPr>
          <p:nvPr/>
        </p:nvPicPr>
        <p:blipFill rotWithShape="1">
          <a:blip r:embed="rId2" cstate="print"/>
          <a:srcRect r="15385"/>
          <a:stretch/>
        </p:blipFill>
        <p:spPr>
          <a:xfrm>
            <a:off x="1403648" y="1052736"/>
            <a:ext cx="5544616" cy="1615239"/>
          </a:xfrm>
          <a:prstGeom prst="rect">
            <a:avLst/>
          </a:prstGeom>
        </p:spPr>
      </p:pic>
      <mc:AlternateContent xmlns:mc="http://schemas.openxmlformats.org/markup-compatibility/2006" xmlns:a14="http://schemas.microsoft.com/office/drawing/2010/main">
        <mc:Choice Requires="a14">
          <p:sp>
            <p:nvSpPr>
              <p:cNvPr id="3" name="CasellaDiTesto 2"/>
              <p:cNvSpPr txBox="1"/>
              <p:nvPr/>
            </p:nvSpPr>
            <p:spPr>
              <a:xfrm>
                <a:off x="72008" y="2925220"/>
                <a:ext cx="8964488" cy="3835024"/>
              </a:xfrm>
              <a:prstGeom prst="rect">
                <a:avLst/>
              </a:prstGeom>
            </p:spPr>
            <p:style>
              <a:lnRef idx="2">
                <a:schemeClr val="accent2"/>
              </a:lnRef>
              <a:fillRef idx="1">
                <a:schemeClr val="lt1"/>
              </a:fillRef>
              <a:effectRef idx="0">
                <a:schemeClr val="accent2"/>
              </a:effectRef>
              <a:fontRef idx="minor">
                <a:schemeClr val="dk1"/>
              </a:fontRef>
            </p:style>
            <p:txBody>
              <a:bodyPr wrap="square" rtlCol="0">
                <a:spAutoFit/>
              </a:bodyPr>
              <a:lstStyle/>
              <a:p>
                <a:pPr>
                  <a:lnSpc>
                    <a:spcPct val="150000"/>
                  </a:lnSpc>
                </a:pPr>
                <a:r>
                  <a:rPr lang="it-IT" sz="2000" b="1" dirty="0"/>
                  <a:t>CARATTERISTICHE DI UN ONDA ELETTROMAGNETICA:</a:t>
                </a:r>
                <a:endParaRPr lang="it-IT" dirty="0"/>
              </a:p>
              <a:p>
                <a:pPr marL="285750" indent="-285750">
                  <a:lnSpc>
                    <a:spcPct val="150000"/>
                  </a:lnSpc>
                  <a:buFont typeface="Arial" panose="020B0604020202020204" pitchFamily="34" charset="0"/>
                  <a:buChar char="•"/>
                </a:pPr>
                <a:r>
                  <a:rPr lang="en-US" b="1" dirty="0" err="1"/>
                  <a:t>Direzione</a:t>
                </a:r>
                <a:r>
                  <a:rPr lang="en-US" b="1" dirty="0"/>
                  <a:t> di </a:t>
                </a:r>
                <a:r>
                  <a:rPr lang="en-US" b="1" dirty="0" err="1"/>
                  <a:t>propagazione</a:t>
                </a:r>
                <a:r>
                  <a:rPr lang="en-US" dirty="0"/>
                  <a:t>:         (Ad </a:t>
                </a:r>
                <a:r>
                  <a:rPr lang="en-US" dirty="0" err="1"/>
                  <a:t>esempio</a:t>
                </a:r>
                <a:r>
                  <a:rPr lang="en-US" dirty="0"/>
                  <a:t> </a:t>
                </a:r>
                <a:r>
                  <a:rPr lang="en-US" dirty="0" err="1"/>
                  <a:t>nell’illustrazione</a:t>
                </a:r>
                <a:r>
                  <a:rPr lang="en-US" dirty="0"/>
                  <a:t> </a:t>
                </a:r>
                <a:r>
                  <a:rPr lang="it-IT" dirty="0"/>
                  <a:t>soprastante</a:t>
                </a:r>
                <a:r>
                  <a:rPr lang="en-US" dirty="0"/>
                  <a:t> è x)</a:t>
                </a:r>
              </a:p>
              <a:p>
                <a:pPr marL="285750" indent="-285750">
                  <a:lnSpc>
                    <a:spcPct val="150000"/>
                  </a:lnSpc>
                  <a:buFont typeface="Arial" panose="020B0604020202020204" pitchFamily="34" charset="0"/>
                  <a:buChar char="•"/>
                </a:pPr>
                <a:r>
                  <a:rPr lang="it-IT" b="1" dirty="0"/>
                  <a:t>Lunghezza d’onda</a:t>
                </a:r>
                <a:r>
                  <a:rPr lang="it-IT" dirty="0"/>
                  <a:t>: </a:t>
                </a:r>
                <a14:m>
                  <m:oMath xmlns:m="http://schemas.openxmlformats.org/officeDocument/2006/math">
                    <m:r>
                      <a:rPr lang="en-US" i="1">
                        <a:latin typeface="Cambria Math" panose="02040503050406030204" pitchFamily="18" charset="0"/>
                      </a:rPr>
                      <m:t>𝜆</m:t>
                    </m:r>
                  </m:oMath>
                </a14:m>
                <a:r>
                  <a:rPr lang="it-IT" dirty="0"/>
                  <a:t> (nm)           (E’ la distanza fra due creste)</a:t>
                </a:r>
              </a:p>
              <a:p>
                <a:pPr marL="285750" indent="-285750">
                  <a:lnSpc>
                    <a:spcPct val="150000"/>
                  </a:lnSpc>
                  <a:buFont typeface="Arial" panose="020B0604020202020204" pitchFamily="34" charset="0"/>
                  <a:buChar char="•"/>
                </a:pPr>
                <a:r>
                  <a:rPr lang="it-IT" b="1" dirty="0"/>
                  <a:t>frequenza</a:t>
                </a:r>
                <a:r>
                  <a:rPr lang="it-IT" dirty="0"/>
                  <a:t>: </a:t>
                </a:r>
                <a14:m>
                  <m:oMath xmlns:m="http://schemas.openxmlformats.org/officeDocument/2006/math">
                    <m:r>
                      <a:rPr lang="en-US" i="1">
                        <a:latin typeface="Cambria Math" panose="02040503050406030204" pitchFamily="18" charset="0"/>
                      </a:rPr>
                      <m:t>𝑣</m:t>
                    </m:r>
                  </m:oMath>
                </a14:m>
                <a:r>
                  <a:rPr lang="it-IT" dirty="0"/>
                  <a:t> (Hz/s)                       (E’ il numero di oscillazioni al secondo)</a:t>
                </a:r>
              </a:p>
              <a:p>
                <a:pPr marL="285750" indent="-285750">
                  <a:lnSpc>
                    <a:spcPct val="150000"/>
                  </a:lnSpc>
                  <a:buFont typeface="Arial" panose="020B0604020202020204" pitchFamily="34" charset="0"/>
                  <a:buChar char="•"/>
                </a:pPr>
                <a:r>
                  <a:rPr lang="it-IT" b="1" dirty="0"/>
                  <a:t>Ampiezza</a:t>
                </a:r>
                <a:r>
                  <a:rPr lang="it-IT" dirty="0"/>
                  <a:t>: A</a:t>
                </a:r>
                <a:r>
                  <a:rPr lang="it-IT" baseline="-25000" dirty="0"/>
                  <a:t> </a:t>
                </a:r>
                <a:r>
                  <a:rPr lang="it-IT" dirty="0"/>
                  <a:t>                                  (E’ la differenza del valore massimo e il valore di equilibrio)</a:t>
                </a:r>
                <a:endParaRPr lang="en-US" dirty="0"/>
              </a:p>
              <a:p>
                <a:pPr marL="285750" indent="-285750">
                  <a:lnSpc>
                    <a:spcPct val="150000"/>
                  </a:lnSpc>
                  <a:buFont typeface="Arial" panose="020B0604020202020204" pitchFamily="34" charset="0"/>
                  <a:buChar char="•"/>
                </a:pPr>
                <a:r>
                  <a:rPr lang="it-IT" b="1" dirty="0"/>
                  <a:t>Energia</a:t>
                </a:r>
                <a:r>
                  <a:rPr lang="it-IT" dirty="0"/>
                  <a:t>: U (J)                                  (Ogni O.E. è in grado di trasferire energia tra due punti dello spazio, U= U</a:t>
                </a:r>
                <a:r>
                  <a:rPr lang="it-IT" baseline="-25000" dirty="0"/>
                  <a:t>e</a:t>
                </a:r>
                <a:r>
                  <a:rPr lang="it-IT" dirty="0"/>
                  <a:t> +</a:t>
                </a:r>
                <a:r>
                  <a:rPr lang="it-IT" dirty="0" err="1"/>
                  <a:t>U</a:t>
                </a:r>
                <a:r>
                  <a:rPr lang="it-IT" baseline="-25000" dirty="0" err="1"/>
                  <a:t>m</a:t>
                </a:r>
                <a:r>
                  <a:rPr lang="it-IT" dirty="0"/>
                  <a:t>; Dipende dalla frequenza)</a:t>
                </a:r>
              </a:p>
              <a:p>
                <a:pPr marL="285750" indent="-285750">
                  <a:lnSpc>
                    <a:spcPct val="150000"/>
                  </a:lnSpc>
                  <a:buFont typeface="Arial" panose="020B0604020202020204" pitchFamily="34" charset="0"/>
                  <a:buChar char="•"/>
                </a:pPr>
                <a:r>
                  <a:rPr lang="en-US" b="1" dirty="0" err="1"/>
                  <a:t>Intensità</a:t>
                </a:r>
                <a:r>
                  <a:rPr lang="en-US" dirty="0"/>
                  <a:t>: I (W/m</a:t>
                </a:r>
                <a:r>
                  <a:rPr lang="en-US" baseline="30000" dirty="0"/>
                  <a:t>2</a:t>
                </a:r>
                <a:r>
                  <a:rPr lang="en-US" dirty="0"/>
                  <a:t>)                         (E’ la </a:t>
                </a:r>
                <a:r>
                  <a:rPr lang="it-IT" dirty="0"/>
                  <a:t>quantità di Energia trasportata da un’onda per unità di tempo per unità di superficie</a:t>
                </a:r>
                <a:r>
                  <a:rPr lang="en-US" dirty="0"/>
                  <a:t>)</a:t>
                </a:r>
              </a:p>
            </p:txBody>
          </p:sp>
        </mc:Choice>
        <mc:Fallback xmlns="">
          <p:sp>
            <p:nvSpPr>
              <p:cNvPr id="3" name="CasellaDiTesto 2"/>
              <p:cNvSpPr txBox="1">
                <a:spLocks noRot="1" noChangeAspect="1" noMove="1" noResize="1" noEditPoints="1" noAdjustHandles="1" noChangeArrowheads="1" noChangeShapeType="1" noTextEdit="1"/>
              </p:cNvSpPr>
              <p:nvPr/>
            </p:nvSpPr>
            <p:spPr>
              <a:xfrm>
                <a:off x="72008" y="2925220"/>
                <a:ext cx="8964488" cy="3835024"/>
              </a:xfrm>
              <a:prstGeom prst="rect">
                <a:avLst/>
              </a:prstGeom>
              <a:blipFill>
                <a:blip r:embed="rId3"/>
                <a:stretch>
                  <a:fillRect l="-611" b="-1264"/>
                </a:stretch>
              </a:blipFill>
            </p:spPr>
            <p:txBody>
              <a:bodyPr/>
              <a:lstStyle/>
              <a:p>
                <a:r>
                  <a:rPr lang="it-IT">
                    <a:noFill/>
                  </a:rPr>
                  <a:t> </a:t>
                </a:r>
              </a:p>
            </p:txBody>
          </p:sp>
        </mc:Fallback>
      </mc:AlternateContent>
      <p:sp>
        <p:nvSpPr>
          <p:cNvPr id="4" name="Titolo 1"/>
          <p:cNvSpPr txBox="1">
            <a:spLocks/>
          </p:cNvSpPr>
          <p:nvPr/>
        </p:nvSpPr>
        <p:spPr>
          <a:xfrm>
            <a:off x="1259632" y="-27384"/>
            <a:ext cx="7221127" cy="1142640"/>
          </a:xfrm>
          <a:prstGeom prst="rect">
            <a:avLst/>
          </a:prstGeom>
          <a:noFill/>
          <a:ln>
            <a:noFill/>
          </a:ln>
        </p:spPr>
        <p:txBody>
          <a:bodyPr vert="horz" wrap="square" lIns="0" tIns="0" rIns="0" bIns="0" anchor="ctr"/>
          <a:lstStyle>
            <a:defPPr lvl="0">
              <a:buSzPct val="45000"/>
              <a:buFont typeface="StarSymbol"/>
              <a:buNone/>
            </a:defPPr>
            <a:lvl1pPr lvl="0">
              <a:buSzPct val="45000"/>
              <a:buFont typeface="StarSymbol"/>
              <a:buChar char="●"/>
            </a:lvl1pPr>
            <a:lvl2pPr lvl="1">
              <a:buSzPct val="45000"/>
              <a:buFont typeface="StarSymbol"/>
              <a:buChar char="●"/>
            </a:lvl2pPr>
            <a:lvl3pPr lvl="2">
              <a:buSzPct val="45000"/>
              <a:buFont typeface="StarSymbol"/>
              <a:buChar char="●"/>
            </a:lvl3pPr>
            <a:lvl4pPr lvl="3">
              <a:buSzPct val="45000"/>
              <a:buFont typeface="StarSymbol"/>
              <a:buChar char="●"/>
            </a:lvl4pPr>
            <a:lvl5pPr lvl="4">
              <a:buSzPct val="45000"/>
              <a:buFont typeface="StarSymbol"/>
              <a:buChar char="●"/>
            </a:lvl5pPr>
            <a:lvl6pPr lvl="5">
              <a:buSzPct val="45000"/>
              <a:buFont typeface="StarSymbol"/>
              <a:buChar char="●"/>
            </a:lvl6pPr>
            <a:lvl7pPr lvl="6">
              <a:buSzPct val="45000"/>
              <a:buFont typeface="StarSymbol"/>
              <a:buChar char="●"/>
            </a:lvl7pPr>
            <a:lvl8pPr lvl="7">
              <a:buSzPct val="45000"/>
              <a:buFont typeface="StarSymbol"/>
              <a:buChar char="●"/>
            </a:lvl8pPr>
            <a:lvl9pPr lvl="8">
              <a:buSzPct val="45000"/>
              <a:buFont typeface="StarSymbol"/>
              <a:buChar char="●"/>
            </a:lvl9pPr>
          </a:lstStyle>
          <a:p>
            <a:pPr marL="0" marR="0" lvl="0" indent="0" algn="l" defTabSz="914400" rtl="0" eaLnBrk="1" fontAlgn="auto" latinLnBrk="0" hangingPunct="1">
              <a:lnSpc>
                <a:spcPct val="100000"/>
              </a:lnSpc>
              <a:spcBef>
                <a:spcPts val="0"/>
              </a:spcBef>
              <a:spcAft>
                <a:spcPts val="0"/>
              </a:spcAft>
              <a:buClrTx/>
              <a:buSzPct val="45000"/>
              <a:buFont typeface="StarSymbol"/>
              <a:buNone/>
              <a:tabLst/>
              <a:defRPr/>
            </a:pPr>
            <a:r>
              <a:rPr kumimoji="0" lang="en-US" sz="4000" b="0" i="0" u="none" strike="noStrike" kern="1200" cap="none" spc="0" normalizeH="0" baseline="0" noProof="0" dirty="0" err="1">
                <a:ln>
                  <a:noFill/>
                </a:ln>
                <a:solidFill>
                  <a:srgbClr val="FF0000"/>
                </a:solidFill>
                <a:effectLst/>
                <a:highlight>
                  <a:scrgbClr r="0" g="0" b="0">
                    <a:alpha val="0"/>
                  </a:scrgbClr>
                </a:highlight>
                <a:uLnTx/>
                <a:uFillTx/>
                <a:latin typeface="Calibri"/>
                <a:ea typeface="Noto Sans CJK SC Regular" pitchFamily="2"/>
                <a:cs typeface="FreeSans" pitchFamily="2"/>
              </a:rPr>
              <a:t>Radiazione</a:t>
            </a:r>
            <a:r>
              <a:rPr kumimoji="0" lang="en-US" sz="4000" b="0" i="0" u="none" strike="noStrike" kern="1200" cap="none" spc="0" normalizeH="0" baseline="0" noProof="0" dirty="0">
                <a:ln>
                  <a:noFill/>
                </a:ln>
                <a:solidFill>
                  <a:schemeClr val="bg1"/>
                </a:solidFill>
                <a:effectLst/>
                <a:highlight>
                  <a:scrgbClr r="0" g="0" b="0">
                    <a:alpha val="0"/>
                  </a:scrgbClr>
                </a:highlight>
                <a:uLnTx/>
                <a:uFillTx/>
                <a:latin typeface="Calibri"/>
                <a:ea typeface="Noto Sans CJK SC Regular" pitchFamily="2"/>
                <a:cs typeface="FreeSans" pitchFamily="2"/>
              </a:rPr>
              <a:t> </a:t>
            </a:r>
            <a:r>
              <a:rPr kumimoji="0" lang="en-US" sz="4000" b="0" i="0" u="none" strike="noStrike" kern="1200" cap="none" spc="0" normalizeH="0" baseline="0" noProof="0" dirty="0" err="1">
                <a:ln>
                  <a:noFill/>
                </a:ln>
                <a:solidFill>
                  <a:srgbClr val="00B0F0"/>
                </a:solidFill>
                <a:effectLst/>
                <a:highlight>
                  <a:scrgbClr r="0" g="0" b="0">
                    <a:alpha val="0"/>
                  </a:scrgbClr>
                </a:highlight>
                <a:uLnTx/>
                <a:uFillTx/>
                <a:latin typeface="Calibri"/>
                <a:ea typeface="Noto Sans CJK SC Regular" pitchFamily="2"/>
                <a:cs typeface="FreeSans" pitchFamily="2"/>
              </a:rPr>
              <a:t>elettro</a:t>
            </a:r>
            <a:r>
              <a:rPr kumimoji="0" lang="en-US" sz="4000" b="0" i="0" u="none" strike="noStrike" kern="1200" cap="none" spc="0" normalizeH="0" baseline="0" noProof="0" dirty="0" err="1">
                <a:ln>
                  <a:noFill/>
                </a:ln>
                <a:solidFill>
                  <a:schemeClr val="accent2">
                    <a:lumMod val="40000"/>
                    <a:lumOff val="60000"/>
                  </a:schemeClr>
                </a:solidFill>
                <a:effectLst/>
                <a:highlight>
                  <a:scrgbClr r="0" g="0" b="0">
                    <a:alpha val="0"/>
                  </a:scrgbClr>
                </a:highlight>
                <a:uLnTx/>
                <a:uFillTx/>
                <a:latin typeface="Calibri"/>
                <a:ea typeface="Noto Sans CJK SC Regular" pitchFamily="2"/>
                <a:cs typeface="FreeSans" pitchFamily="2"/>
              </a:rPr>
              <a:t>magnetica</a:t>
            </a:r>
            <a:endParaRPr kumimoji="0" lang="en-US" sz="4000" b="0" i="0" u="none" strike="noStrike" kern="1200" cap="none" spc="0" normalizeH="0" baseline="0" noProof="0" dirty="0">
              <a:ln>
                <a:noFill/>
              </a:ln>
              <a:solidFill>
                <a:schemeClr val="accent2">
                  <a:lumMod val="40000"/>
                  <a:lumOff val="60000"/>
                </a:schemeClr>
              </a:solidFill>
              <a:effectLst/>
              <a:highlight>
                <a:scrgbClr r="0" g="0" b="0">
                  <a:alpha val="0"/>
                </a:scrgbClr>
              </a:highlight>
              <a:uLnTx/>
              <a:uFillTx/>
              <a:latin typeface="Calibri"/>
              <a:ea typeface="Noto Sans CJK SC Regular" pitchFamily="2"/>
              <a:cs typeface="FreeSans" pitchFamily="2"/>
            </a:endParaRPr>
          </a:p>
        </p:txBody>
      </p:sp>
      <mc:AlternateContent xmlns:mc="http://schemas.openxmlformats.org/markup-compatibility/2006" xmlns:p14="http://schemas.microsoft.com/office/powerpoint/2010/main">
        <mc:Choice Requires="p14">
          <p:contentPart p14:bwMode="auto" r:id="rId4">
            <p14:nvContentPartPr>
              <p14:cNvPr id="38" name="Input penna 37">
                <a:extLst>
                  <a:ext uri="{FF2B5EF4-FFF2-40B4-BE49-F238E27FC236}">
                    <a16:creationId xmlns:a16="http://schemas.microsoft.com/office/drawing/2014/main" id="{8A5FBAA0-6A6B-42EF-8876-7B7720C8AC52}"/>
                  </a:ext>
                </a:extLst>
              </p14:cNvPr>
              <p14:cNvContentPartPr/>
              <p14:nvPr/>
            </p14:nvContentPartPr>
            <p14:xfrm>
              <a:off x="5768574" y="3815256"/>
              <a:ext cx="144" cy="144"/>
            </p14:xfrm>
          </p:contentPart>
        </mc:Choice>
        <mc:Fallback xmlns="">
          <p:pic>
            <p:nvPicPr>
              <p:cNvPr id="38" name="Input penna 37">
                <a:extLst>
                  <a:ext uri="{FF2B5EF4-FFF2-40B4-BE49-F238E27FC236}">
                    <a16:creationId xmlns:a16="http://schemas.microsoft.com/office/drawing/2014/main" id="{8A5FBAA0-6A6B-42EF-8876-7B7720C8AC52}"/>
                  </a:ext>
                </a:extLst>
              </p:cNvPr>
              <p:cNvPicPr/>
              <p:nvPr/>
            </p:nvPicPr>
            <p:blipFill>
              <a:blip r:embed="rId5"/>
              <a:stretch>
                <a:fillRect/>
              </a:stretch>
            </p:blipFill>
            <p:spPr>
              <a:xfrm>
                <a:off x="5765694" y="3812376"/>
                <a:ext cx="5760" cy="5760"/>
              </a:xfrm>
              <a:prstGeom prst="rect">
                <a:avLst/>
              </a:prstGeom>
            </p:spPr>
          </p:pic>
        </mc:Fallback>
      </mc:AlternateContent>
      <p:cxnSp>
        <p:nvCxnSpPr>
          <p:cNvPr id="1025" name="Connettore 2 1024">
            <a:extLst>
              <a:ext uri="{FF2B5EF4-FFF2-40B4-BE49-F238E27FC236}">
                <a16:creationId xmlns:a16="http://schemas.microsoft.com/office/drawing/2014/main" id="{E5F20343-028B-4EE6-9392-E100332B4DDD}"/>
              </a:ext>
            </a:extLst>
          </p:cNvPr>
          <p:cNvCxnSpPr/>
          <p:nvPr/>
        </p:nvCxnSpPr>
        <p:spPr>
          <a:xfrm>
            <a:off x="2880644" y="1327517"/>
            <a:ext cx="2376264" cy="0"/>
          </a:xfrm>
          <a:prstGeom prst="straightConnector1">
            <a:avLst/>
          </a:prstGeom>
          <a:ln w="19050">
            <a:solidFill>
              <a:schemeClr val="tx1"/>
            </a:solidFill>
            <a:headEnd type="triangle"/>
            <a:tailEnd type="triangle"/>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1026" name="CasellaDiTesto 1025">
                <a:extLst>
                  <a:ext uri="{FF2B5EF4-FFF2-40B4-BE49-F238E27FC236}">
                    <a16:creationId xmlns:a16="http://schemas.microsoft.com/office/drawing/2014/main" id="{C7D697FC-DE87-4BD3-BD4A-7CD1648299E9}"/>
                  </a:ext>
                </a:extLst>
              </p:cNvPr>
              <p:cNvSpPr txBox="1"/>
              <p:nvPr/>
            </p:nvSpPr>
            <p:spPr>
              <a:xfrm>
                <a:off x="3203848" y="908720"/>
                <a:ext cx="2239203" cy="369332"/>
              </a:xfrm>
              <a:prstGeom prst="rect">
                <a:avLst/>
              </a:prstGeom>
              <a:noFill/>
            </p:spPr>
            <p:txBody>
              <a:bodyPr wrap="none" rtlCol="0">
                <a:spAutoFit/>
              </a:bodyPr>
              <a:lstStyle/>
              <a:p>
                <a:r>
                  <a:rPr lang="it-IT" dirty="0"/>
                  <a:t>Lunghezza d’ onda (</a:t>
                </a:r>
                <a14:m>
                  <m:oMath xmlns:m="http://schemas.openxmlformats.org/officeDocument/2006/math">
                    <m:r>
                      <a:rPr lang="en-US" i="1">
                        <a:latin typeface="Cambria Math" panose="02040503050406030204" pitchFamily="18" charset="0"/>
                      </a:rPr>
                      <m:t>𝜆</m:t>
                    </m:r>
                  </m:oMath>
                </a14:m>
                <a:r>
                  <a:rPr lang="it-IT" dirty="0"/>
                  <a:t>)</a:t>
                </a:r>
                <a:endParaRPr lang="en-US" dirty="0"/>
              </a:p>
            </p:txBody>
          </p:sp>
        </mc:Choice>
        <mc:Fallback xmlns="">
          <p:sp>
            <p:nvSpPr>
              <p:cNvPr id="1026" name="CasellaDiTesto 1025">
                <a:extLst>
                  <a:ext uri="{FF2B5EF4-FFF2-40B4-BE49-F238E27FC236}">
                    <a16:creationId xmlns:a16="http://schemas.microsoft.com/office/drawing/2014/main" id="{C7D697FC-DE87-4BD3-BD4A-7CD1648299E9}"/>
                  </a:ext>
                </a:extLst>
              </p:cNvPr>
              <p:cNvSpPr txBox="1">
                <a:spLocks noRot="1" noChangeAspect="1" noMove="1" noResize="1" noEditPoints="1" noAdjustHandles="1" noChangeArrowheads="1" noChangeShapeType="1" noTextEdit="1"/>
              </p:cNvSpPr>
              <p:nvPr/>
            </p:nvSpPr>
            <p:spPr>
              <a:xfrm>
                <a:off x="3203848" y="908720"/>
                <a:ext cx="2239203" cy="369332"/>
              </a:xfrm>
              <a:prstGeom prst="rect">
                <a:avLst/>
              </a:prstGeom>
              <a:blipFill>
                <a:blip r:embed="rId6"/>
                <a:stretch>
                  <a:fillRect l="-2452" t="-8197" r="-1635" b="-24590"/>
                </a:stretch>
              </a:blipFill>
            </p:spPr>
            <p:txBody>
              <a:bodyPr/>
              <a:lstStyle/>
              <a:p>
                <a:r>
                  <a:rPr lang="it-IT">
                    <a:noFill/>
                  </a:rPr>
                  <a:t> </a:t>
                </a:r>
              </a:p>
            </p:txBody>
          </p:sp>
        </mc:Fallback>
      </mc:AlternateContent>
      <p:cxnSp>
        <p:nvCxnSpPr>
          <p:cNvPr id="68" name="Connettore 2 67">
            <a:extLst>
              <a:ext uri="{FF2B5EF4-FFF2-40B4-BE49-F238E27FC236}">
                <a16:creationId xmlns:a16="http://schemas.microsoft.com/office/drawing/2014/main" id="{63798EBD-5A90-4BAC-A38F-1AEBB6AE1791}"/>
              </a:ext>
            </a:extLst>
          </p:cNvPr>
          <p:cNvCxnSpPr>
            <a:cxnSpLocks/>
          </p:cNvCxnSpPr>
          <p:nvPr/>
        </p:nvCxnSpPr>
        <p:spPr>
          <a:xfrm>
            <a:off x="5940152" y="1392377"/>
            <a:ext cx="0" cy="452974"/>
          </a:xfrm>
          <a:prstGeom prst="straightConnector1">
            <a:avLst/>
          </a:prstGeom>
          <a:ln w="19050">
            <a:solidFill>
              <a:schemeClr val="tx1"/>
            </a:solidFill>
            <a:headEnd type="triangle"/>
            <a:tailEnd type="triangle"/>
          </a:ln>
        </p:spPr>
        <p:style>
          <a:lnRef idx="1">
            <a:schemeClr val="accent1"/>
          </a:lnRef>
          <a:fillRef idx="0">
            <a:schemeClr val="accent1"/>
          </a:fillRef>
          <a:effectRef idx="0">
            <a:schemeClr val="accent1"/>
          </a:effectRef>
          <a:fontRef idx="minor">
            <a:schemeClr val="tx1"/>
          </a:fontRef>
        </p:style>
      </p:cxnSp>
      <p:sp>
        <p:nvSpPr>
          <p:cNvPr id="70" name="CasellaDiTesto 69">
            <a:extLst>
              <a:ext uri="{FF2B5EF4-FFF2-40B4-BE49-F238E27FC236}">
                <a16:creationId xmlns:a16="http://schemas.microsoft.com/office/drawing/2014/main" id="{8A336B6E-E7F6-4CE9-AD6A-1034E123B1FB}"/>
              </a:ext>
            </a:extLst>
          </p:cNvPr>
          <p:cNvSpPr txBox="1"/>
          <p:nvPr/>
        </p:nvSpPr>
        <p:spPr>
          <a:xfrm>
            <a:off x="5911636" y="1227066"/>
            <a:ext cx="2026902" cy="369332"/>
          </a:xfrm>
          <a:prstGeom prst="rect">
            <a:avLst/>
          </a:prstGeom>
          <a:noFill/>
        </p:spPr>
        <p:txBody>
          <a:bodyPr wrap="none" rtlCol="0">
            <a:spAutoFit/>
          </a:bodyPr>
          <a:lstStyle/>
          <a:p>
            <a:r>
              <a:rPr lang="it-IT" dirty="0"/>
              <a:t>Ampiezza (potenza)</a:t>
            </a:r>
            <a:endParaRPr lang="en-US" dirty="0"/>
          </a:p>
        </p:txBody>
      </p:sp>
      <p:cxnSp>
        <p:nvCxnSpPr>
          <p:cNvPr id="71" name="Connettore 2 70">
            <a:extLst>
              <a:ext uri="{FF2B5EF4-FFF2-40B4-BE49-F238E27FC236}">
                <a16:creationId xmlns:a16="http://schemas.microsoft.com/office/drawing/2014/main" id="{814AFE63-AC8E-41A4-ACA0-5C4F7B9B5E2E}"/>
              </a:ext>
            </a:extLst>
          </p:cNvPr>
          <p:cNvCxnSpPr/>
          <p:nvPr/>
        </p:nvCxnSpPr>
        <p:spPr>
          <a:xfrm>
            <a:off x="2259449" y="2508955"/>
            <a:ext cx="2376264" cy="0"/>
          </a:xfrm>
          <a:prstGeom prst="straightConnector1">
            <a:avLst/>
          </a:prstGeom>
          <a:ln w="19050">
            <a:solidFill>
              <a:schemeClr val="tx1"/>
            </a:solidFill>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1030" name="Connettore diritto 1029">
            <a:extLst>
              <a:ext uri="{FF2B5EF4-FFF2-40B4-BE49-F238E27FC236}">
                <a16:creationId xmlns:a16="http://schemas.microsoft.com/office/drawing/2014/main" id="{CB54D499-2DAD-4CA4-B9CE-962995929554}"/>
              </a:ext>
            </a:extLst>
          </p:cNvPr>
          <p:cNvCxnSpPr/>
          <p:nvPr/>
        </p:nvCxnSpPr>
        <p:spPr>
          <a:xfrm flipV="1">
            <a:off x="4650064" y="1821127"/>
            <a:ext cx="0" cy="663604"/>
          </a:xfrm>
          <a:prstGeom prst="line">
            <a:avLst/>
          </a:prstGeom>
          <a:ln w="19050">
            <a:solidFill>
              <a:schemeClr val="tx1"/>
            </a:solidFill>
            <a:prstDash val="sysDash"/>
          </a:ln>
        </p:spPr>
        <p:style>
          <a:lnRef idx="1">
            <a:schemeClr val="accent1"/>
          </a:lnRef>
          <a:fillRef idx="0">
            <a:schemeClr val="accent1"/>
          </a:fillRef>
          <a:effectRef idx="0">
            <a:schemeClr val="accent1"/>
          </a:effectRef>
          <a:fontRef idx="minor">
            <a:schemeClr val="tx1"/>
          </a:fontRef>
        </p:style>
      </p:cxnSp>
      <p:cxnSp>
        <p:nvCxnSpPr>
          <p:cNvPr id="74" name="Connettore diritto 73">
            <a:extLst>
              <a:ext uri="{FF2B5EF4-FFF2-40B4-BE49-F238E27FC236}">
                <a16:creationId xmlns:a16="http://schemas.microsoft.com/office/drawing/2014/main" id="{E92179A5-BB1A-4E40-A3DD-A4771D66D79C}"/>
              </a:ext>
            </a:extLst>
          </p:cNvPr>
          <p:cNvCxnSpPr/>
          <p:nvPr/>
        </p:nvCxnSpPr>
        <p:spPr>
          <a:xfrm flipV="1">
            <a:off x="2259449" y="1821127"/>
            <a:ext cx="0" cy="663604"/>
          </a:xfrm>
          <a:prstGeom prst="line">
            <a:avLst/>
          </a:prstGeom>
          <a:ln w="19050">
            <a:solidFill>
              <a:schemeClr val="tx1"/>
            </a:solidFill>
            <a:prstDash val="sysDash"/>
          </a:ln>
        </p:spPr>
        <p:style>
          <a:lnRef idx="1">
            <a:schemeClr val="accent1"/>
          </a:lnRef>
          <a:fillRef idx="0">
            <a:schemeClr val="accent1"/>
          </a:fillRef>
          <a:effectRef idx="0">
            <a:schemeClr val="accent1"/>
          </a:effectRef>
          <a:fontRef idx="minor">
            <a:schemeClr val="tx1"/>
          </a:fontRef>
        </p:style>
      </p:cxnSp>
      <p:sp>
        <p:nvSpPr>
          <p:cNvPr id="75" name="CasellaDiTesto 74">
            <a:extLst>
              <a:ext uri="{FF2B5EF4-FFF2-40B4-BE49-F238E27FC236}">
                <a16:creationId xmlns:a16="http://schemas.microsoft.com/office/drawing/2014/main" id="{DA55C950-4A9C-499C-8CD5-B091611F224E}"/>
              </a:ext>
            </a:extLst>
          </p:cNvPr>
          <p:cNvSpPr txBox="1"/>
          <p:nvPr/>
        </p:nvSpPr>
        <p:spPr>
          <a:xfrm>
            <a:off x="2579898" y="2525679"/>
            <a:ext cx="3216238" cy="369332"/>
          </a:xfrm>
          <a:prstGeom prst="rect">
            <a:avLst/>
          </a:prstGeom>
          <a:noFill/>
        </p:spPr>
        <p:txBody>
          <a:bodyPr wrap="square" rtlCol="0">
            <a:spAutoFit/>
          </a:bodyPr>
          <a:lstStyle/>
          <a:p>
            <a:r>
              <a:rPr lang="it-IT" dirty="0"/>
              <a:t>Oscillazione</a:t>
            </a:r>
          </a:p>
        </p:txBody>
      </p:sp>
      <mc:AlternateContent xmlns:mc="http://schemas.openxmlformats.org/markup-compatibility/2006" xmlns:p14="http://schemas.microsoft.com/office/powerpoint/2010/main">
        <mc:Choice Requires="p14">
          <p:contentPart p14:bwMode="auto" r:id="rId7">
            <p14:nvContentPartPr>
              <p14:cNvPr id="1035" name="Input penna 1034">
                <a:extLst>
                  <a:ext uri="{FF2B5EF4-FFF2-40B4-BE49-F238E27FC236}">
                    <a16:creationId xmlns:a16="http://schemas.microsoft.com/office/drawing/2014/main" id="{E2C0EF9A-1CE7-46A6-9595-126735C05AF1}"/>
                  </a:ext>
                </a:extLst>
              </p14:cNvPr>
              <p14:cNvContentPartPr/>
              <p14:nvPr/>
            </p14:nvContentPartPr>
            <p14:xfrm>
              <a:off x="2019102" y="5787336"/>
              <a:ext cx="144" cy="144"/>
            </p14:xfrm>
          </p:contentPart>
        </mc:Choice>
        <mc:Fallback xmlns="">
          <p:pic>
            <p:nvPicPr>
              <p:cNvPr id="1035" name="Input penna 1034">
                <a:extLst>
                  <a:ext uri="{FF2B5EF4-FFF2-40B4-BE49-F238E27FC236}">
                    <a16:creationId xmlns:a16="http://schemas.microsoft.com/office/drawing/2014/main" id="{E2C0EF9A-1CE7-46A6-9595-126735C05AF1}"/>
                  </a:ext>
                </a:extLst>
              </p:cNvPr>
              <p:cNvPicPr/>
              <p:nvPr/>
            </p:nvPicPr>
            <p:blipFill>
              <a:blip r:embed="rId8"/>
              <a:stretch>
                <a:fillRect/>
              </a:stretch>
            </p:blipFill>
            <p:spPr>
              <a:xfrm>
                <a:off x="2017662" y="5785896"/>
                <a:ext cx="2880" cy="2880"/>
              </a:xfrm>
              <a:prstGeom prst="rect">
                <a:avLst/>
              </a:prstGeom>
            </p:spPr>
          </p:pic>
        </mc:Fallback>
      </mc:AlternateContent>
      <p:sp>
        <p:nvSpPr>
          <p:cNvPr id="5" name="Segnaposto numero diapositiva 4">
            <a:extLst>
              <a:ext uri="{FF2B5EF4-FFF2-40B4-BE49-F238E27FC236}">
                <a16:creationId xmlns:a16="http://schemas.microsoft.com/office/drawing/2014/main" id="{03B42F08-A5B4-4C7C-8934-26F678017955}"/>
              </a:ext>
            </a:extLst>
          </p:cNvPr>
          <p:cNvSpPr>
            <a:spLocks noGrp="1"/>
          </p:cNvSpPr>
          <p:nvPr>
            <p:ph type="sldNum" sz="quarter" idx="12"/>
          </p:nvPr>
        </p:nvSpPr>
        <p:spPr/>
        <p:txBody>
          <a:bodyPr/>
          <a:lstStyle/>
          <a:p>
            <a:pPr lvl="0"/>
            <a:fld id="{ECFF226D-0335-4CD5-953B-11480A5FAEA9}" type="slidenum">
              <a:rPr lang="it-IT" smtClean="0"/>
              <a:pPr lvl="0"/>
              <a:t>14</a:t>
            </a:fld>
            <a:endParaRPr lang="it-IT"/>
          </a:p>
        </p:txBody>
      </p:sp>
    </p:spTree>
    <p:extLst>
      <p:ext uri="{BB962C8B-B14F-4D97-AF65-F5344CB8AC3E}">
        <p14:creationId xmlns:p14="http://schemas.microsoft.com/office/powerpoint/2010/main" val="3290469209"/>
      </p:ext>
    </p:extLst>
  </p:cSld>
  <p:clrMapOvr>
    <a:masterClrMapping/>
  </p:clrMapOvr>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magine 1" descr="714px-Onde_electromagnetique.svg.png"/>
          <p:cNvPicPr>
            <a:picLocks noChangeAspect="1"/>
          </p:cNvPicPr>
          <p:nvPr/>
        </p:nvPicPr>
        <p:blipFill rotWithShape="1">
          <a:blip r:embed="rId2" cstate="print"/>
          <a:srcRect r="15385"/>
          <a:stretch/>
        </p:blipFill>
        <p:spPr>
          <a:xfrm>
            <a:off x="1403648" y="1370701"/>
            <a:ext cx="5544616" cy="1615239"/>
          </a:xfrm>
          <a:prstGeom prst="rect">
            <a:avLst/>
          </a:prstGeom>
        </p:spPr>
      </p:pic>
      <p:sp>
        <p:nvSpPr>
          <p:cNvPr id="4" name="Titolo 1"/>
          <p:cNvSpPr txBox="1">
            <a:spLocks/>
          </p:cNvSpPr>
          <p:nvPr/>
        </p:nvSpPr>
        <p:spPr>
          <a:xfrm>
            <a:off x="1267172" y="-27384"/>
            <a:ext cx="7213588" cy="1142640"/>
          </a:xfrm>
          <a:prstGeom prst="rect">
            <a:avLst/>
          </a:prstGeom>
          <a:noFill/>
          <a:ln>
            <a:noFill/>
          </a:ln>
        </p:spPr>
        <p:txBody>
          <a:bodyPr vert="horz" wrap="square" lIns="0" tIns="0" rIns="0" bIns="0" anchor="ctr"/>
          <a:lstStyle>
            <a:defPPr lvl="0">
              <a:buSzPct val="45000"/>
              <a:buFont typeface="StarSymbol"/>
              <a:buNone/>
            </a:defPPr>
            <a:lvl1pPr lvl="0">
              <a:buSzPct val="45000"/>
              <a:buFont typeface="StarSymbol"/>
              <a:buChar char="●"/>
            </a:lvl1pPr>
            <a:lvl2pPr lvl="1">
              <a:buSzPct val="45000"/>
              <a:buFont typeface="StarSymbol"/>
              <a:buChar char="●"/>
            </a:lvl2pPr>
            <a:lvl3pPr lvl="2">
              <a:buSzPct val="45000"/>
              <a:buFont typeface="StarSymbol"/>
              <a:buChar char="●"/>
            </a:lvl3pPr>
            <a:lvl4pPr lvl="3">
              <a:buSzPct val="45000"/>
              <a:buFont typeface="StarSymbol"/>
              <a:buChar char="●"/>
            </a:lvl4pPr>
            <a:lvl5pPr lvl="4">
              <a:buSzPct val="45000"/>
              <a:buFont typeface="StarSymbol"/>
              <a:buChar char="●"/>
            </a:lvl5pPr>
            <a:lvl6pPr lvl="5">
              <a:buSzPct val="45000"/>
              <a:buFont typeface="StarSymbol"/>
              <a:buChar char="●"/>
            </a:lvl6pPr>
            <a:lvl7pPr lvl="6">
              <a:buSzPct val="45000"/>
              <a:buFont typeface="StarSymbol"/>
              <a:buChar char="●"/>
            </a:lvl7pPr>
            <a:lvl8pPr lvl="7">
              <a:buSzPct val="45000"/>
              <a:buFont typeface="StarSymbol"/>
              <a:buChar char="●"/>
            </a:lvl8pPr>
            <a:lvl9pPr lvl="8">
              <a:buSzPct val="45000"/>
              <a:buFont typeface="StarSymbol"/>
              <a:buChar char="●"/>
            </a:lvl9pPr>
          </a:lstStyle>
          <a:p>
            <a:pPr marL="0" marR="0" lvl="0" indent="0" algn="l" defTabSz="914400" rtl="0" eaLnBrk="1" fontAlgn="auto" latinLnBrk="0" hangingPunct="1">
              <a:lnSpc>
                <a:spcPct val="100000"/>
              </a:lnSpc>
              <a:spcBef>
                <a:spcPts val="0"/>
              </a:spcBef>
              <a:spcAft>
                <a:spcPts val="0"/>
              </a:spcAft>
              <a:buClrTx/>
              <a:buSzPct val="45000"/>
              <a:buFont typeface="StarSymbol"/>
              <a:buNone/>
              <a:tabLst/>
              <a:defRPr/>
            </a:pPr>
            <a:r>
              <a:rPr kumimoji="0" lang="en-US" sz="3200" b="0" i="0" u="none" strike="noStrike" kern="1200" cap="none" spc="0" normalizeH="0" baseline="0" noProof="0" dirty="0" err="1">
                <a:ln>
                  <a:noFill/>
                </a:ln>
                <a:solidFill>
                  <a:srgbClr val="FF0000"/>
                </a:solidFill>
                <a:effectLst/>
                <a:highlight>
                  <a:scrgbClr r="0" g="0" b="0">
                    <a:alpha val="0"/>
                  </a:scrgbClr>
                </a:highlight>
                <a:uLnTx/>
                <a:uFillTx/>
                <a:latin typeface="Calibri"/>
                <a:ea typeface="Noto Sans CJK SC Regular" pitchFamily="2"/>
                <a:cs typeface="FreeSans" pitchFamily="2"/>
              </a:rPr>
              <a:t>Radiazione</a:t>
            </a:r>
            <a:r>
              <a:rPr kumimoji="0" lang="en-US" sz="3200" b="0" i="0" u="none" strike="noStrike" kern="1200" cap="none" spc="0" normalizeH="0" baseline="0" noProof="0" dirty="0">
                <a:ln>
                  <a:noFill/>
                </a:ln>
                <a:solidFill>
                  <a:srgbClr val="FF0000"/>
                </a:solidFill>
                <a:effectLst/>
                <a:highlight>
                  <a:scrgbClr r="0" g="0" b="0">
                    <a:alpha val="0"/>
                  </a:scrgbClr>
                </a:highlight>
                <a:uLnTx/>
                <a:uFillTx/>
                <a:latin typeface="Calibri"/>
                <a:ea typeface="Noto Sans CJK SC Regular" pitchFamily="2"/>
                <a:cs typeface="FreeSans" pitchFamily="2"/>
              </a:rPr>
              <a:t> EM: </a:t>
            </a:r>
          </a:p>
          <a:p>
            <a:pPr marL="0" marR="0" lvl="0" indent="0" algn="ctr" defTabSz="914400" rtl="0" eaLnBrk="1" fontAlgn="auto" latinLnBrk="0" hangingPunct="1">
              <a:lnSpc>
                <a:spcPct val="100000"/>
              </a:lnSpc>
              <a:spcBef>
                <a:spcPts val="0"/>
              </a:spcBef>
              <a:spcAft>
                <a:spcPts val="0"/>
              </a:spcAft>
              <a:buClrTx/>
              <a:buSzPct val="45000"/>
              <a:buFont typeface="StarSymbol"/>
              <a:buNone/>
              <a:tabLst/>
              <a:defRPr/>
            </a:pPr>
            <a:r>
              <a:rPr kumimoji="0" lang="en-US" sz="3200" b="0" i="0" u="none" strike="noStrike" kern="1200" cap="none" spc="0" normalizeH="0" baseline="0" noProof="0" dirty="0" err="1">
                <a:ln>
                  <a:noFill/>
                </a:ln>
                <a:solidFill>
                  <a:srgbClr val="FF0000"/>
                </a:solidFill>
                <a:effectLst/>
                <a:highlight>
                  <a:scrgbClr r="0" g="0" b="0">
                    <a:alpha val="0"/>
                  </a:scrgbClr>
                </a:highlight>
                <a:uLnTx/>
                <a:uFillTx/>
                <a:latin typeface="Calibri"/>
                <a:ea typeface="Noto Sans CJK SC Regular" pitchFamily="2"/>
                <a:cs typeface="FreeSans" pitchFamily="2"/>
              </a:rPr>
              <a:t>Frequenza</a:t>
            </a:r>
            <a:r>
              <a:rPr kumimoji="0" lang="en-US" sz="3200" b="0" i="0" u="none" strike="noStrike" kern="1200" cap="none" spc="0" normalizeH="0" baseline="0" noProof="0" dirty="0">
                <a:ln>
                  <a:noFill/>
                </a:ln>
                <a:solidFill>
                  <a:srgbClr val="FF0000"/>
                </a:solidFill>
                <a:effectLst/>
                <a:highlight>
                  <a:scrgbClr r="0" g="0" b="0">
                    <a:alpha val="0"/>
                  </a:scrgbClr>
                </a:highlight>
                <a:uLnTx/>
                <a:uFillTx/>
                <a:latin typeface="Calibri"/>
                <a:ea typeface="Noto Sans CJK SC Regular" pitchFamily="2"/>
                <a:cs typeface="FreeSans" pitchFamily="2"/>
              </a:rPr>
              <a:t> e </a:t>
            </a:r>
            <a:r>
              <a:rPr kumimoji="0" lang="en-US" sz="3200" b="0" i="0" u="none" strike="noStrike" kern="1200" cap="none" spc="0" normalizeH="0" baseline="0" noProof="0" dirty="0" err="1">
                <a:ln>
                  <a:noFill/>
                </a:ln>
                <a:solidFill>
                  <a:srgbClr val="FF0000"/>
                </a:solidFill>
                <a:effectLst/>
                <a:highlight>
                  <a:scrgbClr r="0" g="0" b="0">
                    <a:alpha val="0"/>
                  </a:scrgbClr>
                </a:highlight>
                <a:uLnTx/>
                <a:uFillTx/>
                <a:latin typeface="Calibri"/>
                <a:ea typeface="Noto Sans CJK SC Regular" pitchFamily="2"/>
                <a:cs typeface="FreeSans" pitchFamily="2"/>
              </a:rPr>
              <a:t>Lunghezza</a:t>
            </a:r>
            <a:r>
              <a:rPr kumimoji="0" lang="en-US" sz="3200" b="0" i="0" u="none" strike="noStrike" kern="1200" cap="none" spc="0" normalizeH="0" baseline="0" noProof="0" dirty="0">
                <a:ln>
                  <a:noFill/>
                </a:ln>
                <a:solidFill>
                  <a:srgbClr val="FF0000"/>
                </a:solidFill>
                <a:effectLst/>
                <a:highlight>
                  <a:scrgbClr r="0" g="0" b="0">
                    <a:alpha val="0"/>
                  </a:scrgbClr>
                </a:highlight>
                <a:uLnTx/>
                <a:uFillTx/>
                <a:latin typeface="Calibri"/>
                <a:ea typeface="Noto Sans CJK SC Regular" pitchFamily="2"/>
                <a:cs typeface="FreeSans" pitchFamily="2"/>
              </a:rPr>
              <a:t> d’ </a:t>
            </a:r>
            <a:r>
              <a:rPr kumimoji="0" lang="en-US" sz="3200" b="0" i="0" u="none" strike="noStrike" kern="1200" cap="none" spc="0" normalizeH="0" baseline="0" noProof="0" dirty="0" err="1">
                <a:ln>
                  <a:noFill/>
                </a:ln>
                <a:solidFill>
                  <a:srgbClr val="FF0000"/>
                </a:solidFill>
                <a:effectLst/>
                <a:highlight>
                  <a:scrgbClr r="0" g="0" b="0">
                    <a:alpha val="0"/>
                  </a:scrgbClr>
                </a:highlight>
                <a:uLnTx/>
                <a:uFillTx/>
                <a:latin typeface="Calibri"/>
                <a:ea typeface="Noto Sans CJK SC Regular" pitchFamily="2"/>
                <a:cs typeface="FreeSans" pitchFamily="2"/>
              </a:rPr>
              <a:t>onda</a:t>
            </a:r>
            <a:endParaRPr kumimoji="0" lang="en-US" sz="3200" b="0" i="0" u="none" strike="noStrike" kern="1200" cap="none" spc="0" normalizeH="0" baseline="0" noProof="0" dirty="0">
              <a:ln>
                <a:noFill/>
              </a:ln>
              <a:solidFill>
                <a:srgbClr val="FF0000"/>
              </a:solidFill>
              <a:effectLst/>
              <a:highlight>
                <a:scrgbClr r="0" g="0" b="0">
                  <a:alpha val="0"/>
                </a:scrgbClr>
              </a:highlight>
              <a:uLnTx/>
              <a:uFillTx/>
              <a:latin typeface="Calibri"/>
              <a:ea typeface="Noto Sans CJK SC Regular" pitchFamily="2"/>
              <a:cs typeface="FreeSans" pitchFamily="2"/>
            </a:endParaRPr>
          </a:p>
        </p:txBody>
      </p:sp>
      <p:sp>
        <p:nvSpPr>
          <p:cNvPr id="25" name="CasellaDiTesto 24">
            <a:extLst>
              <a:ext uri="{FF2B5EF4-FFF2-40B4-BE49-F238E27FC236}">
                <a16:creationId xmlns:a16="http://schemas.microsoft.com/office/drawing/2014/main" id="{BEFC8826-C594-4059-A8EC-EF1B46868D74}"/>
              </a:ext>
            </a:extLst>
          </p:cNvPr>
          <p:cNvSpPr txBox="1"/>
          <p:nvPr/>
        </p:nvSpPr>
        <p:spPr>
          <a:xfrm>
            <a:off x="1187624" y="5799673"/>
            <a:ext cx="7213588" cy="369332"/>
          </a:xfrm>
          <a:prstGeom prst="rect">
            <a:avLst/>
          </a:prstGeom>
        </p:spPr>
        <p:style>
          <a:lnRef idx="2">
            <a:schemeClr val="accent2"/>
          </a:lnRef>
          <a:fillRef idx="1">
            <a:schemeClr val="lt1"/>
          </a:fillRef>
          <a:effectRef idx="0">
            <a:schemeClr val="accent2"/>
          </a:effectRef>
          <a:fontRef idx="minor">
            <a:schemeClr val="dk1"/>
          </a:fontRef>
        </p:style>
        <p:txBody>
          <a:bodyPr wrap="square" rtlCol="0">
            <a:spAutoFit/>
          </a:bodyPr>
          <a:lstStyle/>
          <a:p>
            <a:pPr algn="ctr"/>
            <a:r>
              <a:rPr lang="it-IT" b="1" dirty="0"/>
              <a:t>Lunghezza d’onda e  frequenza sono INVERSAMENTE PROPORZIONALI</a:t>
            </a:r>
            <a:endParaRPr lang="en-US" b="1" dirty="0"/>
          </a:p>
        </p:txBody>
      </p:sp>
      <mc:AlternateContent xmlns:mc="http://schemas.openxmlformats.org/markup-compatibility/2006" xmlns:p14="http://schemas.microsoft.com/office/powerpoint/2010/main">
        <mc:Choice Requires="p14">
          <p:contentPart p14:bwMode="auto" r:id="rId3">
            <p14:nvContentPartPr>
              <p14:cNvPr id="38" name="Input penna 37">
                <a:extLst>
                  <a:ext uri="{FF2B5EF4-FFF2-40B4-BE49-F238E27FC236}">
                    <a16:creationId xmlns:a16="http://schemas.microsoft.com/office/drawing/2014/main" id="{8A5FBAA0-6A6B-42EF-8876-7B7720C8AC52}"/>
                  </a:ext>
                </a:extLst>
              </p14:cNvPr>
              <p14:cNvContentPartPr/>
              <p14:nvPr/>
            </p14:nvContentPartPr>
            <p14:xfrm>
              <a:off x="5768574" y="3815256"/>
              <a:ext cx="144" cy="144"/>
            </p14:xfrm>
          </p:contentPart>
        </mc:Choice>
        <mc:Fallback xmlns="">
          <p:pic>
            <p:nvPicPr>
              <p:cNvPr id="38" name="Input penna 37">
                <a:extLst>
                  <a:ext uri="{FF2B5EF4-FFF2-40B4-BE49-F238E27FC236}">
                    <a16:creationId xmlns:a16="http://schemas.microsoft.com/office/drawing/2014/main" id="{8A5FBAA0-6A6B-42EF-8876-7B7720C8AC52}"/>
                  </a:ext>
                </a:extLst>
              </p:cNvPr>
              <p:cNvPicPr/>
              <p:nvPr/>
            </p:nvPicPr>
            <p:blipFill>
              <a:blip r:embed="rId5"/>
              <a:stretch>
                <a:fillRect/>
              </a:stretch>
            </p:blipFill>
            <p:spPr>
              <a:xfrm>
                <a:off x="5765694" y="3812376"/>
                <a:ext cx="5760" cy="5760"/>
              </a:xfrm>
              <a:prstGeom prst="rect">
                <a:avLst/>
              </a:prstGeom>
            </p:spPr>
          </p:pic>
        </mc:Fallback>
      </mc:AlternateContent>
      <p:cxnSp>
        <p:nvCxnSpPr>
          <p:cNvPr id="1025" name="Connettore 2 1024">
            <a:extLst>
              <a:ext uri="{FF2B5EF4-FFF2-40B4-BE49-F238E27FC236}">
                <a16:creationId xmlns:a16="http://schemas.microsoft.com/office/drawing/2014/main" id="{E5F20343-028B-4EE6-9392-E100332B4DDD}"/>
              </a:ext>
            </a:extLst>
          </p:cNvPr>
          <p:cNvCxnSpPr/>
          <p:nvPr/>
        </p:nvCxnSpPr>
        <p:spPr>
          <a:xfrm>
            <a:off x="2880644" y="1645482"/>
            <a:ext cx="2376264" cy="0"/>
          </a:xfrm>
          <a:prstGeom prst="straightConnector1">
            <a:avLst/>
          </a:prstGeom>
          <a:ln w="19050">
            <a:solidFill>
              <a:schemeClr val="tx1"/>
            </a:solidFill>
            <a:headEnd type="triangle"/>
            <a:tailEnd type="triangle"/>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1026" name="CasellaDiTesto 1025">
                <a:extLst>
                  <a:ext uri="{FF2B5EF4-FFF2-40B4-BE49-F238E27FC236}">
                    <a16:creationId xmlns:a16="http://schemas.microsoft.com/office/drawing/2014/main" id="{C7D697FC-DE87-4BD3-BD4A-7CD1648299E9}"/>
                  </a:ext>
                </a:extLst>
              </p:cNvPr>
              <p:cNvSpPr txBox="1"/>
              <p:nvPr/>
            </p:nvSpPr>
            <p:spPr>
              <a:xfrm>
                <a:off x="3203848" y="1226685"/>
                <a:ext cx="2239203" cy="369332"/>
              </a:xfrm>
              <a:prstGeom prst="rect">
                <a:avLst/>
              </a:prstGeom>
              <a:noFill/>
            </p:spPr>
            <p:txBody>
              <a:bodyPr wrap="none" rtlCol="0">
                <a:spAutoFit/>
              </a:bodyPr>
              <a:lstStyle/>
              <a:p>
                <a:r>
                  <a:rPr lang="it-IT" dirty="0"/>
                  <a:t>Lunghezza d’ onda (</a:t>
                </a:r>
                <a14:m>
                  <m:oMath xmlns:m="http://schemas.openxmlformats.org/officeDocument/2006/math">
                    <m:r>
                      <a:rPr lang="en-US" i="1">
                        <a:latin typeface="Cambria Math" panose="02040503050406030204" pitchFamily="18" charset="0"/>
                      </a:rPr>
                      <m:t>𝜆</m:t>
                    </m:r>
                  </m:oMath>
                </a14:m>
                <a:r>
                  <a:rPr lang="it-IT" dirty="0"/>
                  <a:t>)</a:t>
                </a:r>
                <a:endParaRPr lang="en-US" dirty="0"/>
              </a:p>
            </p:txBody>
          </p:sp>
        </mc:Choice>
        <mc:Fallback xmlns="">
          <p:sp>
            <p:nvSpPr>
              <p:cNvPr id="1026" name="CasellaDiTesto 1025">
                <a:extLst>
                  <a:ext uri="{FF2B5EF4-FFF2-40B4-BE49-F238E27FC236}">
                    <a16:creationId xmlns:a16="http://schemas.microsoft.com/office/drawing/2014/main" id="{C7D697FC-DE87-4BD3-BD4A-7CD1648299E9}"/>
                  </a:ext>
                </a:extLst>
              </p:cNvPr>
              <p:cNvSpPr txBox="1">
                <a:spLocks noRot="1" noChangeAspect="1" noMove="1" noResize="1" noEditPoints="1" noAdjustHandles="1" noChangeArrowheads="1" noChangeShapeType="1" noTextEdit="1"/>
              </p:cNvSpPr>
              <p:nvPr/>
            </p:nvSpPr>
            <p:spPr>
              <a:xfrm>
                <a:off x="3203848" y="1226685"/>
                <a:ext cx="2239203" cy="369332"/>
              </a:xfrm>
              <a:prstGeom prst="rect">
                <a:avLst/>
              </a:prstGeom>
              <a:blipFill>
                <a:blip r:embed="rId6"/>
                <a:stretch>
                  <a:fillRect l="-2452" t="-8197" r="-1635" b="-24590"/>
                </a:stretch>
              </a:blipFill>
            </p:spPr>
            <p:txBody>
              <a:bodyPr/>
              <a:lstStyle/>
              <a:p>
                <a:r>
                  <a:rPr lang="en-US">
                    <a:noFill/>
                  </a:rPr>
                  <a:t> </a:t>
                </a:r>
              </a:p>
            </p:txBody>
          </p:sp>
        </mc:Fallback>
      </mc:AlternateContent>
      <p:cxnSp>
        <p:nvCxnSpPr>
          <p:cNvPr id="68" name="Connettore 2 67">
            <a:extLst>
              <a:ext uri="{FF2B5EF4-FFF2-40B4-BE49-F238E27FC236}">
                <a16:creationId xmlns:a16="http://schemas.microsoft.com/office/drawing/2014/main" id="{63798EBD-5A90-4BAC-A38F-1AEBB6AE1791}"/>
              </a:ext>
            </a:extLst>
          </p:cNvPr>
          <p:cNvCxnSpPr>
            <a:cxnSpLocks/>
          </p:cNvCxnSpPr>
          <p:nvPr/>
        </p:nvCxnSpPr>
        <p:spPr>
          <a:xfrm>
            <a:off x="5940152" y="1710342"/>
            <a:ext cx="0" cy="452974"/>
          </a:xfrm>
          <a:prstGeom prst="straightConnector1">
            <a:avLst/>
          </a:prstGeom>
          <a:ln w="19050">
            <a:solidFill>
              <a:schemeClr val="tx1"/>
            </a:solidFill>
            <a:headEnd type="triangle"/>
            <a:tailEnd type="triangle"/>
          </a:ln>
        </p:spPr>
        <p:style>
          <a:lnRef idx="1">
            <a:schemeClr val="accent1"/>
          </a:lnRef>
          <a:fillRef idx="0">
            <a:schemeClr val="accent1"/>
          </a:fillRef>
          <a:effectRef idx="0">
            <a:schemeClr val="accent1"/>
          </a:effectRef>
          <a:fontRef idx="minor">
            <a:schemeClr val="tx1"/>
          </a:fontRef>
        </p:style>
      </p:cxnSp>
      <p:sp>
        <p:nvSpPr>
          <p:cNvPr id="70" name="CasellaDiTesto 69">
            <a:extLst>
              <a:ext uri="{FF2B5EF4-FFF2-40B4-BE49-F238E27FC236}">
                <a16:creationId xmlns:a16="http://schemas.microsoft.com/office/drawing/2014/main" id="{8A336B6E-E7F6-4CE9-AD6A-1034E123B1FB}"/>
              </a:ext>
            </a:extLst>
          </p:cNvPr>
          <p:cNvSpPr txBox="1"/>
          <p:nvPr/>
        </p:nvSpPr>
        <p:spPr>
          <a:xfrm>
            <a:off x="5911636" y="1545031"/>
            <a:ext cx="2026902" cy="369332"/>
          </a:xfrm>
          <a:prstGeom prst="rect">
            <a:avLst/>
          </a:prstGeom>
          <a:noFill/>
        </p:spPr>
        <p:txBody>
          <a:bodyPr wrap="none" rtlCol="0">
            <a:spAutoFit/>
          </a:bodyPr>
          <a:lstStyle/>
          <a:p>
            <a:r>
              <a:rPr lang="it-IT" dirty="0"/>
              <a:t>Ampiezza (potenza)</a:t>
            </a:r>
            <a:endParaRPr lang="en-US" dirty="0"/>
          </a:p>
        </p:txBody>
      </p:sp>
      <p:cxnSp>
        <p:nvCxnSpPr>
          <p:cNvPr id="71" name="Connettore 2 70">
            <a:extLst>
              <a:ext uri="{FF2B5EF4-FFF2-40B4-BE49-F238E27FC236}">
                <a16:creationId xmlns:a16="http://schemas.microsoft.com/office/drawing/2014/main" id="{814AFE63-AC8E-41A4-ACA0-5C4F7B9B5E2E}"/>
              </a:ext>
            </a:extLst>
          </p:cNvPr>
          <p:cNvCxnSpPr/>
          <p:nvPr/>
        </p:nvCxnSpPr>
        <p:spPr>
          <a:xfrm>
            <a:off x="2259449" y="2826920"/>
            <a:ext cx="2376264" cy="0"/>
          </a:xfrm>
          <a:prstGeom prst="straightConnector1">
            <a:avLst/>
          </a:prstGeom>
          <a:ln w="19050">
            <a:solidFill>
              <a:schemeClr val="tx1"/>
            </a:solidFill>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1030" name="Connettore diritto 1029">
            <a:extLst>
              <a:ext uri="{FF2B5EF4-FFF2-40B4-BE49-F238E27FC236}">
                <a16:creationId xmlns:a16="http://schemas.microsoft.com/office/drawing/2014/main" id="{CB54D499-2DAD-4CA4-B9CE-962995929554}"/>
              </a:ext>
            </a:extLst>
          </p:cNvPr>
          <p:cNvCxnSpPr/>
          <p:nvPr/>
        </p:nvCxnSpPr>
        <p:spPr>
          <a:xfrm flipV="1">
            <a:off x="4650064" y="2139092"/>
            <a:ext cx="0" cy="663604"/>
          </a:xfrm>
          <a:prstGeom prst="line">
            <a:avLst/>
          </a:prstGeom>
          <a:ln w="19050">
            <a:solidFill>
              <a:schemeClr val="tx1"/>
            </a:solidFill>
            <a:prstDash val="sysDash"/>
          </a:ln>
        </p:spPr>
        <p:style>
          <a:lnRef idx="1">
            <a:schemeClr val="accent1"/>
          </a:lnRef>
          <a:fillRef idx="0">
            <a:schemeClr val="accent1"/>
          </a:fillRef>
          <a:effectRef idx="0">
            <a:schemeClr val="accent1"/>
          </a:effectRef>
          <a:fontRef idx="minor">
            <a:schemeClr val="tx1"/>
          </a:fontRef>
        </p:style>
      </p:cxnSp>
      <p:cxnSp>
        <p:nvCxnSpPr>
          <p:cNvPr id="74" name="Connettore diritto 73">
            <a:extLst>
              <a:ext uri="{FF2B5EF4-FFF2-40B4-BE49-F238E27FC236}">
                <a16:creationId xmlns:a16="http://schemas.microsoft.com/office/drawing/2014/main" id="{E92179A5-BB1A-4E40-A3DD-A4771D66D79C}"/>
              </a:ext>
            </a:extLst>
          </p:cNvPr>
          <p:cNvCxnSpPr/>
          <p:nvPr/>
        </p:nvCxnSpPr>
        <p:spPr>
          <a:xfrm flipV="1">
            <a:off x="2259449" y="2139092"/>
            <a:ext cx="0" cy="663604"/>
          </a:xfrm>
          <a:prstGeom prst="line">
            <a:avLst/>
          </a:prstGeom>
          <a:ln w="19050">
            <a:solidFill>
              <a:schemeClr val="tx1"/>
            </a:solidFill>
            <a:prstDash val="sysDash"/>
          </a:ln>
        </p:spPr>
        <p:style>
          <a:lnRef idx="1">
            <a:schemeClr val="accent1"/>
          </a:lnRef>
          <a:fillRef idx="0">
            <a:schemeClr val="accent1"/>
          </a:fillRef>
          <a:effectRef idx="0">
            <a:schemeClr val="accent1"/>
          </a:effectRef>
          <a:fontRef idx="minor">
            <a:schemeClr val="tx1"/>
          </a:fontRef>
        </p:style>
      </p:cxnSp>
      <p:sp>
        <p:nvSpPr>
          <p:cNvPr id="75" name="CasellaDiTesto 74">
            <a:extLst>
              <a:ext uri="{FF2B5EF4-FFF2-40B4-BE49-F238E27FC236}">
                <a16:creationId xmlns:a16="http://schemas.microsoft.com/office/drawing/2014/main" id="{DA55C950-4A9C-499C-8CD5-B091611F224E}"/>
              </a:ext>
            </a:extLst>
          </p:cNvPr>
          <p:cNvSpPr txBox="1"/>
          <p:nvPr/>
        </p:nvSpPr>
        <p:spPr>
          <a:xfrm>
            <a:off x="2579898" y="2843644"/>
            <a:ext cx="3216238" cy="369332"/>
          </a:xfrm>
          <a:prstGeom prst="rect">
            <a:avLst/>
          </a:prstGeom>
          <a:noFill/>
        </p:spPr>
        <p:txBody>
          <a:bodyPr wrap="square" rtlCol="0">
            <a:spAutoFit/>
          </a:bodyPr>
          <a:lstStyle/>
          <a:p>
            <a:r>
              <a:rPr lang="it-IT" dirty="0"/>
              <a:t>Oscillazione</a:t>
            </a:r>
          </a:p>
        </p:txBody>
      </p:sp>
      <mc:AlternateContent xmlns:mc="http://schemas.openxmlformats.org/markup-compatibility/2006" xmlns:p14="http://schemas.microsoft.com/office/powerpoint/2010/main">
        <mc:Choice Requires="p14">
          <p:contentPart p14:bwMode="auto" r:id="rId7">
            <p14:nvContentPartPr>
              <p14:cNvPr id="1035" name="Input penna 1034">
                <a:extLst>
                  <a:ext uri="{FF2B5EF4-FFF2-40B4-BE49-F238E27FC236}">
                    <a16:creationId xmlns:a16="http://schemas.microsoft.com/office/drawing/2014/main" id="{E2C0EF9A-1CE7-46A6-9595-126735C05AF1}"/>
                  </a:ext>
                </a:extLst>
              </p14:cNvPr>
              <p14:cNvContentPartPr/>
              <p14:nvPr/>
            </p14:nvContentPartPr>
            <p14:xfrm>
              <a:off x="2373415" y="4721325"/>
              <a:ext cx="144" cy="144"/>
            </p14:xfrm>
          </p:contentPart>
        </mc:Choice>
        <mc:Fallback xmlns="">
          <p:pic>
            <p:nvPicPr>
              <p:cNvPr id="1035" name="Input penna 1034">
                <a:extLst>
                  <a:ext uri="{FF2B5EF4-FFF2-40B4-BE49-F238E27FC236}">
                    <a16:creationId xmlns:a16="http://schemas.microsoft.com/office/drawing/2014/main" id="{E2C0EF9A-1CE7-46A6-9595-126735C05AF1}"/>
                  </a:ext>
                </a:extLst>
              </p:cNvPr>
              <p:cNvPicPr/>
              <p:nvPr/>
            </p:nvPicPr>
            <p:blipFill>
              <a:blip r:embed="rId8"/>
              <a:stretch>
                <a:fillRect/>
              </a:stretch>
            </p:blipFill>
            <p:spPr>
              <a:xfrm>
                <a:off x="2371975" y="4719885"/>
                <a:ext cx="2880" cy="2880"/>
              </a:xfrm>
              <a:prstGeom prst="rect">
                <a:avLst/>
              </a:prstGeom>
            </p:spPr>
          </p:pic>
        </mc:Fallback>
      </mc:AlternateContent>
      <mc:AlternateContent xmlns:mc="http://schemas.openxmlformats.org/markup-compatibility/2006" xmlns:a14="http://schemas.microsoft.com/office/drawing/2010/main">
        <mc:Choice Requires="a14">
          <p:sp>
            <p:nvSpPr>
              <p:cNvPr id="79" name="CasellaDiTesto 78">
                <a:extLst>
                  <a:ext uri="{FF2B5EF4-FFF2-40B4-BE49-F238E27FC236}">
                    <a16:creationId xmlns:a16="http://schemas.microsoft.com/office/drawing/2014/main" id="{85417943-45AE-430B-8E65-27533E7FCEF1}"/>
                  </a:ext>
                </a:extLst>
              </p:cNvPr>
              <p:cNvSpPr txBox="1"/>
              <p:nvPr/>
            </p:nvSpPr>
            <p:spPr>
              <a:xfrm>
                <a:off x="4494265" y="4124941"/>
                <a:ext cx="948786" cy="814134"/>
              </a:xfrm>
              <a:prstGeom prst="rect">
                <a:avLst/>
              </a:prstGeom>
              <a:noFill/>
            </p:spPr>
            <p:txBody>
              <a:bodyPr wrap="none" lIns="0" tIns="0" rIns="0" bIns="0" rtlCol="0">
                <a:spAutoFit/>
              </a:bodyPr>
              <a:lstStyle/>
              <a:p>
                <a:pPr/>
                <a14:m>
                  <m:oMathPara xmlns:m="http://schemas.openxmlformats.org/officeDocument/2006/math">
                    <m:oMath>
                      <m:r>
                        <a:rPr lang="en-US" sz="2800" i="1" smtClean="0">
                          <a:latin typeface="Cambria Math" panose="02040503050406030204" pitchFamily="18" charset="0"/>
                        </a:rPr>
                        <m:t>𝜆</m:t>
                      </m:r>
                      <m:r>
                        <a:rPr lang="en-US" sz="2800" i="0">
                          <a:latin typeface="Cambria Math" panose="02040503050406030204" pitchFamily="18" charset="0"/>
                        </a:rPr>
                        <m:t>=</m:t>
                      </m:r>
                      <m:f>
                        <m:fPr>
                          <m:ctrlPr>
                            <a:rPr lang="en-US" sz="2800" i="1">
                              <a:latin typeface="Cambria Math" panose="02040503050406030204" pitchFamily="18" charset="0"/>
                            </a:rPr>
                          </m:ctrlPr>
                        </m:fPr>
                        <m:num>
                          <m:r>
                            <a:rPr lang="en-US" sz="2800" i="1">
                              <a:latin typeface="Cambria Math" panose="02040503050406030204" pitchFamily="18" charset="0"/>
                            </a:rPr>
                            <m:t>𝑣</m:t>
                          </m:r>
                        </m:num>
                        <m:den>
                          <m:r>
                            <a:rPr lang="en-US" sz="2800" i="1">
                              <a:latin typeface="Cambria Math" panose="02040503050406030204" pitchFamily="18" charset="0"/>
                            </a:rPr>
                            <m:t>𝑓</m:t>
                          </m:r>
                        </m:den>
                      </m:f>
                    </m:oMath>
                  </m:oMathPara>
                </a14:m>
                <a:endParaRPr lang="en-US" sz="2800" dirty="0"/>
              </a:p>
            </p:txBody>
          </p:sp>
        </mc:Choice>
        <mc:Fallback xmlns="">
          <p:sp>
            <p:nvSpPr>
              <p:cNvPr id="79" name="CasellaDiTesto 78">
                <a:extLst>
                  <a:ext uri="{FF2B5EF4-FFF2-40B4-BE49-F238E27FC236}">
                    <a16:creationId xmlns:a16="http://schemas.microsoft.com/office/drawing/2014/main" id="{85417943-45AE-430B-8E65-27533E7FCEF1}"/>
                  </a:ext>
                </a:extLst>
              </p:cNvPr>
              <p:cNvSpPr txBox="1">
                <a:spLocks noRot="1" noChangeAspect="1" noMove="1" noResize="1" noEditPoints="1" noAdjustHandles="1" noChangeArrowheads="1" noChangeShapeType="1" noTextEdit="1"/>
              </p:cNvSpPr>
              <p:nvPr/>
            </p:nvSpPr>
            <p:spPr>
              <a:xfrm>
                <a:off x="4494265" y="4124941"/>
                <a:ext cx="948786" cy="814134"/>
              </a:xfrm>
              <a:prstGeom prst="rect">
                <a:avLst/>
              </a:prstGeom>
              <a:blipFill>
                <a:blip r:embed="rId9"/>
                <a:stretch>
                  <a:fillRect/>
                </a:stretch>
              </a:blipFill>
            </p:spPr>
            <p:txBody>
              <a:bodyPr/>
              <a:lstStyle/>
              <a:p>
                <a:r>
                  <a:rPr lang="it-IT">
                    <a:noFill/>
                  </a:rPr>
                  <a:t> </a:t>
                </a:r>
              </a:p>
            </p:txBody>
          </p:sp>
        </mc:Fallback>
      </mc:AlternateContent>
      <mc:AlternateContent xmlns:mc="http://schemas.openxmlformats.org/markup-compatibility/2006" xmlns:p14="http://schemas.microsoft.com/office/powerpoint/2010/main">
        <mc:Choice Requires="p14">
          <p:contentPart p14:bwMode="auto" r:id="rId10">
            <p14:nvContentPartPr>
              <p14:cNvPr id="82" name="Input penna 81">
                <a:extLst>
                  <a:ext uri="{FF2B5EF4-FFF2-40B4-BE49-F238E27FC236}">
                    <a16:creationId xmlns:a16="http://schemas.microsoft.com/office/drawing/2014/main" id="{875275D8-49DF-4BB1-9EE7-9FA1F61887F2}"/>
                  </a:ext>
                </a:extLst>
              </p14:cNvPr>
              <p14:cNvContentPartPr/>
              <p14:nvPr/>
            </p14:nvContentPartPr>
            <p14:xfrm>
              <a:off x="5770087" y="4653357"/>
              <a:ext cx="554688" cy="263520"/>
            </p14:xfrm>
          </p:contentPart>
        </mc:Choice>
        <mc:Fallback xmlns="">
          <p:pic>
            <p:nvPicPr>
              <p:cNvPr id="82" name="Input penna 81">
                <a:extLst>
                  <a:ext uri="{FF2B5EF4-FFF2-40B4-BE49-F238E27FC236}">
                    <a16:creationId xmlns:a16="http://schemas.microsoft.com/office/drawing/2014/main" id="{875275D8-49DF-4BB1-9EE7-9FA1F61887F2}"/>
                  </a:ext>
                </a:extLst>
              </p:cNvPr>
              <p:cNvPicPr/>
              <p:nvPr/>
            </p:nvPicPr>
            <p:blipFill>
              <a:blip r:embed="rId11"/>
              <a:stretch>
                <a:fillRect/>
              </a:stretch>
            </p:blipFill>
            <p:spPr>
              <a:xfrm>
                <a:off x="5755698" y="4638977"/>
                <a:ext cx="583106" cy="291921"/>
              </a:xfrm>
              <a:prstGeom prst="rect">
                <a:avLst/>
              </a:prstGeom>
            </p:spPr>
          </p:pic>
        </mc:Fallback>
      </mc:AlternateContent>
      <p:sp>
        <p:nvSpPr>
          <p:cNvPr id="83" name="CasellaDiTesto 82">
            <a:extLst>
              <a:ext uri="{FF2B5EF4-FFF2-40B4-BE49-F238E27FC236}">
                <a16:creationId xmlns:a16="http://schemas.microsoft.com/office/drawing/2014/main" id="{482645E6-35CF-46A7-AEA5-78C7112CEB22}"/>
              </a:ext>
            </a:extLst>
          </p:cNvPr>
          <p:cNvSpPr txBox="1"/>
          <p:nvPr/>
        </p:nvSpPr>
        <p:spPr>
          <a:xfrm>
            <a:off x="827584" y="4364005"/>
            <a:ext cx="3384143" cy="369332"/>
          </a:xfrm>
          <a:prstGeom prst="rect">
            <a:avLst/>
          </a:prstGeom>
          <a:noFill/>
        </p:spPr>
        <p:txBody>
          <a:bodyPr wrap="square" rtlCol="0">
            <a:spAutoFit/>
          </a:bodyPr>
          <a:lstStyle/>
          <a:p>
            <a:r>
              <a:rPr lang="it-IT" dirty="0"/>
              <a:t>Lunghezza d’onda (lambda)</a:t>
            </a:r>
            <a:endParaRPr lang="en-US" dirty="0"/>
          </a:p>
        </p:txBody>
      </p:sp>
      <mc:AlternateContent xmlns:mc="http://schemas.openxmlformats.org/markup-compatibility/2006" xmlns:p14="http://schemas.microsoft.com/office/powerpoint/2010/main">
        <mc:Choice Requires="p14">
          <p:contentPart p14:bwMode="auto" r:id="rId12">
            <p14:nvContentPartPr>
              <p14:cNvPr id="116" name="Input penna 115">
                <a:extLst>
                  <a:ext uri="{FF2B5EF4-FFF2-40B4-BE49-F238E27FC236}">
                    <a16:creationId xmlns:a16="http://schemas.microsoft.com/office/drawing/2014/main" id="{0F1CF4E4-3706-4482-8AC1-7E9B67567B1C}"/>
                  </a:ext>
                </a:extLst>
              </p14:cNvPr>
              <p14:cNvContentPartPr/>
              <p14:nvPr/>
            </p14:nvContentPartPr>
            <p14:xfrm rot="20012121">
              <a:off x="5770087" y="4028661"/>
              <a:ext cx="554688" cy="263520"/>
            </p14:xfrm>
          </p:contentPart>
        </mc:Choice>
        <mc:Fallback xmlns="">
          <p:pic>
            <p:nvPicPr>
              <p:cNvPr id="116" name="Input penna 115">
                <a:extLst>
                  <a:ext uri="{FF2B5EF4-FFF2-40B4-BE49-F238E27FC236}">
                    <a16:creationId xmlns:a16="http://schemas.microsoft.com/office/drawing/2014/main" id="{0F1CF4E4-3706-4482-8AC1-7E9B67567B1C}"/>
                  </a:ext>
                </a:extLst>
              </p:cNvPr>
              <p:cNvPicPr/>
              <p:nvPr/>
            </p:nvPicPr>
            <p:blipFill>
              <a:blip r:embed="rId11"/>
              <a:stretch>
                <a:fillRect/>
              </a:stretch>
            </p:blipFill>
            <p:spPr>
              <a:xfrm rot="20012121">
                <a:off x="5755698" y="4014281"/>
                <a:ext cx="583106" cy="291921"/>
              </a:xfrm>
              <a:prstGeom prst="rect">
                <a:avLst/>
              </a:prstGeom>
            </p:spPr>
          </p:pic>
        </mc:Fallback>
      </mc:AlternateContent>
      <p:sp>
        <p:nvSpPr>
          <p:cNvPr id="117" name="CasellaDiTesto 116">
            <a:extLst>
              <a:ext uri="{FF2B5EF4-FFF2-40B4-BE49-F238E27FC236}">
                <a16:creationId xmlns:a16="http://schemas.microsoft.com/office/drawing/2014/main" id="{A991AF61-95EB-4481-ACA5-191C8EC1AE55}"/>
              </a:ext>
            </a:extLst>
          </p:cNvPr>
          <p:cNvSpPr txBox="1"/>
          <p:nvPr/>
        </p:nvSpPr>
        <p:spPr>
          <a:xfrm>
            <a:off x="6324775" y="3804890"/>
            <a:ext cx="1913906" cy="646331"/>
          </a:xfrm>
          <a:prstGeom prst="rect">
            <a:avLst/>
          </a:prstGeom>
          <a:noFill/>
        </p:spPr>
        <p:txBody>
          <a:bodyPr wrap="square" rtlCol="0">
            <a:spAutoFit/>
          </a:bodyPr>
          <a:lstStyle/>
          <a:p>
            <a:r>
              <a:rPr lang="it-IT" dirty="0"/>
              <a:t>Velocità di propagazione</a:t>
            </a:r>
            <a:endParaRPr lang="en-US" dirty="0"/>
          </a:p>
        </p:txBody>
      </p:sp>
      <p:sp>
        <p:nvSpPr>
          <p:cNvPr id="118" name="CasellaDiTesto 117">
            <a:extLst>
              <a:ext uri="{FF2B5EF4-FFF2-40B4-BE49-F238E27FC236}">
                <a16:creationId xmlns:a16="http://schemas.microsoft.com/office/drawing/2014/main" id="{3F8B6E03-7636-4155-8D93-4C59CDEE2AD0}"/>
              </a:ext>
            </a:extLst>
          </p:cNvPr>
          <p:cNvSpPr txBox="1"/>
          <p:nvPr/>
        </p:nvSpPr>
        <p:spPr>
          <a:xfrm>
            <a:off x="6366473" y="4729961"/>
            <a:ext cx="1440160" cy="369332"/>
          </a:xfrm>
          <a:prstGeom prst="rect">
            <a:avLst/>
          </a:prstGeom>
          <a:noFill/>
        </p:spPr>
        <p:txBody>
          <a:bodyPr wrap="square" rtlCol="0">
            <a:spAutoFit/>
          </a:bodyPr>
          <a:lstStyle/>
          <a:p>
            <a:r>
              <a:rPr lang="it-IT" dirty="0"/>
              <a:t>Frequenza</a:t>
            </a:r>
            <a:endParaRPr lang="en-US" dirty="0"/>
          </a:p>
        </p:txBody>
      </p:sp>
      <mc:AlternateContent xmlns:mc="http://schemas.openxmlformats.org/markup-compatibility/2006" xmlns:p14="http://schemas.microsoft.com/office/powerpoint/2010/main">
        <mc:Choice Requires="p14">
          <p:contentPart p14:bwMode="auto" r:id="rId13">
            <p14:nvContentPartPr>
              <p14:cNvPr id="119" name="Input penna 118">
                <a:extLst>
                  <a:ext uri="{FF2B5EF4-FFF2-40B4-BE49-F238E27FC236}">
                    <a16:creationId xmlns:a16="http://schemas.microsoft.com/office/drawing/2014/main" id="{D41363BB-B84D-42D0-9320-25F27FA4C253}"/>
                  </a:ext>
                </a:extLst>
              </p14:cNvPr>
              <p14:cNvContentPartPr/>
              <p14:nvPr/>
            </p14:nvContentPartPr>
            <p14:xfrm rot="10097720">
              <a:off x="3585180" y="4459589"/>
              <a:ext cx="554688" cy="263520"/>
            </p14:xfrm>
          </p:contentPart>
        </mc:Choice>
        <mc:Fallback xmlns="">
          <p:pic>
            <p:nvPicPr>
              <p:cNvPr id="119" name="Input penna 118">
                <a:extLst>
                  <a:ext uri="{FF2B5EF4-FFF2-40B4-BE49-F238E27FC236}">
                    <a16:creationId xmlns:a16="http://schemas.microsoft.com/office/drawing/2014/main" id="{D41363BB-B84D-42D0-9320-25F27FA4C253}"/>
                  </a:ext>
                </a:extLst>
              </p:cNvPr>
              <p:cNvPicPr/>
              <p:nvPr/>
            </p:nvPicPr>
            <p:blipFill>
              <a:blip r:embed="rId14"/>
              <a:stretch>
                <a:fillRect/>
              </a:stretch>
            </p:blipFill>
            <p:spPr>
              <a:xfrm rot="10097720">
                <a:off x="3570782" y="4445209"/>
                <a:ext cx="583124" cy="291921"/>
              </a:xfrm>
              <a:prstGeom prst="rect">
                <a:avLst/>
              </a:prstGeom>
            </p:spPr>
          </p:pic>
        </mc:Fallback>
      </mc:AlternateContent>
      <p:sp>
        <p:nvSpPr>
          <p:cNvPr id="3" name="Segnaposto numero diapositiva 2">
            <a:extLst>
              <a:ext uri="{FF2B5EF4-FFF2-40B4-BE49-F238E27FC236}">
                <a16:creationId xmlns:a16="http://schemas.microsoft.com/office/drawing/2014/main" id="{C1A3D14B-F3A6-4989-A8A4-8A0253F27145}"/>
              </a:ext>
            </a:extLst>
          </p:cNvPr>
          <p:cNvSpPr>
            <a:spLocks noGrp="1"/>
          </p:cNvSpPr>
          <p:nvPr>
            <p:ph type="sldNum" sz="quarter" idx="12"/>
          </p:nvPr>
        </p:nvSpPr>
        <p:spPr/>
        <p:txBody>
          <a:bodyPr/>
          <a:lstStyle/>
          <a:p>
            <a:pPr lvl="0"/>
            <a:fld id="{ECFF226D-0335-4CD5-953B-11480A5FAEA9}" type="slidenum">
              <a:rPr lang="it-IT" smtClean="0"/>
              <a:pPr lvl="0"/>
              <a:t>15</a:t>
            </a:fld>
            <a:endParaRPr lang="it-IT"/>
          </a:p>
        </p:txBody>
      </p:sp>
    </p:spTree>
    <p:extLst>
      <p:ext uri="{BB962C8B-B14F-4D97-AF65-F5344CB8AC3E}">
        <p14:creationId xmlns:p14="http://schemas.microsoft.com/office/powerpoint/2010/main" val="2338985845"/>
      </p:ext>
    </p:extLst>
  </p:cSld>
  <p:clrMapOvr>
    <a:masterClrMapping/>
  </p:clrMapOvr>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magine 1" descr="714px-Onde_electromagnetique.svg.png"/>
          <p:cNvPicPr>
            <a:picLocks noChangeAspect="1"/>
          </p:cNvPicPr>
          <p:nvPr/>
        </p:nvPicPr>
        <p:blipFill rotWithShape="1">
          <a:blip r:embed="rId2" cstate="print"/>
          <a:srcRect r="15385"/>
          <a:stretch/>
        </p:blipFill>
        <p:spPr>
          <a:xfrm>
            <a:off x="-36512" y="1381713"/>
            <a:ext cx="5544616" cy="1615239"/>
          </a:xfrm>
          <a:prstGeom prst="rect">
            <a:avLst/>
          </a:prstGeom>
        </p:spPr>
      </p:pic>
      <p:sp>
        <p:nvSpPr>
          <p:cNvPr id="4" name="Titolo 1"/>
          <p:cNvSpPr txBox="1">
            <a:spLocks/>
          </p:cNvSpPr>
          <p:nvPr/>
        </p:nvSpPr>
        <p:spPr>
          <a:xfrm>
            <a:off x="1259632" y="-27384"/>
            <a:ext cx="7221128" cy="1142640"/>
          </a:xfrm>
          <a:prstGeom prst="rect">
            <a:avLst/>
          </a:prstGeom>
          <a:noFill/>
          <a:ln>
            <a:noFill/>
          </a:ln>
        </p:spPr>
        <p:txBody>
          <a:bodyPr vert="horz" wrap="square" lIns="0" tIns="0" rIns="0" bIns="0" anchor="ctr"/>
          <a:lstStyle>
            <a:defPPr lvl="0">
              <a:buSzPct val="45000"/>
              <a:buFont typeface="StarSymbol"/>
              <a:buNone/>
            </a:defPPr>
            <a:lvl1pPr lvl="0">
              <a:buSzPct val="45000"/>
              <a:buFont typeface="StarSymbol"/>
              <a:buChar char="●"/>
            </a:lvl1pPr>
            <a:lvl2pPr lvl="1">
              <a:buSzPct val="45000"/>
              <a:buFont typeface="StarSymbol"/>
              <a:buChar char="●"/>
            </a:lvl2pPr>
            <a:lvl3pPr lvl="2">
              <a:buSzPct val="45000"/>
              <a:buFont typeface="StarSymbol"/>
              <a:buChar char="●"/>
            </a:lvl3pPr>
            <a:lvl4pPr lvl="3">
              <a:buSzPct val="45000"/>
              <a:buFont typeface="StarSymbol"/>
              <a:buChar char="●"/>
            </a:lvl4pPr>
            <a:lvl5pPr lvl="4">
              <a:buSzPct val="45000"/>
              <a:buFont typeface="StarSymbol"/>
              <a:buChar char="●"/>
            </a:lvl5pPr>
            <a:lvl6pPr lvl="5">
              <a:buSzPct val="45000"/>
              <a:buFont typeface="StarSymbol"/>
              <a:buChar char="●"/>
            </a:lvl6pPr>
            <a:lvl7pPr lvl="6">
              <a:buSzPct val="45000"/>
              <a:buFont typeface="StarSymbol"/>
              <a:buChar char="●"/>
            </a:lvl7pPr>
            <a:lvl8pPr lvl="7">
              <a:buSzPct val="45000"/>
              <a:buFont typeface="StarSymbol"/>
              <a:buChar char="●"/>
            </a:lvl8pPr>
            <a:lvl9pPr lvl="8">
              <a:buSzPct val="45000"/>
              <a:buFont typeface="StarSymbol"/>
              <a:buChar char="●"/>
            </a:lvl9pPr>
          </a:lstStyle>
          <a:p>
            <a:pPr marL="0" marR="0" lvl="0" indent="0" algn="l" defTabSz="914400" rtl="0" eaLnBrk="1" fontAlgn="auto" latinLnBrk="0" hangingPunct="1">
              <a:lnSpc>
                <a:spcPct val="100000"/>
              </a:lnSpc>
              <a:spcBef>
                <a:spcPts val="0"/>
              </a:spcBef>
              <a:spcAft>
                <a:spcPts val="0"/>
              </a:spcAft>
              <a:buClrTx/>
              <a:buSzPct val="45000"/>
              <a:buFont typeface="StarSymbol"/>
              <a:buNone/>
              <a:tabLst/>
              <a:defRPr/>
            </a:pPr>
            <a:r>
              <a:rPr kumimoji="0" lang="en-US" sz="4000" b="0" i="0" u="none" strike="noStrike" kern="1200" cap="none" spc="0" normalizeH="0" baseline="0" noProof="0" dirty="0" err="1">
                <a:ln>
                  <a:noFill/>
                </a:ln>
                <a:solidFill>
                  <a:srgbClr val="FF0000"/>
                </a:solidFill>
                <a:effectLst/>
                <a:highlight>
                  <a:scrgbClr r="0" g="0" b="0">
                    <a:alpha val="0"/>
                  </a:scrgbClr>
                </a:highlight>
                <a:uLnTx/>
                <a:uFillTx/>
                <a:latin typeface="Calibri"/>
                <a:ea typeface="Noto Sans CJK SC Regular" pitchFamily="2"/>
                <a:cs typeface="FreeSans" pitchFamily="2"/>
              </a:rPr>
              <a:t>Radiazione</a:t>
            </a:r>
            <a:r>
              <a:rPr kumimoji="0" lang="en-US" sz="4000" b="0" i="0" u="none" strike="noStrike" kern="1200" cap="none" spc="0" normalizeH="0" baseline="0" noProof="0" dirty="0">
                <a:ln>
                  <a:noFill/>
                </a:ln>
                <a:solidFill>
                  <a:srgbClr val="FF0000"/>
                </a:solidFill>
                <a:effectLst/>
                <a:highlight>
                  <a:scrgbClr r="0" g="0" b="0">
                    <a:alpha val="0"/>
                  </a:scrgbClr>
                </a:highlight>
                <a:uLnTx/>
                <a:uFillTx/>
                <a:latin typeface="Calibri"/>
                <a:ea typeface="Noto Sans CJK SC Regular" pitchFamily="2"/>
                <a:cs typeface="FreeSans" pitchFamily="2"/>
              </a:rPr>
              <a:t> EM: </a:t>
            </a:r>
            <a:r>
              <a:rPr kumimoji="0" lang="en-US" sz="4000" b="0" i="0" u="none" strike="noStrike" kern="1200" cap="none" spc="0" normalizeH="0" baseline="0" noProof="0" dirty="0" err="1">
                <a:ln>
                  <a:noFill/>
                </a:ln>
                <a:solidFill>
                  <a:srgbClr val="FF0000"/>
                </a:solidFill>
                <a:effectLst/>
                <a:highlight>
                  <a:scrgbClr r="0" g="0" b="0">
                    <a:alpha val="0"/>
                  </a:scrgbClr>
                </a:highlight>
                <a:uLnTx/>
                <a:uFillTx/>
                <a:latin typeface="Calibri"/>
                <a:ea typeface="Noto Sans CJK SC Regular" pitchFamily="2"/>
                <a:cs typeface="FreeSans" pitchFamily="2"/>
              </a:rPr>
              <a:t>Energia</a:t>
            </a:r>
            <a:endParaRPr kumimoji="0" lang="en-US" sz="4000" b="0" i="0" u="none" strike="noStrike" kern="1200" cap="none" spc="0" normalizeH="0" baseline="0" noProof="0" dirty="0">
              <a:ln>
                <a:noFill/>
              </a:ln>
              <a:solidFill>
                <a:srgbClr val="FF0000"/>
              </a:solidFill>
              <a:effectLst/>
              <a:highlight>
                <a:scrgbClr r="0" g="0" b="0">
                  <a:alpha val="0"/>
                </a:scrgbClr>
              </a:highlight>
              <a:uLnTx/>
              <a:uFillTx/>
              <a:latin typeface="Calibri"/>
              <a:ea typeface="Noto Sans CJK SC Regular" pitchFamily="2"/>
              <a:cs typeface="FreeSans" pitchFamily="2"/>
            </a:endParaRPr>
          </a:p>
        </p:txBody>
      </p:sp>
      <mc:AlternateContent xmlns:mc="http://schemas.openxmlformats.org/markup-compatibility/2006" xmlns:a14="http://schemas.microsoft.com/office/drawing/2010/main">
        <mc:Choice Requires="a14">
          <p:sp>
            <p:nvSpPr>
              <p:cNvPr id="12" name="CasellaDiTesto 11">
                <a:extLst>
                  <a:ext uri="{FF2B5EF4-FFF2-40B4-BE49-F238E27FC236}">
                    <a16:creationId xmlns:a16="http://schemas.microsoft.com/office/drawing/2014/main" id="{54084E36-C84B-4DB8-8FB3-ECBA1F8678DE}"/>
                  </a:ext>
                </a:extLst>
              </p:cNvPr>
              <p:cNvSpPr txBox="1"/>
              <p:nvPr/>
            </p:nvSpPr>
            <p:spPr>
              <a:xfrm>
                <a:off x="564169" y="4059632"/>
                <a:ext cx="2502732" cy="553998"/>
              </a:xfrm>
              <a:prstGeom prst="rect">
                <a:avLst/>
              </a:prstGeom>
              <a:noFill/>
            </p:spPr>
            <p:txBody>
              <a:bodyPr wrap="square" lIns="0" tIns="0" rIns="0" bIns="0" rtlCol="0">
                <a:spAutoFit/>
              </a:bodyPr>
              <a:lstStyle/>
              <a:p>
                <a:pPr/>
                <a14:m>
                  <m:oMathPara xmlns:m="http://schemas.openxmlformats.org/officeDocument/2006/math">
                    <m:oMath>
                      <m:r>
                        <a:rPr lang="en-US" sz="3600" i="1" smtClean="0">
                          <a:latin typeface="Cambria Math" panose="02040503050406030204" pitchFamily="18" charset="0"/>
                        </a:rPr>
                        <m:t>𝐸</m:t>
                      </m:r>
                      <m:r>
                        <a:rPr lang="en-US" sz="3600" i="1" smtClean="0">
                          <a:latin typeface="Cambria Math" panose="02040503050406030204" pitchFamily="18" charset="0"/>
                        </a:rPr>
                        <m:t>=</m:t>
                      </m:r>
                      <m:r>
                        <m:rPr>
                          <m:nor/>
                        </m:rPr>
                        <a:rPr lang="en-US" sz="3600" i="1"/>
                        <m:t>h</m:t>
                      </m:r>
                      <m:r>
                        <a:rPr lang="en-US" sz="3600" i="1" smtClean="0">
                          <a:latin typeface="Cambria Math" panose="02040503050406030204" pitchFamily="18" charset="0"/>
                        </a:rPr>
                        <m:t>⋅</m:t>
                      </m:r>
                      <m:r>
                        <a:rPr lang="en-US" sz="3600" i="1" smtClean="0">
                          <a:latin typeface="Cambria Math" panose="02040503050406030204" pitchFamily="18" charset="0"/>
                        </a:rPr>
                        <m:t>𝑣</m:t>
                      </m:r>
                    </m:oMath>
                  </m:oMathPara>
                </a14:m>
                <a:endParaRPr lang="en-US" sz="3600" dirty="0"/>
              </a:p>
            </p:txBody>
          </p:sp>
        </mc:Choice>
        <mc:Fallback xmlns="">
          <p:sp>
            <p:nvSpPr>
              <p:cNvPr id="12" name="CasellaDiTesto 11">
                <a:extLst>
                  <a:ext uri="{FF2B5EF4-FFF2-40B4-BE49-F238E27FC236}">
                    <a16:creationId xmlns:a16="http://schemas.microsoft.com/office/drawing/2014/main" id="{54084E36-C84B-4DB8-8FB3-ECBA1F8678DE}"/>
                  </a:ext>
                </a:extLst>
              </p:cNvPr>
              <p:cNvSpPr txBox="1">
                <a:spLocks noRot="1" noChangeAspect="1" noMove="1" noResize="1" noEditPoints="1" noAdjustHandles="1" noChangeArrowheads="1" noChangeShapeType="1" noTextEdit="1"/>
              </p:cNvSpPr>
              <p:nvPr/>
            </p:nvSpPr>
            <p:spPr>
              <a:xfrm>
                <a:off x="564169" y="4059632"/>
                <a:ext cx="2502732" cy="553998"/>
              </a:xfrm>
              <a:prstGeom prst="rect">
                <a:avLst/>
              </a:prstGeom>
              <a:blipFill>
                <a:blip r:embed="rId3"/>
                <a:stretch>
                  <a:fillRect/>
                </a:stretch>
              </a:blipFill>
            </p:spPr>
            <p:txBody>
              <a:bodyPr/>
              <a:lstStyle/>
              <a:p>
                <a:r>
                  <a:rPr lang="en-US">
                    <a:noFill/>
                  </a:rPr>
                  <a:t> </a:t>
                </a:r>
              </a:p>
            </p:txBody>
          </p:sp>
        </mc:Fallback>
      </mc:AlternateContent>
      <p:sp>
        <p:nvSpPr>
          <p:cNvPr id="13" name="Rettangolo 12">
            <a:extLst>
              <a:ext uri="{FF2B5EF4-FFF2-40B4-BE49-F238E27FC236}">
                <a16:creationId xmlns:a16="http://schemas.microsoft.com/office/drawing/2014/main" id="{CE2A17DA-E807-46E8-ABF3-CD6A0813D3C0}"/>
              </a:ext>
            </a:extLst>
          </p:cNvPr>
          <p:cNvSpPr/>
          <p:nvPr/>
        </p:nvSpPr>
        <p:spPr>
          <a:xfrm>
            <a:off x="833536" y="4508026"/>
            <a:ext cx="1963999" cy="276999"/>
          </a:xfrm>
          <a:prstGeom prst="rect">
            <a:avLst/>
          </a:prstGeom>
        </p:spPr>
        <p:txBody>
          <a:bodyPr wrap="none">
            <a:spAutoFit/>
          </a:bodyPr>
          <a:lstStyle/>
          <a:p>
            <a:r>
              <a:rPr lang="en-US" sz="1200" b="1" dirty="0">
                <a:solidFill>
                  <a:srgbClr val="222222"/>
                </a:solidFill>
                <a:latin typeface="Arial" panose="020B0604020202020204" pitchFamily="34" charset="0"/>
              </a:rPr>
              <a:t>Planck–Einstein relation</a:t>
            </a:r>
            <a:endParaRPr lang="en-US" sz="1200" dirty="0"/>
          </a:p>
        </p:txBody>
      </p:sp>
      <mc:AlternateContent xmlns:mc="http://schemas.openxmlformats.org/markup-compatibility/2006" xmlns:p14="http://schemas.microsoft.com/office/powerpoint/2010/main">
        <mc:Choice Requires="p14">
          <p:contentPart p14:bwMode="auto" r:id="rId4">
            <p14:nvContentPartPr>
              <p14:cNvPr id="23" name="Input penna 22">
                <a:extLst>
                  <a:ext uri="{FF2B5EF4-FFF2-40B4-BE49-F238E27FC236}">
                    <a16:creationId xmlns:a16="http://schemas.microsoft.com/office/drawing/2014/main" id="{6A137AA3-AEEC-4030-A696-BB6CAB0D422C}"/>
                  </a:ext>
                </a:extLst>
              </p14:cNvPr>
              <p14:cNvContentPartPr/>
              <p14:nvPr/>
            </p14:nvContentPartPr>
            <p14:xfrm rot="20401759">
              <a:off x="1959612" y="3750587"/>
              <a:ext cx="800314" cy="361440"/>
            </p14:xfrm>
          </p:contentPart>
        </mc:Choice>
        <mc:Fallback xmlns="">
          <p:pic>
            <p:nvPicPr>
              <p:cNvPr id="23" name="Input penna 22">
                <a:extLst>
                  <a:ext uri="{FF2B5EF4-FFF2-40B4-BE49-F238E27FC236}">
                    <a16:creationId xmlns:a16="http://schemas.microsoft.com/office/drawing/2014/main" id="{6A137AA3-AEEC-4030-A696-BB6CAB0D422C}"/>
                  </a:ext>
                </a:extLst>
              </p:cNvPr>
              <p:cNvPicPr/>
              <p:nvPr/>
            </p:nvPicPr>
            <p:blipFill>
              <a:blip r:embed="rId5"/>
              <a:stretch>
                <a:fillRect/>
              </a:stretch>
            </p:blipFill>
            <p:spPr>
              <a:xfrm rot="20401759">
                <a:off x="1956012" y="3746987"/>
                <a:ext cx="807154" cy="368280"/>
              </a:xfrm>
              <a:prstGeom prst="rect">
                <a:avLst/>
              </a:prstGeom>
            </p:spPr>
          </p:pic>
        </mc:Fallback>
      </mc:AlternateContent>
      <p:sp>
        <p:nvSpPr>
          <p:cNvPr id="24" name="CasellaDiTesto 23">
            <a:extLst>
              <a:ext uri="{FF2B5EF4-FFF2-40B4-BE49-F238E27FC236}">
                <a16:creationId xmlns:a16="http://schemas.microsoft.com/office/drawing/2014/main" id="{E02FACBA-B04A-437C-8C86-AA4428C0B79B}"/>
              </a:ext>
            </a:extLst>
          </p:cNvPr>
          <p:cNvSpPr txBox="1"/>
          <p:nvPr/>
        </p:nvSpPr>
        <p:spPr>
          <a:xfrm>
            <a:off x="2642031" y="3474559"/>
            <a:ext cx="1944216" cy="369332"/>
          </a:xfrm>
          <a:prstGeom prst="rect">
            <a:avLst/>
          </a:prstGeom>
          <a:noFill/>
        </p:spPr>
        <p:txBody>
          <a:bodyPr wrap="square" rtlCol="0">
            <a:spAutoFit/>
          </a:bodyPr>
          <a:lstStyle/>
          <a:p>
            <a:r>
              <a:rPr lang="it-IT" dirty="0"/>
              <a:t>Costante di </a:t>
            </a:r>
            <a:r>
              <a:rPr lang="it-IT" dirty="0" err="1"/>
              <a:t>Planck</a:t>
            </a:r>
            <a:endParaRPr lang="en-US" dirty="0"/>
          </a:p>
        </p:txBody>
      </p:sp>
      <p:sp>
        <p:nvSpPr>
          <p:cNvPr id="25" name="CasellaDiTesto 24">
            <a:extLst>
              <a:ext uri="{FF2B5EF4-FFF2-40B4-BE49-F238E27FC236}">
                <a16:creationId xmlns:a16="http://schemas.microsoft.com/office/drawing/2014/main" id="{BEFC8826-C594-4059-A8EC-EF1B46868D74}"/>
              </a:ext>
            </a:extLst>
          </p:cNvPr>
          <p:cNvSpPr txBox="1"/>
          <p:nvPr/>
        </p:nvSpPr>
        <p:spPr>
          <a:xfrm>
            <a:off x="1063936" y="5198064"/>
            <a:ext cx="7416824" cy="1200329"/>
          </a:xfrm>
          <a:prstGeom prst="rect">
            <a:avLst/>
          </a:prstGeom>
        </p:spPr>
        <p:style>
          <a:lnRef idx="2">
            <a:schemeClr val="accent2"/>
          </a:lnRef>
          <a:fillRef idx="1">
            <a:schemeClr val="lt1"/>
          </a:fillRef>
          <a:effectRef idx="0">
            <a:schemeClr val="accent2"/>
          </a:effectRef>
          <a:fontRef idx="minor">
            <a:schemeClr val="dk1"/>
          </a:fontRef>
        </p:style>
        <p:txBody>
          <a:bodyPr wrap="square" rtlCol="0">
            <a:spAutoFit/>
          </a:bodyPr>
          <a:lstStyle/>
          <a:p>
            <a:endParaRPr lang="it-IT" b="1" dirty="0"/>
          </a:p>
          <a:p>
            <a:pPr algn="ctr"/>
            <a:r>
              <a:rPr lang="it-IT" b="1" u="sng" dirty="0"/>
              <a:t>Energia e frequenza sono DIRETTAMENTE PROPORZIONALI</a:t>
            </a:r>
          </a:p>
          <a:p>
            <a:pPr algn="ctr"/>
            <a:r>
              <a:rPr lang="it-IT" b="1" u="sng" dirty="0"/>
              <a:t>L’energia di ciascun fotone è sempre identica alla stessa frequenza</a:t>
            </a:r>
          </a:p>
          <a:p>
            <a:endParaRPr lang="en-US" b="1" dirty="0"/>
          </a:p>
        </p:txBody>
      </p:sp>
      <mc:AlternateContent xmlns:mc="http://schemas.openxmlformats.org/markup-compatibility/2006" xmlns:p14="http://schemas.microsoft.com/office/powerpoint/2010/main">
        <mc:Choice Requires="p14">
          <p:contentPart p14:bwMode="auto" r:id="rId6">
            <p14:nvContentPartPr>
              <p14:cNvPr id="26" name="Input penna 25">
                <a:extLst>
                  <a:ext uri="{FF2B5EF4-FFF2-40B4-BE49-F238E27FC236}">
                    <a16:creationId xmlns:a16="http://schemas.microsoft.com/office/drawing/2014/main" id="{231EDA71-1CD7-4168-A4D9-ABA9DC13A8A3}"/>
                  </a:ext>
                </a:extLst>
              </p14:cNvPr>
              <p14:cNvContentPartPr/>
              <p14:nvPr/>
            </p14:nvContentPartPr>
            <p14:xfrm rot="389861">
              <a:off x="2844543" y="4208067"/>
              <a:ext cx="800314" cy="361440"/>
            </p14:xfrm>
          </p:contentPart>
        </mc:Choice>
        <mc:Fallback xmlns="">
          <p:pic>
            <p:nvPicPr>
              <p:cNvPr id="26" name="Input penna 25">
                <a:extLst>
                  <a:ext uri="{FF2B5EF4-FFF2-40B4-BE49-F238E27FC236}">
                    <a16:creationId xmlns:a16="http://schemas.microsoft.com/office/drawing/2014/main" id="{231EDA71-1CD7-4168-A4D9-ABA9DC13A8A3}"/>
                  </a:ext>
                </a:extLst>
              </p:cNvPr>
              <p:cNvPicPr/>
              <p:nvPr/>
            </p:nvPicPr>
            <p:blipFill>
              <a:blip r:embed="rId5"/>
              <a:stretch>
                <a:fillRect/>
              </a:stretch>
            </p:blipFill>
            <p:spPr>
              <a:xfrm rot="389861">
                <a:off x="2840943" y="4204467"/>
                <a:ext cx="807154" cy="368280"/>
              </a:xfrm>
              <a:prstGeom prst="rect">
                <a:avLst/>
              </a:prstGeom>
            </p:spPr>
          </p:pic>
        </mc:Fallback>
      </mc:AlternateContent>
      <p:sp>
        <p:nvSpPr>
          <p:cNvPr id="27" name="CasellaDiTesto 26">
            <a:extLst>
              <a:ext uri="{FF2B5EF4-FFF2-40B4-BE49-F238E27FC236}">
                <a16:creationId xmlns:a16="http://schemas.microsoft.com/office/drawing/2014/main" id="{31B4B2CA-8DA1-48B3-8502-024B9D9E568F}"/>
              </a:ext>
            </a:extLst>
          </p:cNvPr>
          <p:cNvSpPr txBox="1"/>
          <p:nvPr/>
        </p:nvSpPr>
        <p:spPr>
          <a:xfrm>
            <a:off x="3691917" y="4061078"/>
            <a:ext cx="1944216" cy="369332"/>
          </a:xfrm>
          <a:prstGeom prst="rect">
            <a:avLst/>
          </a:prstGeom>
          <a:noFill/>
        </p:spPr>
        <p:txBody>
          <a:bodyPr wrap="square" rtlCol="0">
            <a:spAutoFit/>
          </a:bodyPr>
          <a:lstStyle/>
          <a:p>
            <a:r>
              <a:rPr lang="it-IT" dirty="0"/>
              <a:t>frequenza</a:t>
            </a:r>
            <a:endParaRPr lang="en-US" dirty="0"/>
          </a:p>
        </p:txBody>
      </p:sp>
      <mc:AlternateContent xmlns:mc="http://schemas.openxmlformats.org/markup-compatibility/2006" xmlns:p14="http://schemas.microsoft.com/office/powerpoint/2010/main">
        <mc:Choice Requires="p14">
          <p:contentPart p14:bwMode="auto" r:id="rId7">
            <p14:nvContentPartPr>
              <p14:cNvPr id="38" name="Input penna 37">
                <a:extLst>
                  <a:ext uri="{FF2B5EF4-FFF2-40B4-BE49-F238E27FC236}">
                    <a16:creationId xmlns:a16="http://schemas.microsoft.com/office/drawing/2014/main" id="{8A5FBAA0-6A6B-42EF-8876-7B7720C8AC52}"/>
                  </a:ext>
                </a:extLst>
              </p14:cNvPr>
              <p14:cNvContentPartPr/>
              <p14:nvPr/>
            </p14:nvContentPartPr>
            <p14:xfrm>
              <a:off x="5768574" y="3815256"/>
              <a:ext cx="144" cy="144"/>
            </p14:xfrm>
          </p:contentPart>
        </mc:Choice>
        <mc:Fallback xmlns="">
          <p:pic>
            <p:nvPicPr>
              <p:cNvPr id="38" name="Input penna 37">
                <a:extLst>
                  <a:ext uri="{FF2B5EF4-FFF2-40B4-BE49-F238E27FC236}">
                    <a16:creationId xmlns:a16="http://schemas.microsoft.com/office/drawing/2014/main" id="{8A5FBAA0-6A6B-42EF-8876-7B7720C8AC52}"/>
                  </a:ext>
                </a:extLst>
              </p:cNvPr>
              <p:cNvPicPr/>
              <p:nvPr/>
            </p:nvPicPr>
            <p:blipFill>
              <a:blip r:embed="rId8"/>
              <a:stretch>
                <a:fillRect/>
              </a:stretch>
            </p:blipFill>
            <p:spPr>
              <a:xfrm>
                <a:off x="5765694" y="3812376"/>
                <a:ext cx="5760" cy="5760"/>
              </a:xfrm>
              <a:prstGeom prst="rect">
                <a:avLst/>
              </a:prstGeom>
            </p:spPr>
          </p:pic>
        </mc:Fallback>
      </mc:AlternateContent>
      <p:cxnSp>
        <p:nvCxnSpPr>
          <p:cNvPr id="1025" name="Connettore 2 1024">
            <a:extLst>
              <a:ext uri="{FF2B5EF4-FFF2-40B4-BE49-F238E27FC236}">
                <a16:creationId xmlns:a16="http://schemas.microsoft.com/office/drawing/2014/main" id="{E5F20343-028B-4EE6-9392-E100332B4DDD}"/>
              </a:ext>
            </a:extLst>
          </p:cNvPr>
          <p:cNvCxnSpPr/>
          <p:nvPr/>
        </p:nvCxnSpPr>
        <p:spPr>
          <a:xfrm>
            <a:off x="1440484" y="1671498"/>
            <a:ext cx="2376264" cy="0"/>
          </a:xfrm>
          <a:prstGeom prst="straightConnector1">
            <a:avLst/>
          </a:prstGeom>
          <a:ln w="19050">
            <a:solidFill>
              <a:schemeClr val="tx1"/>
            </a:solidFill>
            <a:headEnd type="triangle"/>
            <a:tailEnd type="triangle"/>
          </a:ln>
        </p:spPr>
        <p:style>
          <a:lnRef idx="1">
            <a:schemeClr val="accent1"/>
          </a:lnRef>
          <a:fillRef idx="0">
            <a:schemeClr val="accent1"/>
          </a:fillRef>
          <a:effectRef idx="0">
            <a:schemeClr val="accent1"/>
          </a:effectRef>
          <a:fontRef idx="minor">
            <a:schemeClr val="tx1"/>
          </a:fontRef>
        </p:style>
      </p:cxnSp>
      <p:sp>
        <p:nvSpPr>
          <p:cNvPr id="1026" name="CasellaDiTesto 1025">
            <a:extLst>
              <a:ext uri="{FF2B5EF4-FFF2-40B4-BE49-F238E27FC236}">
                <a16:creationId xmlns:a16="http://schemas.microsoft.com/office/drawing/2014/main" id="{C7D697FC-DE87-4BD3-BD4A-7CD1648299E9}"/>
              </a:ext>
            </a:extLst>
          </p:cNvPr>
          <p:cNvSpPr txBox="1"/>
          <p:nvPr/>
        </p:nvSpPr>
        <p:spPr>
          <a:xfrm>
            <a:off x="1763688" y="1252701"/>
            <a:ext cx="2222403" cy="369332"/>
          </a:xfrm>
          <a:prstGeom prst="rect">
            <a:avLst/>
          </a:prstGeom>
          <a:noFill/>
        </p:spPr>
        <p:txBody>
          <a:bodyPr wrap="none" rtlCol="0">
            <a:spAutoFit/>
          </a:bodyPr>
          <a:lstStyle/>
          <a:p>
            <a:r>
              <a:rPr lang="it-IT" dirty="0"/>
              <a:t>Lunghezza d’ onda (</a:t>
            </a:r>
            <a:r>
              <a:rPr lang="el-GR" dirty="0"/>
              <a:t>λ</a:t>
            </a:r>
            <a:r>
              <a:rPr lang="it-IT" dirty="0"/>
              <a:t>)</a:t>
            </a:r>
            <a:endParaRPr lang="en-US" dirty="0"/>
          </a:p>
        </p:txBody>
      </p:sp>
      <p:cxnSp>
        <p:nvCxnSpPr>
          <p:cNvPr id="68" name="Connettore 2 67">
            <a:extLst>
              <a:ext uri="{FF2B5EF4-FFF2-40B4-BE49-F238E27FC236}">
                <a16:creationId xmlns:a16="http://schemas.microsoft.com/office/drawing/2014/main" id="{63798EBD-5A90-4BAC-A38F-1AEBB6AE1791}"/>
              </a:ext>
            </a:extLst>
          </p:cNvPr>
          <p:cNvCxnSpPr>
            <a:cxnSpLocks/>
          </p:cNvCxnSpPr>
          <p:nvPr/>
        </p:nvCxnSpPr>
        <p:spPr>
          <a:xfrm>
            <a:off x="4499992" y="1736358"/>
            <a:ext cx="0" cy="452974"/>
          </a:xfrm>
          <a:prstGeom prst="straightConnector1">
            <a:avLst/>
          </a:prstGeom>
          <a:ln w="19050">
            <a:solidFill>
              <a:schemeClr val="tx1"/>
            </a:solidFill>
            <a:headEnd type="triangle"/>
            <a:tailEnd type="triangle"/>
          </a:ln>
        </p:spPr>
        <p:style>
          <a:lnRef idx="1">
            <a:schemeClr val="accent1"/>
          </a:lnRef>
          <a:fillRef idx="0">
            <a:schemeClr val="accent1"/>
          </a:fillRef>
          <a:effectRef idx="0">
            <a:schemeClr val="accent1"/>
          </a:effectRef>
          <a:fontRef idx="minor">
            <a:schemeClr val="tx1"/>
          </a:fontRef>
        </p:style>
      </p:cxnSp>
      <p:sp>
        <p:nvSpPr>
          <p:cNvPr id="70" name="CasellaDiTesto 69">
            <a:extLst>
              <a:ext uri="{FF2B5EF4-FFF2-40B4-BE49-F238E27FC236}">
                <a16:creationId xmlns:a16="http://schemas.microsoft.com/office/drawing/2014/main" id="{8A336B6E-E7F6-4CE9-AD6A-1034E123B1FB}"/>
              </a:ext>
            </a:extLst>
          </p:cNvPr>
          <p:cNvSpPr txBox="1"/>
          <p:nvPr/>
        </p:nvSpPr>
        <p:spPr>
          <a:xfrm>
            <a:off x="4471476" y="1571047"/>
            <a:ext cx="2026902" cy="369332"/>
          </a:xfrm>
          <a:prstGeom prst="rect">
            <a:avLst/>
          </a:prstGeom>
          <a:noFill/>
        </p:spPr>
        <p:txBody>
          <a:bodyPr wrap="none" rtlCol="0">
            <a:spAutoFit/>
          </a:bodyPr>
          <a:lstStyle/>
          <a:p>
            <a:r>
              <a:rPr lang="it-IT" dirty="0"/>
              <a:t>Ampiezza (potenza)</a:t>
            </a:r>
            <a:endParaRPr lang="en-US" dirty="0"/>
          </a:p>
        </p:txBody>
      </p:sp>
      <p:cxnSp>
        <p:nvCxnSpPr>
          <p:cNvPr id="71" name="Connettore 2 70">
            <a:extLst>
              <a:ext uri="{FF2B5EF4-FFF2-40B4-BE49-F238E27FC236}">
                <a16:creationId xmlns:a16="http://schemas.microsoft.com/office/drawing/2014/main" id="{814AFE63-AC8E-41A4-ACA0-5C4F7B9B5E2E}"/>
              </a:ext>
            </a:extLst>
          </p:cNvPr>
          <p:cNvCxnSpPr/>
          <p:nvPr/>
        </p:nvCxnSpPr>
        <p:spPr>
          <a:xfrm>
            <a:off x="819289" y="2852936"/>
            <a:ext cx="2376264" cy="0"/>
          </a:xfrm>
          <a:prstGeom prst="straightConnector1">
            <a:avLst/>
          </a:prstGeom>
          <a:ln w="19050">
            <a:solidFill>
              <a:schemeClr val="tx1"/>
            </a:solidFill>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1030" name="Connettore diritto 1029">
            <a:extLst>
              <a:ext uri="{FF2B5EF4-FFF2-40B4-BE49-F238E27FC236}">
                <a16:creationId xmlns:a16="http://schemas.microsoft.com/office/drawing/2014/main" id="{CB54D499-2DAD-4CA4-B9CE-962995929554}"/>
              </a:ext>
            </a:extLst>
          </p:cNvPr>
          <p:cNvCxnSpPr/>
          <p:nvPr/>
        </p:nvCxnSpPr>
        <p:spPr>
          <a:xfrm flipV="1">
            <a:off x="3209904" y="2165108"/>
            <a:ext cx="0" cy="663604"/>
          </a:xfrm>
          <a:prstGeom prst="line">
            <a:avLst/>
          </a:prstGeom>
          <a:ln w="19050">
            <a:solidFill>
              <a:schemeClr val="tx1"/>
            </a:solidFill>
            <a:prstDash val="sysDash"/>
          </a:ln>
        </p:spPr>
        <p:style>
          <a:lnRef idx="1">
            <a:schemeClr val="accent1"/>
          </a:lnRef>
          <a:fillRef idx="0">
            <a:schemeClr val="accent1"/>
          </a:fillRef>
          <a:effectRef idx="0">
            <a:schemeClr val="accent1"/>
          </a:effectRef>
          <a:fontRef idx="minor">
            <a:schemeClr val="tx1"/>
          </a:fontRef>
        </p:style>
      </p:cxnSp>
      <p:cxnSp>
        <p:nvCxnSpPr>
          <p:cNvPr id="74" name="Connettore diritto 73">
            <a:extLst>
              <a:ext uri="{FF2B5EF4-FFF2-40B4-BE49-F238E27FC236}">
                <a16:creationId xmlns:a16="http://schemas.microsoft.com/office/drawing/2014/main" id="{E92179A5-BB1A-4E40-A3DD-A4771D66D79C}"/>
              </a:ext>
            </a:extLst>
          </p:cNvPr>
          <p:cNvCxnSpPr/>
          <p:nvPr/>
        </p:nvCxnSpPr>
        <p:spPr>
          <a:xfrm flipV="1">
            <a:off x="819289" y="2165108"/>
            <a:ext cx="0" cy="663604"/>
          </a:xfrm>
          <a:prstGeom prst="line">
            <a:avLst/>
          </a:prstGeom>
          <a:ln w="19050">
            <a:solidFill>
              <a:schemeClr val="tx1"/>
            </a:solidFill>
            <a:prstDash val="sysDash"/>
          </a:ln>
        </p:spPr>
        <p:style>
          <a:lnRef idx="1">
            <a:schemeClr val="accent1"/>
          </a:lnRef>
          <a:fillRef idx="0">
            <a:schemeClr val="accent1"/>
          </a:fillRef>
          <a:effectRef idx="0">
            <a:schemeClr val="accent1"/>
          </a:effectRef>
          <a:fontRef idx="minor">
            <a:schemeClr val="tx1"/>
          </a:fontRef>
        </p:style>
      </p:cxnSp>
      <p:sp>
        <p:nvSpPr>
          <p:cNvPr id="75" name="CasellaDiTesto 74">
            <a:extLst>
              <a:ext uri="{FF2B5EF4-FFF2-40B4-BE49-F238E27FC236}">
                <a16:creationId xmlns:a16="http://schemas.microsoft.com/office/drawing/2014/main" id="{DA55C950-4A9C-499C-8CD5-B091611F224E}"/>
              </a:ext>
            </a:extLst>
          </p:cNvPr>
          <p:cNvSpPr txBox="1"/>
          <p:nvPr/>
        </p:nvSpPr>
        <p:spPr>
          <a:xfrm>
            <a:off x="1139738" y="2869660"/>
            <a:ext cx="3216238" cy="369332"/>
          </a:xfrm>
          <a:prstGeom prst="rect">
            <a:avLst/>
          </a:prstGeom>
          <a:noFill/>
        </p:spPr>
        <p:txBody>
          <a:bodyPr wrap="square" rtlCol="0">
            <a:spAutoFit/>
          </a:bodyPr>
          <a:lstStyle/>
          <a:p>
            <a:r>
              <a:rPr lang="it-IT" dirty="0"/>
              <a:t>Oscillazione</a:t>
            </a:r>
          </a:p>
        </p:txBody>
      </p:sp>
      <p:sp>
        <p:nvSpPr>
          <p:cNvPr id="5" name="CasellaDiTesto 4">
            <a:extLst>
              <a:ext uri="{FF2B5EF4-FFF2-40B4-BE49-F238E27FC236}">
                <a16:creationId xmlns:a16="http://schemas.microsoft.com/office/drawing/2014/main" id="{36337E8E-CC87-4626-ACC2-2BC04BD5B72E}"/>
              </a:ext>
            </a:extLst>
          </p:cNvPr>
          <p:cNvSpPr txBox="1"/>
          <p:nvPr/>
        </p:nvSpPr>
        <p:spPr>
          <a:xfrm>
            <a:off x="6261149" y="2782696"/>
            <a:ext cx="2664296" cy="2031325"/>
          </a:xfrm>
          <a:prstGeom prst="rect">
            <a:avLst/>
          </a:prstGeom>
        </p:spPr>
        <p:style>
          <a:lnRef idx="2">
            <a:schemeClr val="accent1"/>
          </a:lnRef>
          <a:fillRef idx="1">
            <a:schemeClr val="lt1"/>
          </a:fillRef>
          <a:effectRef idx="0">
            <a:schemeClr val="accent1"/>
          </a:effectRef>
          <a:fontRef idx="minor">
            <a:schemeClr val="dk1"/>
          </a:fontRef>
        </p:style>
        <p:txBody>
          <a:bodyPr wrap="square" rtlCol="0">
            <a:spAutoFit/>
          </a:bodyPr>
          <a:lstStyle/>
          <a:p>
            <a:r>
              <a:rPr lang="it-IT" dirty="0"/>
              <a:t>……..quindi?</a:t>
            </a:r>
          </a:p>
          <a:p>
            <a:r>
              <a:rPr lang="it-IT" dirty="0"/>
              <a:t>Piccole lunghezza d’onda</a:t>
            </a:r>
          </a:p>
          <a:p>
            <a:endParaRPr lang="it-IT" dirty="0"/>
          </a:p>
          <a:p>
            <a:r>
              <a:rPr lang="it-IT" dirty="0"/>
              <a:t>Frequenza maggiore</a:t>
            </a:r>
          </a:p>
          <a:p>
            <a:endParaRPr lang="it-IT" dirty="0"/>
          </a:p>
          <a:p>
            <a:r>
              <a:rPr lang="it-IT" dirty="0"/>
              <a:t>Maggiore Energia</a:t>
            </a:r>
          </a:p>
          <a:p>
            <a:endParaRPr lang="en-US" dirty="0"/>
          </a:p>
        </p:txBody>
      </p:sp>
      <p:sp>
        <p:nvSpPr>
          <p:cNvPr id="7" name="Freccia in giù 6">
            <a:extLst>
              <a:ext uri="{FF2B5EF4-FFF2-40B4-BE49-F238E27FC236}">
                <a16:creationId xmlns:a16="http://schemas.microsoft.com/office/drawing/2014/main" id="{900DE888-39F9-49FD-BFA9-82A01A7BC32D}"/>
              </a:ext>
            </a:extLst>
          </p:cNvPr>
          <p:cNvSpPr/>
          <p:nvPr/>
        </p:nvSpPr>
        <p:spPr>
          <a:xfrm>
            <a:off x="7164288" y="3429000"/>
            <a:ext cx="288032" cy="195784"/>
          </a:xfrm>
          <a:prstGeom prst="downArrow">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it-IT"/>
          </a:p>
        </p:txBody>
      </p:sp>
      <p:sp>
        <p:nvSpPr>
          <p:cNvPr id="28" name="Freccia in giù 27">
            <a:extLst>
              <a:ext uri="{FF2B5EF4-FFF2-40B4-BE49-F238E27FC236}">
                <a16:creationId xmlns:a16="http://schemas.microsoft.com/office/drawing/2014/main" id="{B6638AB6-67CB-4D86-86E6-B2C9E4DD7541}"/>
              </a:ext>
            </a:extLst>
          </p:cNvPr>
          <p:cNvSpPr/>
          <p:nvPr/>
        </p:nvSpPr>
        <p:spPr>
          <a:xfrm>
            <a:off x="7164288" y="3992646"/>
            <a:ext cx="288032" cy="195784"/>
          </a:xfrm>
          <a:prstGeom prst="downArrow">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it-IT"/>
          </a:p>
        </p:txBody>
      </p:sp>
      <p:sp>
        <p:nvSpPr>
          <p:cNvPr id="3" name="Segnaposto numero diapositiva 2">
            <a:extLst>
              <a:ext uri="{FF2B5EF4-FFF2-40B4-BE49-F238E27FC236}">
                <a16:creationId xmlns:a16="http://schemas.microsoft.com/office/drawing/2014/main" id="{F76F4A68-FCC3-47CA-8A91-8BFE3665EE4C}"/>
              </a:ext>
            </a:extLst>
          </p:cNvPr>
          <p:cNvSpPr>
            <a:spLocks noGrp="1"/>
          </p:cNvSpPr>
          <p:nvPr>
            <p:ph type="sldNum" sz="quarter" idx="12"/>
          </p:nvPr>
        </p:nvSpPr>
        <p:spPr/>
        <p:txBody>
          <a:bodyPr/>
          <a:lstStyle/>
          <a:p>
            <a:pPr lvl="0"/>
            <a:fld id="{ECFF226D-0335-4CD5-953B-11480A5FAEA9}" type="slidenum">
              <a:rPr lang="it-IT" smtClean="0"/>
              <a:pPr lvl="0"/>
              <a:t>16</a:t>
            </a:fld>
            <a:endParaRPr lang="it-IT"/>
          </a:p>
        </p:txBody>
      </p:sp>
    </p:spTree>
    <p:extLst>
      <p:ext uri="{BB962C8B-B14F-4D97-AF65-F5344CB8AC3E}">
        <p14:creationId xmlns:p14="http://schemas.microsoft.com/office/powerpoint/2010/main" val="2845683206"/>
      </p:ext>
    </p:extLst>
  </p:cSld>
  <p:clrMapOvr>
    <a:masterClrMapping/>
  </p:clrMapOvr>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magine 1" descr="714px-Onde_electromagnetique.svg.png"/>
          <p:cNvPicPr>
            <a:picLocks noChangeAspect="1"/>
          </p:cNvPicPr>
          <p:nvPr/>
        </p:nvPicPr>
        <p:blipFill rotWithShape="1">
          <a:blip r:embed="rId2" cstate="print"/>
          <a:srcRect r="15385"/>
          <a:stretch/>
        </p:blipFill>
        <p:spPr>
          <a:xfrm>
            <a:off x="-36512" y="1381713"/>
            <a:ext cx="5544616" cy="1615239"/>
          </a:xfrm>
          <a:prstGeom prst="rect">
            <a:avLst/>
          </a:prstGeom>
        </p:spPr>
      </p:pic>
      <p:sp>
        <p:nvSpPr>
          <p:cNvPr id="4" name="Titolo 1"/>
          <p:cNvSpPr txBox="1">
            <a:spLocks/>
          </p:cNvSpPr>
          <p:nvPr/>
        </p:nvSpPr>
        <p:spPr>
          <a:xfrm>
            <a:off x="1259632" y="-27384"/>
            <a:ext cx="7221128" cy="1142640"/>
          </a:xfrm>
          <a:prstGeom prst="rect">
            <a:avLst/>
          </a:prstGeom>
          <a:noFill/>
          <a:ln>
            <a:noFill/>
          </a:ln>
        </p:spPr>
        <p:txBody>
          <a:bodyPr vert="horz" wrap="square" lIns="0" tIns="0" rIns="0" bIns="0" anchor="ctr"/>
          <a:lstStyle>
            <a:defPPr lvl="0">
              <a:buSzPct val="45000"/>
              <a:buFont typeface="StarSymbol"/>
              <a:buNone/>
            </a:defPPr>
            <a:lvl1pPr lvl="0">
              <a:buSzPct val="45000"/>
              <a:buFont typeface="StarSymbol"/>
              <a:buChar char="●"/>
            </a:lvl1pPr>
            <a:lvl2pPr lvl="1">
              <a:buSzPct val="45000"/>
              <a:buFont typeface="StarSymbol"/>
              <a:buChar char="●"/>
            </a:lvl2pPr>
            <a:lvl3pPr lvl="2">
              <a:buSzPct val="45000"/>
              <a:buFont typeface="StarSymbol"/>
              <a:buChar char="●"/>
            </a:lvl3pPr>
            <a:lvl4pPr lvl="3">
              <a:buSzPct val="45000"/>
              <a:buFont typeface="StarSymbol"/>
              <a:buChar char="●"/>
            </a:lvl4pPr>
            <a:lvl5pPr lvl="4">
              <a:buSzPct val="45000"/>
              <a:buFont typeface="StarSymbol"/>
              <a:buChar char="●"/>
            </a:lvl5pPr>
            <a:lvl6pPr lvl="5">
              <a:buSzPct val="45000"/>
              <a:buFont typeface="StarSymbol"/>
              <a:buChar char="●"/>
            </a:lvl6pPr>
            <a:lvl7pPr lvl="6">
              <a:buSzPct val="45000"/>
              <a:buFont typeface="StarSymbol"/>
              <a:buChar char="●"/>
            </a:lvl7pPr>
            <a:lvl8pPr lvl="7">
              <a:buSzPct val="45000"/>
              <a:buFont typeface="StarSymbol"/>
              <a:buChar char="●"/>
            </a:lvl8pPr>
            <a:lvl9pPr lvl="8">
              <a:buSzPct val="45000"/>
              <a:buFont typeface="StarSymbol"/>
              <a:buChar char="●"/>
            </a:lvl9pPr>
          </a:lstStyle>
          <a:p>
            <a:pPr marL="0" marR="0" lvl="0" indent="0" algn="l" defTabSz="914400" rtl="0" eaLnBrk="1" fontAlgn="auto" latinLnBrk="0" hangingPunct="1">
              <a:lnSpc>
                <a:spcPct val="100000"/>
              </a:lnSpc>
              <a:spcBef>
                <a:spcPts val="0"/>
              </a:spcBef>
              <a:spcAft>
                <a:spcPts val="0"/>
              </a:spcAft>
              <a:buClrTx/>
              <a:buSzPct val="45000"/>
              <a:buFont typeface="StarSymbol"/>
              <a:buNone/>
              <a:tabLst/>
              <a:defRPr/>
            </a:pPr>
            <a:r>
              <a:rPr kumimoji="0" lang="en-US" sz="4000" b="0" i="0" u="none" strike="noStrike" kern="1200" cap="none" spc="0" normalizeH="0" baseline="0" noProof="0" dirty="0" err="1">
                <a:ln>
                  <a:noFill/>
                </a:ln>
                <a:solidFill>
                  <a:srgbClr val="FF0000"/>
                </a:solidFill>
                <a:effectLst/>
                <a:highlight>
                  <a:scrgbClr r="0" g="0" b="0">
                    <a:alpha val="0"/>
                  </a:scrgbClr>
                </a:highlight>
                <a:uLnTx/>
                <a:uFillTx/>
                <a:latin typeface="Calibri"/>
                <a:ea typeface="Noto Sans CJK SC Regular" pitchFamily="2"/>
                <a:cs typeface="FreeSans" pitchFamily="2"/>
              </a:rPr>
              <a:t>Radiazione</a:t>
            </a:r>
            <a:r>
              <a:rPr kumimoji="0" lang="en-US" sz="4000" b="0" i="0" u="none" strike="noStrike" kern="1200" cap="none" spc="0" normalizeH="0" baseline="0" noProof="0" dirty="0">
                <a:ln>
                  <a:noFill/>
                </a:ln>
                <a:solidFill>
                  <a:srgbClr val="FF0000"/>
                </a:solidFill>
                <a:effectLst/>
                <a:highlight>
                  <a:scrgbClr r="0" g="0" b="0">
                    <a:alpha val="0"/>
                  </a:scrgbClr>
                </a:highlight>
                <a:uLnTx/>
                <a:uFillTx/>
                <a:latin typeface="Calibri"/>
                <a:ea typeface="Noto Sans CJK SC Regular" pitchFamily="2"/>
                <a:cs typeface="FreeSans" pitchFamily="2"/>
              </a:rPr>
              <a:t> EM: </a:t>
            </a:r>
            <a:r>
              <a:rPr kumimoji="0" lang="en-US" sz="4000" b="0" i="0" u="none" strike="noStrike" kern="1200" cap="none" spc="0" normalizeH="0" baseline="0" noProof="0" dirty="0" err="1">
                <a:ln>
                  <a:noFill/>
                </a:ln>
                <a:solidFill>
                  <a:srgbClr val="FF0000"/>
                </a:solidFill>
                <a:effectLst/>
                <a:highlight>
                  <a:scrgbClr r="0" g="0" b="0">
                    <a:alpha val="0"/>
                  </a:scrgbClr>
                </a:highlight>
                <a:uLnTx/>
                <a:uFillTx/>
                <a:latin typeface="Calibri"/>
                <a:ea typeface="Noto Sans CJK SC Regular" pitchFamily="2"/>
                <a:cs typeface="FreeSans" pitchFamily="2"/>
              </a:rPr>
              <a:t>Energia</a:t>
            </a:r>
            <a:endParaRPr kumimoji="0" lang="en-US" sz="4000" b="0" i="0" u="none" strike="noStrike" kern="1200" cap="none" spc="0" normalizeH="0" baseline="0" noProof="0" dirty="0">
              <a:ln>
                <a:noFill/>
              </a:ln>
              <a:solidFill>
                <a:srgbClr val="FF0000"/>
              </a:solidFill>
              <a:effectLst/>
              <a:highlight>
                <a:scrgbClr r="0" g="0" b="0">
                  <a:alpha val="0"/>
                </a:scrgbClr>
              </a:highlight>
              <a:uLnTx/>
              <a:uFillTx/>
              <a:latin typeface="Calibri"/>
              <a:ea typeface="Noto Sans CJK SC Regular" pitchFamily="2"/>
              <a:cs typeface="FreeSans" pitchFamily="2"/>
            </a:endParaRPr>
          </a:p>
        </p:txBody>
      </p:sp>
      <mc:AlternateContent xmlns:mc="http://schemas.openxmlformats.org/markup-compatibility/2006" xmlns:a14="http://schemas.microsoft.com/office/drawing/2010/main">
        <mc:Choice Requires="a14">
          <p:sp>
            <p:nvSpPr>
              <p:cNvPr id="12" name="CasellaDiTesto 11">
                <a:extLst>
                  <a:ext uri="{FF2B5EF4-FFF2-40B4-BE49-F238E27FC236}">
                    <a16:creationId xmlns:a16="http://schemas.microsoft.com/office/drawing/2014/main" id="{54084E36-C84B-4DB8-8FB3-ECBA1F8678DE}"/>
                  </a:ext>
                </a:extLst>
              </p:cNvPr>
              <p:cNvSpPr txBox="1"/>
              <p:nvPr/>
            </p:nvSpPr>
            <p:spPr>
              <a:xfrm>
                <a:off x="564169" y="4059632"/>
                <a:ext cx="2502732" cy="553998"/>
              </a:xfrm>
              <a:prstGeom prst="rect">
                <a:avLst/>
              </a:prstGeom>
              <a:noFill/>
            </p:spPr>
            <p:txBody>
              <a:bodyPr wrap="square" lIns="0" tIns="0" rIns="0" bIns="0" rtlCol="0">
                <a:spAutoFit/>
              </a:bodyPr>
              <a:lstStyle/>
              <a:p>
                <a:pPr/>
                <a14:m>
                  <m:oMathPara xmlns:m="http://schemas.openxmlformats.org/officeDocument/2006/math">
                    <m:oMath>
                      <m:r>
                        <a:rPr lang="en-US" sz="3600" i="1" smtClean="0">
                          <a:latin typeface="Cambria Math" panose="02040503050406030204" pitchFamily="18" charset="0"/>
                        </a:rPr>
                        <m:t>𝐸</m:t>
                      </m:r>
                      <m:r>
                        <a:rPr lang="en-US" sz="3600" i="1" smtClean="0">
                          <a:latin typeface="Cambria Math" panose="02040503050406030204" pitchFamily="18" charset="0"/>
                        </a:rPr>
                        <m:t>=</m:t>
                      </m:r>
                      <m:r>
                        <m:rPr>
                          <m:nor/>
                        </m:rPr>
                        <a:rPr lang="en-US" sz="3600" i="1"/>
                        <m:t>h</m:t>
                      </m:r>
                      <m:r>
                        <a:rPr lang="en-US" sz="3600" i="1" smtClean="0">
                          <a:latin typeface="Cambria Math" panose="02040503050406030204" pitchFamily="18" charset="0"/>
                        </a:rPr>
                        <m:t>⋅</m:t>
                      </m:r>
                      <m:r>
                        <a:rPr lang="en-US" sz="3600" i="1" smtClean="0">
                          <a:latin typeface="Cambria Math" panose="02040503050406030204" pitchFamily="18" charset="0"/>
                        </a:rPr>
                        <m:t>𝑣</m:t>
                      </m:r>
                    </m:oMath>
                  </m:oMathPara>
                </a14:m>
                <a:endParaRPr lang="en-US" sz="3600" dirty="0"/>
              </a:p>
            </p:txBody>
          </p:sp>
        </mc:Choice>
        <mc:Fallback xmlns="">
          <p:sp>
            <p:nvSpPr>
              <p:cNvPr id="12" name="CasellaDiTesto 11">
                <a:extLst>
                  <a:ext uri="{FF2B5EF4-FFF2-40B4-BE49-F238E27FC236}">
                    <a16:creationId xmlns:a16="http://schemas.microsoft.com/office/drawing/2014/main" id="{54084E36-C84B-4DB8-8FB3-ECBA1F8678DE}"/>
                  </a:ext>
                </a:extLst>
              </p:cNvPr>
              <p:cNvSpPr txBox="1">
                <a:spLocks noRot="1" noChangeAspect="1" noMove="1" noResize="1" noEditPoints="1" noAdjustHandles="1" noChangeArrowheads="1" noChangeShapeType="1" noTextEdit="1"/>
              </p:cNvSpPr>
              <p:nvPr/>
            </p:nvSpPr>
            <p:spPr>
              <a:xfrm>
                <a:off x="564169" y="4059632"/>
                <a:ext cx="2502732" cy="553998"/>
              </a:xfrm>
              <a:prstGeom prst="rect">
                <a:avLst/>
              </a:prstGeom>
              <a:blipFill>
                <a:blip r:embed="rId3"/>
                <a:stretch>
                  <a:fillRect/>
                </a:stretch>
              </a:blipFill>
            </p:spPr>
            <p:txBody>
              <a:bodyPr/>
              <a:lstStyle/>
              <a:p>
                <a:r>
                  <a:rPr lang="en-US">
                    <a:noFill/>
                  </a:rPr>
                  <a:t> </a:t>
                </a:r>
              </a:p>
            </p:txBody>
          </p:sp>
        </mc:Fallback>
      </mc:AlternateContent>
      <p:sp>
        <p:nvSpPr>
          <p:cNvPr id="13" name="Rettangolo 12">
            <a:extLst>
              <a:ext uri="{FF2B5EF4-FFF2-40B4-BE49-F238E27FC236}">
                <a16:creationId xmlns:a16="http://schemas.microsoft.com/office/drawing/2014/main" id="{CE2A17DA-E807-46E8-ABF3-CD6A0813D3C0}"/>
              </a:ext>
            </a:extLst>
          </p:cNvPr>
          <p:cNvSpPr/>
          <p:nvPr/>
        </p:nvSpPr>
        <p:spPr>
          <a:xfrm>
            <a:off x="833536" y="4508026"/>
            <a:ext cx="1963999" cy="276999"/>
          </a:xfrm>
          <a:prstGeom prst="rect">
            <a:avLst/>
          </a:prstGeom>
        </p:spPr>
        <p:txBody>
          <a:bodyPr wrap="none">
            <a:spAutoFit/>
          </a:bodyPr>
          <a:lstStyle/>
          <a:p>
            <a:r>
              <a:rPr lang="en-US" sz="1200" b="1" dirty="0">
                <a:solidFill>
                  <a:srgbClr val="222222"/>
                </a:solidFill>
                <a:latin typeface="Arial" panose="020B0604020202020204" pitchFamily="34" charset="0"/>
              </a:rPr>
              <a:t>Planck–Einstein relation</a:t>
            </a:r>
            <a:endParaRPr lang="en-US" sz="1200" dirty="0"/>
          </a:p>
        </p:txBody>
      </p:sp>
      <mc:AlternateContent xmlns:mc="http://schemas.openxmlformats.org/markup-compatibility/2006" xmlns:p14="http://schemas.microsoft.com/office/powerpoint/2010/main">
        <mc:Choice Requires="p14">
          <p:contentPart p14:bwMode="auto" r:id="rId4">
            <p14:nvContentPartPr>
              <p14:cNvPr id="23" name="Input penna 22">
                <a:extLst>
                  <a:ext uri="{FF2B5EF4-FFF2-40B4-BE49-F238E27FC236}">
                    <a16:creationId xmlns:a16="http://schemas.microsoft.com/office/drawing/2014/main" id="{6A137AA3-AEEC-4030-A696-BB6CAB0D422C}"/>
                  </a:ext>
                </a:extLst>
              </p14:cNvPr>
              <p14:cNvContentPartPr/>
              <p14:nvPr/>
            </p14:nvContentPartPr>
            <p14:xfrm rot="20401759">
              <a:off x="1959612" y="3750587"/>
              <a:ext cx="800314" cy="361440"/>
            </p14:xfrm>
          </p:contentPart>
        </mc:Choice>
        <mc:Fallback xmlns="">
          <p:pic>
            <p:nvPicPr>
              <p:cNvPr id="23" name="Input penna 22">
                <a:extLst>
                  <a:ext uri="{FF2B5EF4-FFF2-40B4-BE49-F238E27FC236}">
                    <a16:creationId xmlns:a16="http://schemas.microsoft.com/office/drawing/2014/main" id="{6A137AA3-AEEC-4030-A696-BB6CAB0D422C}"/>
                  </a:ext>
                </a:extLst>
              </p:cNvPr>
              <p:cNvPicPr/>
              <p:nvPr/>
            </p:nvPicPr>
            <p:blipFill>
              <a:blip r:embed="rId5"/>
              <a:stretch>
                <a:fillRect/>
              </a:stretch>
            </p:blipFill>
            <p:spPr>
              <a:xfrm rot="20401759">
                <a:off x="1956012" y="3746987"/>
                <a:ext cx="807154" cy="368280"/>
              </a:xfrm>
              <a:prstGeom prst="rect">
                <a:avLst/>
              </a:prstGeom>
            </p:spPr>
          </p:pic>
        </mc:Fallback>
      </mc:AlternateContent>
      <p:sp>
        <p:nvSpPr>
          <p:cNvPr id="24" name="CasellaDiTesto 23">
            <a:extLst>
              <a:ext uri="{FF2B5EF4-FFF2-40B4-BE49-F238E27FC236}">
                <a16:creationId xmlns:a16="http://schemas.microsoft.com/office/drawing/2014/main" id="{E02FACBA-B04A-437C-8C86-AA4428C0B79B}"/>
              </a:ext>
            </a:extLst>
          </p:cNvPr>
          <p:cNvSpPr txBox="1"/>
          <p:nvPr/>
        </p:nvSpPr>
        <p:spPr>
          <a:xfrm>
            <a:off x="2642031" y="3474559"/>
            <a:ext cx="1944216" cy="369332"/>
          </a:xfrm>
          <a:prstGeom prst="rect">
            <a:avLst/>
          </a:prstGeom>
          <a:noFill/>
        </p:spPr>
        <p:txBody>
          <a:bodyPr wrap="square" rtlCol="0">
            <a:spAutoFit/>
          </a:bodyPr>
          <a:lstStyle/>
          <a:p>
            <a:r>
              <a:rPr lang="it-IT" dirty="0"/>
              <a:t>Costante di </a:t>
            </a:r>
            <a:r>
              <a:rPr lang="it-IT" dirty="0" err="1"/>
              <a:t>Planck</a:t>
            </a:r>
            <a:endParaRPr lang="en-US" dirty="0"/>
          </a:p>
        </p:txBody>
      </p:sp>
      <mc:AlternateContent xmlns:mc="http://schemas.openxmlformats.org/markup-compatibility/2006" xmlns:p14="http://schemas.microsoft.com/office/powerpoint/2010/main">
        <mc:Choice Requires="p14">
          <p:contentPart p14:bwMode="auto" r:id="rId6">
            <p14:nvContentPartPr>
              <p14:cNvPr id="26" name="Input penna 25">
                <a:extLst>
                  <a:ext uri="{FF2B5EF4-FFF2-40B4-BE49-F238E27FC236}">
                    <a16:creationId xmlns:a16="http://schemas.microsoft.com/office/drawing/2014/main" id="{231EDA71-1CD7-4168-A4D9-ABA9DC13A8A3}"/>
                  </a:ext>
                </a:extLst>
              </p14:cNvPr>
              <p14:cNvContentPartPr/>
              <p14:nvPr/>
            </p14:nvContentPartPr>
            <p14:xfrm rot="389861">
              <a:off x="2844543" y="4208067"/>
              <a:ext cx="800314" cy="361440"/>
            </p14:xfrm>
          </p:contentPart>
        </mc:Choice>
        <mc:Fallback xmlns="">
          <p:pic>
            <p:nvPicPr>
              <p:cNvPr id="26" name="Input penna 25">
                <a:extLst>
                  <a:ext uri="{FF2B5EF4-FFF2-40B4-BE49-F238E27FC236}">
                    <a16:creationId xmlns:a16="http://schemas.microsoft.com/office/drawing/2014/main" id="{231EDA71-1CD7-4168-A4D9-ABA9DC13A8A3}"/>
                  </a:ext>
                </a:extLst>
              </p:cNvPr>
              <p:cNvPicPr/>
              <p:nvPr/>
            </p:nvPicPr>
            <p:blipFill>
              <a:blip r:embed="rId5"/>
              <a:stretch>
                <a:fillRect/>
              </a:stretch>
            </p:blipFill>
            <p:spPr>
              <a:xfrm rot="389861">
                <a:off x="2840943" y="4204467"/>
                <a:ext cx="807154" cy="368280"/>
              </a:xfrm>
              <a:prstGeom prst="rect">
                <a:avLst/>
              </a:prstGeom>
            </p:spPr>
          </p:pic>
        </mc:Fallback>
      </mc:AlternateContent>
      <p:sp>
        <p:nvSpPr>
          <p:cNvPr id="27" name="CasellaDiTesto 26">
            <a:extLst>
              <a:ext uri="{FF2B5EF4-FFF2-40B4-BE49-F238E27FC236}">
                <a16:creationId xmlns:a16="http://schemas.microsoft.com/office/drawing/2014/main" id="{31B4B2CA-8DA1-48B3-8502-024B9D9E568F}"/>
              </a:ext>
            </a:extLst>
          </p:cNvPr>
          <p:cNvSpPr txBox="1"/>
          <p:nvPr/>
        </p:nvSpPr>
        <p:spPr>
          <a:xfrm>
            <a:off x="3691917" y="4061078"/>
            <a:ext cx="1944216" cy="369332"/>
          </a:xfrm>
          <a:prstGeom prst="rect">
            <a:avLst/>
          </a:prstGeom>
          <a:noFill/>
        </p:spPr>
        <p:txBody>
          <a:bodyPr wrap="square" rtlCol="0">
            <a:spAutoFit/>
          </a:bodyPr>
          <a:lstStyle/>
          <a:p>
            <a:r>
              <a:rPr lang="it-IT" dirty="0"/>
              <a:t>frequenza</a:t>
            </a:r>
            <a:endParaRPr lang="en-US" dirty="0"/>
          </a:p>
        </p:txBody>
      </p:sp>
      <mc:AlternateContent xmlns:mc="http://schemas.openxmlformats.org/markup-compatibility/2006" xmlns:p14="http://schemas.microsoft.com/office/powerpoint/2010/main">
        <mc:Choice Requires="p14">
          <p:contentPart p14:bwMode="auto" r:id="rId7">
            <p14:nvContentPartPr>
              <p14:cNvPr id="38" name="Input penna 37">
                <a:extLst>
                  <a:ext uri="{FF2B5EF4-FFF2-40B4-BE49-F238E27FC236}">
                    <a16:creationId xmlns:a16="http://schemas.microsoft.com/office/drawing/2014/main" id="{8A5FBAA0-6A6B-42EF-8876-7B7720C8AC52}"/>
                  </a:ext>
                </a:extLst>
              </p14:cNvPr>
              <p14:cNvContentPartPr/>
              <p14:nvPr/>
            </p14:nvContentPartPr>
            <p14:xfrm>
              <a:off x="5768574" y="3815256"/>
              <a:ext cx="144" cy="144"/>
            </p14:xfrm>
          </p:contentPart>
        </mc:Choice>
        <mc:Fallback xmlns="">
          <p:pic>
            <p:nvPicPr>
              <p:cNvPr id="38" name="Input penna 37">
                <a:extLst>
                  <a:ext uri="{FF2B5EF4-FFF2-40B4-BE49-F238E27FC236}">
                    <a16:creationId xmlns:a16="http://schemas.microsoft.com/office/drawing/2014/main" id="{8A5FBAA0-6A6B-42EF-8876-7B7720C8AC52}"/>
                  </a:ext>
                </a:extLst>
              </p:cNvPr>
              <p:cNvPicPr/>
              <p:nvPr/>
            </p:nvPicPr>
            <p:blipFill>
              <a:blip r:embed="rId8"/>
              <a:stretch>
                <a:fillRect/>
              </a:stretch>
            </p:blipFill>
            <p:spPr>
              <a:xfrm>
                <a:off x="5765694" y="3812376"/>
                <a:ext cx="5760" cy="5760"/>
              </a:xfrm>
              <a:prstGeom prst="rect">
                <a:avLst/>
              </a:prstGeom>
            </p:spPr>
          </p:pic>
        </mc:Fallback>
      </mc:AlternateContent>
      <p:cxnSp>
        <p:nvCxnSpPr>
          <p:cNvPr id="1025" name="Connettore 2 1024">
            <a:extLst>
              <a:ext uri="{FF2B5EF4-FFF2-40B4-BE49-F238E27FC236}">
                <a16:creationId xmlns:a16="http://schemas.microsoft.com/office/drawing/2014/main" id="{E5F20343-028B-4EE6-9392-E100332B4DDD}"/>
              </a:ext>
            </a:extLst>
          </p:cNvPr>
          <p:cNvCxnSpPr/>
          <p:nvPr/>
        </p:nvCxnSpPr>
        <p:spPr>
          <a:xfrm>
            <a:off x="1440484" y="1671498"/>
            <a:ext cx="2376264" cy="0"/>
          </a:xfrm>
          <a:prstGeom prst="straightConnector1">
            <a:avLst/>
          </a:prstGeom>
          <a:ln w="19050">
            <a:solidFill>
              <a:schemeClr val="tx1"/>
            </a:solidFill>
            <a:headEnd type="triangle"/>
            <a:tailEnd type="triangle"/>
          </a:ln>
        </p:spPr>
        <p:style>
          <a:lnRef idx="1">
            <a:schemeClr val="accent1"/>
          </a:lnRef>
          <a:fillRef idx="0">
            <a:schemeClr val="accent1"/>
          </a:fillRef>
          <a:effectRef idx="0">
            <a:schemeClr val="accent1"/>
          </a:effectRef>
          <a:fontRef idx="minor">
            <a:schemeClr val="tx1"/>
          </a:fontRef>
        </p:style>
      </p:cxnSp>
      <p:sp>
        <p:nvSpPr>
          <p:cNvPr id="1026" name="CasellaDiTesto 1025">
            <a:extLst>
              <a:ext uri="{FF2B5EF4-FFF2-40B4-BE49-F238E27FC236}">
                <a16:creationId xmlns:a16="http://schemas.microsoft.com/office/drawing/2014/main" id="{C7D697FC-DE87-4BD3-BD4A-7CD1648299E9}"/>
              </a:ext>
            </a:extLst>
          </p:cNvPr>
          <p:cNvSpPr txBox="1"/>
          <p:nvPr/>
        </p:nvSpPr>
        <p:spPr>
          <a:xfrm>
            <a:off x="1763688" y="1252701"/>
            <a:ext cx="2222403" cy="369332"/>
          </a:xfrm>
          <a:prstGeom prst="rect">
            <a:avLst/>
          </a:prstGeom>
          <a:noFill/>
        </p:spPr>
        <p:txBody>
          <a:bodyPr wrap="none" rtlCol="0">
            <a:spAutoFit/>
          </a:bodyPr>
          <a:lstStyle/>
          <a:p>
            <a:r>
              <a:rPr lang="it-IT" dirty="0"/>
              <a:t>Lunghezza d’ onda (</a:t>
            </a:r>
            <a:r>
              <a:rPr lang="el-GR" dirty="0"/>
              <a:t>λ</a:t>
            </a:r>
            <a:r>
              <a:rPr lang="it-IT" dirty="0"/>
              <a:t>)</a:t>
            </a:r>
            <a:endParaRPr lang="en-US" dirty="0"/>
          </a:p>
        </p:txBody>
      </p:sp>
      <p:cxnSp>
        <p:nvCxnSpPr>
          <p:cNvPr id="68" name="Connettore 2 67">
            <a:extLst>
              <a:ext uri="{FF2B5EF4-FFF2-40B4-BE49-F238E27FC236}">
                <a16:creationId xmlns:a16="http://schemas.microsoft.com/office/drawing/2014/main" id="{63798EBD-5A90-4BAC-A38F-1AEBB6AE1791}"/>
              </a:ext>
            </a:extLst>
          </p:cNvPr>
          <p:cNvCxnSpPr>
            <a:cxnSpLocks/>
          </p:cNvCxnSpPr>
          <p:nvPr/>
        </p:nvCxnSpPr>
        <p:spPr>
          <a:xfrm>
            <a:off x="4499992" y="1736358"/>
            <a:ext cx="0" cy="452974"/>
          </a:xfrm>
          <a:prstGeom prst="straightConnector1">
            <a:avLst/>
          </a:prstGeom>
          <a:ln w="19050">
            <a:solidFill>
              <a:schemeClr val="tx1"/>
            </a:solidFill>
            <a:headEnd type="triangle"/>
            <a:tailEnd type="triangle"/>
          </a:ln>
        </p:spPr>
        <p:style>
          <a:lnRef idx="1">
            <a:schemeClr val="accent1"/>
          </a:lnRef>
          <a:fillRef idx="0">
            <a:schemeClr val="accent1"/>
          </a:fillRef>
          <a:effectRef idx="0">
            <a:schemeClr val="accent1"/>
          </a:effectRef>
          <a:fontRef idx="minor">
            <a:schemeClr val="tx1"/>
          </a:fontRef>
        </p:style>
      </p:cxnSp>
      <p:sp>
        <p:nvSpPr>
          <p:cNvPr id="70" name="CasellaDiTesto 69">
            <a:extLst>
              <a:ext uri="{FF2B5EF4-FFF2-40B4-BE49-F238E27FC236}">
                <a16:creationId xmlns:a16="http://schemas.microsoft.com/office/drawing/2014/main" id="{8A336B6E-E7F6-4CE9-AD6A-1034E123B1FB}"/>
              </a:ext>
            </a:extLst>
          </p:cNvPr>
          <p:cNvSpPr txBox="1"/>
          <p:nvPr/>
        </p:nvSpPr>
        <p:spPr>
          <a:xfrm>
            <a:off x="4471476" y="1571047"/>
            <a:ext cx="2026902" cy="369332"/>
          </a:xfrm>
          <a:prstGeom prst="rect">
            <a:avLst/>
          </a:prstGeom>
          <a:noFill/>
        </p:spPr>
        <p:txBody>
          <a:bodyPr wrap="none" rtlCol="0">
            <a:spAutoFit/>
          </a:bodyPr>
          <a:lstStyle/>
          <a:p>
            <a:r>
              <a:rPr lang="it-IT" dirty="0"/>
              <a:t>Ampiezza (potenza)</a:t>
            </a:r>
            <a:endParaRPr lang="en-US" dirty="0"/>
          </a:p>
        </p:txBody>
      </p:sp>
      <p:cxnSp>
        <p:nvCxnSpPr>
          <p:cNvPr id="71" name="Connettore 2 70">
            <a:extLst>
              <a:ext uri="{FF2B5EF4-FFF2-40B4-BE49-F238E27FC236}">
                <a16:creationId xmlns:a16="http://schemas.microsoft.com/office/drawing/2014/main" id="{814AFE63-AC8E-41A4-ACA0-5C4F7B9B5E2E}"/>
              </a:ext>
            </a:extLst>
          </p:cNvPr>
          <p:cNvCxnSpPr/>
          <p:nvPr/>
        </p:nvCxnSpPr>
        <p:spPr>
          <a:xfrm>
            <a:off x="819289" y="2852936"/>
            <a:ext cx="2376264" cy="0"/>
          </a:xfrm>
          <a:prstGeom prst="straightConnector1">
            <a:avLst/>
          </a:prstGeom>
          <a:ln w="19050">
            <a:solidFill>
              <a:schemeClr val="tx1"/>
            </a:solidFill>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1030" name="Connettore diritto 1029">
            <a:extLst>
              <a:ext uri="{FF2B5EF4-FFF2-40B4-BE49-F238E27FC236}">
                <a16:creationId xmlns:a16="http://schemas.microsoft.com/office/drawing/2014/main" id="{CB54D499-2DAD-4CA4-B9CE-962995929554}"/>
              </a:ext>
            </a:extLst>
          </p:cNvPr>
          <p:cNvCxnSpPr/>
          <p:nvPr/>
        </p:nvCxnSpPr>
        <p:spPr>
          <a:xfrm flipV="1">
            <a:off x="3209904" y="2165108"/>
            <a:ext cx="0" cy="663604"/>
          </a:xfrm>
          <a:prstGeom prst="line">
            <a:avLst/>
          </a:prstGeom>
          <a:ln w="19050">
            <a:solidFill>
              <a:schemeClr val="tx1"/>
            </a:solidFill>
            <a:prstDash val="sysDash"/>
          </a:ln>
        </p:spPr>
        <p:style>
          <a:lnRef idx="1">
            <a:schemeClr val="accent1"/>
          </a:lnRef>
          <a:fillRef idx="0">
            <a:schemeClr val="accent1"/>
          </a:fillRef>
          <a:effectRef idx="0">
            <a:schemeClr val="accent1"/>
          </a:effectRef>
          <a:fontRef idx="minor">
            <a:schemeClr val="tx1"/>
          </a:fontRef>
        </p:style>
      </p:cxnSp>
      <p:cxnSp>
        <p:nvCxnSpPr>
          <p:cNvPr id="74" name="Connettore diritto 73">
            <a:extLst>
              <a:ext uri="{FF2B5EF4-FFF2-40B4-BE49-F238E27FC236}">
                <a16:creationId xmlns:a16="http://schemas.microsoft.com/office/drawing/2014/main" id="{E92179A5-BB1A-4E40-A3DD-A4771D66D79C}"/>
              </a:ext>
            </a:extLst>
          </p:cNvPr>
          <p:cNvCxnSpPr/>
          <p:nvPr/>
        </p:nvCxnSpPr>
        <p:spPr>
          <a:xfrm flipV="1">
            <a:off x="819289" y="2165108"/>
            <a:ext cx="0" cy="663604"/>
          </a:xfrm>
          <a:prstGeom prst="line">
            <a:avLst/>
          </a:prstGeom>
          <a:ln w="19050">
            <a:solidFill>
              <a:schemeClr val="tx1"/>
            </a:solidFill>
            <a:prstDash val="sysDash"/>
          </a:ln>
        </p:spPr>
        <p:style>
          <a:lnRef idx="1">
            <a:schemeClr val="accent1"/>
          </a:lnRef>
          <a:fillRef idx="0">
            <a:schemeClr val="accent1"/>
          </a:fillRef>
          <a:effectRef idx="0">
            <a:schemeClr val="accent1"/>
          </a:effectRef>
          <a:fontRef idx="minor">
            <a:schemeClr val="tx1"/>
          </a:fontRef>
        </p:style>
      </p:cxnSp>
      <p:sp>
        <p:nvSpPr>
          <p:cNvPr id="75" name="CasellaDiTesto 74">
            <a:extLst>
              <a:ext uri="{FF2B5EF4-FFF2-40B4-BE49-F238E27FC236}">
                <a16:creationId xmlns:a16="http://schemas.microsoft.com/office/drawing/2014/main" id="{DA55C950-4A9C-499C-8CD5-B091611F224E}"/>
              </a:ext>
            </a:extLst>
          </p:cNvPr>
          <p:cNvSpPr txBox="1"/>
          <p:nvPr/>
        </p:nvSpPr>
        <p:spPr>
          <a:xfrm>
            <a:off x="1139738" y="2869660"/>
            <a:ext cx="3216238" cy="369332"/>
          </a:xfrm>
          <a:prstGeom prst="rect">
            <a:avLst/>
          </a:prstGeom>
          <a:noFill/>
        </p:spPr>
        <p:txBody>
          <a:bodyPr wrap="square" rtlCol="0">
            <a:spAutoFit/>
          </a:bodyPr>
          <a:lstStyle/>
          <a:p>
            <a:r>
              <a:rPr lang="it-IT" dirty="0"/>
              <a:t>Oscillazione</a:t>
            </a:r>
          </a:p>
        </p:txBody>
      </p:sp>
      <p:sp>
        <p:nvSpPr>
          <p:cNvPr id="3" name="Segnaposto numero diapositiva 2">
            <a:extLst>
              <a:ext uri="{FF2B5EF4-FFF2-40B4-BE49-F238E27FC236}">
                <a16:creationId xmlns:a16="http://schemas.microsoft.com/office/drawing/2014/main" id="{F76F4A68-FCC3-47CA-8A91-8BFE3665EE4C}"/>
              </a:ext>
            </a:extLst>
          </p:cNvPr>
          <p:cNvSpPr>
            <a:spLocks noGrp="1"/>
          </p:cNvSpPr>
          <p:nvPr>
            <p:ph type="sldNum" sz="quarter" idx="12"/>
          </p:nvPr>
        </p:nvSpPr>
        <p:spPr/>
        <p:txBody>
          <a:bodyPr/>
          <a:lstStyle/>
          <a:p>
            <a:pPr lvl="0"/>
            <a:fld id="{ECFF226D-0335-4CD5-953B-11480A5FAEA9}" type="slidenum">
              <a:rPr lang="it-IT" smtClean="0"/>
              <a:pPr lvl="0"/>
              <a:t>17</a:t>
            </a:fld>
            <a:endParaRPr lang="it-IT"/>
          </a:p>
        </p:txBody>
      </p:sp>
      <p:pic>
        <p:nvPicPr>
          <p:cNvPr id="6" name="Picture 2" descr="Immagine correlata">
            <a:extLst>
              <a:ext uri="{FF2B5EF4-FFF2-40B4-BE49-F238E27FC236}">
                <a16:creationId xmlns:a16="http://schemas.microsoft.com/office/drawing/2014/main" id="{005C5667-CE5D-4C87-BE0C-8746EE06217C}"/>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5925231" y="3363844"/>
            <a:ext cx="2857500" cy="1600200"/>
          </a:xfrm>
          <a:prstGeom prst="rect">
            <a:avLst/>
          </a:prstGeom>
          <a:noFill/>
          <a:extLst>
            <a:ext uri="{909E8E84-426E-40DD-AFC4-6F175D3DCCD1}">
              <a14:hiddenFill xmlns:a14="http://schemas.microsoft.com/office/drawing/2010/main">
                <a:solidFill>
                  <a:srgbClr val="FFFFFF"/>
                </a:solidFill>
              </a14:hiddenFill>
            </a:ext>
          </a:extLst>
        </p:spPr>
      </p:pic>
      <p:sp>
        <p:nvSpPr>
          <p:cNvPr id="8" name="Rettangolo 7">
            <a:extLst>
              <a:ext uri="{FF2B5EF4-FFF2-40B4-BE49-F238E27FC236}">
                <a16:creationId xmlns:a16="http://schemas.microsoft.com/office/drawing/2014/main" id="{1445E179-899E-4A3C-8AA8-ED56FC2DF9B0}"/>
              </a:ext>
            </a:extLst>
          </p:cNvPr>
          <p:cNvSpPr/>
          <p:nvPr/>
        </p:nvSpPr>
        <p:spPr>
          <a:xfrm>
            <a:off x="2642031" y="5605299"/>
            <a:ext cx="3555782" cy="369332"/>
          </a:xfrm>
          <a:prstGeom prst="rect">
            <a:avLst/>
          </a:prstGeom>
        </p:spPr>
        <p:txBody>
          <a:bodyPr wrap="none">
            <a:spAutoFit/>
          </a:bodyPr>
          <a:lstStyle/>
          <a:p>
            <a:r>
              <a:rPr lang="en-US" b="1" i="1" dirty="0">
                <a:solidFill>
                  <a:srgbClr val="212121"/>
                </a:solidFill>
                <a:latin typeface="arial" panose="020B0604020202020204" pitchFamily="34" charset="0"/>
              </a:rPr>
              <a:t>h </a:t>
            </a:r>
            <a:r>
              <a:rPr lang="en-US" b="1" dirty="0">
                <a:solidFill>
                  <a:srgbClr val="212121"/>
                </a:solidFill>
                <a:latin typeface="arial" panose="020B0604020202020204" pitchFamily="34" charset="0"/>
              </a:rPr>
              <a:t>= 6.62607004 × 10</a:t>
            </a:r>
            <a:r>
              <a:rPr lang="en-US" b="1" baseline="30000" dirty="0">
                <a:solidFill>
                  <a:srgbClr val="212121"/>
                </a:solidFill>
                <a:latin typeface="arial" panose="020B0604020202020204" pitchFamily="34" charset="0"/>
              </a:rPr>
              <a:t>-34</a:t>
            </a:r>
            <a:r>
              <a:rPr lang="en-US" b="1" dirty="0">
                <a:solidFill>
                  <a:srgbClr val="212121"/>
                </a:solidFill>
                <a:latin typeface="arial" panose="020B0604020202020204" pitchFamily="34" charset="0"/>
              </a:rPr>
              <a:t> m</a:t>
            </a:r>
            <a:r>
              <a:rPr lang="en-US" b="1" baseline="30000" dirty="0">
                <a:solidFill>
                  <a:srgbClr val="212121"/>
                </a:solidFill>
                <a:latin typeface="arial" panose="020B0604020202020204" pitchFamily="34" charset="0"/>
              </a:rPr>
              <a:t>2</a:t>
            </a:r>
            <a:r>
              <a:rPr lang="en-US" b="1" dirty="0">
                <a:solidFill>
                  <a:srgbClr val="212121"/>
                </a:solidFill>
                <a:latin typeface="arial" panose="020B0604020202020204" pitchFamily="34" charset="0"/>
              </a:rPr>
              <a:t> kg / s</a:t>
            </a:r>
            <a:endParaRPr lang="en-US" b="1" dirty="0"/>
          </a:p>
        </p:txBody>
      </p:sp>
    </p:spTree>
    <p:extLst>
      <p:ext uri="{BB962C8B-B14F-4D97-AF65-F5344CB8AC3E}">
        <p14:creationId xmlns:p14="http://schemas.microsoft.com/office/powerpoint/2010/main" val="1993956620"/>
      </p:ext>
    </p:extLst>
  </p:cSld>
  <p:clrMapOvr>
    <a:masterClrMapping/>
  </p:clrMapOvr>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magine 2" descr="electromagnetic-spectrum-nasa.jpg"/>
          <p:cNvPicPr>
            <a:picLocks noChangeAspect="1"/>
          </p:cNvPicPr>
          <p:nvPr/>
        </p:nvPicPr>
        <p:blipFill>
          <a:blip r:embed="rId2" cstate="print">
            <a:clrChange>
              <a:clrFrom>
                <a:srgbClr val="FFFFFF"/>
              </a:clrFrom>
              <a:clrTo>
                <a:srgbClr val="FFFFFF">
                  <a:alpha val="0"/>
                </a:srgbClr>
              </a:clrTo>
            </a:clrChange>
          </a:blip>
          <a:srcRect t="13288"/>
          <a:stretch>
            <a:fillRect/>
          </a:stretch>
        </p:blipFill>
        <p:spPr>
          <a:xfrm>
            <a:off x="720080" y="1844824"/>
            <a:ext cx="7668344" cy="4698761"/>
          </a:xfrm>
          <a:prstGeom prst="rect">
            <a:avLst/>
          </a:prstGeom>
        </p:spPr>
      </p:pic>
      <p:sp>
        <p:nvSpPr>
          <p:cNvPr id="4" name="Titolo 1"/>
          <p:cNvSpPr txBox="1">
            <a:spLocks/>
          </p:cNvSpPr>
          <p:nvPr/>
        </p:nvSpPr>
        <p:spPr>
          <a:xfrm>
            <a:off x="1187624" y="-27384"/>
            <a:ext cx="7293136" cy="1142640"/>
          </a:xfrm>
          <a:prstGeom prst="rect">
            <a:avLst/>
          </a:prstGeom>
          <a:noFill/>
          <a:ln>
            <a:noFill/>
          </a:ln>
        </p:spPr>
        <p:txBody>
          <a:bodyPr vert="horz" wrap="square" lIns="0" tIns="0" rIns="0" bIns="0" anchor="ctr"/>
          <a:lstStyle>
            <a:defPPr lvl="0">
              <a:buSzPct val="45000"/>
              <a:buFont typeface="StarSymbol"/>
              <a:buNone/>
            </a:defPPr>
            <a:lvl1pPr lvl="0">
              <a:buSzPct val="45000"/>
              <a:buFont typeface="StarSymbol"/>
              <a:buChar char="●"/>
            </a:lvl1pPr>
            <a:lvl2pPr lvl="1">
              <a:buSzPct val="45000"/>
              <a:buFont typeface="StarSymbol"/>
              <a:buChar char="●"/>
            </a:lvl2pPr>
            <a:lvl3pPr lvl="2">
              <a:buSzPct val="45000"/>
              <a:buFont typeface="StarSymbol"/>
              <a:buChar char="●"/>
            </a:lvl3pPr>
            <a:lvl4pPr lvl="3">
              <a:buSzPct val="45000"/>
              <a:buFont typeface="StarSymbol"/>
              <a:buChar char="●"/>
            </a:lvl4pPr>
            <a:lvl5pPr lvl="4">
              <a:buSzPct val="45000"/>
              <a:buFont typeface="StarSymbol"/>
              <a:buChar char="●"/>
            </a:lvl5pPr>
            <a:lvl6pPr lvl="5">
              <a:buSzPct val="45000"/>
              <a:buFont typeface="StarSymbol"/>
              <a:buChar char="●"/>
            </a:lvl6pPr>
            <a:lvl7pPr lvl="6">
              <a:buSzPct val="45000"/>
              <a:buFont typeface="StarSymbol"/>
              <a:buChar char="●"/>
            </a:lvl7pPr>
            <a:lvl8pPr lvl="7">
              <a:buSzPct val="45000"/>
              <a:buFont typeface="StarSymbol"/>
              <a:buChar char="●"/>
            </a:lvl8pPr>
            <a:lvl9pPr lvl="8">
              <a:buSzPct val="45000"/>
              <a:buFont typeface="StarSymbol"/>
              <a:buChar char="●"/>
            </a:lvl9pPr>
          </a:lstStyle>
          <a:p>
            <a:pPr marL="0" marR="0" lvl="0" indent="0" algn="l" defTabSz="914400" rtl="0" eaLnBrk="1" fontAlgn="auto" latinLnBrk="0" hangingPunct="1">
              <a:lnSpc>
                <a:spcPct val="100000"/>
              </a:lnSpc>
              <a:spcBef>
                <a:spcPts val="0"/>
              </a:spcBef>
              <a:spcAft>
                <a:spcPts val="0"/>
              </a:spcAft>
              <a:buClrTx/>
              <a:buSzPct val="45000"/>
              <a:buFont typeface="StarSymbol"/>
              <a:buNone/>
              <a:tabLst/>
              <a:defRPr/>
            </a:pPr>
            <a:r>
              <a:rPr kumimoji="0" lang="en-US" sz="4000" b="0" i="0" u="none" strike="noStrike" kern="1200" cap="none" spc="0" normalizeH="0" baseline="0" noProof="0" dirty="0">
                <a:ln>
                  <a:noFill/>
                </a:ln>
                <a:solidFill>
                  <a:schemeClr val="bg1"/>
                </a:solidFill>
                <a:effectLst/>
                <a:highlight>
                  <a:scrgbClr r="0" g="0" b="0">
                    <a:alpha val="0"/>
                  </a:scrgbClr>
                </a:highlight>
                <a:uLnTx/>
                <a:uFillTx/>
                <a:latin typeface="Calibri"/>
                <a:ea typeface="Noto Sans CJK SC Regular" pitchFamily="2"/>
                <a:cs typeface="FreeSans" pitchFamily="2"/>
              </a:rPr>
              <a:t>Lo </a:t>
            </a:r>
            <a:r>
              <a:rPr kumimoji="0" lang="en-US" sz="4000" b="0" i="0" u="none" strike="noStrike" kern="1200" cap="none" spc="0" normalizeH="0" baseline="0" noProof="0" dirty="0" err="1">
                <a:ln>
                  <a:noFill/>
                </a:ln>
                <a:solidFill>
                  <a:schemeClr val="bg1"/>
                </a:solidFill>
                <a:effectLst/>
                <a:highlight>
                  <a:scrgbClr r="0" g="0" b="0">
                    <a:alpha val="0"/>
                  </a:scrgbClr>
                </a:highlight>
                <a:uLnTx/>
                <a:uFillTx/>
                <a:latin typeface="Calibri"/>
                <a:ea typeface="Noto Sans CJK SC Regular" pitchFamily="2"/>
                <a:cs typeface="FreeSans" pitchFamily="2"/>
              </a:rPr>
              <a:t>spettro</a:t>
            </a:r>
            <a:r>
              <a:rPr kumimoji="0" lang="en-US" sz="4000" b="0" i="0" u="none" strike="noStrike" kern="1200" cap="none" spc="0" normalizeH="0" baseline="0" noProof="0" dirty="0">
                <a:ln>
                  <a:noFill/>
                </a:ln>
                <a:solidFill>
                  <a:schemeClr val="bg1"/>
                </a:solidFill>
                <a:effectLst/>
                <a:highlight>
                  <a:scrgbClr r="0" g="0" b="0">
                    <a:alpha val="0"/>
                  </a:scrgbClr>
                </a:highlight>
                <a:uLnTx/>
                <a:uFillTx/>
                <a:latin typeface="Calibri"/>
                <a:ea typeface="Noto Sans CJK SC Regular" pitchFamily="2"/>
                <a:cs typeface="FreeSans" pitchFamily="2"/>
              </a:rPr>
              <a:t> </a:t>
            </a:r>
            <a:r>
              <a:rPr kumimoji="0" lang="en-US" sz="4000" b="0" i="0" u="none" strike="noStrike" kern="1200" cap="none" spc="0" normalizeH="0" baseline="0" noProof="0" dirty="0" err="1">
                <a:ln>
                  <a:noFill/>
                </a:ln>
                <a:solidFill>
                  <a:schemeClr val="bg1"/>
                </a:solidFill>
                <a:effectLst/>
                <a:highlight>
                  <a:scrgbClr r="0" g="0" b="0">
                    <a:alpha val="0"/>
                  </a:scrgbClr>
                </a:highlight>
                <a:uLnTx/>
                <a:uFillTx/>
                <a:latin typeface="Calibri"/>
                <a:ea typeface="Noto Sans CJK SC Regular" pitchFamily="2"/>
                <a:cs typeface="FreeSans" pitchFamily="2"/>
              </a:rPr>
              <a:t>elettromagnetico</a:t>
            </a:r>
            <a:endParaRPr kumimoji="0" lang="en-US" sz="4000" b="0" i="0" u="none" strike="noStrike" kern="1200" cap="none" spc="0" normalizeH="0" baseline="0" noProof="0" dirty="0">
              <a:ln>
                <a:noFill/>
              </a:ln>
              <a:solidFill>
                <a:schemeClr val="bg1"/>
              </a:solidFill>
              <a:effectLst/>
              <a:highlight>
                <a:scrgbClr r="0" g="0" b="0">
                  <a:alpha val="0"/>
                </a:scrgbClr>
              </a:highlight>
              <a:uLnTx/>
              <a:uFillTx/>
              <a:latin typeface="Calibri"/>
              <a:ea typeface="Noto Sans CJK SC Regular" pitchFamily="2"/>
              <a:cs typeface="FreeSans" pitchFamily="2"/>
            </a:endParaRPr>
          </a:p>
        </p:txBody>
      </p:sp>
      <p:sp>
        <p:nvSpPr>
          <p:cNvPr id="9" name="CasellaDiTesto 8">
            <a:extLst>
              <a:ext uri="{FF2B5EF4-FFF2-40B4-BE49-F238E27FC236}">
                <a16:creationId xmlns:a16="http://schemas.microsoft.com/office/drawing/2014/main" id="{FC4527D4-AFF5-40F0-9FE4-1F8710BA5EDD}"/>
              </a:ext>
            </a:extLst>
          </p:cNvPr>
          <p:cNvSpPr txBox="1"/>
          <p:nvPr/>
        </p:nvSpPr>
        <p:spPr>
          <a:xfrm>
            <a:off x="5580112" y="1052736"/>
            <a:ext cx="1826064" cy="369332"/>
          </a:xfrm>
          <a:prstGeom prst="rect">
            <a:avLst/>
          </a:prstGeom>
          <a:noFill/>
        </p:spPr>
        <p:txBody>
          <a:bodyPr wrap="square" rtlCol="0">
            <a:spAutoFit/>
          </a:bodyPr>
          <a:lstStyle/>
          <a:p>
            <a:r>
              <a:rPr lang="it-IT" dirty="0"/>
              <a:t>UV-Vis</a:t>
            </a:r>
            <a:endParaRPr lang="en-US" dirty="0"/>
          </a:p>
        </p:txBody>
      </p:sp>
      <p:sp>
        <p:nvSpPr>
          <p:cNvPr id="10" name="CasellaDiTesto 9">
            <a:extLst>
              <a:ext uri="{FF2B5EF4-FFF2-40B4-BE49-F238E27FC236}">
                <a16:creationId xmlns:a16="http://schemas.microsoft.com/office/drawing/2014/main" id="{968DE924-E717-4554-88FE-D0A4A736A9C4}"/>
              </a:ext>
            </a:extLst>
          </p:cNvPr>
          <p:cNvSpPr txBox="1"/>
          <p:nvPr/>
        </p:nvSpPr>
        <p:spPr>
          <a:xfrm>
            <a:off x="3995936" y="1052736"/>
            <a:ext cx="576064" cy="369332"/>
          </a:xfrm>
          <a:prstGeom prst="rect">
            <a:avLst/>
          </a:prstGeom>
          <a:noFill/>
        </p:spPr>
        <p:txBody>
          <a:bodyPr wrap="square" rtlCol="0">
            <a:spAutoFit/>
          </a:bodyPr>
          <a:lstStyle/>
          <a:p>
            <a:r>
              <a:rPr lang="it-IT" dirty="0"/>
              <a:t>IR</a:t>
            </a:r>
            <a:endParaRPr lang="en-US" dirty="0"/>
          </a:p>
        </p:txBody>
      </p:sp>
      <p:sp>
        <p:nvSpPr>
          <p:cNvPr id="11" name="CasellaDiTesto 10">
            <a:extLst>
              <a:ext uri="{FF2B5EF4-FFF2-40B4-BE49-F238E27FC236}">
                <a16:creationId xmlns:a16="http://schemas.microsoft.com/office/drawing/2014/main" id="{14015EAF-F2E7-49F5-B45B-11FC0A234067}"/>
              </a:ext>
            </a:extLst>
          </p:cNvPr>
          <p:cNvSpPr txBox="1"/>
          <p:nvPr/>
        </p:nvSpPr>
        <p:spPr>
          <a:xfrm>
            <a:off x="1083564" y="1052736"/>
            <a:ext cx="968155" cy="369332"/>
          </a:xfrm>
          <a:prstGeom prst="rect">
            <a:avLst/>
          </a:prstGeom>
          <a:noFill/>
        </p:spPr>
        <p:txBody>
          <a:bodyPr wrap="square" rtlCol="0">
            <a:spAutoFit/>
          </a:bodyPr>
          <a:lstStyle/>
          <a:p>
            <a:r>
              <a:rPr lang="it-IT" dirty="0"/>
              <a:t>NMR</a:t>
            </a:r>
            <a:endParaRPr lang="en-US" dirty="0"/>
          </a:p>
        </p:txBody>
      </p:sp>
      <p:sp>
        <p:nvSpPr>
          <p:cNvPr id="2" name="Rettangolo 1">
            <a:extLst>
              <a:ext uri="{FF2B5EF4-FFF2-40B4-BE49-F238E27FC236}">
                <a16:creationId xmlns:a16="http://schemas.microsoft.com/office/drawing/2014/main" id="{DC96D512-D5C5-4612-A887-ED47AD0E8BEC}"/>
              </a:ext>
            </a:extLst>
          </p:cNvPr>
          <p:cNvSpPr/>
          <p:nvPr/>
        </p:nvSpPr>
        <p:spPr>
          <a:xfrm>
            <a:off x="5298660" y="1320111"/>
            <a:ext cx="1188146" cy="307777"/>
          </a:xfrm>
          <a:prstGeom prst="rect">
            <a:avLst/>
          </a:prstGeom>
        </p:spPr>
        <p:txBody>
          <a:bodyPr wrap="none">
            <a:spAutoFit/>
          </a:bodyPr>
          <a:lstStyle/>
          <a:p>
            <a:r>
              <a:rPr lang="it-IT" sz="1400" dirty="0">
                <a:solidFill>
                  <a:srgbClr val="222222"/>
                </a:solidFill>
                <a:latin typeface="Arial" panose="020B0604020202020204" pitchFamily="34" charset="0"/>
              </a:rPr>
              <a:t>190 -800 nm</a:t>
            </a:r>
            <a:endParaRPr lang="it-IT" sz="1400" dirty="0"/>
          </a:p>
        </p:txBody>
      </p:sp>
      <p:sp>
        <p:nvSpPr>
          <p:cNvPr id="5" name="Rettangolo 4">
            <a:extLst>
              <a:ext uri="{FF2B5EF4-FFF2-40B4-BE49-F238E27FC236}">
                <a16:creationId xmlns:a16="http://schemas.microsoft.com/office/drawing/2014/main" id="{DAE8F69A-8CDF-44C2-A528-339CF7FAD735}"/>
              </a:ext>
            </a:extLst>
          </p:cNvPr>
          <p:cNvSpPr/>
          <p:nvPr/>
        </p:nvSpPr>
        <p:spPr>
          <a:xfrm>
            <a:off x="3661760" y="1321023"/>
            <a:ext cx="1486304" cy="307777"/>
          </a:xfrm>
          <a:prstGeom prst="rect">
            <a:avLst/>
          </a:prstGeom>
        </p:spPr>
        <p:txBody>
          <a:bodyPr wrap="none">
            <a:spAutoFit/>
          </a:bodyPr>
          <a:lstStyle/>
          <a:p>
            <a:r>
              <a:rPr lang="pt-BR" sz="1400" dirty="0">
                <a:solidFill>
                  <a:srgbClr val="222222"/>
                </a:solidFill>
                <a:latin typeface="arial" panose="020B0604020202020204" pitchFamily="34" charset="0"/>
              </a:rPr>
              <a:t>2500-20000 nm </a:t>
            </a:r>
            <a:endParaRPr lang="it-IT" sz="1400" dirty="0"/>
          </a:p>
        </p:txBody>
      </p:sp>
      <p:sp>
        <p:nvSpPr>
          <p:cNvPr id="12" name="Rettangolo 11">
            <a:extLst>
              <a:ext uri="{FF2B5EF4-FFF2-40B4-BE49-F238E27FC236}">
                <a16:creationId xmlns:a16="http://schemas.microsoft.com/office/drawing/2014/main" id="{37429B20-ADDE-4F37-9EE8-510483FFC267}"/>
              </a:ext>
            </a:extLst>
          </p:cNvPr>
          <p:cNvSpPr/>
          <p:nvPr/>
        </p:nvSpPr>
        <p:spPr>
          <a:xfrm>
            <a:off x="987768" y="1261488"/>
            <a:ext cx="631904" cy="307777"/>
          </a:xfrm>
          <a:prstGeom prst="rect">
            <a:avLst/>
          </a:prstGeom>
        </p:spPr>
        <p:txBody>
          <a:bodyPr wrap="none">
            <a:spAutoFit/>
          </a:bodyPr>
          <a:lstStyle/>
          <a:p>
            <a:r>
              <a:rPr lang="pt-BR" sz="1400" dirty="0">
                <a:solidFill>
                  <a:srgbClr val="222222"/>
                </a:solidFill>
                <a:latin typeface="arial" panose="020B0604020202020204" pitchFamily="34" charset="0"/>
              </a:rPr>
              <a:t>cm-m</a:t>
            </a:r>
            <a:endParaRPr lang="it-IT" sz="1400" dirty="0"/>
          </a:p>
        </p:txBody>
      </p:sp>
      <p:sp>
        <p:nvSpPr>
          <p:cNvPr id="13" name="Segnaposto numero diapositiva 12">
            <a:extLst>
              <a:ext uri="{FF2B5EF4-FFF2-40B4-BE49-F238E27FC236}">
                <a16:creationId xmlns:a16="http://schemas.microsoft.com/office/drawing/2014/main" id="{6326423D-001B-4FA8-BCA9-14D1E6A0C303}"/>
              </a:ext>
            </a:extLst>
          </p:cNvPr>
          <p:cNvSpPr>
            <a:spLocks noGrp="1"/>
          </p:cNvSpPr>
          <p:nvPr>
            <p:ph type="sldNum" sz="quarter" idx="12"/>
          </p:nvPr>
        </p:nvSpPr>
        <p:spPr/>
        <p:txBody>
          <a:bodyPr/>
          <a:lstStyle/>
          <a:p>
            <a:pPr lvl="0"/>
            <a:fld id="{ECFF226D-0335-4CD5-953B-11480A5FAEA9}" type="slidenum">
              <a:rPr lang="it-IT" smtClean="0"/>
              <a:pPr lvl="0"/>
              <a:t>18</a:t>
            </a:fld>
            <a:endParaRPr lang="it-IT"/>
          </a:p>
        </p:txBody>
      </p:sp>
      <mc:AlternateContent xmlns:mc="http://schemas.openxmlformats.org/markup-compatibility/2006" xmlns:p14="http://schemas.microsoft.com/office/powerpoint/2010/main">
        <mc:Choice Requires="p14">
          <p:contentPart p14:bwMode="auto" r:id="rId3">
            <p14:nvContentPartPr>
              <p14:cNvPr id="14" name="Input penna 13">
                <a:extLst>
                  <a:ext uri="{FF2B5EF4-FFF2-40B4-BE49-F238E27FC236}">
                    <a16:creationId xmlns:a16="http://schemas.microsoft.com/office/drawing/2014/main" id="{A0CAD311-6A91-2464-CBA8-3811E1BC796D}"/>
                  </a:ext>
                </a:extLst>
              </p14:cNvPr>
              <p14:cNvContentPartPr/>
              <p14:nvPr/>
            </p14:nvContentPartPr>
            <p14:xfrm>
              <a:off x="3906360" y="2940480"/>
              <a:ext cx="1344600" cy="97560"/>
            </p14:xfrm>
          </p:contentPart>
        </mc:Choice>
        <mc:Fallback xmlns="">
          <p:pic>
            <p:nvPicPr>
              <p:cNvPr id="14" name="Input penna 13">
                <a:extLst>
                  <a:ext uri="{FF2B5EF4-FFF2-40B4-BE49-F238E27FC236}">
                    <a16:creationId xmlns:a16="http://schemas.microsoft.com/office/drawing/2014/main" id="{A0CAD311-6A91-2464-CBA8-3811E1BC796D}"/>
                  </a:ext>
                </a:extLst>
              </p:cNvPr>
              <p:cNvPicPr/>
              <p:nvPr/>
            </p:nvPicPr>
            <p:blipFill>
              <a:blip r:embed="rId9"/>
              <a:stretch>
                <a:fillRect/>
              </a:stretch>
            </p:blipFill>
            <p:spPr>
              <a:xfrm>
                <a:off x="3890520" y="2877120"/>
                <a:ext cx="1375920" cy="224280"/>
              </a:xfrm>
              <a:prstGeom prst="rect">
                <a:avLst/>
              </a:prstGeom>
            </p:spPr>
          </p:pic>
        </mc:Fallback>
      </mc:AlternateContent>
      <mc:AlternateContent xmlns:mc="http://schemas.openxmlformats.org/markup-compatibility/2006" xmlns:p14="http://schemas.microsoft.com/office/powerpoint/2010/main">
        <mc:Choice Requires="p14">
          <p:contentPart p14:bwMode="auto" r:id="rId10">
            <p14:nvContentPartPr>
              <p14:cNvPr id="15" name="Input penna 14">
                <a:extLst>
                  <a:ext uri="{FF2B5EF4-FFF2-40B4-BE49-F238E27FC236}">
                    <a16:creationId xmlns:a16="http://schemas.microsoft.com/office/drawing/2014/main" id="{397938E2-CFB6-C8F8-46F4-950FFAE9FAD8}"/>
                  </a:ext>
                </a:extLst>
              </p14:cNvPr>
              <p14:cNvContentPartPr/>
              <p14:nvPr/>
            </p14:nvContentPartPr>
            <p14:xfrm>
              <a:off x="7758000" y="3314520"/>
              <a:ext cx="372240" cy="44640"/>
            </p14:xfrm>
          </p:contentPart>
        </mc:Choice>
        <mc:Fallback xmlns="">
          <p:pic>
            <p:nvPicPr>
              <p:cNvPr id="15" name="Input penna 14">
                <a:extLst>
                  <a:ext uri="{FF2B5EF4-FFF2-40B4-BE49-F238E27FC236}">
                    <a16:creationId xmlns:a16="http://schemas.microsoft.com/office/drawing/2014/main" id="{397938E2-CFB6-C8F8-46F4-950FFAE9FAD8}"/>
                  </a:ext>
                </a:extLst>
              </p:cNvPr>
              <p:cNvPicPr/>
              <p:nvPr/>
            </p:nvPicPr>
            <p:blipFill>
              <a:blip r:embed="rId11"/>
              <a:stretch>
                <a:fillRect/>
              </a:stretch>
            </p:blipFill>
            <p:spPr>
              <a:xfrm>
                <a:off x="7742160" y="3251160"/>
                <a:ext cx="403560" cy="171360"/>
              </a:xfrm>
              <a:prstGeom prst="rect">
                <a:avLst/>
              </a:prstGeom>
            </p:spPr>
          </p:pic>
        </mc:Fallback>
      </mc:AlternateContent>
      <mc:AlternateContent xmlns:mc="http://schemas.openxmlformats.org/markup-compatibility/2006" xmlns:p14="http://schemas.microsoft.com/office/powerpoint/2010/main">
        <mc:Choice Requires="p14">
          <p:contentPart p14:bwMode="auto" r:id="rId12">
            <p14:nvContentPartPr>
              <p14:cNvPr id="16" name="Input penna 15">
                <a:extLst>
                  <a:ext uri="{FF2B5EF4-FFF2-40B4-BE49-F238E27FC236}">
                    <a16:creationId xmlns:a16="http://schemas.microsoft.com/office/drawing/2014/main" id="{2D397E59-3AD0-C588-A945-A5B2D029BE5C}"/>
                  </a:ext>
                </a:extLst>
              </p14:cNvPr>
              <p14:cNvContentPartPr/>
              <p14:nvPr/>
            </p14:nvContentPartPr>
            <p14:xfrm>
              <a:off x="972720" y="2946240"/>
              <a:ext cx="355680" cy="48960"/>
            </p14:xfrm>
          </p:contentPart>
        </mc:Choice>
        <mc:Fallback xmlns="">
          <p:pic>
            <p:nvPicPr>
              <p:cNvPr id="16" name="Input penna 15">
                <a:extLst>
                  <a:ext uri="{FF2B5EF4-FFF2-40B4-BE49-F238E27FC236}">
                    <a16:creationId xmlns:a16="http://schemas.microsoft.com/office/drawing/2014/main" id="{2D397E59-3AD0-C588-A945-A5B2D029BE5C}"/>
                  </a:ext>
                </a:extLst>
              </p:cNvPr>
              <p:cNvPicPr/>
              <p:nvPr/>
            </p:nvPicPr>
            <p:blipFill>
              <a:blip r:embed="rId13"/>
              <a:stretch>
                <a:fillRect/>
              </a:stretch>
            </p:blipFill>
            <p:spPr>
              <a:xfrm>
                <a:off x="956880" y="2882880"/>
                <a:ext cx="387000" cy="175680"/>
              </a:xfrm>
              <a:prstGeom prst="rect">
                <a:avLst/>
              </a:prstGeom>
            </p:spPr>
          </p:pic>
        </mc:Fallback>
      </mc:AlternateContent>
      <mc:AlternateContent xmlns:mc="http://schemas.openxmlformats.org/markup-compatibility/2006" xmlns:p14="http://schemas.microsoft.com/office/powerpoint/2010/main">
        <mc:Choice Requires="p14">
          <p:contentPart p14:bwMode="auto" r:id="rId14">
            <p14:nvContentPartPr>
              <p14:cNvPr id="17" name="Input penna 16">
                <a:extLst>
                  <a:ext uri="{FF2B5EF4-FFF2-40B4-BE49-F238E27FC236}">
                    <a16:creationId xmlns:a16="http://schemas.microsoft.com/office/drawing/2014/main" id="{22073A39-342B-69A7-90BC-E47D9DBCC239}"/>
                  </a:ext>
                </a:extLst>
              </p14:cNvPr>
              <p14:cNvContentPartPr/>
              <p14:nvPr/>
            </p14:nvContentPartPr>
            <p14:xfrm>
              <a:off x="1060200" y="3322440"/>
              <a:ext cx="353520" cy="32760"/>
            </p14:xfrm>
          </p:contentPart>
        </mc:Choice>
        <mc:Fallback xmlns="">
          <p:pic>
            <p:nvPicPr>
              <p:cNvPr id="17" name="Input penna 16">
                <a:extLst>
                  <a:ext uri="{FF2B5EF4-FFF2-40B4-BE49-F238E27FC236}">
                    <a16:creationId xmlns:a16="http://schemas.microsoft.com/office/drawing/2014/main" id="{22073A39-342B-69A7-90BC-E47D9DBCC239}"/>
                  </a:ext>
                </a:extLst>
              </p:cNvPr>
              <p:cNvPicPr/>
              <p:nvPr/>
            </p:nvPicPr>
            <p:blipFill>
              <a:blip r:embed="rId15"/>
              <a:stretch>
                <a:fillRect/>
              </a:stretch>
            </p:blipFill>
            <p:spPr>
              <a:xfrm>
                <a:off x="1044360" y="3259080"/>
                <a:ext cx="384840" cy="159480"/>
              </a:xfrm>
              <a:prstGeom prst="rect">
                <a:avLst/>
              </a:prstGeom>
            </p:spPr>
          </p:pic>
        </mc:Fallback>
      </mc:AlternateContent>
    </p:spTree>
  </p:cSld>
  <p:clrMapOvr>
    <a:masterClrMapping/>
  </p:clrMapOvr>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552135C3-7A59-4B97-8FF9-458A6C8084CD}"/>
              </a:ext>
            </a:extLst>
          </p:cNvPr>
          <p:cNvSpPr txBox="1">
            <a:spLocks/>
          </p:cNvSpPr>
          <p:nvPr/>
        </p:nvSpPr>
        <p:spPr>
          <a:xfrm>
            <a:off x="1403648" y="-27384"/>
            <a:ext cx="7077112" cy="1142640"/>
          </a:xfrm>
          <a:prstGeom prst="rect">
            <a:avLst/>
          </a:prstGeom>
          <a:noFill/>
          <a:ln>
            <a:noFill/>
          </a:ln>
        </p:spPr>
        <p:txBody>
          <a:bodyPr vert="horz" wrap="square" lIns="0" tIns="0" rIns="0" bIns="0" anchor="ctr"/>
          <a:lstStyle>
            <a:defPPr lvl="0">
              <a:buSzPct val="45000"/>
              <a:buFont typeface="StarSymbol"/>
              <a:buNone/>
            </a:defPPr>
            <a:lvl1pPr lvl="0">
              <a:buSzPct val="45000"/>
              <a:buFont typeface="StarSymbol"/>
              <a:buChar char="●"/>
            </a:lvl1pPr>
            <a:lvl2pPr lvl="1">
              <a:buSzPct val="45000"/>
              <a:buFont typeface="StarSymbol"/>
              <a:buChar char="●"/>
            </a:lvl2pPr>
            <a:lvl3pPr lvl="2">
              <a:buSzPct val="45000"/>
              <a:buFont typeface="StarSymbol"/>
              <a:buChar char="●"/>
            </a:lvl3pPr>
            <a:lvl4pPr lvl="3">
              <a:buSzPct val="45000"/>
              <a:buFont typeface="StarSymbol"/>
              <a:buChar char="●"/>
            </a:lvl4pPr>
            <a:lvl5pPr lvl="4">
              <a:buSzPct val="45000"/>
              <a:buFont typeface="StarSymbol"/>
              <a:buChar char="●"/>
            </a:lvl5pPr>
            <a:lvl6pPr lvl="5">
              <a:buSzPct val="45000"/>
              <a:buFont typeface="StarSymbol"/>
              <a:buChar char="●"/>
            </a:lvl6pPr>
            <a:lvl7pPr lvl="6">
              <a:buSzPct val="45000"/>
              <a:buFont typeface="StarSymbol"/>
              <a:buChar char="●"/>
            </a:lvl7pPr>
            <a:lvl8pPr lvl="7">
              <a:buSzPct val="45000"/>
              <a:buFont typeface="StarSymbol"/>
              <a:buChar char="●"/>
            </a:lvl8pPr>
            <a:lvl9pPr lvl="8">
              <a:buSzPct val="45000"/>
              <a:buFont typeface="StarSymbol"/>
              <a:buChar char="●"/>
            </a:lvl9pPr>
          </a:lstStyle>
          <a:p>
            <a:pPr marL="0" marR="0" lvl="0" indent="0" algn="l" defTabSz="914400" rtl="0" eaLnBrk="1" fontAlgn="auto" latinLnBrk="0" hangingPunct="1">
              <a:lnSpc>
                <a:spcPct val="100000"/>
              </a:lnSpc>
              <a:spcBef>
                <a:spcPts val="0"/>
              </a:spcBef>
              <a:spcAft>
                <a:spcPts val="0"/>
              </a:spcAft>
              <a:buClrTx/>
              <a:buSzPct val="45000"/>
              <a:buFont typeface="StarSymbol"/>
              <a:buNone/>
              <a:tabLst/>
              <a:defRPr/>
            </a:pPr>
            <a:r>
              <a:rPr lang="it-IT" sz="3200" dirty="0">
                <a:solidFill>
                  <a:srgbClr val="FF0000"/>
                </a:solidFill>
                <a:highlight>
                  <a:scrgbClr r="0" g="0" b="0">
                    <a:alpha val="0"/>
                  </a:scrgbClr>
                </a:highlight>
                <a:latin typeface="Calibri"/>
                <a:ea typeface="Noto Sans CJK SC Regular" pitchFamily="2"/>
                <a:cs typeface="FreeSans" pitchFamily="2"/>
              </a:rPr>
              <a:t>Modalità di interazione luce-materia</a:t>
            </a:r>
            <a:endParaRPr kumimoji="0" lang="en-US" sz="3200" b="0" i="0" u="none" strike="noStrike" kern="1200" cap="none" spc="0" normalizeH="0" baseline="0" noProof="0" dirty="0">
              <a:ln>
                <a:noFill/>
              </a:ln>
              <a:solidFill>
                <a:srgbClr val="FF0000"/>
              </a:solidFill>
              <a:effectLst/>
              <a:highlight>
                <a:scrgbClr r="0" g="0" b="0">
                  <a:alpha val="0"/>
                </a:scrgbClr>
              </a:highlight>
              <a:uLnTx/>
              <a:uFillTx/>
              <a:latin typeface="Calibri"/>
              <a:ea typeface="Noto Sans CJK SC Regular" pitchFamily="2"/>
              <a:cs typeface="FreeSans" pitchFamily="2"/>
            </a:endParaRPr>
          </a:p>
        </p:txBody>
      </p:sp>
      <p:grpSp>
        <p:nvGrpSpPr>
          <p:cNvPr id="9" name="Gruppo 8">
            <a:extLst>
              <a:ext uri="{FF2B5EF4-FFF2-40B4-BE49-F238E27FC236}">
                <a16:creationId xmlns:a16="http://schemas.microsoft.com/office/drawing/2014/main" id="{18A35F64-E033-4698-8BD7-3C017857BFE3}"/>
              </a:ext>
            </a:extLst>
          </p:cNvPr>
          <p:cNvGrpSpPr/>
          <p:nvPr/>
        </p:nvGrpSpPr>
        <p:grpSpPr>
          <a:xfrm>
            <a:off x="1121659" y="2978553"/>
            <a:ext cx="2016224" cy="864096"/>
            <a:chOff x="1542894" y="2561304"/>
            <a:chExt cx="2786400" cy="1105776"/>
          </a:xfrm>
        </p:grpSpPr>
        <mc:AlternateContent xmlns:mc="http://schemas.openxmlformats.org/markup-compatibility/2006" xmlns:p14="http://schemas.microsoft.com/office/powerpoint/2010/main">
          <mc:Choice Requires="p14">
            <p:contentPart p14:bwMode="auto" r:id="rId2">
              <p14:nvContentPartPr>
                <p14:cNvPr id="4" name="Input penna 3">
                  <a:extLst>
                    <a:ext uri="{FF2B5EF4-FFF2-40B4-BE49-F238E27FC236}">
                      <a16:creationId xmlns:a16="http://schemas.microsoft.com/office/drawing/2014/main" id="{198363D5-6D64-45EE-B17D-602B70BA62E6}"/>
                    </a:ext>
                  </a:extLst>
                </p14:cNvPr>
                <p14:cNvContentPartPr/>
                <p14:nvPr/>
              </p14:nvContentPartPr>
              <p14:xfrm>
                <a:off x="1542894" y="2771544"/>
                <a:ext cx="524736" cy="369072"/>
              </p14:xfrm>
            </p:contentPart>
          </mc:Choice>
          <mc:Fallback xmlns="">
            <p:pic>
              <p:nvPicPr>
                <p:cNvPr id="4" name="Input penna 3">
                  <a:extLst>
                    <a:ext uri="{FF2B5EF4-FFF2-40B4-BE49-F238E27FC236}">
                      <a16:creationId xmlns:a16="http://schemas.microsoft.com/office/drawing/2014/main" id="{198363D5-6D64-45EE-B17D-602B70BA62E6}"/>
                    </a:ext>
                  </a:extLst>
                </p:cNvPr>
                <p:cNvPicPr/>
                <p:nvPr/>
              </p:nvPicPr>
              <p:blipFill>
                <a:blip r:embed="rId3"/>
                <a:stretch>
                  <a:fillRect/>
                </a:stretch>
              </p:blipFill>
              <p:spPr>
                <a:xfrm>
                  <a:off x="1513079" y="2716321"/>
                  <a:ext cx="583868" cy="479057"/>
                </a:xfrm>
                <a:prstGeom prst="rect">
                  <a:avLst/>
                </a:prstGeom>
              </p:spPr>
            </p:pic>
          </mc:Fallback>
        </mc:AlternateContent>
        <mc:AlternateContent xmlns:mc="http://schemas.openxmlformats.org/markup-compatibility/2006" xmlns:p14="http://schemas.microsoft.com/office/powerpoint/2010/main">
          <mc:Choice Requires="p14">
            <p:contentPart p14:bwMode="auto" r:id="rId4">
              <p14:nvContentPartPr>
                <p14:cNvPr id="6" name="Input penna 5">
                  <a:extLst>
                    <a:ext uri="{FF2B5EF4-FFF2-40B4-BE49-F238E27FC236}">
                      <a16:creationId xmlns:a16="http://schemas.microsoft.com/office/drawing/2014/main" id="{D5B1D7A7-E49B-4D42-AE3C-AA21DB6317D4}"/>
                    </a:ext>
                  </a:extLst>
                </p14:cNvPr>
                <p14:cNvContentPartPr/>
                <p14:nvPr/>
              </p14:nvContentPartPr>
              <p14:xfrm>
                <a:off x="3399486" y="2561304"/>
                <a:ext cx="929808" cy="1105776"/>
              </p14:xfrm>
            </p:contentPart>
          </mc:Choice>
          <mc:Fallback xmlns="">
            <p:pic>
              <p:nvPicPr>
                <p:cNvPr id="6" name="Input penna 5">
                  <a:extLst>
                    <a:ext uri="{FF2B5EF4-FFF2-40B4-BE49-F238E27FC236}">
                      <a16:creationId xmlns:a16="http://schemas.microsoft.com/office/drawing/2014/main" id="{D5B1D7A7-E49B-4D42-AE3C-AA21DB6317D4}"/>
                    </a:ext>
                  </a:extLst>
                </p:cNvPr>
                <p:cNvPicPr/>
                <p:nvPr/>
              </p:nvPicPr>
              <p:blipFill>
                <a:blip r:embed="rId5"/>
                <a:stretch>
                  <a:fillRect/>
                </a:stretch>
              </p:blipFill>
              <p:spPr>
                <a:xfrm>
                  <a:off x="3369653" y="2506038"/>
                  <a:ext cx="988978" cy="1215847"/>
                </a:xfrm>
                <a:prstGeom prst="rect">
                  <a:avLst/>
                </a:prstGeom>
              </p:spPr>
            </p:pic>
          </mc:Fallback>
        </mc:AlternateContent>
        <mc:AlternateContent xmlns:mc="http://schemas.openxmlformats.org/markup-compatibility/2006" xmlns:p14="http://schemas.microsoft.com/office/powerpoint/2010/main">
          <mc:Choice Requires="p14">
            <p:contentPart p14:bwMode="auto" r:id="rId6">
              <p14:nvContentPartPr>
                <p14:cNvPr id="5" name="Input penna 4">
                  <a:extLst>
                    <a:ext uri="{FF2B5EF4-FFF2-40B4-BE49-F238E27FC236}">
                      <a16:creationId xmlns:a16="http://schemas.microsoft.com/office/drawing/2014/main" id="{A2E196FA-2652-4D40-B2C3-6DC991787E6D}"/>
                    </a:ext>
                  </a:extLst>
                </p14:cNvPr>
                <p14:cNvContentPartPr/>
                <p14:nvPr/>
              </p14:nvContentPartPr>
              <p14:xfrm>
                <a:off x="1560174" y="2793288"/>
                <a:ext cx="1829952" cy="503424"/>
              </p14:xfrm>
            </p:contentPart>
          </mc:Choice>
          <mc:Fallback xmlns="">
            <p:pic>
              <p:nvPicPr>
                <p:cNvPr id="5" name="Input penna 4">
                  <a:extLst>
                    <a:ext uri="{FF2B5EF4-FFF2-40B4-BE49-F238E27FC236}">
                      <a16:creationId xmlns:a16="http://schemas.microsoft.com/office/drawing/2014/main" id="{A2E196FA-2652-4D40-B2C3-6DC991787E6D}"/>
                    </a:ext>
                  </a:extLst>
                </p:cNvPr>
                <p:cNvPicPr/>
                <p:nvPr/>
              </p:nvPicPr>
              <p:blipFill>
                <a:blip r:embed="rId7"/>
                <a:stretch>
                  <a:fillRect/>
                </a:stretch>
              </p:blipFill>
              <p:spPr>
                <a:xfrm>
                  <a:off x="1530330" y="2738017"/>
                  <a:ext cx="1889143" cy="613505"/>
                </a:xfrm>
                <a:prstGeom prst="rect">
                  <a:avLst/>
                </a:prstGeom>
              </p:spPr>
            </p:pic>
          </mc:Fallback>
        </mc:AlternateContent>
        <mc:AlternateContent xmlns:mc="http://schemas.openxmlformats.org/markup-compatibility/2006" xmlns:p14="http://schemas.microsoft.com/office/powerpoint/2010/main">
          <mc:Choice Requires="p14">
            <p:contentPart p14:bwMode="auto" r:id="rId8">
              <p14:nvContentPartPr>
                <p14:cNvPr id="7" name="Input penna 6">
                  <a:extLst>
                    <a:ext uri="{FF2B5EF4-FFF2-40B4-BE49-F238E27FC236}">
                      <a16:creationId xmlns:a16="http://schemas.microsoft.com/office/drawing/2014/main" id="{A83556ED-BBEB-4DFC-A77E-B6AE561F7E07}"/>
                    </a:ext>
                  </a:extLst>
                </p14:cNvPr>
                <p14:cNvContentPartPr/>
                <p14:nvPr/>
              </p14:nvContentPartPr>
              <p14:xfrm>
                <a:off x="3441246" y="2729064"/>
                <a:ext cx="790560" cy="854928"/>
              </p14:xfrm>
            </p:contentPart>
          </mc:Choice>
          <mc:Fallback xmlns="">
            <p:pic>
              <p:nvPicPr>
                <p:cNvPr id="7" name="Input penna 6">
                  <a:extLst>
                    <a:ext uri="{FF2B5EF4-FFF2-40B4-BE49-F238E27FC236}">
                      <a16:creationId xmlns:a16="http://schemas.microsoft.com/office/drawing/2014/main" id="{A83556ED-BBEB-4DFC-A77E-B6AE561F7E07}"/>
                    </a:ext>
                  </a:extLst>
                </p:cNvPr>
                <p:cNvPicPr/>
                <p:nvPr/>
              </p:nvPicPr>
              <p:blipFill>
                <a:blip r:embed="rId9"/>
                <a:stretch>
                  <a:fillRect/>
                </a:stretch>
              </p:blipFill>
              <p:spPr>
                <a:xfrm>
                  <a:off x="3411395" y="2673818"/>
                  <a:ext cx="849765" cy="964959"/>
                </a:xfrm>
                <a:prstGeom prst="rect">
                  <a:avLst/>
                </a:prstGeom>
              </p:spPr>
            </p:pic>
          </mc:Fallback>
        </mc:AlternateContent>
      </p:grpSp>
      <p:pic>
        <p:nvPicPr>
          <p:cNvPr id="3076" name="Picture 4" descr="Risultati immagini per cuvetta">
            <a:extLst>
              <a:ext uri="{FF2B5EF4-FFF2-40B4-BE49-F238E27FC236}">
                <a16:creationId xmlns:a16="http://schemas.microsoft.com/office/drawing/2014/main" id="{592CCFCB-6ACE-4E0D-971B-5A9BB7EBC272}"/>
              </a:ext>
            </a:extLst>
          </p:cNvPr>
          <p:cNvPicPr>
            <a:picLocks noChangeAspect="1" noChangeArrowheads="1"/>
          </p:cNvPicPr>
          <p:nvPr/>
        </p:nvPicPr>
        <p:blipFill>
          <a:blip r:embed="rId10" cstate="print">
            <a:extLst>
              <a:ext uri="{28A0092B-C50C-407E-A947-70E740481C1C}">
                <a14:useLocalDpi xmlns:a14="http://schemas.microsoft.com/office/drawing/2010/main" val="0"/>
              </a:ext>
            </a:extLst>
          </a:blip>
          <a:srcRect/>
          <a:stretch>
            <a:fillRect/>
          </a:stretch>
        </p:blipFill>
        <p:spPr bwMode="auto">
          <a:xfrm>
            <a:off x="3208391" y="2095799"/>
            <a:ext cx="848015" cy="2413321"/>
          </a:xfrm>
          <a:prstGeom prst="rect">
            <a:avLst/>
          </a:prstGeom>
          <a:noFill/>
          <a:extLst>
            <a:ext uri="{909E8E84-426E-40DD-AFC4-6F175D3DCCD1}">
              <a14:hiddenFill xmlns:a14="http://schemas.microsoft.com/office/drawing/2010/main">
                <a:solidFill>
                  <a:srgbClr val="FFFFFF"/>
                </a:solidFill>
              </a14:hiddenFill>
            </a:ext>
          </a:extLst>
        </p:spPr>
      </p:pic>
      <p:grpSp>
        <p:nvGrpSpPr>
          <p:cNvPr id="12" name="Gruppo 11">
            <a:extLst>
              <a:ext uri="{FF2B5EF4-FFF2-40B4-BE49-F238E27FC236}">
                <a16:creationId xmlns:a16="http://schemas.microsoft.com/office/drawing/2014/main" id="{DC04AE02-83F0-4592-8BFA-C4FB1765C8DA}"/>
              </a:ext>
            </a:extLst>
          </p:cNvPr>
          <p:cNvGrpSpPr/>
          <p:nvPr/>
        </p:nvGrpSpPr>
        <p:grpSpPr>
          <a:xfrm>
            <a:off x="4289140" y="3209009"/>
            <a:ext cx="1218964" cy="444482"/>
            <a:chOff x="1542894" y="2561304"/>
            <a:chExt cx="2786400" cy="1105776"/>
          </a:xfrm>
        </p:grpSpPr>
        <mc:AlternateContent xmlns:mc="http://schemas.openxmlformats.org/markup-compatibility/2006" xmlns:p14="http://schemas.microsoft.com/office/powerpoint/2010/main">
          <mc:Choice Requires="p14">
            <p:contentPart p14:bwMode="auto" r:id="rId11">
              <p14:nvContentPartPr>
                <p14:cNvPr id="13" name="Input penna 12">
                  <a:extLst>
                    <a:ext uri="{FF2B5EF4-FFF2-40B4-BE49-F238E27FC236}">
                      <a16:creationId xmlns:a16="http://schemas.microsoft.com/office/drawing/2014/main" id="{4B631F74-FD24-4D55-9FE9-E7486B1B1788}"/>
                    </a:ext>
                  </a:extLst>
                </p14:cNvPr>
                <p14:cNvContentPartPr/>
                <p14:nvPr/>
              </p14:nvContentPartPr>
              <p14:xfrm>
                <a:off x="1542894" y="2771544"/>
                <a:ext cx="524736" cy="369072"/>
              </p14:xfrm>
            </p:contentPart>
          </mc:Choice>
          <mc:Fallback xmlns="">
            <p:pic>
              <p:nvPicPr>
                <p:cNvPr id="13" name="Input penna 12">
                  <a:extLst>
                    <a:ext uri="{FF2B5EF4-FFF2-40B4-BE49-F238E27FC236}">
                      <a16:creationId xmlns:a16="http://schemas.microsoft.com/office/drawing/2014/main" id="{4B631F74-FD24-4D55-9FE9-E7486B1B1788}"/>
                    </a:ext>
                  </a:extLst>
                </p:cNvPr>
                <p:cNvPicPr/>
                <p:nvPr/>
              </p:nvPicPr>
              <p:blipFill>
                <a:blip r:embed="rId12"/>
                <a:stretch>
                  <a:fillRect/>
                </a:stretch>
              </p:blipFill>
              <p:spPr>
                <a:xfrm>
                  <a:off x="1493623" y="2664308"/>
                  <a:ext cx="622457" cy="582651"/>
                </a:xfrm>
                <a:prstGeom prst="rect">
                  <a:avLst/>
                </a:prstGeom>
              </p:spPr>
            </p:pic>
          </mc:Fallback>
        </mc:AlternateContent>
        <mc:AlternateContent xmlns:mc="http://schemas.openxmlformats.org/markup-compatibility/2006" xmlns:p14="http://schemas.microsoft.com/office/powerpoint/2010/main">
          <mc:Choice Requires="p14">
            <p:contentPart p14:bwMode="auto" r:id="rId13">
              <p14:nvContentPartPr>
                <p14:cNvPr id="14" name="Input penna 13">
                  <a:extLst>
                    <a:ext uri="{FF2B5EF4-FFF2-40B4-BE49-F238E27FC236}">
                      <a16:creationId xmlns:a16="http://schemas.microsoft.com/office/drawing/2014/main" id="{49401024-393F-4934-A2E4-C164610295E5}"/>
                    </a:ext>
                  </a:extLst>
                </p14:cNvPr>
                <p14:cNvContentPartPr/>
                <p14:nvPr/>
              </p14:nvContentPartPr>
              <p14:xfrm>
                <a:off x="3399486" y="2561304"/>
                <a:ext cx="929808" cy="1105776"/>
              </p14:xfrm>
            </p:contentPart>
          </mc:Choice>
          <mc:Fallback xmlns="">
            <p:pic>
              <p:nvPicPr>
                <p:cNvPr id="14" name="Input penna 13">
                  <a:extLst>
                    <a:ext uri="{FF2B5EF4-FFF2-40B4-BE49-F238E27FC236}">
                      <a16:creationId xmlns:a16="http://schemas.microsoft.com/office/drawing/2014/main" id="{49401024-393F-4934-A2E4-C164610295E5}"/>
                    </a:ext>
                  </a:extLst>
                </p:cNvPr>
                <p:cNvPicPr/>
                <p:nvPr/>
              </p:nvPicPr>
              <p:blipFill>
                <a:blip r:embed="rId14"/>
                <a:stretch>
                  <a:fillRect/>
                </a:stretch>
              </p:blipFill>
              <p:spPr>
                <a:xfrm>
                  <a:off x="3350159" y="2453947"/>
                  <a:ext cx="1027639" cy="1319595"/>
                </a:xfrm>
                <a:prstGeom prst="rect">
                  <a:avLst/>
                </a:prstGeom>
              </p:spPr>
            </p:pic>
          </mc:Fallback>
        </mc:AlternateContent>
        <mc:AlternateContent xmlns:mc="http://schemas.openxmlformats.org/markup-compatibility/2006" xmlns:p14="http://schemas.microsoft.com/office/powerpoint/2010/main">
          <mc:Choice Requires="p14">
            <p:contentPart p14:bwMode="auto" r:id="rId15">
              <p14:nvContentPartPr>
                <p14:cNvPr id="15" name="Input penna 14">
                  <a:extLst>
                    <a:ext uri="{FF2B5EF4-FFF2-40B4-BE49-F238E27FC236}">
                      <a16:creationId xmlns:a16="http://schemas.microsoft.com/office/drawing/2014/main" id="{D3A38B0D-EE1A-4E17-B35E-47D389AD3035}"/>
                    </a:ext>
                  </a:extLst>
                </p14:cNvPr>
                <p14:cNvContentPartPr/>
                <p14:nvPr/>
              </p14:nvContentPartPr>
              <p14:xfrm>
                <a:off x="1560174" y="2793288"/>
                <a:ext cx="1829952" cy="503424"/>
              </p14:xfrm>
            </p:contentPart>
          </mc:Choice>
          <mc:Fallback xmlns="">
            <p:pic>
              <p:nvPicPr>
                <p:cNvPr id="15" name="Input penna 14">
                  <a:extLst>
                    <a:ext uri="{FF2B5EF4-FFF2-40B4-BE49-F238E27FC236}">
                      <a16:creationId xmlns:a16="http://schemas.microsoft.com/office/drawing/2014/main" id="{D3A38B0D-EE1A-4E17-B35E-47D389AD3035}"/>
                    </a:ext>
                  </a:extLst>
                </p:cNvPr>
                <p:cNvPicPr/>
                <p:nvPr/>
              </p:nvPicPr>
              <p:blipFill>
                <a:blip r:embed="rId16"/>
                <a:stretch>
                  <a:fillRect/>
                </a:stretch>
              </p:blipFill>
              <p:spPr>
                <a:xfrm>
                  <a:off x="1510827" y="2685795"/>
                  <a:ext cx="1927824" cy="717514"/>
                </a:xfrm>
                <a:prstGeom prst="rect">
                  <a:avLst/>
                </a:prstGeom>
              </p:spPr>
            </p:pic>
          </mc:Fallback>
        </mc:AlternateContent>
        <mc:AlternateContent xmlns:mc="http://schemas.openxmlformats.org/markup-compatibility/2006" xmlns:p14="http://schemas.microsoft.com/office/powerpoint/2010/main">
          <mc:Choice Requires="p14">
            <p:contentPart p14:bwMode="auto" r:id="rId17">
              <p14:nvContentPartPr>
                <p14:cNvPr id="16" name="Input penna 15">
                  <a:extLst>
                    <a:ext uri="{FF2B5EF4-FFF2-40B4-BE49-F238E27FC236}">
                      <a16:creationId xmlns:a16="http://schemas.microsoft.com/office/drawing/2014/main" id="{B57A914A-DA38-43A1-9991-71CA54AD713E}"/>
                    </a:ext>
                  </a:extLst>
                </p14:cNvPr>
                <p14:cNvContentPartPr/>
                <p14:nvPr/>
              </p14:nvContentPartPr>
              <p14:xfrm>
                <a:off x="3441246" y="2729064"/>
                <a:ext cx="790560" cy="854928"/>
              </p14:xfrm>
            </p:contentPart>
          </mc:Choice>
          <mc:Fallback xmlns="">
            <p:pic>
              <p:nvPicPr>
                <p:cNvPr id="16" name="Input penna 15">
                  <a:extLst>
                    <a:ext uri="{FF2B5EF4-FFF2-40B4-BE49-F238E27FC236}">
                      <a16:creationId xmlns:a16="http://schemas.microsoft.com/office/drawing/2014/main" id="{B57A914A-DA38-43A1-9991-71CA54AD713E}"/>
                    </a:ext>
                  </a:extLst>
                </p:cNvPr>
                <p:cNvPicPr/>
                <p:nvPr/>
              </p:nvPicPr>
              <p:blipFill>
                <a:blip r:embed="rId18"/>
                <a:stretch>
                  <a:fillRect/>
                </a:stretch>
              </p:blipFill>
              <p:spPr>
                <a:xfrm>
                  <a:off x="3391887" y="2621751"/>
                  <a:ext cx="888455" cy="1068660"/>
                </a:xfrm>
                <a:prstGeom prst="rect">
                  <a:avLst/>
                </a:prstGeom>
              </p:spPr>
            </p:pic>
          </mc:Fallback>
        </mc:AlternateContent>
      </p:grpSp>
      <p:sp>
        <p:nvSpPr>
          <p:cNvPr id="17" name="CasellaDiTesto 16">
            <a:extLst>
              <a:ext uri="{FF2B5EF4-FFF2-40B4-BE49-F238E27FC236}">
                <a16:creationId xmlns:a16="http://schemas.microsoft.com/office/drawing/2014/main" id="{E76550D6-9D4F-466D-AFD7-21006542914F}"/>
              </a:ext>
            </a:extLst>
          </p:cNvPr>
          <p:cNvSpPr txBox="1"/>
          <p:nvPr/>
        </p:nvSpPr>
        <p:spPr>
          <a:xfrm>
            <a:off x="2426046" y="5984895"/>
            <a:ext cx="2563715" cy="584775"/>
          </a:xfrm>
          <a:prstGeom prst="rect">
            <a:avLst/>
          </a:prstGeom>
          <a:noFill/>
        </p:spPr>
        <p:txBody>
          <a:bodyPr wrap="none" rtlCol="0">
            <a:spAutoFit/>
          </a:bodyPr>
          <a:lstStyle/>
          <a:p>
            <a:r>
              <a:rPr lang="it-IT" sz="3200" b="1" dirty="0">
                <a:ln w="6600">
                  <a:solidFill>
                    <a:schemeClr val="accent2"/>
                  </a:solidFill>
                  <a:prstDash val="solid"/>
                </a:ln>
                <a:solidFill>
                  <a:srgbClr val="FFFFFF"/>
                </a:solidFill>
                <a:effectLst>
                  <a:outerShdw dist="38100" dir="2700000" algn="tl" rotWithShape="0">
                    <a:schemeClr val="accent2"/>
                  </a:outerShdw>
                </a:effectLst>
              </a:rPr>
              <a:t>Assorbimento</a:t>
            </a:r>
            <a:endParaRPr lang="en-US" sz="3200" b="1" dirty="0">
              <a:ln w="6600">
                <a:solidFill>
                  <a:schemeClr val="accent2"/>
                </a:solidFill>
                <a:prstDash val="solid"/>
              </a:ln>
              <a:solidFill>
                <a:srgbClr val="FFFFFF"/>
              </a:solidFill>
              <a:effectLst>
                <a:outerShdw dist="38100" dir="2700000" algn="tl" rotWithShape="0">
                  <a:schemeClr val="accent2"/>
                </a:outerShdw>
              </a:effectLst>
            </a:endParaRPr>
          </a:p>
        </p:txBody>
      </p:sp>
      <p:cxnSp>
        <p:nvCxnSpPr>
          <p:cNvPr id="45" name="Connettore diritto 44">
            <a:extLst>
              <a:ext uri="{FF2B5EF4-FFF2-40B4-BE49-F238E27FC236}">
                <a16:creationId xmlns:a16="http://schemas.microsoft.com/office/drawing/2014/main" id="{70BE6770-C76E-4CBD-A8BB-D88A69BC4D84}"/>
              </a:ext>
            </a:extLst>
          </p:cNvPr>
          <p:cNvCxnSpPr/>
          <p:nvPr/>
        </p:nvCxnSpPr>
        <p:spPr>
          <a:xfrm>
            <a:off x="6228184" y="1457400"/>
            <a:ext cx="0" cy="5400600"/>
          </a:xfrm>
          <a:prstGeom prst="line">
            <a:avLst/>
          </a:prstGeom>
        </p:spPr>
        <p:style>
          <a:lnRef idx="1">
            <a:schemeClr val="dk1"/>
          </a:lnRef>
          <a:fillRef idx="0">
            <a:schemeClr val="dk1"/>
          </a:fillRef>
          <a:effectRef idx="0">
            <a:schemeClr val="dk1"/>
          </a:effectRef>
          <a:fontRef idx="minor">
            <a:schemeClr val="tx1"/>
          </a:fontRef>
        </p:style>
      </p:cxnSp>
      <p:sp>
        <p:nvSpPr>
          <p:cNvPr id="46" name="CasellaDiTesto 45">
            <a:extLst>
              <a:ext uri="{FF2B5EF4-FFF2-40B4-BE49-F238E27FC236}">
                <a16:creationId xmlns:a16="http://schemas.microsoft.com/office/drawing/2014/main" id="{0FAD7658-BCF8-421B-B085-F23CBF9A5A49}"/>
              </a:ext>
            </a:extLst>
          </p:cNvPr>
          <p:cNvSpPr txBox="1"/>
          <p:nvPr/>
        </p:nvSpPr>
        <p:spPr>
          <a:xfrm>
            <a:off x="2555776" y="1148680"/>
            <a:ext cx="3851846" cy="446892"/>
          </a:xfrm>
          <a:prstGeom prst="rect">
            <a:avLst/>
          </a:prstGeom>
          <a:noFill/>
        </p:spPr>
        <p:txBody>
          <a:bodyPr wrap="square" rtlCol="0">
            <a:spAutoFit/>
          </a:bodyPr>
          <a:lstStyle/>
          <a:p>
            <a:r>
              <a:rPr lang="it-IT" dirty="0">
                <a:ln w="0"/>
                <a:effectLst>
                  <a:outerShdw blurRad="38100" dist="19050" dir="2700000" algn="tl" rotWithShape="0">
                    <a:schemeClr val="dk1">
                      <a:alpha val="40000"/>
                    </a:schemeClr>
                  </a:outerShdw>
                </a:effectLst>
              </a:rPr>
              <a:t>Fenomenologicamente</a:t>
            </a:r>
            <a:endParaRPr lang="en-US" dirty="0">
              <a:ln w="0"/>
              <a:effectLst>
                <a:outerShdw blurRad="38100" dist="19050" dir="2700000" algn="tl" rotWithShape="0">
                  <a:schemeClr val="dk1">
                    <a:alpha val="40000"/>
                  </a:schemeClr>
                </a:outerShdw>
              </a:effectLst>
            </a:endParaRPr>
          </a:p>
        </p:txBody>
      </p:sp>
      <p:sp>
        <p:nvSpPr>
          <p:cNvPr id="48" name="CasellaDiTesto 47">
            <a:extLst>
              <a:ext uri="{FF2B5EF4-FFF2-40B4-BE49-F238E27FC236}">
                <a16:creationId xmlns:a16="http://schemas.microsoft.com/office/drawing/2014/main" id="{0CC6BBD5-58FB-42F1-88A7-37595797321B}"/>
              </a:ext>
            </a:extLst>
          </p:cNvPr>
          <p:cNvSpPr txBox="1"/>
          <p:nvPr/>
        </p:nvSpPr>
        <p:spPr>
          <a:xfrm>
            <a:off x="6696819" y="1103217"/>
            <a:ext cx="3851846" cy="446892"/>
          </a:xfrm>
          <a:prstGeom prst="rect">
            <a:avLst/>
          </a:prstGeom>
          <a:noFill/>
        </p:spPr>
        <p:txBody>
          <a:bodyPr wrap="square" rtlCol="0">
            <a:spAutoFit/>
          </a:bodyPr>
          <a:lstStyle/>
          <a:p>
            <a:r>
              <a:rPr lang="it-IT" dirty="0" err="1">
                <a:ln w="0"/>
                <a:effectLst>
                  <a:outerShdw blurRad="38100" dist="19050" dir="2700000" algn="tl" rotWithShape="0">
                    <a:schemeClr val="dk1">
                      <a:alpha val="40000"/>
                    </a:schemeClr>
                  </a:outerShdw>
                </a:effectLst>
              </a:rPr>
              <a:t>Molecolarmente</a:t>
            </a:r>
            <a:endParaRPr lang="en-US" dirty="0">
              <a:ln w="0"/>
              <a:effectLst>
                <a:outerShdw blurRad="38100" dist="19050" dir="2700000" algn="tl" rotWithShape="0">
                  <a:schemeClr val="dk1">
                    <a:alpha val="40000"/>
                  </a:schemeClr>
                </a:outerShdw>
              </a:effectLst>
            </a:endParaRPr>
          </a:p>
        </p:txBody>
      </p:sp>
      <p:sp>
        <p:nvSpPr>
          <p:cNvPr id="47" name="CasellaDiTesto 46">
            <a:extLst>
              <a:ext uri="{FF2B5EF4-FFF2-40B4-BE49-F238E27FC236}">
                <a16:creationId xmlns:a16="http://schemas.microsoft.com/office/drawing/2014/main" id="{7839AAF8-651D-4B5D-B4A7-D20A3713043D}"/>
              </a:ext>
            </a:extLst>
          </p:cNvPr>
          <p:cNvSpPr txBox="1"/>
          <p:nvPr/>
        </p:nvSpPr>
        <p:spPr>
          <a:xfrm>
            <a:off x="6420560" y="2864828"/>
            <a:ext cx="2520280" cy="1077218"/>
          </a:xfrm>
          <a:prstGeom prst="rect">
            <a:avLst/>
          </a:prstGeom>
          <a:noFill/>
        </p:spPr>
        <p:txBody>
          <a:bodyPr wrap="square" rtlCol="0">
            <a:spAutoFit/>
          </a:bodyPr>
          <a:lstStyle/>
          <a:p>
            <a:pPr algn="just"/>
            <a:r>
              <a:rPr lang="it-IT" sz="1600" dirty="0"/>
              <a:t>L’assorbimento della radiazione causa un aumento del energia del sistema con cui interagisce</a:t>
            </a:r>
            <a:endParaRPr lang="en-US" sz="1600" dirty="0"/>
          </a:p>
        </p:txBody>
      </p:sp>
      <p:cxnSp>
        <p:nvCxnSpPr>
          <p:cNvPr id="37" name="Connettore diritto 36">
            <a:extLst>
              <a:ext uri="{FF2B5EF4-FFF2-40B4-BE49-F238E27FC236}">
                <a16:creationId xmlns:a16="http://schemas.microsoft.com/office/drawing/2014/main" id="{EDF2015D-DE64-4B01-84FC-898575BC2367}"/>
              </a:ext>
            </a:extLst>
          </p:cNvPr>
          <p:cNvCxnSpPr>
            <a:cxnSpLocks/>
          </p:cNvCxnSpPr>
          <p:nvPr/>
        </p:nvCxnSpPr>
        <p:spPr>
          <a:xfrm flipV="1">
            <a:off x="971600" y="1456320"/>
            <a:ext cx="8158721" cy="1080"/>
          </a:xfrm>
          <a:prstGeom prst="line">
            <a:avLst/>
          </a:prstGeom>
        </p:spPr>
        <p:style>
          <a:lnRef idx="1">
            <a:schemeClr val="dk1"/>
          </a:lnRef>
          <a:fillRef idx="0">
            <a:schemeClr val="dk1"/>
          </a:fillRef>
          <a:effectRef idx="0">
            <a:schemeClr val="dk1"/>
          </a:effectRef>
          <a:fontRef idx="minor">
            <a:schemeClr val="tx1"/>
          </a:fontRef>
        </p:style>
      </p:cxnSp>
      <p:sp>
        <p:nvSpPr>
          <p:cNvPr id="29" name="Ovale 28">
            <a:extLst>
              <a:ext uri="{FF2B5EF4-FFF2-40B4-BE49-F238E27FC236}">
                <a16:creationId xmlns:a16="http://schemas.microsoft.com/office/drawing/2014/main" id="{785C4A08-DD0C-4730-A0AF-C7E4BED2B3C7}"/>
              </a:ext>
            </a:extLst>
          </p:cNvPr>
          <p:cNvSpPr/>
          <p:nvPr/>
        </p:nvSpPr>
        <p:spPr>
          <a:xfrm>
            <a:off x="3632398" y="4061065"/>
            <a:ext cx="75506" cy="96635"/>
          </a:xfrm>
          <a:prstGeom prst="ellipse">
            <a:avLst/>
          </a:prstGeom>
          <a:solidFill>
            <a:schemeClr val="accent2">
              <a:lumMod val="60000"/>
              <a:lumOff val="40000"/>
            </a:schemeClr>
          </a:solidFill>
          <a:ln>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ln>
                <a:solidFill>
                  <a:schemeClr val="accent2">
                    <a:lumMod val="75000"/>
                  </a:schemeClr>
                </a:solidFill>
              </a:ln>
              <a:solidFill>
                <a:schemeClr val="accent2">
                  <a:lumMod val="60000"/>
                  <a:lumOff val="40000"/>
                </a:schemeClr>
              </a:solidFill>
            </a:endParaRPr>
          </a:p>
        </p:txBody>
      </p:sp>
      <p:sp>
        <p:nvSpPr>
          <p:cNvPr id="43" name="Ovale 42">
            <a:extLst>
              <a:ext uri="{FF2B5EF4-FFF2-40B4-BE49-F238E27FC236}">
                <a16:creationId xmlns:a16="http://schemas.microsoft.com/office/drawing/2014/main" id="{CC62383B-1054-4CB8-86E2-AA9C2BEDD60A}"/>
              </a:ext>
            </a:extLst>
          </p:cNvPr>
          <p:cNvSpPr/>
          <p:nvPr/>
        </p:nvSpPr>
        <p:spPr>
          <a:xfrm>
            <a:off x="3784798" y="4149080"/>
            <a:ext cx="75506" cy="96635"/>
          </a:xfrm>
          <a:prstGeom prst="ellipse">
            <a:avLst/>
          </a:prstGeom>
          <a:solidFill>
            <a:schemeClr val="accent2">
              <a:lumMod val="60000"/>
              <a:lumOff val="40000"/>
            </a:schemeClr>
          </a:solidFill>
          <a:ln>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ln>
                <a:solidFill>
                  <a:schemeClr val="accent2">
                    <a:lumMod val="75000"/>
                  </a:schemeClr>
                </a:solidFill>
              </a:ln>
              <a:solidFill>
                <a:schemeClr val="accent2">
                  <a:lumMod val="60000"/>
                  <a:lumOff val="40000"/>
                </a:schemeClr>
              </a:solidFill>
            </a:endParaRPr>
          </a:p>
        </p:txBody>
      </p:sp>
      <p:sp>
        <p:nvSpPr>
          <p:cNvPr id="44" name="Ovale 43">
            <a:extLst>
              <a:ext uri="{FF2B5EF4-FFF2-40B4-BE49-F238E27FC236}">
                <a16:creationId xmlns:a16="http://schemas.microsoft.com/office/drawing/2014/main" id="{9B43D702-315D-4F85-A972-089BED27E09D}"/>
              </a:ext>
            </a:extLst>
          </p:cNvPr>
          <p:cNvSpPr/>
          <p:nvPr/>
        </p:nvSpPr>
        <p:spPr>
          <a:xfrm>
            <a:off x="3635896" y="4213465"/>
            <a:ext cx="75506" cy="96635"/>
          </a:xfrm>
          <a:prstGeom prst="ellipse">
            <a:avLst/>
          </a:prstGeom>
          <a:solidFill>
            <a:schemeClr val="accent2">
              <a:lumMod val="60000"/>
              <a:lumOff val="40000"/>
            </a:schemeClr>
          </a:solidFill>
          <a:ln>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ln>
                <a:solidFill>
                  <a:schemeClr val="accent2">
                    <a:lumMod val="75000"/>
                  </a:schemeClr>
                </a:solidFill>
              </a:ln>
              <a:solidFill>
                <a:schemeClr val="accent2">
                  <a:lumMod val="60000"/>
                  <a:lumOff val="40000"/>
                </a:schemeClr>
              </a:solidFill>
            </a:endParaRPr>
          </a:p>
        </p:txBody>
      </p:sp>
      <p:sp>
        <p:nvSpPr>
          <p:cNvPr id="49" name="Ovale 48">
            <a:extLst>
              <a:ext uri="{FF2B5EF4-FFF2-40B4-BE49-F238E27FC236}">
                <a16:creationId xmlns:a16="http://schemas.microsoft.com/office/drawing/2014/main" id="{FC7F3C3F-B854-4EBC-95CE-CC49EFFD08D2}"/>
              </a:ext>
            </a:extLst>
          </p:cNvPr>
          <p:cNvSpPr/>
          <p:nvPr/>
        </p:nvSpPr>
        <p:spPr>
          <a:xfrm>
            <a:off x="3553190" y="4149080"/>
            <a:ext cx="75506" cy="96635"/>
          </a:xfrm>
          <a:prstGeom prst="ellipse">
            <a:avLst/>
          </a:prstGeom>
          <a:solidFill>
            <a:schemeClr val="accent2">
              <a:lumMod val="60000"/>
              <a:lumOff val="40000"/>
            </a:schemeClr>
          </a:solidFill>
          <a:ln>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ln>
                <a:solidFill>
                  <a:schemeClr val="accent2">
                    <a:lumMod val="75000"/>
                  </a:schemeClr>
                </a:solidFill>
              </a:ln>
              <a:solidFill>
                <a:schemeClr val="accent2">
                  <a:lumMod val="60000"/>
                  <a:lumOff val="40000"/>
                </a:schemeClr>
              </a:solidFill>
            </a:endParaRPr>
          </a:p>
        </p:txBody>
      </p:sp>
      <p:sp>
        <p:nvSpPr>
          <p:cNvPr id="51" name="Ovale 50">
            <a:extLst>
              <a:ext uri="{FF2B5EF4-FFF2-40B4-BE49-F238E27FC236}">
                <a16:creationId xmlns:a16="http://schemas.microsoft.com/office/drawing/2014/main" id="{880A07FE-0FB3-49C0-AE3F-2A20240FEECE}"/>
              </a:ext>
            </a:extLst>
          </p:cNvPr>
          <p:cNvSpPr/>
          <p:nvPr/>
        </p:nvSpPr>
        <p:spPr>
          <a:xfrm>
            <a:off x="3784798" y="3933056"/>
            <a:ext cx="75506" cy="96635"/>
          </a:xfrm>
          <a:prstGeom prst="ellipse">
            <a:avLst/>
          </a:prstGeom>
          <a:solidFill>
            <a:schemeClr val="accent2">
              <a:lumMod val="60000"/>
              <a:lumOff val="40000"/>
            </a:schemeClr>
          </a:solidFill>
          <a:ln>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ln>
                <a:solidFill>
                  <a:schemeClr val="accent2">
                    <a:lumMod val="75000"/>
                  </a:schemeClr>
                </a:solidFill>
              </a:ln>
              <a:solidFill>
                <a:schemeClr val="accent2">
                  <a:lumMod val="60000"/>
                  <a:lumOff val="40000"/>
                </a:schemeClr>
              </a:solidFill>
            </a:endParaRPr>
          </a:p>
        </p:txBody>
      </p:sp>
      <p:sp>
        <p:nvSpPr>
          <p:cNvPr id="52" name="Ovale 51">
            <a:extLst>
              <a:ext uri="{FF2B5EF4-FFF2-40B4-BE49-F238E27FC236}">
                <a16:creationId xmlns:a16="http://schemas.microsoft.com/office/drawing/2014/main" id="{3E3CB9B3-91B7-410F-B5AC-DF3821477CB6}"/>
              </a:ext>
            </a:extLst>
          </p:cNvPr>
          <p:cNvSpPr/>
          <p:nvPr/>
        </p:nvSpPr>
        <p:spPr>
          <a:xfrm>
            <a:off x="3635896" y="3933056"/>
            <a:ext cx="75506" cy="96635"/>
          </a:xfrm>
          <a:prstGeom prst="ellipse">
            <a:avLst/>
          </a:prstGeom>
          <a:solidFill>
            <a:schemeClr val="accent2">
              <a:lumMod val="60000"/>
              <a:lumOff val="40000"/>
            </a:schemeClr>
          </a:solidFill>
          <a:ln>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ln>
                <a:solidFill>
                  <a:schemeClr val="accent2">
                    <a:lumMod val="75000"/>
                  </a:schemeClr>
                </a:solidFill>
              </a:ln>
              <a:solidFill>
                <a:schemeClr val="accent2">
                  <a:lumMod val="60000"/>
                  <a:lumOff val="40000"/>
                </a:schemeClr>
              </a:solidFill>
            </a:endParaRPr>
          </a:p>
        </p:txBody>
      </p:sp>
      <p:sp>
        <p:nvSpPr>
          <p:cNvPr id="54" name="Ovale 53">
            <a:extLst>
              <a:ext uri="{FF2B5EF4-FFF2-40B4-BE49-F238E27FC236}">
                <a16:creationId xmlns:a16="http://schemas.microsoft.com/office/drawing/2014/main" id="{3BF52DD9-DAE0-495D-B1CD-BFEBDED97377}"/>
              </a:ext>
            </a:extLst>
          </p:cNvPr>
          <p:cNvSpPr/>
          <p:nvPr/>
        </p:nvSpPr>
        <p:spPr>
          <a:xfrm>
            <a:off x="3684121" y="3726863"/>
            <a:ext cx="75506" cy="96635"/>
          </a:xfrm>
          <a:prstGeom prst="ellipse">
            <a:avLst/>
          </a:prstGeom>
          <a:solidFill>
            <a:schemeClr val="accent2">
              <a:lumMod val="60000"/>
              <a:lumOff val="40000"/>
            </a:schemeClr>
          </a:solidFill>
          <a:ln>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ln>
                <a:solidFill>
                  <a:schemeClr val="accent2">
                    <a:lumMod val="75000"/>
                  </a:schemeClr>
                </a:solidFill>
              </a:ln>
              <a:solidFill>
                <a:schemeClr val="accent2">
                  <a:lumMod val="60000"/>
                  <a:lumOff val="40000"/>
                </a:schemeClr>
              </a:solidFill>
            </a:endParaRPr>
          </a:p>
        </p:txBody>
      </p:sp>
      <p:sp>
        <p:nvSpPr>
          <p:cNvPr id="55" name="Ovale 54">
            <a:extLst>
              <a:ext uri="{FF2B5EF4-FFF2-40B4-BE49-F238E27FC236}">
                <a16:creationId xmlns:a16="http://schemas.microsoft.com/office/drawing/2014/main" id="{87F4F482-25F8-4BC6-9E0C-0AAAD82AE2D2}"/>
              </a:ext>
            </a:extLst>
          </p:cNvPr>
          <p:cNvSpPr/>
          <p:nvPr/>
        </p:nvSpPr>
        <p:spPr>
          <a:xfrm>
            <a:off x="3814167" y="3689347"/>
            <a:ext cx="75506" cy="96635"/>
          </a:xfrm>
          <a:prstGeom prst="ellipse">
            <a:avLst/>
          </a:prstGeom>
          <a:solidFill>
            <a:schemeClr val="accent2">
              <a:lumMod val="60000"/>
              <a:lumOff val="40000"/>
            </a:schemeClr>
          </a:solidFill>
          <a:ln>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ln>
                <a:solidFill>
                  <a:schemeClr val="accent2">
                    <a:lumMod val="75000"/>
                  </a:schemeClr>
                </a:solidFill>
              </a:ln>
              <a:solidFill>
                <a:schemeClr val="accent2">
                  <a:lumMod val="60000"/>
                  <a:lumOff val="40000"/>
                </a:schemeClr>
              </a:solidFill>
            </a:endParaRPr>
          </a:p>
        </p:txBody>
      </p:sp>
      <p:sp>
        <p:nvSpPr>
          <p:cNvPr id="56" name="Ovale 55">
            <a:extLst>
              <a:ext uri="{FF2B5EF4-FFF2-40B4-BE49-F238E27FC236}">
                <a16:creationId xmlns:a16="http://schemas.microsoft.com/office/drawing/2014/main" id="{4111D8AF-6DB6-49ED-9D93-83041B877B9D}"/>
              </a:ext>
            </a:extLst>
          </p:cNvPr>
          <p:cNvSpPr/>
          <p:nvPr/>
        </p:nvSpPr>
        <p:spPr>
          <a:xfrm>
            <a:off x="3784798" y="3429000"/>
            <a:ext cx="75506" cy="96635"/>
          </a:xfrm>
          <a:prstGeom prst="ellipse">
            <a:avLst/>
          </a:prstGeom>
          <a:solidFill>
            <a:schemeClr val="accent2">
              <a:lumMod val="60000"/>
              <a:lumOff val="40000"/>
            </a:schemeClr>
          </a:solidFill>
          <a:ln>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ln>
                <a:solidFill>
                  <a:schemeClr val="accent2">
                    <a:lumMod val="75000"/>
                  </a:schemeClr>
                </a:solidFill>
              </a:ln>
              <a:solidFill>
                <a:schemeClr val="accent2">
                  <a:lumMod val="60000"/>
                  <a:lumOff val="40000"/>
                </a:schemeClr>
              </a:solidFill>
            </a:endParaRPr>
          </a:p>
        </p:txBody>
      </p:sp>
      <p:sp>
        <p:nvSpPr>
          <p:cNvPr id="57" name="Ovale 56">
            <a:extLst>
              <a:ext uri="{FF2B5EF4-FFF2-40B4-BE49-F238E27FC236}">
                <a16:creationId xmlns:a16="http://schemas.microsoft.com/office/drawing/2014/main" id="{27FF3557-BD31-4A47-9CD1-EE2BBA5D5577}"/>
              </a:ext>
            </a:extLst>
          </p:cNvPr>
          <p:cNvSpPr/>
          <p:nvPr/>
        </p:nvSpPr>
        <p:spPr>
          <a:xfrm>
            <a:off x="3574481" y="3148206"/>
            <a:ext cx="75506" cy="96635"/>
          </a:xfrm>
          <a:prstGeom prst="ellipse">
            <a:avLst/>
          </a:prstGeom>
          <a:solidFill>
            <a:schemeClr val="accent2">
              <a:lumMod val="60000"/>
              <a:lumOff val="40000"/>
            </a:schemeClr>
          </a:solidFill>
          <a:ln>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ln>
                <a:solidFill>
                  <a:schemeClr val="accent2">
                    <a:lumMod val="75000"/>
                  </a:schemeClr>
                </a:solidFill>
              </a:ln>
              <a:solidFill>
                <a:schemeClr val="accent2">
                  <a:lumMod val="60000"/>
                  <a:lumOff val="40000"/>
                </a:schemeClr>
              </a:solidFill>
            </a:endParaRPr>
          </a:p>
        </p:txBody>
      </p:sp>
      <p:sp>
        <p:nvSpPr>
          <p:cNvPr id="58" name="Ovale 57">
            <a:extLst>
              <a:ext uri="{FF2B5EF4-FFF2-40B4-BE49-F238E27FC236}">
                <a16:creationId xmlns:a16="http://schemas.microsoft.com/office/drawing/2014/main" id="{6201DDA0-4F1E-4462-A012-DB85EF4D649D}"/>
              </a:ext>
            </a:extLst>
          </p:cNvPr>
          <p:cNvSpPr/>
          <p:nvPr/>
        </p:nvSpPr>
        <p:spPr>
          <a:xfrm>
            <a:off x="3635896" y="3284984"/>
            <a:ext cx="75506" cy="96635"/>
          </a:xfrm>
          <a:prstGeom prst="ellipse">
            <a:avLst/>
          </a:prstGeom>
          <a:solidFill>
            <a:schemeClr val="accent2">
              <a:lumMod val="60000"/>
              <a:lumOff val="40000"/>
            </a:schemeClr>
          </a:solidFill>
          <a:ln>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ln>
                <a:solidFill>
                  <a:schemeClr val="accent2">
                    <a:lumMod val="75000"/>
                  </a:schemeClr>
                </a:solidFill>
              </a:ln>
              <a:solidFill>
                <a:schemeClr val="accent2">
                  <a:lumMod val="60000"/>
                  <a:lumOff val="40000"/>
                </a:schemeClr>
              </a:solidFill>
            </a:endParaRPr>
          </a:p>
        </p:txBody>
      </p:sp>
      <p:sp>
        <p:nvSpPr>
          <p:cNvPr id="59" name="Ovale 58">
            <a:extLst>
              <a:ext uri="{FF2B5EF4-FFF2-40B4-BE49-F238E27FC236}">
                <a16:creationId xmlns:a16="http://schemas.microsoft.com/office/drawing/2014/main" id="{ED3FD3EF-A01F-43DB-A8BC-76F6DCB0A788}"/>
              </a:ext>
            </a:extLst>
          </p:cNvPr>
          <p:cNvSpPr/>
          <p:nvPr/>
        </p:nvSpPr>
        <p:spPr>
          <a:xfrm>
            <a:off x="3560390" y="3573016"/>
            <a:ext cx="75506" cy="96635"/>
          </a:xfrm>
          <a:prstGeom prst="ellipse">
            <a:avLst/>
          </a:prstGeom>
          <a:solidFill>
            <a:schemeClr val="accent2">
              <a:lumMod val="60000"/>
              <a:lumOff val="40000"/>
            </a:schemeClr>
          </a:solidFill>
          <a:ln>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ln>
                <a:solidFill>
                  <a:schemeClr val="accent2">
                    <a:lumMod val="75000"/>
                  </a:schemeClr>
                </a:solidFill>
              </a:ln>
              <a:solidFill>
                <a:schemeClr val="accent2">
                  <a:lumMod val="60000"/>
                  <a:lumOff val="40000"/>
                </a:schemeClr>
              </a:solidFill>
            </a:endParaRPr>
          </a:p>
        </p:txBody>
      </p:sp>
      <p:sp>
        <p:nvSpPr>
          <p:cNvPr id="60" name="Ovale 59">
            <a:extLst>
              <a:ext uri="{FF2B5EF4-FFF2-40B4-BE49-F238E27FC236}">
                <a16:creationId xmlns:a16="http://schemas.microsoft.com/office/drawing/2014/main" id="{A4870E24-23CF-423B-B907-64A16C5742E8}"/>
              </a:ext>
            </a:extLst>
          </p:cNvPr>
          <p:cNvSpPr/>
          <p:nvPr/>
        </p:nvSpPr>
        <p:spPr>
          <a:xfrm>
            <a:off x="3563888" y="3764413"/>
            <a:ext cx="75506" cy="96635"/>
          </a:xfrm>
          <a:prstGeom prst="ellipse">
            <a:avLst/>
          </a:prstGeom>
          <a:solidFill>
            <a:schemeClr val="accent2">
              <a:lumMod val="60000"/>
              <a:lumOff val="40000"/>
            </a:schemeClr>
          </a:solidFill>
          <a:ln>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ln>
                <a:solidFill>
                  <a:schemeClr val="accent2">
                    <a:lumMod val="75000"/>
                  </a:schemeClr>
                </a:solidFill>
              </a:ln>
              <a:solidFill>
                <a:schemeClr val="accent2">
                  <a:lumMod val="60000"/>
                  <a:lumOff val="40000"/>
                </a:schemeClr>
              </a:solidFill>
            </a:endParaRPr>
          </a:p>
        </p:txBody>
      </p:sp>
      <p:sp>
        <p:nvSpPr>
          <p:cNvPr id="61" name="Ovale 60">
            <a:extLst>
              <a:ext uri="{FF2B5EF4-FFF2-40B4-BE49-F238E27FC236}">
                <a16:creationId xmlns:a16="http://schemas.microsoft.com/office/drawing/2014/main" id="{118420C2-BBE8-4AC1-B800-8E654863875B}"/>
              </a:ext>
            </a:extLst>
          </p:cNvPr>
          <p:cNvSpPr/>
          <p:nvPr/>
        </p:nvSpPr>
        <p:spPr>
          <a:xfrm>
            <a:off x="3581880" y="3446630"/>
            <a:ext cx="75506" cy="96635"/>
          </a:xfrm>
          <a:prstGeom prst="ellipse">
            <a:avLst/>
          </a:prstGeom>
          <a:solidFill>
            <a:schemeClr val="accent2">
              <a:lumMod val="60000"/>
              <a:lumOff val="40000"/>
            </a:schemeClr>
          </a:solidFill>
          <a:ln>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ln>
                <a:solidFill>
                  <a:schemeClr val="accent2">
                    <a:lumMod val="75000"/>
                  </a:schemeClr>
                </a:solidFill>
              </a:ln>
              <a:solidFill>
                <a:schemeClr val="accent2">
                  <a:lumMod val="60000"/>
                  <a:lumOff val="40000"/>
                </a:schemeClr>
              </a:solidFill>
            </a:endParaRPr>
          </a:p>
        </p:txBody>
      </p:sp>
      <p:sp>
        <p:nvSpPr>
          <p:cNvPr id="62" name="Ovale 61">
            <a:extLst>
              <a:ext uri="{FF2B5EF4-FFF2-40B4-BE49-F238E27FC236}">
                <a16:creationId xmlns:a16="http://schemas.microsoft.com/office/drawing/2014/main" id="{CD5808CB-D132-4108-91FD-9D0A82145508}"/>
              </a:ext>
            </a:extLst>
          </p:cNvPr>
          <p:cNvSpPr/>
          <p:nvPr/>
        </p:nvSpPr>
        <p:spPr>
          <a:xfrm>
            <a:off x="3784798" y="3212976"/>
            <a:ext cx="75506" cy="96635"/>
          </a:xfrm>
          <a:prstGeom prst="ellipse">
            <a:avLst/>
          </a:prstGeom>
          <a:solidFill>
            <a:schemeClr val="accent2">
              <a:lumMod val="60000"/>
              <a:lumOff val="40000"/>
            </a:schemeClr>
          </a:solidFill>
          <a:ln>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it-IT" dirty="0">
                <a:ln>
                  <a:solidFill>
                    <a:schemeClr val="accent2">
                      <a:lumMod val="75000"/>
                    </a:schemeClr>
                  </a:solidFill>
                </a:ln>
                <a:solidFill>
                  <a:schemeClr val="accent2">
                    <a:lumMod val="60000"/>
                    <a:lumOff val="40000"/>
                  </a:schemeClr>
                </a:solidFill>
              </a:rPr>
              <a:t>v</a:t>
            </a:r>
          </a:p>
        </p:txBody>
      </p:sp>
      <p:sp>
        <p:nvSpPr>
          <p:cNvPr id="30" name="CasellaDiTesto 29">
            <a:extLst>
              <a:ext uri="{FF2B5EF4-FFF2-40B4-BE49-F238E27FC236}">
                <a16:creationId xmlns:a16="http://schemas.microsoft.com/office/drawing/2014/main" id="{880223BC-B0DA-47BE-B6B4-5C8E9BED4793}"/>
              </a:ext>
            </a:extLst>
          </p:cNvPr>
          <p:cNvSpPr txBox="1"/>
          <p:nvPr/>
        </p:nvSpPr>
        <p:spPr>
          <a:xfrm>
            <a:off x="4403917" y="4509120"/>
            <a:ext cx="1441701" cy="923330"/>
          </a:xfrm>
          <a:prstGeom prst="rect">
            <a:avLst/>
          </a:prstGeom>
          <a:noFill/>
        </p:spPr>
        <p:txBody>
          <a:bodyPr wrap="square" rtlCol="0">
            <a:spAutoFit/>
          </a:bodyPr>
          <a:lstStyle/>
          <a:p>
            <a:pPr algn="ctr"/>
            <a:r>
              <a:rPr lang="it-IT" dirty="0"/>
              <a:t>Raggio di intensità inferiore</a:t>
            </a:r>
          </a:p>
        </p:txBody>
      </p:sp>
      <p:pic>
        <p:nvPicPr>
          <p:cNvPr id="31" name="Immagine 30">
            <a:extLst>
              <a:ext uri="{FF2B5EF4-FFF2-40B4-BE49-F238E27FC236}">
                <a16:creationId xmlns:a16="http://schemas.microsoft.com/office/drawing/2014/main" id="{8AD387BD-DD72-4846-919B-24E97BB46D31}"/>
              </a:ext>
            </a:extLst>
          </p:cNvPr>
          <p:cNvPicPr>
            <a:picLocks noChangeAspect="1"/>
          </p:cNvPicPr>
          <p:nvPr/>
        </p:nvPicPr>
        <p:blipFill>
          <a:blip r:embed="rId19">
            <a:extLst>
              <a:ext uri="{BEBA8EAE-BF5A-486C-A8C5-ECC9F3942E4B}">
                <a14:imgProps xmlns:a14="http://schemas.microsoft.com/office/drawing/2010/main">
                  <a14:imgLayer r:embed="rId20">
                    <a14:imgEffect>
                      <a14:backgroundRemoval t="10000" b="90000" l="10000" r="90000"/>
                    </a14:imgEffect>
                  </a14:imgLayer>
                </a14:imgProps>
              </a:ext>
            </a:extLst>
          </a:blip>
          <a:stretch>
            <a:fillRect/>
          </a:stretch>
        </p:blipFill>
        <p:spPr>
          <a:xfrm>
            <a:off x="-804836" y="2639762"/>
            <a:ext cx="2280492" cy="1710369"/>
          </a:xfrm>
          <a:prstGeom prst="rect">
            <a:avLst/>
          </a:prstGeom>
        </p:spPr>
      </p:pic>
      <p:sp>
        <p:nvSpPr>
          <p:cNvPr id="63" name="CasellaDiTesto 62">
            <a:extLst>
              <a:ext uri="{FF2B5EF4-FFF2-40B4-BE49-F238E27FC236}">
                <a16:creationId xmlns:a16="http://schemas.microsoft.com/office/drawing/2014/main" id="{207D2F09-986E-4513-9AB5-E07EDC2CBA04}"/>
              </a:ext>
            </a:extLst>
          </p:cNvPr>
          <p:cNvSpPr txBox="1"/>
          <p:nvPr/>
        </p:nvSpPr>
        <p:spPr>
          <a:xfrm>
            <a:off x="-252536" y="4391547"/>
            <a:ext cx="1441701" cy="369332"/>
          </a:xfrm>
          <a:prstGeom prst="rect">
            <a:avLst/>
          </a:prstGeom>
          <a:noFill/>
        </p:spPr>
        <p:txBody>
          <a:bodyPr wrap="square" rtlCol="0">
            <a:spAutoFit/>
          </a:bodyPr>
          <a:lstStyle/>
          <a:p>
            <a:pPr algn="ctr"/>
            <a:r>
              <a:rPr lang="it-IT" dirty="0"/>
              <a:t>Sorgente</a:t>
            </a:r>
          </a:p>
        </p:txBody>
      </p:sp>
      <p:sp>
        <p:nvSpPr>
          <p:cNvPr id="64" name="CasellaDiTesto 63">
            <a:extLst>
              <a:ext uri="{FF2B5EF4-FFF2-40B4-BE49-F238E27FC236}">
                <a16:creationId xmlns:a16="http://schemas.microsoft.com/office/drawing/2014/main" id="{B70BA5F0-811A-43C8-B986-AEFFBF346F34}"/>
              </a:ext>
            </a:extLst>
          </p:cNvPr>
          <p:cNvSpPr txBox="1"/>
          <p:nvPr/>
        </p:nvSpPr>
        <p:spPr>
          <a:xfrm>
            <a:off x="1221853" y="2293017"/>
            <a:ext cx="1441701" cy="646331"/>
          </a:xfrm>
          <a:prstGeom prst="rect">
            <a:avLst/>
          </a:prstGeom>
          <a:noFill/>
        </p:spPr>
        <p:txBody>
          <a:bodyPr wrap="square" rtlCol="0">
            <a:spAutoFit/>
          </a:bodyPr>
          <a:lstStyle/>
          <a:p>
            <a:pPr algn="ctr"/>
            <a:r>
              <a:rPr lang="it-IT" dirty="0"/>
              <a:t>Fascio di Luce</a:t>
            </a:r>
          </a:p>
        </p:txBody>
      </p:sp>
      <p:sp>
        <p:nvSpPr>
          <p:cNvPr id="65" name="CasellaDiTesto 64">
            <a:extLst>
              <a:ext uri="{FF2B5EF4-FFF2-40B4-BE49-F238E27FC236}">
                <a16:creationId xmlns:a16="http://schemas.microsoft.com/office/drawing/2014/main" id="{D9D1BBA6-AABB-48BA-815D-04864223B6DE}"/>
              </a:ext>
            </a:extLst>
          </p:cNvPr>
          <p:cNvSpPr txBox="1"/>
          <p:nvPr/>
        </p:nvSpPr>
        <p:spPr>
          <a:xfrm>
            <a:off x="2936535" y="1763524"/>
            <a:ext cx="1441701" cy="369332"/>
          </a:xfrm>
          <a:prstGeom prst="rect">
            <a:avLst/>
          </a:prstGeom>
          <a:noFill/>
        </p:spPr>
        <p:txBody>
          <a:bodyPr wrap="square" rtlCol="0">
            <a:spAutoFit/>
          </a:bodyPr>
          <a:lstStyle/>
          <a:p>
            <a:pPr algn="ctr"/>
            <a:r>
              <a:rPr lang="it-IT" dirty="0"/>
              <a:t>Campione</a:t>
            </a:r>
          </a:p>
        </p:txBody>
      </p:sp>
      <p:sp>
        <p:nvSpPr>
          <p:cNvPr id="3" name="Segnaposto numero diapositiva 2">
            <a:extLst>
              <a:ext uri="{FF2B5EF4-FFF2-40B4-BE49-F238E27FC236}">
                <a16:creationId xmlns:a16="http://schemas.microsoft.com/office/drawing/2014/main" id="{01C37C64-79D0-46C3-8344-C8F29345AE60}"/>
              </a:ext>
            </a:extLst>
          </p:cNvPr>
          <p:cNvSpPr>
            <a:spLocks noGrp="1"/>
          </p:cNvSpPr>
          <p:nvPr>
            <p:ph type="sldNum" sz="quarter" idx="12"/>
          </p:nvPr>
        </p:nvSpPr>
        <p:spPr/>
        <p:txBody>
          <a:bodyPr/>
          <a:lstStyle/>
          <a:p>
            <a:pPr lvl="0"/>
            <a:fld id="{C5B879D8-86BF-4C51-8339-B07B2F9B8FE0}" type="slidenum">
              <a:rPr lang="it-IT" smtClean="0"/>
              <a:pPr lvl="0"/>
              <a:t>19</a:t>
            </a:fld>
            <a:endParaRPr lang="it-IT"/>
          </a:p>
        </p:txBody>
      </p:sp>
    </p:spTree>
    <p:extLst>
      <p:ext uri="{BB962C8B-B14F-4D97-AF65-F5344CB8AC3E}">
        <p14:creationId xmlns:p14="http://schemas.microsoft.com/office/powerpoint/2010/main" val="3349974597"/>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6" presetClass="emph" presetSubtype="0" fill="hold" nodeType="withEffect">
                                  <p:stCondLst>
                                    <p:cond delay="3000"/>
                                  </p:stCondLst>
                                  <p:childTnLst>
                                    <p:animEffect transition="out" filter="fade">
                                      <p:cBhvr>
                                        <p:cTn id="6" dur="500" tmFilter="0, 0; .2, .5; .8, .5; 1, 0"/>
                                        <p:tgtEl>
                                          <p:spTgt spid="9"/>
                                        </p:tgtEl>
                                      </p:cBhvr>
                                    </p:animEffect>
                                    <p:animScale>
                                      <p:cBhvr>
                                        <p:cTn id="7" dur="250" autoRev="1" fill="hold"/>
                                        <p:tgtEl>
                                          <p:spTgt spid="9"/>
                                        </p:tgtEl>
                                      </p:cBhvr>
                                      <p:by x="105000" y="105000"/>
                                    </p:animScale>
                                  </p:childTnLst>
                                </p:cTn>
                              </p:par>
                            </p:childTnLst>
                          </p:cTn>
                        </p:par>
                        <p:par>
                          <p:cTn id="8" fill="hold">
                            <p:stCondLst>
                              <p:cond delay="3500"/>
                            </p:stCondLst>
                            <p:childTnLst>
                              <p:par>
                                <p:cTn id="9" presetID="26" presetClass="emph" presetSubtype="0" fill="hold" nodeType="afterEffect">
                                  <p:stCondLst>
                                    <p:cond delay="0"/>
                                  </p:stCondLst>
                                  <p:childTnLst>
                                    <p:animEffect transition="out" filter="fade">
                                      <p:cBhvr>
                                        <p:cTn id="10" dur="500" tmFilter="0, 0; .2, .5; .8, .5; 1, 0"/>
                                        <p:tgtEl>
                                          <p:spTgt spid="12"/>
                                        </p:tgtEl>
                                      </p:cBhvr>
                                    </p:animEffect>
                                    <p:animScale>
                                      <p:cBhvr>
                                        <p:cTn id="11" dur="250" autoRev="1" fill="hold"/>
                                        <p:tgtEl>
                                          <p:spTgt spid="12"/>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552135C3-7A59-4B97-8FF9-458A6C8084CD}"/>
              </a:ext>
            </a:extLst>
          </p:cNvPr>
          <p:cNvSpPr txBox="1">
            <a:spLocks/>
          </p:cNvSpPr>
          <p:nvPr/>
        </p:nvSpPr>
        <p:spPr>
          <a:xfrm>
            <a:off x="1403648" y="-27384"/>
            <a:ext cx="7077112" cy="1142640"/>
          </a:xfrm>
          <a:prstGeom prst="rect">
            <a:avLst/>
          </a:prstGeom>
          <a:noFill/>
          <a:ln>
            <a:noFill/>
          </a:ln>
        </p:spPr>
        <p:txBody>
          <a:bodyPr vert="horz" wrap="square" lIns="0" tIns="0" rIns="0" bIns="0" anchor="ctr"/>
          <a:lstStyle>
            <a:defPPr lvl="0">
              <a:buSzPct val="45000"/>
              <a:buFont typeface="StarSymbol"/>
              <a:buNone/>
            </a:defPPr>
            <a:lvl1pPr lvl="0">
              <a:buSzPct val="45000"/>
              <a:buFont typeface="StarSymbol"/>
              <a:buChar char="●"/>
            </a:lvl1pPr>
            <a:lvl2pPr lvl="1">
              <a:buSzPct val="45000"/>
              <a:buFont typeface="StarSymbol"/>
              <a:buChar char="●"/>
            </a:lvl2pPr>
            <a:lvl3pPr lvl="2">
              <a:buSzPct val="45000"/>
              <a:buFont typeface="StarSymbol"/>
              <a:buChar char="●"/>
            </a:lvl3pPr>
            <a:lvl4pPr lvl="3">
              <a:buSzPct val="45000"/>
              <a:buFont typeface="StarSymbol"/>
              <a:buChar char="●"/>
            </a:lvl4pPr>
            <a:lvl5pPr lvl="4">
              <a:buSzPct val="45000"/>
              <a:buFont typeface="StarSymbol"/>
              <a:buChar char="●"/>
            </a:lvl5pPr>
            <a:lvl6pPr lvl="5">
              <a:buSzPct val="45000"/>
              <a:buFont typeface="StarSymbol"/>
              <a:buChar char="●"/>
            </a:lvl6pPr>
            <a:lvl7pPr lvl="6">
              <a:buSzPct val="45000"/>
              <a:buFont typeface="StarSymbol"/>
              <a:buChar char="●"/>
            </a:lvl7pPr>
            <a:lvl8pPr lvl="7">
              <a:buSzPct val="45000"/>
              <a:buFont typeface="StarSymbol"/>
              <a:buChar char="●"/>
            </a:lvl8pPr>
            <a:lvl9pPr lvl="8">
              <a:buSzPct val="45000"/>
              <a:buFont typeface="StarSymbol"/>
              <a:buChar char="●"/>
            </a:lvl9pPr>
          </a:lstStyle>
          <a:p>
            <a:pPr marL="0" marR="0" lvl="0" indent="0" algn="l" defTabSz="914400" rtl="0" eaLnBrk="1" fontAlgn="auto" latinLnBrk="0" hangingPunct="1">
              <a:lnSpc>
                <a:spcPct val="100000"/>
              </a:lnSpc>
              <a:spcBef>
                <a:spcPts val="0"/>
              </a:spcBef>
              <a:spcAft>
                <a:spcPts val="0"/>
              </a:spcAft>
              <a:buClrTx/>
              <a:buSzPct val="45000"/>
              <a:buFont typeface="StarSymbol"/>
              <a:buNone/>
              <a:tabLst/>
              <a:defRPr/>
            </a:pPr>
            <a:r>
              <a:rPr lang="it-IT" sz="3200" dirty="0">
                <a:solidFill>
                  <a:srgbClr val="FF0000"/>
                </a:solidFill>
                <a:highlight>
                  <a:scrgbClr r="0" g="0" b="0">
                    <a:alpha val="0"/>
                  </a:scrgbClr>
                </a:highlight>
                <a:latin typeface="Calibri"/>
                <a:ea typeface="Noto Sans CJK SC Regular" pitchFamily="2"/>
                <a:cs typeface="FreeSans" pitchFamily="2"/>
              </a:rPr>
              <a:t>Modalità di interazione luce-materia</a:t>
            </a:r>
            <a:endParaRPr kumimoji="0" lang="en-US" sz="3200" b="0" i="0" u="none" strike="noStrike" kern="1200" cap="none" spc="0" normalizeH="0" baseline="0" noProof="0" dirty="0">
              <a:ln>
                <a:noFill/>
              </a:ln>
              <a:solidFill>
                <a:srgbClr val="FF0000"/>
              </a:solidFill>
              <a:effectLst/>
              <a:highlight>
                <a:scrgbClr r="0" g="0" b="0">
                  <a:alpha val="0"/>
                </a:scrgbClr>
              </a:highlight>
              <a:uLnTx/>
              <a:uFillTx/>
              <a:latin typeface="Calibri"/>
              <a:ea typeface="Noto Sans CJK SC Regular" pitchFamily="2"/>
              <a:cs typeface="FreeSans" pitchFamily="2"/>
            </a:endParaRPr>
          </a:p>
        </p:txBody>
      </p:sp>
      <p:grpSp>
        <p:nvGrpSpPr>
          <p:cNvPr id="9" name="Gruppo 8">
            <a:extLst>
              <a:ext uri="{FF2B5EF4-FFF2-40B4-BE49-F238E27FC236}">
                <a16:creationId xmlns:a16="http://schemas.microsoft.com/office/drawing/2014/main" id="{18A35F64-E033-4698-8BD7-3C017857BFE3}"/>
              </a:ext>
            </a:extLst>
          </p:cNvPr>
          <p:cNvGrpSpPr/>
          <p:nvPr/>
        </p:nvGrpSpPr>
        <p:grpSpPr>
          <a:xfrm>
            <a:off x="1121659" y="2978553"/>
            <a:ext cx="2016224" cy="864096"/>
            <a:chOff x="1542894" y="2561304"/>
            <a:chExt cx="2786400" cy="1105776"/>
          </a:xfrm>
        </p:grpSpPr>
        <mc:AlternateContent xmlns:mc="http://schemas.openxmlformats.org/markup-compatibility/2006" xmlns:p14="http://schemas.microsoft.com/office/powerpoint/2010/main">
          <mc:Choice Requires="p14">
            <p:contentPart p14:bwMode="auto" r:id="rId2">
              <p14:nvContentPartPr>
                <p14:cNvPr id="4" name="Input penna 3">
                  <a:extLst>
                    <a:ext uri="{FF2B5EF4-FFF2-40B4-BE49-F238E27FC236}">
                      <a16:creationId xmlns:a16="http://schemas.microsoft.com/office/drawing/2014/main" id="{198363D5-6D64-45EE-B17D-602B70BA62E6}"/>
                    </a:ext>
                  </a:extLst>
                </p14:cNvPr>
                <p14:cNvContentPartPr/>
                <p14:nvPr/>
              </p14:nvContentPartPr>
              <p14:xfrm>
                <a:off x="1542894" y="2771544"/>
                <a:ext cx="524736" cy="369072"/>
              </p14:xfrm>
            </p:contentPart>
          </mc:Choice>
          <mc:Fallback xmlns="">
            <p:pic>
              <p:nvPicPr>
                <p:cNvPr id="4" name="Input penna 3">
                  <a:extLst>
                    <a:ext uri="{FF2B5EF4-FFF2-40B4-BE49-F238E27FC236}">
                      <a16:creationId xmlns:a16="http://schemas.microsoft.com/office/drawing/2014/main" id="{198363D5-6D64-45EE-B17D-602B70BA62E6}"/>
                    </a:ext>
                  </a:extLst>
                </p:cNvPr>
                <p:cNvPicPr/>
                <p:nvPr/>
              </p:nvPicPr>
              <p:blipFill>
                <a:blip r:embed="rId3"/>
                <a:stretch>
                  <a:fillRect/>
                </a:stretch>
              </p:blipFill>
              <p:spPr>
                <a:xfrm>
                  <a:off x="1513079" y="2716321"/>
                  <a:ext cx="583868" cy="479057"/>
                </a:xfrm>
                <a:prstGeom prst="rect">
                  <a:avLst/>
                </a:prstGeom>
              </p:spPr>
            </p:pic>
          </mc:Fallback>
        </mc:AlternateContent>
        <mc:AlternateContent xmlns:mc="http://schemas.openxmlformats.org/markup-compatibility/2006" xmlns:p14="http://schemas.microsoft.com/office/powerpoint/2010/main">
          <mc:Choice Requires="p14">
            <p:contentPart p14:bwMode="auto" r:id="rId4">
              <p14:nvContentPartPr>
                <p14:cNvPr id="6" name="Input penna 5">
                  <a:extLst>
                    <a:ext uri="{FF2B5EF4-FFF2-40B4-BE49-F238E27FC236}">
                      <a16:creationId xmlns:a16="http://schemas.microsoft.com/office/drawing/2014/main" id="{D5B1D7A7-E49B-4D42-AE3C-AA21DB6317D4}"/>
                    </a:ext>
                  </a:extLst>
                </p14:cNvPr>
                <p14:cNvContentPartPr/>
                <p14:nvPr/>
              </p14:nvContentPartPr>
              <p14:xfrm>
                <a:off x="3399486" y="2561304"/>
                <a:ext cx="929808" cy="1105776"/>
              </p14:xfrm>
            </p:contentPart>
          </mc:Choice>
          <mc:Fallback xmlns="">
            <p:pic>
              <p:nvPicPr>
                <p:cNvPr id="6" name="Input penna 5">
                  <a:extLst>
                    <a:ext uri="{FF2B5EF4-FFF2-40B4-BE49-F238E27FC236}">
                      <a16:creationId xmlns:a16="http://schemas.microsoft.com/office/drawing/2014/main" id="{D5B1D7A7-E49B-4D42-AE3C-AA21DB6317D4}"/>
                    </a:ext>
                  </a:extLst>
                </p:cNvPr>
                <p:cNvPicPr/>
                <p:nvPr/>
              </p:nvPicPr>
              <p:blipFill>
                <a:blip r:embed="rId5"/>
                <a:stretch>
                  <a:fillRect/>
                </a:stretch>
              </p:blipFill>
              <p:spPr>
                <a:xfrm>
                  <a:off x="3369653" y="2506038"/>
                  <a:ext cx="988978" cy="1215847"/>
                </a:xfrm>
                <a:prstGeom prst="rect">
                  <a:avLst/>
                </a:prstGeom>
              </p:spPr>
            </p:pic>
          </mc:Fallback>
        </mc:AlternateContent>
        <mc:AlternateContent xmlns:mc="http://schemas.openxmlformats.org/markup-compatibility/2006" xmlns:p14="http://schemas.microsoft.com/office/powerpoint/2010/main">
          <mc:Choice Requires="p14">
            <p:contentPart p14:bwMode="auto" r:id="rId6">
              <p14:nvContentPartPr>
                <p14:cNvPr id="5" name="Input penna 4">
                  <a:extLst>
                    <a:ext uri="{FF2B5EF4-FFF2-40B4-BE49-F238E27FC236}">
                      <a16:creationId xmlns:a16="http://schemas.microsoft.com/office/drawing/2014/main" id="{A2E196FA-2652-4D40-B2C3-6DC991787E6D}"/>
                    </a:ext>
                  </a:extLst>
                </p14:cNvPr>
                <p14:cNvContentPartPr/>
                <p14:nvPr/>
              </p14:nvContentPartPr>
              <p14:xfrm>
                <a:off x="1560174" y="2793288"/>
                <a:ext cx="1829952" cy="503424"/>
              </p14:xfrm>
            </p:contentPart>
          </mc:Choice>
          <mc:Fallback xmlns="">
            <p:pic>
              <p:nvPicPr>
                <p:cNvPr id="5" name="Input penna 4">
                  <a:extLst>
                    <a:ext uri="{FF2B5EF4-FFF2-40B4-BE49-F238E27FC236}">
                      <a16:creationId xmlns:a16="http://schemas.microsoft.com/office/drawing/2014/main" id="{A2E196FA-2652-4D40-B2C3-6DC991787E6D}"/>
                    </a:ext>
                  </a:extLst>
                </p:cNvPr>
                <p:cNvPicPr/>
                <p:nvPr/>
              </p:nvPicPr>
              <p:blipFill>
                <a:blip r:embed="rId7"/>
                <a:stretch>
                  <a:fillRect/>
                </a:stretch>
              </p:blipFill>
              <p:spPr>
                <a:xfrm>
                  <a:off x="1530330" y="2738017"/>
                  <a:ext cx="1889143" cy="613505"/>
                </a:xfrm>
                <a:prstGeom prst="rect">
                  <a:avLst/>
                </a:prstGeom>
              </p:spPr>
            </p:pic>
          </mc:Fallback>
        </mc:AlternateContent>
        <mc:AlternateContent xmlns:mc="http://schemas.openxmlformats.org/markup-compatibility/2006" xmlns:p14="http://schemas.microsoft.com/office/powerpoint/2010/main">
          <mc:Choice Requires="p14">
            <p:contentPart p14:bwMode="auto" r:id="rId8">
              <p14:nvContentPartPr>
                <p14:cNvPr id="7" name="Input penna 6">
                  <a:extLst>
                    <a:ext uri="{FF2B5EF4-FFF2-40B4-BE49-F238E27FC236}">
                      <a16:creationId xmlns:a16="http://schemas.microsoft.com/office/drawing/2014/main" id="{A83556ED-BBEB-4DFC-A77E-B6AE561F7E07}"/>
                    </a:ext>
                  </a:extLst>
                </p14:cNvPr>
                <p14:cNvContentPartPr/>
                <p14:nvPr/>
              </p14:nvContentPartPr>
              <p14:xfrm>
                <a:off x="3441246" y="2729064"/>
                <a:ext cx="790560" cy="854928"/>
              </p14:xfrm>
            </p:contentPart>
          </mc:Choice>
          <mc:Fallback xmlns="">
            <p:pic>
              <p:nvPicPr>
                <p:cNvPr id="7" name="Input penna 6">
                  <a:extLst>
                    <a:ext uri="{FF2B5EF4-FFF2-40B4-BE49-F238E27FC236}">
                      <a16:creationId xmlns:a16="http://schemas.microsoft.com/office/drawing/2014/main" id="{A83556ED-BBEB-4DFC-A77E-B6AE561F7E07}"/>
                    </a:ext>
                  </a:extLst>
                </p:cNvPr>
                <p:cNvPicPr/>
                <p:nvPr/>
              </p:nvPicPr>
              <p:blipFill>
                <a:blip r:embed="rId9"/>
                <a:stretch>
                  <a:fillRect/>
                </a:stretch>
              </p:blipFill>
              <p:spPr>
                <a:xfrm>
                  <a:off x="3411395" y="2673818"/>
                  <a:ext cx="849765" cy="964959"/>
                </a:xfrm>
                <a:prstGeom prst="rect">
                  <a:avLst/>
                </a:prstGeom>
              </p:spPr>
            </p:pic>
          </mc:Fallback>
        </mc:AlternateContent>
      </p:grpSp>
      <p:pic>
        <p:nvPicPr>
          <p:cNvPr id="3076" name="Picture 4" descr="Risultati immagini per cuvetta">
            <a:extLst>
              <a:ext uri="{FF2B5EF4-FFF2-40B4-BE49-F238E27FC236}">
                <a16:creationId xmlns:a16="http://schemas.microsoft.com/office/drawing/2014/main" id="{592CCFCB-6ACE-4E0D-971B-5A9BB7EBC272}"/>
              </a:ext>
            </a:extLst>
          </p:cNvPr>
          <p:cNvPicPr>
            <a:picLocks noChangeAspect="1" noChangeArrowheads="1"/>
          </p:cNvPicPr>
          <p:nvPr/>
        </p:nvPicPr>
        <p:blipFill>
          <a:blip r:embed="rId10" cstate="print">
            <a:extLst>
              <a:ext uri="{28A0092B-C50C-407E-A947-70E740481C1C}">
                <a14:useLocalDpi xmlns:a14="http://schemas.microsoft.com/office/drawing/2010/main" val="0"/>
              </a:ext>
            </a:extLst>
          </a:blip>
          <a:srcRect/>
          <a:stretch>
            <a:fillRect/>
          </a:stretch>
        </p:blipFill>
        <p:spPr bwMode="auto">
          <a:xfrm>
            <a:off x="3208391" y="2095799"/>
            <a:ext cx="848015" cy="2413321"/>
          </a:xfrm>
          <a:prstGeom prst="rect">
            <a:avLst/>
          </a:prstGeom>
          <a:noFill/>
          <a:extLst>
            <a:ext uri="{909E8E84-426E-40DD-AFC4-6F175D3DCCD1}">
              <a14:hiddenFill xmlns:a14="http://schemas.microsoft.com/office/drawing/2010/main">
                <a:solidFill>
                  <a:srgbClr val="FFFFFF"/>
                </a:solidFill>
              </a14:hiddenFill>
            </a:ext>
          </a:extLst>
        </p:spPr>
      </p:pic>
      <p:grpSp>
        <p:nvGrpSpPr>
          <p:cNvPr id="12" name="Gruppo 11">
            <a:extLst>
              <a:ext uri="{FF2B5EF4-FFF2-40B4-BE49-F238E27FC236}">
                <a16:creationId xmlns:a16="http://schemas.microsoft.com/office/drawing/2014/main" id="{DC04AE02-83F0-4592-8BFA-C4FB1765C8DA}"/>
              </a:ext>
            </a:extLst>
          </p:cNvPr>
          <p:cNvGrpSpPr/>
          <p:nvPr/>
        </p:nvGrpSpPr>
        <p:grpSpPr>
          <a:xfrm>
            <a:off x="4289140" y="3209009"/>
            <a:ext cx="1218964" cy="444482"/>
            <a:chOff x="1542894" y="2561304"/>
            <a:chExt cx="2786400" cy="1105776"/>
          </a:xfrm>
        </p:grpSpPr>
        <mc:AlternateContent xmlns:mc="http://schemas.openxmlformats.org/markup-compatibility/2006" xmlns:p14="http://schemas.microsoft.com/office/powerpoint/2010/main">
          <mc:Choice Requires="p14">
            <p:contentPart p14:bwMode="auto" r:id="rId11">
              <p14:nvContentPartPr>
                <p14:cNvPr id="13" name="Input penna 12">
                  <a:extLst>
                    <a:ext uri="{FF2B5EF4-FFF2-40B4-BE49-F238E27FC236}">
                      <a16:creationId xmlns:a16="http://schemas.microsoft.com/office/drawing/2014/main" id="{4B631F74-FD24-4D55-9FE9-E7486B1B1788}"/>
                    </a:ext>
                  </a:extLst>
                </p14:cNvPr>
                <p14:cNvContentPartPr/>
                <p14:nvPr/>
              </p14:nvContentPartPr>
              <p14:xfrm>
                <a:off x="1542894" y="2771544"/>
                <a:ext cx="524736" cy="369072"/>
              </p14:xfrm>
            </p:contentPart>
          </mc:Choice>
          <mc:Fallback xmlns="">
            <p:pic>
              <p:nvPicPr>
                <p:cNvPr id="13" name="Input penna 12">
                  <a:extLst>
                    <a:ext uri="{FF2B5EF4-FFF2-40B4-BE49-F238E27FC236}">
                      <a16:creationId xmlns:a16="http://schemas.microsoft.com/office/drawing/2014/main" id="{4B631F74-FD24-4D55-9FE9-E7486B1B1788}"/>
                    </a:ext>
                  </a:extLst>
                </p:cNvPr>
                <p:cNvPicPr/>
                <p:nvPr/>
              </p:nvPicPr>
              <p:blipFill>
                <a:blip r:embed="rId12"/>
                <a:stretch>
                  <a:fillRect/>
                </a:stretch>
              </p:blipFill>
              <p:spPr>
                <a:xfrm>
                  <a:off x="1493623" y="2664308"/>
                  <a:ext cx="622457" cy="582651"/>
                </a:xfrm>
                <a:prstGeom prst="rect">
                  <a:avLst/>
                </a:prstGeom>
              </p:spPr>
            </p:pic>
          </mc:Fallback>
        </mc:AlternateContent>
        <mc:AlternateContent xmlns:mc="http://schemas.openxmlformats.org/markup-compatibility/2006" xmlns:p14="http://schemas.microsoft.com/office/powerpoint/2010/main">
          <mc:Choice Requires="p14">
            <p:contentPart p14:bwMode="auto" r:id="rId13">
              <p14:nvContentPartPr>
                <p14:cNvPr id="14" name="Input penna 13">
                  <a:extLst>
                    <a:ext uri="{FF2B5EF4-FFF2-40B4-BE49-F238E27FC236}">
                      <a16:creationId xmlns:a16="http://schemas.microsoft.com/office/drawing/2014/main" id="{49401024-393F-4934-A2E4-C164610295E5}"/>
                    </a:ext>
                  </a:extLst>
                </p14:cNvPr>
                <p14:cNvContentPartPr/>
                <p14:nvPr/>
              </p14:nvContentPartPr>
              <p14:xfrm>
                <a:off x="3399486" y="2561304"/>
                <a:ext cx="929808" cy="1105776"/>
              </p14:xfrm>
            </p:contentPart>
          </mc:Choice>
          <mc:Fallback xmlns="">
            <p:pic>
              <p:nvPicPr>
                <p:cNvPr id="14" name="Input penna 13">
                  <a:extLst>
                    <a:ext uri="{FF2B5EF4-FFF2-40B4-BE49-F238E27FC236}">
                      <a16:creationId xmlns:a16="http://schemas.microsoft.com/office/drawing/2014/main" id="{49401024-393F-4934-A2E4-C164610295E5}"/>
                    </a:ext>
                  </a:extLst>
                </p:cNvPr>
                <p:cNvPicPr/>
                <p:nvPr/>
              </p:nvPicPr>
              <p:blipFill>
                <a:blip r:embed="rId14"/>
                <a:stretch>
                  <a:fillRect/>
                </a:stretch>
              </p:blipFill>
              <p:spPr>
                <a:xfrm>
                  <a:off x="3350159" y="2453947"/>
                  <a:ext cx="1027639" cy="1319595"/>
                </a:xfrm>
                <a:prstGeom prst="rect">
                  <a:avLst/>
                </a:prstGeom>
              </p:spPr>
            </p:pic>
          </mc:Fallback>
        </mc:AlternateContent>
        <mc:AlternateContent xmlns:mc="http://schemas.openxmlformats.org/markup-compatibility/2006" xmlns:p14="http://schemas.microsoft.com/office/powerpoint/2010/main">
          <mc:Choice Requires="p14">
            <p:contentPart p14:bwMode="auto" r:id="rId15">
              <p14:nvContentPartPr>
                <p14:cNvPr id="15" name="Input penna 14">
                  <a:extLst>
                    <a:ext uri="{FF2B5EF4-FFF2-40B4-BE49-F238E27FC236}">
                      <a16:creationId xmlns:a16="http://schemas.microsoft.com/office/drawing/2014/main" id="{D3A38B0D-EE1A-4E17-B35E-47D389AD3035}"/>
                    </a:ext>
                  </a:extLst>
                </p14:cNvPr>
                <p14:cNvContentPartPr/>
                <p14:nvPr/>
              </p14:nvContentPartPr>
              <p14:xfrm>
                <a:off x="1560174" y="2793288"/>
                <a:ext cx="1829952" cy="503424"/>
              </p14:xfrm>
            </p:contentPart>
          </mc:Choice>
          <mc:Fallback xmlns="">
            <p:pic>
              <p:nvPicPr>
                <p:cNvPr id="15" name="Input penna 14">
                  <a:extLst>
                    <a:ext uri="{FF2B5EF4-FFF2-40B4-BE49-F238E27FC236}">
                      <a16:creationId xmlns:a16="http://schemas.microsoft.com/office/drawing/2014/main" id="{D3A38B0D-EE1A-4E17-B35E-47D389AD3035}"/>
                    </a:ext>
                  </a:extLst>
                </p:cNvPr>
                <p:cNvPicPr/>
                <p:nvPr/>
              </p:nvPicPr>
              <p:blipFill>
                <a:blip r:embed="rId16"/>
                <a:stretch>
                  <a:fillRect/>
                </a:stretch>
              </p:blipFill>
              <p:spPr>
                <a:xfrm>
                  <a:off x="1510827" y="2685795"/>
                  <a:ext cx="1927824" cy="717514"/>
                </a:xfrm>
                <a:prstGeom prst="rect">
                  <a:avLst/>
                </a:prstGeom>
              </p:spPr>
            </p:pic>
          </mc:Fallback>
        </mc:AlternateContent>
        <mc:AlternateContent xmlns:mc="http://schemas.openxmlformats.org/markup-compatibility/2006" xmlns:p14="http://schemas.microsoft.com/office/powerpoint/2010/main">
          <mc:Choice Requires="p14">
            <p:contentPart p14:bwMode="auto" r:id="rId17">
              <p14:nvContentPartPr>
                <p14:cNvPr id="16" name="Input penna 15">
                  <a:extLst>
                    <a:ext uri="{FF2B5EF4-FFF2-40B4-BE49-F238E27FC236}">
                      <a16:creationId xmlns:a16="http://schemas.microsoft.com/office/drawing/2014/main" id="{B57A914A-DA38-43A1-9991-71CA54AD713E}"/>
                    </a:ext>
                  </a:extLst>
                </p14:cNvPr>
                <p14:cNvContentPartPr/>
                <p14:nvPr/>
              </p14:nvContentPartPr>
              <p14:xfrm>
                <a:off x="3441246" y="2729064"/>
                <a:ext cx="790560" cy="854928"/>
              </p14:xfrm>
            </p:contentPart>
          </mc:Choice>
          <mc:Fallback xmlns="">
            <p:pic>
              <p:nvPicPr>
                <p:cNvPr id="16" name="Input penna 15">
                  <a:extLst>
                    <a:ext uri="{FF2B5EF4-FFF2-40B4-BE49-F238E27FC236}">
                      <a16:creationId xmlns:a16="http://schemas.microsoft.com/office/drawing/2014/main" id="{B57A914A-DA38-43A1-9991-71CA54AD713E}"/>
                    </a:ext>
                  </a:extLst>
                </p:cNvPr>
                <p:cNvPicPr/>
                <p:nvPr/>
              </p:nvPicPr>
              <p:blipFill>
                <a:blip r:embed="rId18"/>
                <a:stretch>
                  <a:fillRect/>
                </a:stretch>
              </p:blipFill>
              <p:spPr>
                <a:xfrm>
                  <a:off x="3391887" y="2621751"/>
                  <a:ext cx="888455" cy="1068660"/>
                </a:xfrm>
                <a:prstGeom prst="rect">
                  <a:avLst/>
                </a:prstGeom>
              </p:spPr>
            </p:pic>
          </mc:Fallback>
        </mc:AlternateContent>
      </p:grpSp>
      <p:sp>
        <p:nvSpPr>
          <p:cNvPr id="17" name="CasellaDiTesto 16">
            <a:extLst>
              <a:ext uri="{FF2B5EF4-FFF2-40B4-BE49-F238E27FC236}">
                <a16:creationId xmlns:a16="http://schemas.microsoft.com/office/drawing/2014/main" id="{E76550D6-9D4F-466D-AFD7-21006542914F}"/>
              </a:ext>
            </a:extLst>
          </p:cNvPr>
          <p:cNvSpPr txBox="1"/>
          <p:nvPr/>
        </p:nvSpPr>
        <p:spPr>
          <a:xfrm>
            <a:off x="2774338" y="6126864"/>
            <a:ext cx="1895071" cy="584775"/>
          </a:xfrm>
          <a:prstGeom prst="rect">
            <a:avLst/>
          </a:prstGeom>
          <a:noFill/>
        </p:spPr>
        <p:txBody>
          <a:bodyPr wrap="none" rtlCol="0">
            <a:spAutoFit/>
          </a:bodyPr>
          <a:lstStyle/>
          <a:p>
            <a:r>
              <a:rPr lang="it-IT" sz="3200" b="1" dirty="0">
                <a:ln w="6600">
                  <a:solidFill>
                    <a:schemeClr val="accent2"/>
                  </a:solidFill>
                  <a:prstDash val="solid"/>
                </a:ln>
                <a:solidFill>
                  <a:srgbClr val="FFFFFF"/>
                </a:solidFill>
                <a:effectLst>
                  <a:outerShdw dist="38100" dir="2700000" algn="tl" rotWithShape="0">
                    <a:schemeClr val="accent2"/>
                  </a:outerShdw>
                </a:effectLst>
              </a:rPr>
              <a:t>Emissione</a:t>
            </a:r>
            <a:endParaRPr lang="en-US" sz="3200" b="1" dirty="0">
              <a:ln w="6600">
                <a:solidFill>
                  <a:schemeClr val="accent2"/>
                </a:solidFill>
                <a:prstDash val="solid"/>
              </a:ln>
              <a:solidFill>
                <a:srgbClr val="FFFFFF"/>
              </a:solidFill>
              <a:effectLst>
                <a:outerShdw dist="38100" dir="2700000" algn="tl" rotWithShape="0">
                  <a:schemeClr val="accent2"/>
                </a:outerShdw>
              </a:effectLst>
            </a:endParaRPr>
          </a:p>
        </p:txBody>
      </p:sp>
      <p:cxnSp>
        <p:nvCxnSpPr>
          <p:cNvPr id="45" name="Connettore diritto 44">
            <a:extLst>
              <a:ext uri="{FF2B5EF4-FFF2-40B4-BE49-F238E27FC236}">
                <a16:creationId xmlns:a16="http://schemas.microsoft.com/office/drawing/2014/main" id="{70BE6770-C76E-4CBD-A8BB-D88A69BC4D84}"/>
              </a:ext>
            </a:extLst>
          </p:cNvPr>
          <p:cNvCxnSpPr/>
          <p:nvPr/>
        </p:nvCxnSpPr>
        <p:spPr>
          <a:xfrm>
            <a:off x="6228184" y="1457400"/>
            <a:ext cx="0" cy="5400600"/>
          </a:xfrm>
          <a:prstGeom prst="line">
            <a:avLst/>
          </a:prstGeom>
        </p:spPr>
        <p:style>
          <a:lnRef idx="1">
            <a:schemeClr val="dk1"/>
          </a:lnRef>
          <a:fillRef idx="0">
            <a:schemeClr val="dk1"/>
          </a:fillRef>
          <a:effectRef idx="0">
            <a:schemeClr val="dk1"/>
          </a:effectRef>
          <a:fontRef idx="minor">
            <a:schemeClr val="tx1"/>
          </a:fontRef>
        </p:style>
      </p:cxnSp>
      <p:sp>
        <p:nvSpPr>
          <p:cNvPr id="46" name="CasellaDiTesto 45">
            <a:extLst>
              <a:ext uri="{FF2B5EF4-FFF2-40B4-BE49-F238E27FC236}">
                <a16:creationId xmlns:a16="http://schemas.microsoft.com/office/drawing/2014/main" id="{0FAD7658-BCF8-421B-B085-F23CBF9A5A49}"/>
              </a:ext>
            </a:extLst>
          </p:cNvPr>
          <p:cNvSpPr txBox="1"/>
          <p:nvPr/>
        </p:nvSpPr>
        <p:spPr>
          <a:xfrm>
            <a:off x="2555776" y="1148680"/>
            <a:ext cx="3851846" cy="446892"/>
          </a:xfrm>
          <a:prstGeom prst="rect">
            <a:avLst/>
          </a:prstGeom>
          <a:noFill/>
        </p:spPr>
        <p:txBody>
          <a:bodyPr wrap="square" rtlCol="0">
            <a:spAutoFit/>
          </a:bodyPr>
          <a:lstStyle/>
          <a:p>
            <a:r>
              <a:rPr lang="it-IT" dirty="0">
                <a:ln w="0"/>
                <a:effectLst>
                  <a:outerShdw blurRad="38100" dist="19050" dir="2700000" algn="tl" rotWithShape="0">
                    <a:schemeClr val="dk1">
                      <a:alpha val="40000"/>
                    </a:schemeClr>
                  </a:outerShdw>
                </a:effectLst>
              </a:rPr>
              <a:t>Fenomenologicamente</a:t>
            </a:r>
            <a:endParaRPr lang="en-US" dirty="0">
              <a:ln w="0"/>
              <a:effectLst>
                <a:outerShdw blurRad="38100" dist="19050" dir="2700000" algn="tl" rotWithShape="0">
                  <a:schemeClr val="dk1">
                    <a:alpha val="40000"/>
                  </a:schemeClr>
                </a:outerShdw>
              </a:effectLst>
            </a:endParaRPr>
          </a:p>
        </p:txBody>
      </p:sp>
      <p:sp>
        <p:nvSpPr>
          <p:cNvPr id="48" name="CasellaDiTesto 47">
            <a:extLst>
              <a:ext uri="{FF2B5EF4-FFF2-40B4-BE49-F238E27FC236}">
                <a16:creationId xmlns:a16="http://schemas.microsoft.com/office/drawing/2014/main" id="{0CC6BBD5-58FB-42F1-88A7-37595797321B}"/>
              </a:ext>
            </a:extLst>
          </p:cNvPr>
          <p:cNvSpPr txBox="1"/>
          <p:nvPr/>
        </p:nvSpPr>
        <p:spPr>
          <a:xfrm>
            <a:off x="6696819" y="1103217"/>
            <a:ext cx="3851846" cy="446892"/>
          </a:xfrm>
          <a:prstGeom prst="rect">
            <a:avLst/>
          </a:prstGeom>
          <a:noFill/>
        </p:spPr>
        <p:txBody>
          <a:bodyPr wrap="square" rtlCol="0">
            <a:spAutoFit/>
          </a:bodyPr>
          <a:lstStyle/>
          <a:p>
            <a:r>
              <a:rPr lang="it-IT" dirty="0" err="1">
                <a:ln w="0"/>
                <a:effectLst>
                  <a:outerShdw blurRad="38100" dist="19050" dir="2700000" algn="tl" rotWithShape="0">
                    <a:schemeClr val="dk1">
                      <a:alpha val="40000"/>
                    </a:schemeClr>
                  </a:outerShdw>
                </a:effectLst>
              </a:rPr>
              <a:t>Molecolarmente</a:t>
            </a:r>
            <a:endParaRPr lang="en-US" dirty="0">
              <a:ln w="0"/>
              <a:effectLst>
                <a:outerShdw blurRad="38100" dist="19050" dir="2700000" algn="tl" rotWithShape="0">
                  <a:schemeClr val="dk1">
                    <a:alpha val="40000"/>
                  </a:schemeClr>
                </a:outerShdw>
              </a:effectLst>
            </a:endParaRPr>
          </a:p>
        </p:txBody>
      </p:sp>
      <p:cxnSp>
        <p:nvCxnSpPr>
          <p:cNvPr id="37" name="Connettore diritto 36">
            <a:extLst>
              <a:ext uri="{FF2B5EF4-FFF2-40B4-BE49-F238E27FC236}">
                <a16:creationId xmlns:a16="http://schemas.microsoft.com/office/drawing/2014/main" id="{EDF2015D-DE64-4B01-84FC-898575BC2367}"/>
              </a:ext>
            </a:extLst>
          </p:cNvPr>
          <p:cNvCxnSpPr>
            <a:cxnSpLocks/>
          </p:cNvCxnSpPr>
          <p:nvPr/>
        </p:nvCxnSpPr>
        <p:spPr>
          <a:xfrm flipV="1">
            <a:off x="971600" y="1456320"/>
            <a:ext cx="8158721" cy="1080"/>
          </a:xfrm>
          <a:prstGeom prst="line">
            <a:avLst/>
          </a:prstGeom>
        </p:spPr>
        <p:style>
          <a:lnRef idx="1">
            <a:schemeClr val="dk1"/>
          </a:lnRef>
          <a:fillRef idx="0">
            <a:schemeClr val="dk1"/>
          </a:fillRef>
          <a:effectRef idx="0">
            <a:schemeClr val="dk1"/>
          </a:effectRef>
          <a:fontRef idx="minor">
            <a:schemeClr val="tx1"/>
          </a:fontRef>
        </p:style>
      </p:cxnSp>
      <p:sp>
        <p:nvSpPr>
          <p:cNvPr id="29" name="Ovale 28">
            <a:extLst>
              <a:ext uri="{FF2B5EF4-FFF2-40B4-BE49-F238E27FC236}">
                <a16:creationId xmlns:a16="http://schemas.microsoft.com/office/drawing/2014/main" id="{785C4A08-DD0C-4730-A0AF-C7E4BED2B3C7}"/>
              </a:ext>
            </a:extLst>
          </p:cNvPr>
          <p:cNvSpPr/>
          <p:nvPr/>
        </p:nvSpPr>
        <p:spPr>
          <a:xfrm>
            <a:off x="3632398" y="4061065"/>
            <a:ext cx="75506" cy="96635"/>
          </a:xfrm>
          <a:prstGeom prst="ellipse">
            <a:avLst/>
          </a:prstGeom>
          <a:solidFill>
            <a:schemeClr val="accent2">
              <a:lumMod val="60000"/>
              <a:lumOff val="40000"/>
            </a:schemeClr>
          </a:solidFill>
          <a:ln>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ln>
                <a:solidFill>
                  <a:schemeClr val="accent2">
                    <a:lumMod val="75000"/>
                  </a:schemeClr>
                </a:solidFill>
              </a:ln>
              <a:solidFill>
                <a:schemeClr val="accent2">
                  <a:lumMod val="60000"/>
                  <a:lumOff val="40000"/>
                </a:schemeClr>
              </a:solidFill>
            </a:endParaRPr>
          </a:p>
        </p:txBody>
      </p:sp>
      <p:sp>
        <p:nvSpPr>
          <p:cNvPr id="43" name="Ovale 42">
            <a:extLst>
              <a:ext uri="{FF2B5EF4-FFF2-40B4-BE49-F238E27FC236}">
                <a16:creationId xmlns:a16="http://schemas.microsoft.com/office/drawing/2014/main" id="{CC62383B-1054-4CB8-86E2-AA9C2BEDD60A}"/>
              </a:ext>
            </a:extLst>
          </p:cNvPr>
          <p:cNvSpPr/>
          <p:nvPr/>
        </p:nvSpPr>
        <p:spPr>
          <a:xfrm>
            <a:off x="3784798" y="4149080"/>
            <a:ext cx="75506" cy="96635"/>
          </a:xfrm>
          <a:prstGeom prst="ellipse">
            <a:avLst/>
          </a:prstGeom>
          <a:solidFill>
            <a:schemeClr val="accent2">
              <a:lumMod val="60000"/>
              <a:lumOff val="40000"/>
            </a:schemeClr>
          </a:solidFill>
          <a:ln>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ln>
                <a:solidFill>
                  <a:schemeClr val="accent2">
                    <a:lumMod val="75000"/>
                  </a:schemeClr>
                </a:solidFill>
              </a:ln>
              <a:solidFill>
                <a:schemeClr val="accent2">
                  <a:lumMod val="60000"/>
                  <a:lumOff val="40000"/>
                </a:schemeClr>
              </a:solidFill>
            </a:endParaRPr>
          </a:p>
        </p:txBody>
      </p:sp>
      <p:sp>
        <p:nvSpPr>
          <p:cNvPr id="44" name="Ovale 43">
            <a:extLst>
              <a:ext uri="{FF2B5EF4-FFF2-40B4-BE49-F238E27FC236}">
                <a16:creationId xmlns:a16="http://schemas.microsoft.com/office/drawing/2014/main" id="{9B43D702-315D-4F85-A972-089BED27E09D}"/>
              </a:ext>
            </a:extLst>
          </p:cNvPr>
          <p:cNvSpPr/>
          <p:nvPr/>
        </p:nvSpPr>
        <p:spPr>
          <a:xfrm>
            <a:off x="3635896" y="4213465"/>
            <a:ext cx="75506" cy="96635"/>
          </a:xfrm>
          <a:prstGeom prst="ellipse">
            <a:avLst/>
          </a:prstGeom>
          <a:solidFill>
            <a:schemeClr val="accent2">
              <a:lumMod val="60000"/>
              <a:lumOff val="40000"/>
            </a:schemeClr>
          </a:solidFill>
          <a:ln>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ln>
                <a:solidFill>
                  <a:schemeClr val="accent2">
                    <a:lumMod val="75000"/>
                  </a:schemeClr>
                </a:solidFill>
              </a:ln>
              <a:solidFill>
                <a:schemeClr val="accent2">
                  <a:lumMod val="60000"/>
                  <a:lumOff val="40000"/>
                </a:schemeClr>
              </a:solidFill>
            </a:endParaRPr>
          </a:p>
        </p:txBody>
      </p:sp>
      <p:sp>
        <p:nvSpPr>
          <p:cNvPr id="49" name="Ovale 48">
            <a:extLst>
              <a:ext uri="{FF2B5EF4-FFF2-40B4-BE49-F238E27FC236}">
                <a16:creationId xmlns:a16="http://schemas.microsoft.com/office/drawing/2014/main" id="{FC7F3C3F-B854-4EBC-95CE-CC49EFFD08D2}"/>
              </a:ext>
            </a:extLst>
          </p:cNvPr>
          <p:cNvSpPr/>
          <p:nvPr/>
        </p:nvSpPr>
        <p:spPr>
          <a:xfrm>
            <a:off x="3553190" y="4149080"/>
            <a:ext cx="75506" cy="96635"/>
          </a:xfrm>
          <a:prstGeom prst="ellipse">
            <a:avLst/>
          </a:prstGeom>
          <a:solidFill>
            <a:schemeClr val="accent2">
              <a:lumMod val="60000"/>
              <a:lumOff val="40000"/>
            </a:schemeClr>
          </a:solidFill>
          <a:ln>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ln>
                <a:solidFill>
                  <a:schemeClr val="accent2">
                    <a:lumMod val="75000"/>
                  </a:schemeClr>
                </a:solidFill>
              </a:ln>
              <a:solidFill>
                <a:schemeClr val="accent2">
                  <a:lumMod val="60000"/>
                  <a:lumOff val="40000"/>
                </a:schemeClr>
              </a:solidFill>
            </a:endParaRPr>
          </a:p>
        </p:txBody>
      </p:sp>
      <p:sp>
        <p:nvSpPr>
          <p:cNvPr id="51" name="Ovale 50">
            <a:extLst>
              <a:ext uri="{FF2B5EF4-FFF2-40B4-BE49-F238E27FC236}">
                <a16:creationId xmlns:a16="http://schemas.microsoft.com/office/drawing/2014/main" id="{880A07FE-0FB3-49C0-AE3F-2A20240FEECE}"/>
              </a:ext>
            </a:extLst>
          </p:cNvPr>
          <p:cNvSpPr/>
          <p:nvPr/>
        </p:nvSpPr>
        <p:spPr>
          <a:xfrm>
            <a:off x="3784798" y="3933056"/>
            <a:ext cx="75506" cy="96635"/>
          </a:xfrm>
          <a:prstGeom prst="ellipse">
            <a:avLst/>
          </a:prstGeom>
          <a:solidFill>
            <a:schemeClr val="accent2">
              <a:lumMod val="60000"/>
              <a:lumOff val="40000"/>
            </a:schemeClr>
          </a:solidFill>
          <a:ln>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ln>
                <a:solidFill>
                  <a:schemeClr val="accent2">
                    <a:lumMod val="75000"/>
                  </a:schemeClr>
                </a:solidFill>
              </a:ln>
              <a:solidFill>
                <a:schemeClr val="accent2">
                  <a:lumMod val="60000"/>
                  <a:lumOff val="40000"/>
                </a:schemeClr>
              </a:solidFill>
            </a:endParaRPr>
          </a:p>
        </p:txBody>
      </p:sp>
      <p:sp>
        <p:nvSpPr>
          <p:cNvPr id="52" name="Ovale 51">
            <a:extLst>
              <a:ext uri="{FF2B5EF4-FFF2-40B4-BE49-F238E27FC236}">
                <a16:creationId xmlns:a16="http://schemas.microsoft.com/office/drawing/2014/main" id="{3E3CB9B3-91B7-410F-B5AC-DF3821477CB6}"/>
              </a:ext>
            </a:extLst>
          </p:cNvPr>
          <p:cNvSpPr/>
          <p:nvPr/>
        </p:nvSpPr>
        <p:spPr>
          <a:xfrm>
            <a:off x="3635896" y="3933056"/>
            <a:ext cx="75506" cy="96635"/>
          </a:xfrm>
          <a:prstGeom prst="ellipse">
            <a:avLst/>
          </a:prstGeom>
          <a:solidFill>
            <a:schemeClr val="accent2">
              <a:lumMod val="60000"/>
              <a:lumOff val="40000"/>
            </a:schemeClr>
          </a:solidFill>
          <a:ln>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ln>
                <a:solidFill>
                  <a:schemeClr val="accent2">
                    <a:lumMod val="75000"/>
                  </a:schemeClr>
                </a:solidFill>
              </a:ln>
              <a:solidFill>
                <a:schemeClr val="accent2">
                  <a:lumMod val="60000"/>
                  <a:lumOff val="40000"/>
                </a:schemeClr>
              </a:solidFill>
            </a:endParaRPr>
          </a:p>
        </p:txBody>
      </p:sp>
      <p:sp>
        <p:nvSpPr>
          <p:cNvPr id="54" name="Ovale 53">
            <a:extLst>
              <a:ext uri="{FF2B5EF4-FFF2-40B4-BE49-F238E27FC236}">
                <a16:creationId xmlns:a16="http://schemas.microsoft.com/office/drawing/2014/main" id="{3BF52DD9-DAE0-495D-B1CD-BFEBDED97377}"/>
              </a:ext>
            </a:extLst>
          </p:cNvPr>
          <p:cNvSpPr/>
          <p:nvPr/>
        </p:nvSpPr>
        <p:spPr>
          <a:xfrm>
            <a:off x="3684121" y="3726863"/>
            <a:ext cx="75506" cy="96635"/>
          </a:xfrm>
          <a:prstGeom prst="ellipse">
            <a:avLst/>
          </a:prstGeom>
          <a:solidFill>
            <a:schemeClr val="accent2">
              <a:lumMod val="60000"/>
              <a:lumOff val="40000"/>
            </a:schemeClr>
          </a:solidFill>
          <a:ln>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ln>
                <a:solidFill>
                  <a:schemeClr val="accent2">
                    <a:lumMod val="75000"/>
                  </a:schemeClr>
                </a:solidFill>
              </a:ln>
              <a:solidFill>
                <a:schemeClr val="accent2">
                  <a:lumMod val="60000"/>
                  <a:lumOff val="40000"/>
                </a:schemeClr>
              </a:solidFill>
            </a:endParaRPr>
          </a:p>
        </p:txBody>
      </p:sp>
      <p:sp>
        <p:nvSpPr>
          <p:cNvPr id="55" name="Ovale 54">
            <a:extLst>
              <a:ext uri="{FF2B5EF4-FFF2-40B4-BE49-F238E27FC236}">
                <a16:creationId xmlns:a16="http://schemas.microsoft.com/office/drawing/2014/main" id="{87F4F482-25F8-4BC6-9E0C-0AAAD82AE2D2}"/>
              </a:ext>
            </a:extLst>
          </p:cNvPr>
          <p:cNvSpPr/>
          <p:nvPr/>
        </p:nvSpPr>
        <p:spPr>
          <a:xfrm>
            <a:off x="3814167" y="3689347"/>
            <a:ext cx="75506" cy="96635"/>
          </a:xfrm>
          <a:prstGeom prst="ellipse">
            <a:avLst/>
          </a:prstGeom>
          <a:solidFill>
            <a:schemeClr val="accent2">
              <a:lumMod val="60000"/>
              <a:lumOff val="40000"/>
            </a:schemeClr>
          </a:solidFill>
          <a:ln>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ln>
                <a:solidFill>
                  <a:schemeClr val="accent2">
                    <a:lumMod val="75000"/>
                  </a:schemeClr>
                </a:solidFill>
              </a:ln>
              <a:solidFill>
                <a:schemeClr val="accent2">
                  <a:lumMod val="60000"/>
                  <a:lumOff val="40000"/>
                </a:schemeClr>
              </a:solidFill>
            </a:endParaRPr>
          </a:p>
        </p:txBody>
      </p:sp>
      <p:sp>
        <p:nvSpPr>
          <p:cNvPr id="56" name="Ovale 55">
            <a:extLst>
              <a:ext uri="{FF2B5EF4-FFF2-40B4-BE49-F238E27FC236}">
                <a16:creationId xmlns:a16="http://schemas.microsoft.com/office/drawing/2014/main" id="{4111D8AF-6DB6-49ED-9D93-83041B877B9D}"/>
              </a:ext>
            </a:extLst>
          </p:cNvPr>
          <p:cNvSpPr/>
          <p:nvPr/>
        </p:nvSpPr>
        <p:spPr>
          <a:xfrm>
            <a:off x="3784798" y="3429000"/>
            <a:ext cx="75506" cy="96635"/>
          </a:xfrm>
          <a:prstGeom prst="ellipse">
            <a:avLst/>
          </a:prstGeom>
          <a:solidFill>
            <a:schemeClr val="accent2">
              <a:lumMod val="60000"/>
              <a:lumOff val="40000"/>
            </a:schemeClr>
          </a:solidFill>
          <a:ln>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ln>
                <a:solidFill>
                  <a:schemeClr val="accent2">
                    <a:lumMod val="75000"/>
                  </a:schemeClr>
                </a:solidFill>
              </a:ln>
              <a:solidFill>
                <a:schemeClr val="accent2">
                  <a:lumMod val="60000"/>
                  <a:lumOff val="40000"/>
                </a:schemeClr>
              </a:solidFill>
            </a:endParaRPr>
          </a:p>
        </p:txBody>
      </p:sp>
      <p:sp>
        <p:nvSpPr>
          <p:cNvPr id="57" name="Ovale 56">
            <a:extLst>
              <a:ext uri="{FF2B5EF4-FFF2-40B4-BE49-F238E27FC236}">
                <a16:creationId xmlns:a16="http://schemas.microsoft.com/office/drawing/2014/main" id="{27FF3557-BD31-4A47-9CD1-EE2BBA5D5577}"/>
              </a:ext>
            </a:extLst>
          </p:cNvPr>
          <p:cNvSpPr/>
          <p:nvPr/>
        </p:nvSpPr>
        <p:spPr>
          <a:xfrm>
            <a:off x="3574481" y="3148206"/>
            <a:ext cx="75506" cy="96635"/>
          </a:xfrm>
          <a:prstGeom prst="ellipse">
            <a:avLst/>
          </a:prstGeom>
          <a:solidFill>
            <a:schemeClr val="accent2">
              <a:lumMod val="60000"/>
              <a:lumOff val="40000"/>
            </a:schemeClr>
          </a:solidFill>
          <a:ln>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ln>
                <a:solidFill>
                  <a:schemeClr val="accent2">
                    <a:lumMod val="75000"/>
                  </a:schemeClr>
                </a:solidFill>
              </a:ln>
              <a:solidFill>
                <a:schemeClr val="accent2">
                  <a:lumMod val="60000"/>
                  <a:lumOff val="40000"/>
                </a:schemeClr>
              </a:solidFill>
            </a:endParaRPr>
          </a:p>
        </p:txBody>
      </p:sp>
      <p:sp>
        <p:nvSpPr>
          <p:cNvPr id="58" name="Ovale 57">
            <a:extLst>
              <a:ext uri="{FF2B5EF4-FFF2-40B4-BE49-F238E27FC236}">
                <a16:creationId xmlns:a16="http://schemas.microsoft.com/office/drawing/2014/main" id="{6201DDA0-4F1E-4462-A012-DB85EF4D649D}"/>
              </a:ext>
            </a:extLst>
          </p:cNvPr>
          <p:cNvSpPr/>
          <p:nvPr/>
        </p:nvSpPr>
        <p:spPr>
          <a:xfrm>
            <a:off x="3635896" y="3284984"/>
            <a:ext cx="75506" cy="96635"/>
          </a:xfrm>
          <a:prstGeom prst="ellipse">
            <a:avLst/>
          </a:prstGeom>
          <a:solidFill>
            <a:schemeClr val="accent2">
              <a:lumMod val="60000"/>
              <a:lumOff val="40000"/>
            </a:schemeClr>
          </a:solidFill>
          <a:ln>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ln>
                <a:solidFill>
                  <a:schemeClr val="accent2">
                    <a:lumMod val="75000"/>
                  </a:schemeClr>
                </a:solidFill>
              </a:ln>
              <a:solidFill>
                <a:schemeClr val="accent2">
                  <a:lumMod val="60000"/>
                  <a:lumOff val="40000"/>
                </a:schemeClr>
              </a:solidFill>
            </a:endParaRPr>
          </a:p>
        </p:txBody>
      </p:sp>
      <p:sp>
        <p:nvSpPr>
          <p:cNvPr id="59" name="Ovale 58">
            <a:extLst>
              <a:ext uri="{FF2B5EF4-FFF2-40B4-BE49-F238E27FC236}">
                <a16:creationId xmlns:a16="http://schemas.microsoft.com/office/drawing/2014/main" id="{ED3FD3EF-A01F-43DB-A8BC-76F6DCB0A788}"/>
              </a:ext>
            </a:extLst>
          </p:cNvPr>
          <p:cNvSpPr/>
          <p:nvPr/>
        </p:nvSpPr>
        <p:spPr>
          <a:xfrm>
            <a:off x="3560390" y="3573016"/>
            <a:ext cx="75506" cy="96635"/>
          </a:xfrm>
          <a:prstGeom prst="ellipse">
            <a:avLst/>
          </a:prstGeom>
          <a:solidFill>
            <a:schemeClr val="accent2">
              <a:lumMod val="60000"/>
              <a:lumOff val="40000"/>
            </a:schemeClr>
          </a:solidFill>
          <a:ln>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ln>
                <a:solidFill>
                  <a:schemeClr val="accent2">
                    <a:lumMod val="75000"/>
                  </a:schemeClr>
                </a:solidFill>
              </a:ln>
              <a:solidFill>
                <a:schemeClr val="accent2">
                  <a:lumMod val="60000"/>
                  <a:lumOff val="40000"/>
                </a:schemeClr>
              </a:solidFill>
            </a:endParaRPr>
          </a:p>
        </p:txBody>
      </p:sp>
      <p:sp>
        <p:nvSpPr>
          <p:cNvPr id="60" name="Ovale 59">
            <a:extLst>
              <a:ext uri="{FF2B5EF4-FFF2-40B4-BE49-F238E27FC236}">
                <a16:creationId xmlns:a16="http://schemas.microsoft.com/office/drawing/2014/main" id="{A4870E24-23CF-423B-B907-64A16C5742E8}"/>
              </a:ext>
            </a:extLst>
          </p:cNvPr>
          <p:cNvSpPr/>
          <p:nvPr/>
        </p:nvSpPr>
        <p:spPr>
          <a:xfrm>
            <a:off x="3563888" y="3764413"/>
            <a:ext cx="75506" cy="96635"/>
          </a:xfrm>
          <a:prstGeom prst="ellipse">
            <a:avLst/>
          </a:prstGeom>
          <a:solidFill>
            <a:schemeClr val="accent2">
              <a:lumMod val="60000"/>
              <a:lumOff val="40000"/>
            </a:schemeClr>
          </a:solidFill>
          <a:ln>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ln>
                <a:solidFill>
                  <a:schemeClr val="accent2">
                    <a:lumMod val="75000"/>
                  </a:schemeClr>
                </a:solidFill>
              </a:ln>
              <a:solidFill>
                <a:schemeClr val="accent2">
                  <a:lumMod val="60000"/>
                  <a:lumOff val="40000"/>
                </a:schemeClr>
              </a:solidFill>
            </a:endParaRPr>
          </a:p>
        </p:txBody>
      </p:sp>
      <p:sp>
        <p:nvSpPr>
          <p:cNvPr id="61" name="Ovale 60">
            <a:extLst>
              <a:ext uri="{FF2B5EF4-FFF2-40B4-BE49-F238E27FC236}">
                <a16:creationId xmlns:a16="http://schemas.microsoft.com/office/drawing/2014/main" id="{118420C2-BBE8-4AC1-B800-8E654863875B}"/>
              </a:ext>
            </a:extLst>
          </p:cNvPr>
          <p:cNvSpPr/>
          <p:nvPr/>
        </p:nvSpPr>
        <p:spPr>
          <a:xfrm>
            <a:off x="3581880" y="3446630"/>
            <a:ext cx="75506" cy="96635"/>
          </a:xfrm>
          <a:prstGeom prst="ellipse">
            <a:avLst/>
          </a:prstGeom>
          <a:solidFill>
            <a:schemeClr val="accent2">
              <a:lumMod val="60000"/>
              <a:lumOff val="40000"/>
            </a:schemeClr>
          </a:solidFill>
          <a:ln>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ln>
                <a:solidFill>
                  <a:schemeClr val="accent2">
                    <a:lumMod val="75000"/>
                  </a:schemeClr>
                </a:solidFill>
              </a:ln>
              <a:solidFill>
                <a:schemeClr val="accent2">
                  <a:lumMod val="60000"/>
                  <a:lumOff val="40000"/>
                </a:schemeClr>
              </a:solidFill>
            </a:endParaRPr>
          </a:p>
        </p:txBody>
      </p:sp>
      <p:sp>
        <p:nvSpPr>
          <p:cNvPr id="62" name="Ovale 61">
            <a:extLst>
              <a:ext uri="{FF2B5EF4-FFF2-40B4-BE49-F238E27FC236}">
                <a16:creationId xmlns:a16="http://schemas.microsoft.com/office/drawing/2014/main" id="{CD5808CB-D132-4108-91FD-9D0A82145508}"/>
              </a:ext>
            </a:extLst>
          </p:cNvPr>
          <p:cNvSpPr/>
          <p:nvPr/>
        </p:nvSpPr>
        <p:spPr>
          <a:xfrm>
            <a:off x="3784798" y="3212976"/>
            <a:ext cx="75506" cy="96635"/>
          </a:xfrm>
          <a:prstGeom prst="ellipse">
            <a:avLst/>
          </a:prstGeom>
          <a:solidFill>
            <a:schemeClr val="accent2">
              <a:lumMod val="60000"/>
              <a:lumOff val="40000"/>
            </a:schemeClr>
          </a:solidFill>
          <a:ln>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it-IT" dirty="0">
                <a:ln>
                  <a:solidFill>
                    <a:schemeClr val="accent2">
                      <a:lumMod val="75000"/>
                    </a:schemeClr>
                  </a:solidFill>
                </a:ln>
                <a:solidFill>
                  <a:schemeClr val="accent2">
                    <a:lumMod val="60000"/>
                    <a:lumOff val="40000"/>
                  </a:schemeClr>
                </a:solidFill>
              </a:rPr>
              <a:t>v</a:t>
            </a:r>
          </a:p>
        </p:txBody>
      </p:sp>
      <p:sp>
        <p:nvSpPr>
          <p:cNvPr id="30" name="CasellaDiTesto 29">
            <a:extLst>
              <a:ext uri="{FF2B5EF4-FFF2-40B4-BE49-F238E27FC236}">
                <a16:creationId xmlns:a16="http://schemas.microsoft.com/office/drawing/2014/main" id="{880223BC-B0DA-47BE-B6B4-5C8E9BED4793}"/>
              </a:ext>
            </a:extLst>
          </p:cNvPr>
          <p:cNvSpPr txBox="1"/>
          <p:nvPr/>
        </p:nvSpPr>
        <p:spPr>
          <a:xfrm>
            <a:off x="4405577" y="4997600"/>
            <a:ext cx="1441701" cy="1200329"/>
          </a:xfrm>
          <a:prstGeom prst="rect">
            <a:avLst/>
          </a:prstGeom>
          <a:noFill/>
        </p:spPr>
        <p:txBody>
          <a:bodyPr wrap="square" rtlCol="0">
            <a:spAutoFit/>
          </a:bodyPr>
          <a:lstStyle/>
          <a:p>
            <a:pPr algn="ctr"/>
            <a:r>
              <a:rPr lang="it-IT" dirty="0"/>
              <a:t>Emissione Radiazione in tutte le direzioni</a:t>
            </a:r>
          </a:p>
        </p:txBody>
      </p:sp>
      <p:pic>
        <p:nvPicPr>
          <p:cNvPr id="31" name="Immagine 30">
            <a:extLst>
              <a:ext uri="{FF2B5EF4-FFF2-40B4-BE49-F238E27FC236}">
                <a16:creationId xmlns:a16="http://schemas.microsoft.com/office/drawing/2014/main" id="{8AD387BD-DD72-4846-919B-24E97BB46D31}"/>
              </a:ext>
            </a:extLst>
          </p:cNvPr>
          <p:cNvPicPr>
            <a:picLocks noChangeAspect="1"/>
          </p:cNvPicPr>
          <p:nvPr/>
        </p:nvPicPr>
        <p:blipFill>
          <a:blip r:embed="rId19">
            <a:extLst>
              <a:ext uri="{BEBA8EAE-BF5A-486C-A8C5-ECC9F3942E4B}">
                <a14:imgProps xmlns:a14="http://schemas.microsoft.com/office/drawing/2010/main">
                  <a14:imgLayer r:embed="rId20">
                    <a14:imgEffect>
                      <a14:backgroundRemoval t="10000" b="90000" l="10000" r="90000"/>
                    </a14:imgEffect>
                  </a14:imgLayer>
                </a14:imgProps>
              </a:ext>
            </a:extLst>
          </a:blip>
          <a:stretch>
            <a:fillRect/>
          </a:stretch>
        </p:blipFill>
        <p:spPr>
          <a:xfrm>
            <a:off x="-702826" y="2649431"/>
            <a:ext cx="2280492" cy="1710369"/>
          </a:xfrm>
          <a:prstGeom prst="rect">
            <a:avLst/>
          </a:prstGeom>
        </p:spPr>
      </p:pic>
      <p:sp>
        <p:nvSpPr>
          <p:cNvPr id="63" name="CasellaDiTesto 62">
            <a:extLst>
              <a:ext uri="{FF2B5EF4-FFF2-40B4-BE49-F238E27FC236}">
                <a16:creationId xmlns:a16="http://schemas.microsoft.com/office/drawing/2014/main" id="{207D2F09-986E-4513-9AB5-E07EDC2CBA04}"/>
              </a:ext>
            </a:extLst>
          </p:cNvPr>
          <p:cNvSpPr txBox="1"/>
          <p:nvPr/>
        </p:nvSpPr>
        <p:spPr>
          <a:xfrm>
            <a:off x="-252536" y="4391547"/>
            <a:ext cx="1441701" cy="369332"/>
          </a:xfrm>
          <a:prstGeom prst="rect">
            <a:avLst/>
          </a:prstGeom>
          <a:noFill/>
        </p:spPr>
        <p:txBody>
          <a:bodyPr wrap="square" rtlCol="0">
            <a:spAutoFit/>
          </a:bodyPr>
          <a:lstStyle/>
          <a:p>
            <a:pPr algn="ctr"/>
            <a:r>
              <a:rPr lang="it-IT" dirty="0"/>
              <a:t>Sorgente</a:t>
            </a:r>
          </a:p>
        </p:txBody>
      </p:sp>
      <p:sp>
        <p:nvSpPr>
          <p:cNvPr id="38" name="CasellaDiTesto 37">
            <a:extLst>
              <a:ext uri="{FF2B5EF4-FFF2-40B4-BE49-F238E27FC236}">
                <a16:creationId xmlns:a16="http://schemas.microsoft.com/office/drawing/2014/main" id="{A32694DE-177A-4AD7-B300-ED9979A9491A}"/>
              </a:ext>
            </a:extLst>
          </p:cNvPr>
          <p:cNvSpPr txBox="1"/>
          <p:nvPr/>
        </p:nvSpPr>
        <p:spPr>
          <a:xfrm>
            <a:off x="6419742" y="2788186"/>
            <a:ext cx="2520280" cy="1815882"/>
          </a:xfrm>
          <a:prstGeom prst="rect">
            <a:avLst/>
          </a:prstGeom>
          <a:noFill/>
        </p:spPr>
        <p:txBody>
          <a:bodyPr wrap="square" rtlCol="0">
            <a:spAutoFit/>
          </a:bodyPr>
          <a:lstStyle/>
          <a:p>
            <a:pPr algn="just"/>
            <a:r>
              <a:rPr lang="it-IT" sz="1600" dirty="0"/>
              <a:t>L’emissione avviene quando una radiazione viene prodotta (emessa) a seguito di una transizione da un alto livello energetico ad uno più basso. Meccanismo alla base della fluorescenza.</a:t>
            </a:r>
            <a:endParaRPr lang="en-US" sz="1600" dirty="0"/>
          </a:p>
        </p:txBody>
      </p:sp>
      <mc:AlternateContent xmlns:mc="http://schemas.openxmlformats.org/markup-compatibility/2006" xmlns:p14="http://schemas.microsoft.com/office/powerpoint/2010/main">
        <mc:Choice Requires="p14">
          <p:contentPart p14:bwMode="auto" r:id="rId21">
            <p14:nvContentPartPr>
              <p14:cNvPr id="39" name="Input penna 38">
                <a:extLst>
                  <a:ext uri="{FF2B5EF4-FFF2-40B4-BE49-F238E27FC236}">
                    <a16:creationId xmlns:a16="http://schemas.microsoft.com/office/drawing/2014/main" id="{83CB8253-F941-48A0-B48A-09DC14D12CC3}"/>
                  </a:ext>
                </a:extLst>
              </p14:cNvPr>
              <p14:cNvContentPartPr/>
              <p14:nvPr/>
            </p14:nvContentPartPr>
            <p14:xfrm>
              <a:off x="4356222" y="2277440"/>
              <a:ext cx="903024" cy="579888"/>
            </p14:xfrm>
          </p:contentPart>
        </mc:Choice>
        <mc:Fallback xmlns="">
          <p:pic>
            <p:nvPicPr>
              <p:cNvPr id="39" name="Input penna 38">
                <a:extLst>
                  <a:ext uri="{FF2B5EF4-FFF2-40B4-BE49-F238E27FC236}">
                    <a16:creationId xmlns:a16="http://schemas.microsoft.com/office/drawing/2014/main" id="{83CB8253-F941-48A0-B48A-09DC14D12CC3}"/>
                  </a:ext>
                </a:extLst>
              </p:cNvPr>
              <p:cNvPicPr/>
              <p:nvPr/>
            </p:nvPicPr>
            <p:blipFill>
              <a:blip r:embed="rId22"/>
              <a:stretch>
                <a:fillRect/>
              </a:stretch>
            </p:blipFill>
            <p:spPr>
              <a:xfrm>
                <a:off x="4334627" y="2234272"/>
                <a:ext cx="945854" cy="665864"/>
              </a:xfrm>
              <a:prstGeom prst="rect">
                <a:avLst/>
              </a:prstGeom>
            </p:spPr>
          </p:pic>
        </mc:Fallback>
      </mc:AlternateContent>
      <mc:AlternateContent xmlns:mc="http://schemas.openxmlformats.org/markup-compatibility/2006" xmlns:p14="http://schemas.microsoft.com/office/powerpoint/2010/main">
        <mc:Choice Requires="p14">
          <p:contentPart p14:bwMode="auto" r:id="rId23">
            <p14:nvContentPartPr>
              <p14:cNvPr id="40" name="Input penna 39">
                <a:extLst>
                  <a:ext uri="{FF2B5EF4-FFF2-40B4-BE49-F238E27FC236}">
                    <a16:creationId xmlns:a16="http://schemas.microsoft.com/office/drawing/2014/main" id="{03CE1F65-ADD3-4DBD-962D-ED5779F48C44}"/>
                  </a:ext>
                </a:extLst>
              </p14:cNvPr>
              <p14:cNvContentPartPr/>
              <p14:nvPr/>
            </p14:nvContentPartPr>
            <p14:xfrm>
              <a:off x="4349310" y="3823136"/>
              <a:ext cx="234864" cy="385056"/>
            </p14:xfrm>
          </p:contentPart>
        </mc:Choice>
        <mc:Fallback xmlns="">
          <p:pic>
            <p:nvPicPr>
              <p:cNvPr id="40" name="Input penna 39">
                <a:extLst>
                  <a:ext uri="{FF2B5EF4-FFF2-40B4-BE49-F238E27FC236}">
                    <a16:creationId xmlns:a16="http://schemas.microsoft.com/office/drawing/2014/main" id="{03CE1F65-ADD3-4DBD-962D-ED5779F48C44}"/>
                  </a:ext>
                </a:extLst>
              </p:cNvPr>
              <p:cNvPicPr/>
              <p:nvPr/>
            </p:nvPicPr>
            <p:blipFill>
              <a:blip r:embed="rId24"/>
              <a:stretch>
                <a:fillRect/>
              </a:stretch>
            </p:blipFill>
            <p:spPr>
              <a:xfrm>
                <a:off x="4327730" y="3779992"/>
                <a:ext cx="277665" cy="470984"/>
              </a:xfrm>
              <a:prstGeom prst="rect">
                <a:avLst/>
              </a:prstGeom>
            </p:spPr>
          </p:pic>
        </mc:Fallback>
      </mc:AlternateContent>
      <mc:AlternateContent xmlns:mc="http://schemas.openxmlformats.org/markup-compatibility/2006" xmlns:p14="http://schemas.microsoft.com/office/powerpoint/2010/main">
        <mc:Choice Requires="p14">
          <p:contentPart p14:bwMode="auto" r:id="rId25">
            <p14:nvContentPartPr>
              <p14:cNvPr id="41" name="Input penna 40">
                <a:extLst>
                  <a:ext uri="{FF2B5EF4-FFF2-40B4-BE49-F238E27FC236}">
                    <a16:creationId xmlns:a16="http://schemas.microsoft.com/office/drawing/2014/main" id="{B5DB1411-2A59-4BE2-92E8-182D66237872}"/>
                  </a:ext>
                </a:extLst>
              </p14:cNvPr>
              <p14:cNvContentPartPr/>
              <p14:nvPr/>
            </p14:nvContentPartPr>
            <p14:xfrm>
              <a:off x="4400574" y="3993488"/>
              <a:ext cx="686592" cy="486576"/>
            </p14:xfrm>
          </p:contentPart>
        </mc:Choice>
        <mc:Fallback xmlns="">
          <p:pic>
            <p:nvPicPr>
              <p:cNvPr id="41" name="Input penna 40">
                <a:extLst>
                  <a:ext uri="{FF2B5EF4-FFF2-40B4-BE49-F238E27FC236}">
                    <a16:creationId xmlns:a16="http://schemas.microsoft.com/office/drawing/2014/main" id="{B5DB1411-2A59-4BE2-92E8-182D66237872}"/>
                  </a:ext>
                </a:extLst>
              </p:cNvPr>
              <p:cNvPicPr/>
              <p:nvPr/>
            </p:nvPicPr>
            <p:blipFill>
              <a:blip r:embed="rId26"/>
              <a:stretch>
                <a:fillRect/>
              </a:stretch>
            </p:blipFill>
            <p:spPr>
              <a:xfrm>
                <a:off x="4378983" y="3950333"/>
                <a:ext cx="729414" cy="572527"/>
              </a:xfrm>
              <a:prstGeom prst="rect">
                <a:avLst/>
              </a:prstGeom>
            </p:spPr>
          </p:pic>
        </mc:Fallback>
      </mc:AlternateContent>
      <mc:AlternateContent xmlns:mc="http://schemas.openxmlformats.org/markup-compatibility/2006" xmlns:p14="http://schemas.microsoft.com/office/powerpoint/2010/main">
        <mc:Choice Requires="p14">
          <p:contentPart p14:bwMode="auto" r:id="rId27">
            <p14:nvContentPartPr>
              <p14:cNvPr id="42" name="Input penna 41">
                <a:extLst>
                  <a:ext uri="{FF2B5EF4-FFF2-40B4-BE49-F238E27FC236}">
                    <a16:creationId xmlns:a16="http://schemas.microsoft.com/office/drawing/2014/main" id="{DA5C1C88-24EE-456D-9D1B-A3BBD60ACADB}"/>
                  </a:ext>
                </a:extLst>
              </p14:cNvPr>
              <p14:cNvContentPartPr/>
              <p14:nvPr/>
            </p14:nvContentPartPr>
            <p14:xfrm>
              <a:off x="4964046" y="4193936"/>
              <a:ext cx="363456" cy="603216"/>
            </p14:xfrm>
          </p:contentPart>
        </mc:Choice>
        <mc:Fallback xmlns="">
          <p:pic>
            <p:nvPicPr>
              <p:cNvPr id="42" name="Input penna 41">
                <a:extLst>
                  <a:ext uri="{FF2B5EF4-FFF2-40B4-BE49-F238E27FC236}">
                    <a16:creationId xmlns:a16="http://schemas.microsoft.com/office/drawing/2014/main" id="{DA5C1C88-24EE-456D-9D1B-A3BBD60ACADB}"/>
                  </a:ext>
                </a:extLst>
              </p:cNvPr>
              <p:cNvPicPr/>
              <p:nvPr/>
            </p:nvPicPr>
            <p:blipFill>
              <a:blip r:embed="rId28"/>
              <a:stretch>
                <a:fillRect/>
              </a:stretch>
            </p:blipFill>
            <p:spPr>
              <a:xfrm>
                <a:off x="4942476" y="4150772"/>
                <a:ext cx="406237" cy="689184"/>
              </a:xfrm>
              <a:prstGeom prst="rect">
                <a:avLst/>
              </a:prstGeom>
            </p:spPr>
          </p:pic>
        </mc:Fallback>
      </mc:AlternateContent>
      <mc:AlternateContent xmlns:mc="http://schemas.openxmlformats.org/markup-compatibility/2006" xmlns:p14="http://schemas.microsoft.com/office/powerpoint/2010/main">
        <mc:Choice Requires="p14">
          <p:contentPart p14:bwMode="auto" r:id="rId29">
            <p14:nvContentPartPr>
              <p14:cNvPr id="47" name="Input penna 46">
                <a:extLst>
                  <a:ext uri="{FF2B5EF4-FFF2-40B4-BE49-F238E27FC236}">
                    <a16:creationId xmlns:a16="http://schemas.microsoft.com/office/drawing/2014/main" id="{7084AD8D-842B-4ACA-BBB8-4D7161AE80AE}"/>
                  </a:ext>
                </a:extLst>
              </p14:cNvPr>
              <p14:cNvContentPartPr/>
              <p14:nvPr/>
            </p14:nvContentPartPr>
            <p14:xfrm rot="15931053">
              <a:off x="2633182" y="2394513"/>
              <a:ext cx="903024" cy="579888"/>
            </p14:xfrm>
          </p:contentPart>
        </mc:Choice>
        <mc:Fallback xmlns="">
          <p:pic>
            <p:nvPicPr>
              <p:cNvPr id="47" name="Input penna 46">
                <a:extLst>
                  <a:ext uri="{FF2B5EF4-FFF2-40B4-BE49-F238E27FC236}">
                    <a16:creationId xmlns:a16="http://schemas.microsoft.com/office/drawing/2014/main" id="{7084AD8D-842B-4ACA-BBB8-4D7161AE80AE}"/>
                  </a:ext>
                </a:extLst>
              </p:cNvPr>
              <p:cNvPicPr/>
              <p:nvPr/>
            </p:nvPicPr>
            <p:blipFill>
              <a:blip r:embed="rId22"/>
              <a:stretch>
                <a:fillRect/>
              </a:stretch>
            </p:blipFill>
            <p:spPr>
              <a:xfrm rot="15931053">
                <a:off x="2611587" y="2351345"/>
                <a:ext cx="945854" cy="665864"/>
              </a:xfrm>
              <a:prstGeom prst="rect">
                <a:avLst/>
              </a:prstGeom>
            </p:spPr>
          </p:pic>
        </mc:Fallback>
      </mc:AlternateContent>
      <mc:AlternateContent xmlns:mc="http://schemas.openxmlformats.org/markup-compatibility/2006" xmlns:p14="http://schemas.microsoft.com/office/powerpoint/2010/main">
        <mc:Choice Requires="p14">
          <p:contentPart p14:bwMode="auto" r:id="rId30">
            <p14:nvContentPartPr>
              <p14:cNvPr id="65" name="Input penna 64">
                <a:extLst>
                  <a:ext uri="{FF2B5EF4-FFF2-40B4-BE49-F238E27FC236}">
                    <a16:creationId xmlns:a16="http://schemas.microsoft.com/office/drawing/2014/main" id="{FE142E36-18BB-4982-9E59-0FE6C975474B}"/>
                  </a:ext>
                </a:extLst>
              </p14:cNvPr>
              <p14:cNvContentPartPr/>
              <p14:nvPr/>
            </p14:nvContentPartPr>
            <p14:xfrm rot="10800000">
              <a:off x="2397305" y="4150385"/>
              <a:ext cx="903024" cy="579888"/>
            </p14:xfrm>
          </p:contentPart>
        </mc:Choice>
        <mc:Fallback xmlns="">
          <p:pic>
            <p:nvPicPr>
              <p:cNvPr id="65" name="Input penna 64">
                <a:extLst>
                  <a:ext uri="{FF2B5EF4-FFF2-40B4-BE49-F238E27FC236}">
                    <a16:creationId xmlns:a16="http://schemas.microsoft.com/office/drawing/2014/main" id="{FE142E36-18BB-4982-9E59-0FE6C975474B}"/>
                  </a:ext>
                </a:extLst>
              </p:cNvPr>
              <p:cNvPicPr/>
              <p:nvPr/>
            </p:nvPicPr>
            <p:blipFill>
              <a:blip r:embed="rId22"/>
              <a:stretch>
                <a:fillRect/>
              </a:stretch>
            </p:blipFill>
            <p:spPr>
              <a:xfrm rot="10800000">
                <a:off x="2375710" y="4107217"/>
                <a:ext cx="945854" cy="665864"/>
              </a:xfrm>
              <a:prstGeom prst="rect">
                <a:avLst/>
              </a:prstGeom>
            </p:spPr>
          </p:pic>
        </mc:Fallback>
      </mc:AlternateContent>
      <p:sp>
        <p:nvSpPr>
          <p:cNvPr id="66" name="CasellaDiTesto 65">
            <a:extLst>
              <a:ext uri="{FF2B5EF4-FFF2-40B4-BE49-F238E27FC236}">
                <a16:creationId xmlns:a16="http://schemas.microsoft.com/office/drawing/2014/main" id="{D67FE051-D9E6-4740-9DBD-9A48360ED666}"/>
              </a:ext>
            </a:extLst>
          </p:cNvPr>
          <p:cNvSpPr txBox="1"/>
          <p:nvPr/>
        </p:nvSpPr>
        <p:spPr>
          <a:xfrm>
            <a:off x="1221853" y="2293017"/>
            <a:ext cx="1441701" cy="646331"/>
          </a:xfrm>
          <a:prstGeom prst="rect">
            <a:avLst/>
          </a:prstGeom>
          <a:noFill/>
        </p:spPr>
        <p:txBody>
          <a:bodyPr wrap="square" rtlCol="0">
            <a:spAutoFit/>
          </a:bodyPr>
          <a:lstStyle/>
          <a:p>
            <a:pPr algn="ctr"/>
            <a:r>
              <a:rPr lang="it-IT" dirty="0"/>
              <a:t>Fascio di Luce</a:t>
            </a:r>
          </a:p>
        </p:txBody>
      </p:sp>
      <p:sp>
        <p:nvSpPr>
          <p:cNvPr id="67" name="CasellaDiTesto 66">
            <a:extLst>
              <a:ext uri="{FF2B5EF4-FFF2-40B4-BE49-F238E27FC236}">
                <a16:creationId xmlns:a16="http://schemas.microsoft.com/office/drawing/2014/main" id="{BA8BE0D8-7EE5-4A36-A86D-0C45197F0BFF}"/>
              </a:ext>
            </a:extLst>
          </p:cNvPr>
          <p:cNvSpPr txBox="1"/>
          <p:nvPr/>
        </p:nvSpPr>
        <p:spPr>
          <a:xfrm>
            <a:off x="2936535" y="1763524"/>
            <a:ext cx="1441701" cy="369332"/>
          </a:xfrm>
          <a:prstGeom prst="rect">
            <a:avLst/>
          </a:prstGeom>
          <a:noFill/>
        </p:spPr>
        <p:txBody>
          <a:bodyPr wrap="square" rtlCol="0">
            <a:spAutoFit/>
          </a:bodyPr>
          <a:lstStyle/>
          <a:p>
            <a:pPr algn="ctr"/>
            <a:r>
              <a:rPr lang="it-IT" dirty="0"/>
              <a:t>Campione</a:t>
            </a:r>
          </a:p>
        </p:txBody>
      </p:sp>
      <p:sp>
        <p:nvSpPr>
          <p:cNvPr id="3" name="Segnaposto numero diapositiva 2">
            <a:extLst>
              <a:ext uri="{FF2B5EF4-FFF2-40B4-BE49-F238E27FC236}">
                <a16:creationId xmlns:a16="http://schemas.microsoft.com/office/drawing/2014/main" id="{DB30DDE9-552D-46E5-A285-FC57F1B3A2BB}"/>
              </a:ext>
            </a:extLst>
          </p:cNvPr>
          <p:cNvSpPr>
            <a:spLocks noGrp="1"/>
          </p:cNvSpPr>
          <p:nvPr>
            <p:ph type="sldNum" sz="quarter" idx="12"/>
          </p:nvPr>
        </p:nvSpPr>
        <p:spPr/>
        <p:txBody>
          <a:bodyPr/>
          <a:lstStyle/>
          <a:p>
            <a:pPr lvl="0"/>
            <a:fld id="{C5B879D8-86BF-4C51-8339-B07B2F9B8FE0}" type="slidenum">
              <a:rPr lang="it-IT" smtClean="0"/>
              <a:pPr lvl="0"/>
              <a:t>20</a:t>
            </a:fld>
            <a:endParaRPr lang="it-IT"/>
          </a:p>
        </p:txBody>
      </p:sp>
      <mc:AlternateContent xmlns:mc="http://schemas.openxmlformats.org/markup-compatibility/2006" xmlns:p14="http://schemas.microsoft.com/office/powerpoint/2010/main">
        <mc:Choice Requires="p14">
          <p:contentPart p14:bwMode="auto" r:id="rId31">
            <p14:nvContentPartPr>
              <p14:cNvPr id="8" name="Input penna 7">
                <a:extLst>
                  <a:ext uri="{FF2B5EF4-FFF2-40B4-BE49-F238E27FC236}">
                    <a16:creationId xmlns:a16="http://schemas.microsoft.com/office/drawing/2014/main" id="{F021ED3B-197C-3F24-94B1-7E7E86BA4FA2}"/>
                  </a:ext>
                </a:extLst>
              </p14:cNvPr>
              <p14:cNvContentPartPr/>
              <p14:nvPr/>
            </p14:nvContentPartPr>
            <p14:xfrm>
              <a:off x="1287360" y="3126600"/>
              <a:ext cx="4448160" cy="465840"/>
            </p14:xfrm>
          </p:contentPart>
        </mc:Choice>
        <mc:Fallback xmlns="">
          <p:pic>
            <p:nvPicPr>
              <p:cNvPr id="8" name="Input penna 7">
                <a:extLst>
                  <a:ext uri="{FF2B5EF4-FFF2-40B4-BE49-F238E27FC236}">
                    <a16:creationId xmlns:a16="http://schemas.microsoft.com/office/drawing/2014/main" id="{F021ED3B-197C-3F24-94B1-7E7E86BA4FA2}"/>
                  </a:ext>
                </a:extLst>
              </p:cNvPr>
              <p:cNvPicPr/>
              <p:nvPr/>
            </p:nvPicPr>
            <p:blipFill>
              <a:blip r:embed="rId32"/>
              <a:stretch>
                <a:fillRect/>
              </a:stretch>
            </p:blipFill>
            <p:spPr>
              <a:xfrm>
                <a:off x="1278000" y="3117240"/>
                <a:ext cx="4466880" cy="484560"/>
              </a:xfrm>
              <a:prstGeom prst="rect">
                <a:avLst/>
              </a:prstGeom>
            </p:spPr>
          </p:pic>
        </mc:Fallback>
      </mc:AlternateContent>
    </p:spTree>
    <p:extLst>
      <p:ext uri="{BB962C8B-B14F-4D97-AF65-F5344CB8AC3E}">
        <p14:creationId xmlns:p14="http://schemas.microsoft.com/office/powerpoint/2010/main" val="4176670076"/>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6" presetClass="emph" presetSubtype="0" fill="hold" nodeType="withEffect">
                                  <p:stCondLst>
                                    <p:cond delay="3000"/>
                                  </p:stCondLst>
                                  <p:childTnLst>
                                    <p:animEffect transition="out" filter="fade">
                                      <p:cBhvr>
                                        <p:cTn id="6" dur="500" tmFilter="0, 0; .2, .5; .8, .5; 1, 0"/>
                                        <p:tgtEl>
                                          <p:spTgt spid="9"/>
                                        </p:tgtEl>
                                      </p:cBhvr>
                                    </p:animEffect>
                                    <p:animScale>
                                      <p:cBhvr>
                                        <p:cTn id="7" dur="250" autoRev="1" fill="hold"/>
                                        <p:tgtEl>
                                          <p:spTgt spid="9"/>
                                        </p:tgtEl>
                                      </p:cBhvr>
                                      <p:by x="105000" y="105000"/>
                                    </p:animScale>
                                  </p:childTnLst>
                                </p:cTn>
                              </p:par>
                            </p:childTnLst>
                          </p:cTn>
                        </p:par>
                        <p:par>
                          <p:cTn id="8" fill="hold">
                            <p:stCondLst>
                              <p:cond delay="3500"/>
                            </p:stCondLst>
                            <p:childTnLst>
                              <p:par>
                                <p:cTn id="9" presetID="26" presetClass="emph" presetSubtype="0" fill="hold" nodeType="afterEffect">
                                  <p:stCondLst>
                                    <p:cond delay="0"/>
                                  </p:stCondLst>
                                  <p:childTnLst>
                                    <p:animEffect transition="out" filter="fade">
                                      <p:cBhvr>
                                        <p:cTn id="10" dur="500" tmFilter="0, 0; .2, .5; .8, .5; 1, 0"/>
                                        <p:tgtEl>
                                          <p:spTgt spid="12"/>
                                        </p:tgtEl>
                                      </p:cBhvr>
                                    </p:animEffect>
                                    <p:animScale>
                                      <p:cBhvr>
                                        <p:cTn id="11" dur="250" autoRev="1" fill="hold"/>
                                        <p:tgtEl>
                                          <p:spTgt spid="12"/>
                                        </p:tgtEl>
                                      </p:cBhvr>
                                      <p:by x="105000" y="105000"/>
                                    </p:animScale>
                                  </p:childTnLst>
                                </p:cTn>
                              </p:par>
                              <p:par>
                                <p:cTn id="12" presetID="26" presetClass="emph" presetSubtype="0" fill="hold" nodeType="withEffect">
                                  <p:stCondLst>
                                    <p:cond delay="0"/>
                                  </p:stCondLst>
                                  <p:childTnLst>
                                    <p:animEffect transition="out" filter="fade">
                                      <p:cBhvr>
                                        <p:cTn id="13" dur="500" tmFilter="0, 0; .2, .5; .8, .5; 1, 0"/>
                                        <p:tgtEl>
                                          <p:spTgt spid="42"/>
                                        </p:tgtEl>
                                      </p:cBhvr>
                                    </p:animEffect>
                                    <p:animScale>
                                      <p:cBhvr>
                                        <p:cTn id="14" dur="250" autoRev="1" fill="hold"/>
                                        <p:tgtEl>
                                          <p:spTgt spid="42"/>
                                        </p:tgtEl>
                                      </p:cBhvr>
                                      <p:by x="105000" y="105000"/>
                                    </p:animScale>
                                  </p:childTnLst>
                                </p:cTn>
                              </p:par>
                              <p:par>
                                <p:cTn id="15" presetID="26" presetClass="emph" presetSubtype="0" fill="hold" nodeType="withEffect">
                                  <p:stCondLst>
                                    <p:cond delay="0"/>
                                  </p:stCondLst>
                                  <p:childTnLst>
                                    <p:animEffect transition="out" filter="fade">
                                      <p:cBhvr>
                                        <p:cTn id="16" dur="500" tmFilter="0, 0; .2, .5; .8, .5; 1, 0"/>
                                        <p:tgtEl>
                                          <p:spTgt spid="41"/>
                                        </p:tgtEl>
                                      </p:cBhvr>
                                    </p:animEffect>
                                    <p:animScale>
                                      <p:cBhvr>
                                        <p:cTn id="17" dur="250" autoRev="1" fill="hold"/>
                                        <p:tgtEl>
                                          <p:spTgt spid="41"/>
                                        </p:tgtEl>
                                      </p:cBhvr>
                                      <p:by x="105000" y="105000"/>
                                    </p:animScale>
                                  </p:childTnLst>
                                </p:cTn>
                              </p:par>
                              <p:par>
                                <p:cTn id="18" presetID="26" presetClass="emph" presetSubtype="0" fill="hold" nodeType="withEffect">
                                  <p:stCondLst>
                                    <p:cond delay="0"/>
                                  </p:stCondLst>
                                  <p:childTnLst>
                                    <p:animEffect transition="out" filter="fade">
                                      <p:cBhvr>
                                        <p:cTn id="19" dur="500" tmFilter="0, 0; .2, .5; .8, .5; 1, 0"/>
                                        <p:tgtEl>
                                          <p:spTgt spid="40"/>
                                        </p:tgtEl>
                                      </p:cBhvr>
                                    </p:animEffect>
                                    <p:animScale>
                                      <p:cBhvr>
                                        <p:cTn id="20" dur="250" autoRev="1" fill="hold"/>
                                        <p:tgtEl>
                                          <p:spTgt spid="40"/>
                                        </p:tgtEl>
                                      </p:cBhvr>
                                      <p:by x="105000" y="105000"/>
                                    </p:animScale>
                                  </p:childTnLst>
                                </p:cTn>
                              </p:par>
                              <p:par>
                                <p:cTn id="21" presetID="26" presetClass="emph" presetSubtype="0" fill="hold" nodeType="withEffect">
                                  <p:stCondLst>
                                    <p:cond delay="0"/>
                                  </p:stCondLst>
                                  <p:childTnLst>
                                    <p:animEffect transition="out" filter="fade">
                                      <p:cBhvr>
                                        <p:cTn id="22" dur="500" tmFilter="0, 0; .2, .5; .8, .5; 1, 0"/>
                                        <p:tgtEl>
                                          <p:spTgt spid="39"/>
                                        </p:tgtEl>
                                      </p:cBhvr>
                                    </p:animEffect>
                                    <p:animScale>
                                      <p:cBhvr>
                                        <p:cTn id="23" dur="250" autoRev="1" fill="hold"/>
                                        <p:tgtEl>
                                          <p:spTgt spid="39"/>
                                        </p:tgtEl>
                                      </p:cBhvr>
                                      <p:by x="105000" y="105000"/>
                                    </p:animScale>
                                  </p:childTnLst>
                                </p:cTn>
                              </p:par>
                              <p:par>
                                <p:cTn id="24" presetID="26" presetClass="emph" presetSubtype="0" fill="hold" nodeType="withEffect">
                                  <p:stCondLst>
                                    <p:cond delay="0"/>
                                  </p:stCondLst>
                                  <p:childTnLst>
                                    <p:animEffect transition="out" filter="fade">
                                      <p:cBhvr>
                                        <p:cTn id="25" dur="500" tmFilter="0, 0; .2, .5; .8, .5; 1, 0"/>
                                        <p:tgtEl>
                                          <p:spTgt spid="47"/>
                                        </p:tgtEl>
                                      </p:cBhvr>
                                    </p:animEffect>
                                    <p:animScale>
                                      <p:cBhvr>
                                        <p:cTn id="26" dur="250" autoRev="1" fill="hold"/>
                                        <p:tgtEl>
                                          <p:spTgt spid="47"/>
                                        </p:tgtEl>
                                      </p:cBhvr>
                                      <p:by x="105000" y="105000"/>
                                    </p:animScale>
                                  </p:childTnLst>
                                </p:cTn>
                              </p:par>
                              <p:par>
                                <p:cTn id="27" presetID="26" presetClass="emph" presetSubtype="0" fill="hold" nodeType="withEffect">
                                  <p:stCondLst>
                                    <p:cond delay="0"/>
                                  </p:stCondLst>
                                  <p:childTnLst>
                                    <p:animEffect transition="out" filter="fade">
                                      <p:cBhvr>
                                        <p:cTn id="28" dur="500" tmFilter="0, 0; .2, .5; .8, .5; 1, 0"/>
                                        <p:tgtEl>
                                          <p:spTgt spid="65"/>
                                        </p:tgtEl>
                                      </p:cBhvr>
                                    </p:animEffect>
                                    <p:animScale>
                                      <p:cBhvr>
                                        <p:cTn id="29" dur="250" autoRev="1" fill="hold"/>
                                        <p:tgtEl>
                                          <p:spTgt spid="65"/>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552135C3-7A59-4B97-8FF9-458A6C8084CD}"/>
              </a:ext>
            </a:extLst>
          </p:cNvPr>
          <p:cNvSpPr txBox="1">
            <a:spLocks/>
          </p:cNvSpPr>
          <p:nvPr/>
        </p:nvSpPr>
        <p:spPr>
          <a:xfrm>
            <a:off x="1403648" y="-27384"/>
            <a:ext cx="7077112" cy="1142640"/>
          </a:xfrm>
          <a:prstGeom prst="rect">
            <a:avLst/>
          </a:prstGeom>
          <a:noFill/>
          <a:ln>
            <a:noFill/>
          </a:ln>
        </p:spPr>
        <p:txBody>
          <a:bodyPr vert="horz" wrap="square" lIns="0" tIns="0" rIns="0" bIns="0" anchor="ctr"/>
          <a:lstStyle>
            <a:defPPr lvl="0">
              <a:buSzPct val="45000"/>
              <a:buFont typeface="StarSymbol"/>
              <a:buNone/>
            </a:defPPr>
            <a:lvl1pPr lvl="0">
              <a:buSzPct val="45000"/>
              <a:buFont typeface="StarSymbol"/>
              <a:buChar char="●"/>
            </a:lvl1pPr>
            <a:lvl2pPr lvl="1">
              <a:buSzPct val="45000"/>
              <a:buFont typeface="StarSymbol"/>
              <a:buChar char="●"/>
            </a:lvl2pPr>
            <a:lvl3pPr lvl="2">
              <a:buSzPct val="45000"/>
              <a:buFont typeface="StarSymbol"/>
              <a:buChar char="●"/>
            </a:lvl3pPr>
            <a:lvl4pPr lvl="3">
              <a:buSzPct val="45000"/>
              <a:buFont typeface="StarSymbol"/>
              <a:buChar char="●"/>
            </a:lvl4pPr>
            <a:lvl5pPr lvl="4">
              <a:buSzPct val="45000"/>
              <a:buFont typeface="StarSymbol"/>
              <a:buChar char="●"/>
            </a:lvl5pPr>
            <a:lvl6pPr lvl="5">
              <a:buSzPct val="45000"/>
              <a:buFont typeface="StarSymbol"/>
              <a:buChar char="●"/>
            </a:lvl6pPr>
            <a:lvl7pPr lvl="6">
              <a:buSzPct val="45000"/>
              <a:buFont typeface="StarSymbol"/>
              <a:buChar char="●"/>
            </a:lvl7pPr>
            <a:lvl8pPr lvl="7">
              <a:buSzPct val="45000"/>
              <a:buFont typeface="StarSymbol"/>
              <a:buChar char="●"/>
            </a:lvl8pPr>
            <a:lvl9pPr lvl="8">
              <a:buSzPct val="45000"/>
              <a:buFont typeface="StarSymbol"/>
              <a:buChar char="●"/>
            </a:lvl9pPr>
          </a:lstStyle>
          <a:p>
            <a:pPr marL="0" marR="0" lvl="0" indent="0" algn="l" defTabSz="914400" rtl="0" eaLnBrk="1" fontAlgn="auto" latinLnBrk="0" hangingPunct="1">
              <a:lnSpc>
                <a:spcPct val="100000"/>
              </a:lnSpc>
              <a:spcBef>
                <a:spcPts val="0"/>
              </a:spcBef>
              <a:spcAft>
                <a:spcPts val="0"/>
              </a:spcAft>
              <a:buClrTx/>
              <a:buSzPct val="45000"/>
              <a:buFont typeface="StarSymbol"/>
              <a:buNone/>
              <a:tabLst/>
              <a:defRPr/>
            </a:pPr>
            <a:r>
              <a:rPr lang="it-IT" sz="3200" dirty="0">
                <a:solidFill>
                  <a:srgbClr val="FF0000"/>
                </a:solidFill>
                <a:highlight>
                  <a:scrgbClr r="0" g="0" b="0">
                    <a:alpha val="0"/>
                  </a:scrgbClr>
                </a:highlight>
                <a:latin typeface="Calibri"/>
                <a:ea typeface="Noto Sans CJK SC Regular" pitchFamily="2"/>
                <a:cs typeface="FreeSans" pitchFamily="2"/>
              </a:rPr>
              <a:t>Modalità di interazione luce-materia</a:t>
            </a:r>
            <a:endParaRPr kumimoji="0" lang="en-US" sz="3200" b="0" i="0" u="none" strike="noStrike" kern="1200" cap="none" spc="0" normalizeH="0" baseline="0" noProof="0" dirty="0">
              <a:ln>
                <a:noFill/>
              </a:ln>
              <a:solidFill>
                <a:srgbClr val="FF0000"/>
              </a:solidFill>
              <a:effectLst/>
              <a:highlight>
                <a:scrgbClr r="0" g="0" b="0">
                  <a:alpha val="0"/>
                </a:scrgbClr>
              </a:highlight>
              <a:uLnTx/>
              <a:uFillTx/>
              <a:latin typeface="Calibri"/>
              <a:ea typeface="Noto Sans CJK SC Regular" pitchFamily="2"/>
              <a:cs typeface="FreeSans" pitchFamily="2"/>
            </a:endParaRPr>
          </a:p>
        </p:txBody>
      </p:sp>
      <p:grpSp>
        <p:nvGrpSpPr>
          <p:cNvPr id="9" name="Gruppo 8">
            <a:extLst>
              <a:ext uri="{FF2B5EF4-FFF2-40B4-BE49-F238E27FC236}">
                <a16:creationId xmlns:a16="http://schemas.microsoft.com/office/drawing/2014/main" id="{18A35F64-E033-4698-8BD7-3C017857BFE3}"/>
              </a:ext>
            </a:extLst>
          </p:cNvPr>
          <p:cNvGrpSpPr/>
          <p:nvPr/>
        </p:nvGrpSpPr>
        <p:grpSpPr>
          <a:xfrm>
            <a:off x="1121659" y="2978553"/>
            <a:ext cx="2016224" cy="864096"/>
            <a:chOff x="1542894" y="2561304"/>
            <a:chExt cx="2786400" cy="1105776"/>
          </a:xfrm>
        </p:grpSpPr>
        <mc:AlternateContent xmlns:mc="http://schemas.openxmlformats.org/markup-compatibility/2006" xmlns:p14="http://schemas.microsoft.com/office/powerpoint/2010/main">
          <mc:Choice Requires="p14">
            <p:contentPart p14:bwMode="auto" r:id="rId2">
              <p14:nvContentPartPr>
                <p14:cNvPr id="4" name="Input penna 3">
                  <a:extLst>
                    <a:ext uri="{FF2B5EF4-FFF2-40B4-BE49-F238E27FC236}">
                      <a16:creationId xmlns:a16="http://schemas.microsoft.com/office/drawing/2014/main" id="{198363D5-6D64-45EE-B17D-602B70BA62E6}"/>
                    </a:ext>
                  </a:extLst>
                </p14:cNvPr>
                <p14:cNvContentPartPr/>
                <p14:nvPr/>
              </p14:nvContentPartPr>
              <p14:xfrm>
                <a:off x="1542894" y="2771544"/>
                <a:ext cx="524736" cy="369072"/>
              </p14:xfrm>
            </p:contentPart>
          </mc:Choice>
          <mc:Fallback xmlns="">
            <p:pic>
              <p:nvPicPr>
                <p:cNvPr id="4" name="Input penna 3">
                  <a:extLst>
                    <a:ext uri="{FF2B5EF4-FFF2-40B4-BE49-F238E27FC236}">
                      <a16:creationId xmlns:a16="http://schemas.microsoft.com/office/drawing/2014/main" id="{198363D5-6D64-45EE-B17D-602B70BA62E6}"/>
                    </a:ext>
                  </a:extLst>
                </p:cNvPr>
                <p:cNvPicPr/>
                <p:nvPr/>
              </p:nvPicPr>
              <p:blipFill>
                <a:blip r:embed="rId3"/>
                <a:stretch>
                  <a:fillRect/>
                </a:stretch>
              </p:blipFill>
              <p:spPr>
                <a:xfrm>
                  <a:off x="1513079" y="2716321"/>
                  <a:ext cx="583868" cy="479057"/>
                </a:xfrm>
                <a:prstGeom prst="rect">
                  <a:avLst/>
                </a:prstGeom>
              </p:spPr>
            </p:pic>
          </mc:Fallback>
        </mc:AlternateContent>
        <mc:AlternateContent xmlns:mc="http://schemas.openxmlformats.org/markup-compatibility/2006" xmlns:p14="http://schemas.microsoft.com/office/powerpoint/2010/main">
          <mc:Choice Requires="p14">
            <p:contentPart p14:bwMode="auto" r:id="rId4">
              <p14:nvContentPartPr>
                <p14:cNvPr id="6" name="Input penna 5">
                  <a:extLst>
                    <a:ext uri="{FF2B5EF4-FFF2-40B4-BE49-F238E27FC236}">
                      <a16:creationId xmlns:a16="http://schemas.microsoft.com/office/drawing/2014/main" id="{D5B1D7A7-E49B-4D42-AE3C-AA21DB6317D4}"/>
                    </a:ext>
                  </a:extLst>
                </p14:cNvPr>
                <p14:cNvContentPartPr/>
                <p14:nvPr/>
              </p14:nvContentPartPr>
              <p14:xfrm>
                <a:off x="3399486" y="2561304"/>
                <a:ext cx="929808" cy="1105776"/>
              </p14:xfrm>
            </p:contentPart>
          </mc:Choice>
          <mc:Fallback xmlns="">
            <p:pic>
              <p:nvPicPr>
                <p:cNvPr id="6" name="Input penna 5">
                  <a:extLst>
                    <a:ext uri="{FF2B5EF4-FFF2-40B4-BE49-F238E27FC236}">
                      <a16:creationId xmlns:a16="http://schemas.microsoft.com/office/drawing/2014/main" id="{D5B1D7A7-E49B-4D42-AE3C-AA21DB6317D4}"/>
                    </a:ext>
                  </a:extLst>
                </p:cNvPr>
                <p:cNvPicPr/>
                <p:nvPr/>
              </p:nvPicPr>
              <p:blipFill>
                <a:blip r:embed="rId5"/>
                <a:stretch>
                  <a:fillRect/>
                </a:stretch>
              </p:blipFill>
              <p:spPr>
                <a:xfrm>
                  <a:off x="3369653" y="2506038"/>
                  <a:ext cx="988978" cy="1215847"/>
                </a:xfrm>
                <a:prstGeom prst="rect">
                  <a:avLst/>
                </a:prstGeom>
              </p:spPr>
            </p:pic>
          </mc:Fallback>
        </mc:AlternateContent>
        <mc:AlternateContent xmlns:mc="http://schemas.openxmlformats.org/markup-compatibility/2006" xmlns:p14="http://schemas.microsoft.com/office/powerpoint/2010/main">
          <mc:Choice Requires="p14">
            <p:contentPart p14:bwMode="auto" r:id="rId6">
              <p14:nvContentPartPr>
                <p14:cNvPr id="5" name="Input penna 4">
                  <a:extLst>
                    <a:ext uri="{FF2B5EF4-FFF2-40B4-BE49-F238E27FC236}">
                      <a16:creationId xmlns:a16="http://schemas.microsoft.com/office/drawing/2014/main" id="{A2E196FA-2652-4D40-B2C3-6DC991787E6D}"/>
                    </a:ext>
                  </a:extLst>
                </p14:cNvPr>
                <p14:cNvContentPartPr/>
                <p14:nvPr/>
              </p14:nvContentPartPr>
              <p14:xfrm>
                <a:off x="1560174" y="2793288"/>
                <a:ext cx="1829952" cy="503424"/>
              </p14:xfrm>
            </p:contentPart>
          </mc:Choice>
          <mc:Fallback xmlns="">
            <p:pic>
              <p:nvPicPr>
                <p:cNvPr id="5" name="Input penna 4">
                  <a:extLst>
                    <a:ext uri="{FF2B5EF4-FFF2-40B4-BE49-F238E27FC236}">
                      <a16:creationId xmlns:a16="http://schemas.microsoft.com/office/drawing/2014/main" id="{A2E196FA-2652-4D40-B2C3-6DC991787E6D}"/>
                    </a:ext>
                  </a:extLst>
                </p:cNvPr>
                <p:cNvPicPr/>
                <p:nvPr/>
              </p:nvPicPr>
              <p:blipFill>
                <a:blip r:embed="rId7"/>
                <a:stretch>
                  <a:fillRect/>
                </a:stretch>
              </p:blipFill>
              <p:spPr>
                <a:xfrm>
                  <a:off x="1530330" y="2738017"/>
                  <a:ext cx="1889143" cy="613505"/>
                </a:xfrm>
                <a:prstGeom prst="rect">
                  <a:avLst/>
                </a:prstGeom>
              </p:spPr>
            </p:pic>
          </mc:Fallback>
        </mc:AlternateContent>
        <mc:AlternateContent xmlns:mc="http://schemas.openxmlformats.org/markup-compatibility/2006" xmlns:p14="http://schemas.microsoft.com/office/powerpoint/2010/main">
          <mc:Choice Requires="p14">
            <p:contentPart p14:bwMode="auto" r:id="rId8">
              <p14:nvContentPartPr>
                <p14:cNvPr id="7" name="Input penna 6">
                  <a:extLst>
                    <a:ext uri="{FF2B5EF4-FFF2-40B4-BE49-F238E27FC236}">
                      <a16:creationId xmlns:a16="http://schemas.microsoft.com/office/drawing/2014/main" id="{A83556ED-BBEB-4DFC-A77E-B6AE561F7E07}"/>
                    </a:ext>
                  </a:extLst>
                </p14:cNvPr>
                <p14:cNvContentPartPr/>
                <p14:nvPr/>
              </p14:nvContentPartPr>
              <p14:xfrm>
                <a:off x="3441246" y="2729064"/>
                <a:ext cx="790560" cy="854928"/>
              </p14:xfrm>
            </p:contentPart>
          </mc:Choice>
          <mc:Fallback xmlns="">
            <p:pic>
              <p:nvPicPr>
                <p:cNvPr id="7" name="Input penna 6">
                  <a:extLst>
                    <a:ext uri="{FF2B5EF4-FFF2-40B4-BE49-F238E27FC236}">
                      <a16:creationId xmlns:a16="http://schemas.microsoft.com/office/drawing/2014/main" id="{A83556ED-BBEB-4DFC-A77E-B6AE561F7E07}"/>
                    </a:ext>
                  </a:extLst>
                </p:cNvPr>
                <p:cNvPicPr/>
                <p:nvPr/>
              </p:nvPicPr>
              <p:blipFill>
                <a:blip r:embed="rId9"/>
                <a:stretch>
                  <a:fillRect/>
                </a:stretch>
              </p:blipFill>
              <p:spPr>
                <a:xfrm>
                  <a:off x="3411395" y="2673818"/>
                  <a:ext cx="849765" cy="964959"/>
                </a:xfrm>
                <a:prstGeom prst="rect">
                  <a:avLst/>
                </a:prstGeom>
              </p:spPr>
            </p:pic>
          </mc:Fallback>
        </mc:AlternateContent>
      </p:grpSp>
      <p:pic>
        <p:nvPicPr>
          <p:cNvPr id="3076" name="Picture 4" descr="Risultati immagini per cuvetta">
            <a:extLst>
              <a:ext uri="{FF2B5EF4-FFF2-40B4-BE49-F238E27FC236}">
                <a16:creationId xmlns:a16="http://schemas.microsoft.com/office/drawing/2014/main" id="{592CCFCB-6ACE-4E0D-971B-5A9BB7EBC272}"/>
              </a:ext>
            </a:extLst>
          </p:cNvPr>
          <p:cNvPicPr>
            <a:picLocks noChangeAspect="1" noChangeArrowheads="1"/>
          </p:cNvPicPr>
          <p:nvPr/>
        </p:nvPicPr>
        <p:blipFill>
          <a:blip r:embed="rId10" cstate="print">
            <a:extLst>
              <a:ext uri="{28A0092B-C50C-407E-A947-70E740481C1C}">
                <a14:useLocalDpi xmlns:a14="http://schemas.microsoft.com/office/drawing/2010/main" val="0"/>
              </a:ext>
            </a:extLst>
          </a:blip>
          <a:srcRect/>
          <a:stretch>
            <a:fillRect/>
          </a:stretch>
        </p:blipFill>
        <p:spPr bwMode="auto">
          <a:xfrm>
            <a:off x="3208391" y="2095799"/>
            <a:ext cx="848015" cy="2413321"/>
          </a:xfrm>
          <a:prstGeom prst="rect">
            <a:avLst/>
          </a:prstGeom>
          <a:noFill/>
          <a:extLst>
            <a:ext uri="{909E8E84-426E-40DD-AFC4-6F175D3DCCD1}">
              <a14:hiddenFill xmlns:a14="http://schemas.microsoft.com/office/drawing/2010/main">
                <a:solidFill>
                  <a:srgbClr val="FFFFFF"/>
                </a:solidFill>
              </a14:hiddenFill>
            </a:ext>
          </a:extLst>
        </p:spPr>
      </p:pic>
      <p:grpSp>
        <p:nvGrpSpPr>
          <p:cNvPr id="12" name="Gruppo 11">
            <a:extLst>
              <a:ext uri="{FF2B5EF4-FFF2-40B4-BE49-F238E27FC236}">
                <a16:creationId xmlns:a16="http://schemas.microsoft.com/office/drawing/2014/main" id="{DC04AE02-83F0-4592-8BFA-C4FB1765C8DA}"/>
              </a:ext>
            </a:extLst>
          </p:cNvPr>
          <p:cNvGrpSpPr/>
          <p:nvPr/>
        </p:nvGrpSpPr>
        <p:grpSpPr>
          <a:xfrm>
            <a:off x="4289140" y="3209009"/>
            <a:ext cx="1218964" cy="444482"/>
            <a:chOff x="1542894" y="2561304"/>
            <a:chExt cx="2786400" cy="1105776"/>
          </a:xfrm>
        </p:grpSpPr>
        <mc:AlternateContent xmlns:mc="http://schemas.openxmlformats.org/markup-compatibility/2006" xmlns:p14="http://schemas.microsoft.com/office/powerpoint/2010/main">
          <mc:Choice Requires="p14">
            <p:contentPart p14:bwMode="auto" r:id="rId11">
              <p14:nvContentPartPr>
                <p14:cNvPr id="13" name="Input penna 12">
                  <a:extLst>
                    <a:ext uri="{FF2B5EF4-FFF2-40B4-BE49-F238E27FC236}">
                      <a16:creationId xmlns:a16="http://schemas.microsoft.com/office/drawing/2014/main" id="{4B631F74-FD24-4D55-9FE9-E7486B1B1788}"/>
                    </a:ext>
                  </a:extLst>
                </p14:cNvPr>
                <p14:cNvContentPartPr/>
                <p14:nvPr/>
              </p14:nvContentPartPr>
              <p14:xfrm>
                <a:off x="1542894" y="2771544"/>
                <a:ext cx="524736" cy="369072"/>
              </p14:xfrm>
            </p:contentPart>
          </mc:Choice>
          <mc:Fallback xmlns="">
            <p:pic>
              <p:nvPicPr>
                <p:cNvPr id="13" name="Input penna 12">
                  <a:extLst>
                    <a:ext uri="{FF2B5EF4-FFF2-40B4-BE49-F238E27FC236}">
                      <a16:creationId xmlns:a16="http://schemas.microsoft.com/office/drawing/2014/main" id="{4B631F74-FD24-4D55-9FE9-E7486B1B1788}"/>
                    </a:ext>
                  </a:extLst>
                </p:cNvPr>
                <p:cNvPicPr/>
                <p:nvPr/>
              </p:nvPicPr>
              <p:blipFill>
                <a:blip r:embed="rId12"/>
                <a:stretch>
                  <a:fillRect/>
                </a:stretch>
              </p:blipFill>
              <p:spPr>
                <a:xfrm>
                  <a:off x="1493623" y="2664308"/>
                  <a:ext cx="622457" cy="582651"/>
                </a:xfrm>
                <a:prstGeom prst="rect">
                  <a:avLst/>
                </a:prstGeom>
              </p:spPr>
            </p:pic>
          </mc:Fallback>
        </mc:AlternateContent>
        <mc:AlternateContent xmlns:mc="http://schemas.openxmlformats.org/markup-compatibility/2006" xmlns:p14="http://schemas.microsoft.com/office/powerpoint/2010/main">
          <mc:Choice Requires="p14">
            <p:contentPart p14:bwMode="auto" r:id="rId13">
              <p14:nvContentPartPr>
                <p14:cNvPr id="14" name="Input penna 13">
                  <a:extLst>
                    <a:ext uri="{FF2B5EF4-FFF2-40B4-BE49-F238E27FC236}">
                      <a16:creationId xmlns:a16="http://schemas.microsoft.com/office/drawing/2014/main" id="{49401024-393F-4934-A2E4-C164610295E5}"/>
                    </a:ext>
                  </a:extLst>
                </p14:cNvPr>
                <p14:cNvContentPartPr/>
                <p14:nvPr/>
              </p14:nvContentPartPr>
              <p14:xfrm>
                <a:off x="3399486" y="2561304"/>
                <a:ext cx="929808" cy="1105776"/>
              </p14:xfrm>
            </p:contentPart>
          </mc:Choice>
          <mc:Fallback xmlns="">
            <p:pic>
              <p:nvPicPr>
                <p:cNvPr id="14" name="Input penna 13">
                  <a:extLst>
                    <a:ext uri="{FF2B5EF4-FFF2-40B4-BE49-F238E27FC236}">
                      <a16:creationId xmlns:a16="http://schemas.microsoft.com/office/drawing/2014/main" id="{49401024-393F-4934-A2E4-C164610295E5}"/>
                    </a:ext>
                  </a:extLst>
                </p:cNvPr>
                <p:cNvPicPr/>
                <p:nvPr/>
              </p:nvPicPr>
              <p:blipFill>
                <a:blip r:embed="rId14"/>
                <a:stretch>
                  <a:fillRect/>
                </a:stretch>
              </p:blipFill>
              <p:spPr>
                <a:xfrm>
                  <a:off x="3350159" y="2453947"/>
                  <a:ext cx="1027639" cy="1319595"/>
                </a:xfrm>
                <a:prstGeom prst="rect">
                  <a:avLst/>
                </a:prstGeom>
              </p:spPr>
            </p:pic>
          </mc:Fallback>
        </mc:AlternateContent>
        <mc:AlternateContent xmlns:mc="http://schemas.openxmlformats.org/markup-compatibility/2006" xmlns:p14="http://schemas.microsoft.com/office/powerpoint/2010/main">
          <mc:Choice Requires="p14">
            <p:contentPart p14:bwMode="auto" r:id="rId15">
              <p14:nvContentPartPr>
                <p14:cNvPr id="15" name="Input penna 14">
                  <a:extLst>
                    <a:ext uri="{FF2B5EF4-FFF2-40B4-BE49-F238E27FC236}">
                      <a16:creationId xmlns:a16="http://schemas.microsoft.com/office/drawing/2014/main" id="{D3A38B0D-EE1A-4E17-B35E-47D389AD3035}"/>
                    </a:ext>
                  </a:extLst>
                </p14:cNvPr>
                <p14:cNvContentPartPr/>
                <p14:nvPr/>
              </p14:nvContentPartPr>
              <p14:xfrm>
                <a:off x="1560174" y="2793288"/>
                <a:ext cx="1829952" cy="503424"/>
              </p14:xfrm>
            </p:contentPart>
          </mc:Choice>
          <mc:Fallback xmlns="">
            <p:pic>
              <p:nvPicPr>
                <p:cNvPr id="15" name="Input penna 14">
                  <a:extLst>
                    <a:ext uri="{FF2B5EF4-FFF2-40B4-BE49-F238E27FC236}">
                      <a16:creationId xmlns:a16="http://schemas.microsoft.com/office/drawing/2014/main" id="{D3A38B0D-EE1A-4E17-B35E-47D389AD3035}"/>
                    </a:ext>
                  </a:extLst>
                </p:cNvPr>
                <p:cNvPicPr/>
                <p:nvPr/>
              </p:nvPicPr>
              <p:blipFill>
                <a:blip r:embed="rId16"/>
                <a:stretch>
                  <a:fillRect/>
                </a:stretch>
              </p:blipFill>
              <p:spPr>
                <a:xfrm>
                  <a:off x="1510827" y="2685795"/>
                  <a:ext cx="1927824" cy="717514"/>
                </a:xfrm>
                <a:prstGeom prst="rect">
                  <a:avLst/>
                </a:prstGeom>
              </p:spPr>
            </p:pic>
          </mc:Fallback>
        </mc:AlternateContent>
        <mc:AlternateContent xmlns:mc="http://schemas.openxmlformats.org/markup-compatibility/2006" xmlns:p14="http://schemas.microsoft.com/office/powerpoint/2010/main">
          <mc:Choice Requires="p14">
            <p:contentPart p14:bwMode="auto" r:id="rId17">
              <p14:nvContentPartPr>
                <p14:cNvPr id="16" name="Input penna 15">
                  <a:extLst>
                    <a:ext uri="{FF2B5EF4-FFF2-40B4-BE49-F238E27FC236}">
                      <a16:creationId xmlns:a16="http://schemas.microsoft.com/office/drawing/2014/main" id="{B57A914A-DA38-43A1-9991-71CA54AD713E}"/>
                    </a:ext>
                  </a:extLst>
                </p14:cNvPr>
                <p14:cNvContentPartPr/>
                <p14:nvPr/>
              </p14:nvContentPartPr>
              <p14:xfrm>
                <a:off x="3441246" y="2729064"/>
                <a:ext cx="790560" cy="854928"/>
              </p14:xfrm>
            </p:contentPart>
          </mc:Choice>
          <mc:Fallback xmlns="">
            <p:pic>
              <p:nvPicPr>
                <p:cNvPr id="16" name="Input penna 15">
                  <a:extLst>
                    <a:ext uri="{FF2B5EF4-FFF2-40B4-BE49-F238E27FC236}">
                      <a16:creationId xmlns:a16="http://schemas.microsoft.com/office/drawing/2014/main" id="{B57A914A-DA38-43A1-9991-71CA54AD713E}"/>
                    </a:ext>
                  </a:extLst>
                </p:cNvPr>
                <p:cNvPicPr/>
                <p:nvPr/>
              </p:nvPicPr>
              <p:blipFill>
                <a:blip r:embed="rId18"/>
                <a:stretch>
                  <a:fillRect/>
                </a:stretch>
              </p:blipFill>
              <p:spPr>
                <a:xfrm>
                  <a:off x="3391887" y="2621751"/>
                  <a:ext cx="888455" cy="1068660"/>
                </a:xfrm>
                <a:prstGeom prst="rect">
                  <a:avLst/>
                </a:prstGeom>
              </p:spPr>
            </p:pic>
          </mc:Fallback>
        </mc:AlternateContent>
      </p:grpSp>
      <p:sp>
        <p:nvSpPr>
          <p:cNvPr id="17" name="CasellaDiTesto 16">
            <a:extLst>
              <a:ext uri="{FF2B5EF4-FFF2-40B4-BE49-F238E27FC236}">
                <a16:creationId xmlns:a16="http://schemas.microsoft.com/office/drawing/2014/main" id="{E76550D6-9D4F-466D-AFD7-21006542914F}"/>
              </a:ext>
            </a:extLst>
          </p:cNvPr>
          <p:cNvSpPr txBox="1"/>
          <p:nvPr/>
        </p:nvSpPr>
        <p:spPr>
          <a:xfrm>
            <a:off x="2774338" y="6126864"/>
            <a:ext cx="1888659" cy="584775"/>
          </a:xfrm>
          <a:prstGeom prst="rect">
            <a:avLst/>
          </a:prstGeom>
          <a:noFill/>
        </p:spPr>
        <p:txBody>
          <a:bodyPr wrap="none" rtlCol="0">
            <a:spAutoFit/>
          </a:bodyPr>
          <a:lstStyle/>
          <a:p>
            <a:r>
              <a:rPr lang="it-IT" sz="3200" b="1" dirty="0">
                <a:ln w="6600">
                  <a:solidFill>
                    <a:schemeClr val="accent2"/>
                  </a:solidFill>
                  <a:prstDash val="solid"/>
                </a:ln>
                <a:solidFill>
                  <a:srgbClr val="FFFFFF"/>
                </a:solidFill>
                <a:effectLst>
                  <a:outerShdw dist="38100" dir="2700000" algn="tl" rotWithShape="0">
                    <a:schemeClr val="accent2"/>
                  </a:outerShdw>
                </a:effectLst>
              </a:rPr>
              <a:t>Scattering</a:t>
            </a:r>
            <a:endParaRPr lang="en-US" sz="3200" b="1" dirty="0">
              <a:ln w="6600">
                <a:solidFill>
                  <a:schemeClr val="accent2"/>
                </a:solidFill>
                <a:prstDash val="solid"/>
              </a:ln>
              <a:solidFill>
                <a:srgbClr val="FFFFFF"/>
              </a:solidFill>
              <a:effectLst>
                <a:outerShdw dist="38100" dir="2700000" algn="tl" rotWithShape="0">
                  <a:schemeClr val="accent2"/>
                </a:outerShdw>
              </a:effectLst>
            </a:endParaRPr>
          </a:p>
        </p:txBody>
      </p:sp>
      <p:cxnSp>
        <p:nvCxnSpPr>
          <p:cNvPr id="45" name="Connettore diritto 44">
            <a:extLst>
              <a:ext uri="{FF2B5EF4-FFF2-40B4-BE49-F238E27FC236}">
                <a16:creationId xmlns:a16="http://schemas.microsoft.com/office/drawing/2014/main" id="{70BE6770-C76E-4CBD-A8BB-D88A69BC4D84}"/>
              </a:ext>
            </a:extLst>
          </p:cNvPr>
          <p:cNvCxnSpPr/>
          <p:nvPr/>
        </p:nvCxnSpPr>
        <p:spPr>
          <a:xfrm>
            <a:off x="6228184" y="1457400"/>
            <a:ext cx="0" cy="5400600"/>
          </a:xfrm>
          <a:prstGeom prst="line">
            <a:avLst/>
          </a:prstGeom>
        </p:spPr>
        <p:style>
          <a:lnRef idx="1">
            <a:schemeClr val="dk1"/>
          </a:lnRef>
          <a:fillRef idx="0">
            <a:schemeClr val="dk1"/>
          </a:fillRef>
          <a:effectRef idx="0">
            <a:schemeClr val="dk1"/>
          </a:effectRef>
          <a:fontRef idx="minor">
            <a:schemeClr val="tx1"/>
          </a:fontRef>
        </p:style>
      </p:cxnSp>
      <p:sp>
        <p:nvSpPr>
          <p:cNvPr id="46" name="CasellaDiTesto 45">
            <a:extLst>
              <a:ext uri="{FF2B5EF4-FFF2-40B4-BE49-F238E27FC236}">
                <a16:creationId xmlns:a16="http://schemas.microsoft.com/office/drawing/2014/main" id="{0FAD7658-BCF8-421B-B085-F23CBF9A5A49}"/>
              </a:ext>
            </a:extLst>
          </p:cNvPr>
          <p:cNvSpPr txBox="1"/>
          <p:nvPr/>
        </p:nvSpPr>
        <p:spPr>
          <a:xfrm>
            <a:off x="2555776" y="1148680"/>
            <a:ext cx="3851846" cy="446892"/>
          </a:xfrm>
          <a:prstGeom prst="rect">
            <a:avLst/>
          </a:prstGeom>
          <a:noFill/>
        </p:spPr>
        <p:txBody>
          <a:bodyPr wrap="square" rtlCol="0">
            <a:spAutoFit/>
          </a:bodyPr>
          <a:lstStyle/>
          <a:p>
            <a:r>
              <a:rPr lang="it-IT" dirty="0">
                <a:ln w="0"/>
                <a:effectLst>
                  <a:outerShdw blurRad="38100" dist="19050" dir="2700000" algn="tl" rotWithShape="0">
                    <a:schemeClr val="dk1">
                      <a:alpha val="40000"/>
                    </a:schemeClr>
                  </a:outerShdw>
                </a:effectLst>
              </a:rPr>
              <a:t>Fenomenologicamente</a:t>
            </a:r>
            <a:endParaRPr lang="en-US" dirty="0">
              <a:ln w="0"/>
              <a:effectLst>
                <a:outerShdw blurRad="38100" dist="19050" dir="2700000" algn="tl" rotWithShape="0">
                  <a:schemeClr val="dk1">
                    <a:alpha val="40000"/>
                  </a:schemeClr>
                </a:outerShdw>
              </a:effectLst>
            </a:endParaRPr>
          </a:p>
        </p:txBody>
      </p:sp>
      <p:sp>
        <p:nvSpPr>
          <p:cNvPr id="48" name="CasellaDiTesto 47">
            <a:extLst>
              <a:ext uri="{FF2B5EF4-FFF2-40B4-BE49-F238E27FC236}">
                <a16:creationId xmlns:a16="http://schemas.microsoft.com/office/drawing/2014/main" id="{0CC6BBD5-58FB-42F1-88A7-37595797321B}"/>
              </a:ext>
            </a:extLst>
          </p:cNvPr>
          <p:cNvSpPr txBox="1"/>
          <p:nvPr/>
        </p:nvSpPr>
        <p:spPr>
          <a:xfrm>
            <a:off x="6696819" y="1103217"/>
            <a:ext cx="3851846" cy="369332"/>
          </a:xfrm>
          <a:prstGeom prst="rect">
            <a:avLst/>
          </a:prstGeom>
          <a:noFill/>
        </p:spPr>
        <p:txBody>
          <a:bodyPr wrap="square" rtlCol="0">
            <a:spAutoFit/>
          </a:bodyPr>
          <a:lstStyle/>
          <a:p>
            <a:r>
              <a:rPr lang="it-IT" dirty="0">
                <a:ln w="0"/>
                <a:effectLst>
                  <a:outerShdw blurRad="38100" dist="19050" dir="2700000" algn="tl" rotWithShape="0">
                    <a:schemeClr val="dk1">
                      <a:alpha val="40000"/>
                    </a:schemeClr>
                  </a:outerShdw>
                </a:effectLst>
              </a:rPr>
              <a:t>Razionale</a:t>
            </a:r>
            <a:endParaRPr lang="en-US" dirty="0">
              <a:ln w="0"/>
              <a:effectLst>
                <a:outerShdw blurRad="38100" dist="19050" dir="2700000" algn="tl" rotWithShape="0">
                  <a:schemeClr val="dk1">
                    <a:alpha val="40000"/>
                  </a:schemeClr>
                </a:outerShdw>
              </a:effectLst>
            </a:endParaRPr>
          </a:p>
        </p:txBody>
      </p:sp>
      <p:cxnSp>
        <p:nvCxnSpPr>
          <p:cNvPr id="37" name="Connettore diritto 36">
            <a:extLst>
              <a:ext uri="{FF2B5EF4-FFF2-40B4-BE49-F238E27FC236}">
                <a16:creationId xmlns:a16="http://schemas.microsoft.com/office/drawing/2014/main" id="{EDF2015D-DE64-4B01-84FC-898575BC2367}"/>
              </a:ext>
            </a:extLst>
          </p:cNvPr>
          <p:cNvCxnSpPr>
            <a:cxnSpLocks/>
          </p:cNvCxnSpPr>
          <p:nvPr/>
        </p:nvCxnSpPr>
        <p:spPr>
          <a:xfrm flipV="1">
            <a:off x="971600" y="1456320"/>
            <a:ext cx="8158721" cy="1080"/>
          </a:xfrm>
          <a:prstGeom prst="line">
            <a:avLst/>
          </a:prstGeom>
        </p:spPr>
        <p:style>
          <a:lnRef idx="1">
            <a:schemeClr val="dk1"/>
          </a:lnRef>
          <a:fillRef idx="0">
            <a:schemeClr val="dk1"/>
          </a:fillRef>
          <a:effectRef idx="0">
            <a:schemeClr val="dk1"/>
          </a:effectRef>
          <a:fontRef idx="minor">
            <a:schemeClr val="tx1"/>
          </a:fontRef>
        </p:style>
      </p:cxnSp>
      <p:sp>
        <p:nvSpPr>
          <p:cNvPr id="29" name="Ovale 28">
            <a:extLst>
              <a:ext uri="{FF2B5EF4-FFF2-40B4-BE49-F238E27FC236}">
                <a16:creationId xmlns:a16="http://schemas.microsoft.com/office/drawing/2014/main" id="{785C4A08-DD0C-4730-A0AF-C7E4BED2B3C7}"/>
              </a:ext>
            </a:extLst>
          </p:cNvPr>
          <p:cNvSpPr/>
          <p:nvPr/>
        </p:nvSpPr>
        <p:spPr>
          <a:xfrm>
            <a:off x="3632398" y="4061065"/>
            <a:ext cx="75506" cy="96635"/>
          </a:xfrm>
          <a:prstGeom prst="ellipse">
            <a:avLst/>
          </a:prstGeom>
          <a:solidFill>
            <a:schemeClr val="accent2">
              <a:lumMod val="60000"/>
              <a:lumOff val="40000"/>
            </a:schemeClr>
          </a:solidFill>
          <a:ln>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ln>
                <a:solidFill>
                  <a:schemeClr val="accent2">
                    <a:lumMod val="75000"/>
                  </a:schemeClr>
                </a:solidFill>
              </a:ln>
              <a:solidFill>
                <a:schemeClr val="accent2">
                  <a:lumMod val="60000"/>
                  <a:lumOff val="40000"/>
                </a:schemeClr>
              </a:solidFill>
            </a:endParaRPr>
          </a:p>
        </p:txBody>
      </p:sp>
      <p:sp>
        <p:nvSpPr>
          <p:cNvPr id="43" name="Ovale 42">
            <a:extLst>
              <a:ext uri="{FF2B5EF4-FFF2-40B4-BE49-F238E27FC236}">
                <a16:creationId xmlns:a16="http://schemas.microsoft.com/office/drawing/2014/main" id="{CC62383B-1054-4CB8-86E2-AA9C2BEDD60A}"/>
              </a:ext>
            </a:extLst>
          </p:cNvPr>
          <p:cNvSpPr/>
          <p:nvPr/>
        </p:nvSpPr>
        <p:spPr>
          <a:xfrm>
            <a:off x="3784798" y="4149080"/>
            <a:ext cx="75506" cy="96635"/>
          </a:xfrm>
          <a:prstGeom prst="ellipse">
            <a:avLst/>
          </a:prstGeom>
          <a:solidFill>
            <a:schemeClr val="accent2">
              <a:lumMod val="60000"/>
              <a:lumOff val="40000"/>
            </a:schemeClr>
          </a:solidFill>
          <a:ln>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ln>
                <a:solidFill>
                  <a:schemeClr val="accent2">
                    <a:lumMod val="75000"/>
                  </a:schemeClr>
                </a:solidFill>
              </a:ln>
              <a:solidFill>
                <a:schemeClr val="accent2">
                  <a:lumMod val="60000"/>
                  <a:lumOff val="40000"/>
                </a:schemeClr>
              </a:solidFill>
            </a:endParaRPr>
          </a:p>
        </p:txBody>
      </p:sp>
      <p:sp>
        <p:nvSpPr>
          <p:cNvPr id="44" name="Ovale 43">
            <a:extLst>
              <a:ext uri="{FF2B5EF4-FFF2-40B4-BE49-F238E27FC236}">
                <a16:creationId xmlns:a16="http://schemas.microsoft.com/office/drawing/2014/main" id="{9B43D702-315D-4F85-A972-089BED27E09D}"/>
              </a:ext>
            </a:extLst>
          </p:cNvPr>
          <p:cNvSpPr/>
          <p:nvPr/>
        </p:nvSpPr>
        <p:spPr>
          <a:xfrm>
            <a:off x="3635896" y="4213465"/>
            <a:ext cx="75506" cy="96635"/>
          </a:xfrm>
          <a:prstGeom prst="ellipse">
            <a:avLst/>
          </a:prstGeom>
          <a:solidFill>
            <a:schemeClr val="accent2">
              <a:lumMod val="60000"/>
              <a:lumOff val="40000"/>
            </a:schemeClr>
          </a:solidFill>
          <a:ln>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ln>
                <a:solidFill>
                  <a:schemeClr val="accent2">
                    <a:lumMod val="75000"/>
                  </a:schemeClr>
                </a:solidFill>
              </a:ln>
              <a:solidFill>
                <a:schemeClr val="accent2">
                  <a:lumMod val="60000"/>
                  <a:lumOff val="40000"/>
                </a:schemeClr>
              </a:solidFill>
            </a:endParaRPr>
          </a:p>
        </p:txBody>
      </p:sp>
      <p:sp>
        <p:nvSpPr>
          <p:cNvPr id="49" name="Ovale 48">
            <a:extLst>
              <a:ext uri="{FF2B5EF4-FFF2-40B4-BE49-F238E27FC236}">
                <a16:creationId xmlns:a16="http://schemas.microsoft.com/office/drawing/2014/main" id="{FC7F3C3F-B854-4EBC-95CE-CC49EFFD08D2}"/>
              </a:ext>
            </a:extLst>
          </p:cNvPr>
          <p:cNvSpPr/>
          <p:nvPr/>
        </p:nvSpPr>
        <p:spPr>
          <a:xfrm>
            <a:off x="3553190" y="4149080"/>
            <a:ext cx="75506" cy="96635"/>
          </a:xfrm>
          <a:prstGeom prst="ellipse">
            <a:avLst/>
          </a:prstGeom>
          <a:solidFill>
            <a:schemeClr val="accent2">
              <a:lumMod val="60000"/>
              <a:lumOff val="40000"/>
            </a:schemeClr>
          </a:solidFill>
          <a:ln>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ln>
                <a:solidFill>
                  <a:schemeClr val="accent2">
                    <a:lumMod val="75000"/>
                  </a:schemeClr>
                </a:solidFill>
              </a:ln>
              <a:solidFill>
                <a:schemeClr val="accent2">
                  <a:lumMod val="60000"/>
                  <a:lumOff val="40000"/>
                </a:schemeClr>
              </a:solidFill>
            </a:endParaRPr>
          </a:p>
        </p:txBody>
      </p:sp>
      <p:sp>
        <p:nvSpPr>
          <p:cNvPr id="51" name="Ovale 50">
            <a:extLst>
              <a:ext uri="{FF2B5EF4-FFF2-40B4-BE49-F238E27FC236}">
                <a16:creationId xmlns:a16="http://schemas.microsoft.com/office/drawing/2014/main" id="{880A07FE-0FB3-49C0-AE3F-2A20240FEECE}"/>
              </a:ext>
            </a:extLst>
          </p:cNvPr>
          <p:cNvSpPr/>
          <p:nvPr/>
        </p:nvSpPr>
        <p:spPr>
          <a:xfrm>
            <a:off x="3784798" y="3933056"/>
            <a:ext cx="75506" cy="96635"/>
          </a:xfrm>
          <a:prstGeom prst="ellipse">
            <a:avLst/>
          </a:prstGeom>
          <a:solidFill>
            <a:schemeClr val="accent2">
              <a:lumMod val="60000"/>
              <a:lumOff val="40000"/>
            </a:schemeClr>
          </a:solidFill>
          <a:ln>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ln>
                <a:solidFill>
                  <a:schemeClr val="accent2">
                    <a:lumMod val="75000"/>
                  </a:schemeClr>
                </a:solidFill>
              </a:ln>
              <a:solidFill>
                <a:schemeClr val="accent2">
                  <a:lumMod val="60000"/>
                  <a:lumOff val="40000"/>
                </a:schemeClr>
              </a:solidFill>
            </a:endParaRPr>
          </a:p>
        </p:txBody>
      </p:sp>
      <p:sp>
        <p:nvSpPr>
          <p:cNvPr id="52" name="Ovale 51">
            <a:extLst>
              <a:ext uri="{FF2B5EF4-FFF2-40B4-BE49-F238E27FC236}">
                <a16:creationId xmlns:a16="http://schemas.microsoft.com/office/drawing/2014/main" id="{3E3CB9B3-91B7-410F-B5AC-DF3821477CB6}"/>
              </a:ext>
            </a:extLst>
          </p:cNvPr>
          <p:cNvSpPr/>
          <p:nvPr/>
        </p:nvSpPr>
        <p:spPr>
          <a:xfrm>
            <a:off x="3635896" y="3933056"/>
            <a:ext cx="75506" cy="96635"/>
          </a:xfrm>
          <a:prstGeom prst="ellipse">
            <a:avLst/>
          </a:prstGeom>
          <a:solidFill>
            <a:schemeClr val="accent2">
              <a:lumMod val="60000"/>
              <a:lumOff val="40000"/>
            </a:schemeClr>
          </a:solidFill>
          <a:ln>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ln>
                <a:solidFill>
                  <a:schemeClr val="accent2">
                    <a:lumMod val="75000"/>
                  </a:schemeClr>
                </a:solidFill>
              </a:ln>
              <a:solidFill>
                <a:schemeClr val="accent2">
                  <a:lumMod val="60000"/>
                  <a:lumOff val="40000"/>
                </a:schemeClr>
              </a:solidFill>
            </a:endParaRPr>
          </a:p>
        </p:txBody>
      </p:sp>
      <p:sp>
        <p:nvSpPr>
          <p:cNvPr id="54" name="Ovale 53">
            <a:extLst>
              <a:ext uri="{FF2B5EF4-FFF2-40B4-BE49-F238E27FC236}">
                <a16:creationId xmlns:a16="http://schemas.microsoft.com/office/drawing/2014/main" id="{3BF52DD9-DAE0-495D-B1CD-BFEBDED97377}"/>
              </a:ext>
            </a:extLst>
          </p:cNvPr>
          <p:cNvSpPr/>
          <p:nvPr/>
        </p:nvSpPr>
        <p:spPr>
          <a:xfrm>
            <a:off x="3684121" y="3726863"/>
            <a:ext cx="75506" cy="96635"/>
          </a:xfrm>
          <a:prstGeom prst="ellipse">
            <a:avLst/>
          </a:prstGeom>
          <a:solidFill>
            <a:schemeClr val="accent2">
              <a:lumMod val="60000"/>
              <a:lumOff val="40000"/>
            </a:schemeClr>
          </a:solidFill>
          <a:ln>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ln>
                <a:solidFill>
                  <a:schemeClr val="accent2">
                    <a:lumMod val="75000"/>
                  </a:schemeClr>
                </a:solidFill>
              </a:ln>
              <a:solidFill>
                <a:schemeClr val="accent2">
                  <a:lumMod val="60000"/>
                  <a:lumOff val="40000"/>
                </a:schemeClr>
              </a:solidFill>
            </a:endParaRPr>
          </a:p>
        </p:txBody>
      </p:sp>
      <p:sp>
        <p:nvSpPr>
          <p:cNvPr id="55" name="Ovale 54">
            <a:extLst>
              <a:ext uri="{FF2B5EF4-FFF2-40B4-BE49-F238E27FC236}">
                <a16:creationId xmlns:a16="http://schemas.microsoft.com/office/drawing/2014/main" id="{87F4F482-25F8-4BC6-9E0C-0AAAD82AE2D2}"/>
              </a:ext>
            </a:extLst>
          </p:cNvPr>
          <p:cNvSpPr/>
          <p:nvPr/>
        </p:nvSpPr>
        <p:spPr>
          <a:xfrm>
            <a:off x="3814167" y="3689347"/>
            <a:ext cx="75506" cy="96635"/>
          </a:xfrm>
          <a:prstGeom prst="ellipse">
            <a:avLst/>
          </a:prstGeom>
          <a:solidFill>
            <a:schemeClr val="accent2">
              <a:lumMod val="60000"/>
              <a:lumOff val="40000"/>
            </a:schemeClr>
          </a:solidFill>
          <a:ln>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ln>
                <a:solidFill>
                  <a:schemeClr val="accent2">
                    <a:lumMod val="75000"/>
                  </a:schemeClr>
                </a:solidFill>
              </a:ln>
              <a:solidFill>
                <a:schemeClr val="accent2">
                  <a:lumMod val="60000"/>
                  <a:lumOff val="40000"/>
                </a:schemeClr>
              </a:solidFill>
            </a:endParaRPr>
          </a:p>
        </p:txBody>
      </p:sp>
      <p:sp>
        <p:nvSpPr>
          <p:cNvPr id="56" name="Ovale 55">
            <a:extLst>
              <a:ext uri="{FF2B5EF4-FFF2-40B4-BE49-F238E27FC236}">
                <a16:creationId xmlns:a16="http://schemas.microsoft.com/office/drawing/2014/main" id="{4111D8AF-6DB6-49ED-9D93-83041B877B9D}"/>
              </a:ext>
            </a:extLst>
          </p:cNvPr>
          <p:cNvSpPr/>
          <p:nvPr/>
        </p:nvSpPr>
        <p:spPr>
          <a:xfrm>
            <a:off x="3784798" y="3429000"/>
            <a:ext cx="75506" cy="96635"/>
          </a:xfrm>
          <a:prstGeom prst="ellipse">
            <a:avLst/>
          </a:prstGeom>
          <a:solidFill>
            <a:schemeClr val="accent2">
              <a:lumMod val="60000"/>
              <a:lumOff val="40000"/>
            </a:schemeClr>
          </a:solidFill>
          <a:ln>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ln>
                <a:solidFill>
                  <a:schemeClr val="accent2">
                    <a:lumMod val="75000"/>
                  </a:schemeClr>
                </a:solidFill>
              </a:ln>
              <a:solidFill>
                <a:schemeClr val="accent2">
                  <a:lumMod val="60000"/>
                  <a:lumOff val="40000"/>
                </a:schemeClr>
              </a:solidFill>
            </a:endParaRPr>
          </a:p>
        </p:txBody>
      </p:sp>
      <p:sp>
        <p:nvSpPr>
          <p:cNvPr id="57" name="Ovale 56">
            <a:extLst>
              <a:ext uri="{FF2B5EF4-FFF2-40B4-BE49-F238E27FC236}">
                <a16:creationId xmlns:a16="http://schemas.microsoft.com/office/drawing/2014/main" id="{27FF3557-BD31-4A47-9CD1-EE2BBA5D5577}"/>
              </a:ext>
            </a:extLst>
          </p:cNvPr>
          <p:cNvSpPr/>
          <p:nvPr/>
        </p:nvSpPr>
        <p:spPr>
          <a:xfrm>
            <a:off x="3574481" y="3148206"/>
            <a:ext cx="75506" cy="96635"/>
          </a:xfrm>
          <a:prstGeom prst="ellipse">
            <a:avLst/>
          </a:prstGeom>
          <a:solidFill>
            <a:schemeClr val="accent2">
              <a:lumMod val="60000"/>
              <a:lumOff val="40000"/>
            </a:schemeClr>
          </a:solidFill>
          <a:ln>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ln>
                <a:solidFill>
                  <a:schemeClr val="accent2">
                    <a:lumMod val="75000"/>
                  </a:schemeClr>
                </a:solidFill>
              </a:ln>
              <a:solidFill>
                <a:schemeClr val="accent2">
                  <a:lumMod val="60000"/>
                  <a:lumOff val="40000"/>
                </a:schemeClr>
              </a:solidFill>
            </a:endParaRPr>
          </a:p>
        </p:txBody>
      </p:sp>
      <p:sp>
        <p:nvSpPr>
          <p:cNvPr id="58" name="Ovale 57">
            <a:extLst>
              <a:ext uri="{FF2B5EF4-FFF2-40B4-BE49-F238E27FC236}">
                <a16:creationId xmlns:a16="http://schemas.microsoft.com/office/drawing/2014/main" id="{6201DDA0-4F1E-4462-A012-DB85EF4D649D}"/>
              </a:ext>
            </a:extLst>
          </p:cNvPr>
          <p:cNvSpPr/>
          <p:nvPr/>
        </p:nvSpPr>
        <p:spPr>
          <a:xfrm>
            <a:off x="3635896" y="3284984"/>
            <a:ext cx="75506" cy="96635"/>
          </a:xfrm>
          <a:prstGeom prst="ellipse">
            <a:avLst/>
          </a:prstGeom>
          <a:solidFill>
            <a:schemeClr val="accent2">
              <a:lumMod val="60000"/>
              <a:lumOff val="40000"/>
            </a:schemeClr>
          </a:solidFill>
          <a:ln>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ln>
                <a:solidFill>
                  <a:schemeClr val="accent2">
                    <a:lumMod val="75000"/>
                  </a:schemeClr>
                </a:solidFill>
              </a:ln>
              <a:solidFill>
                <a:schemeClr val="accent2">
                  <a:lumMod val="60000"/>
                  <a:lumOff val="40000"/>
                </a:schemeClr>
              </a:solidFill>
            </a:endParaRPr>
          </a:p>
        </p:txBody>
      </p:sp>
      <p:sp>
        <p:nvSpPr>
          <p:cNvPr id="59" name="Ovale 58">
            <a:extLst>
              <a:ext uri="{FF2B5EF4-FFF2-40B4-BE49-F238E27FC236}">
                <a16:creationId xmlns:a16="http://schemas.microsoft.com/office/drawing/2014/main" id="{ED3FD3EF-A01F-43DB-A8BC-76F6DCB0A788}"/>
              </a:ext>
            </a:extLst>
          </p:cNvPr>
          <p:cNvSpPr/>
          <p:nvPr/>
        </p:nvSpPr>
        <p:spPr>
          <a:xfrm>
            <a:off x="3560390" y="3573016"/>
            <a:ext cx="75506" cy="96635"/>
          </a:xfrm>
          <a:prstGeom prst="ellipse">
            <a:avLst/>
          </a:prstGeom>
          <a:solidFill>
            <a:schemeClr val="accent2">
              <a:lumMod val="60000"/>
              <a:lumOff val="40000"/>
            </a:schemeClr>
          </a:solidFill>
          <a:ln>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ln>
                <a:solidFill>
                  <a:schemeClr val="accent2">
                    <a:lumMod val="75000"/>
                  </a:schemeClr>
                </a:solidFill>
              </a:ln>
              <a:solidFill>
                <a:schemeClr val="accent2">
                  <a:lumMod val="60000"/>
                  <a:lumOff val="40000"/>
                </a:schemeClr>
              </a:solidFill>
            </a:endParaRPr>
          </a:p>
        </p:txBody>
      </p:sp>
      <p:sp>
        <p:nvSpPr>
          <p:cNvPr id="60" name="Ovale 59">
            <a:extLst>
              <a:ext uri="{FF2B5EF4-FFF2-40B4-BE49-F238E27FC236}">
                <a16:creationId xmlns:a16="http://schemas.microsoft.com/office/drawing/2014/main" id="{A4870E24-23CF-423B-B907-64A16C5742E8}"/>
              </a:ext>
            </a:extLst>
          </p:cNvPr>
          <p:cNvSpPr/>
          <p:nvPr/>
        </p:nvSpPr>
        <p:spPr>
          <a:xfrm>
            <a:off x="3563888" y="3764413"/>
            <a:ext cx="75506" cy="96635"/>
          </a:xfrm>
          <a:prstGeom prst="ellipse">
            <a:avLst/>
          </a:prstGeom>
          <a:solidFill>
            <a:schemeClr val="accent2">
              <a:lumMod val="60000"/>
              <a:lumOff val="40000"/>
            </a:schemeClr>
          </a:solidFill>
          <a:ln>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ln>
                <a:solidFill>
                  <a:schemeClr val="accent2">
                    <a:lumMod val="75000"/>
                  </a:schemeClr>
                </a:solidFill>
              </a:ln>
              <a:solidFill>
                <a:schemeClr val="accent2">
                  <a:lumMod val="60000"/>
                  <a:lumOff val="40000"/>
                </a:schemeClr>
              </a:solidFill>
            </a:endParaRPr>
          </a:p>
        </p:txBody>
      </p:sp>
      <p:sp>
        <p:nvSpPr>
          <p:cNvPr id="61" name="Ovale 60">
            <a:extLst>
              <a:ext uri="{FF2B5EF4-FFF2-40B4-BE49-F238E27FC236}">
                <a16:creationId xmlns:a16="http://schemas.microsoft.com/office/drawing/2014/main" id="{118420C2-BBE8-4AC1-B800-8E654863875B}"/>
              </a:ext>
            </a:extLst>
          </p:cNvPr>
          <p:cNvSpPr/>
          <p:nvPr/>
        </p:nvSpPr>
        <p:spPr>
          <a:xfrm>
            <a:off x="3581880" y="3446630"/>
            <a:ext cx="75506" cy="96635"/>
          </a:xfrm>
          <a:prstGeom prst="ellipse">
            <a:avLst/>
          </a:prstGeom>
          <a:solidFill>
            <a:schemeClr val="accent2">
              <a:lumMod val="60000"/>
              <a:lumOff val="40000"/>
            </a:schemeClr>
          </a:solidFill>
          <a:ln>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ln>
                <a:solidFill>
                  <a:schemeClr val="accent2">
                    <a:lumMod val="75000"/>
                  </a:schemeClr>
                </a:solidFill>
              </a:ln>
              <a:solidFill>
                <a:schemeClr val="accent2">
                  <a:lumMod val="60000"/>
                  <a:lumOff val="40000"/>
                </a:schemeClr>
              </a:solidFill>
            </a:endParaRPr>
          </a:p>
        </p:txBody>
      </p:sp>
      <p:sp>
        <p:nvSpPr>
          <p:cNvPr id="62" name="Ovale 61">
            <a:extLst>
              <a:ext uri="{FF2B5EF4-FFF2-40B4-BE49-F238E27FC236}">
                <a16:creationId xmlns:a16="http://schemas.microsoft.com/office/drawing/2014/main" id="{CD5808CB-D132-4108-91FD-9D0A82145508}"/>
              </a:ext>
            </a:extLst>
          </p:cNvPr>
          <p:cNvSpPr/>
          <p:nvPr/>
        </p:nvSpPr>
        <p:spPr>
          <a:xfrm>
            <a:off x="3784798" y="3212976"/>
            <a:ext cx="75506" cy="96635"/>
          </a:xfrm>
          <a:prstGeom prst="ellipse">
            <a:avLst/>
          </a:prstGeom>
          <a:solidFill>
            <a:schemeClr val="accent2">
              <a:lumMod val="60000"/>
              <a:lumOff val="40000"/>
            </a:schemeClr>
          </a:solidFill>
          <a:ln>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it-IT" dirty="0">
                <a:ln>
                  <a:solidFill>
                    <a:schemeClr val="accent2">
                      <a:lumMod val="75000"/>
                    </a:schemeClr>
                  </a:solidFill>
                </a:ln>
                <a:solidFill>
                  <a:schemeClr val="accent2">
                    <a:lumMod val="60000"/>
                    <a:lumOff val="40000"/>
                  </a:schemeClr>
                </a:solidFill>
              </a:rPr>
              <a:t>v</a:t>
            </a:r>
          </a:p>
        </p:txBody>
      </p:sp>
      <p:sp>
        <p:nvSpPr>
          <p:cNvPr id="30" name="CasellaDiTesto 29">
            <a:extLst>
              <a:ext uri="{FF2B5EF4-FFF2-40B4-BE49-F238E27FC236}">
                <a16:creationId xmlns:a16="http://schemas.microsoft.com/office/drawing/2014/main" id="{880223BC-B0DA-47BE-B6B4-5C8E9BED4793}"/>
              </a:ext>
            </a:extLst>
          </p:cNvPr>
          <p:cNvSpPr txBox="1"/>
          <p:nvPr/>
        </p:nvSpPr>
        <p:spPr>
          <a:xfrm>
            <a:off x="4405577" y="4997600"/>
            <a:ext cx="1441701" cy="1200329"/>
          </a:xfrm>
          <a:prstGeom prst="rect">
            <a:avLst/>
          </a:prstGeom>
          <a:noFill/>
        </p:spPr>
        <p:txBody>
          <a:bodyPr wrap="square" rtlCol="0">
            <a:spAutoFit/>
          </a:bodyPr>
          <a:lstStyle/>
          <a:p>
            <a:pPr algn="ctr"/>
            <a:r>
              <a:rPr lang="it-IT" dirty="0"/>
              <a:t>Effetto di scattering in tutte le direzioni</a:t>
            </a:r>
          </a:p>
        </p:txBody>
      </p:sp>
      <p:pic>
        <p:nvPicPr>
          <p:cNvPr id="31" name="Immagine 30">
            <a:extLst>
              <a:ext uri="{FF2B5EF4-FFF2-40B4-BE49-F238E27FC236}">
                <a16:creationId xmlns:a16="http://schemas.microsoft.com/office/drawing/2014/main" id="{8AD387BD-DD72-4846-919B-24E97BB46D31}"/>
              </a:ext>
            </a:extLst>
          </p:cNvPr>
          <p:cNvPicPr>
            <a:picLocks noChangeAspect="1"/>
          </p:cNvPicPr>
          <p:nvPr/>
        </p:nvPicPr>
        <p:blipFill>
          <a:blip r:embed="rId19">
            <a:extLst>
              <a:ext uri="{BEBA8EAE-BF5A-486C-A8C5-ECC9F3942E4B}">
                <a14:imgProps xmlns:a14="http://schemas.microsoft.com/office/drawing/2010/main">
                  <a14:imgLayer r:embed="rId20">
                    <a14:imgEffect>
                      <a14:backgroundRemoval t="10000" b="90000" l="10000" r="90000"/>
                    </a14:imgEffect>
                  </a14:imgLayer>
                </a14:imgProps>
              </a:ext>
            </a:extLst>
          </a:blip>
          <a:stretch>
            <a:fillRect/>
          </a:stretch>
        </p:blipFill>
        <p:spPr>
          <a:xfrm>
            <a:off x="-702826" y="2649431"/>
            <a:ext cx="2280492" cy="1710369"/>
          </a:xfrm>
          <a:prstGeom prst="rect">
            <a:avLst/>
          </a:prstGeom>
        </p:spPr>
      </p:pic>
      <p:sp>
        <p:nvSpPr>
          <p:cNvPr id="63" name="CasellaDiTesto 62">
            <a:extLst>
              <a:ext uri="{FF2B5EF4-FFF2-40B4-BE49-F238E27FC236}">
                <a16:creationId xmlns:a16="http://schemas.microsoft.com/office/drawing/2014/main" id="{207D2F09-986E-4513-9AB5-E07EDC2CBA04}"/>
              </a:ext>
            </a:extLst>
          </p:cNvPr>
          <p:cNvSpPr txBox="1"/>
          <p:nvPr/>
        </p:nvSpPr>
        <p:spPr>
          <a:xfrm>
            <a:off x="-252536" y="4391547"/>
            <a:ext cx="1441701" cy="369332"/>
          </a:xfrm>
          <a:prstGeom prst="rect">
            <a:avLst/>
          </a:prstGeom>
          <a:noFill/>
        </p:spPr>
        <p:txBody>
          <a:bodyPr wrap="square" rtlCol="0">
            <a:spAutoFit/>
          </a:bodyPr>
          <a:lstStyle/>
          <a:p>
            <a:pPr algn="ctr"/>
            <a:r>
              <a:rPr lang="it-IT" dirty="0"/>
              <a:t>Sorgente</a:t>
            </a:r>
          </a:p>
        </p:txBody>
      </p:sp>
      <p:sp>
        <p:nvSpPr>
          <p:cNvPr id="38" name="CasellaDiTesto 37">
            <a:extLst>
              <a:ext uri="{FF2B5EF4-FFF2-40B4-BE49-F238E27FC236}">
                <a16:creationId xmlns:a16="http://schemas.microsoft.com/office/drawing/2014/main" id="{A32694DE-177A-4AD7-B300-ED9979A9491A}"/>
              </a:ext>
            </a:extLst>
          </p:cNvPr>
          <p:cNvSpPr txBox="1"/>
          <p:nvPr/>
        </p:nvSpPr>
        <p:spPr>
          <a:xfrm>
            <a:off x="6318299" y="1603204"/>
            <a:ext cx="2715826" cy="4524315"/>
          </a:xfrm>
          <a:prstGeom prst="rect">
            <a:avLst/>
          </a:prstGeom>
          <a:noFill/>
        </p:spPr>
        <p:txBody>
          <a:bodyPr wrap="square" rtlCol="0">
            <a:spAutoFit/>
          </a:bodyPr>
          <a:lstStyle/>
          <a:p>
            <a:pPr algn="just"/>
            <a:r>
              <a:rPr lang="it-IT" dirty="0"/>
              <a:t>Lo </a:t>
            </a:r>
            <a:r>
              <a:rPr lang="it-IT" i="1" dirty="0"/>
              <a:t>scattering</a:t>
            </a:r>
            <a:r>
              <a:rPr lang="it-IT" dirty="0"/>
              <a:t> (in italiano diffusione ottica o dispersione; poco usato in ambito analitico) è un fenomeno dovuto alla collisione della radiazione con particelle ( normalmente di grandi dimensioni, sospensioni, aggregati, batteri…) tramite interazioni elastiche o quasi elastiche, che cioè non comportino rilevanti cessioni o guadagni di energia a differenza del emissione.</a:t>
            </a:r>
            <a:endParaRPr lang="en-US" sz="1600" dirty="0"/>
          </a:p>
        </p:txBody>
      </p:sp>
      <mc:AlternateContent xmlns:mc="http://schemas.openxmlformats.org/markup-compatibility/2006" xmlns:p14="http://schemas.microsoft.com/office/powerpoint/2010/main">
        <mc:Choice Requires="p14">
          <p:contentPart p14:bwMode="auto" r:id="rId21">
            <p14:nvContentPartPr>
              <p14:cNvPr id="39" name="Input penna 38">
                <a:extLst>
                  <a:ext uri="{FF2B5EF4-FFF2-40B4-BE49-F238E27FC236}">
                    <a16:creationId xmlns:a16="http://schemas.microsoft.com/office/drawing/2014/main" id="{83CB8253-F941-48A0-B48A-09DC14D12CC3}"/>
                  </a:ext>
                </a:extLst>
              </p14:cNvPr>
              <p14:cNvContentPartPr/>
              <p14:nvPr/>
            </p14:nvContentPartPr>
            <p14:xfrm>
              <a:off x="4356222" y="2277440"/>
              <a:ext cx="903024" cy="579888"/>
            </p14:xfrm>
          </p:contentPart>
        </mc:Choice>
        <mc:Fallback xmlns="">
          <p:pic>
            <p:nvPicPr>
              <p:cNvPr id="39" name="Input penna 38">
                <a:extLst>
                  <a:ext uri="{FF2B5EF4-FFF2-40B4-BE49-F238E27FC236}">
                    <a16:creationId xmlns:a16="http://schemas.microsoft.com/office/drawing/2014/main" id="{83CB8253-F941-48A0-B48A-09DC14D12CC3}"/>
                  </a:ext>
                </a:extLst>
              </p:cNvPr>
              <p:cNvPicPr/>
              <p:nvPr/>
            </p:nvPicPr>
            <p:blipFill>
              <a:blip r:embed="rId23"/>
              <a:stretch>
                <a:fillRect/>
              </a:stretch>
            </p:blipFill>
            <p:spPr>
              <a:xfrm>
                <a:off x="4334627" y="2234272"/>
                <a:ext cx="945854" cy="665864"/>
              </a:xfrm>
              <a:prstGeom prst="rect">
                <a:avLst/>
              </a:prstGeom>
            </p:spPr>
          </p:pic>
        </mc:Fallback>
      </mc:AlternateContent>
      <mc:AlternateContent xmlns:mc="http://schemas.openxmlformats.org/markup-compatibility/2006" xmlns:p14="http://schemas.microsoft.com/office/powerpoint/2010/main">
        <mc:Choice Requires="p14">
          <p:contentPart p14:bwMode="auto" r:id="rId24">
            <p14:nvContentPartPr>
              <p14:cNvPr id="40" name="Input penna 39">
                <a:extLst>
                  <a:ext uri="{FF2B5EF4-FFF2-40B4-BE49-F238E27FC236}">
                    <a16:creationId xmlns:a16="http://schemas.microsoft.com/office/drawing/2014/main" id="{03CE1F65-ADD3-4DBD-962D-ED5779F48C44}"/>
                  </a:ext>
                </a:extLst>
              </p14:cNvPr>
              <p14:cNvContentPartPr/>
              <p14:nvPr/>
            </p14:nvContentPartPr>
            <p14:xfrm>
              <a:off x="4349310" y="3823136"/>
              <a:ext cx="234864" cy="385056"/>
            </p14:xfrm>
          </p:contentPart>
        </mc:Choice>
        <mc:Fallback xmlns="">
          <p:pic>
            <p:nvPicPr>
              <p:cNvPr id="40" name="Input penna 39">
                <a:extLst>
                  <a:ext uri="{FF2B5EF4-FFF2-40B4-BE49-F238E27FC236}">
                    <a16:creationId xmlns:a16="http://schemas.microsoft.com/office/drawing/2014/main" id="{03CE1F65-ADD3-4DBD-962D-ED5779F48C44}"/>
                  </a:ext>
                </a:extLst>
              </p:cNvPr>
              <p:cNvPicPr/>
              <p:nvPr/>
            </p:nvPicPr>
            <p:blipFill>
              <a:blip r:embed="rId25"/>
              <a:stretch>
                <a:fillRect/>
              </a:stretch>
            </p:blipFill>
            <p:spPr>
              <a:xfrm>
                <a:off x="4327730" y="3779992"/>
                <a:ext cx="277665" cy="470984"/>
              </a:xfrm>
              <a:prstGeom prst="rect">
                <a:avLst/>
              </a:prstGeom>
            </p:spPr>
          </p:pic>
        </mc:Fallback>
      </mc:AlternateContent>
      <mc:AlternateContent xmlns:mc="http://schemas.openxmlformats.org/markup-compatibility/2006" xmlns:p14="http://schemas.microsoft.com/office/powerpoint/2010/main">
        <mc:Choice Requires="p14">
          <p:contentPart p14:bwMode="auto" r:id="rId26">
            <p14:nvContentPartPr>
              <p14:cNvPr id="41" name="Input penna 40">
                <a:extLst>
                  <a:ext uri="{FF2B5EF4-FFF2-40B4-BE49-F238E27FC236}">
                    <a16:creationId xmlns:a16="http://schemas.microsoft.com/office/drawing/2014/main" id="{B5DB1411-2A59-4BE2-92E8-182D66237872}"/>
                  </a:ext>
                </a:extLst>
              </p14:cNvPr>
              <p14:cNvContentPartPr/>
              <p14:nvPr/>
            </p14:nvContentPartPr>
            <p14:xfrm>
              <a:off x="4400574" y="3993488"/>
              <a:ext cx="686592" cy="486576"/>
            </p14:xfrm>
          </p:contentPart>
        </mc:Choice>
        <mc:Fallback xmlns="">
          <p:pic>
            <p:nvPicPr>
              <p:cNvPr id="41" name="Input penna 40">
                <a:extLst>
                  <a:ext uri="{FF2B5EF4-FFF2-40B4-BE49-F238E27FC236}">
                    <a16:creationId xmlns:a16="http://schemas.microsoft.com/office/drawing/2014/main" id="{B5DB1411-2A59-4BE2-92E8-182D66237872}"/>
                  </a:ext>
                </a:extLst>
              </p:cNvPr>
              <p:cNvPicPr/>
              <p:nvPr/>
            </p:nvPicPr>
            <p:blipFill>
              <a:blip r:embed="rId27"/>
              <a:stretch>
                <a:fillRect/>
              </a:stretch>
            </p:blipFill>
            <p:spPr>
              <a:xfrm>
                <a:off x="4378983" y="3950333"/>
                <a:ext cx="729414" cy="572527"/>
              </a:xfrm>
              <a:prstGeom prst="rect">
                <a:avLst/>
              </a:prstGeom>
            </p:spPr>
          </p:pic>
        </mc:Fallback>
      </mc:AlternateContent>
      <mc:AlternateContent xmlns:mc="http://schemas.openxmlformats.org/markup-compatibility/2006" xmlns:p14="http://schemas.microsoft.com/office/powerpoint/2010/main">
        <mc:Choice Requires="p14">
          <p:contentPart p14:bwMode="auto" r:id="rId28">
            <p14:nvContentPartPr>
              <p14:cNvPr id="42" name="Input penna 41">
                <a:extLst>
                  <a:ext uri="{FF2B5EF4-FFF2-40B4-BE49-F238E27FC236}">
                    <a16:creationId xmlns:a16="http://schemas.microsoft.com/office/drawing/2014/main" id="{DA5C1C88-24EE-456D-9D1B-A3BBD60ACADB}"/>
                  </a:ext>
                </a:extLst>
              </p14:cNvPr>
              <p14:cNvContentPartPr/>
              <p14:nvPr/>
            </p14:nvContentPartPr>
            <p14:xfrm>
              <a:off x="4964046" y="4193936"/>
              <a:ext cx="363456" cy="603216"/>
            </p14:xfrm>
          </p:contentPart>
        </mc:Choice>
        <mc:Fallback xmlns="">
          <p:pic>
            <p:nvPicPr>
              <p:cNvPr id="42" name="Input penna 41">
                <a:extLst>
                  <a:ext uri="{FF2B5EF4-FFF2-40B4-BE49-F238E27FC236}">
                    <a16:creationId xmlns:a16="http://schemas.microsoft.com/office/drawing/2014/main" id="{DA5C1C88-24EE-456D-9D1B-A3BBD60ACADB}"/>
                  </a:ext>
                </a:extLst>
              </p:cNvPr>
              <p:cNvPicPr/>
              <p:nvPr/>
            </p:nvPicPr>
            <p:blipFill>
              <a:blip r:embed="rId29"/>
              <a:stretch>
                <a:fillRect/>
              </a:stretch>
            </p:blipFill>
            <p:spPr>
              <a:xfrm>
                <a:off x="4942476" y="4150772"/>
                <a:ext cx="406237" cy="689184"/>
              </a:xfrm>
              <a:prstGeom prst="rect">
                <a:avLst/>
              </a:prstGeom>
            </p:spPr>
          </p:pic>
        </mc:Fallback>
      </mc:AlternateContent>
      <mc:AlternateContent xmlns:mc="http://schemas.openxmlformats.org/markup-compatibility/2006" xmlns:p14="http://schemas.microsoft.com/office/powerpoint/2010/main">
        <mc:Choice Requires="p14">
          <p:contentPart p14:bwMode="auto" r:id="rId30">
            <p14:nvContentPartPr>
              <p14:cNvPr id="47" name="Input penna 46">
                <a:extLst>
                  <a:ext uri="{FF2B5EF4-FFF2-40B4-BE49-F238E27FC236}">
                    <a16:creationId xmlns:a16="http://schemas.microsoft.com/office/drawing/2014/main" id="{7084AD8D-842B-4ACA-BBB8-4D7161AE80AE}"/>
                  </a:ext>
                </a:extLst>
              </p14:cNvPr>
              <p14:cNvContentPartPr/>
              <p14:nvPr/>
            </p14:nvContentPartPr>
            <p14:xfrm rot="15931053">
              <a:off x="2633182" y="2394513"/>
              <a:ext cx="903024" cy="579888"/>
            </p14:xfrm>
          </p:contentPart>
        </mc:Choice>
        <mc:Fallback xmlns="">
          <p:pic>
            <p:nvPicPr>
              <p:cNvPr id="47" name="Input penna 46">
                <a:extLst>
                  <a:ext uri="{FF2B5EF4-FFF2-40B4-BE49-F238E27FC236}">
                    <a16:creationId xmlns:a16="http://schemas.microsoft.com/office/drawing/2014/main" id="{7084AD8D-842B-4ACA-BBB8-4D7161AE80AE}"/>
                  </a:ext>
                </a:extLst>
              </p:cNvPr>
              <p:cNvPicPr/>
              <p:nvPr/>
            </p:nvPicPr>
            <p:blipFill>
              <a:blip r:embed="rId23"/>
              <a:stretch>
                <a:fillRect/>
              </a:stretch>
            </p:blipFill>
            <p:spPr>
              <a:xfrm rot="15931053">
                <a:off x="2611587" y="2351345"/>
                <a:ext cx="945854" cy="665864"/>
              </a:xfrm>
              <a:prstGeom prst="rect">
                <a:avLst/>
              </a:prstGeom>
            </p:spPr>
          </p:pic>
        </mc:Fallback>
      </mc:AlternateContent>
      <mc:AlternateContent xmlns:mc="http://schemas.openxmlformats.org/markup-compatibility/2006" xmlns:p14="http://schemas.microsoft.com/office/powerpoint/2010/main">
        <mc:Choice Requires="p14">
          <p:contentPart p14:bwMode="auto" r:id="rId31">
            <p14:nvContentPartPr>
              <p14:cNvPr id="65" name="Input penna 64">
                <a:extLst>
                  <a:ext uri="{FF2B5EF4-FFF2-40B4-BE49-F238E27FC236}">
                    <a16:creationId xmlns:a16="http://schemas.microsoft.com/office/drawing/2014/main" id="{FE142E36-18BB-4982-9E59-0FE6C975474B}"/>
                  </a:ext>
                </a:extLst>
              </p14:cNvPr>
              <p14:cNvContentPartPr/>
              <p14:nvPr/>
            </p14:nvContentPartPr>
            <p14:xfrm rot="10800000">
              <a:off x="2397305" y="4150385"/>
              <a:ext cx="903024" cy="579888"/>
            </p14:xfrm>
          </p:contentPart>
        </mc:Choice>
        <mc:Fallback xmlns="">
          <p:pic>
            <p:nvPicPr>
              <p:cNvPr id="65" name="Input penna 64">
                <a:extLst>
                  <a:ext uri="{FF2B5EF4-FFF2-40B4-BE49-F238E27FC236}">
                    <a16:creationId xmlns:a16="http://schemas.microsoft.com/office/drawing/2014/main" id="{FE142E36-18BB-4982-9E59-0FE6C975474B}"/>
                  </a:ext>
                </a:extLst>
              </p:cNvPr>
              <p:cNvPicPr/>
              <p:nvPr/>
            </p:nvPicPr>
            <p:blipFill>
              <a:blip r:embed="rId23"/>
              <a:stretch>
                <a:fillRect/>
              </a:stretch>
            </p:blipFill>
            <p:spPr>
              <a:xfrm rot="10800000">
                <a:off x="2375710" y="4107217"/>
                <a:ext cx="945854" cy="665864"/>
              </a:xfrm>
              <a:prstGeom prst="rect">
                <a:avLst/>
              </a:prstGeom>
            </p:spPr>
          </p:pic>
        </mc:Fallback>
      </mc:AlternateContent>
      <p:sp>
        <p:nvSpPr>
          <p:cNvPr id="66" name="CasellaDiTesto 65">
            <a:extLst>
              <a:ext uri="{FF2B5EF4-FFF2-40B4-BE49-F238E27FC236}">
                <a16:creationId xmlns:a16="http://schemas.microsoft.com/office/drawing/2014/main" id="{D67FE051-D9E6-4740-9DBD-9A48360ED666}"/>
              </a:ext>
            </a:extLst>
          </p:cNvPr>
          <p:cNvSpPr txBox="1"/>
          <p:nvPr/>
        </p:nvSpPr>
        <p:spPr>
          <a:xfrm>
            <a:off x="1221853" y="2293017"/>
            <a:ext cx="1441701" cy="646331"/>
          </a:xfrm>
          <a:prstGeom prst="rect">
            <a:avLst/>
          </a:prstGeom>
          <a:noFill/>
        </p:spPr>
        <p:txBody>
          <a:bodyPr wrap="square" rtlCol="0">
            <a:spAutoFit/>
          </a:bodyPr>
          <a:lstStyle/>
          <a:p>
            <a:pPr algn="ctr"/>
            <a:r>
              <a:rPr lang="it-IT" dirty="0"/>
              <a:t>Fascio di Luce</a:t>
            </a:r>
          </a:p>
        </p:txBody>
      </p:sp>
      <p:sp>
        <p:nvSpPr>
          <p:cNvPr id="67" name="CasellaDiTesto 66">
            <a:extLst>
              <a:ext uri="{FF2B5EF4-FFF2-40B4-BE49-F238E27FC236}">
                <a16:creationId xmlns:a16="http://schemas.microsoft.com/office/drawing/2014/main" id="{BA8BE0D8-7EE5-4A36-A86D-0C45197F0BFF}"/>
              </a:ext>
            </a:extLst>
          </p:cNvPr>
          <p:cNvSpPr txBox="1"/>
          <p:nvPr/>
        </p:nvSpPr>
        <p:spPr>
          <a:xfrm>
            <a:off x="2936535" y="1763524"/>
            <a:ext cx="1441701" cy="369332"/>
          </a:xfrm>
          <a:prstGeom prst="rect">
            <a:avLst/>
          </a:prstGeom>
          <a:noFill/>
        </p:spPr>
        <p:txBody>
          <a:bodyPr wrap="square" rtlCol="0">
            <a:spAutoFit/>
          </a:bodyPr>
          <a:lstStyle/>
          <a:p>
            <a:pPr algn="ctr"/>
            <a:r>
              <a:rPr lang="it-IT" dirty="0"/>
              <a:t>Campione</a:t>
            </a:r>
          </a:p>
        </p:txBody>
      </p:sp>
      <mc:AlternateContent xmlns:mc="http://schemas.openxmlformats.org/markup-compatibility/2006" xmlns:p14="http://schemas.microsoft.com/office/powerpoint/2010/main">
        <mc:Choice Requires="p14">
          <p:contentPart p14:bwMode="auto" r:id="rId32">
            <p14:nvContentPartPr>
              <p14:cNvPr id="3" name="Input penna 2">
                <a:extLst>
                  <a:ext uri="{FF2B5EF4-FFF2-40B4-BE49-F238E27FC236}">
                    <a16:creationId xmlns:a16="http://schemas.microsoft.com/office/drawing/2014/main" id="{F644FCFC-1E07-434F-9EA1-9782D9045E09}"/>
                  </a:ext>
                </a:extLst>
              </p14:cNvPr>
              <p14:cNvContentPartPr/>
              <p14:nvPr/>
            </p14:nvContentPartPr>
            <p14:xfrm>
              <a:off x="5861566" y="2027963"/>
              <a:ext cx="360" cy="360"/>
            </p14:xfrm>
          </p:contentPart>
        </mc:Choice>
        <mc:Fallback xmlns="">
          <p:pic>
            <p:nvPicPr>
              <p:cNvPr id="3" name="Input penna 2">
                <a:extLst>
                  <a:ext uri="{FF2B5EF4-FFF2-40B4-BE49-F238E27FC236}">
                    <a16:creationId xmlns:a16="http://schemas.microsoft.com/office/drawing/2014/main" id="{F644FCFC-1E07-434F-9EA1-9782D9045E09}"/>
                  </a:ext>
                </a:extLst>
              </p:cNvPr>
              <p:cNvPicPr/>
              <p:nvPr/>
            </p:nvPicPr>
            <p:blipFill>
              <a:blip r:embed="rId33"/>
              <a:stretch>
                <a:fillRect/>
              </a:stretch>
            </p:blipFill>
            <p:spPr>
              <a:xfrm>
                <a:off x="5852566" y="2018963"/>
                <a:ext cx="18000" cy="18000"/>
              </a:xfrm>
              <a:prstGeom prst="rect">
                <a:avLst/>
              </a:prstGeom>
            </p:spPr>
          </p:pic>
        </mc:Fallback>
      </mc:AlternateContent>
      <p:sp>
        <p:nvSpPr>
          <p:cNvPr id="8" name="Segnaposto numero diapositiva 7">
            <a:extLst>
              <a:ext uri="{FF2B5EF4-FFF2-40B4-BE49-F238E27FC236}">
                <a16:creationId xmlns:a16="http://schemas.microsoft.com/office/drawing/2014/main" id="{8A78C7E1-34FD-4B61-8B82-BB1F799E24B9}"/>
              </a:ext>
            </a:extLst>
          </p:cNvPr>
          <p:cNvSpPr>
            <a:spLocks noGrp="1"/>
          </p:cNvSpPr>
          <p:nvPr>
            <p:ph type="sldNum" sz="quarter" idx="12"/>
          </p:nvPr>
        </p:nvSpPr>
        <p:spPr/>
        <p:txBody>
          <a:bodyPr/>
          <a:lstStyle/>
          <a:p>
            <a:pPr lvl="0"/>
            <a:fld id="{C5B879D8-86BF-4C51-8339-B07B2F9B8FE0}" type="slidenum">
              <a:rPr lang="it-IT" smtClean="0"/>
              <a:pPr lvl="0"/>
              <a:t>21</a:t>
            </a:fld>
            <a:endParaRPr lang="it-IT"/>
          </a:p>
        </p:txBody>
      </p:sp>
    </p:spTree>
    <p:extLst>
      <p:ext uri="{BB962C8B-B14F-4D97-AF65-F5344CB8AC3E}">
        <p14:creationId xmlns:p14="http://schemas.microsoft.com/office/powerpoint/2010/main" val="2393045380"/>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6" presetClass="emph" presetSubtype="0" fill="hold" nodeType="withEffect">
                                  <p:stCondLst>
                                    <p:cond delay="3000"/>
                                  </p:stCondLst>
                                  <p:childTnLst>
                                    <p:animEffect transition="out" filter="fade">
                                      <p:cBhvr>
                                        <p:cTn id="6" dur="500" tmFilter="0, 0; .2, .5; .8, .5; 1, 0"/>
                                        <p:tgtEl>
                                          <p:spTgt spid="9"/>
                                        </p:tgtEl>
                                      </p:cBhvr>
                                    </p:animEffect>
                                    <p:animScale>
                                      <p:cBhvr>
                                        <p:cTn id="7" dur="250" autoRev="1" fill="hold"/>
                                        <p:tgtEl>
                                          <p:spTgt spid="9"/>
                                        </p:tgtEl>
                                      </p:cBhvr>
                                      <p:by x="105000" y="105000"/>
                                    </p:animScale>
                                  </p:childTnLst>
                                </p:cTn>
                              </p:par>
                            </p:childTnLst>
                          </p:cTn>
                        </p:par>
                        <p:par>
                          <p:cTn id="8" fill="hold">
                            <p:stCondLst>
                              <p:cond delay="3500"/>
                            </p:stCondLst>
                            <p:childTnLst>
                              <p:par>
                                <p:cTn id="9" presetID="26" presetClass="emph" presetSubtype="0" fill="hold" nodeType="afterEffect">
                                  <p:stCondLst>
                                    <p:cond delay="0"/>
                                  </p:stCondLst>
                                  <p:childTnLst>
                                    <p:animEffect transition="out" filter="fade">
                                      <p:cBhvr>
                                        <p:cTn id="10" dur="500" tmFilter="0, 0; .2, .5; .8, .5; 1, 0"/>
                                        <p:tgtEl>
                                          <p:spTgt spid="12"/>
                                        </p:tgtEl>
                                      </p:cBhvr>
                                    </p:animEffect>
                                    <p:animScale>
                                      <p:cBhvr>
                                        <p:cTn id="11" dur="250" autoRev="1" fill="hold"/>
                                        <p:tgtEl>
                                          <p:spTgt spid="12"/>
                                        </p:tgtEl>
                                      </p:cBhvr>
                                      <p:by x="105000" y="105000"/>
                                    </p:animScale>
                                  </p:childTnLst>
                                </p:cTn>
                              </p:par>
                              <p:par>
                                <p:cTn id="12" presetID="26" presetClass="emph" presetSubtype="0" fill="hold" nodeType="withEffect">
                                  <p:stCondLst>
                                    <p:cond delay="0"/>
                                  </p:stCondLst>
                                  <p:childTnLst>
                                    <p:animEffect transition="out" filter="fade">
                                      <p:cBhvr>
                                        <p:cTn id="13" dur="500" tmFilter="0, 0; .2, .5; .8, .5; 1, 0"/>
                                        <p:tgtEl>
                                          <p:spTgt spid="42"/>
                                        </p:tgtEl>
                                      </p:cBhvr>
                                    </p:animEffect>
                                    <p:animScale>
                                      <p:cBhvr>
                                        <p:cTn id="14" dur="250" autoRev="1" fill="hold"/>
                                        <p:tgtEl>
                                          <p:spTgt spid="42"/>
                                        </p:tgtEl>
                                      </p:cBhvr>
                                      <p:by x="105000" y="105000"/>
                                    </p:animScale>
                                  </p:childTnLst>
                                </p:cTn>
                              </p:par>
                              <p:par>
                                <p:cTn id="15" presetID="26" presetClass="emph" presetSubtype="0" fill="hold" nodeType="withEffect">
                                  <p:stCondLst>
                                    <p:cond delay="0"/>
                                  </p:stCondLst>
                                  <p:childTnLst>
                                    <p:animEffect transition="out" filter="fade">
                                      <p:cBhvr>
                                        <p:cTn id="16" dur="500" tmFilter="0, 0; .2, .5; .8, .5; 1, 0"/>
                                        <p:tgtEl>
                                          <p:spTgt spid="41"/>
                                        </p:tgtEl>
                                      </p:cBhvr>
                                    </p:animEffect>
                                    <p:animScale>
                                      <p:cBhvr>
                                        <p:cTn id="17" dur="250" autoRev="1" fill="hold"/>
                                        <p:tgtEl>
                                          <p:spTgt spid="41"/>
                                        </p:tgtEl>
                                      </p:cBhvr>
                                      <p:by x="105000" y="105000"/>
                                    </p:animScale>
                                  </p:childTnLst>
                                </p:cTn>
                              </p:par>
                              <p:par>
                                <p:cTn id="18" presetID="26" presetClass="emph" presetSubtype="0" fill="hold" nodeType="withEffect">
                                  <p:stCondLst>
                                    <p:cond delay="0"/>
                                  </p:stCondLst>
                                  <p:childTnLst>
                                    <p:animEffect transition="out" filter="fade">
                                      <p:cBhvr>
                                        <p:cTn id="19" dur="500" tmFilter="0, 0; .2, .5; .8, .5; 1, 0"/>
                                        <p:tgtEl>
                                          <p:spTgt spid="40"/>
                                        </p:tgtEl>
                                      </p:cBhvr>
                                    </p:animEffect>
                                    <p:animScale>
                                      <p:cBhvr>
                                        <p:cTn id="20" dur="250" autoRev="1" fill="hold"/>
                                        <p:tgtEl>
                                          <p:spTgt spid="40"/>
                                        </p:tgtEl>
                                      </p:cBhvr>
                                      <p:by x="105000" y="105000"/>
                                    </p:animScale>
                                  </p:childTnLst>
                                </p:cTn>
                              </p:par>
                              <p:par>
                                <p:cTn id="21" presetID="26" presetClass="emph" presetSubtype="0" fill="hold" nodeType="withEffect">
                                  <p:stCondLst>
                                    <p:cond delay="0"/>
                                  </p:stCondLst>
                                  <p:childTnLst>
                                    <p:animEffect transition="out" filter="fade">
                                      <p:cBhvr>
                                        <p:cTn id="22" dur="500" tmFilter="0, 0; .2, .5; .8, .5; 1, 0"/>
                                        <p:tgtEl>
                                          <p:spTgt spid="39"/>
                                        </p:tgtEl>
                                      </p:cBhvr>
                                    </p:animEffect>
                                    <p:animScale>
                                      <p:cBhvr>
                                        <p:cTn id="23" dur="250" autoRev="1" fill="hold"/>
                                        <p:tgtEl>
                                          <p:spTgt spid="39"/>
                                        </p:tgtEl>
                                      </p:cBhvr>
                                      <p:by x="105000" y="105000"/>
                                    </p:animScale>
                                  </p:childTnLst>
                                </p:cTn>
                              </p:par>
                              <p:par>
                                <p:cTn id="24" presetID="26" presetClass="emph" presetSubtype="0" fill="hold" nodeType="withEffect">
                                  <p:stCondLst>
                                    <p:cond delay="0"/>
                                  </p:stCondLst>
                                  <p:childTnLst>
                                    <p:animEffect transition="out" filter="fade">
                                      <p:cBhvr>
                                        <p:cTn id="25" dur="500" tmFilter="0, 0; .2, .5; .8, .5; 1, 0"/>
                                        <p:tgtEl>
                                          <p:spTgt spid="47"/>
                                        </p:tgtEl>
                                      </p:cBhvr>
                                    </p:animEffect>
                                    <p:animScale>
                                      <p:cBhvr>
                                        <p:cTn id="26" dur="250" autoRev="1" fill="hold"/>
                                        <p:tgtEl>
                                          <p:spTgt spid="47"/>
                                        </p:tgtEl>
                                      </p:cBhvr>
                                      <p:by x="105000" y="105000"/>
                                    </p:animScale>
                                  </p:childTnLst>
                                </p:cTn>
                              </p:par>
                              <p:par>
                                <p:cTn id="27" presetID="26" presetClass="emph" presetSubtype="0" fill="hold" nodeType="withEffect">
                                  <p:stCondLst>
                                    <p:cond delay="0"/>
                                  </p:stCondLst>
                                  <p:childTnLst>
                                    <p:animEffect transition="out" filter="fade">
                                      <p:cBhvr>
                                        <p:cTn id="28" dur="500" tmFilter="0, 0; .2, .5; .8, .5; 1, 0"/>
                                        <p:tgtEl>
                                          <p:spTgt spid="65"/>
                                        </p:tgtEl>
                                      </p:cBhvr>
                                    </p:animEffect>
                                    <p:animScale>
                                      <p:cBhvr>
                                        <p:cTn id="29" dur="250" autoRev="1" fill="hold"/>
                                        <p:tgtEl>
                                          <p:spTgt spid="65"/>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552135C3-7A59-4B97-8FF9-458A6C8084CD}"/>
              </a:ext>
            </a:extLst>
          </p:cNvPr>
          <p:cNvSpPr txBox="1">
            <a:spLocks/>
          </p:cNvSpPr>
          <p:nvPr/>
        </p:nvSpPr>
        <p:spPr>
          <a:xfrm>
            <a:off x="1403648" y="-27384"/>
            <a:ext cx="7077112" cy="1142640"/>
          </a:xfrm>
          <a:prstGeom prst="rect">
            <a:avLst/>
          </a:prstGeom>
          <a:noFill/>
          <a:ln>
            <a:noFill/>
          </a:ln>
        </p:spPr>
        <p:txBody>
          <a:bodyPr vert="horz" wrap="square" lIns="0" tIns="0" rIns="0" bIns="0" anchor="ctr"/>
          <a:lstStyle>
            <a:defPPr lvl="0">
              <a:buSzPct val="45000"/>
              <a:buFont typeface="StarSymbol"/>
              <a:buNone/>
            </a:defPPr>
            <a:lvl1pPr lvl="0">
              <a:buSzPct val="45000"/>
              <a:buFont typeface="StarSymbol"/>
              <a:buChar char="●"/>
            </a:lvl1pPr>
            <a:lvl2pPr lvl="1">
              <a:buSzPct val="45000"/>
              <a:buFont typeface="StarSymbol"/>
              <a:buChar char="●"/>
            </a:lvl2pPr>
            <a:lvl3pPr lvl="2">
              <a:buSzPct val="45000"/>
              <a:buFont typeface="StarSymbol"/>
              <a:buChar char="●"/>
            </a:lvl3pPr>
            <a:lvl4pPr lvl="3">
              <a:buSzPct val="45000"/>
              <a:buFont typeface="StarSymbol"/>
              <a:buChar char="●"/>
            </a:lvl4pPr>
            <a:lvl5pPr lvl="4">
              <a:buSzPct val="45000"/>
              <a:buFont typeface="StarSymbol"/>
              <a:buChar char="●"/>
            </a:lvl5pPr>
            <a:lvl6pPr lvl="5">
              <a:buSzPct val="45000"/>
              <a:buFont typeface="StarSymbol"/>
              <a:buChar char="●"/>
            </a:lvl6pPr>
            <a:lvl7pPr lvl="6">
              <a:buSzPct val="45000"/>
              <a:buFont typeface="StarSymbol"/>
              <a:buChar char="●"/>
            </a:lvl7pPr>
            <a:lvl8pPr lvl="7">
              <a:buSzPct val="45000"/>
              <a:buFont typeface="StarSymbol"/>
              <a:buChar char="●"/>
            </a:lvl8pPr>
            <a:lvl9pPr lvl="8">
              <a:buSzPct val="45000"/>
              <a:buFont typeface="StarSymbol"/>
              <a:buChar char="●"/>
            </a:lvl9pPr>
          </a:lstStyle>
          <a:p>
            <a:pPr marL="0" marR="0" lvl="0" indent="0" algn="l" defTabSz="914400" rtl="0" eaLnBrk="1" fontAlgn="auto" latinLnBrk="0" hangingPunct="1">
              <a:lnSpc>
                <a:spcPct val="100000"/>
              </a:lnSpc>
              <a:spcBef>
                <a:spcPts val="0"/>
              </a:spcBef>
              <a:spcAft>
                <a:spcPts val="0"/>
              </a:spcAft>
              <a:buClrTx/>
              <a:buSzPct val="45000"/>
              <a:buFont typeface="StarSymbol"/>
              <a:buNone/>
              <a:tabLst/>
              <a:defRPr/>
            </a:pPr>
            <a:r>
              <a:rPr lang="it-IT" sz="3200" dirty="0">
                <a:solidFill>
                  <a:srgbClr val="FF0000"/>
                </a:solidFill>
                <a:highlight>
                  <a:scrgbClr r="0" g="0" b="0">
                    <a:alpha val="0"/>
                  </a:scrgbClr>
                </a:highlight>
                <a:latin typeface="Calibri"/>
                <a:ea typeface="Noto Sans CJK SC Regular" pitchFamily="2"/>
                <a:cs typeface="FreeSans" pitchFamily="2"/>
              </a:rPr>
              <a:t>Modalità di interazione luce-materia</a:t>
            </a:r>
            <a:endParaRPr kumimoji="0" lang="en-US" sz="3200" b="0" i="0" u="none" strike="noStrike" kern="1200" cap="none" spc="0" normalizeH="0" baseline="0" noProof="0" dirty="0">
              <a:ln>
                <a:noFill/>
              </a:ln>
              <a:solidFill>
                <a:srgbClr val="FF0000"/>
              </a:solidFill>
              <a:effectLst/>
              <a:highlight>
                <a:scrgbClr r="0" g="0" b="0">
                  <a:alpha val="0"/>
                </a:scrgbClr>
              </a:highlight>
              <a:uLnTx/>
              <a:uFillTx/>
              <a:latin typeface="Calibri"/>
              <a:ea typeface="Noto Sans CJK SC Regular" pitchFamily="2"/>
              <a:cs typeface="FreeSans" pitchFamily="2"/>
            </a:endParaRPr>
          </a:p>
        </p:txBody>
      </p:sp>
      <p:grpSp>
        <p:nvGrpSpPr>
          <p:cNvPr id="9" name="Gruppo 8">
            <a:extLst>
              <a:ext uri="{FF2B5EF4-FFF2-40B4-BE49-F238E27FC236}">
                <a16:creationId xmlns:a16="http://schemas.microsoft.com/office/drawing/2014/main" id="{18A35F64-E033-4698-8BD7-3C017857BFE3}"/>
              </a:ext>
            </a:extLst>
          </p:cNvPr>
          <p:cNvGrpSpPr/>
          <p:nvPr/>
        </p:nvGrpSpPr>
        <p:grpSpPr>
          <a:xfrm>
            <a:off x="1015838" y="2694455"/>
            <a:ext cx="2016224" cy="864096"/>
            <a:chOff x="1542894" y="2561304"/>
            <a:chExt cx="2786400" cy="1105776"/>
          </a:xfrm>
        </p:grpSpPr>
        <mc:AlternateContent xmlns:mc="http://schemas.openxmlformats.org/markup-compatibility/2006" xmlns:p14="http://schemas.microsoft.com/office/powerpoint/2010/main">
          <mc:Choice Requires="p14">
            <p:contentPart p14:bwMode="auto" r:id="rId2">
              <p14:nvContentPartPr>
                <p14:cNvPr id="4" name="Input penna 3">
                  <a:extLst>
                    <a:ext uri="{FF2B5EF4-FFF2-40B4-BE49-F238E27FC236}">
                      <a16:creationId xmlns:a16="http://schemas.microsoft.com/office/drawing/2014/main" id="{198363D5-6D64-45EE-B17D-602B70BA62E6}"/>
                    </a:ext>
                  </a:extLst>
                </p14:cNvPr>
                <p14:cNvContentPartPr/>
                <p14:nvPr/>
              </p14:nvContentPartPr>
              <p14:xfrm>
                <a:off x="1542894" y="2771544"/>
                <a:ext cx="524736" cy="369072"/>
              </p14:xfrm>
            </p:contentPart>
          </mc:Choice>
          <mc:Fallback xmlns="">
            <p:pic>
              <p:nvPicPr>
                <p:cNvPr id="4" name="Input penna 3">
                  <a:extLst>
                    <a:ext uri="{FF2B5EF4-FFF2-40B4-BE49-F238E27FC236}">
                      <a16:creationId xmlns:a16="http://schemas.microsoft.com/office/drawing/2014/main" id="{198363D5-6D64-45EE-B17D-602B70BA62E6}"/>
                    </a:ext>
                  </a:extLst>
                </p:cNvPr>
                <p:cNvPicPr/>
                <p:nvPr/>
              </p:nvPicPr>
              <p:blipFill>
                <a:blip r:embed="rId3"/>
                <a:stretch>
                  <a:fillRect/>
                </a:stretch>
              </p:blipFill>
              <p:spPr>
                <a:xfrm>
                  <a:off x="1513079" y="2716321"/>
                  <a:ext cx="583868" cy="479057"/>
                </a:xfrm>
                <a:prstGeom prst="rect">
                  <a:avLst/>
                </a:prstGeom>
              </p:spPr>
            </p:pic>
          </mc:Fallback>
        </mc:AlternateContent>
        <mc:AlternateContent xmlns:mc="http://schemas.openxmlformats.org/markup-compatibility/2006" xmlns:p14="http://schemas.microsoft.com/office/powerpoint/2010/main">
          <mc:Choice Requires="p14">
            <p:contentPart p14:bwMode="auto" r:id="rId4">
              <p14:nvContentPartPr>
                <p14:cNvPr id="6" name="Input penna 5">
                  <a:extLst>
                    <a:ext uri="{FF2B5EF4-FFF2-40B4-BE49-F238E27FC236}">
                      <a16:creationId xmlns:a16="http://schemas.microsoft.com/office/drawing/2014/main" id="{D5B1D7A7-E49B-4D42-AE3C-AA21DB6317D4}"/>
                    </a:ext>
                  </a:extLst>
                </p14:cNvPr>
                <p14:cNvContentPartPr/>
                <p14:nvPr/>
              </p14:nvContentPartPr>
              <p14:xfrm>
                <a:off x="3399486" y="2561304"/>
                <a:ext cx="929808" cy="1105776"/>
              </p14:xfrm>
            </p:contentPart>
          </mc:Choice>
          <mc:Fallback xmlns="">
            <p:pic>
              <p:nvPicPr>
                <p:cNvPr id="6" name="Input penna 5">
                  <a:extLst>
                    <a:ext uri="{FF2B5EF4-FFF2-40B4-BE49-F238E27FC236}">
                      <a16:creationId xmlns:a16="http://schemas.microsoft.com/office/drawing/2014/main" id="{D5B1D7A7-E49B-4D42-AE3C-AA21DB6317D4}"/>
                    </a:ext>
                  </a:extLst>
                </p:cNvPr>
                <p:cNvPicPr/>
                <p:nvPr/>
              </p:nvPicPr>
              <p:blipFill>
                <a:blip r:embed="rId5"/>
                <a:stretch>
                  <a:fillRect/>
                </a:stretch>
              </p:blipFill>
              <p:spPr>
                <a:xfrm>
                  <a:off x="3369653" y="2506038"/>
                  <a:ext cx="988978" cy="1215847"/>
                </a:xfrm>
                <a:prstGeom prst="rect">
                  <a:avLst/>
                </a:prstGeom>
              </p:spPr>
            </p:pic>
          </mc:Fallback>
        </mc:AlternateContent>
        <mc:AlternateContent xmlns:mc="http://schemas.openxmlformats.org/markup-compatibility/2006" xmlns:p14="http://schemas.microsoft.com/office/powerpoint/2010/main">
          <mc:Choice Requires="p14">
            <p:contentPart p14:bwMode="auto" r:id="rId6">
              <p14:nvContentPartPr>
                <p14:cNvPr id="5" name="Input penna 4">
                  <a:extLst>
                    <a:ext uri="{FF2B5EF4-FFF2-40B4-BE49-F238E27FC236}">
                      <a16:creationId xmlns:a16="http://schemas.microsoft.com/office/drawing/2014/main" id="{A2E196FA-2652-4D40-B2C3-6DC991787E6D}"/>
                    </a:ext>
                  </a:extLst>
                </p14:cNvPr>
                <p14:cNvContentPartPr/>
                <p14:nvPr/>
              </p14:nvContentPartPr>
              <p14:xfrm>
                <a:off x="1560174" y="2793288"/>
                <a:ext cx="1829952" cy="503424"/>
              </p14:xfrm>
            </p:contentPart>
          </mc:Choice>
          <mc:Fallback xmlns="">
            <p:pic>
              <p:nvPicPr>
                <p:cNvPr id="5" name="Input penna 4">
                  <a:extLst>
                    <a:ext uri="{FF2B5EF4-FFF2-40B4-BE49-F238E27FC236}">
                      <a16:creationId xmlns:a16="http://schemas.microsoft.com/office/drawing/2014/main" id="{A2E196FA-2652-4D40-B2C3-6DC991787E6D}"/>
                    </a:ext>
                  </a:extLst>
                </p:cNvPr>
                <p:cNvPicPr/>
                <p:nvPr/>
              </p:nvPicPr>
              <p:blipFill>
                <a:blip r:embed="rId7"/>
                <a:stretch>
                  <a:fillRect/>
                </a:stretch>
              </p:blipFill>
              <p:spPr>
                <a:xfrm>
                  <a:off x="1530330" y="2738017"/>
                  <a:ext cx="1889143" cy="613505"/>
                </a:xfrm>
                <a:prstGeom prst="rect">
                  <a:avLst/>
                </a:prstGeom>
              </p:spPr>
            </p:pic>
          </mc:Fallback>
        </mc:AlternateContent>
        <mc:AlternateContent xmlns:mc="http://schemas.openxmlformats.org/markup-compatibility/2006" xmlns:p14="http://schemas.microsoft.com/office/powerpoint/2010/main">
          <mc:Choice Requires="p14">
            <p:contentPart p14:bwMode="auto" r:id="rId8">
              <p14:nvContentPartPr>
                <p14:cNvPr id="7" name="Input penna 6">
                  <a:extLst>
                    <a:ext uri="{FF2B5EF4-FFF2-40B4-BE49-F238E27FC236}">
                      <a16:creationId xmlns:a16="http://schemas.microsoft.com/office/drawing/2014/main" id="{A83556ED-BBEB-4DFC-A77E-B6AE561F7E07}"/>
                    </a:ext>
                  </a:extLst>
                </p14:cNvPr>
                <p14:cNvContentPartPr/>
                <p14:nvPr/>
              </p14:nvContentPartPr>
              <p14:xfrm>
                <a:off x="3441246" y="2729064"/>
                <a:ext cx="790560" cy="854928"/>
              </p14:xfrm>
            </p:contentPart>
          </mc:Choice>
          <mc:Fallback xmlns="">
            <p:pic>
              <p:nvPicPr>
                <p:cNvPr id="7" name="Input penna 6">
                  <a:extLst>
                    <a:ext uri="{FF2B5EF4-FFF2-40B4-BE49-F238E27FC236}">
                      <a16:creationId xmlns:a16="http://schemas.microsoft.com/office/drawing/2014/main" id="{A83556ED-BBEB-4DFC-A77E-B6AE561F7E07}"/>
                    </a:ext>
                  </a:extLst>
                </p:cNvPr>
                <p:cNvPicPr/>
                <p:nvPr/>
              </p:nvPicPr>
              <p:blipFill>
                <a:blip r:embed="rId9"/>
                <a:stretch>
                  <a:fillRect/>
                </a:stretch>
              </p:blipFill>
              <p:spPr>
                <a:xfrm>
                  <a:off x="3411395" y="2673818"/>
                  <a:ext cx="849765" cy="964959"/>
                </a:xfrm>
                <a:prstGeom prst="rect">
                  <a:avLst/>
                </a:prstGeom>
              </p:spPr>
            </p:pic>
          </mc:Fallback>
        </mc:AlternateContent>
      </p:grpSp>
      <p:pic>
        <p:nvPicPr>
          <p:cNvPr id="3076" name="Picture 4" descr="Risultati immagini per cuvetta">
            <a:extLst>
              <a:ext uri="{FF2B5EF4-FFF2-40B4-BE49-F238E27FC236}">
                <a16:creationId xmlns:a16="http://schemas.microsoft.com/office/drawing/2014/main" id="{592CCFCB-6ACE-4E0D-971B-5A9BB7EBC272}"/>
              </a:ext>
            </a:extLst>
          </p:cNvPr>
          <p:cNvPicPr>
            <a:picLocks noChangeAspect="1" noChangeArrowheads="1"/>
          </p:cNvPicPr>
          <p:nvPr/>
        </p:nvPicPr>
        <p:blipFill>
          <a:blip r:embed="rId10" cstate="print">
            <a:extLst>
              <a:ext uri="{28A0092B-C50C-407E-A947-70E740481C1C}">
                <a14:useLocalDpi xmlns:a14="http://schemas.microsoft.com/office/drawing/2010/main" val="0"/>
              </a:ext>
            </a:extLst>
          </a:blip>
          <a:srcRect/>
          <a:stretch>
            <a:fillRect/>
          </a:stretch>
        </p:blipFill>
        <p:spPr bwMode="auto">
          <a:xfrm>
            <a:off x="3208391" y="2095799"/>
            <a:ext cx="848015" cy="2413321"/>
          </a:xfrm>
          <a:prstGeom prst="rect">
            <a:avLst/>
          </a:prstGeom>
          <a:extLst>
            <a:ext uri="{909E8E84-426E-40DD-AFC4-6F175D3DCCD1}">
              <a14:hiddenFill xmlns:a14="http://schemas.microsoft.com/office/drawing/2010/main">
                <a:solidFill>
                  <a:srgbClr val="FFFFFF"/>
                </a:solidFill>
              </a14:hiddenFill>
            </a:ext>
          </a:extLst>
        </p:spPr>
      </p:pic>
      <p:grpSp>
        <p:nvGrpSpPr>
          <p:cNvPr id="12" name="Gruppo 11">
            <a:extLst>
              <a:ext uri="{FF2B5EF4-FFF2-40B4-BE49-F238E27FC236}">
                <a16:creationId xmlns:a16="http://schemas.microsoft.com/office/drawing/2014/main" id="{DC04AE02-83F0-4592-8BFA-C4FB1765C8DA}"/>
              </a:ext>
            </a:extLst>
          </p:cNvPr>
          <p:cNvGrpSpPr/>
          <p:nvPr/>
        </p:nvGrpSpPr>
        <p:grpSpPr>
          <a:xfrm rot="10800000">
            <a:off x="1679627" y="3887141"/>
            <a:ext cx="1218964" cy="444482"/>
            <a:chOff x="1542894" y="2561304"/>
            <a:chExt cx="2786400" cy="1105776"/>
          </a:xfrm>
        </p:grpSpPr>
        <mc:AlternateContent xmlns:mc="http://schemas.openxmlformats.org/markup-compatibility/2006" xmlns:p14="http://schemas.microsoft.com/office/powerpoint/2010/main">
          <mc:Choice Requires="p14">
            <p:contentPart p14:bwMode="auto" r:id="rId11">
              <p14:nvContentPartPr>
                <p14:cNvPr id="13" name="Input penna 12">
                  <a:extLst>
                    <a:ext uri="{FF2B5EF4-FFF2-40B4-BE49-F238E27FC236}">
                      <a16:creationId xmlns:a16="http://schemas.microsoft.com/office/drawing/2014/main" id="{4B631F74-FD24-4D55-9FE9-E7486B1B1788}"/>
                    </a:ext>
                  </a:extLst>
                </p14:cNvPr>
                <p14:cNvContentPartPr/>
                <p14:nvPr/>
              </p14:nvContentPartPr>
              <p14:xfrm>
                <a:off x="1542894" y="2771544"/>
                <a:ext cx="524736" cy="369072"/>
              </p14:xfrm>
            </p:contentPart>
          </mc:Choice>
          <mc:Fallback xmlns="">
            <p:pic>
              <p:nvPicPr>
                <p:cNvPr id="13" name="Input penna 12">
                  <a:extLst>
                    <a:ext uri="{FF2B5EF4-FFF2-40B4-BE49-F238E27FC236}">
                      <a16:creationId xmlns:a16="http://schemas.microsoft.com/office/drawing/2014/main" id="{4B631F74-FD24-4D55-9FE9-E7486B1B1788}"/>
                    </a:ext>
                  </a:extLst>
                </p:cNvPr>
                <p:cNvPicPr/>
                <p:nvPr/>
              </p:nvPicPr>
              <p:blipFill>
                <a:blip r:embed="rId12"/>
                <a:stretch>
                  <a:fillRect/>
                </a:stretch>
              </p:blipFill>
              <p:spPr>
                <a:xfrm>
                  <a:off x="1493623" y="2664308"/>
                  <a:ext cx="622457" cy="582651"/>
                </a:xfrm>
                <a:prstGeom prst="rect">
                  <a:avLst/>
                </a:prstGeom>
              </p:spPr>
            </p:pic>
          </mc:Fallback>
        </mc:AlternateContent>
        <mc:AlternateContent xmlns:mc="http://schemas.openxmlformats.org/markup-compatibility/2006" xmlns:p14="http://schemas.microsoft.com/office/powerpoint/2010/main">
          <mc:Choice Requires="p14">
            <p:contentPart p14:bwMode="auto" r:id="rId13">
              <p14:nvContentPartPr>
                <p14:cNvPr id="14" name="Input penna 13">
                  <a:extLst>
                    <a:ext uri="{FF2B5EF4-FFF2-40B4-BE49-F238E27FC236}">
                      <a16:creationId xmlns:a16="http://schemas.microsoft.com/office/drawing/2014/main" id="{49401024-393F-4934-A2E4-C164610295E5}"/>
                    </a:ext>
                  </a:extLst>
                </p14:cNvPr>
                <p14:cNvContentPartPr/>
                <p14:nvPr/>
              </p14:nvContentPartPr>
              <p14:xfrm>
                <a:off x="3399486" y="2561304"/>
                <a:ext cx="929808" cy="1105776"/>
              </p14:xfrm>
            </p:contentPart>
          </mc:Choice>
          <mc:Fallback xmlns="">
            <p:pic>
              <p:nvPicPr>
                <p:cNvPr id="14" name="Input penna 13">
                  <a:extLst>
                    <a:ext uri="{FF2B5EF4-FFF2-40B4-BE49-F238E27FC236}">
                      <a16:creationId xmlns:a16="http://schemas.microsoft.com/office/drawing/2014/main" id="{49401024-393F-4934-A2E4-C164610295E5}"/>
                    </a:ext>
                  </a:extLst>
                </p:cNvPr>
                <p:cNvPicPr/>
                <p:nvPr/>
              </p:nvPicPr>
              <p:blipFill>
                <a:blip r:embed="rId14"/>
                <a:stretch>
                  <a:fillRect/>
                </a:stretch>
              </p:blipFill>
              <p:spPr>
                <a:xfrm>
                  <a:off x="3350159" y="2453947"/>
                  <a:ext cx="1027639" cy="1319595"/>
                </a:xfrm>
                <a:prstGeom prst="rect">
                  <a:avLst/>
                </a:prstGeom>
              </p:spPr>
            </p:pic>
          </mc:Fallback>
        </mc:AlternateContent>
        <mc:AlternateContent xmlns:mc="http://schemas.openxmlformats.org/markup-compatibility/2006" xmlns:p14="http://schemas.microsoft.com/office/powerpoint/2010/main">
          <mc:Choice Requires="p14">
            <p:contentPart p14:bwMode="auto" r:id="rId15">
              <p14:nvContentPartPr>
                <p14:cNvPr id="15" name="Input penna 14">
                  <a:extLst>
                    <a:ext uri="{FF2B5EF4-FFF2-40B4-BE49-F238E27FC236}">
                      <a16:creationId xmlns:a16="http://schemas.microsoft.com/office/drawing/2014/main" id="{D3A38B0D-EE1A-4E17-B35E-47D389AD3035}"/>
                    </a:ext>
                  </a:extLst>
                </p14:cNvPr>
                <p14:cNvContentPartPr/>
                <p14:nvPr/>
              </p14:nvContentPartPr>
              <p14:xfrm>
                <a:off x="1560174" y="2793288"/>
                <a:ext cx="1829952" cy="503424"/>
              </p14:xfrm>
            </p:contentPart>
          </mc:Choice>
          <mc:Fallback xmlns="">
            <p:pic>
              <p:nvPicPr>
                <p:cNvPr id="15" name="Input penna 14">
                  <a:extLst>
                    <a:ext uri="{FF2B5EF4-FFF2-40B4-BE49-F238E27FC236}">
                      <a16:creationId xmlns:a16="http://schemas.microsoft.com/office/drawing/2014/main" id="{D3A38B0D-EE1A-4E17-B35E-47D389AD3035}"/>
                    </a:ext>
                  </a:extLst>
                </p:cNvPr>
                <p:cNvPicPr/>
                <p:nvPr/>
              </p:nvPicPr>
              <p:blipFill>
                <a:blip r:embed="rId16"/>
                <a:stretch>
                  <a:fillRect/>
                </a:stretch>
              </p:blipFill>
              <p:spPr>
                <a:xfrm>
                  <a:off x="1510827" y="2685795"/>
                  <a:ext cx="1927824" cy="717514"/>
                </a:xfrm>
                <a:prstGeom prst="rect">
                  <a:avLst/>
                </a:prstGeom>
              </p:spPr>
            </p:pic>
          </mc:Fallback>
        </mc:AlternateContent>
        <mc:AlternateContent xmlns:mc="http://schemas.openxmlformats.org/markup-compatibility/2006" xmlns:p14="http://schemas.microsoft.com/office/powerpoint/2010/main">
          <mc:Choice Requires="p14">
            <p:contentPart p14:bwMode="auto" r:id="rId17">
              <p14:nvContentPartPr>
                <p14:cNvPr id="16" name="Input penna 15">
                  <a:extLst>
                    <a:ext uri="{FF2B5EF4-FFF2-40B4-BE49-F238E27FC236}">
                      <a16:creationId xmlns:a16="http://schemas.microsoft.com/office/drawing/2014/main" id="{B57A914A-DA38-43A1-9991-71CA54AD713E}"/>
                    </a:ext>
                  </a:extLst>
                </p14:cNvPr>
                <p14:cNvContentPartPr/>
                <p14:nvPr/>
              </p14:nvContentPartPr>
              <p14:xfrm>
                <a:off x="3441246" y="2729064"/>
                <a:ext cx="790560" cy="854928"/>
              </p14:xfrm>
            </p:contentPart>
          </mc:Choice>
          <mc:Fallback xmlns="">
            <p:pic>
              <p:nvPicPr>
                <p:cNvPr id="16" name="Input penna 15">
                  <a:extLst>
                    <a:ext uri="{FF2B5EF4-FFF2-40B4-BE49-F238E27FC236}">
                      <a16:creationId xmlns:a16="http://schemas.microsoft.com/office/drawing/2014/main" id="{B57A914A-DA38-43A1-9991-71CA54AD713E}"/>
                    </a:ext>
                  </a:extLst>
                </p:cNvPr>
                <p:cNvPicPr/>
                <p:nvPr/>
              </p:nvPicPr>
              <p:blipFill>
                <a:blip r:embed="rId18"/>
                <a:stretch>
                  <a:fillRect/>
                </a:stretch>
              </p:blipFill>
              <p:spPr>
                <a:xfrm>
                  <a:off x="3391887" y="2621751"/>
                  <a:ext cx="888455" cy="1068660"/>
                </a:xfrm>
                <a:prstGeom prst="rect">
                  <a:avLst/>
                </a:prstGeom>
              </p:spPr>
            </p:pic>
          </mc:Fallback>
        </mc:AlternateContent>
      </p:grpSp>
      <p:sp>
        <p:nvSpPr>
          <p:cNvPr id="17" name="CasellaDiTesto 16">
            <a:extLst>
              <a:ext uri="{FF2B5EF4-FFF2-40B4-BE49-F238E27FC236}">
                <a16:creationId xmlns:a16="http://schemas.microsoft.com/office/drawing/2014/main" id="{E76550D6-9D4F-466D-AFD7-21006542914F}"/>
              </a:ext>
            </a:extLst>
          </p:cNvPr>
          <p:cNvSpPr txBox="1"/>
          <p:nvPr/>
        </p:nvSpPr>
        <p:spPr>
          <a:xfrm>
            <a:off x="2426046" y="5984895"/>
            <a:ext cx="2029723" cy="584775"/>
          </a:xfrm>
          <a:prstGeom prst="rect">
            <a:avLst/>
          </a:prstGeom>
          <a:noFill/>
        </p:spPr>
        <p:txBody>
          <a:bodyPr wrap="none" rtlCol="0">
            <a:spAutoFit/>
          </a:bodyPr>
          <a:lstStyle/>
          <a:p>
            <a:r>
              <a:rPr lang="it-IT" sz="3200" b="1" dirty="0">
                <a:ln w="6600">
                  <a:solidFill>
                    <a:schemeClr val="accent2"/>
                  </a:solidFill>
                  <a:prstDash val="solid"/>
                </a:ln>
                <a:solidFill>
                  <a:srgbClr val="FFFFFF"/>
                </a:solidFill>
                <a:effectLst>
                  <a:outerShdw dist="38100" dir="2700000" algn="tl" rotWithShape="0">
                    <a:schemeClr val="accent2"/>
                  </a:outerShdw>
                </a:effectLst>
              </a:rPr>
              <a:t>Riflessione</a:t>
            </a:r>
            <a:endParaRPr lang="en-US" sz="3200" b="1" dirty="0">
              <a:ln w="6600">
                <a:solidFill>
                  <a:schemeClr val="accent2"/>
                </a:solidFill>
                <a:prstDash val="solid"/>
              </a:ln>
              <a:solidFill>
                <a:srgbClr val="FFFFFF"/>
              </a:solidFill>
              <a:effectLst>
                <a:outerShdw dist="38100" dir="2700000" algn="tl" rotWithShape="0">
                  <a:schemeClr val="accent2"/>
                </a:outerShdw>
              </a:effectLst>
            </a:endParaRPr>
          </a:p>
        </p:txBody>
      </p:sp>
      <p:cxnSp>
        <p:nvCxnSpPr>
          <p:cNvPr id="45" name="Connettore diritto 44">
            <a:extLst>
              <a:ext uri="{FF2B5EF4-FFF2-40B4-BE49-F238E27FC236}">
                <a16:creationId xmlns:a16="http://schemas.microsoft.com/office/drawing/2014/main" id="{70BE6770-C76E-4CBD-A8BB-D88A69BC4D84}"/>
              </a:ext>
            </a:extLst>
          </p:cNvPr>
          <p:cNvCxnSpPr/>
          <p:nvPr/>
        </p:nvCxnSpPr>
        <p:spPr>
          <a:xfrm>
            <a:off x="6228184" y="1457400"/>
            <a:ext cx="0" cy="5400600"/>
          </a:xfrm>
          <a:prstGeom prst="line">
            <a:avLst/>
          </a:prstGeom>
        </p:spPr>
        <p:style>
          <a:lnRef idx="1">
            <a:schemeClr val="dk1"/>
          </a:lnRef>
          <a:fillRef idx="0">
            <a:schemeClr val="dk1"/>
          </a:fillRef>
          <a:effectRef idx="0">
            <a:schemeClr val="dk1"/>
          </a:effectRef>
          <a:fontRef idx="minor">
            <a:schemeClr val="tx1"/>
          </a:fontRef>
        </p:style>
      </p:cxnSp>
      <p:sp>
        <p:nvSpPr>
          <p:cNvPr id="46" name="CasellaDiTesto 45">
            <a:extLst>
              <a:ext uri="{FF2B5EF4-FFF2-40B4-BE49-F238E27FC236}">
                <a16:creationId xmlns:a16="http://schemas.microsoft.com/office/drawing/2014/main" id="{0FAD7658-BCF8-421B-B085-F23CBF9A5A49}"/>
              </a:ext>
            </a:extLst>
          </p:cNvPr>
          <p:cNvSpPr txBox="1"/>
          <p:nvPr/>
        </p:nvSpPr>
        <p:spPr>
          <a:xfrm>
            <a:off x="2555776" y="1148680"/>
            <a:ext cx="3851846" cy="446892"/>
          </a:xfrm>
          <a:prstGeom prst="rect">
            <a:avLst/>
          </a:prstGeom>
          <a:noFill/>
        </p:spPr>
        <p:txBody>
          <a:bodyPr wrap="square" rtlCol="0">
            <a:spAutoFit/>
          </a:bodyPr>
          <a:lstStyle/>
          <a:p>
            <a:r>
              <a:rPr lang="it-IT" dirty="0">
                <a:ln w="0"/>
                <a:effectLst>
                  <a:outerShdw blurRad="38100" dist="19050" dir="2700000" algn="tl" rotWithShape="0">
                    <a:schemeClr val="dk1">
                      <a:alpha val="40000"/>
                    </a:schemeClr>
                  </a:outerShdw>
                </a:effectLst>
              </a:rPr>
              <a:t>Fenomenologicamente</a:t>
            </a:r>
            <a:endParaRPr lang="en-US" dirty="0">
              <a:ln w="0"/>
              <a:effectLst>
                <a:outerShdw blurRad="38100" dist="19050" dir="2700000" algn="tl" rotWithShape="0">
                  <a:schemeClr val="dk1">
                    <a:alpha val="40000"/>
                  </a:schemeClr>
                </a:outerShdw>
              </a:effectLst>
            </a:endParaRPr>
          </a:p>
        </p:txBody>
      </p:sp>
      <p:sp>
        <p:nvSpPr>
          <p:cNvPr id="48" name="CasellaDiTesto 47">
            <a:extLst>
              <a:ext uri="{FF2B5EF4-FFF2-40B4-BE49-F238E27FC236}">
                <a16:creationId xmlns:a16="http://schemas.microsoft.com/office/drawing/2014/main" id="{0CC6BBD5-58FB-42F1-88A7-37595797321B}"/>
              </a:ext>
            </a:extLst>
          </p:cNvPr>
          <p:cNvSpPr txBox="1"/>
          <p:nvPr/>
        </p:nvSpPr>
        <p:spPr>
          <a:xfrm>
            <a:off x="6696819" y="1103217"/>
            <a:ext cx="3851846" cy="369332"/>
          </a:xfrm>
          <a:prstGeom prst="rect">
            <a:avLst/>
          </a:prstGeom>
          <a:noFill/>
        </p:spPr>
        <p:txBody>
          <a:bodyPr wrap="square" rtlCol="0">
            <a:spAutoFit/>
          </a:bodyPr>
          <a:lstStyle/>
          <a:p>
            <a:r>
              <a:rPr lang="it-IT" dirty="0">
                <a:ln w="0"/>
                <a:effectLst>
                  <a:outerShdw blurRad="38100" dist="19050" dir="2700000" algn="tl" rotWithShape="0">
                    <a:schemeClr val="dk1">
                      <a:alpha val="40000"/>
                    </a:schemeClr>
                  </a:outerShdw>
                </a:effectLst>
              </a:rPr>
              <a:t>Razionale.</a:t>
            </a:r>
            <a:endParaRPr lang="en-US" dirty="0">
              <a:ln w="0"/>
              <a:effectLst>
                <a:outerShdw blurRad="38100" dist="19050" dir="2700000" algn="tl" rotWithShape="0">
                  <a:schemeClr val="dk1">
                    <a:alpha val="40000"/>
                  </a:schemeClr>
                </a:outerShdw>
              </a:effectLst>
            </a:endParaRPr>
          </a:p>
        </p:txBody>
      </p:sp>
      <p:sp>
        <p:nvSpPr>
          <p:cNvPr id="47" name="CasellaDiTesto 46">
            <a:extLst>
              <a:ext uri="{FF2B5EF4-FFF2-40B4-BE49-F238E27FC236}">
                <a16:creationId xmlns:a16="http://schemas.microsoft.com/office/drawing/2014/main" id="{7839AAF8-651D-4B5D-B4A7-D20A3713043D}"/>
              </a:ext>
            </a:extLst>
          </p:cNvPr>
          <p:cNvSpPr txBox="1"/>
          <p:nvPr/>
        </p:nvSpPr>
        <p:spPr>
          <a:xfrm>
            <a:off x="6420560" y="2864828"/>
            <a:ext cx="2520280" cy="1077218"/>
          </a:xfrm>
          <a:prstGeom prst="rect">
            <a:avLst/>
          </a:prstGeom>
          <a:noFill/>
        </p:spPr>
        <p:txBody>
          <a:bodyPr wrap="square" rtlCol="0">
            <a:spAutoFit/>
          </a:bodyPr>
          <a:lstStyle/>
          <a:p>
            <a:pPr algn="just"/>
            <a:r>
              <a:rPr lang="it-IT" sz="1600" dirty="0"/>
              <a:t>Una Superficie può riflettere la radiazione incidente in maniera più o meno efficace. </a:t>
            </a:r>
          </a:p>
        </p:txBody>
      </p:sp>
      <p:cxnSp>
        <p:nvCxnSpPr>
          <p:cNvPr id="37" name="Connettore diritto 36">
            <a:extLst>
              <a:ext uri="{FF2B5EF4-FFF2-40B4-BE49-F238E27FC236}">
                <a16:creationId xmlns:a16="http://schemas.microsoft.com/office/drawing/2014/main" id="{EDF2015D-DE64-4B01-84FC-898575BC2367}"/>
              </a:ext>
            </a:extLst>
          </p:cNvPr>
          <p:cNvCxnSpPr>
            <a:cxnSpLocks/>
          </p:cNvCxnSpPr>
          <p:nvPr/>
        </p:nvCxnSpPr>
        <p:spPr>
          <a:xfrm flipV="1">
            <a:off x="971600" y="1456320"/>
            <a:ext cx="8158721" cy="1080"/>
          </a:xfrm>
          <a:prstGeom prst="line">
            <a:avLst/>
          </a:prstGeom>
        </p:spPr>
        <p:style>
          <a:lnRef idx="1">
            <a:schemeClr val="dk1"/>
          </a:lnRef>
          <a:fillRef idx="0">
            <a:schemeClr val="dk1"/>
          </a:fillRef>
          <a:effectRef idx="0">
            <a:schemeClr val="dk1"/>
          </a:effectRef>
          <a:fontRef idx="minor">
            <a:schemeClr val="tx1"/>
          </a:fontRef>
        </p:style>
      </p:cxnSp>
      <p:sp>
        <p:nvSpPr>
          <p:cNvPr id="29" name="Ovale 28">
            <a:extLst>
              <a:ext uri="{FF2B5EF4-FFF2-40B4-BE49-F238E27FC236}">
                <a16:creationId xmlns:a16="http://schemas.microsoft.com/office/drawing/2014/main" id="{785C4A08-DD0C-4730-A0AF-C7E4BED2B3C7}"/>
              </a:ext>
            </a:extLst>
          </p:cNvPr>
          <p:cNvSpPr/>
          <p:nvPr/>
        </p:nvSpPr>
        <p:spPr>
          <a:xfrm>
            <a:off x="3632398" y="4061065"/>
            <a:ext cx="75506" cy="96635"/>
          </a:xfrm>
          <a:prstGeom prst="ellipse">
            <a:avLst/>
          </a:prstGeom>
          <a:solidFill>
            <a:schemeClr val="accent2">
              <a:lumMod val="60000"/>
              <a:lumOff val="40000"/>
            </a:schemeClr>
          </a:solidFill>
          <a:ln>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ln>
                <a:solidFill>
                  <a:schemeClr val="accent2">
                    <a:lumMod val="75000"/>
                  </a:schemeClr>
                </a:solidFill>
              </a:ln>
              <a:solidFill>
                <a:schemeClr val="accent2">
                  <a:lumMod val="60000"/>
                  <a:lumOff val="40000"/>
                </a:schemeClr>
              </a:solidFill>
            </a:endParaRPr>
          </a:p>
        </p:txBody>
      </p:sp>
      <p:sp>
        <p:nvSpPr>
          <p:cNvPr id="43" name="Ovale 42">
            <a:extLst>
              <a:ext uri="{FF2B5EF4-FFF2-40B4-BE49-F238E27FC236}">
                <a16:creationId xmlns:a16="http://schemas.microsoft.com/office/drawing/2014/main" id="{CC62383B-1054-4CB8-86E2-AA9C2BEDD60A}"/>
              </a:ext>
            </a:extLst>
          </p:cNvPr>
          <p:cNvSpPr/>
          <p:nvPr/>
        </p:nvSpPr>
        <p:spPr>
          <a:xfrm>
            <a:off x="3784798" y="4149080"/>
            <a:ext cx="75506" cy="96635"/>
          </a:xfrm>
          <a:prstGeom prst="ellipse">
            <a:avLst/>
          </a:prstGeom>
          <a:solidFill>
            <a:schemeClr val="accent2">
              <a:lumMod val="60000"/>
              <a:lumOff val="40000"/>
            </a:schemeClr>
          </a:solidFill>
          <a:ln>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ln>
                <a:solidFill>
                  <a:schemeClr val="accent2">
                    <a:lumMod val="75000"/>
                  </a:schemeClr>
                </a:solidFill>
              </a:ln>
              <a:solidFill>
                <a:schemeClr val="accent2">
                  <a:lumMod val="60000"/>
                  <a:lumOff val="40000"/>
                </a:schemeClr>
              </a:solidFill>
            </a:endParaRPr>
          </a:p>
        </p:txBody>
      </p:sp>
      <p:sp>
        <p:nvSpPr>
          <p:cNvPr id="44" name="Ovale 43">
            <a:extLst>
              <a:ext uri="{FF2B5EF4-FFF2-40B4-BE49-F238E27FC236}">
                <a16:creationId xmlns:a16="http://schemas.microsoft.com/office/drawing/2014/main" id="{9B43D702-315D-4F85-A972-089BED27E09D}"/>
              </a:ext>
            </a:extLst>
          </p:cNvPr>
          <p:cNvSpPr/>
          <p:nvPr/>
        </p:nvSpPr>
        <p:spPr>
          <a:xfrm>
            <a:off x="3635896" y="4213465"/>
            <a:ext cx="75506" cy="96635"/>
          </a:xfrm>
          <a:prstGeom prst="ellipse">
            <a:avLst/>
          </a:prstGeom>
          <a:solidFill>
            <a:schemeClr val="accent2">
              <a:lumMod val="60000"/>
              <a:lumOff val="40000"/>
            </a:schemeClr>
          </a:solidFill>
          <a:ln>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ln>
                <a:solidFill>
                  <a:schemeClr val="accent2">
                    <a:lumMod val="75000"/>
                  </a:schemeClr>
                </a:solidFill>
              </a:ln>
              <a:solidFill>
                <a:schemeClr val="accent2">
                  <a:lumMod val="60000"/>
                  <a:lumOff val="40000"/>
                </a:schemeClr>
              </a:solidFill>
            </a:endParaRPr>
          </a:p>
        </p:txBody>
      </p:sp>
      <p:sp>
        <p:nvSpPr>
          <p:cNvPr id="49" name="Ovale 48">
            <a:extLst>
              <a:ext uri="{FF2B5EF4-FFF2-40B4-BE49-F238E27FC236}">
                <a16:creationId xmlns:a16="http://schemas.microsoft.com/office/drawing/2014/main" id="{FC7F3C3F-B854-4EBC-95CE-CC49EFFD08D2}"/>
              </a:ext>
            </a:extLst>
          </p:cNvPr>
          <p:cNvSpPr/>
          <p:nvPr/>
        </p:nvSpPr>
        <p:spPr>
          <a:xfrm>
            <a:off x="3553190" y="4149080"/>
            <a:ext cx="75506" cy="96635"/>
          </a:xfrm>
          <a:prstGeom prst="ellipse">
            <a:avLst/>
          </a:prstGeom>
          <a:solidFill>
            <a:schemeClr val="accent2">
              <a:lumMod val="60000"/>
              <a:lumOff val="40000"/>
            </a:schemeClr>
          </a:solidFill>
          <a:ln>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ln>
                <a:solidFill>
                  <a:schemeClr val="accent2">
                    <a:lumMod val="75000"/>
                  </a:schemeClr>
                </a:solidFill>
              </a:ln>
              <a:solidFill>
                <a:schemeClr val="accent2">
                  <a:lumMod val="60000"/>
                  <a:lumOff val="40000"/>
                </a:schemeClr>
              </a:solidFill>
            </a:endParaRPr>
          </a:p>
        </p:txBody>
      </p:sp>
      <p:sp>
        <p:nvSpPr>
          <p:cNvPr id="51" name="Ovale 50">
            <a:extLst>
              <a:ext uri="{FF2B5EF4-FFF2-40B4-BE49-F238E27FC236}">
                <a16:creationId xmlns:a16="http://schemas.microsoft.com/office/drawing/2014/main" id="{880A07FE-0FB3-49C0-AE3F-2A20240FEECE}"/>
              </a:ext>
            </a:extLst>
          </p:cNvPr>
          <p:cNvSpPr/>
          <p:nvPr/>
        </p:nvSpPr>
        <p:spPr>
          <a:xfrm>
            <a:off x="3784798" y="3933056"/>
            <a:ext cx="75506" cy="96635"/>
          </a:xfrm>
          <a:prstGeom prst="ellipse">
            <a:avLst/>
          </a:prstGeom>
          <a:solidFill>
            <a:schemeClr val="accent2">
              <a:lumMod val="60000"/>
              <a:lumOff val="40000"/>
            </a:schemeClr>
          </a:solidFill>
          <a:ln>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ln>
                <a:solidFill>
                  <a:schemeClr val="accent2">
                    <a:lumMod val="75000"/>
                  </a:schemeClr>
                </a:solidFill>
              </a:ln>
              <a:solidFill>
                <a:schemeClr val="accent2">
                  <a:lumMod val="60000"/>
                  <a:lumOff val="40000"/>
                </a:schemeClr>
              </a:solidFill>
            </a:endParaRPr>
          </a:p>
        </p:txBody>
      </p:sp>
      <p:sp>
        <p:nvSpPr>
          <p:cNvPr id="52" name="Ovale 51">
            <a:extLst>
              <a:ext uri="{FF2B5EF4-FFF2-40B4-BE49-F238E27FC236}">
                <a16:creationId xmlns:a16="http://schemas.microsoft.com/office/drawing/2014/main" id="{3E3CB9B3-91B7-410F-B5AC-DF3821477CB6}"/>
              </a:ext>
            </a:extLst>
          </p:cNvPr>
          <p:cNvSpPr/>
          <p:nvPr/>
        </p:nvSpPr>
        <p:spPr>
          <a:xfrm>
            <a:off x="3635896" y="3933056"/>
            <a:ext cx="75506" cy="96635"/>
          </a:xfrm>
          <a:prstGeom prst="ellipse">
            <a:avLst/>
          </a:prstGeom>
          <a:solidFill>
            <a:schemeClr val="accent2">
              <a:lumMod val="60000"/>
              <a:lumOff val="40000"/>
            </a:schemeClr>
          </a:solidFill>
          <a:ln>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ln>
                <a:solidFill>
                  <a:schemeClr val="accent2">
                    <a:lumMod val="75000"/>
                  </a:schemeClr>
                </a:solidFill>
              </a:ln>
              <a:solidFill>
                <a:schemeClr val="accent2">
                  <a:lumMod val="60000"/>
                  <a:lumOff val="40000"/>
                </a:schemeClr>
              </a:solidFill>
            </a:endParaRPr>
          </a:p>
        </p:txBody>
      </p:sp>
      <p:sp>
        <p:nvSpPr>
          <p:cNvPr id="54" name="Ovale 53">
            <a:extLst>
              <a:ext uri="{FF2B5EF4-FFF2-40B4-BE49-F238E27FC236}">
                <a16:creationId xmlns:a16="http://schemas.microsoft.com/office/drawing/2014/main" id="{3BF52DD9-DAE0-495D-B1CD-BFEBDED97377}"/>
              </a:ext>
            </a:extLst>
          </p:cNvPr>
          <p:cNvSpPr/>
          <p:nvPr/>
        </p:nvSpPr>
        <p:spPr>
          <a:xfrm>
            <a:off x="3684121" y="3726863"/>
            <a:ext cx="75506" cy="96635"/>
          </a:xfrm>
          <a:prstGeom prst="ellipse">
            <a:avLst/>
          </a:prstGeom>
          <a:solidFill>
            <a:schemeClr val="accent2">
              <a:lumMod val="60000"/>
              <a:lumOff val="40000"/>
            </a:schemeClr>
          </a:solidFill>
          <a:ln>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ln>
                <a:solidFill>
                  <a:schemeClr val="accent2">
                    <a:lumMod val="75000"/>
                  </a:schemeClr>
                </a:solidFill>
              </a:ln>
              <a:solidFill>
                <a:schemeClr val="accent2">
                  <a:lumMod val="60000"/>
                  <a:lumOff val="40000"/>
                </a:schemeClr>
              </a:solidFill>
            </a:endParaRPr>
          </a:p>
        </p:txBody>
      </p:sp>
      <p:sp>
        <p:nvSpPr>
          <p:cNvPr id="55" name="Ovale 54">
            <a:extLst>
              <a:ext uri="{FF2B5EF4-FFF2-40B4-BE49-F238E27FC236}">
                <a16:creationId xmlns:a16="http://schemas.microsoft.com/office/drawing/2014/main" id="{87F4F482-25F8-4BC6-9E0C-0AAAD82AE2D2}"/>
              </a:ext>
            </a:extLst>
          </p:cNvPr>
          <p:cNvSpPr/>
          <p:nvPr/>
        </p:nvSpPr>
        <p:spPr>
          <a:xfrm>
            <a:off x="3814167" y="3689347"/>
            <a:ext cx="75506" cy="96635"/>
          </a:xfrm>
          <a:prstGeom prst="ellipse">
            <a:avLst/>
          </a:prstGeom>
          <a:solidFill>
            <a:schemeClr val="accent2">
              <a:lumMod val="60000"/>
              <a:lumOff val="40000"/>
            </a:schemeClr>
          </a:solidFill>
          <a:ln>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ln>
                <a:solidFill>
                  <a:schemeClr val="accent2">
                    <a:lumMod val="75000"/>
                  </a:schemeClr>
                </a:solidFill>
              </a:ln>
              <a:solidFill>
                <a:schemeClr val="accent2">
                  <a:lumMod val="60000"/>
                  <a:lumOff val="40000"/>
                </a:schemeClr>
              </a:solidFill>
            </a:endParaRPr>
          </a:p>
        </p:txBody>
      </p:sp>
      <p:sp>
        <p:nvSpPr>
          <p:cNvPr id="56" name="Ovale 55">
            <a:extLst>
              <a:ext uri="{FF2B5EF4-FFF2-40B4-BE49-F238E27FC236}">
                <a16:creationId xmlns:a16="http://schemas.microsoft.com/office/drawing/2014/main" id="{4111D8AF-6DB6-49ED-9D93-83041B877B9D}"/>
              </a:ext>
            </a:extLst>
          </p:cNvPr>
          <p:cNvSpPr/>
          <p:nvPr/>
        </p:nvSpPr>
        <p:spPr>
          <a:xfrm>
            <a:off x="3784798" y="3429000"/>
            <a:ext cx="75506" cy="96635"/>
          </a:xfrm>
          <a:prstGeom prst="ellipse">
            <a:avLst/>
          </a:prstGeom>
          <a:solidFill>
            <a:schemeClr val="accent2">
              <a:lumMod val="60000"/>
              <a:lumOff val="40000"/>
            </a:schemeClr>
          </a:solidFill>
          <a:ln>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ln>
                <a:solidFill>
                  <a:schemeClr val="accent2">
                    <a:lumMod val="75000"/>
                  </a:schemeClr>
                </a:solidFill>
              </a:ln>
              <a:solidFill>
                <a:schemeClr val="accent2">
                  <a:lumMod val="60000"/>
                  <a:lumOff val="40000"/>
                </a:schemeClr>
              </a:solidFill>
            </a:endParaRPr>
          </a:p>
        </p:txBody>
      </p:sp>
      <p:sp>
        <p:nvSpPr>
          <p:cNvPr id="57" name="Ovale 56">
            <a:extLst>
              <a:ext uri="{FF2B5EF4-FFF2-40B4-BE49-F238E27FC236}">
                <a16:creationId xmlns:a16="http://schemas.microsoft.com/office/drawing/2014/main" id="{27FF3557-BD31-4A47-9CD1-EE2BBA5D5577}"/>
              </a:ext>
            </a:extLst>
          </p:cNvPr>
          <p:cNvSpPr/>
          <p:nvPr/>
        </p:nvSpPr>
        <p:spPr>
          <a:xfrm>
            <a:off x="3574481" y="3148206"/>
            <a:ext cx="75506" cy="96635"/>
          </a:xfrm>
          <a:prstGeom prst="ellipse">
            <a:avLst/>
          </a:prstGeom>
          <a:solidFill>
            <a:schemeClr val="accent2">
              <a:lumMod val="60000"/>
              <a:lumOff val="40000"/>
            </a:schemeClr>
          </a:solidFill>
          <a:ln>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ln>
                <a:solidFill>
                  <a:schemeClr val="accent2">
                    <a:lumMod val="75000"/>
                  </a:schemeClr>
                </a:solidFill>
              </a:ln>
              <a:solidFill>
                <a:schemeClr val="accent2">
                  <a:lumMod val="60000"/>
                  <a:lumOff val="40000"/>
                </a:schemeClr>
              </a:solidFill>
            </a:endParaRPr>
          </a:p>
        </p:txBody>
      </p:sp>
      <p:sp>
        <p:nvSpPr>
          <p:cNvPr id="58" name="Ovale 57">
            <a:extLst>
              <a:ext uri="{FF2B5EF4-FFF2-40B4-BE49-F238E27FC236}">
                <a16:creationId xmlns:a16="http://schemas.microsoft.com/office/drawing/2014/main" id="{6201DDA0-4F1E-4462-A012-DB85EF4D649D}"/>
              </a:ext>
            </a:extLst>
          </p:cNvPr>
          <p:cNvSpPr/>
          <p:nvPr/>
        </p:nvSpPr>
        <p:spPr>
          <a:xfrm>
            <a:off x="3635896" y="3284984"/>
            <a:ext cx="75506" cy="96635"/>
          </a:xfrm>
          <a:prstGeom prst="ellipse">
            <a:avLst/>
          </a:prstGeom>
          <a:solidFill>
            <a:schemeClr val="accent2">
              <a:lumMod val="60000"/>
              <a:lumOff val="40000"/>
            </a:schemeClr>
          </a:solidFill>
          <a:ln>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ln>
                <a:solidFill>
                  <a:schemeClr val="accent2">
                    <a:lumMod val="75000"/>
                  </a:schemeClr>
                </a:solidFill>
              </a:ln>
              <a:solidFill>
                <a:schemeClr val="accent2">
                  <a:lumMod val="60000"/>
                  <a:lumOff val="40000"/>
                </a:schemeClr>
              </a:solidFill>
            </a:endParaRPr>
          </a:p>
        </p:txBody>
      </p:sp>
      <p:sp>
        <p:nvSpPr>
          <p:cNvPr id="59" name="Ovale 58">
            <a:extLst>
              <a:ext uri="{FF2B5EF4-FFF2-40B4-BE49-F238E27FC236}">
                <a16:creationId xmlns:a16="http://schemas.microsoft.com/office/drawing/2014/main" id="{ED3FD3EF-A01F-43DB-A8BC-76F6DCB0A788}"/>
              </a:ext>
            </a:extLst>
          </p:cNvPr>
          <p:cNvSpPr/>
          <p:nvPr/>
        </p:nvSpPr>
        <p:spPr>
          <a:xfrm>
            <a:off x="3560390" y="3573016"/>
            <a:ext cx="75506" cy="96635"/>
          </a:xfrm>
          <a:prstGeom prst="ellipse">
            <a:avLst/>
          </a:prstGeom>
          <a:solidFill>
            <a:schemeClr val="accent2">
              <a:lumMod val="60000"/>
              <a:lumOff val="40000"/>
            </a:schemeClr>
          </a:solidFill>
          <a:ln>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ln>
                <a:solidFill>
                  <a:schemeClr val="accent2">
                    <a:lumMod val="75000"/>
                  </a:schemeClr>
                </a:solidFill>
              </a:ln>
              <a:solidFill>
                <a:schemeClr val="accent2">
                  <a:lumMod val="60000"/>
                  <a:lumOff val="40000"/>
                </a:schemeClr>
              </a:solidFill>
            </a:endParaRPr>
          </a:p>
        </p:txBody>
      </p:sp>
      <p:sp>
        <p:nvSpPr>
          <p:cNvPr id="60" name="Ovale 59">
            <a:extLst>
              <a:ext uri="{FF2B5EF4-FFF2-40B4-BE49-F238E27FC236}">
                <a16:creationId xmlns:a16="http://schemas.microsoft.com/office/drawing/2014/main" id="{A4870E24-23CF-423B-B907-64A16C5742E8}"/>
              </a:ext>
            </a:extLst>
          </p:cNvPr>
          <p:cNvSpPr/>
          <p:nvPr/>
        </p:nvSpPr>
        <p:spPr>
          <a:xfrm>
            <a:off x="3563888" y="3764413"/>
            <a:ext cx="75506" cy="96635"/>
          </a:xfrm>
          <a:prstGeom prst="ellipse">
            <a:avLst/>
          </a:prstGeom>
          <a:solidFill>
            <a:schemeClr val="accent2">
              <a:lumMod val="60000"/>
              <a:lumOff val="40000"/>
            </a:schemeClr>
          </a:solidFill>
          <a:ln>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ln>
                <a:solidFill>
                  <a:schemeClr val="accent2">
                    <a:lumMod val="75000"/>
                  </a:schemeClr>
                </a:solidFill>
              </a:ln>
              <a:solidFill>
                <a:schemeClr val="accent2">
                  <a:lumMod val="60000"/>
                  <a:lumOff val="40000"/>
                </a:schemeClr>
              </a:solidFill>
            </a:endParaRPr>
          </a:p>
        </p:txBody>
      </p:sp>
      <p:sp>
        <p:nvSpPr>
          <p:cNvPr id="61" name="Ovale 60">
            <a:extLst>
              <a:ext uri="{FF2B5EF4-FFF2-40B4-BE49-F238E27FC236}">
                <a16:creationId xmlns:a16="http://schemas.microsoft.com/office/drawing/2014/main" id="{118420C2-BBE8-4AC1-B800-8E654863875B}"/>
              </a:ext>
            </a:extLst>
          </p:cNvPr>
          <p:cNvSpPr/>
          <p:nvPr/>
        </p:nvSpPr>
        <p:spPr>
          <a:xfrm>
            <a:off x="3581880" y="3446630"/>
            <a:ext cx="75506" cy="96635"/>
          </a:xfrm>
          <a:prstGeom prst="ellipse">
            <a:avLst/>
          </a:prstGeom>
          <a:solidFill>
            <a:schemeClr val="accent2">
              <a:lumMod val="60000"/>
              <a:lumOff val="40000"/>
            </a:schemeClr>
          </a:solidFill>
          <a:ln>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ln>
                <a:solidFill>
                  <a:schemeClr val="accent2">
                    <a:lumMod val="75000"/>
                  </a:schemeClr>
                </a:solidFill>
              </a:ln>
              <a:solidFill>
                <a:schemeClr val="accent2">
                  <a:lumMod val="60000"/>
                  <a:lumOff val="40000"/>
                </a:schemeClr>
              </a:solidFill>
            </a:endParaRPr>
          </a:p>
        </p:txBody>
      </p:sp>
      <p:sp>
        <p:nvSpPr>
          <p:cNvPr id="62" name="Ovale 61">
            <a:extLst>
              <a:ext uri="{FF2B5EF4-FFF2-40B4-BE49-F238E27FC236}">
                <a16:creationId xmlns:a16="http://schemas.microsoft.com/office/drawing/2014/main" id="{CD5808CB-D132-4108-91FD-9D0A82145508}"/>
              </a:ext>
            </a:extLst>
          </p:cNvPr>
          <p:cNvSpPr/>
          <p:nvPr/>
        </p:nvSpPr>
        <p:spPr>
          <a:xfrm>
            <a:off x="3784798" y="3212976"/>
            <a:ext cx="75506" cy="96635"/>
          </a:xfrm>
          <a:prstGeom prst="ellipse">
            <a:avLst/>
          </a:prstGeom>
          <a:solidFill>
            <a:schemeClr val="accent2">
              <a:lumMod val="60000"/>
              <a:lumOff val="40000"/>
            </a:schemeClr>
          </a:solidFill>
          <a:ln>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it-IT" dirty="0">
                <a:ln>
                  <a:solidFill>
                    <a:schemeClr val="accent2">
                      <a:lumMod val="75000"/>
                    </a:schemeClr>
                  </a:solidFill>
                </a:ln>
                <a:solidFill>
                  <a:schemeClr val="accent2">
                    <a:lumMod val="60000"/>
                    <a:lumOff val="40000"/>
                  </a:schemeClr>
                </a:solidFill>
              </a:rPr>
              <a:t>v</a:t>
            </a:r>
          </a:p>
        </p:txBody>
      </p:sp>
      <p:sp>
        <p:nvSpPr>
          <p:cNvPr id="30" name="CasellaDiTesto 29">
            <a:extLst>
              <a:ext uri="{FF2B5EF4-FFF2-40B4-BE49-F238E27FC236}">
                <a16:creationId xmlns:a16="http://schemas.microsoft.com/office/drawing/2014/main" id="{880223BC-B0DA-47BE-B6B4-5C8E9BED4793}"/>
              </a:ext>
            </a:extLst>
          </p:cNvPr>
          <p:cNvSpPr txBox="1"/>
          <p:nvPr/>
        </p:nvSpPr>
        <p:spPr>
          <a:xfrm>
            <a:off x="4221353" y="4909257"/>
            <a:ext cx="1441701" cy="646331"/>
          </a:xfrm>
          <a:prstGeom prst="rect">
            <a:avLst/>
          </a:prstGeom>
        </p:spPr>
        <p:style>
          <a:lnRef idx="2">
            <a:schemeClr val="accent2"/>
          </a:lnRef>
          <a:fillRef idx="1">
            <a:schemeClr val="lt1"/>
          </a:fillRef>
          <a:effectRef idx="0">
            <a:schemeClr val="accent2"/>
          </a:effectRef>
          <a:fontRef idx="minor">
            <a:schemeClr val="dk1"/>
          </a:fontRef>
        </p:style>
        <p:txBody>
          <a:bodyPr wrap="square" rtlCol="0">
            <a:spAutoFit/>
          </a:bodyPr>
          <a:lstStyle/>
          <a:p>
            <a:pPr algn="ctr"/>
            <a:r>
              <a:rPr lang="it-IT" dirty="0"/>
              <a:t>Non ne parleremo!!!</a:t>
            </a:r>
          </a:p>
        </p:txBody>
      </p:sp>
      <p:pic>
        <p:nvPicPr>
          <p:cNvPr id="31" name="Immagine 30">
            <a:extLst>
              <a:ext uri="{FF2B5EF4-FFF2-40B4-BE49-F238E27FC236}">
                <a16:creationId xmlns:a16="http://schemas.microsoft.com/office/drawing/2014/main" id="{8AD387BD-DD72-4846-919B-24E97BB46D31}"/>
              </a:ext>
            </a:extLst>
          </p:cNvPr>
          <p:cNvPicPr>
            <a:picLocks noChangeAspect="1"/>
          </p:cNvPicPr>
          <p:nvPr/>
        </p:nvPicPr>
        <p:blipFill>
          <a:blip r:embed="rId19">
            <a:extLst>
              <a:ext uri="{BEBA8EAE-BF5A-486C-A8C5-ECC9F3942E4B}">
                <a14:imgProps xmlns:a14="http://schemas.microsoft.com/office/drawing/2010/main">
                  <a14:imgLayer r:embed="rId20">
                    <a14:imgEffect>
                      <a14:backgroundRemoval t="10000" b="90000" l="10000" r="90000"/>
                    </a14:imgEffect>
                  </a14:imgLayer>
                </a14:imgProps>
              </a:ext>
            </a:extLst>
          </a:blip>
          <a:stretch>
            <a:fillRect/>
          </a:stretch>
        </p:blipFill>
        <p:spPr>
          <a:xfrm>
            <a:off x="-702826" y="2649431"/>
            <a:ext cx="2280492" cy="1710369"/>
          </a:xfrm>
          <a:prstGeom prst="rect">
            <a:avLst/>
          </a:prstGeom>
        </p:spPr>
      </p:pic>
      <p:sp>
        <p:nvSpPr>
          <p:cNvPr id="63" name="CasellaDiTesto 62">
            <a:extLst>
              <a:ext uri="{FF2B5EF4-FFF2-40B4-BE49-F238E27FC236}">
                <a16:creationId xmlns:a16="http://schemas.microsoft.com/office/drawing/2014/main" id="{207D2F09-986E-4513-9AB5-E07EDC2CBA04}"/>
              </a:ext>
            </a:extLst>
          </p:cNvPr>
          <p:cNvSpPr txBox="1"/>
          <p:nvPr/>
        </p:nvSpPr>
        <p:spPr>
          <a:xfrm>
            <a:off x="-252536" y="4391547"/>
            <a:ext cx="1441701" cy="369332"/>
          </a:xfrm>
          <a:prstGeom prst="rect">
            <a:avLst/>
          </a:prstGeom>
          <a:noFill/>
        </p:spPr>
        <p:txBody>
          <a:bodyPr wrap="square" rtlCol="0">
            <a:spAutoFit/>
          </a:bodyPr>
          <a:lstStyle/>
          <a:p>
            <a:pPr algn="ctr"/>
            <a:r>
              <a:rPr lang="it-IT" dirty="0"/>
              <a:t>Sorgente</a:t>
            </a:r>
          </a:p>
        </p:txBody>
      </p:sp>
      <p:sp>
        <p:nvSpPr>
          <p:cNvPr id="38" name="CasellaDiTesto 37">
            <a:extLst>
              <a:ext uri="{FF2B5EF4-FFF2-40B4-BE49-F238E27FC236}">
                <a16:creationId xmlns:a16="http://schemas.microsoft.com/office/drawing/2014/main" id="{0E76FD1B-86B9-4DF9-9FA8-95871574CA23}"/>
              </a:ext>
            </a:extLst>
          </p:cNvPr>
          <p:cNvSpPr txBox="1"/>
          <p:nvPr/>
        </p:nvSpPr>
        <p:spPr>
          <a:xfrm>
            <a:off x="1221853" y="2293017"/>
            <a:ext cx="1441701" cy="646331"/>
          </a:xfrm>
          <a:prstGeom prst="rect">
            <a:avLst/>
          </a:prstGeom>
          <a:noFill/>
        </p:spPr>
        <p:txBody>
          <a:bodyPr wrap="square" rtlCol="0">
            <a:spAutoFit/>
          </a:bodyPr>
          <a:lstStyle/>
          <a:p>
            <a:pPr algn="ctr"/>
            <a:r>
              <a:rPr lang="it-IT" dirty="0"/>
              <a:t>Fascio di Luce</a:t>
            </a:r>
          </a:p>
        </p:txBody>
      </p:sp>
      <p:sp>
        <p:nvSpPr>
          <p:cNvPr id="39" name="CasellaDiTesto 38">
            <a:extLst>
              <a:ext uri="{FF2B5EF4-FFF2-40B4-BE49-F238E27FC236}">
                <a16:creationId xmlns:a16="http://schemas.microsoft.com/office/drawing/2014/main" id="{2EB46C8C-169D-48C5-9550-5F4F5A0B21D8}"/>
              </a:ext>
            </a:extLst>
          </p:cNvPr>
          <p:cNvSpPr txBox="1"/>
          <p:nvPr/>
        </p:nvSpPr>
        <p:spPr>
          <a:xfrm>
            <a:off x="2936535" y="1763524"/>
            <a:ext cx="1441701" cy="369332"/>
          </a:xfrm>
          <a:prstGeom prst="rect">
            <a:avLst/>
          </a:prstGeom>
          <a:noFill/>
        </p:spPr>
        <p:txBody>
          <a:bodyPr wrap="square" rtlCol="0">
            <a:spAutoFit/>
          </a:bodyPr>
          <a:lstStyle/>
          <a:p>
            <a:pPr algn="ctr"/>
            <a:r>
              <a:rPr lang="it-IT" dirty="0"/>
              <a:t>Campione</a:t>
            </a:r>
          </a:p>
        </p:txBody>
      </p:sp>
      <p:sp>
        <p:nvSpPr>
          <p:cNvPr id="3" name="Segnaposto numero diapositiva 2">
            <a:extLst>
              <a:ext uri="{FF2B5EF4-FFF2-40B4-BE49-F238E27FC236}">
                <a16:creationId xmlns:a16="http://schemas.microsoft.com/office/drawing/2014/main" id="{CCEB22B6-79C5-411B-8B4D-4C65EBAF5E0C}"/>
              </a:ext>
            </a:extLst>
          </p:cNvPr>
          <p:cNvSpPr>
            <a:spLocks noGrp="1"/>
          </p:cNvSpPr>
          <p:nvPr>
            <p:ph type="sldNum" sz="quarter" idx="12"/>
          </p:nvPr>
        </p:nvSpPr>
        <p:spPr/>
        <p:txBody>
          <a:bodyPr/>
          <a:lstStyle/>
          <a:p>
            <a:pPr lvl="0"/>
            <a:fld id="{C5B879D8-86BF-4C51-8339-B07B2F9B8FE0}" type="slidenum">
              <a:rPr lang="it-IT" smtClean="0"/>
              <a:pPr lvl="0"/>
              <a:t>22</a:t>
            </a:fld>
            <a:endParaRPr lang="it-IT"/>
          </a:p>
        </p:txBody>
      </p:sp>
    </p:spTree>
    <p:extLst>
      <p:ext uri="{BB962C8B-B14F-4D97-AF65-F5344CB8AC3E}">
        <p14:creationId xmlns:p14="http://schemas.microsoft.com/office/powerpoint/2010/main" val="4285942278"/>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6" presetClass="emph" presetSubtype="0" fill="hold" nodeType="withEffect">
                                  <p:stCondLst>
                                    <p:cond delay="3000"/>
                                  </p:stCondLst>
                                  <p:childTnLst>
                                    <p:animEffect transition="out" filter="fade">
                                      <p:cBhvr>
                                        <p:cTn id="6" dur="500" tmFilter="0, 0; .2, .5; .8, .5; 1, 0"/>
                                        <p:tgtEl>
                                          <p:spTgt spid="9"/>
                                        </p:tgtEl>
                                      </p:cBhvr>
                                    </p:animEffect>
                                    <p:animScale>
                                      <p:cBhvr>
                                        <p:cTn id="7" dur="250" autoRev="1" fill="hold"/>
                                        <p:tgtEl>
                                          <p:spTgt spid="9"/>
                                        </p:tgtEl>
                                      </p:cBhvr>
                                      <p:by x="105000" y="105000"/>
                                    </p:animScale>
                                  </p:childTnLst>
                                </p:cTn>
                              </p:par>
                            </p:childTnLst>
                          </p:cTn>
                        </p:par>
                        <p:par>
                          <p:cTn id="8" fill="hold">
                            <p:stCondLst>
                              <p:cond delay="3500"/>
                            </p:stCondLst>
                            <p:childTnLst>
                              <p:par>
                                <p:cTn id="9" presetID="26" presetClass="emph" presetSubtype="0" fill="hold" nodeType="afterEffect">
                                  <p:stCondLst>
                                    <p:cond delay="0"/>
                                  </p:stCondLst>
                                  <p:childTnLst>
                                    <p:animEffect transition="out" filter="fade">
                                      <p:cBhvr>
                                        <p:cTn id="10" dur="500" tmFilter="0, 0; .2, .5; .8, .5; 1, 0"/>
                                        <p:tgtEl>
                                          <p:spTgt spid="12"/>
                                        </p:tgtEl>
                                      </p:cBhvr>
                                    </p:animEffect>
                                    <p:animScale>
                                      <p:cBhvr>
                                        <p:cTn id="11" dur="250" autoRev="1" fill="hold"/>
                                        <p:tgtEl>
                                          <p:spTgt spid="12"/>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552135C3-7A59-4B97-8FF9-458A6C8084CD}"/>
              </a:ext>
            </a:extLst>
          </p:cNvPr>
          <p:cNvSpPr txBox="1">
            <a:spLocks/>
          </p:cNvSpPr>
          <p:nvPr/>
        </p:nvSpPr>
        <p:spPr>
          <a:xfrm>
            <a:off x="1403648" y="-27384"/>
            <a:ext cx="7077112" cy="1142640"/>
          </a:xfrm>
          <a:prstGeom prst="rect">
            <a:avLst/>
          </a:prstGeom>
          <a:noFill/>
          <a:ln>
            <a:noFill/>
          </a:ln>
        </p:spPr>
        <p:txBody>
          <a:bodyPr vert="horz" wrap="square" lIns="0" tIns="0" rIns="0" bIns="0" anchor="ctr"/>
          <a:lstStyle>
            <a:defPPr lvl="0">
              <a:buSzPct val="45000"/>
              <a:buFont typeface="StarSymbol"/>
              <a:buNone/>
            </a:defPPr>
            <a:lvl1pPr lvl="0">
              <a:buSzPct val="45000"/>
              <a:buFont typeface="StarSymbol"/>
              <a:buChar char="●"/>
            </a:lvl1pPr>
            <a:lvl2pPr lvl="1">
              <a:buSzPct val="45000"/>
              <a:buFont typeface="StarSymbol"/>
              <a:buChar char="●"/>
            </a:lvl2pPr>
            <a:lvl3pPr lvl="2">
              <a:buSzPct val="45000"/>
              <a:buFont typeface="StarSymbol"/>
              <a:buChar char="●"/>
            </a:lvl3pPr>
            <a:lvl4pPr lvl="3">
              <a:buSzPct val="45000"/>
              <a:buFont typeface="StarSymbol"/>
              <a:buChar char="●"/>
            </a:lvl4pPr>
            <a:lvl5pPr lvl="4">
              <a:buSzPct val="45000"/>
              <a:buFont typeface="StarSymbol"/>
              <a:buChar char="●"/>
            </a:lvl5pPr>
            <a:lvl6pPr lvl="5">
              <a:buSzPct val="45000"/>
              <a:buFont typeface="StarSymbol"/>
              <a:buChar char="●"/>
            </a:lvl6pPr>
            <a:lvl7pPr lvl="6">
              <a:buSzPct val="45000"/>
              <a:buFont typeface="StarSymbol"/>
              <a:buChar char="●"/>
            </a:lvl7pPr>
            <a:lvl8pPr lvl="7">
              <a:buSzPct val="45000"/>
              <a:buFont typeface="StarSymbol"/>
              <a:buChar char="●"/>
            </a:lvl8pPr>
            <a:lvl9pPr lvl="8">
              <a:buSzPct val="45000"/>
              <a:buFont typeface="StarSymbol"/>
              <a:buChar char="●"/>
            </a:lvl9pPr>
          </a:lstStyle>
          <a:p>
            <a:pPr marL="0" marR="0" lvl="0" indent="0" algn="l" defTabSz="914400" rtl="0" eaLnBrk="1" fontAlgn="auto" latinLnBrk="0" hangingPunct="1">
              <a:lnSpc>
                <a:spcPct val="100000"/>
              </a:lnSpc>
              <a:spcBef>
                <a:spcPts val="0"/>
              </a:spcBef>
              <a:spcAft>
                <a:spcPts val="0"/>
              </a:spcAft>
              <a:buClrTx/>
              <a:buSzPct val="45000"/>
              <a:buFont typeface="StarSymbol"/>
              <a:buNone/>
              <a:tabLst/>
              <a:defRPr/>
            </a:pPr>
            <a:r>
              <a:rPr lang="it-IT" sz="3200" dirty="0">
                <a:solidFill>
                  <a:srgbClr val="FF0000"/>
                </a:solidFill>
                <a:highlight>
                  <a:scrgbClr r="0" g="0" b="0">
                    <a:alpha val="0"/>
                  </a:scrgbClr>
                </a:highlight>
                <a:latin typeface="Calibri"/>
                <a:ea typeface="Noto Sans CJK SC Regular" pitchFamily="2"/>
                <a:cs typeface="FreeSans" pitchFamily="2"/>
              </a:rPr>
              <a:t>Modalità di interazione luce-materia</a:t>
            </a:r>
            <a:endParaRPr kumimoji="0" lang="en-US" sz="3200" b="0" i="0" u="none" strike="noStrike" kern="1200" cap="none" spc="0" normalizeH="0" baseline="0" noProof="0" dirty="0">
              <a:ln>
                <a:noFill/>
              </a:ln>
              <a:solidFill>
                <a:srgbClr val="FF0000"/>
              </a:solidFill>
              <a:effectLst/>
              <a:highlight>
                <a:scrgbClr r="0" g="0" b="0">
                  <a:alpha val="0"/>
                </a:scrgbClr>
              </a:highlight>
              <a:uLnTx/>
              <a:uFillTx/>
              <a:latin typeface="Calibri"/>
              <a:ea typeface="Noto Sans CJK SC Regular" pitchFamily="2"/>
              <a:cs typeface="FreeSans" pitchFamily="2"/>
            </a:endParaRPr>
          </a:p>
        </p:txBody>
      </p:sp>
      <p:grpSp>
        <p:nvGrpSpPr>
          <p:cNvPr id="9" name="Gruppo 8">
            <a:extLst>
              <a:ext uri="{FF2B5EF4-FFF2-40B4-BE49-F238E27FC236}">
                <a16:creationId xmlns:a16="http://schemas.microsoft.com/office/drawing/2014/main" id="{18A35F64-E033-4698-8BD7-3C017857BFE3}"/>
              </a:ext>
            </a:extLst>
          </p:cNvPr>
          <p:cNvGrpSpPr/>
          <p:nvPr/>
        </p:nvGrpSpPr>
        <p:grpSpPr>
          <a:xfrm>
            <a:off x="1015838" y="2694455"/>
            <a:ext cx="2016224" cy="864096"/>
            <a:chOff x="1542894" y="2561304"/>
            <a:chExt cx="2786400" cy="1105776"/>
          </a:xfrm>
        </p:grpSpPr>
        <mc:AlternateContent xmlns:mc="http://schemas.openxmlformats.org/markup-compatibility/2006" xmlns:p14="http://schemas.microsoft.com/office/powerpoint/2010/main">
          <mc:Choice Requires="p14">
            <p:contentPart p14:bwMode="auto" r:id="rId2">
              <p14:nvContentPartPr>
                <p14:cNvPr id="4" name="Input penna 3">
                  <a:extLst>
                    <a:ext uri="{FF2B5EF4-FFF2-40B4-BE49-F238E27FC236}">
                      <a16:creationId xmlns:a16="http://schemas.microsoft.com/office/drawing/2014/main" id="{198363D5-6D64-45EE-B17D-602B70BA62E6}"/>
                    </a:ext>
                  </a:extLst>
                </p14:cNvPr>
                <p14:cNvContentPartPr/>
                <p14:nvPr/>
              </p14:nvContentPartPr>
              <p14:xfrm>
                <a:off x="1542894" y="2771544"/>
                <a:ext cx="524736" cy="369072"/>
              </p14:xfrm>
            </p:contentPart>
          </mc:Choice>
          <mc:Fallback xmlns="">
            <p:pic>
              <p:nvPicPr>
                <p:cNvPr id="4" name="Input penna 3">
                  <a:extLst>
                    <a:ext uri="{FF2B5EF4-FFF2-40B4-BE49-F238E27FC236}">
                      <a16:creationId xmlns:a16="http://schemas.microsoft.com/office/drawing/2014/main" id="{198363D5-6D64-45EE-B17D-602B70BA62E6}"/>
                    </a:ext>
                  </a:extLst>
                </p:cNvPr>
                <p:cNvPicPr/>
                <p:nvPr/>
              </p:nvPicPr>
              <p:blipFill>
                <a:blip r:embed="rId3"/>
                <a:stretch>
                  <a:fillRect/>
                </a:stretch>
              </p:blipFill>
              <p:spPr>
                <a:xfrm>
                  <a:off x="1513079" y="2716321"/>
                  <a:ext cx="583868" cy="479057"/>
                </a:xfrm>
                <a:prstGeom prst="rect">
                  <a:avLst/>
                </a:prstGeom>
              </p:spPr>
            </p:pic>
          </mc:Fallback>
        </mc:AlternateContent>
        <mc:AlternateContent xmlns:mc="http://schemas.openxmlformats.org/markup-compatibility/2006" xmlns:p14="http://schemas.microsoft.com/office/powerpoint/2010/main">
          <mc:Choice Requires="p14">
            <p:contentPart p14:bwMode="auto" r:id="rId4">
              <p14:nvContentPartPr>
                <p14:cNvPr id="6" name="Input penna 5">
                  <a:extLst>
                    <a:ext uri="{FF2B5EF4-FFF2-40B4-BE49-F238E27FC236}">
                      <a16:creationId xmlns:a16="http://schemas.microsoft.com/office/drawing/2014/main" id="{D5B1D7A7-E49B-4D42-AE3C-AA21DB6317D4}"/>
                    </a:ext>
                  </a:extLst>
                </p14:cNvPr>
                <p14:cNvContentPartPr/>
                <p14:nvPr/>
              </p14:nvContentPartPr>
              <p14:xfrm>
                <a:off x="3399486" y="2561304"/>
                <a:ext cx="929808" cy="1105776"/>
              </p14:xfrm>
            </p:contentPart>
          </mc:Choice>
          <mc:Fallback xmlns="">
            <p:pic>
              <p:nvPicPr>
                <p:cNvPr id="6" name="Input penna 5">
                  <a:extLst>
                    <a:ext uri="{FF2B5EF4-FFF2-40B4-BE49-F238E27FC236}">
                      <a16:creationId xmlns:a16="http://schemas.microsoft.com/office/drawing/2014/main" id="{D5B1D7A7-E49B-4D42-AE3C-AA21DB6317D4}"/>
                    </a:ext>
                  </a:extLst>
                </p:cNvPr>
                <p:cNvPicPr/>
                <p:nvPr/>
              </p:nvPicPr>
              <p:blipFill>
                <a:blip r:embed="rId5"/>
                <a:stretch>
                  <a:fillRect/>
                </a:stretch>
              </p:blipFill>
              <p:spPr>
                <a:xfrm>
                  <a:off x="3369653" y="2506038"/>
                  <a:ext cx="988978" cy="1215847"/>
                </a:xfrm>
                <a:prstGeom prst="rect">
                  <a:avLst/>
                </a:prstGeom>
              </p:spPr>
            </p:pic>
          </mc:Fallback>
        </mc:AlternateContent>
        <mc:AlternateContent xmlns:mc="http://schemas.openxmlformats.org/markup-compatibility/2006" xmlns:p14="http://schemas.microsoft.com/office/powerpoint/2010/main">
          <mc:Choice Requires="p14">
            <p:contentPart p14:bwMode="auto" r:id="rId6">
              <p14:nvContentPartPr>
                <p14:cNvPr id="5" name="Input penna 4">
                  <a:extLst>
                    <a:ext uri="{FF2B5EF4-FFF2-40B4-BE49-F238E27FC236}">
                      <a16:creationId xmlns:a16="http://schemas.microsoft.com/office/drawing/2014/main" id="{A2E196FA-2652-4D40-B2C3-6DC991787E6D}"/>
                    </a:ext>
                  </a:extLst>
                </p14:cNvPr>
                <p14:cNvContentPartPr/>
                <p14:nvPr/>
              </p14:nvContentPartPr>
              <p14:xfrm>
                <a:off x="1560174" y="2793288"/>
                <a:ext cx="1829952" cy="503424"/>
              </p14:xfrm>
            </p:contentPart>
          </mc:Choice>
          <mc:Fallback xmlns="">
            <p:pic>
              <p:nvPicPr>
                <p:cNvPr id="5" name="Input penna 4">
                  <a:extLst>
                    <a:ext uri="{FF2B5EF4-FFF2-40B4-BE49-F238E27FC236}">
                      <a16:creationId xmlns:a16="http://schemas.microsoft.com/office/drawing/2014/main" id="{A2E196FA-2652-4D40-B2C3-6DC991787E6D}"/>
                    </a:ext>
                  </a:extLst>
                </p:cNvPr>
                <p:cNvPicPr/>
                <p:nvPr/>
              </p:nvPicPr>
              <p:blipFill>
                <a:blip r:embed="rId7"/>
                <a:stretch>
                  <a:fillRect/>
                </a:stretch>
              </p:blipFill>
              <p:spPr>
                <a:xfrm>
                  <a:off x="1530330" y="2738017"/>
                  <a:ext cx="1889143" cy="613505"/>
                </a:xfrm>
                <a:prstGeom prst="rect">
                  <a:avLst/>
                </a:prstGeom>
              </p:spPr>
            </p:pic>
          </mc:Fallback>
        </mc:AlternateContent>
        <mc:AlternateContent xmlns:mc="http://schemas.openxmlformats.org/markup-compatibility/2006" xmlns:p14="http://schemas.microsoft.com/office/powerpoint/2010/main">
          <mc:Choice Requires="p14">
            <p:contentPart p14:bwMode="auto" r:id="rId8">
              <p14:nvContentPartPr>
                <p14:cNvPr id="7" name="Input penna 6">
                  <a:extLst>
                    <a:ext uri="{FF2B5EF4-FFF2-40B4-BE49-F238E27FC236}">
                      <a16:creationId xmlns:a16="http://schemas.microsoft.com/office/drawing/2014/main" id="{A83556ED-BBEB-4DFC-A77E-B6AE561F7E07}"/>
                    </a:ext>
                  </a:extLst>
                </p14:cNvPr>
                <p14:cNvContentPartPr/>
                <p14:nvPr/>
              </p14:nvContentPartPr>
              <p14:xfrm>
                <a:off x="3441246" y="2729064"/>
                <a:ext cx="790560" cy="854928"/>
              </p14:xfrm>
            </p:contentPart>
          </mc:Choice>
          <mc:Fallback xmlns="">
            <p:pic>
              <p:nvPicPr>
                <p:cNvPr id="7" name="Input penna 6">
                  <a:extLst>
                    <a:ext uri="{FF2B5EF4-FFF2-40B4-BE49-F238E27FC236}">
                      <a16:creationId xmlns:a16="http://schemas.microsoft.com/office/drawing/2014/main" id="{A83556ED-BBEB-4DFC-A77E-B6AE561F7E07}"/>
                    </a:ext>
                  </a:extLst>
                </p:cNvPr>
                <p:cNvPicPr/>
                <p:nvPr/>
              </p:nvPicPr>
              <p:blipFill>
                <a:blip r:embed="rId9"/>
                <a:stretch>
                  <a:fillRect/>
                </a:stretch>
              </p:blipFill>
              <p:spPr>
                <a:xfrm>
                  <a:off x="3411395" y="2673818"/>
                  <a:ext cx="849765" cy="964959"/>
                </a:xfrm>
                <a:prstGeom prst="rect">
                  <a:avLst/>
                </a:prstGeom>
              </p:spPr>
            </p:pic>
          </mc:Fallback>
        </mc:AlternateContent>
      </p:grpSp>
      <p:pic>
        <p:nvPicPr>
          <p:cNvPr id="3076" name="Picture 4" descr="Risultati immagini per cuvetta">
            <a:extLst>
              <a:ext uri="{FF2B5EF4-FFF2-40B4-BE49-F238E27FC236}">
                <a16:creationId xmlns:a16="http://schemas.microsoft.com/office/drawing/2014/main" id="{592CCFCB-6ACE-4E0D-971B-5A9BB7EBC272}"/>
              </a:ext>
            </a:extLst>
          </p:cNvPr>
          <p:cNvPicPr>
            <a:picLocks noChangeAspect="1" noChangeArrowheads="1"/>
          </p:cNvPicPr>
          <p:nvPr/>
        </p:nvPicPr>
        <p:blipFill>
          <a:blip r:embed="rId10" cstate="print">
            <a:extLst>
              <a:ext uri="{28A0092B-C50C-407E-A947-70E740481C1C}">
                <a14:useLocalDpi xmlns:a14="http://schemas.microsoft.com/office/drawing/2010/main" val="0"/>
              </a:ext>
            </a:extLst>
          </a:blip>
          <a:srcRect/>
          <a:stretch>
            <a:fillRect/>
          </a:stretch>
        </p:blipFill>
        <p:spPr bwMode="auto">
          <a:xfrm>
            <a:off x="3208391" y="2095799"/>
            <a:ext cx="848015" cy="2413321"/>
          </a:xfrm>
          <a:prstGeom prst="rect">
            <a:avLst/>
          </a:prstGeom>
          <a:extLst>
            <a:ext uri="{909E8E84-426E-40DD-AFC4-6F175D3DCCD1}">
              <a14:hiddenFill xmlns:a14="http://schemas.microsoft.com/office/drawing/2010/main">
                <a:solidFill>
                  <a:srgbClr val="FFFFFF"/>
                </a:solidFill>
              </a14:hiddenFill>
            </a:ext>
          </a:extLst>
        </p:spPr>
      </p:pic>
      <p:grpSp>
        <p:nvGrpSpPr>
          <p:cNvPr id="12" name="Gruppo 11">
            <a:extLst>
              <a:ext uri="{FF2B5EF4-FFF2-40B4-BE49-F238E27FC236}">
                <a16:creationId xmlns:a16="http://schemas.microsoft.com/office/drawing/2014/main" id="{DC04AE02-83F0-4592-8BFA-C4FB1765C8DA}"/>
              </a:ext>
            </a:extLst>
          </p:cNvPr>
          <p:cNvGrpSpPr/>
          <p:nvPr/>
        </p:nvGrpSpPr>
        <p:grpSpPr>
          <a:xfrm rot="20063057">
            <a:off x="3740905" y="2722685"/>
            <a:ext cx="1218964" cy="444482"/>
            <a:chOff x="1542894" y="2561304"/>
            <a:chExt cx="2786400" cy="1105776"/>
          </a:xfrm>
        </p:grpSpPr>
        <mc:AlternateContent xmlns:mc="http://schemas.openxmlformats.org/markup-compatibility/2006" xmlns:p14="http://schemas.microsoft.com/office/powerpoint/2010/main">
          <mc:Choice Requires="p14">
            <p:contentPart p14:bwMode="auto" r:id="rId11">
              <p14:nvContentPartPr>
                <p14:cNvPr id="13" name="Input penna 12">
                  <a:extLst>
                    <a:ext uri="{FF2B5EF4-FFF2-40B4-BE49-F238E27FC236}">
                      <a16:creationId xmlns:a16="http://schemas.microsoft.com/office/drawing/2014/main" id="{4B631F74-FD24-4D55-9FE9-E7486B1B1788}"/>
                    </a:ext>
                  </a:extLst>
                </p14:cNvPr>
                <p14:cNvContentPartPr/>
                <p14:nvPr/>
              </p14:nvContentPartPr>
              <p14:xfrm>
                <a:off x="1542894" y="2771544"/>
                <a:ext cx="524736" cy="369072"/>
              </p14:xfrm>
            </p:contentPart>
          </mc:Choice>
          <mc:Fallback xmlns="">
            <p:pic>
              <p:nvPicPr>
                <p:cNvPr id="13" name="Input penna 12">
                  <a:extLst>
                    <a:ext uri="{FF2B5EF4-FFF2-40B4-BE49-F238E27FC236}">
                      <a16:creationId xmlns:a16="http://schemas.microsoft.com/office/drawing/2014/main" id="{4B631F74-FD24-4D55-9FE9-E7486B1B1788}"/>
                    </a:ext>
                  </a:extLst>
                </p:cNvPr>
                <p:cNvPicPr/>
                <p:nvPr/>
              </p:nvPicPr>
              <p:blipFill>
                <a:blip r:embed="rId12"/>
                <a:stretch>
                  <a:fillRect/>
                </a:stretch>
              </p:blipFill>
              <p:spPr>
                <a:xfrm>
                  <a:off x="1493623" y="2664308"/>
                  <a:ext cx="622457" cy="582651"/>
                </a:xfrm>
                <a:prstGeom prst="rect">
                  <a:avLst/>
                </a:prstGeom>
              </p:spPr>
            </p:pic>
          </mc:Fallback>
        </mc:AlternateContent>
        <mc:AlternateContent xmlns:mc="http://schemas.openxmlformats.org/markup-compatibility/2006" xmlns:p14="http://schemas.microsoft.com/office/powerpoint/2010/main">
          <mc:Choice Requires="p14">
            <p:contentPart p14:bwMode="auto" r:id="rId13">
              <p14:nvContentPartPr>
                <p14:cNvPr id="14" name="Input penna 13">
                  <a:extLst>
                    <a:ext uri="{FF2B5EF4-FFF2-40B4-BE49-F238E27FC236}">
                      <a16:creationId xmlns:a16="http://schemas.microsoft.com/office/drawing/2014/main" id="{49401024-393F-4934-A2E4-C164610295E5}"/>
                    </a:ext>
                  </a:extLst>
                </p14:cNvPr>
                <p14:cNvContentPartPr/>
                <p14:nvPr/>
              </p14:nvContentPartPr>
              <p14:xfrm>
                <a:off x="3399486" y="2561304"/>
                <a:ext cx="929808" cy="1105776"/>
              </p14:xfrm>
            </p:contentPart>
          </mc:Choice>
          <mc:Fallback xmlns="">
            <p:pic>
              <p:nvPicPr>
                <p:cNvPr id="14" name="Input penna 13">
                  <a:extLst>
                    <a:ext uri="{FF2B5EF4-FFF2-40B4-BE49-F238E27FC236}">
                      <a16:creationId xmlns:a16="http://schemas.microsoft.com/office/drawing/2014/main" id="{49401024-393F-4934-A2E4-C164610295E5}"/>
                    </a:ext>
                  </a:extLst>
                </p:cNvPr>
                <p:cNvPicPr/>
                <p:nvPr/>
              </p:nvPicPr>
              <p:blipFill>
                <a:blip r:embed="rId14"/>
                <a:stretch>
                  <a:fillRect/>
                </a:stretch>
              </p:blipFill>
              <p:spPr>
                <a:xfrm>
                  <a:off x="3350159" y="2453947"/>
                  <a:ext cx="1027639" cy="1319595"/>
                </a:xfrm>
                <a:prstGeom prst="rect">
                  <a:avLst/>
                </a:prstGeom>
              </p:spPr>
            </p:pic>
          </mc:Fallback>
        </mc:AlternateContent>
        <mc:AlternateContent xmlns:mc="http://schemas.openxmlformats.org/markup-compatibility/2006" xmlns:p14="http://schemas.microsoft.com/office/powerpoint/2010/main">
          <mc:Choice Requires="p14">
            <p:contentPart p14:bwMode="auto" r:id="rId15">
              <p14:nvContentPartPr>
                <p14:cNvPr id="15" name="Input penna 14">
                  <a:extLst>
                    <a:ext uri="{FF2B5EF4-FFF2-40B4-BE49-F238E27FC236}">
                      <a16:creationId xmlns:a16="http://schemas.microsoft.com/office/drawing/2014/main" id="{D3A38B0D-EE1A-4E17-B35E-47D389AD3035}"/>
                    </a:ext>
                  </a:extLst>
                </p14:cNvPr>
                <p14:cNvContentPartPr/>
                <p14:nvPr/>
              </p14:nvContentPartPr>
              <p14:xfrm>
                <a:off x="1560174" y="2793288"/>
                <a:ext cx="1829952" cy="503424"/>
              </p14:xfrm>
            </p:contentPart>
          </mc:Choice>
          <mc:Fallback xmlns="">
            <p:pic>
              <p:nvPicPr>
                <p:cNvPr id="15" name="Input penna 14">
                  <a:extLst>
                    <a:ext uri="{FF2B5EF4-FFF2-40B4-BE49-F238E27FC236}">
                      <a16:creationId xmlns:a16="http://schemas.microsoft.com/office/drawing/2014/main" id="{D3A38B0D-EE1A-4E17-B35E-47D389AD3035}"/>
                    </a:ext>
                  </a:extLst>
                </p:cNvPr>
                <p:cNvPicPr/>
                <p:nvPr/>
              </p:nvPicPr>
              <p:blipFill>
                <a:blip r:embed="rId16"/>
                <a:stretch>
                  <a:fillRect/>
                </a:stretch>
              </p:blipFill>
              <p:spPr>
                <a:xfrm>
                  <a:off x="1510827" y="2685795"/>
                  <a:ext cx="1927824" cy="717514"/>
                </a:xfrm>
                <a:prstGeom prst="rect">
                  <a:avLst/>
                </a:prstGeom>
              </p:spPr>
            </p:pic>
          </mc:Fallback>
        </mc:AlternateContent>
        <mc:AlternateContent xmlns:mc="http://schemas.openxmlformats.org/markup-compatibility/2006" xmlns:p14="http://schemas.microsoft.com/office/powerpoint/2010/main">
          <mc:Choice Requires="p14">
            <p:contentPart p14:bwMode="auto" r:id="rId17">
              <p14:nvContentPartPr>
                <p14:cNvPr id="16" name="Input penna 15">
                  <a:extLst>
                    <a:ext uri="{FF2B5EF4-FFF2-40B4-BE49-F238E27FC236}">
                      <a16:creationId xmlns:a16="http://schemas.microsoft.com/office/drawing/2014/main" id="{B57A914A-DA38-43A1-9991-71CA54AD713E}"/>
                    </a:ext>
                  </a:extLst>
                </p14:cNvPr>
                <p14:cNvContentPartPr/>
                <p14:nvPr/>
              </p14:nvContentPartPr>
              <p14:xfrm>
                <a:off x="3441246" y="2729064"/>
                <a:ext cx="790560" cy="854928"/>
              </p14:xfrm>
            </p:contentPart>
          </mc:Choice>
          <mc:Fallback xmlns="">
            <p:pic>
              <p:nvPicPr>
                <p:cNvPr id="16" name="Input penna 15">
                  <a:extLst>
                    <a:ext uri="{FF2B5EF4-FFF2-40B4-BE49-F238E27FC236}">
                      <a16:creationId xmlns:a16="http://schemas.microsoft.com/office/drawing/2014/main" id="{B57A914A-DA38-43A1-9991-71CA54AD713E}"/>
                    </a:ext>
                  </a:extLst>
                </p:cNvPr>
                <p:cNvPicPr/>
                <p:nvPr/>
              </p:nvPicPr>
              <p:blipFill>
                <a:blip r:embed="rId18"/>
                <a:stretch>
                  <a:fillRect/>
                </a:stretch>
              </p:blipFill>
              <p:spPr>
                <a:xfrm>
                  <a:off x="3391887" y="2621751"/>
                  <a:ext cx="888455" cy="1068660"/>
                </a:xfrm>
                <a:prstGeom prst="rect">
                  <a:avLst/>
                </a:prstGeom>
              </p:spPr>
            </p:pic>
          </mc:Fallback>
        </mc:AlternateContent>
      </p:grpSp>
      <p:sp>
        <p:nvSpPr>
          <p:cNvPr id="17" name="CasellaDiTesto 16">
            <a:extLst>
              <a:ext uri="{FF2B5EF4-FFF2-40B4-BE49-F238E27FC236}">
                <a16:creationId xmlns:a16="http://schemas.microsoft.com/office/drawing/2014/main" id="{E76550D6-9D4F-466D-AFD7-21006542914F}"/>
              </a:ext>
            </a:extLst>
          </p:cNvPr>
          <p:cNvSpPr txBox="1"/>
          <p:nvPr/>
        </p:nvSpPr>
        <p:spPr>
          <a:xfrm>
            <a:off x="2426046" y="5984895"/>
            <a:ext cx="1897251" cy="584775"/>
          </a:xfrm>
          <a:prstGeom prst="rect">
            <a:avLst/>
          </a:prstGeom>
          <a:noFill/>
        </p:spPr>
        <p:txBody>
          <a:bodyPr wrap="none" rtlCol="0">
            <a:spAutoFit/>
          </a:bodyPr>
          <a:lstStyle/>
          <a:p>
            <a:r>
              <a:rPr lang="it-IT" sz="3200" b="1" dirty="0">
                <a:ln w="6600">
                  <a:solidFill>
                    <a:schemeClr val="accent2"/>
                  </a:solidFill>
                  <a:prstDash val="solid"/>
                </a:ln>
                <a:solidFill>
                  <a:srgbClr val="FFFFFF"/>
                </a:solidFill>
                <a:effectLst>
                  <a:outerShdw dist="38100" dir="2700000" algn="tl" rotWithShape="0">
                    <a:schemeClr val="accent2"/>
                  </a:outerShdw>
                </a:effectLst>
              </a:rPr>
              <a:t>Rifrazione</a:t>
            </a:r>
            <a:endParaRPr lang="en-US" sz="3200" b="1" dirty="0">
              <a:ln w="6600">
                <a:solidFill>
                  <a:schemeClr val="accent2"/>
                </a:solidFill>
                <a:prstDash val="solid"/>
              </a:ln>
              <a:solidFill>
                <a:srgbClr val="FFFFFF"/>
              </a:solidFill>
              <a:effectLst>
                <a:outerShdw dist="38100" dir="2700000" algn="tl" rotWithShape="0">
                  <a:schemeClr val="accent2"/>
                </a:outerShdw>
              </a:effectLst>
            </a:endParaRPr>
          </a:p>
        </p:txBody>
      </p:sp>
      <p:cxnSp>
        <p:nvCxnSpPr>
          <p:cNvPr id="45" name="Connettore diritto 44">
            <a:extLst>
              <a:ext uri="{FF2B5EF4-FFF2-40B4-BE49-F238E27FC236}">
                <a16:creationId xmlns:a16="http://schemas.microsoft.com/office/drawing/2014/main" id="{70BE6770-C76E-4CBD-A8BB-D88A69BC4D84}"/>
              </a:ext>
            </a:extLst>
          </p:cNvPr>
          <p:cNvCxnSpPr/>
          <p:nvPr/>
        </p:nvCxnSpPr>
        <p:spPr>
          <a:xfrm>
            <a:off x="6228184" y="1457400"/>
            <a:ext cx="0" cy="5400600"/>
          </a:xfrm>
          <a:prstGeom prst="line">
            <a:avLst/>
          </a:prstGeom>
        </p:spPr>
        <p:style>
          <a:lnRef idx="1">
            <a:schemeClr val="dk1"/>
          </a:lnRef>
          <a:fillRef idx="0">
            <a:schemeClr val="dk1"/>
          </a:fillRef>
          <a:effectRef idx="0">
            <a:schemeClr val="dk1"/>
          </a:effectRef>
          <a:fontRef idx="minor">
            <a:schemeClr val="tx1"/>
          </a:fontRef>
        </p:style>
      </p:cxnSp>
      <p:sp>
        <p:nvSpPr>
          <p:cNvPr id="46" name="CasellaDiTesto 45">
            <a:extLst>
              <a:ext uri="{FF2B5EF4-FFF2-40B4-BE49-F238E27FC236}">
                <a16:creationId xmlns:a16="http://schemas.microsoft.com/office/drawing/2014/main" id="{0FAD7658-BCF8-421B-B085-F23CBF9A5A49}"/>
              </a:ext>
            </a:extLst>
          </p:cNvPr>
          <p:cNvSpPr txBox="1"/>
          <p:nvPr/>
        </p:nvSpPr>
        <p:spPr>
          <a:xfrm>
            <a:off x="2555776" y="1148680"/>
            <a:ext cx="3851846" cy="446892"/>
          </a:xfrm>
          <a:prstGeom prst="rect">
            <a:avLst/>
          </a:prstGeom>
          <a:noFill/>
        </p:spPr>
        <p:txBody>
          <a:bodyPr wrap="square" rtlCol="0">
            <a:spAutoFit/>
          </a:bodyPr>
          <a:lstStyle/>
          <a:p>
            <a:r>
              <a:rPr lang="it-IT" dirty="0">
                <a:ln w="0"/>
                <a:effectLst>
                  <a:outerShdw blurRad="38100" dist="19050" dir="2700000" algn="tl" rotWithShape="0">
                    <a:schemeClr val="dk1">
                      <a:alpha val="40000"/>
                    </a:schemeClr>
                  </a:outerShdw>
                </a:effectLst>
              </a:rPr>
              <a:t>Fenomenologicamente</a:t>
            </a:r>
            <a:endParaRPr lang="en-US" dirty="0">
              <a:ln w="0"/>
              <a:effectLst>
                <a:outerShdw blurRad="38100" dist="19050" dir="2700000" algn="tl" rotWithShape="0">
                  <a:schemeClr val="dk1">
                    <a:alpha val="40000"/>
                  </a:schemeClr>
                </a:outerShdw>
              </a:effectLst>
            </a:endParaRPr>
          </a:p>
        </p:txBody>
      </p:sp>
      <p:sp>
        <p:nvSpPr>
          <p:cNvPr id="48" name="CasellaDiTesto 47">
            <a:extLst>
              <a:ext uri="{FF2B5EF4-FFF2-40B4-BE49-F238E27FC236}">
                <a16:creationId xmlns:a16="http://schemas.microsoft.com/office/drawing/2014/main" id="{0CC6BBD5-58FB-42F1-88A7-37595797321B}"/>
              </a:ext>
            </a:extLst>
          </p:cNvPr>
          <p:cNvSpPr txBox="1"/>
          <p:nvPr/>
        </p:nvSpPr>
        <p:spPr>
          <a:xfrm>
            <a:off x="6696819" y="1103217"/>
            <a:ext cx="3851846" cy="369332"/>
          </a:xfrm>
          <a:prstGeom prst="rect">
            <a:avLst/>
          </a:prstGeom>
          <a:noFill/>
        </p:spPr>
        <p:txBody>
          <a:bodyPr wrap="square" rtlCol="0">
            <a:spAutoFit/>
          </a:bodyPr>
          <a:lstStyle/>
          <a:p>
            <a:r>
              <a:rPr lang="it-IT" dirty="0">
                <a:ln w="0"/>
                <a:effectLst>
                  <a:outerShdw blurRad="38100" dist="19050" dir="2700000" algn="tl" rotWithShape="0">
                    <a:schemeClr val="dk1">
                      <a:alpha val="40000"/>
                    </a:schemeClr>
                  </a:outerShdw>
                </a:effectLst>
              </a:rPr>
              <a:t>Razionale</a:t>
            </a:r>
            <a:endParaRPr lang="en-US" dirty="0">
              <a:ln w="0"/>
              <a:effectLst>
                <a:outerShdw blurRad="38100" dist="19050" dir="2700000" algn="tl" rotWithShape="0">
                  <a:schemeClr val="dk1">
                    <a:alpha val="40000"/>
                  </a:schemeClr>
                </a:outerShdw>
              </a:effectLst>
            </a:endParaRPr>
          </a:p>
        </p:txBody>
      </p:sp>
      <p:sp>
        <p:nvSpPr>
          <p:cNvPr id="47" name="CasellaDiTesto 46">
            <a:extLst>
              <a:ext uri="{FF2B5EF4-FFF2-40B4-BE49-F238E27FC236}">
                <a16:creationId xmlns:a16="http://schemas.microsoft.com/office/drawing/2014/main" id="{7839AAF8-651D-4B5D-B4A7-D20A3713043D}"/>
              </a:ext>
            </a:extLst>
          </p:cNvPr>
          <p:cNvSpPr txBox="1"/>
          <p:nvPr/>
        </p:nvSpPr>
        <p:spPr>
          <a:xfrm>
            <a:off x="6420560" y="2864828"/>
            <a:ext cx="2520280" cy="1815882"/>
          </a:xfrm>
          <a:prstGeom prst="rect">
            <a:avLst/>
          </a:prstGeom>
          <a:noFill/>
        </p:spPr>
        <p:txBody>
          <a:bodyPr wrap="square" rtlCol="0">
            <a:spAutoFit/>
          </a:bodyPr>
          <a:lstStyle/>
          <a:p>
            <a:pPr algn="just"/>
            <a:r>
              <a:rPr lang="it-IT" sz="1600" dirty="0"/>
              <a:t>Una radiazione incidente sulla superficie di un corpo trasparente si divide in due raggi, uno riflesso e uno trasmesso con angolo differente (es. cannuccia nel bicchiere) </a:t>
            </a:r>
          </a:p>
        </p:txBody>
      </p:sp>
      <p:cxnSp>
        <p:nvCxnSpPr>
          <p:cNvPr id="37" name="Connettore diritto 36">
            <a:extLst>
              <a:ext uri="{FF2B5EF4-FFF2-40B4-BE49-F238E27FC236}">
                <a16:creationId xmlns:a16="http://schemas.microsoft.com/office/drawing/2014/main" id="{EDF2015D-DE64-4B01-84FC-898575BC2367}"/>
              </a:ext>
            </a:extLst>
          </p:cNvPr>
          <p:cNvCxnSpPr>
            <a:cxnSpLocks/>
          </p:cNvCxnSpPr>
          <p:nvPr/>
        </p:nvCxnSpPr>
        <p:spPr>
          <a:xfrm flipV="1">
            <a:off x="971600" y="1456320"/>
            <a:ext cx="8158721" cy="1080"/>
          </a:xfrm>
          <a:prstGeom prst="line">
            <a:avLst/>
          </a:prstGeom>
        </p:spPr>
        <p:style>
          <a:lnRef idx="1">
            <a:schemeClr val="dk1"/>
          </a:lnRef>
          <a:fillRef idx="0">
            <a:schemeClr val="dk1"/>
          </a:fillRef>
          <a:effectRef idx="0">
            <a:schemeClr val="dk1"/>
          </a:effectRef>
          <a:fontRef idx="minor">
            <a:schemeClr val="tx1"/>
          </a:fontRef>
        </p:style>
      </p:cxnSp>
      <p:sp>
        <p:nvSpPr>
          <p:cNvPr id="29" name="Ovale 28">
            <a:extLst>
              <a:ext uri="{FF2B5EF4-FFF2-40B4-BE49-F238E27FC236}">
                <a16:creationId xmlns:a16="http://schemas.microsoft.com/office/drawing/2014/main" id="{785C4A08-DD0C-4730-A0AF-C7E4BED2B3C7}"/>
              </a:ext>
            </a:extLst>
          </p:cNvPr>
          <p:cNvSpPr/>
          <p:nvPr/>
        </p:nvSpPr>
        <p:spPr>
          <a:xfrm>
            <a:off x="3632398" y="4061065"/>
            <a:ext cx="75506" cy="96635"/>
          </a:xfrm>
          <a:prstGeom prst="ellipse">
            <a:avLst/>
          </a:prstGeom>
          <a:solidFill>
            <a:schemeClr val="accent2">
              <a:lumMod val="60000"/>
              <a:lumOff val="40000"/>
            </a:schemeClr>
          </a:solidFill>
          <a:ln>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ln>
                <a:solidFill>
                  <a:schemeClr val="accent2">
                    <a:lumMod val="75000"/>
                  </a:schemeClr>
                </a:solidFill>
              </a:ln>
              <a:solidFill>
                <a:schemeClr val="accent2">
                  <a:lumMod val="60000"/>
                  <a:lumOff val="40000"/>
                </a:schemeClr>
              </a:solidFill>
            </a:endParaRPr>
          </a:p>
        </p:txBody>
      </p:sp>
      <p:sp>
        <p:nvSpPr>
          <p:cNvPr id="43" name="Ovale 42">
            <a:extLst>
              <a:ext uri="{FF2B5EF4-FFF2-40B4-BE49-F238E27FC236}">
                <a16:creationId xmlns:a16="http://schemas.microsoft.com/office/drawing/2014/main" id="{CC62383B-1054-4CB8-86E2-AA9C2BEDD60A}"/>
              </a:ext>
            </a:extLst>
          </p:cNvPr>
          <p:cNvSpPr/>
          <p:nvPr/>
        </p:nvSpPr>
        <p:spPr>
          <a:xfrm>
            <a:off x="3784798" y="4149080"/>
            <a:ext cx="75506" cy="96635"/>
          </a:xfrm>
          <a:prstGeom prst="ellipse">
            <a:avLst/>
          </a:prstGeom>
          <a:solidFill>
            <a:schemeClr val="accent2">
              <a:lumMod val="60000"/>
              <a:lumOff val="40000"/>
            </a:schemeClr>
          </a:solidFill>
          <a:ln>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ln>
                <a:solidFill>
                  <a:schemeClr val="accent2">
                    <a:lumMod val="75000"/>
                  </a:schemeClr>
                </a:solidFill>
              </a:ln>
              <a:solidFill>
                <a:schemeClr val="accent2">
                  <a:lumMod val="60000"/>
                  <a:lumOff val="40000"/>
                </a:schemeClr>
              </a:solidFill>
            </a:endParaRPr>
          </a:p>
        </p:txBody>
      </p:sp>
      <p:sp>
        <p:nvSpPr>
          <p:cNvPr id="44" name="Ovale 43">
            <a:extLst>
              <a:ext uri="{FF2B5EF4-FFF2-40B4-BE49-F238E27FC236}">
                <a16:creationId xmlns:a16="http://schemas.microsoft.com/office/drawing/2014/main" id="{9B43D702-315D-4F85-A972-089BED27E09D}"/>
              </a:ext>
            </a:extLst>
          </p:cNvPr>
          <p:cNvSpPr/>
          <p:nvPr/>
        </p:nvSpPr>
        <p:spPr>
          <a:xfrm>
            <a:off x="3635896" y="4213465"/>
            <a:ext cx="75506" cy="96635"/>
          </a:xfrm>
          <a:prstGeom prst="ellipse">
            <a:avLst/>
          </a:prstGeom>
          <a:solidFill>
            <a:schemeClr val="accent2">
              <a:lumMod val="60000"/>
              <a:lumOff val="40000"/>
            </a:schemeClr>
          </a:solidFill>
          <a:ln>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ln>
                <a:solidFill>
                  <a:schemeClr val="accent2">
                    <a:lumMod val="75000"/>
                  </a:schemeClr>
                </a:solidFill>
              </a:ln>
              <a:solidFill>
                <a:schemeClr val="accent2">
                  <a:lumMod val="60000"/>
                  <a:lumOff val="40000"/>
                </a:schemeClr>
              </a:solidFill>
            </a:endParaRPr>
          </a:p>
        </p:txBody>
      </p:sp>
      <p:sp>
        <p:nvSpPr>
          <p:cNvPr id="49" name="Ovale 48">
            <a:extLst>
              <a:ext uri="{FF2B5EF4-FFF2-40B4-BE49-F238E27FC236}">
                <a16:creationId xmlns:a16="http://schemas.microsoft.com/office/drawing/2014/main" id="{FC7F3C3F-B854-4EBC-95CE-CC49EFFD08D2}"/>
              </a:ext>
            </a:extLst>
          </p:cNvPr>
          <p:cNvSpPr/>
          <p:nvPr/>
        </p:nvSpPr>
        <p:spPr>
          <a:xfrm>
            <a:off x="3553190" y="4149080"/>
            <a:ext cx="75506" cy="96635"/>
          </a:xfrm>
          <a:prstGeom prst="ellipse">
            <a:avLst/>
          </a:prstGeom>
          <a:solidFill>
            <a:schemeClr val="accent2">
              <a:lumMod val="60000"/>
              <a:lumOff val="40000"/>
            </a:schemeClr>
          </a:solidFill>
          <a:ln>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ln>
                <a:solidFill>
                  <a:schemeClr val="accent2">
                    <a:lumMod val="75000"/>
                  </a:schemeClr>
                </a:solidFill>
              </a:ln>
              <a:solidFill>
                <a:schemeClr val="accent2">
                  <a:lumMod val="60000"/>
                  <a:lumOff val="40000"/>
                </a:schemeClr>
              </a:solidFill>
            </a:endParaRPr>
          </a:p>
        </p:txBody>
      </p:sp>
      <p:sp>
        <p:nvSpPr>
          <p:cNvPr id="51" name="Ovale 50">
            <a:extLst>
              <a:ext uri="{FF2B5EF4-FFF2-40B4-BE49-F238E27FC236}">
                <a16:creationId xmlns:a16="http://schemas.microsoft.com/office/drawing/2014/main" id="{880A07FE-0FB3-49C0-AE3F-2A20240FEECE}"/>
              </a:ext>
            </a:extLst>
          </p:cNvPr>
          <p:cNvSpPr/>
          <p:nvPr/>
        </p:nvSpPr>
        <p:spPr>
          <a:xfrm>
            <a:off x="3784798" y="3933056"/>
            <a:ext cx="75506" cy="96635"/>
          </a:xfrm>
          <a:prstGeom prst="ellipse">
            <a:avLst/>
          </a:prstGeom>
          <a:solidFill>
            <a:schemeClr val="accent2">
              <a:lumMod val="60000"/>
              <a:lumOff val="40000"/>
            </a:schemeClr>
          </a:solidFill>
          <a:ln>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ln>
                <a:solidFill>
                  <a:schemeClr val="accent2">
                    <a:lumMod val="75000"/>
                  </a:schemeClr>
                </a:solidFill>
              </a:ln>
              <a:solidFill>
                <a:schemeClr val="accent2">
                  <a:lumMod val="60000"/>
                  <a:lumOff val="40000"/>
                </a:schemeClr>
              </a:solidFill>
            </a:endParaRPr>
          </a:p>
        </p:txBody>
      </p:sp>
      <p:sp>
        <p:nvSpPr>
          <p:cNvPr id="52" name="Ovale 51">
            <a:extLst>
              <a:ext uri="{FF2B5EF4-FFF2-40B4-BE49-F238E27FC236}">
                <a16:creationId xmlns:a16="http://schemas.microsoft.com/office/drawing/2014/main" id="{3E3CB9B3-91B7-410F-B5AC-DF3821477CB6}"/>
              </a:ext>
            </a:extLst>
          </p:cNvPr>
          <p:cNvSpPr/>
          <p:nvPr/>
        </p:nvSpPr>
        <p:spPr>
          <a:xfrm>
            <a:off x="3635896" y="3933056"/>
            <a:ext cx="75506" cy="96635"/>
          </a:xfrm>
          <a:prstGeom prst="ellipse">
            <a:avLst/>
          </a:prstGeom>
          <a:solidFill>
            <a:schemeClr val="accent2">
              <a:lumMod val="60000"/>
              <a:lumOff val="40000"/>
            </a:schemeClr>
          </a:solidFill>
          <a:ln>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ln>
                <a:solidFill>
                  <a:schemeClr val="accent2">
                    <a:lumMod val="75000"/>
                  </a:schemeClr>
                </a:solidFill>
              </a:ln>
              <a:solidFill>
                <a:schemeClr val="accent2">
                  <a:lumMod val="60000"/>
                  <a:lumOff val="40000"/>
                </a:schemeClr>
              </a:solidFill>
            </a:endParaRPr>
          </a:p>
        </p:txBody>
      </p:sp>
      <p:sp>
        <p:nvSpPr>
          <p:cNvPr id="54" name="Ovale 53">
            <a:extLst>
              <a:ext uri="{FF2B5EF4-FFF2-40B4-BE49-F238E27FC236}">
                <a16:creationId xmlns:a16="http://schemas.microsoft.com/office/drawing/2014/main" id="{3BF52DD9-DAE0-495D-B1CD-BFEBDED97377}"/>
              </a:ext>
            </a:extLst>
          </p:cNvPr>
          <p:cNvSpPr/>
          <p:nvPr/>
        </p:nvSpPr>
        <p:spPr>
          <a:xfrm>
            <a:off x="3684121" y="3726863"/>
            <a:ext cx="75506" cy="96635"/>
          </a:xfrm>
          <a:prstGeom prst="ellipse">
            <a:avLst/>
          </a:prstGeom>
          <a:solidFill>
            <a:schemeClr val="accent2">
              <a:lumMod val="60000"/>
              <a:lumOff val="40000"/>
            </a:schemeClr>
          </a:solidFill>
          <a:ln>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ln>
                <a:solidFill>
                  <a:schemeClr val="accent2">
                    <a:lumMod val="75000"/>
                  </a:schemeClr>
                </a:solidFill>
              </a:ln>
              <a:solidFill>
                <a:schemeClr val="accent2">
                  <a:lumMod val="60000"/>
                  <a:lumOff val="40000"/>
                </a:schemeClr>
              </a:solidFill>
            </a:endParaRPr>
          </a:p>
        </p:txBody>
      </p:sp>
      <p:sp>
        <p:nvSpPr>
          <p:cNvPr id="55" name="Ovale 54">
            <a:extLst>
              <a:ext uri="{FF2B5EF4-FFF2-40B4-BE49-F238E27FC236}">
                <a16:creationId xmlns:a16="http://schemas.microsoft.com/office/drawing/2014/main" id="{87F4F482-25F8-4BC6-9E0C-0AAAD82AE2D2}"/>
              </a:ext>
            </a:extLst>
          </p:cNvPr>
          <p:cNvSpPr/>
          <p:nvPr/>
        </p:nvSpPr>
        <p:spPr>
          <a:xfrm>
            <a:off x="3814167" y="3689347"/>
            <a:ext cx="75506" cy="96635"/>
          </a:xfrm>
          <a:prstGeom prst="ellipse">
            <a:avLst/>
          </a:prstGeom>
          <a:solidFill>
            <a:schemeClr val="accent2">
              <a:lumMod val="60000"/>
              <a:lumOff val="40000"/>
            </a:schemeClr>
          </a:solidFill>
          <a:ln>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ln>
                <a:solidFill>
                  <a:schemeClr val="accent2">
                    <a:lumMod val="75000"/>
                  </a:schemeClr>
                </a:solidFill>
              </a:ln>
              <a:solidFill>
                <a:schemeClr val="accent2">
                  <a:lumMod val="60000"/>
                  <a:lumOff val="40000"/>
                </a:schemeClr>
              </a:solidFill>
            </a:endParaRPr>
          </a:p>
        </p:txBody>
      </p:sp>
      <p:sp>
        <p:nvSpPr>
          <p:cNvPr id="56" name="Ovale 55">
            <a:extLst>
              <a:ext uri="{FF2B5EF4-FFF2-40B4-BE49-F238E27FC236}">
                <a16:creationId xmlns:a16="http://schemas.microsoft.com/office/drawing/2014/main" id="{4111D8AF-6DB6-49ED-9D93-83041B877B9D}"/>
              </a:ext>
            </a:extLst>
          </p:cNvPr>
          <p:cNvSpPr/>
          <p:nvPr/>
        </p:nvSpPr>
        <p:spPr>
          <a:xfrm>
            <a:off x="3784798" y="3429000"/>
            <a:ext cx="75506" cy="96635"/>
          </a:xfrm>
          <a:prstGeom prst="ellipse">
            <a:avLst/>
          </a:prstGeom>
          <a:solidFill>
            <a:schemeClr val="accent2">
              <a:lumMod val="60000"/>
              <a:lumOff val="40000"/>
            </a:schemeClr>
          </a:solidFill>
          <a:ln>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ln>
                <a:solidFill>
                  <a:schemeClr val="accent2">
                    <a:lumMod val="75000"/>
                  </a:schemeClr>
                </a:solidFill>
              </a:ln>
              <a:solidFill>
                <a:schemeClr val="accent2">
                  <a:lumMod val="60000"/>
                  <a:lumOff val="40000"/>
                </a:schemeClr>
              </a:solidFill>
            </a:endParaRPr>
          </a:p>
        </p:txBody>
      </p:sp>
      <p:sp>
        <p:nvSpPr>
          <p:cNvPr id="57" name="Ovale 56">
            <a:extLst>
              <a:ext uri="{FF2B5EF4-FFF2-40B4-BE49-F238E27FC236}">
                <a16:creationId xmlns:a16="http://schemas.microsoft.com/office/drawing/2014/main" id="{27FF3557-BD31-4A47-9CD1-EE2BBA5D5577}"/>
              </a:ext>
            </a:extLst>
          </p:cNvPr>
          <p:cNvSpPr/>
          <p:nvPr/>
        </p:nvSpPr>
        <p:spPr>
          <a:xfrm>
            <a:off x="3574481" y="3148206"/>
            <a:ext cx="75506" cy="96635"/>
          </a:xfrm>
          <a:prstGeom prst="ellipse">
            <a:avLst/>
          </a:prstGeom>
          <a:solidFill>
            <a:schemeClr val="accent2">
              <a:lumMod val="60000"/>
              <a:lumOff val="40000"/>
            </a:schemeClr>
          </a:solidFill>
          <a:ln>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ln>
                <a:solidFill>
                  <a:schemeClr val="accent2">
                    <a:lumMod val="75000"/>
                  </a:schemeClr>
                </a:solidFill>
              </a:ln>
              <a:solidFill>
                <a:schemeClr val="accent2">
                  <a:lumMod val="60000"/>
                  <a:lumOff val="40000"/>
                </a:schemeClr>
              </a:solidFill>
            </a:endParaRPr>
          </a:p>
        </p:txBody>
      </p:sp>
      <p:sp>
        <p:nvSpPr>
          <p:cNvPr id="58" name="Ovale 57">
            <a:extLst>
              <a:ext uri="{FF2B5EF4-FFF2-40B4-BE49-F238E27FC236}">
                <a16:creationId xmlns:a16="http://schemas.microsoft.com/office/drawing/2014/main" id="{6201DDA0-4F1E-4462-A012-DB85EF4D649D}"/>
              </a:ext>
            </a:extLst>
          </p:cNvPr>
          <p:cNvSpPr/>
          <p:nvPr/>
        </p:nvSpPr>
        <p:spPr>
          <a:xfrm>
            <a:off x="3635896" y="3284984"/>
            <a:ext cx="75506" cy="96635"/>
          </a:xfrm>
          <a:prstGeom prst="ellipse">
            <a:avLst/>
          </a:prstGeom>
          <a:solidFill>
            <a:schemeClr val="accent2">
              <a:lumMod val="60000"/>
              <a:lumOff val="40000"/>
            </a:schemeClr>
          </a:solidFill>
          <a:ln>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ln>
                <a:solidFill>
                  <a:schemeClr val="accent2">
                    <a:lumMod val="75000"/>
                  </a:schemeClr>
                </a:solidFill>
              </a:ln>
              <a:solidFill>
                <a:schemeClr val="accent2">
                  <a:lumMod val="60000"/>
                  <a:lumOff val="40000"/>
                </a:schemeClr>
              </a:solidFill>
            </a:endParaRPr>
          </a:p>
        </p:txBody>
      </p:sp>
      <p:sp>
        <p:nvSpPr>
          <p:cNvPr id="59" name="Ovale 58">
            <a:extLst>
              <a:ext uri="{FF2B5EF4-FFF2-40B4-BE49-F238E27FC236}">
                <a16:creationId xmlns:a16="http://schemas.microsoft.com/office/drawing/2014/main" id="{ED3FD3EF-A01F-43DB-A8BC-76F6DCB0A788}"/>
              </a:ext>
            </a:extLst>
          </p:cNvPr>
          <p:cNvSpPr/>
          <p:nvPr/>
        </p:nvSpPr>
        <p:spPr>
          <a:xfrm>
            <a:off x="3560390" y="3573016"/>
            <a:ext cx="75506" cy="96635"/>
          </a:xfrm>
          <a:prstGeom prst="ellipse">
            <a:avLst/>
          </a:prstGeom>
          <a:solidFill>
            <a:schemeClr val="accent2">
              <a:lumMod val="60000"/>
              <a:lumOff val="40000"/>
            </a:schemeClr>
          </a:solidFill>
          <a:ln>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ln>
                <a:solidFill>
                  <a:schemeClr val="accent2">
                    <a:lumMod val="75000"/>
                  </a:schemeClr>
                </a:solidFill>
              </a:ln>
              <a:solidFill>
                <a:schemeClr val="accent2">
                  <a:lumMod val="60000"/>
                  <a:lumOff val="40000"/>
                </a:schemeClr>
              </a:solidFill>
            </a:endParaRPr>
          </a:p>
        </p:txBody>
      </p:sp>
      <p:sp>
        <p:nvSpPr>
          <p:cNvPr id="60" name="Ovale 59">
            <a:extLst>
              <a:ext uri="{FF2B5EF4-FFF2-40B4-BE49-F238E27FC236}">
                <a16:creationId xmlns:a16="http://schemas.microsoft.com/office/drawing/2014/main" id="{A4870E24-23CF-423B-B907-64A16C5742E8}"/>
              </a:ext>
            </a:extLst>
          </p:cNvPr>
          <p:cNvSpPr/>
          <p:nvPr/>
        </p:nvSpPr>
        <p:spPr>
          <a:xfrm>
            <a:off x="3563888" y="3764413"/>
            <a:ext cx="75506" cy="96635"/>
          </a:xfrm>
          <a:prstGeom prst="ellipse">
            <a:avLst/>
          </a:prstGeom>
          <a:solidFill>
            <a:schemeClr val="accent2">
              <a:lumMod val="60000"/>
              <a:lumOff val="40000"/>
            </a:schemeClr>
          </a:solidFill>
          <a:ln>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ln>
                <a:solidFill>
                  <a:schemeClr val="accent2">
                    <a:lumMod val="75000"/>
                  </a:schemeClr>
                </a:solidFill>
              </a:ln>
              <a:solidFill>
                <a:schemeClr val="accent2">
                  <a:lumMod val="60000"/>
                  <a:lumOff val="40000"/>
                </a:schemeClr>
              </a:solidFill>
            </a:endParaRPr>
          </a:p>
        </p:txBody>
      </p:sp>
      <p:sp>
        <p:nvSpPr>
          <p:cNvPr id="61" name="Ovale 60">
            <a:extLst>
              <a:ext uri="{FF2B5EF4-FFF2-40B4-BE49-F238E27FC236}">
                <a16:creationId xmlns:a16="http://schemas.microsoft.com/office/drawing/2014/main" id="{118420C2-BBE8-4AC1-B800-8E654863875B}"/>
              </a:ext>
            </a:extLst>
          </p:cNvPr>
          <p:cNvSpPr/>
          <p:nvPr/>
        </p:nvSpPr>
        <p:spPr>
          <a:xfrm>
            <a:off x="3581880" y="3446630"/>
            <a:ext cx="75506" cy="96635"/>
          </a:xfrm>
          <a:prstGeom prst="ellipse">
            <a:avLst/>
          </a:prstGeom>
          <a:solidFill>
            <a:schemeClr val="accent2">
              <a:lumMod val="60000"/>
              <a:lumOff val="40000"/>
            </a:schemeClr>
          </a:solidFill>
          <a:ln>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ln>
                <a:solidFill>
                  <a:schemeClr val="accent2">
                    <a:lumMod val="75000"/>
                  </a:schemeClr>
                </a:solidFill>
              </a:ln>
              <a:solidFill>
                <a:schemeClr val="accent2">
                  <a:lumMod val="60000"/>
                  <a:lumOff val="40000"/>
                </a:schemeClr>
              </a:solidFill>
            </a:endParaRPr>
          </a:p>
        </p:txBody>
      </p:sp>
      <p:sp>
        <p:nvSpPr>
          <p:cNvPr id="62" name="Ovale 61">
            <a:extLst>
              <a:ext uri="{FF2B5EF4-FFF2-40B4-BE49-F238E27FC236}">
                <a16:creationId xmlns:a16="http://schemas.microsoft.com/office/drawing/2014/main" id="{CD5808CB-D132-4108-91FD-9D0A82145508}"/>
              </a:ext>
            </a:extLst>
          </p:cNvPr>
          <p:cNvSpPr/>
          <p:nvPr/>
        </p:nvSpPr>
        <p:spPr>
          <a:xfrm>
            <a:off x="3784798" y="3212976"/>
            <a:ext cx="75506" cy="96635"/>
          </a:xfrm>
          <a:prstGeom prst="ellipse">
            <a:avLst/>
          </a:prstGeom>
          <a:solidFill>
            <a:schemeClr val="accent2">
              <a:lumMod val="60000"/>
              <a:lumOff val="40000"/>
            </a:schemeClr>
          </a:solidFill>
          <a:ln>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it-IT" dirty="0">
                <a:ln>
                  <a:solidFill>
                    <a:schemeClr val="accent2">
                      <a:lumMod val="75000"/>
                    </a:schemeClr>
                  </a:solidFill>
                </a:ln>
                <a:solidFill>
                  <a:schemeClr val="accent2">
                    <a:lumMod val="60000"/>
                    <a:lumOff val="40000"/>
                  </a:schemeClr>
                </a:solidFill>
              </a:rPr>
              <a:t>v</a:t>
            </a:r>
          </a:p>
        </p:txBody>
      </p:sp>
      <p:sp>
        <p:nvSpPr>
          <p:cNvPr id="30" name="CasellaDiTesto 29">
            <a:extLst>
              <a:ext uri="{FF2B5EF4-FFF2-40B4-BE49-F238E27FC236}">
                <a16:creationId xmlns:a16="http://schemas.microsoft.com/office/drawing/2014/main" id="{880223BC-B0DA-47BE-B6B4-5C8E9BED4793}"/>
              </a:ext>
            </a:extLst>
          </p:cNvPr>
          <p:cNvSpPr txBox="1"/>
          <p:nvPr/>
        </p:nvSpPr>
        <p:spPr>
          <a:xfrm>
            <a:off x="4221353" y="4909257"/>
            <a:ext cx="1441701" cy="646331"/>
          </a:xfrm>
          <a:prstGeom prst="rect">
            <a:avLst/>
          </a:prstGeom>
        </p:spPr>
        <p:style>
          <a:lnRef idx="2">
            <a:schemeClr val="accent2"/>
          </a:lnRef>
          <a:fillRef idx="1">
            <a:schemeClr val="lt1"/>
          </a:fillRef>
          <a:effectRef idx="0">
            <a:schemeClr val="accent2"/>
          </a:effectRef>
          <a:fontRef idx="minor">
            <a:schemeClr val="dk1"/>
          </a:fontRef>
        </p:style>
        <p:txBody>
          <a:bodyPr wrap="square" rtlCol="0">
            <a:spAutoFit/>
          </a:bodyPr>
          <a:lstStyle/>
          <a:p>
            <a:pPr algn="ctr"/>
            <a:r>
              <a:rPr lang="it-IT" dirty="0"/>
              <a:t>Non ne parleremo!!!</a:t>
            </a:r>
          </a:p>
        </p:txBody>
      </p:sp>
      <p:pic>
        <p:nvPicPr>
          <p:cNvPr id="31" name="Immagine 30">
            <a:extLst>
              <a:ext uri="{FF2B5EF4-FFF2-40B4-BE49-F238E27FC236}">
                <a16:creationId xmlns:a16="http://schemas.microsoft.com/office/drawing/2014/main" id="{8AD387BD-DD72-4846-919B-24E97BB46D31}"/>
              </a:ext>
            </a:extLst>
          </p:cNvPr>
          <p:cNvPicPr>
            <a:picLocks noChangeAspect="1"/>
          </p:cNvPicPr>
          <p:nvPr/>
        </p:nvPicPr>
        <p:blipFill>
          <a:blip r:embed="rId19">
            <a:extLst>
              <a:ext uri="{BEBA8EAE-BF5A-486C-A8C5-ECC9F3942E4B}">
                <a14:imgProps xmlns:a14="http://schemas.microsoft.com/office/drawing/2010/main">
                  <a14:imgLayer r:embed="rId20">
                    <a14:imgEffect>
                      <a14:backgroundRemoval t="10000" b="90000" l="10000" r="90000"/>
                    </a14:imgEffect>
                  </a14:imgLayer>
                </a14:imgProps>
              </a:ext>
            </a:extLst>
          </a:blip>
          <a:stretch>
            <a:fillRect/>
          </a:stretch>
        </p:blipFill>
        <p:spPr>
          <a:xfrm>
            <a:off x="-702826" y="2649431"/>
            <a:ext cx="2280492" cy="1710369"/>
          </a:xfrm>
          <a:prstGeom prst="rect">
            <a:avLst/>
          </a:prstGeom>
        </p:spPr>
      </p:pic>
      <p:sp>
        <p:nvSpPr>
          <p:cNvPr id="63" name="CasellaDiTesto 62">
            <a:extLst>
              <a:ext uri="{FF2B5EF4-FFF2-40B4-BE49-F238E27FC236}">
                <a16:creationId xmlns:a16="http://schemas.microsoft.com/office/drawing/2014/main" id="{207D2F09-986E-4513-9AB5-E07EDC2CBA04}"/>
              </a:ext>
            </a:extLst>
          </p:cNvPr>
          <p:cNvSpPr txBox="1"/>
          <p:nvPr/>
        </p:nvSpPr>
        <p:spPr>
          <a:xfrm>
            <a:off x="-252536" y="4391547"/>
            <a:ext cx="1441701" cy="369332"/>
          </a:xfrm>
          <a:prstGeom prst="rect">
            <a:avLst/>
          </a:prstGeom>
          <a:noFill/>
        </p:spPr>
        <p:txBody>
          <a:bodyPr wrap="square" rtlCol="0">
            <a:spAutoFit/>
          </a:bodyPr>
          <a:lstStyle/>
          <a:p>
            <a:pPr algn="ctr"/>
            <a:r>
              <a:rPr lang="it-IT" dirty="0"/>
              <a:t>Sorgente</a:t>
            </a:r>
          </a:p>
        </p:txBody>
      </p:sp>
      <p:grpSp>
        <p:nvGrpSpPr>
          <p:cNvPr id="38" name="Gruppo 37">
            <a:extLst>
              <a:ext uri="{FF2B5EF4-FFF2-40B4-BE49-F238E27FC236}">
                <a16:creationId xmlns:a16="http://schemas.microsoft.com/office/drawing/2014/main" id="{A2BBF860-3741-4609-90E2-BBF249C2795C}"/>
              </a:ext>
            </a:extLst>
          </p:cNvPr>
          <p:cNvGrpSpPr/>
          <p:nvPr/>
        </p:nvGrpSpPr>
        <p:grpSpPr>
          <a:xfrm>
            <a:off x="3783670" y="3209931"/>
            <a:ext cx="1218964" cy="444482"/>
            <a:chOff x="1542894" y="2561304"/>
            <a:chExt cx="2786400" cy="1105776"/>
          </a:xfrm>
        </p:grpSpPr>
        <mc:AlternateContent xmlns:mc="http://schemas.openxmlformats.org/markup-compatibility/2006" xmlns:p14="http://schemas.microsoft.com/office/powerpoint/2010/main">
          <mc:Choice Requires="p14">
            <p:contentPart p14:bwMode="auto" r:id="rId21">
              <p14:nvContentPartPr>
                <p14:cNvPr id="39" name="Input penna 38">
                  <a:extLst>
                    <a:ext uri="{FF2B5EF4-FFF2-40B4-BE49-F238E27FC236}">
                      <a16:creationId xmlns:a16="http://schemas.microsoft.com/office/drawing/2014/main" id="{4DA3BE3D-1274-4D80-8D7D-02C3A3B66C24}"/>
                    </a:ext>
                  </a:extLst>
                </p14:cNvPr>
                <p14:cNvContentPartPr/>
                <p14:nvPr/>
              </p14:nvContentPartPr>
              <p14:xfrm>
                <a:off x="1542894" y="2771544"/>
                <a:ext cx="524736" cy="369072"/>
              </p14:xfrm>
            </p:contentPart>
          </mc:Choice>
          <mc:Fallback xmlns="">
            <p:pic>
              <p:nvPicPr>
                <p:cNvPr id="13" name="Input penna 12">
                  <a:extLst>
                    <a:ext uri="{FF2B5EF4-FFF2-40B4-BE49-F238E27FC236}">
                      <a16:creationId xmlns:a16="http://schemas.microsoft.com/office/drawing/2014/main" id="{4B631F74-FD24-4D55-9FE9-E7486B1B1788}"/>
                    </a:ext>
                  </a:extLst>
                </p:cNvPr>
                <p:cNvPicPr/>
                <p:nvPr/>
              </p:nvPicPr>
              <p:blipFill>
                <a:blip r:embed="rId12"/>
                <a:stretch>
                  <a:fillRect/>
                </a:stretch>
              </p:blipFill>
              <p:spPr>
                <a:xfrm>
                  <a:off x="1493623" y="2664308"/>
                  <a:ext cx="622457" cy="582651"/>
                </a:xfrm>
                <a:prstGeom prst="rect">
                  <a:avLst/>
                </a:prstGeom>
              </p:spPr>
            </p:pic>
          </mc:Fallback>
        </mc:AlternateContent>
        <mc:AlternateContent xmlns:mc="http://schemas.openxmlformats.org/markup-compatibility/2006" xmlns:p14="http://schemas.microsoft.com/office/powerpoint/2010/main">
          <mc:Choice Requires="p14">
            <p:contentPart p14:bwMode="auto" r:id="rId22">
              <p14:nvContentPartPr>
                <p14:cNvPr id="40" name="Input penna 39">
                  <a:extLst>
                    <a:ext uri="{FF2B5EF4-FFF2-40B4-BE49-F238E27FC236}">
                      <a16:creationId xmlns:a16="http://schemas.microsoft.com/office/drawing/2014/main" id="{286B69B9-951C-4CA2-A1A3-68B17C8222E1}"/>
                    </a:ext>
                  </a:extLst>
                </p14:cNvPr>
                <p14:cNvContentPartPr/>
                <p14:nvPr/>
              </p14:nvContentPartPr>
              <p14:xfrm>
                <a:off x="3399486" y="2561304"/>
                <a:ext cx="929808" cy="1105776"/>
              </p14:xfrm>
            </p:contentPart>
          </mc:Choice>
          <mc:Fallback xmlns="">
            <p:pic>
              <p:nvPicPr>
                <p:cNvPr id="14" name="Input penna 13">
                  <a:extLst>
                    <a:ext uri="{FF2B5EF4-FFF2-40B4-BE49-F238E27FC236}">
                      <a16:creationId xmlns:a16="http://schemas.microsoft.com/office/drawing/2014/main" id="{49401024-393F-4934-A2E4-C164610295E5}"/>
                    </a:ext>
                  </a:extLst>
                </p:cNvPr>
                <p:cNvPicPr/>
                <p:nvPr/>
              </p:nvPicPr>
              <p:blipFill>
                <a:blip r:embed="rId14"/>
                <a:stretch>
                  <a:fillRect/>
                </a:stretch>
              </p:blipFill>
              <p:spPr>
                <a:xfrm>
                  <a:off x="3350159" y="2453947"/>
                  <a:ext cx="1027639" cy="1319595"/>
                </a:xfrm>
                <a:prstGeom prst="rect">
                  <a:avLst/>
                </a:prstGeom>
              </p:spPr>
            </p:pic>
          </mc:Fallback>
        </mc:AlternateContent>
        <mc:AlternateContent xmlns:mc="http://schemas.openxmlformats.org/markup-compatibility/2006" xmlns:p14="http://schemas.microsoft.com/office/powerpoint/2010/main">
          <mc:Choice Requires="p14">
            <p:contentPart p14:bwMode="auto" r:id="rId23">
              <p14:nvContentPartPr>
                <p14:cNvPr id="41" name="Input penna 40">
                  <a:extLst>
                    <a:ext uri="{FF2B5EF4-FFF2-40B4-BE49-F238E27FC236}">
                      <a16:creationId xmlns:a16="http://schemas.microsoft.com/office/drawing/2014/main" id="{A4354E29-8389-4DA2-AB19-ED171D800B52}"/>
                    </a:ext>
                  </a:extLst>
                </p14:cNvPr>
                <p14:cNvContentPartPr/>
                <p14:nvPr/>
              </p14:nvContentPartPr>
              <p14:xfrm>
                <a:off x="1560174" y="2793288"/>
                <a:ext cx="1829952" cy="503424"/>
              </p14:xfrm>
            </p:contentPart>
          </mc:Choice>
          <mc:Fallback xmlns="">
            <p:pic>
              <p:nvPicPr>
                <p:cNvPr id="15" name="Input penna 14">
                  <a:extLst>
                    <a:ext uri="{FF2B5EF4-FFF2-40B4-BE49-F238E27FC236}">
                      <a16:creationId xmlns:a16="http://schemas.microsoft.com/office/drawing/2014/main" id="{D3A38B0D-EE1A-4E17-B35E-47D389AD3035}"/>
                    </a:ext>
                  </a:extLst>
                </p:cNvPr>
                <p:cNvPicPr/>
                <p:nvPr/>
              </p:nvPicPr>
              <p:blipFill>
                <a:blip r:embed="rId16"/>
                <a:stretch>
                  <a:fillRect/>
                </a:stretch>
              </p:blipFill>
              <p:spPr>
                <a:xfrm>
                  <a:off x="1510827" y="2685795"/>
                  <a:ext cx="1927824" cy="717514"/>
                </a:xfrm>
                <a:prstGeom prst="rect">
                  <a:avLst/>
                </a:prstGeom>
              </p:spPr>
            </p:pic>
          </mc:Fallback>
        </mc:AlternateContent>
        <mc:AlternateContent xmlns:mc="http://schemas.openxmlformats.org/markup-compatibility/2006" xmlns:p14="http://schemas.microsoft.com/office/powerpoint/2010/main">
          <mc:Choice Requires="p14">
            <p:contentPart p14:bwMode="auto" r:id="rId24">
              <p14:nvContentPartPr>
                <p14:cNvPr id="42" name="Input penna 41">
                  <a:extLst>
                    <a:ext uri="{FF2B5EF4-FFF2-40B4-BE49-F238E27FC236}">
                      <a16:creationId xmlns:a16="http://schemas.microsoft.com/office/drawing/2014/main" id="{101843A6-F8A0-4F96-94E0-C3EE8AF1DAE2}"/>
                    </a:ext>
                  </a:extLst>
                </p14:cNvPr>
                <p14:cNvContentPartPr/>
                <p14:nvPr/>
              </p14:nvContentPartPr>
              <p14:xfrm>
                <a:off x="3441246" y="2729064"/>
                <a:ext cx="790560" cy="854928"/>
              </p14:xfrm>
            </p:contentPart>
          </mc:Choice>
          <mc:Fallback xmlns="">
            <p:pic>
              <p:nvPicPr>
                <p:cNvPr id="16" name="Input penna 15">
                  <a:extLst>
                    <a:ext uri="{FF2B5EF4-FFF2-40B4-BE49-F238E27FC236}">
                      <a16:creationId xmlns:a16="http://schemas.microsoft.com/office/drawing/2014/main" id="{B57A914A-DA38-43A1-9991-71CA54AD713E}"/>
                    </a:ext>
                  </a:extLst>
                </p:cNvPr>
                <p:cNvPicPr/>
                <p:nvPr/>
              </p:nvPicPr>
              <p:blipFill>
                <a:blip r:embed="rId18"/>
                <a:stretch>
                  <a:fillRect/>
                </a:stretch>
              </p:blipFill>
              <p:spPr>
                <a:xfrm>
                  <a:off x="3391887" y="2621751"/>
                  <a:ext cx="888455" cy="1068660"/>
                </a:xfrm>
                <a:prstGeom prst="rect">
                  <a:avLst/>
                </a:prstGeom>
              </p:spPr>
            </p:pic>
          </mc:Fallback>
        </mc:AlternateContent>
      </p:grpSp>
      <p:cxnSp>
        <p:nvCxnSpPr>
          <p:cNvPr id="8" name="Connettore diritto 7">
            <a:extLst>
              <a:ext uri="{FF2B5EF4-FFF2-40B4-BE49-F238E27FC236}">
                <a16:creationId xmlns:a16="http://schemas.microsoft.com/office/drawing/2014/main" id="{52A8D81E-096E-41E7-803D-804EE957F9EF}"/>
              </a:ext>
            </a:extLst>
          </p:cNvPr>
          <p:cNvCxnSpPr>
            <a:cxnSpLocks/>
          </p:cNvCxnSpPr>
          <p:nvPr/>
        </p:nvCxnSpPr>
        <p:spPr>
          <a:xfrm flipV="1">
            <a:off x="3535424" y="2927487"/>
            <a:ext cx="860865" cy="440391"/>
          </a:xfrm>
          <a:prstGeom prst="line">
            <a:avLst/>
          </a:prstGeom>
        </p:spPr>
        <p:style>
          <a:lnRef idx="1">
            <a:schemeClr val="dk1"/>
          </a:lnRef>
          <a:fillRef idx="0">
            <a:schemeClr val="dk1"/>
          </a:fillRef>
          <a:effectRef idx="0">
            <a:schemeClr val="dk1"/>
          </a:effectRef>
          <a:fontRef idx="minor">
            <a:schemeClr val="tx1"/>
          </a:fontRef>
        </p:style>
      </p:cxnSp>
      <p:cxnSp>
        <p:nvCxnSpPr>
          <p:cNvPr id="50" name="Connettore diritto 49">
            <a:extLst>
              <a:ext uri="{FF2B5EF4-FFF2-40B4-BE49-F238E27FC236}">
                <a16:creationId xmlns:a16="http://schemas.microsoft.com/office/drawing/2014/main" id="{745EAB04-E1E2-407E-996A-11A1AFAE7AAA}"/>
              </a:ext>
            </a:extLst>
          </p:cNvPr>
          <p:cNvCxnSpPr>
            <a:cxnSpLocks/>
          </p:cNvCxnSpPr>
          <p:nvPr/>
        </p:nvCxnSpPr>
        <p:spPr>
          <a:xfrm flipV="1">
            <a:off x="3563888" y="3356992"/>
            <a:ext cx="1017640" cy="18412"/>
          </a:xfrm>
          <a:prstGeom prst="line">
            <a:avLst/>
          </a:prstGeom>
        </p:spPr>
        <p:style>
          <a:lnRef idx="1">
            <a:schemeClr val="dk1"/>
          </a:lnRef>
          <a:fillRef idx="0">
            <a:schemeClr val="dk1"/>
          </a:fillRef>
          <a:effectRef idx="0">
            <a:schemeClr val="dk1"/>
          </a:effectRef>
          <a:fontRef idx="minor">
            <a:schemeClr val="tx1"/>
          </a:fontRef>
        </p:style>
      </p:cxnSp>
      <p:sp>
        <p:nvSpPr>
          <p:cNvPr id="11" name="CasellaDiTesto 10">
            <a:extLst>
              <a:ext uri="{FF2B5EF4-FFF2-40B4-BE49-F238E27FC236}">
                <a16:creationId xmlns:a16="http://schemas.microsoft.com/office/drawing/2014/main" id="{95AF5919-6C00-41DA-BABA-93F2AAB74A71}"/>
              </a:ext>
            </a:extLst>
          </p:cNvPr>
          <p:cNvSpPr txBox="1"/>
          <p:nvPr/>
        </p:nvSpPr>
        <p:spPr>
          <a:xfrm>
            <a:off x="3949943" y="2977074"/>
            <a:ext cx="316112" cy="369332"/>
          </a:xfrm>
          <a:prstGeom prst="rect">
            <a:avLst/>
          </a:prstGeom>
          <a:noFill/>
        </p:spPr>
        <p:txBody>
          <a:bodyPr wrap="none" rtlCol="0">
            <a:spAutoFit/>
          </a:bodyPr>
          <a:lstStyle/>
          <a:p>
            <a:r>
              <a:rPr lang="el-GR" dirty="0"/>
              <a:t>α</a:t>
            </a:r>
            <a:endParaRPr lang="it-IT" dirty="0"/>
          </a:p>
        </p:txBody>
      </p:sp>
      <p:sp>
        <p:nvSpPr>
          <p:cNvPr id="3" name="Segnaposto numero diapositiva 2">
            <a:extLst>
              <a:ext uri="{FF2B5EF4-FFF2-40B4-BE49-F238E27FC236}">
                <a16:creationId xmlns:a16="http://schemas.microsoft.com/office/drawing/2014/main" id="{22B4F059-2B82-4E6C-8C78-73E0362E627A}"/>
              </a:ext>
            </a:extLst>
          </p:cNvPr>
          <p:cNvSpPr>
            <a:spLocks noGrp="1"/>
          </p:cNvSpPr>
          <p:nvPr>
            <p:ph type="sldNum" sz="quarter" idx="12"/>
          </p:nvPr>
        </p:nvSpPr>
        <p:spPr/>
        <p:txBody>
          <a:bodyPr/>
          <a:lstStyle/>
          <a:p>
            <a:pPr lvl="0"/>
            <a:fld id="{C5B879D8-86BF-4C51-8339-B07B2F9B8FE0}" type="slidenum">
              <a:rPr lang="it-IT" smtClean="0"/>
              <a:pPr lvl="0"/>
              <a:t>23</a:t>
            </a:fld>
            <a:endParaRPr lang="it-IT"/>
          </a:p>
        </p:txBody>
      </p:sp>
    </p:spTree>
    <p:extLst>
      <p:ext uri="{BB962C8B-B14F-4D97-AF65-F5344CB8AC3E}">
        <p14:creationId xmlns:p14="http://schemas.microsoft.com/office/powerpoint/2010/main" val="2893890640"/>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6" presetClass="emph" presetSubtype="0" fill="hold" nodeType="withEffect">
                                  <p:stCondLst>
                                    <p:cond delay="3000"/>
                                  </p:stCondLst>
                                  <p:childTnLst>
                                    <p:animEffect transition="out" filter="fade">
                                      <p:cBhvr>
                                        <p:cTn id="6" dur="500" tmFilter="0, 0; .2, .5; .8, .5; 1, 0"/>
                                        <p:tgtEl>
                                          <p:spTgt spid="9"/>
                                        </p:tgtEl>
                                      </p:cBhvr>
                                    </p:animEffect>
                                    <p:animScale>
                                      <p:cBhvr>
                                        <p:cTn id="7" dur="250" autoRev="1" fill="hold"/>
                                        <p:tgtEl>
                                          <p:spTgt spid="9"/>
                                        </p:tgtEl>
                                      </p:cBhvr>
                                      <p:by x="105000" y="105000"/>
                                    </p:animScale>
                                  </p:childTnLst>
                                </p:cTn>
                              </p:par>
                            </p:childTnLst>
                          </p:cTn>
                        </p:par>
                        <p:par>
                          <p:cTn id="8" fill="hold">
                            <p:stCondLst>
                              <p:cond delay="3500"/>
                            </p:stCondLst>
                            <p:childTnLst>
                              <p:par>
                                <p:cTn id="9" presetID="26" presetClass="emph" presetSubtype="0" fill="hold" nodeType="afterEffect">
                                  <p:stCondLst>
                                    <p:cond delay="0"/>
                                  </p:stCondLst>
                                  <p:childTnLst>
                                    <p:animEffect transition="out" filter="fade">
                                      <p:cBhvr>
                                        <p:cTn id="10" dur="500" tmFilter="0, 0; .2, .5; .8, .5; 1, 0"/>
                                        <p:tgtEl>
                                          <p:spTgt spid="12"/>
                                        </p:tgtEl>
                                      </p:cBhvr>
                                    </p:animEffect>
                                    <p:animScale>
                                      <p:cBhvr>
                                        <p:cTn id="11" dur="250" autoRev="1" fill="hold"/>
                                        <p:tgtEl>
                                          <p:spTgt spid="12"/>
                                        </p:tgtEl>
                                      </p:cBhvr>
                                      <p:by x="105000" y="105000"/>
                                    </p:animScale>
                                  </p:childTnLst>
                                </p:cTn>
                              </p:par>
                            </p:childTnLst>
                          </p:cTn>
                        </p:par>
                        <p:par>
                          <p:cTn id="12" fill="hold">
                            <p:stCondLst>
                              <p:cond delay="4000"/>
                            </p:stCondLst>
                            <p:childTnLst>
                              <p:par>
                                <p:cTn id="13" presetID="26" presetClass="emph" presetSubtype="0" fill="hold" nodeType="afterEffect">
                                  <p:stCondLst>
                                    <p:cond delay="0"/>
                                  </p:stCondLst>
                                  <p:childTnLst>
                                    <p:animEffect transition="out" filter="fade">
                                      <p:cBhvr>
                                        <p:cTn id="14" dur="500" tmFilter="0, 0; .2, .5; .8, .5; 1, 0"/>
                                        <p:tgtEl>
                                          <p:spTgt spid="38"/>
                                        </p:tgtEl>
                                      </p:cBhvr>
                                    </p:animEffect>
                                    <p:animScale>
                                      <p:cBhvr>
                                        <p:cTn id="15" dur="250" autoRev="1" fill="hold"/>
                                        <p:tgtEl>
                                          <p:spTgt spid="38"/>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2C4949B4-1BF8-49F8-927F-FDED45FCAE79}"/>
              </a:ext>
            </a:extLst>
          </p:cNvPr>
          <p:cNvSpPr txBox="1">
            <a:spLocks/>
          </p:cNvSpPr>
          <p:nvPr/>
        </p:nvSpPr>
        <p:spPr>
          <a:xfrm>
            <a:off x="1331640" y="-27384"/>
            <a:ext cx="7149120" cy="1142640"/>
          </a:xfrm>
          <a:prstGeom prst="rect">
            <a:avLst/>
          </a:prstGeom>
          <a:noFill/>
          <a:ln>
            <a:noFill/>
          </a:ln>
        </p:spPr>
        <p:txBody>
          <a:bodyPr vert="horz" wrap="square" lIns="0" tIns="0" rIns="0" bIns="0" anchor="ctr"/>
          <a:lstStyle>
            <a:defPPr lvl="0">
              <a:buSzPct val="45000"/>
              <a:buFont typeface="StarSymbol"/>
              <a:buNone/>
            </a:defPPr>
            <a:lvl1pPr lvl="0">
              <a:buSzPct val="45000"/>
              <a:buFont typeface="StarSymbol"/>
              <a:buChar char="●"/>
            </a:lvl1pPr>
            <a:lvl2pPr lvl="1">
              <a:buSzPct val="45000"/>
              <a:buFont typeface="StarSymbol"/>
              <a:buChar char="●"/>
            </a:lvl2pPr>
            <a:lvl3pPr lvl="2">
              <a:buSzPct val="45000"/>
              <a:buFont typeface="StarSymbol"/>
              <a:buChar char="●"/>
            </a:lvl3pPr>
            <a:lvl4pPr lvl="3">
              <a:buSzPct val="45000"/>
              <a:buFont typeface="StarSymbol"/>
              <a:buChar char="●"/>
            </a:lvl4pPr>
            <a:lvl5pPr lvl="4">
              <a:buSzPct val="45000"/>
              <a:buFont typeface="StarSymbol"/>
              <a:buChar char="●"/>
            </a:lvl5pPr>
            <a:lvl6pPr lvl="5">
              <a:buSzPct val="45000"/>
              <a:buFont typeface="StarSymbol"/>
              <a:buChar char="●"/>
            </a:lvl6pPr>
            <a:lvl7pPr lvl="6">
              <a:buSzPct val="45000"/>
              <a:buFont typeface="StarSymbol"/>
              <a:buChar char="●"/>
            </a:lvl7pPr>
            <a:lvl8pPr lvl="7">
              <a:buSzPct val="45000"/>
              <a:buFont typeface="StarSymbol"/>
              <a:buChar char="●"/>
            </a:lvl8pPr>
            <a:lvl9pPr lvl="8">
              <a:buSzPct val="45000"/>
              <a:buFont typeface="StarSymbol"/>
              <a:buChar char="●"/>
            </a:lvl9pPr>
          </a:lstStyle>
          <a:p>
            <a:pPr marL="0" marR="0" lvl="0" indent="0" algn="l" defTabSz="914400" rtl="0" eaLnBrk="1" fontAlgn="auto" latinLnBrk="0" hangingPunct="1">
              <a:lnSpc>
                <a:spcPct val="100000"/>
              </a:lnSpc>
              <a:spcBef>
                <a:spcPts val="0"/>
              </a:spcBef>
              <a:spcAft>
                <a:spcPts val="0"/>
              </a:spcAft>
              <a:buClrTx/>
              <a:buSzPct val="45000"/>
              <a:buFont typeface="StarSymbol"/>
              <a:buNone/>
              <a:tabLst/>
              <a:defRPr/>
            </a:pPr>
            <a:r>
              <a:rPr kumimoji="0" lang="it-IT" sz="3200" b="0" i="0" u="none" strike="noStrike" kern="1200" cap="none" spc="0" normalizeH="0" baseline="0" noProof="0" dirty="0">
                <a:ln>
                  <a:noFill/>
                </a:ln>
                <a:solidFill>
                  <a:srgbClr val="FF0000"/>
                </a:solidFill>
                <a:effectLst/>
                <a:highlight>
                  <a:scrgbClr r="0" g="0" b="0">
                    <a:alpha val="0"/>
                  </a:scrgbClr>
                </a:highlight>
                <a:uLnTx/>
                <a:uFillTx/>
                <a:latin typeface="Calibri"/>
                <a:ea typeface="Noto Sans CJK SC Regular" pitchFamily="2"/>
                <a:cs typeface="FreeSans" pitchFamily="2"/>
              </a:rPr>
              <a:t>Spettroscopie: Assorbimento ed Emissione</a:t>
            </a:r>
            <a:endParaRPr kumimoji="0" lang="en-US" sz="3200" b="0" i="0" u="none" strike="noStrike" kern="1200" cap="none" spc="0" normalizeH="0" baseline="0" noProof="0" dirty="0">
              <a:ln>
                <a:noFill/>
              </a:ln>
              <a:solidFill>
                <a:srgbClr val="FF0000"/>
              </a:solidFill>
              <a:effectLst/>
              <a:highlight>
                <a:scrgbClr r="0" g="0" b="0">
                  <a:alpha val="0"/>
                </a:scrgbClr>
              </a:highlight>
              <a:uLnTx/>
              <a:uFillTx/>
              <a:latin typeface="Calibri"/>
              <a:ea typeface="Noto Sans CJK SC Regular" pitchFamily="2"/>
              <a:cs typeface="FreeSans" pitchFamily="2"/>
            </a:endParaRPr>
          </a:p>
        </p:txBody>
      </p:sp>
      <p:sp>
        <p:nvSpPr>
          <p:cNvPr id="3" name="CasellaDiTesto 2">
            <a:extLst>
              <a:ext uri="{FF2B5EF4-FFF2-40B4-BE49-F238E27FC236}">
                <a16:creationId xmlns:a16="http://schemas.microsoft.com/office/drawing/2014/main" id="{B2A931C4-19D1-41AB-9A56-EC4B87A12A5C}"/>
              </a:ext>
            </a:extLst>
          </p:cNvPr>
          <p:cNvSpPr txBox="1"/>
          <p:nvPr/>
        </p:nvSpPr>
        <p:spPr>
          <a:xfrm>
            <a:off x="539552" y="1238867"/>
            <a:ext cx="8013216" cy="1477328"/>
          </a:xfrm>
          <a:prstGeom prst="rect">
            <a:avLst/>
          </a:prstGeom>
        </p:spPr>
        <p:style>
          <a:lnRef idx="2">
            <a:schemeClr val="accent2"/>
          </a:lnRef>
          <a:fillRef idx="1">
            <a:schemeClr val="lt1"/>
          </a:fillRef>
          <a:effectRef idx="0">
            <a:schemeClr val="accent2"/>
          </a:effectRef>
          <a:fontRef idx="minor">
            <a:schemeClr val="dk1"/>
          </a:fontRef>
        </p:style>
        <p:txBody>
          <a:bodyPr wrap="square" rtlCol="0">
            <a:spAutoFit/>
          </a:bodyPr>
          <a:lstStyle/>
          <a:p>
            <a:r>
              <a:rPr lang="it-IT" dirty="0"/>
              <a:t>Nell’assorbimento quando una radiazione passa attraverso il campione, alcune frequenze possono interagire con la materia ed verranno quindi sottratte alla radiazione. </a:t>
            </a:r>
          </a:p>
          <a:p>
            <a:r>
              <a:rPr lang="it-IT" dirty="0"/>
              <a:t>L’ASSORBIEMENTO SI VERIFICA SOLO SE L’ENERGIA DEL FOTONE E’ ESATTAMENTE LA STESSA CHE INTERCORRE FRA E</a:t>
            </a:r>
            <a:r>
              <a:rPr lang="it-IT" baseline="-25000" dirty="0"/>
              <a:t>1</a:t>
            </a:r>
            <a:r>
              <a:rPr lang="it-IT" dirty="0"/>
              <a:t> e E</a:t>
            </a:r>
            <a:r>
              <a:rPr lang="it-IT" baseline="-25000" dirty="0"/>
              <a:t>0 </a:t>
            </a:r>
            <a:r>
              <a:rPr lang="it-IT" dirty="0"/>
              <a:t> DELLA MATERIA</a:t>
            </a:r>
            <a:endParaRPr lang="en-US" baseline="-25000" dirty="0"/>
          </a:p>
        </p:txBody>
      </p:sp>
      <p:sp>
        <p:nvSpPr>
          <p:cNvPr id="32" name="CasellaDiTesto 31">
            <a:extLst>
              <a:ext uri="{FF2B5EF4-FFF2-40B4-BE49-F238E27FC236}">
                <a16:creationId xmlns:a16="http://schemas.microsoft.com/office/drawing/2014/main" id="{872E8644-9B09-4541-8A3C-53259B71D171}"/>
              </a:ext>
            </a:extLst>
          </p:cNvPr>
          <p:cNvSpPr txBox="1"/>
          <p:nvPr/>
        </p:nvSpPr>
        <p:spPr>
          <a:xfrm>
            <a:off x="755576" y="5805264"/>
            <a:ext cx="8229022" cy="923330"/>
          </a:xfrm>
          <a:prstGeom prst="rect">
            <a:avLst/>
          </a:prstGeom>
        </p:spPr>
        <p:style>
          <a:lnRef idx="2">
            <a:schemeClr val="accent1"/>
          </a:lnRef>
          <a:fillRef idx="1">
            <a:schemeClr val="lt1"/>
          </a:fillRef>
          <a:effectRef idx="0">
            <a:schemeClr val="accent1"/>
          </a:effectRef>
          <a:fontRef idx="minor">
            <a:schemeClr val="dk1"/>
          </a:fontRef>
        </p:style>
        <p:txBody>
          <a:bodyPr wrap="square" rtlCol="0">
            <a:spAutoFit/>
          </a:bodyPr>
          <a:lstStyle/>
          <a:p>
            <a:r>
              <a:rPr lang="it-IT" dirty="0"/>
              <a:t>Quindi…..?</a:t>
            </a:r>
          </a:p>
          <a:p>
            <a:r>
              <a:rPr lang="it-IT" dirty="0"/>
              <a:t>Spettroscopia di assorbimento -&gt; radiazione conduce a stati energetici superiori </a:t>
            </a:r>
          </a:p>
          <a:p>
            <a:endParaRPr lang="en-US" dirty="0"/>
          </a:p>
        </p:txBody>
      </p:sp>
      <p:sp>
        <p:nvSpPr>
          <p:cNvPr id="4" name="Segnaposto numero diapositiva 3">
            <a:extLst>
              <a:ext uri="{FF2B5EF4-FFF2-40B4-BE49-F238E27FC236}">
                <a16:creationId xmlns:a16="http://schemas.microsoft.com/office/drawing/2014/main" id="{7DA56A4E-D4D1-4298-A92E-6101FE662D77}"/>
              </a:ext>
            </a:extLst>
          </p:cNvPr>
          <p:cNvSpPr>
            <a:spLocks noGrp="1"/>
          </p:cNvSpPr>
          <p:nvPr>
            <p:ph type="sldNum" sz="quarter" idx="12"/>
          </p:nvPr>
        </p:nvSpPr>
        <p:spPr/>
        <p:txBody>
          <a:bodyPr/>
          <a:lstStyle/>
          <a:p>
            <a:pPr lvl="0"/>
            <a:fld id="{C5B879D8-86BF-4C51-8339-B07B2F9B8FE0}" type="slidenum">
              <a:rPr lang="it-IT" smtClean="0"/>
              <a:pPr lvl="0"/>
              <a:t>24</a:t>
            </a:fld>
            <a:endParaRPr lang="it-IT"/>
          </a:p>
        </p:txBody>
      </p:sp>
      <p:pic>
        <p:nvPicPr>
          <p:cNvPr id="6" name="Immagine 5">
            <a:extLst>
              <a:ext uri="{FF2B5EF4-FFF2-40B4-BE49-F238E27FC236}">
                <a16:creationId xmlns:a16="http://schemas.microsoft.com/office/drawing/2014/main" id="{DB4F363B-34E0-8449-96AE-057407498A9E}"/>
              </a:ext>
            </a:extLst>
          </p:cNvPr>
          <p:cNvPicPr>
            <a:picLocks noChangeAspect="1"/>
          </p:cNvPicPr>
          <p:nvPr/>
        </p:nvPicPr>
        <p:blipFill>
          <a:blip r:embed="rId2"/>
          <a:stretch>
            <a:fillRect/>
          </a:stretch>
        </p:blipFill>
        <p:spPr>
          <a:xfrm>
            <a:off x="1635125" y="2868691"/>
            <a:ext cx="5873749" cy="2721324"/>
          </a:xfrm>
          <a:prstGeom prst="rect">
            <a:avLst/>
          </a:prstGeom>
        </p:spPr>
      </p:pic>
    </p:spTree>
    <p:extLst>
      <p:ext uri="{BB962C8B-B14F-4D97-AF65-F5344CB8AC3E}">
        <p14:creationId xmlns:p14="http://schemas.microsoft.com/office/powerpoint/2010/main" val="2101204424"/>
      </p:ext>
    </p:extLst>
  </p:cSld>
  <p:clrMapOvr>
    <a:masterClrMapping/>
  </p:clrMapOvr>
  <p:transition/>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numero diapositiva 1">
            <a:extLst>
              <a:ext uri="{FF2B5EF4-FFF2-40B4-BE49-F238E27FC236}">
                <a16:creationId xmlns:a16="http://schemas.microsoft.com/office/drawing/2014/main" id="{10609630-1A6A-E978-4FE7-0DA76035ECAE}"/>
              </a:ext>
            </a:extLst>
          </p:cNvPr>
          <p:cNvSpPr>
            <a:spLocks noGrp="1"/>
          </p:cNvSpPr>
          <p:nvPr>
            <p:ph type="sldNum" sz="quarter" idx="12"/>
          </p:nvPr>
        </p:nvSpPr>
        <p:spPr/>
        <p:txBody>
          <a:bodyPr/>
          <a:lstStyle/>
          <a:p>
            <a:pPr lvl="0"/>
            <a:fld id="{C5B879D8-86BF-4C51-8339-B07B2F9B8FE0}" type="slidenum">
              <a:rPr lang="it-IT" smtClean="0"/>
              <a:pPr lvl="0"/>
              <a:t>25</a:t>
            </a:fld>
            <a:endParaRPr lang="it-IT"/>
          </a:p>
        </p:txBody>
      </p:sp>
      <p:pic>
        <p:nvPicPr>
          <p:cNvPr id="4" name="Immagine 3">
            <a:extLst>
              <a:ext uri="{FF2B5EF4-FFF2-40B4-BE49-F238E27FC236}">
                <a16:creationId xmlns:a16="http://schemas.microsoft.com/office/drawing/2014/main" id="{71F4F479-603E-5DC0-E5B6-270B9D2F1A32}"/>
              </a:ext>
            </a:extLst>
          </p:cNvPr>
          <p:cNvPicPr>
            <a:picLocks noChangeAspect="1"/>
          </p:cNvPicPr>
          <p:nvPr/>
        </p:nvPicPr>
        <p:blipFill>
          <a:blip r:embed="rId2"/>
          <a:stretch>
            <a:fillRect/>
          </a:stretch>
        </p:blipFill>
        <p:spPr>
          <a:xfrm>
            <a:off x="231938" y="1700808"/>
            <a:ext cx="8680124" cy="3888431"/>
          </a:xfrm>
          <a:prstGeom prst="rect">
            <a:avLst/>
          </a:prstGeom>
        </p:spPr>
      </p:pic>
      <p:sp>
        <p:nvSpPr>
          <p:cNvPr id="5" name="CasellaDiTesto 4">
            <a:extLst>
              <a:ext uri="{FF2B5EF4-FFF2-40B4-BE49-F238E27FC236}">
                <a16:creationId xmlns:a16="http://schemas.microsoft.com/office/drawing/2014/main" id="{98EB4127-E78E-2363-8A7D-3B51465E259F}"/>
              </a:ext>
            </a:extLst>
          </p:cNvPr>
          <p:cNvSpPr txBox="1"/>
          <p:nvPr/>
        </p:nvSpPr>
        <p:spPr>
          <a:xfrm>
            <a:off x="683568" y="476672"/>
            <a:ext cx="7416824" cy="369332"/>
          </a:xfrm>
          <a:prstGeom prst="rect">
            <a:avLst/>
          </a:prstGeom>
          <a:noFill/>
        </p:spPr>
        <p:txBody>
          <a:bodyPr wrap="square" rtlCol="0">
            <a:spAutoFit/>
          </a:bodyPr>
          <a:lstStyle/>
          <a:p>
            <a:r>
              <a:rPr lang="it-IT" dirty="0"/>
              <a:t>PERCHE’ LO SPETTRO UV </a:t>
            </a:r>
            <a:r>
              <a:rPr lang="it-IT" dirty="0" err="1"/>
              <a:t>e’</a:t>
            </a:r>
            <a:r>
              <a:rPr lang="it-IT" dirty="0"/>
              <a:t> CONTINUO E NON A RIGHE…</a:t>
            </a:r>
          </a:p>
        </p:txBody>
      </p:sp>
    </p:spTree>
    <p:extLst>
      <p:ext uri="{BB962C8B-B14F-4D97-AF65-F5344CB8AC3E}">
        <p14:creationId xmlns:p14="http://schemas.microsoft.com/office/powerpoint/2010/main" val="1984504065"/>
      </p:ext>
    </p:extLst>
  </p:cSld>
  <p:clrMapOvr>
    <a:masterClrMapping/>
  </p:clrMapOvr>
  <p:transition/>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2C4949B4-1BF8-49F8-927F-FDED45FCAE79}"/>
              </a:ext>
            </a:extLst>
          </p:cNvPr>
          <p:cNvSpPr txBox="1">
            <a:spLocks/>
          </p:cNvSpPr>
          <p:nvPr/>
        </p:nvSpPr>
        <p:spPr>
          <a:xfrm>
            <a:off x="1259632" y="-27384"/>
            <a:ext cx="7221128" cy="1142640"/>
          </a:xfrm>
          <a:prstGeom prst="rect">
            <a:avLst/>
          </a:prstGeom>
          <a:noFill/>
          <a:ln>
            <a:noFill/>
          </a:ln>
        </p:spPr>
        <p:txBody>
          <a:bodyPr vert="horz" wrap="square" lIns="0" tIns="0" rIns="0" bIns="0" anchor="ctr"/>
          <a:lstStyle>
            <a:defPPr lvl="0">
              <a:buSzPct val="45000"/>
              <a:buFont typeface="StarSymbol"/>
              <a:buNone/>
            </a:defPPr>
            <a:lvl1pPr lvl="0">
              <a:buSzPct val="45000"/>
              <a:buFont typeface="StarSymbol"/>
              <a:buChar char="●"/>
            </a:lvl1pPr>
            <a:lvl2pPr lvl="1">
              <a:buSzPct val="45000"/>
              <a:buFont typeface="StarSymbol"/>
              <a:buChar char="●"/>
            </a:lvl2pPr>
            <a:lvl3pPr lvl="2">
              <a:buSzPct val="45000"/>
              <a:buFont typeface="StarSymbol"/>
              <a:buChar char="●"/>
            </a:lvl3pPr>
            <a:lvl4pPr lvl="3">
              <a:buSzPct val="45000"/>
              <a:buFont typeface="StarSymbol"/>
              <a:buChar char="●"/>
            </a:lvl4pPr>
            <a:lvl5pPr lvl="4">
              <a:buSzPct val="45000"/>
              <a:buFont typeface="StarSymbol"/>
              <a:buChar char="●"/>
            </a:lvl5pPr>
            <a:lvl6pPr lvl="5">
              <a:buSzPct val="45000"/>
              <a:buFont typeface="StarSymbol"/>
              <a:buChar char="●"/>
            </a:lvl6pPr>
            <a:lvl7pPr lvl="6">
              <a:buSzPct val="45000"/>
              <a:buFont typeface="StarSymbol"/>
              <a:buChar char="●"/>
            </a:lvl7pPr>
            <a:lvl8pPr lvl="7">
              <a:buSzPct val="45000"/>
              <a:buFont typeface="StarSymbol"/>
              <a:buChar char="●"/>
            </a:lvl8pPr>
            <a:lvl9pPr lvl="8">
              <a:buSzPct val="45000"/>
              <a:buFont typeface="StarSymbol"/>
              <a:buChar char="●"/>
            </a:lvl9pPr>
          </a:lstStyle>
          <a:p>
            <a:pPr marL="0" marR="0" lvl="0" indent="0" algn="l" defTabSz="914400" rtl="0" eaLnBrk="1" fontAlgn="auto" latinLnBrk="0" hangingPunct="1">
              <a:lnSpc>
                <a:spcPct val="100000"/>
              </a:lnSpc>
              <a:spcBef>
                <a:spcPts val="0"/>
              </a:spcBef>
              <a:spcAft>
                <a:spcPts val="0"/>
              </a:spcAft>
              <a:buClrTx/>
              <a:buSzPct val="45000"/>
              <a:buFont typeface="StarSymbol"/>
              <a:buNone/>
              <a:tabLst/>
              <a:defRPr/>
            </a:pPr>
            <a:r>
              <a:rPr kumimoji="0" lang="it-IT" sz="3200" b="0" i="0" u="none" strike="noStrike" kern="1200" cap="none" spc="0" normalizeH="0" baseline="0" noProof="0" dirty="0">
                <a:ln>
                  <a:noFill/>
                </a:ln>
                <a:solidFill>
                  <a:srgbClr val="FF0000"/>
                </a:solidFill>
                <a:effectLst/>
                <a:highlight>
                  <a:scrgbClr r="0" g="0" b="0">
                    <a:alpha val="0"/>
                  </a:scrgbClr>
                </a:highlight>
                <a:uLnTx/>
                <a:uFillTx/>
                <a:latin typeface="Calibri"/>
                <a:ea typeface="Noto Sans CJK SC Regular" pitchFamily="2"/>
                <a:cs typeface="FreeSans" pitchFamily="2"/>
              </a:rPr>
              <a:t>Spettroscopie: Assorbimento ed Emissione</a:t>
            </a:r>
            <a:endParaRPr kumimoji="0" lang="en-US" sz="3200" b="0" i="0" u="none" strike="noStrike" kern="1200" cap="none" spc="0" normalizeH="0" baseline="0" noProof="0" dirty="0">
              <a:ln>
                <a:noFill/>
              </a:ln>
              <a:solidFill>
                <a:srgbClr val="FF0000"/>
              </a:solidFill>
              <a:effectLst/>
              <a:highlight>
                <a:scrgbClr r="0" g="0" b="0">
                  <a:alpha val="0"/>
                </a:scrgbClr>
              </a:highlight>
              <a:uLnTx/>
              <a:uFillTx/>
              <a:latin typeface="Calibri"/>
              <a:ea typeface="Noto Sans CJK SC Regular" pitchFamily="2"/>
              <a:cs typeface="FreeSans" pitchFamily="2"/>
            </a:endParaRPr>
          </a:p>
        </p:txBody>
      </p:sp>
      <p:sp>
        <p:nvSpPr>
          <p:cNvPr id="3" name="CasellaDiTesto 2">
            <a:extLst>
              <a:ext uri="{FF2B5EF4-FFF2-40B4-BE49-F238E27FC236}">
                <a16:creationId xmlns:a16="http://schemas.microsoft.com/office/drawing/2014/main" id="{B2A931C4-19D1-41AB-9A56-EC4B87A12A5C}"/>
              </a:ext>
            </a:extLst>
          </p:cNvPr>
          <p:cNvSpPr txBox="1"/>
          <p:nvPr/>
        </p:nvSpPr>
        <p:spPr>
          <a:xfrm>
            <a:off x="709408" y="942813"/>
            <a:ext cx="8013216" cy="369332"/>
          </a:xfrm>
          <a:prstGeom prst="rect">
            <a:avLst/>
          </a:prstGeom>
        </p:spPr>
        <p:style>
          <a:lnRef idx="2">
            <a:schemeClr val="accent2"/>
          </a:lnRef>
          <a:fillRef idx="1">
            <a:schemeClr val="lt1"/>
          </a:fillRef>
          <a:effectRef idx="0">
            <a:schemeClr val="accent2"/>
          </a:effectRef>
          <a:fontRef idx="minor">
            <a:schemeClr val="dk1"/>
          </a:fontRef>
        </p:style>
        <p:txBody>
          <a:bodyPr wrap="square" rtlCol="0">
            <a:spAutoFit/>
          </a:bodyPr>
          <a:lstStyle/>
          <a:p>
            <a:r>
              <a:rPr lang="it-IT" dirty="0"/>
              <a:t>Nell’emissione occorre il contrario e solitamente è preceduta da un assorbimento </a:t>
            </a:r>
            <a:endParaRPr lang="en-US" baseline="-25000" dirty="0"/>
          </a:p>
        </p:txBody>
      </p:sp>
      <p:pic>
        <p:nvPicPr>
          <p:cNvPr id="6" name="Immagine 5">
            <a:extLst>
              <a:ext uri="{FF2B5EF4-FFF2-40B4-BE49-F238E27FC236}">
                <a16:creationId xmlns:a16="http://schemas.microsoft.com/office/drawing/2014/main" id="{C76876AB-E095-7E49-F33D-AC34DBED44F7}"/>
              </a:ext>
            </a:extLst>
          </p:cNvPr>
          <p:cNvPicPr>
            <a:picLocks noChangeAspect="1"/>
          </p:cNvPicPr>
          <p:nvPr/>
        </p:nvPicPr>
        <p:blipFill>
          <a:blip r:embed="rId2"/>
          <a:stretch>
            <a:fillRect/>
          </a:stretch>
        </p:blipFill>
        <p:spPr>
          <a:xfrm>
            <a:off x="1026420" y="1857126"/>
            <a:ext cx="7091159" cy="3143747"/>
          </a:xfrm>
          <a:prstGeom prst="rect">
            <a:avLst/>
          </a:prstGeom>
        </p:spPr>
      </p:pic>
    </p:spTree>
    <p:extLst>
      <p:ext uri="{BB962C8B-B14F-4D97-AF65-F5344CB8AC3E}">
        <p14:creationId xmlns:p14="http://schemas.microsoft.com/office/powerpoint/2010/main" val="3224921689"/>
      </p:ext>
    </p:extLst>
  </p:cSld>
  <p:clrMapOvr>
    <a:masterClrMapping/>
  </p:clrMapOvr>
  <p:transition/>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asellaDiTesto 1">
            <a:extLst>
              <a:ext uri="{FF2B5EF4-FFF2-40B4-BE49-F238E27FC236}">
                <a16:creationId xmlns:a16="http://schemas.microsoft.com/office/drawing/2014/main" id="{99658606-3843-4486-AE20-BCEDD91D22E3}"/>
              </a:ext>
            </a:extLst>
          </p:cNvPr>
          <p:cNvSpPr txBox="1"/>
          <p:nvPr/>
        </p:nvSpPr>
        <p:spPr>
          <a:xfrm>
            <a:off x="1403648" y="251937"/>
            <a:ext cx="4608512" cy="584775"/>
          </a:xfrm>
          <a:prstGeom prst="rect">
            <a:avLst/>
          </a:prstGeom>
          <a:noFill/>
        </p:spPr>
        <p:txBody>
          <a:bodyPr wrap="square" rtlCol="0">
            <a:spAutoFit/>
          </a:bodyPr>
          <a:lstStyle/>
          <a:p>
            <a:r>
              <a:rPr lang="it-IT" sz="3200" dirty="0">
                <a:solidFill>
                  <a:srgbClr val="FF0000"/>
                </a:solidFill>
              </a:rPr>
              <a:t>RICAPITOLANDO</a:t>
            </a:r>
            <a:endParaRPr lang="en-US" sz="3200" dirty="0">
              <a:solidFill>
                <a:srgbClr val="FF0000"/>
              </a:solidFill>
            </a:endParaRPr>
          </a:p>
        </p:txBody>
      </p:sp>
      <p:sp>
        <p:nvSpPr>
          <p:cNvPr id="3" name="CasellaDiTesto 2">
            <a:extLst>
              <a:ext uri="{FF2B5EF4-FFF2-40B4-BE49-F238E27FC236}">
                <a16:creationId xmlns:a16="http://schemas.microsoft.com/office/drawing/2014/main" id="{A5A0D16D-C31F-4F18-9540-29559588E365}"/>
              </a:ext>
            </a:extLst>
          </p:cNvPr>
          <p:cNvSpPr txBox="1"/>
          <p:nvPr/>
        </p:nvSpPr>
        <p:spPr>
          <a:xfrm>
            <a:off x="1043608" y="2276872"/>
            <a:ext cx="7128792" cy="2957861"/>
          </a:xfrm>
          <a:prstGeom prst="rect">
            <a:avLst/>
          </a:prstGeom>
        </p:spPr>
        <p:style>
          <a:lnRef idx="2">
            <a:schemeClr val="dk1"/>
          </a:lnRef>
          <a:fillRef idx="1">
            <a:schemeClr val="lt1"/>
          </a:fillRef>
          <a:effectRef idx="0">
            <a:schemeClr val="dk1"/>
          </a:effectRef>
          <a:fontRef idx="minor">
            <a:schemeClr val="dk1"/>
          </a:fontRef>
        </p:style>
        <p:txBody>
          <a:bodyPr wrap="square" rtlCol="0">
            <a:spAutoFit/>
          </a:bodyPr>
          <a:lstStyle/>
          <a:p>
            <a:pPr marL="285750" indent="-285750">
              <a:lnSpc>
                <a:spcPct val="150000"/>
              </a:lnSpc>
              <a:buFont typeface="Arial" panose="020B0604020202020204" pitchFamily="34" charset="0"/>
              <a:buChar char="•"/>
            </a:pPr>
            <a:r>
              <a:rPr lang="it-IT" b="1" dirty="0"/>
              <a:t>Spettrofotometria</a:t>
            </a:r>
            <a:r>
              <a:rPr lang="it-IT" dirty="0"/>
              <a:t> - &gt; studia la </a:t>
            </a:r>
            <a:r>
              <a:rPr lang="en-US" i="1" dirty="0" err="1"/>
              <a:t>relazione</a:t>
            </a:r>
            <a:r>
              <a:rPr lang="en-US" i="1" dirty="0"/>
              <a:t> </a:t>
            </a:r>
            <a:r>
              <a:rPr lang="en-US" i="1" dirty="0" err="1"/>
              <a:t>tra</a:t>
            </a:r>
            <a:r>
              <a:rPr lang="en-US" i="1" dirty="0"/>
              <a:t> </a:t>
            </a:r>
            <a:r>
              <a:rPr lang="en-US" b="1" i="1" dirty="0" err="1"/>
              <a:t>intensità</a:t>
            </a:r>
            <a:r>
              <a:rPr lang="en-US" i="1" dirty="0"/>
              <a:t> </a:t>
            </a:r>
            <a:r>
              <a:rPr lang="en-US" i="1" dirty="0" err="1"/>
              <a:t>della</a:t>
            </a:r>
            <a:r>
              <a:rPr lang="en-US" i="1" dirty="0"/>
              <a:t> </a:t>
            </a:r>
            <a:r>
              <a:rPr lang="en-US" i="1" dirty="0" err="1"/>
              <a:t>radiazione</a:t>
            </a:r>
            <a:r>
              <a:rPr lang="en-US" i="1" dirty="0"/>
              <a:t> (</a:t>
            </a:r>
            <a:r>
              <a:rPr lang="en-US" b="1" i="1" dirty="0" err="1"/>
              <a:t>assorbita</a:t>
            </a:r>
            <a:r>
              <a:rPr lang="en-US" i="1" dirty="0"/>
              <a:t>/</a:t>
            </a:r>
            <a:r>
              <a:rPr lang="en-US" i="1" dirty="0" err="1"/>
              <a:t>emessa</a:t>
            </a:r>
            <a:r>
              <a:rPr lang="en-US" i="1" dirty="0"/>
              <a:t>/</a:t>
            </a:r>
            <a:r>
              <a:rPr lang="en-US" i="1" dirty="0" err="1"/>
              <a:t>riflessa</a:t>
            </a:r>
            <a:r>
              <a:rPr lang="en-US" i="1" dirty="0"/>
              <a:t>)  in </a:t>
            </a:r>
            <a:r>
              <a:rPr lang="en-US" i="1" dirty="0" err="1"/>
              <a:t>funzione</a:t>
            </a:r>
            <a:r>
              <a:rPr lang="en-US" i="1" dirty="0"/>
              <a:t> </a:t>
            </a:r>
            <a:r>
              <a:rPr lang="en-US" i="1" dirty="0" err="1"/>
              <a:t>della</a:t>
            </a:r>
            <a:r>
              <a:rPr lang="en-US" i="1" dirty="0"/>
              <a:t> </a:t>
            </a:r>
            <a:r>
              <a:rPr lang="en-US" b="1" i="1" dirty="0" err="1"/>
              <a:t>lunghezza</a:t>
            </a:r>
            <a:r>
              <a:rPr lang="en-US" b="1" i="1" dirty="0"/>
              <a:t> </a:t>
            </a:r>
            <a:r>
              <a:rPr lang="en-US" b="1" i="1" dirty="0" err="1"/>
              <a:t>d’onda</a:t>
            </a:r>
            <a:endParaRPr lang="it-IT" b="1" dirty="0"/>
          </a:p>
          <a:p>
            <a:pPr marL="285750" indent="-285750">
              <a:lnSpc>
                <a:spcPct val="150000"/>
              </a:lnSpc>
              <a:buFont typeface="Arial" panose="020B0604020202020204" pitchFamily="34" charset="0"/>
              <a:buChar char="•"/>
            </a:pPr>
            <a:r>
              <a:rPr lang="it-IT" b="1" dirty="0"/>
              <a:t>Radiazione elettromagnetica</a:t>
            </a:r>
            <a:r>
              <a:rPr lang="it-IT" dirty="0"/>
              <a:t> -&gt;  natura dualistica (ondulatoria + </a:t>
            </a:r>
            <a:r>
              <a:rPr lang="it-IT" b="1" dirty="0"/>
              <a:t>fotoni</a:t>
            </a:r>
            <a:r>
              <a:rPr lang="it-IT" dirty="0"/>
              <a:t>)</a:t>
            </a:r>
          </a:p>
          <a:p>
            <a:pPr marL="285750" indent="-285750">
              <a:lnSpc>
                <a:spcPct val="150000"/>
              </a:lnSpc>
              <a:buFont typeface="Arial" panose="020B0604020202020204" pitchFamily="34" charset="0"/>
              <a:buChar char="•"/>
            </a:pPr>
            <a:r>
              <a:rPr lang="it-IT" b="1" dirty="0"/>
              <a:t>Stato fondamentale</a:t>
            </a:r>
            <a:r>
              <a:rPr lang="it-IT" dirty="0"/>
              <a:t> (stato ad energia più bassa possibile)</a:t>
            </a:r>
          </a:p>
          <a:p>
            <a:pPr marL="285750" indent="-285750">
              <a:lnSpc>
                <a:spcPct val="150000"/>
              </a:lnSpc>
              <a:buFont typeface="Arial" panose="020B0604020202020204" pitchFamily="34" charset="0"/>
              <a:buChar char="•"/>
            </a:pPr>
            <a:r>
              <a:rPr lang="it-IT" b="1" dirty="0"/>
              <a:t>Stato eccitato</a:t>
            </a:r>
            <a:r>
              <a:rPr lang="it-IT" dirty="0"/>
              <a:t> (stato ad energia maggiore dello stato fondamentale)</a:t>
            </a:r>
          </a:p>
          <a:p>
            <a:pPr marL="285750" indent="-285750">
              <a:lnSpc>
                <a:spcPct val="150000"/>
              </a:lnSpc>
              <a:buFont typeface="Arial" panose="020B0604020202020204" pitchFamily="34" charset="0"/>
              <a:buChar char="•"/>
            </a:pPr>
            <a:r>
              <a:rPr lang="it-IT" b="1" dirty="0"/>
              <a:t>Assorbimento</a:t>
            </a:r>
            <a:r>
              <a:rPr lang="it-IT" dirty="0"/>
              <a:t> (solo frequenze corrispondenti alla differenza di Energia)</a:t>
            </a:r>
          </a:p>
          <a:p>
            <a:pPr marL="285750" indent="-285750">
              <a:lnSpc>
                <a:spcPct val="150000"/>
              </a:lnSpc>
              <a:buFont typeface="Arial" panose="020B0604020202020204" pitchFamily="34" charset="0"/>
              <a:buChar char="•"/>
            </a:pPr>
            <a:r>
              <a:rPr lang="it-IT" b="1" dirty="0"/>
              <a:t>Emissione</a:t>
            </a:r>
            <a:r>
              <a:rPr lang="it-IT" dirty="0"/>
              <a:t> (ritorno allo stato fondamentale rilasciando fotoni)</a:t>
            </a:r>
          </a:p>
        </p:txBody>
      </p:sp>
      <p:sp>
        <p:nvSpPr>
          <p:cNvPr id="4" name="CasellaDiTesto 3">
            <a:extLst>
              <a:ext uri="{FF2B5EF4-FFF2-40B4-BE49-F238E27FC236}">
                <a16:creationId xmlns:a16="http://schemas.microsoft.com/office/drawing/2014/main" id="{DDE7FE64-EB8E-4225-AFA2-959D0ABBA63D}"/>
              </a:ext>
            </a:extLst>
          </p:cNvPr>
          <p:cNvSpPr txBox="1"/>
          <p:nvPr/>
        </p:nvSpPr>
        <p:spPr>
          <a:xfrm>
            <a:off x="107504" y="1196752"/>
            <a:ext cx="8892480" cy="923330"/>
          </a:xfrm>
          <a:prstGeom prst="rect">
            <a:avLst/>
          </a:prstGeom>
          <a:noFill/>
        </p:spPr>
        <p:txBody>
          <a:bodyPr wrap="square" rtlCol="0">
            <a:spAutoFit/>
          </a:bodyPr>
          <a:lstStyle/>
          <a:p>
            <a:endParaRPr lang="en-US" dirty="0"/>
          </a:p>
          <a:p>
            <a:r>
              <a:rPr lang="en-US" dirty="0" err="1"/>
              <a:t>Spettrofotometria</a:t>
            </a:r>
            <a:r>
              <a:rPr lang="en-US" dirty="0"/>
              <a:t> è la </a:t>
            </a:r>
            <a:r>
              <a:rPr lang="en-US" dirty="0" err="1"/>
              <a:t>misura</a:t>
            </a:r>
            <a:r>
              <a:rPr lang="en-US" dirty="0"/>
              <a:t> </a:t>
            </a:r>
            <a:r>
              <a:rPr lang="en-US" dirty="0" err="1"/>
              <a:t>quantitiativa</a:t>
            </a:r>
            <a:r>
              <a:rPr lang="en-US" dirty="0"/>
              <a:t> </a:t>
            </a:r>
            <a:r>
              <a:rPr lang="en-US" dirty="0" err="1"/>
              <a:t>delle</a:t>
            </a:r>
            <a:r>
              <a:rPr lang="en-US" dirty="0"/>
              <a:t> </a:t>
            </a:r>
            <a:r>
              <a:rPr lang="en-US" dirty="0" err="1"/>
              <a:t>proprieta</a:t>
            </a:r>
            <a:r>
              <a:rPr lang="en-US" dirty="0"/>
              <a:t> di  </a:t>
            </a:r>
            <a:r>
              <a:rPr lang="en-US" dirty="0" err="1"/>
              <a:t>riflessione</a:t>
            </a:r>
            <a:r>
              <a:rPr lang="en-US" dirty="0"/>
              <a:t> o </a:t>
            </a:r>
            <a:r>
              <a:rPr lang="en-US" dirty="0" err="1"/>
              <a:t>trasmisisone</a:t>
            </a:r>
            <a:r>
              <a:rPr lang="en-US" dirty="0"/>
              <a:t> di una </a:t>
            </a:r>
            <a:r>
              <a:rPr lang="en-US" dirty="0" err="1"/>
              <a:t>sostanza</a:t>
            </a:r>
            <a:r>
              <a:rPr lang="en-US" dirty="0"/>
              <a:t> in </a:t>
            </a:r>
            <a:r>
              <a:rPr lang="en-US" dirty="0" err="1"/>
              <a:t>funzione</a:t>
            </a:r>
            <a:r>
              <a:rPr lang="en-US" dirty="0"/>
              <a:t> </a:t>
            </a:r>
            <a:r>
              <a:rPr lang="en-US" dirty="0" err="1"/>
              <a:t>della</a:t>
            </a:r>
            <a:r>
              <a:rPr lang="en-US" dirty="0"/>
              <a:t> </a:t>
            </a:r>
            <a:r>
              <a:rPr lang="en-US" dirty="0" err="1"/>
              <a:t>lunghezza</a:t>
            </a:r>
            <a:r>
              <a:rPr lang="en-US" dirty="0"/>
              <a:t> </a:t>
            </a:r>
            <a:r>
              <a:rPr lang="en-US" dirty="0" err="1"/>
              <a:t>d’onda</a:t>
            </a:r>
            <a:endParaRPr lang="en-US" dirty="0"/>
          </a:p>
        </p:txBody>
      </p:sp>
      <p:sp>
        <p:nvSpPr>
          <p:cNvPr id="5" name="Segnaposto numero diapositiva 4">
            <a:extLst>
              <a:ext uri="{FF2B5EF4-FFF2-40B4-BE49-F238E27FC236}">
                <a16:creationId xmlns:a16="http://schemas.microsoft.com/office/drawing/2014/main" id="{E37B6131-1C3D-4B28-8EFB-8B26D0BE5C40}"/>
              </a:ext>
            </a:extLst>
          </p:cNvPr>
          <p:cNvSpPr>
            <a:spLocks noGrp="1"/>
          </p:cNvSpPr>
          <p:nvPr>
            <p:ph type="sldNum" sz="quarter" idx="12"/>
          </p:nvPr>
        </p:nvSpPr>
        <p:spPr/>
        <p:txBody>
          <a:bodyPr/>
          <a:lstStyle/>
          <a:p>
            <a:pPr lvl="0"/>
            <a:fld id="{C5B879D8-86BF-4C51-8339-B07B2F9B8FE0}" type="slidenum">
              <a:rPr lang="it-IT" smtClean="0"/>
              <a:pPr lvl="0"/>
              <a:t>27</a:t>
            </a:fld>
            <a:endParaRPr lang="it-IT"/>
          </a:p>
        </p:txBody>
      </p:sp>
    </p:spTree>
    <p:extLst>
      <p:ext uri="{BB962C8B-B14F-4D97-AF65-F5344CB8AC3E}">
        <p14:creationId xmlns:p14="http://schemas.microsoft.com/office/powerpoint/2010/main" val="1014407981"/>
      </p:ext>
    </p:extLst>
  </p:cSld>
  <p:clrMapOvr>
    <a:masterClrMapping/>
  </p:clrMapOvr>
  <p:transition/>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descr="Risultati immagini per radiazione elettromagnetica spettroscopia">
            <a:extLst>
              <a:ext uri="{FF2B5EF4-FFF2-40B4-BE49-F238E27FC236}">
                <a16:creationId xmlns:a16="http://schemas.microsoft.com/office/drawing/2014/main" id="{76F7C293-07E3-42AA-83AE-5C2694985558}"/>
              </a:ext>
            </a:extLst>
          </p:cNvPr>
          <p:cNvPicPr>
            <a:picLocks noChangeAspect="1" noChangeArrowheads="1"/>
          </p:cNvPicPr>
          <p:nvPr/>
        </p:nvPicPr>
        <p:blipFill>
          <a:blip r:embed="rId2">
            <a:extLst>
              <a:ext uri="{BEBA8EAE-BF5A-486C-A8C5-ECC9F3942E4B}">
                <a14:imgProps xmlns:a14="http://schemas.microsoft.com/office/drawing/2010/main">
                  <a14:imgLayer r:embed="rId3">
                    <a14:imgEffect>
                      <a14:saturation sat="33000"/>
                    </a14:imgEffect>
                  </a14:imgLayer>
                </a14:imgProps>
              </a:ext>
              <a:ext uri="{28A0092B-C50C-407E-A947-70E740481C1C}">
                <a14:useLocalDpi xmlns:a14="http://schemas.microsoft.com/office/drawing/2010/main" val="0"/>
              </a:ext>
            </a:extLst>
          </a:blip>
          <a:srcRect/>
          <a:stretch>
            <a:fillRect/>
          </a:stretch>
        </p:blipFill>
        <p:spPr bwMode="auto">
          <a:xfrm>
            <a:off x="323528" y="1268760"/>
            <a:ext cx="8336912" cy="3798540"/>
          </a:xfrm>
          <a:prstGeom prst="rect">
            <a:avLst/>
          </a:prstGeom>
          <a:noFill/>
          <a:extLst>
            <a:ext uri="{909E8E84-426E-40DD-AFC4-6F175D3DCCD1}">
              <a14:hiddenFill xmlns:a14="http://schemas.microsoft.com/office/drawing/2010/main">
                <a:solidFill>
                  <a:srgbClr val="FFFFFF"/>
                </a:solidFill>
              </a14:hiddenFill>
            </a:ext>
          </a:extLst>
        </p:spPr>
      </p:pic>
      <p:sp>
        <p:nvSpPr>
          <p:cNvPr id="3" name="CasellaDiTesto 2">
            <a:extLst>
              <a:ext uri="{FF2B5EF4-FFF2-40B4-BE49-F238E27FC236}">
                <a16:creationId xmlns:a16="http://schemas.microsoft.com/office/drawing/2014/main" id="{60E170B7-77AC-4D3D-9796-D50A91EBABC6}"/>
              </a:ext>
            </a:extLst>
          </p:cNvPr>
          <p:cNvSpPr txBox="1"/>
          <p:nvPr/>
        </p:nvSpPr>
        <p:spPr>
          <a:xfrm>
            <a:off x="1331640" y="251937"/>
            <a:ext cx="4680520" cy="584775"/>
          </a:xfrm>
          <a:prstGeom prst="rect">
            <a:avLst/>
          </a:prstGeom>
          <a:noFill/>
        </p:spPr>
        <p:txBody>
          <a:bodyPr wrap="square" rtlCol="0">
            <a:spAutoFit/>
          </a:bodyPr>
          <a:lstStyle/>
          <a:p>
            <a:r>
              <a:rPr lang="it-IT" sz="3200" dirty="0">
                <a:solidFill>
                  <a:srgbClr val="FF0000"/>
                </a:solidFill>
              </a:rPr>
              <a:t>Spettroscopia UV-VIS</a:t>
            </a:r>
            <a:endParaRPr lang="en-US" sz="3200" dirty="0">
              <a:solidFill>
                <a:srgbClr val="FF0000"/>
              </a:solidFill>
            </a:endParaRPr>
          </a:p>
        </p:txBody>
      </p:sp>
      <p:sp>
        <p:nvSpPr>
          <p:cNvPr id="9" name="CasellaDiTesto 8">
            <a:extLst>
              <a:ext uri="{FF2B5EF4-FFF2-40B4-BE49-F238E27FC236}">
                <a16:creationId xmlns:a16="http://schemas.microsoft.com/office/drawing/2014/main" id="{B555825C-A472-4018-94AD-764832600F58}"/>
              </a:ext>
            </a:extLst>
          </p:cNvPr>
          <p:cNvSpPr txBox="1"/>
          <p:nvPr/>
        </p:nvSpPr>
        <p:spPr>
          <a:xfrm>
            <a:off x="3419872" y="4725144"/>
            <a:ext cx="1872208" cy="1077218"/>
          </a:xfrm>
          <a:prstGeom prst="rect">
            <a:avLst/>
          </a:prstGeom>
          <a:noFill/>
        </p:spPr>
        <p:txBody>
          <a:bodyPr wrap="square" rtlCol="0">
            <a:spAutoFit/>
          </a:bodyPr>
          <a:lstStyle/>
          <a:p>
            <a:pPr algn="ctr"/>
            <a:r>
              <a:rPr lang="it-IT" sz="1600" dirty="0"/>
              <a:t>Transizioni Elettroniche</a:t>
            </a:r>
          </a:p>
          <a:p>
            <a:pPr algn="ctr"/>
            <a:r>
              <a:rPr lang="it-IT" sz="1600" b="1" dirty="0"/>
              <a:t>(Spettroscopia </a:t>
            </a:r>
          </a:p>
          <a:p>
            <a:pPr algn="ctr"/>
            <a:r>
              <a:rPr lang="it-IT" sz="1600" b="1" dirty="0"/>
              <a:t>Elettronica) </a:t>
            </a:r>
            <a:endParaRPr lang="en-US" sz="1600" b="1" dirty="0"/>
          </a:p>
        </p:txBody>
      </p:sp>
      <p:sp>
        <p:nvSpPr>
          <p:cNvPr id="6" name="CasellaDiTesto 5">
            <a:extLst>
              <a:ext uri="{FF2B5EF4-FFF2-40B4-BE49-F238E27FC236}">
                <a16:creationId xmlns:a16="http://schemas.microsoft.com/office/drawing/2014/main" id="{B791A0EE-5E15-4088-B7C2-9927DCE8F7A2}"/>
              </a:ext>
            </a:extLst>
          </p:cNvPr>
          <p:cNvSpPr txBox="1"/>
          <p:nvPr/>
        </p:nvSpPr>
        <p:spPr>
          <a:xfrm>
            <a:off x="4427984" y="5736158"/>
            <a:ext cx="1872208" cy="1077218"/>
          </a:xfrm>
          <a:prstGeom prst="rect">
            <a:avLst/>
          </a:prstGeom>
          <a:noFill/>
        </p:spPr>
        <p:txBody>
          <a:bodyPr wrap="square" rtlCol="0">
            <a:spAutoFit/>
          </a:bodyPr>
          <a:lstStyle/>
          <a:p>
            <a:pPr algn="ctr"/>
            <a:r>
              <a:rPr lang="it-IT" sz="1600" dirty="0"/>
              <a:t>Vibrazioni </a:t>
            </a:r>
          </a:p>
          <a:p>
            <a:pPr algn="ctr"/>
            <a:r>
              <a:rPr lang="it-IT" sz="1600" dirty="0"/>
              <a:t>molecolari</a:t>
            </a:r>
          </a:p>
          <a:p>
            <a:pPr algn="ctr"/>
            <a:r>
              <a:rPr lang="it-IT" sz="1600" b="1" dirty="0"/>
              <a:t>(Spettroscopia </a:t>
            </a:r>
          </a:p>
          <a:p>
            <a:pPr algn="ctr"/>
            <a:r>
              <a:rPr lang="it-IT" sz="1600" b="1" dirty="0"/>
              <a:t>vibrazionale) </a:t>
            </a:r>
            <a:endParaRPr lang="en-US" sz="1600" b="1" dirty="0"/>
          </a:p>
        </p:txBody>
      </p:sp>
      <p:sp>
        <p:nvSpPr>
          <p:cNvPr id="2" name="Rettangolo 1">
            <a:extLst>
              <a:ext uri="{FF2B5EF4-FFF2-40B4-BE49-F238E27FC236}">
                <a16:creationId xmlns:a16="http://schemas.microsoft.com/office/drawing/2014/main" id="{19D69C46-C31D-4379-BB13-248BC08E7675}"/>
              </a:ext>
            </a:extLst>
          </p:cNvPr>
          <p:cNvSpPr/>
          <p:nvPr/>
        </p:nvSpPr>
        <p:spPr>
          <a:xfrm>
            <a:off x="5914851" y="5032397"/>
            <a:ext cx="1537469" cy="1077218"/>
          </a:xfrm>
          <a:prstGeom prst="rect">
            <a:avLst/>
          </a:prstGeom>
        </p:spPr>
        <p:txBody>
          <a:bodyPr wrap="square">
            <a:spAutoFit/>
          </a:bodyPr>
          <a:lstStyle/>
          <a:p>
            <a:pPr algn="ctr"/>
            <a:r>
              <a:rPr lang="it-IT" sz="1600"/>
              <a:t>Rotazioni</a:t>
            </a:r>
          </a:p>
          <a:p>
            <a:pPr algn="ctr"/>
            <a:r>
              <a:rPr lang="it-IT" sz="1600"/>
              <a:t>molecolari</a:t>
            </a:r>
          </a:p>
          <a:p>
            <a:pPr algn="ctr"/>
            <a:r>
              <a:rPr lang="it-IT" sz="1600" b="1"/>
              <a:t>spettroscopia rotazionale</a:t>
            </a:r>
            <a:endParaRPr lang="it-IT" sz="1600" b="1" dirty="0"/>
          </a:p>
        </p:txBody>
      </p:sp>
      <p:sp>
        <p:nvSpPr>
          <p:cNvPr id="4" name="Segnaposto numero diapositiva 3">
            <a:extLst>
              <a:ext uri="{FF2B5EF4-FFF2-40B4-BE49-F238E27FC236}">
                <a16:creationId xmlns:a16="http://schemas.microsoft.com/office/drawing/2014/main" id="{EDCA2585-6C62-426A-B0C3-21700D50B2E7}"/>
              </a:ext>
            </a:extLst>
          </p:cNvPr>
          <p:cNvSpPr>
            <a:spLocks noGrp="1"/>
          </p:cNvSpPr>
          <p:nvPr>
            <p:ph type="sldNum" sz="quarter" idx="12"/>
          </p:nvPr>
        </p:nvSpPr>
        <p:spPr/>
        <p:txBody>
          <a:bodyPr/>
          <a:lstStyle/>
          <a:p>
            <a:pPr lvl="0"/>
            <a:fld id="{C5B879D8-86BF-4C51-8339-B07B2F9B8FE0}" type="slidenum">
              <a:rPr lang="it-IT" smtClean="0"/>
              <a:pPr lvl="0"/>
              <a:t>28</a:t>
            </a:fld>
            <a:endParaRPr lang="it-IT"/>
          </a:p>
        </p:txBody>
      </p:sp>
      <mc:AlternateContent xmlns:mc="http://schemas.openxmlformats.org/markup-compatibility/2006" xmlns:p14="http://schemas.microsoft.com/office/powerpoint/2010/main">
        <mc:Choice Requires="p14">
          <p:contentPart p14:bwMode="auto" r:id="rId4">
            <p14:nvContentPartPr>
              <p14:cNvPr id="7" name="Input penna 6">
                <a:extLst>
                  <a:ext uri="{FF2B5EF4-FFF2-40B4-BE49-F238E27FC236}">
                    <a16:creationId xmlns:a16="http://schemas.microsoft.com/office/drawing/2014/main" id="{279A472C-CFAD-A63F-5B5A-3893D57E89F5}"/>
                  </a:ext>
                </a:extLst>
              </p14:cNvPr>
              <p14:cNvContentPartPr/>
              <p14:nvPr/>
            </p14:nvContentPartPr>
            <p14:xfrm>
              <a:off x="4143240" y="2314800"/>
              <a:ext cx="57240" cy="28800"/>
            </p14:xfrm>
          </p:contentPart>
        </mc:Choice>
        <mc:Fallback xmlns="">
          <p:pic>
            <p:nvPicPr>
              <p:cNvPr id="7" name="Input penna 6">
                <a:extLst>
                  <a:ext uri="{FF2B5EF4-FFF2-40B4-BE49-F238E27FC236}">
                    <a16:creationId xmlns:a16="http://schemas.microsoft.com/office/drawing/2014/main" id="{279A472C-CFAD-A63F-5B5A-3893D57E89F5}"/>
                  </a:ext>
                </a:extLst>
              </p:cNvPr>
              <p:cNvPicPr/>
              <p:nvPr/>
            </p:nvPicPr>
            <p:blipFill>
              <a:blip r:embed="rId7"/>
              <a:stretch>
                <a:fillRect/>
              </a:stretch>
            </p:blipFill>
            <p:spPr>
              <a:xfrm>
                <a:off x="4127400" y="2251440"/>
                <a:ext cx="88560" cy="155520"/>
              </a:xfrm>
              <a:prstGeom prst="rect">
                <a:avLst/>
              </a:prstGeom>
            </p:spPr>
          </p:pic>
        </mc:Fallback>
      </mc:AlternateContent>
      <mc:AlternateContent xmlns:mc="http://schemas.openxmlformats.org/markup-compatibility/2006" xmlns:p14="http://schemas.microsoft.com/office/powerpoint/2010/main">
        <mc:Choice Requires="p14">
          <p:contentPart p14:bwMode="auto" r:id="rId8">
            <p14:nvContentPartPr>
              <p14:cNvPr id="8" name="Input penna 7">
                <a:extLst>
                  <a:ext uri="{FF2B5EF4-FFF2-40B4-BE49-F238E27FC236}">
                    <a16:creationId xmlns:a16="http://schemas.microsoft.com/office/drawing/2014/main" id="{E6082FD4-4AF8-6052-1A9B-58F85B294DF2}"/>
                  </a:ext>
                </a:extLst>
              </p14:cNvPr>
              <p14:cNvContentPartPr/>
              <p14:nvPr/>
            </p14:nvContentPartPr>
            <p14:xfrm>
              <a:off x="4071600" y="2271960"/>
              <a:ext cx="29160" cy="28800"/>
            </p14:xfrm>
          </p:contentPart>
        </mc:Choice>
        <mc:Fallback xmlns="">
          <p:pic>
            <p:nvPicPr>
              <p:cNvPr id="8" name="Input penna 7">
                <a:extLst>
                  <a:ext uri="{FF2B5EF4-FFF2-40B4-BE49-F238E27FC236}">
                    <a16:creationId xmlns:a16="http://schemas.microsoft.com/office/drawing/2014/main" id="{E6082FD4-4AF8-6052-1A9B-58F85B294DF2}"/>
                  </a:ext>
                </a:extLst>
              </p:cNvPr>
              <p:cNvPicPr/>
              <p:nvPr/>
            </p:nvPicPr>
            <p:blipFill>
              <a:blip r:embed="rId9"/>
              <a:stretch>
                <a:fillRect/>
              </a:stretch>
            </p:blipFill>
            <p:spPr>
              <a:xfrm>
                <a:off x="4055760" y="2208600"/>
                <a:ext cx="60480" cy="155520"/>
              </a:xfrm>
              <a:prstGeom prst="rect">
                <a:avLst/>
              </a:prstGeom>
            </p:spPr>
          </p:pic>
        </mc:Fallback>
      </mc:AlternateContent>
      <mc:AlternateContent xmlns:mc="http://schemas.openxmlformats.org/markup-compatibility/2006" xmlns:p14="http://schemas.microsoft.com/office/powerpoint/2010/main">
        <mc:Choice Requires="p14">
          <p:contentPart p14:bwMode="auto" r:id="rId10">
            <p14:nvContentPartPr>
              <p14:cNvPr id="10" name="Input penna 9">
                <a:extLst>
                  <a:ext uri="{FF2B5EF4-FFF2-40B4-BE49-F238E27FC236}">
                    <a16:creationId xmlns:a16="http://schemas.microsoft.com/office/drawing/2014/main" id="{6AE223C5-7B5A-EC4C-F540-D40AF1DC4468}"/>
                  </a:ext>
                </a:extLst>
              </p14:cNvPr>
              <p14:cNvContentPartPr/>
              <p14:nvPr/>
            </p14:nvContentPartPr>
            <p14:xfrm>
              <a:off x="3985920" y="2257560"/>
              <a:ext cx="360" cy="360"/>
            </p14:xfrm>
          </p:contentPart>
        </mc:Choice>
        <mc:Fallback xmlns="">
          <p:pic>
            <p:nvPicPr>
              <p:cNvPr id="10" name="Input penna 9">
                <a:extLst>
                  <a:ext uri="{FF2B5EF4-FFF2-40B4-BE49-F238E27FC236}">
                    <a16:creationId xmlns:a16="http://schemas.microsoft.com/office/drawing/2014/main" id="{6AE223C5-7B5A-EC4C-F540-D40AF1DC4468}"/>
                  </a:ext>
                </a:extLst>
              </p:cNvPr>
              <p:cNvPicPr/>
              <p:nvPr/>
            </p:nvPicPr>
            <p:blipFill>
              <a:blip r:embed="rId11"/>
              <a:stretch>
                <a:fillRect/>
              </a:stretch>
            </p:blipFill>
            <p:spPr>
              <a:xfrm>
                <a:off x="3970080" y="2194200"/>
                <a:ext cx="31680" cy="127080"/>
              </a:xfrm>
              <a:prstGeom prst="rect">
                <a:avLst/>
              </a:prstGeom>
            </p:spPr>
          </p:pic>
        </mc:Fallback>
      </mc:AlternateContent>
    </p:spTree>
    <p:extLst>
      <p:ext uri="{BB962C8B-B14F-4D97-AF65-F5344CB8AC3E}">
        <p14:creationId xmlns:p14="http://schemas.microsoft.com/office/powerpoint/2010/main" val="909120340"/>
      </p:ext>
    </p:extLst>
  </p:cSld>
  <p:clrMapOvr>
    <a:masterClrMapping/>
  </p:clrMapOvr>
  <p:transition/>
</p:sld>
</file>

<file path=ppt/slides/slide29.xml><?xml version="1.0" encoding="utf-8"?>
<p:sld xmlns:a="http://schemas.openxmlformats.org/drawingml/2006/main" xmlns:r="http://schemas.openxmlformats.org/officeDocument/2006/relationships" xmlns:p="http://schemas.openxmlformats.org/presentationml/2006/main">
  <p:cSld name="Int">
    <p:spTree>
      <p:nvGrpSpPr>
        <p:cNvPr id="1" name=""/>
        <p:cNvGrpSpPr/>
        <p:nvPr/>
      </p:nvGrpSpPr>
      <p:grpSpPr>
        <a:xfrm>
          <a:off x="0" y="0"/>
          <a:ext cx="0" cy="0"/>
          <a:chOff x="0" y="0"/>
          <a:chExt cx="0" cy="0"/>
        </a:xfrm>
      </p:grpSpPr>
      <p:pic>
        <p:nvPicPr>
          <p:cNvPr id="2" name="Picture 2"/>
          <p:cNvPicPr/>
          <p:nvPr/>
        </p:nvPicPr>
        <p:blipFill>
          <a:blip r:embed="rId3" cstate="print">
            <a:clrChange>
              <a:clrFrom>
                <a:srgbClr val="ADC8A1"/>
              </a:clrFrom>
              <a:clrTo>
                <a:srgbClr val="ADC8A1">
                  <a:alpha val="0"/>
                </a:srgbClr>
              </a:clrTo>
            </a:clrChange>
          </a:blip>
          <a:srcRect l="3526" t="2852" r="2703" b="3133"/>
          <a:stretch/>
        </p:blipFill>
        <p:spPr>
          <a:xfrm>
            <a:off x="3419872" y="1052736"/>
            <a:ext cx="2272320" cy="2499480"/>
          </a:xfrm>
          <a:prstGeom prst="rect">
            <a:avLst/>
          </a:prstGeom>
          <a:ln w="9360">
            <a:noFill/>
          </a:ln>
        </p:spPr>
      </p:pic>
      <p:pic>
        <p:nvPicPr>
          <p:cNvPr id="3" name="Immagine 4"/>
          <p:cNvPicPr/>
          <p:nvPr/>
        </p:nvPicPr>
        <p:blipFill>
          <a:blip r:embed="rId4" cstate="print"/>
          <a:srcRect r="30184"/>
          <a:stretch/>
        </p:blipFill>
        <p:spPr>
          <a:xfrm>
            <a:off x="107504" y="2276872"/>
            <a:ext cx="2271760" cy="2223848"/>
          </a:xfrm>
          <a:prstGeom prst="rect">
            <a:avLst/>
          </a:prstGeom>
          <a:ln>
            <a:noFill/>
          </a:ln>
        </p:spPr>
      </p:pic>
      <p:pic>
        <p:nvPicPr>
          <p:cNvPr id="4" name="Immagine 5"/>
          <p:cNvPicPr/>
          <p:nvPr/>
        </p:nvPicPr>
        <p:blipFill>
          <a:blip r:embed="rId5" cstate="print">
            <a:clrChange>
              <a:clrFrom>
                <a:srgbClr val="FFFFFF"/>
              </a:clrFrom>
              <a:clrTo>
                <a:srgbClr val="FFFFFF">
                  <a:alpha val="0"/>
                </a:srgbClr>
              </a:clrTo>
            </a:clrChange>
          </a:blip>
          <a:stretch/>
        </p:blipFill>
        <p:spPr>
          <a:xfrm>
            <a:off x="6628768" y="1077544"/>
            <a:ext cx="2407728" cy="3024336"/>
          </a:xfrm>
          <a:prstGeom prst="rect">
            <a:avLst/>
          </a:prstGeom>
          <a:ln>
            <a:noFill/>
          </a:ln>
        </p:spPr>
      </p:pic>
      <p:pic>
        <p:nvPicPr>
          <p:cNvPr id="5" name="Immagine 3"/>
          <p:cNvPicPr/>
          <p:nvPr/>
        </p:nvPicPr>
        <p:blipFill>
          <a:blip r:embed="rId6" cstate="print"/>
          <a:stretch/>
        </p:blipFill>
        <p:spPr>
          <a:xfrm>
            <a:off x="111764" y="4900828"/>
            <a:ext cx="2736304" cy="1584176"/>
          </a:xfrm>
          <a:prstGeom prst="rect">
            <a:avLst/>
          </a:prstGeom>
          <a:ln>
            <a:noFill/>
          </a:ln>
        </p:spPr>
      </p:pic>
      <p:sp>
        <p:nvSpPr>
          <p:cNvPr id="6" name="CasellaDiTesto 5"/>
          <p:cNvSpPr txBox="1"/>
          <p:nvPr/>
        </p:nvSpPr>
        <p:spPr>
          <a:xfrm>
            <a:off x="-108520" y="6460529"/>
            <a:ext cx="3276364" cy="369332"/>
          </a:xfrm>
          <a:prstGeom prst="rect">
            <a:avLst/>
          </a:prstGeom>
          <a:noFill/>
        </p:spPr>
        <p:txBody>
          <a:bodyPr wrap="square" rtlCol="0">
            <a:spAutoFit/>
          </a:bodyPr>
          <a:lstStyle/>
          <a:p>
            <a:pPr algn="ctr"/>
            <a:r>
              <a:rPr lang="en-US" b="1" dirty="0"/>
              <a:t>Lab.  </a:t>
            </a:r>
            <a:r>
              <a:rPr lang="en-US" b="1" dirty="0" err="1"/>
              <a:t>Analisi</a:t>
            </a:r>
            <a:r>
              <a:rPr lang="en-US" b="1" dirty="0"/>
              <a:t> </a:t>
            </a:r>
            <a:r>
              <a:rPr lang="en-US" b="1" dirty="0" err="1"/>
              <a:t>Medicinali</a:t>
            </a:r>
            <a:r>
              <a:rPr lang="en-US" b="1" dirty="0"/>
              <a:t> 90’-2018</a:t>
            </a:r>
          </a:p>
        </p:txBody>
      </p:sp>
      <p:sp>
        <p:nvSpPr>
          <p:cNvPr id="7" name="CasellaDiTesto 6"/>
          <p:cNvSpPr txBox="1"/>
          <p:nvPr/>
        </p:nvSpPr>
        <p:spPr>
          <a:xfrm>
            <a:off x="467544" y="1844824"/>
            <a:ext cx="1440160" cy="369332"/>
          </a:xfrm>
          <a:prstGeom prst="rect">
            <a:avLst/>
          </a:prstGeom>
          <a:noFill/>
        </p:spPr>
        <p:txBody>
          <a:bodyPr wrap="square" rtlCol="0">
            <a:spAutoFit/>
          </a:bodyPr>
          <a:lstStyle/>
          <a:p>
            <a:r>
              <a:rPr lang="en-US" b="1" dirty="0" err="1"/>
              <a:t>Laboratorio</a:t>
            </a:r>
            <a:endParaRPr lang="en-US" b="1" dirty="0"/>
          </a:p>
        </p:txBody>
      </p:sp>
      <p:sp>
        <p:nvSpPr>
          <p:cNvPr id="8" name="CasellaDiTesto 7"/>
          <p:cNvSpPr txBox="1"/>
          <p:nvPr/>
        </p:nvSpPr>
        <p:spPr>
          <a:xfrm>
            <a:off x="7308304" y="4005064"/>
            <a:ext cx="1584176" cy="369332"/>
          </a:xfrm>
          <a:prstGeom prst="rect">
            <a:avLst/>
          </a:prstGeom>
          <a:noFill/>
        </p:spPr>
        <p:txBody>
          <a:bodyPr wrap="square" rtlCol="0">
            <a:spAutoFit/>
          </a:bodyPr>
          <a:lstStyle/>
          <a:p>
            <a:pPr algn="ctr"/>
            <a:r>
              <a:rPr lang="en-US" b="1" dirty="0" err="1"/>
              <a:t>Laboratorio</a:t>
            </a:r>
            <a:r>
              <a:rPr lang="en-US" b="1" dirty="0"/>
              <a:t>...</a:t>
            </a:r>
          </a:p>
        </p:txBody>
      </p:sp>
      <p:sp>
        <p:nvSpPr>
          <p:cNvPr id="9" name="CasellaDiTesto 8"/>
          <p:cNvSpPr txBox="1"/>
          <p:nvPr/>
        </p:nvSpPr>
        <p:spPr>
          <a:xfrm>
            <a:off x="1979712" y="1124744"/>
            <a:ext cx="1440160" cy="369332"/>
          </a:xfrm>
          <a:prstGeom prst="rect">
            <a:avLst/>
          </a:prstGeom>
          <a:noFill/>
        </p:spPr>
        <p:txBody>
          <a:bodyPr wrap="square" rtlCol="0">
            <a:spAutoFit/>
          </a:bodyPr>
          <a:lstStyle/>
          <a:p>
            <a:pPr algn="ctr"/>
            <a:r>
              <a:rPr lang="en-US" b="1" dirty="0" err="1"/>
              <a:t>Farmacia</a:t>
            </a:r>
            <a:endParaRPr lang="en-US" b="1" dirty="0"/>
          </a:p>
        </p:txBody>
      </p:sp>
      <p:sp>
        <p:nvSpPr>
          <p:cNvPr id="10" name="CasellaDiTesto 9">
            <a:extLst>
              <a:ext uri="{FF2B5EF4-FFF2-40B4-BE49-F238E27FC236}">
                <a16:creationId xmlns:a16="http://schemas.microsoft.com/office/drawing/2014/main" id="{F8593219-7C4A-42D1-ACB6-C4A3070FB413}"/>
              </a:ext>
            </a:extLst>
          </p:cNvPr>
          <p:cNvSpPr txBox="1"/>
          <p:nvPr/>
        </p:nvSpPr>
        <p:spPr>
          <a:xfrm>
            <a:off x="1259632" y="251937"/>
            <a:ext cx="4752528" cy="584775"/>
          </a:xfrm>
          <a:prstGeom prst="rect">
            <a:avLst/>
          </a:prstGeom>
          <a:noFill/>
        </p:spPr>
        <p:txBody>
          <a:bodyPr wrap="square" rtlCol="0">
            <a:spAutoFit/>
          </a:bodyPr>
          <a:lstStyle/>
          <a:p>
            <a:r>
              <a:rPr lang="it-IT" sz="3200" dirty="0">
                <a:solidFill>
                  <a:srgbClr val="FF0000"/>
                </a:solidFill>
              </a:rPr>
              <a:t>Spettrofotometro UV-VIS</a:t>
            </a:r>
            <a:endParaRPr lang="en-US" sz="3200" dirty="0">
              <a:solidFill>
                <a:srgbClr val="FF0000"/>
              </a:solidFill>
            </a:endParaRPr>
          </a:p>
        </p:txBody>
      </p:sp>
      <p:sp>
        <p:nvSpPr>
          <p:cNvPr id="11" name="Segnaposto numero diapositiva 10">
            <a:extLst>
              <a:ext uri="{FF2B5EF4-FFF2-40B4-BE49-F238E27FC236}">
                <a16:creationId xmlns:a16="http://schemas.microsoft.com/office/drawing/2014/main" id="{B126C08B-CB1B-425D-9E69-E59C611734E9}"/>
              </a:ext>
            </a:extLst>
          </p:cNvPr>
          <p:cNvSpPr>
            <a:spLocks noGrp="1"/>
          </p:cNvSpPr>
          <p:nvPr>
            <p:ph type="sldNum" sz="quarter" idx="12"/>
          </p:nvPr>
        </p:nvSpPr>
        <p:spPr/>
        <p:txBody>
          <a:bodyPr/>
          <a:lstStyle/>
          <a:p>
            <a:pPr lvl="0"/>
            <a:fld id="{ECFF226D-0335-4CD5-953B-11480A5FAEA9}" type="slidenum">
              <a:rPr lang="it-IT" smtClean="0"/>
              <a:pPr lvl="0"/>
              <a:t>29</a:t>
            </a:fld>
            <a:endParaRPr lang="it-IT"/>
          </a:p>
        </p:txBody>
      </p:sp>
      <p:pic>
        <p:nvPicPr>
          <p:cNvPr id="2050" name="Picture 2" descr="Risultati immagini per thermo fisher uv vis spectrophotometer">
            <a:extLst>
              <a:ext uri="{FF2B5EF4-FFF2-40B4-BE49-F238E27FC236}">
                <a16:creationId xmlns:a16="http://schemas.microsoft.com/office/drawing/2014/main" id="{FEB0ACBF-CD7D-45AA-BFF2-81367D9310D9}"/>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4114168" y="4347703"/>
            <a:ext cx="2514600" cy="1819275"/>
          </a:xfrm>
          <a:prstGeom prst="rect">
            <a:avLst/>
          </a:prstGeom>
          <a:noFill/>
          <a:extLst>
            <a:ext uri="{909E8E84-426E-40DD-AFC4-6F175D3DCCD1}">
              <a14:hiddenFill xmlns:a14="http://schemas.microsoft.com/office/drawing/2010/main">
                <a:solidFill>
                  <a:srgbClr val="FFFFFF"/>
                </a:solidFill>
              </a14:hiddenFill>
            </a:ext>
          </a:extLst>
        </p:spPr>
      </p:pic>
      <p:sp>
        <p:nvSpPr>
          <p:cNvPr id="13" name="CasellaDiTesto 12">
            <a:extLst>
              <a:ext uri="{FF2B5EF4-FFF2-40B4-BE49-F238E27FC236}">
                <a16:creationId xmlns:a16="http://schemas.microsoft.com/office/drawing/2014/main" id="{0D1C7665-0032-47E8-8987-BBDF3E9782CD}"/>
              </a:ext>
            </a:extLst>
          </p:cNvPr>
          <p:cNvSpPr txBox="1"/>
          <p:nvPr/>
        </p:nvSpPr>
        <p:spPr>
          <a:xfrm>
            <a:off x="3555013" y="6190256"/>
            <a:ext cx="3791042" cy="369332"/>
          </a:xfrm>
          <a:prstGeom prst="rect">
            <a:avLst/>
          </a:prstGeom>
          <a:noFill/>
        </p:spPr>
        <p:txBody>
          <a:bodyPr wrap="square" rtlCol="0">
            <a:spAutoFit/>
          </a:bodyPr>
          <a:lstStyle/>
          <a:p>
            <a:pPr algn="ctr"/>
            <a:r>
              <a:rPr lang="en-US" b="1" dirty="0"/>
              <a:t>Lab.  </a:t>
            </a:r>
            <a:r>
              <a:rPr lang="en-US" b="1" dirty="0" err="1"/>
              <a:t>Analisi</a:t>
            </a:r>
            <a:r>
              <a:rPr lang="en-US" b="1" dirty="0"/>
              <a:t> </a:t>
            </a:r>
            <a:r>
              <a:rPr lang="en-US" b="1" dirty="0" err="1"/>
              <a:t>Medicinali</a:t>
            </a:r>
            <a:r>
              <a:rPr lang="en-US" b="1" dirty="0"/>
              <a:t> 2019-2020</a:t>
            </a:r>
          </a:p>
        </p:txBody>
      </p:sp>
    </p:spTree>
  </p:cSld>
  <p:clrMapOvr>
    <a:masterClrMapping/>
  </p:clrMapOvr>
  <p:transition/>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asellaDiTesto 1">
            <a:extLst>
              <a:ext uri="{FF2B5EF4-FFF2-40B4-BE49-F238E27FC236}">
                <a16:creationId xmlns:a16="http://schemas.microsoft.com/office/drawing/2014/main" id="{1D7C25EE-00EE-450E-9EDC-227688442095}"/>
              </a:ext>
            </a:extLst>
          </p:cNvPr>
          <p:cNvSpPr txBox="1"/>
          <p:nvPr/>
        </p:nvSpPr>
        <p:spPr>
          <a:xfrm>
            <a:off x="1403648" y="251937"/>
            <a:ext cx="5760640" cy="584775"/>
          </a:xfrm>
          <a:prstGeom prst="rect">
            <a:avLst/>
          </a:prstGeom>
          <a:noFill/>
        </p:spPr>
        <p:txBody>
          <a:bodyPr wrap="square" rtlCol="0">
            <a:spAutoFit/>
          </a:bodyPr>
          <a:lstStyle/>
          <a:p>
            <a:r>
              <a:rPr lang="it-IT" sz="3200" dirty="0">
                <a:solidFill>
                  <a:srgbClr val="FF0000"/>
                </a:solidFill>
              </a:rPr>
              <a:t>Spettroscopia UV-VIS</a:t>
            </a:r>
            <a:endParaRPr lang="en-US" sz="3200" dirty="0">
              <a:solidFill>
                <a:srgbClr val="FF0000"/>
              </a:solidFill>
            </a:endParaRPr>
          </a:p>
        </p:txBody>
      </p:sp>
      <p:sp>
        <p:nvSpPr>
          <p:cNvPr id="3" name="CasellaDiTesto 2">
            <a:extLst>
              <a:ext uri="{FF2B5EF4-FFF2-40B4-BE49-F238E27FC236}">
                <a16:creationId xmlns:a16="http://schemas.microsoft.com/office/drawing/2014/main" id="{B925CBE7-96CB-4CDE-BB85-65BD96B8BEC9}"/>
              </a:ext>
            </a:extLst>
          </p:cNvPr>
          <p:cNvSpPr txBox="1"/>
          <p:nvPr/>
        </p:nvSpPr>
        <p:spPr>
          <a:xfrm>
            <a:off x="323528" y="1115452"/>
            <a:ext cx="4464496" cy="369332"/>
          </a:xfrm>
          <a:prstGeom prst="rect">
            <a:avLst/>
          </a:prstGeom>
        </p:spPr>
        <p:style>
          <a:lnRef idx="2">
            <a:schemeClr val="accent2"/>
          </a:lnRef>
          <a:fillRef idx="1">
            <a:schemeClr val="lt1"/>
          </a:fillRef>
          <a:effectRef idx="0">
            <a:schemeClr val="accent2"/>
          </a:effectRef>
          <a:fontRef idx="minor">
            <a:schemeClr val="dk1"/>
          </a:fontRef>
        </p:style>
        <p:txBody>
          <a:bodyPr wrap="square" rtlCol="0">
            <a:spAutoFit/>
          </a:bodyPr>
          <a:lstStyle/>
          <a:p>
            <a:r>
              <a:rPr lang="it-IT" dirty="0"/>
              <a:t>E’ una spettroscopia di assorbimento</a:t>
            </a:r>
            <a:endParaRPr lang="en-US" dirty="0"/>
          </a:p>
        </p:txBody>
      </p:sp>
      <p:pic>
        <p:nvPicPr>
          <p:cNvPr id="5" name="Immagine 4">
            <a:extLst>
              <a:ext uri="{FF2B5EF4-FFF2-40B4-BE49-F238E27FC236}">
                <a16:creationId xmlns:a16="http://schemas.microsoft.com/office/drawing/2014/main" id="{6C0E288B-2EFD-4BA4-8B7C-6A31C30951C5}"/>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l="23225" t="15400" r="21651" b="56601"/>
          <a:stretch/>
        </p:blipFill>
        <p:spPr>
          <a:xfrm>
            <a:off x="323528" y="1763524"/>
            <a:ext cx="5040560" cy="1440160"/>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7" name="CasellaDiTesto 6">
            <a:extLst>
              <a:ext uri="{FF2B5EF4-FFF2-40B4-BE49-F238E27FC236}">
                <a16:creationId xmlns:a16="http://schemas.microsoft.com/office/drawing/2014/main" id="{6E722751-ECAA-48BB-B219-1A0C756FD931}"/>
              </a:ext>
            </a:extLst>
          </p:cNvPr>
          <p:cNvSpPr txBox="1"/>
          <p:nvPr/>
        </p:nvSpPr>
        <p:spPr>
          <a:xfrm>
            <a:off x="315180" y="3717032"/>
            <a:ext cx="4464496" cy="369332"/>
          </a:xfrm>
          <a:prstGeom prst="rect">
            <a:avLst/>
          </a:prstGeom>
        </p:spPr>
        <p:style>
          <a:lnRef idx="2">
            <a:schemeClr val="accent2"/>
          </a:lnRef>
          <a:fillRef idx="1">
            <a:schemeClr val="lt1"/>
          </a:fillRef>
          <a:effectRef idx="0">
            <a:schemeClr val="accent2"/>
          </a:effectRef>
          <a:fontRef idx="minor">
            <a:schemeClr val="dk1"/>
          </a:fontRef>
        </p:style>
        <p:txBody>
          <a:bodyPr wrap="square" rtlCol="0">
            <a:spAutoFit/>
          </a:bodyPr>
          <a:lstStyle/>
          <a:p>
            <a:r>
              <a:rPr lang="it-IT" dirty="0"/>
              <a:t>Le transizioni più comuni sono </a:t>
            </a:r>
            <a:endParaRPr lang="en-US" dirty="0"/>
          </a:p>
        </p:txBody>
      </p:sp>
      <p:pic>
        <p:nvPicPr>
          <p:cNvPr id="8" name="Immagine 7">
            <a:extLst>
              <a:ext uri="{FF2B5EF4-FFF2-40B4-BE49-F238E27FC236}">
                <a16:creationId xmlns:a16="http://schemas.microsoft.com/office/drawing/2014/main" id="{6CC29198-974C-4F6C-8CB7-052DA76CBD19}"/>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23225" t="22001" r="27951" b="39834"/>
          <a:stretch/>
        </p:blipFill>
        <p:spPr>
          <a:xfrm>
            <a:off x="683568" y="4509120"/>
            <a:ext cx="3930438" cy="1728192"/>
          </a:xfrm>
          <a:prstGeom prst="rect">
            <a:avLst/>
          </a:prstGeom>
        </p:spPr>
      </p:pic>
      <p:cxnSp>
        <p:nvCxnSpPr>
          <p:cNvPr id="10" name="Connettore 2 9">
            <a:extLst>
              <a:ext uri="{FF2B5EF4-FFF2-40B4-BE49-F238E27FC236}">
                <a16:creationId xmlns:a16="http://schemas.microsoft.com/office/drawing/2014/main" id="{FB372FF3-1F4C-42DD-BB5E-8E0831239F52}"/>
              </a:ext>
            </a:extLst>
          </p:cNvPr>
          <p:cNvCxnSpPr>
            <a:cxnSpLocks/>
          </p:cNvCxnSpPr>
          <p:nvPr/>
        </p:nvCxnSpPr>
        <p:spPr>
          <a:xfrm flipH="1">
            <a:off x="3851920" y="5373216"/>
            <a:ext cx="1584176" cy="0"/>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sp>
        <p:nvSpPr>
          <p:cNvPr id="6" name="Segnaposto numero diapositiva 5">
            <a:extLst>
              <a:ext uri="{FF2B5EF4-FFF2-40B4-BE49-F238E27FC236}">
                <a16:creationId xmlns:a16="http://schemas.microsoft.com/office/drawing/2014/main" id="{9107E76E-8DD6-4584-9124-9B74FBB93307}"/>
              </a:ext>
            </a:extLst>
          </p:cNvPr>
          <p:cNvSpPr>
            <a:spLocks noGrp="1"/>
          </p:cNvSpPr>
          <p:nvPr>
            <p:ph type="sldNum" sz="quarter" idx="12"/>
          </p:nvPr>
        </p:nvSpPr>
        <p:spPr/>
        <p:txBody>
          <a:bodyPr/>
          <a:lstStyle/>
          <a:p>
            <a:pPr lvl="0"/>
            <a:fld id="{C5B879D8-86BF-4C51-8339-B07B2F9B8FE0}" type="slidenum">
              <a:rPr lang="it-IT" smtClean="0"/>
              <a:pPr lvl="0"/>
              <a:t>30</a:t>
            </a:fld>
            <a:endParaRPr lang="it-IT"/>
          </a:p>
        </p:txBody>
      </p:sp>
      <mc:AlternateContent xmlns:mc="http://schemas.openxmlformats.org/markup-compatibility/2006" xmlns:p14="http://schemas.microsoft.com/office/powerpoint/2010/main">
        <mc:Choice Requires="p14">
          <p:contentPart p14:bwMode="auto" r:id="rId4">
            <p14:nvContentPartPr>
              <p14:cNvPr id="4" name="Input penna 3">
                <a:extLst>
                  <a:ext uri="{FF2B5EF4-FFF2-40B4-BE49-F238E27FC236}">
                    <a16:creationId xmlns:a16="http://schemas.microsoft.com/office/drawing/2014/main" id="{5BAE0FB9-397B-B965-66B5-0FDC2ED43E04}"/>
                  </a:ext>
                </a:extLst>
              </p14:cNvPr>
              <p14:cNvContentPartPr/>
              <p14:nvPr/>
            </p14:nvContentPartPr>
            <p14:xfrm>
              <a:off x="1963800" y="5824440"/>
              <a:ext cx="838080" cy="43200"/>
            </p14:xfrm>
          </p:contentPart>
        </mc:Choice>
        <mc:Fallback xmlns="">
          <p:pic>
            <p:nvPicPr>
              <p:cNvPr id="4" name="Input penna 3">
                <a:extLst>
                  <a:ext uri="{FF2B5EF4-FFF2-40B4-BE49-F238E27FC236}">
                    <a16:creationId xmlns:a16="http://schemas.microsoft.com/office/drawing/2014/main" id="{5BAE0FB9-397B-B965-66B5-0FDC2ED43E04}"/>
                  </a:ext>
                </a:extLst>
              </p:cNvPr>
              <p:cNvPicPr/>
              <p:nvPr/>
            </p:nvPicPr>
            <p:blipFill>
              <a:blip r:embed="rId5"/>
              <a:stretch>
                <a:fillRect/>
              </a:stretch>
            </p:blipFill>
            <p:spPr>
              <a:xfrm>
                <a:off x="1947960" y="5761080"/>
                <a:ext cx="869400" cy="169920"/>
              </a:xfrm>
              <a:prstGeom prst="rect">
                <a:avLst/>
              </a:prstGeom>
            </p:spPr>
          </p:pic>
        </mc:Fallback>
      </mc:AlternateContent>
      <mc:AlternateContent xmlns:mc="http://schemas.openxmlformats.org/markup-compatibility/2006" xmlns:p14="http://schemas.microsoft.com/office/powerpoint/2010/main">
        <mc:Choice Requires="p14">
          <p:contentPart p14:bwMode="auto" r:id="rId6">
            <p14:nvContentPartPr>
              <p14:cNvPr id="9" name="Input penna 8">
                <a:extLst>
                  <a:ext uri="{FF2B5EF4-FFF2-40B4-BE49-F238E27FC236}">
                    <a16:creationId xmlns:a16="http://schemas.microsoft.com/office/drawing/2014/main" id="{D151876A-4B7A-85F0-2692-8E7E208A6ABB}"/>
                  </a:ext>
                </a:extLst>
              </p14:cNvPr>
              <p14:cNvContentPartPr/>
              <p14:nvPr/>
            </p14:nvContentPartPr>
            <p14:xfrm>
              <a:off x="2032560" y="4871160"/>
              <a:ext cx="855000" cy="58680"/>
            </p14:xfrm>
          </p:contentPart>
        </mc:Choice>
        <mc:Fallback xmlns="">
          <p:pic>
            <p:nvPicPr>
              <p:cNvPr id="9" name="Input penna 8">
                <a:extLst>
                  <a:ext uri="{FF2B5EF4-FFF2-40B4-BE49-F238E27FC236}">
                    <a16:creationId xmlns:a16="http://schemas.microsoft.com/office/drawing/2014/main" id="{D151876A-4B7A-85F0-2692-8E7E208A6ABB}"/>
                  </a:ext>
                </a:extLst>
              </p:cNvPr>
              <p:cNvPicPr/>
              <p:nvPr/>
            </p:nvPicPr>
            <p:blipFill>
              <a:blip r:embed="rId7"/>
              <a:stretch>
                <a:fillRect/>
              </a:stretch>
            </p:blipFill>
            <p:spPr>
              <a:xfrm>
                <a:off x="2016720" y="4807800"/>
                <a:ext cx="886320" cy="185400"/>
              </a:xfrm>
              <a:prstGeom prst="rect">
                <a:avLst/>
              </a:prstGeom>
            </p:spPr>
          </p:pic>
        </mc:Fallback>
      </mc:AlternateContent>
    </p:spTree>
    <p:extLst>
      <p:ext uri="{BB962C8B-B14F-4D97-AF65-F5344CB8AC3E}">
        <p14:creationId xmlns:p14="http://schemas.microsoft.com/office/powerpoint/2010/main" val="1190141582"/>
      </p:ext>
    </p:extLst>
  </p:cSld>
  <p:clrMapOvr>
    <a:masterClrMapping/>
  </p:clrMapOvr>
  <p:transition/>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sellaDiTesto 2">
            <a:extLst>
              <a:ext uri="{FF2B5EF4-FFF2-40B4-BE49-F238E27FC236}">
                <a16:creationId xmlns:a16="http://schemas.microsoft.com/office/drawing/2014/main" id="{AABB2CA9-93D4-4380-BBD9-25D13D70D521}"/>
              </a:ext>
            </a:extLst>
          </p:cNvPr>
          <p:cNvSpPr txBox="1"/>
          <p:nvPr/>
        </p:nvSpPr>
        <p:spPr>
          <a:xfrm>
            <a:off x="1187624" y="6074712"/>
            <a:ext cx="6696744" cy="738664"/>
          </a:xfrm>
          <a:prstGeom prst="rect">
            <a:avLst/>
          </a:prstGeom>
          <a:noFill/>
        </p:spPr>
        <p:txBody>
          <a:bodyPr wrap="square" rtlCol="0">
            <a:spAutoFit/>
          </a:bodyPr>
          <a:lstStyle/>
          <a:p>
            <a:r>
              <a:rPr lang="en-US" sz="1400" dirty="0">
                <a:hlinkClick r:id="rId2"/>
              </a:rPr>
              <a:t>www.youtube.com/watch?v=wxrAELeXlek</a:t>
            </a:r>
            <a:endParaRPr lang="en-US" sz="1400" dirty="0"/>
          </a:p>
          <a:p>
            <a:r>
              <a:rPr lang="en-US" sz="1400" dirty="0"/>
              <a:t>From chemsurvival.com     Ron Davis, Jr., Ph.D.</a:t>
            </a:r>
          </a:p>
          <a:p>
            <a:endParaRPr lang="en-US" sz="1400" dirty="0"/>
          </a:p>
        </p:txBody>
      </p:sp>
      <p:sp>
        <p:nvSpPr>
          <p:cNvPr id="4" name="Titolo 1">
            <a:extLst>
              <a:ext uri="{FF2B5EF4-FFF2-40B4-BE49-F238E27FC236}">
                <a16:creationId xmlns:a16="http://schemas.microsoft.com/office/drawing/2014/main" id="{DD34A7E6-D9AA-4D18-9916-35B00C1BBF7C}"/>
              </a:ext>
            </a:extLst>
          </p:cNvPr>
          <p:cNvSpPr txBox="1">
            <a:spLocks/>
          </p:cNvSpPr>
          <p:nvPr/>
        </p:nvSpPr>
        <p:spPr>
          <a:xfrm>
            <a:off x="1331640" y="-27384"/>
            <a:ext cx="7149120" cy="1142640"/>
          </a:xfrm>
          <a:prstGeom prst="rect">
            <a:avLst/>
          </a:prstGeom>
          <a:noFill/>
          <a:ln>
            <a:noFill/>
          </a:ln>
        </p:spPr>
        <p:txBody>
          <a:bodyPr vert="horz" wrap="square" lIns="0" tIns="0" rIns="0" bIns="0" anchor="ctr"/>
          <a:lstStyle>
            <a:defPPr lvl="0">
              <a:buSzPct val="45000"/>
              <a:buFont typeface="StarSymbol"/>
              <a:buNone/>
            </a:defPPr>
            <a:lvl1pPr lvl="0">
              <a:buSzPct val="45000"/>
              <a:buFont typeface="StarSymbol"/>
              <a:buChar char="●"/>
            </a:lvl1pPr>
            <a:lvl2pPr lvl="1">
              <a:buSzPct val="45000"/>
              <a:buFont typeface="StarSymbol"/>
              <a:buChar char="●"/>
            </a:lvl2pPr>
            <a:lvl3pPr lvl="2">
              <a:buSzPct val="45000"/>
              <a:buFont typeface="StarSymbol"/>
              <a:buChar char="●"/>
            </a:lvl3pPr>
            <a:lvl4pPr lvl="3">
              <a:buSzPct val="45000"/>
              <a:buFont typeface="StarSymbol"/>
              <a:buChar char="●"/>
            </a:lvl4pPr>
            <a:lvl5pPr lvl="4">
              <a:buSzPct val="45000"/>
              <a:buFont typeface="StarSymbol"/>
              <a:buChar char="●"/>
            </a:lvl5pPr>
            <a:lvl6pPr lvl="5">
              <a:buSzPct val="45000"/>
              <a:buFont typeface="StarSymbol"/>
              <a:buChar char="●"/>
            </a:lvl6pPr>
            <a:lvl7pPr lvl="6">
              <a:buSzPct val="45000"/>
              <a:buFont typeface="StarSymbol"/>
              <a:buChar char="●"/>
            </a:lvl7pPr>
            <a:lvl8pPr lvl="7">
              <a:buSzPct val="45000"/>
              <a:buFont typeface="StarSymbol"/>
              <a:buChar char="●"/>
            </a:lvl8pPr>
            <a:lvl9pPr lvl="8">
              <a:buSzPct val="45000"/>
              <a:buFont typeface="StarSymbol"/>
              <a:buChar char="●"/>
            </a:lvl9pPr>
          </a:lstStyle>
          <a:p>
            <a:pPr marL="0" marR="0" lvl="0" indent="0" algn="l" defTabSz="914400" rtl="0" eaLnBrk="1" fontAlgn="auto" latinLnBrk="0" hangingPunct="1">
              <a:lnSpc>
                <a:spcPct val="100000"/>
              </a:lnSpc>
              <a:spcBef>
                <a:spcPts val="0"/>
              </a:spcBef>
              <a:spcAft>
                <a:spcPts val="0"/>
              </a:spcAft>
              <a:buClrTx/>
              <a:buSzPct val="45000"/>
              <a:buFont typeface="StarSymbol"/>
              <a:buNone/>
              <a:tabLst/>
              <a:defRPr/>
            </a:pPr>
            <a:r>
              <a:rPr kumimoji="0" lang="en-US" sz="4000" b="0" i="0" u="none" strike="noStrike" kern="1200" cap="none" spc="0" normalizeH="0" baseline="0" noProof="0" dirty="0">
                <a:ln>
                  <a:noFill/>
                </a:ln>
                <a:solidFill>
                  <a:srgbClr val="FF0000"/>
                </a:solidFill>
                <a:effectLst/>
                <a:highlight>
                  <a:scrgbClr r="0" g="0" b="0">
                    <a:alpha val="0"/>
                  </a:scrgbClr>
                </a:highlight>
                <a:uLnTx/>
                <a:uFillTx/>
                <a:latin typeface="Calibri"/>
                <a:ea typeface="Noto Sans CJK SC Regular" pitchFamily="2"/>
                <a:cs typeface="FreeSans" pitchFamily="2"/>
              </a:rPr>
              <a:t>Lo </a:t>
            </a:r>
            <a:r>
              <a:rPr kumimoji="0" lang="en-US" sz="4000" b="0" i="0" u="none" strike="noStrike" kern="1200" cap="none" spc="0" normalizeH="0" baseline="0" noProof="0" dirty="0" err="1">
                <a:ln>
                  <a:noFill/>
                </a:ln>
                <a:solidFill>
                  <a:srgbClr val="FF0000"/>
                </a:solidFill>
                <a:effectLst/>
                <a:highlight>
                  <a:scrgbClr r="0" g="0" b="0">
                    <a:alpha val="0"/>
                  </a:scrgbClr>
                </a:highlight>
                <a:uLnTx/>
                <a:uFillTx/>
                <a:latin typeface="Calibri"/>
                <a:ea typeface="Noto Sans CJK SC Regular" pitchFamily="2"/>
                <a:cs typeface="FreeSans" pitchFamily="2"/>
              </a:rPr>
              <a:t>spettrofotometro</a:t>
            </a:r>
            <a:r>
              <a:rPr kumimoji="0" lang="en-US" sz="4000" b="0" i="0" u="none" strike="noStrike" kern="1200" cap="none" spc="0" normalizeH="0" baseline="0" noProof="0" dirty="0">
                <a:ln>
                  <a:noFill/>
                </a:ln>
                <a:solidFill>
                  <a:srgbClr val="FF0000"/>
                </a:solidFill>
                <a:effectLst/>
                <a:highlight>
                  <a:scrgbClr r="0" g="0" b="0">
                    <a:alpha val="0"/>
                  </a:scrgbClr>
                </a:highlight>
                <a:uLnTx/>
                <a:uFillTx/>
                <a:latin typeface="Calibri"/>
                <a:ea typeface="Noto Sans CJK SC Regular" pitchFamily="2"/>
                <a:cs typeface="FreeSans" pitchFamily="2"/>
              </a:rPr>
              <a:t> UV</a:t>
            </a:r>
          </a:p>
        </p:txBody>
      </p:sp>
      <p:pic>
        <p:nvPicPr>
          <p:cNvPr id="8" name="Immagine 7">
            <a:extLst>
              <a:ext uri="{FF2B5EF4-FFF2-40B4-BE49-F238E27FC236}">
                <a16:creationId xmlns:a16="http://schemas.microsoft.com/office/drawing/2014/main" id="{AAC368ED-4A22-425B-AA0D-7794227B8D5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19517" y="1070738"/>
            <a:ext cx="8672963" cy="4878542"/>
          </a:xfrm>
          <a:prstGeom prst="rect">
            <a:avLst/>
          </a:prstGeom>
        </p:spPr>
      </p:pic>
      <p:sp>
        <p:nvSpPr>
          <p:cNvPr id="2" name="Segnaposto numero diapositiva 1">
            <a:extLst>
              <a:ext uri="{FF2B5EF4-FFF2-40B4-BE49-F238E27FC236}">
                <a16:creationId xmlns:a16="http://schemas.microsoft.com/office/drawing/2014/main" id="{3DCE59BE-EC7A-4EF3-9C43-19D09EA9EBA0}"/>
              </a:ext>
            </a:extLst>
          </p:cNvPr>
          <p:cNvSpPr>
            <a:spLocks noGrp="1"/>
          </p:cNvSpPr>
          <p:nvPr>
            <p:ph type="sldNum" sz="quarter" idx="12"/>
          </p:nvPr>
        </p:nvSpPr>
        <p:spPr/>
        <p:txBody>
          <a:bodyPr/>
          <a:lstStyle/>
          <a:p>
            <a:pPr lvl="0"/>
            <a:fld id="{ECFF226D-0335-4CD5-953B-11480A5FAEA9}" type="slidenum">
              <a:rPr lang="it-IT" smtClean="0"/>
              <a:pPr lvl="0"/>
              <a:t>31</a:t>
            </a:fld>
            <a:endParaRPr lang="it-IT"/>
          </a:p>
        </p:txBody>
      </p:sp>
    </p:spTree>
    <p:extLst>
      <p:ext uri="{BB962C8B-B14F-4D97-AF65-F5344CB8AC3E}">
        <p14:creationId xmlns:p14="http://schemas.microsoft.com/office/powerpoint/2010/main" val="592538984"/>
      </p:ext>
    </p:extLst>
  </p:cSld>
  <p:clrMapOvr>
    <a:masterClrMapping/>
  </p:clrMapOvr>
  <p:transition/>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sellaDiTesto 2">
            <a:extLst>
              <a:ext uri="{FF2B5EF4-FFF2-40B4-BE49-F238E27FC236}">
                <a16:creationId xmlns:a16="http://schemas.microsoft.com/office/drawing/2014/main" id="{AABB2CA9-93D4-4380-BBD9-25D13D70D521}"/>
              </a:ext>
            </a:extLst>
          </p:cNvPr>
          <p:cNvSpPr txBox="1"/>
          <p:nvPr/>
        </p:nvSpPr>
        <p:spPr>
          <a:xfrm>
            <a:off x="1187624" y="6074712"/>
            <a:ext cx="6696744" cy="738664"/>
          </a:xfrm>
          <a:prstGeom prst="rect">
            <a:avLst/>
          </a:prstGeom>
          <a:noFill/>
        </p:spPr>
        <p:txBody>
          <a:bodyPr wrap="square" rtlCol="0">
            <a:spAutoFit/>
          </a:bodyPr>
          <a:lstStyle/>
          <a:p>
            <a:r>
              <a:rPr lang="en-US" sz="1400" dirty="0">
                <a:hlinkClick r:id="rId2"/>
              </a:rPr>
              <a:t>www.youtube.com/watch?v=wxrAELeXlek</a:t>
            </a:r>
            <a:endParaRPr lang="en-US" sz="1400" dirty="0"/>
          </a:p>
          <a:p>
            <a:r>
              <a:rPr lang="en-US" sz="1400" dirty="0"/>
              <a:t>From chemsurvival.com     Ron Davis, Jr., Ph.D.</a:t>
            </a:r>
          </a:p>
          <a:p>
            <a:endParaRPr lang="en-US" sz="1400" dirty="0"/>
          </a:p>
        </p:txBody>
      </p:sp>
      <p:sp>
        <p:nvSpPr>
          <p:cNvPr id="4" name="Titolo 1">
            <a:extLst>
              <a:ext uri="{FF2B5EF4-FFF2-40B4-BE49-F238E27FC236}">
                <a16:creationId xmlns:a16="http://schemas.microsoft.com/office/drawing/2014/main" id="{DD34A7E6-D9AA-4D18-9916-35B00C1BBF7C}"/>
              </a:ext>
            </a:extLst>
          </p:cNvPr>
          <p:cNvSpPr txBox="1">
            <a:spLocks/>
          </p:cNvSpPr>
          <p:nvPr/>
        </p:nvSpPr>
        <p:spPr>
          <a:xfrm>
            <a:off x="1331640" y="-27384"/>
            <a:ext cx="7149120" cy="1142640"/>
          </a:xfrm>
          <a:prstGeom prst="rect">
            <a:avLst/>
          </a:prstGeom>
          <a:noFill/>
          <a:ln>
            <a:noFill/>
          </a:ln>
        </p:spPr>
        <p:txBody>
          <a:bodyPr vert="horz" wrap="square" lIns="0" tIns="0" rIns="0" bIns="0" anchor="ctr"/>
          <a:lstStyle>
            <a:defPPr lvl="0">
              <a:buSzPct val="45000"/>
              <a:buFont typeface="StarSymbol"/>
              <a:buNone/>
            </a:defPPr>
            <a:lvl1pPr lvl="0">
              <a:buSzPct val="45000"/>
              <a:buFont typeface="StarSymbol"/>
              <a:buChar char="●"/>
            </a:lvl1pPr>
            <a:lvl2pPr lvl="1">
              <a:buSzPct val="45000"/>
              <a:buFont typeface="StarSymbol"/>
              <a:buChar char="●"/>
            </a:lvl2pPr>
            <a:lvl3pPr lvl="2">
              <a:buSzPct val="45000"/>
              <a:buFont typeface="StarSymbol"/>
              <a:buChar char="●"/>
            </a:lvl3pPr>
            <a:lvl4pPr lvl="3">
              <a:buSzPct val="45000"/>
              <a:buFont typeface="StarSymbol"/>
              <a:buChar char="●"/>
            </a:lvl4pPr>
            <a:lvl5pPr lvl="4">
              <a:buSzPct val="45000"/>
              <a:buFont typeface="StarSymbol"/>
              <a:buChar char="●"/>
            </a:lvl5pPr>
            <a:lvl6pPr lvl="5">
              <a:buSzPct val="45000"/>
              <a:buFont typeface="StarSymbol"/>
              <a:buChar char="●"/>
            </a:lvl6pPr>
            <a:lvl7pPr lvl="6">
              <a:buSzPct val="45000"/>
              <a:buFont typeface="StarSymbol"/>
              <a:buChar char="●"/>
            </a:lvl7pPr>
            <a:lvl8pPr lvl="7">
              <a:buSzPct val="45000"/>
              <a:buFont typeface="StarSymbol"/>
              <a:buChar char="●"/>
            </a:lvl8pPr>
            <a:lvl9pPr lvl="8">
              <a:buSzPct val="45000"/>
              <a:buFont typeface="StarSymbol"/>
              <a:buChar char="●"/>
            </a:lvl9pPr>
          </a:lstStyle>
          <a:p>
            <a:pPr marL="0" marR="0" lvl="0" indent="0" algn="l" defTabSz="914400" rtl="0" eaLnBrk="1" fontAlgn="auto" latinLnBrk="0" hangingPunct="1">
              <a:lnSpc>
                <a:spcPct val="100000"/>
              </a:lnSpc>
              <a:spcBef>
                <a:spcPts val="0"/>
              </a:spcBef>
              <a:spcAft>
                <a:spcPts val="0"/>
              </a:spcAft>
              <a:buClrTx/>
              <a:buSzPct val="45000"/>
              <a:buFont typeface="StarSymbol"/>
              <a:buNone/>
              <a:tabLst/>
              <a:defRPr/>
            </a:pPr>
            <a:r>
              <a:rPr kumimoji="0" lang="en-US" sz="4000" b="0" i="0" u="none" strike="noStrike" kern="1200" cap="none" spc="0" normalizeH="0" baseline="0" noProof="0" dirty="0">
                <a:ln>
                  <a:noFill/>
                </a:ln>
                <a:solidFill>
                  <a:srgbClr val="FF0000"/>
                </a:solidFill>
                <a:effectLst/>
                <a:highlight>
                  <a:scrgbClr r="0" g="0" b="0">
                    <a:alpha val="0"/>
                  </a:scrgbClr>
                </a:highlight>
                <a:uLnTx/>
                <a:uFillTx/>
                <a:latin typeface="Calibri"/>
                <a:ea typeface="Noto Sans CJK SC Regular" pitchFamily="2"/>
                <a:cs typeface="FreeSans" pitchFamily="2"/>
              </a:rPr>
              <a:t>Lo </a:t>
            </a:r>
            <a:r>
              <a:rPr kumimoji="0" lang="en-US" sz="4000" b="0" i="0" u="none" strike="noStrike" kern="1200" cap="none" spc="0" normalizeH="0" baseline="0" noProof="0" dirty="0" err="1">
                <a:ln>
                  <a:noFill/>
                </a:ln>
                <a:solidFill>
                  <a:srgbClr val="FF0000"/>
                </a:solidFill>
                <a:effectLst/>
                <a:highlight>
                  <a:scrgbClr r="0" g="0" b="0">
                    <a:alpha val="0"/>
                  </a:scrgbClr>
                </a:highlight>
                <a:uLnTx/>
                <a:uFillTx/>
                <a:latin typeface="Calibri"/>
                <a:ea typeface="Noto Sans CJK SC Regular" pitchFamily="2"/>
                <a:cs typeface="FreeSans" pitchFamily="2"/>
              </a:rPr>
              <a:t>spettrofotometro</a:t>
            </a:r>
            <a:r>
              <a:rPr kumimoji="0" lang="en-US" sz="4000" b="0" i="0" u="none" strike="noStrike" kern="1200" cap="none" spc="0" normalizeH="0" baseline="0" noProof="0" dirty="0">
                <a:ln>
                  <a:noFill/>
                </a:ln>
                <a:solidFill>
                  <a:srgbClr val="FF0000"/>
                </a:solidFill>
                <a:effectLst/>
                <a:highlight>
                  <a:scrgbClr r="0" g="0" b="0">
                    <a:alpha val="0"/>
                  </a:scrgbClr>
                </a:highlight>
                <a:uLnTx/>
                <a:uFillTx/>
                <a:latin typeface="Calibri"/>
                <a:ea typeface="Noto Sans CJK SC Regular" pitchFamily="2"/>
                <a:cs typeface="FreeSans" pitchFamily="2"/>
              </a:rPr>
              <a:t> UV</a:t>
            </a:r>
          </a:p>
        </p:txBody>
      </p:sp>
      <p:pic>
        <p:nvPicPr>
          <p:cNvPr id="8" name="Immagine 7">
            <a:extLst>
              <a:ext uri="{FF2B5EF4-FFF2-40B4-BE49-F238E27FC236}">
                <a16:creationId xmlns:a16="http://schemas.microsoft.com/office/drawing/2014/main" id="{AAC368ED-4A22-425B-AA0D-7794227B8D5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19517" y="1070738"/>
            <a:ext cx="8672963" cy="4878541"/>
          </a:xfrm>
          <a:prstGeom prst="rect">
            <a:avLst/>
          </a:prstGeom>
        </p:spPr>
      </p:pic>
      <p:sp>
        <p:nvSpPr>
          <p:cNvPr id="2" name="Segnaposto numero diapositiva 1">
            <a:extLst>
              <a:ext uri="{FF2B5EF4-FFF2-40B4-BE49-F238E27FC236}">
                <a16:creationId xmlns:a16="http://schemas.microsoft.com/office/drawing/2014/main" id="{6F9DD9E9-9E44-41A0-9AE8-0942B3ED9765}"/>
              </a:ext>
            </a:extLst>
          </p:cNvPr>
          <p:cNvSpPr>
            <a:spLocks noGrp="1"/>
          </p:cNvSpPr>
          <p:nvPr>
            <p:ph type="sldNum" sz="quarter" idx="12"/>
          </p:nvPr>
        </p:nvSpPr>
        <p:spPr/>
        <p:txBody>
          <a:bodyPr/>
          <a:lstStyle/>
          <a:p>
            <a:pPr lvl="0"/>
            <a:fld id="{ECFF226D-0335-4CD5-953B-11480A5FAEA9}" type="slidenum">
              <a:rPr lang="it-IT" smtClean="0"/>
              <a:pPr lvl="0"/>
              <a:t>32</a:t>
            </a:fld>
            <a:endParaRPr lang="it-IT"/>
          </a:p>
        </p:txBody>
      </p:sp>
    </p:spTree>
    <p:extLst>
      <p:ext uri="{BB962C8B-B14F-4D97-AF65-F5344CB8AC3E}">
        <p14:creationId xmlns:p14="http://schemas.microsoft.com/office/powerpoint/2010/main" val="1593792444"/>
      </p:ext>
    </p:extLst>
  </p:cSld>
  <p:clrMapOvr>
    <a:masterClrMapping/>
  </p:clrMapOvr>
  <p:transition/>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sellaDiTesto 2">
            <a:extLst>
              <a:ext uri="{FF2B5EF4-FFF2-40B4-BE49-F238E27FC236}">
                <a16:creationId xmlns:a16="http://schemas.microsoft.com/office/drawing/2014/main" id="{AABB2CA9-93D4-4380-BBD9-25D13D70D521}"/>
              </a:ext>
            </a:extLst>
          </p:cNvPr>
          <p:cNvSpPr txBox="1"/>
          <p:nvPr/>
        </p:nvSpPr>
        <p:spPr>
          <a:xfrm>
            <a:off x="1187624" y="6074712"/>
            <a:ext cx="6696744" cy="738664"/>
          </a:xfrm>
          <a:prstGeom prst="rect">
            <a:avLst/>
          </a:prstGeom>
          <a:noFill/>
        </p:spPr>
        <p:txBody>
          <a:bodyPr wrap="square" rtlCol="0">
            <a:spAutoFit/>
          </a:bodyPr>
          <a:lstStyle/>
          <a:p>
            <a:r>
              <a:rPr lang="en-US" sz="1400" dirty="0">
                <a:hlinkClick r:id="rId2"/>
              </a:rPr>
              <a:t>www.youtube.com/watch?v=wxrAELeXlek</a:t>
            </a:r>
            <a:endParaRPr lang="en-US" sz="1400" dirty="0"/>
          </a:p>
          <a:p>
            <a:r>
              <a:rPr lang="en-US" sz="1400" dirty="0"/>
              <a:t>From chemsurvival.com     Ron Davis, Jr., Ph.D.</a:t>
            </a:r>
          </a:p>
          <a:p>
            <a:endParaRPr lang="en-US" sz="1400" dirty="0"/>
          </a:p>
        </p:txBody>
      </p:sp>
      <p:sp>
        <p:nvSpPr>
          <p:cNvPr id="4" name="Titolo 1">
            <a:extLst>
              <a:ext uri="{FF2B5EF4-FFF2-40B4-BE49-F238E27FC236}">
                <a16:creationId xmlns:a16="http://schemas.microsoft.com/office/drawing/2014/main" id="{DD34A7E6-D9AA-4D18-9916-35B00C1BBF7C}"/>
              </a:ext>
            </a:extLst>
          </p:cNvPr>
          <p:cNvSpPr txBox="1">
            <a:spLocks/>
          </p:cNvSpPr>
          <p:nvPr/>
        </p:nvSpPr>
        <p:spPr>
          <a:xfrm>
            <a:off x="1331640" y="-27384"/>
            <a:ext cx="7149120" cy="1142640"/>
          </a:xfrm>
          <a:prstGeom prst="rect">
            <a:avLst/>
          </a:prstGeom>
          <a:noFill/>
          <a:ln>
            <a:noFill/>
          </a:ln>
        </p:spPr>
        <p:txBody>
          <a:bodyPr vert="horz" wrap="square" lIns="0" tIns="0" rIns="0" bIns="0" anchor="ctr"/>
          <a:lstStyle>
            <a:defPPr lvl="0">
              <a:buSzPct val="45000"/>
              <a:buFont typeface="StarSymbol"/>
              <a:buNone/>
            </a:defPPr>
            <a:lvl1pPr lvl="0">
              <a:buSzPct val="45000"/>
              <a:buFont typeface="StarSymbol"/>
              <a:buChar char="●"/>
            </a:lvl1pPr>
            <a:lvl2pPr lvl="1">
              <a:buSzPct val="45000"/>
              <a:buFont typeface="StarSymbol"/>
              <a:buChar char="●"/>
            </a:lvl2pPr>
            <a:lvl3pPr lvl="2">
              <a:buSzPct val="45000"/>
              <a:buFont typeface="StarSymbol"/>
              <a:buChar char="●"/>
            </a:lvl3pPr>
            <a:lvl4pPr lvl="3">
              <a:buSzPct val="45000"/>
              <a:buFont typeface="StarSymbol"/>
              <a:buChar char="●"/>
            </a:lvl4pPr>
            <a:lvl5pPr lvl="4">
              <a:buSzPct val="45000"/>
              <a:buFont typeface="StarSymbol"/>
              <a:buChar char="●"/>
            </a:lvl5pPr>
            <a:lvl6pPr lvl="5">
              <a:buSzPct val="45000"/>
              <a:buFont typeface="StarSymbol"/>
              <a:buChar char="●"/>
            </a:lvl6pPr>
            <a:lvl7pPr lvl="6">
              <a:buSzPct val="45000"/>
              <a:buFont typeface="StarSymbol"/>
              <a:buChar char="●"/>
            </a:lvl7pPr>
            <a:lvl8pPr lvl="7">
              <a:buSzPct val="45000"/>
              <a:buFont typeface="StarSymbol"/>
              <a:buChar char="●"/>
            </a:lvl8pPr>
            <a:lvl9pPr lvl="8">
              <a:buSzPct val="45000"/>
              <a:buFont typeface="StarSymbol"/>
              <a:buChar char="●"/>
            </a:lvl9pPr>
          </a:lstStyle>
          <a:p>
            <a:pPr marL="0" marR="0" lvl="0" indent="0" algn="l" defTabSz="914400" rtl="0" eaLnBrk="1" fontAlgn="auto" latinLnBrk="0" hangingPunct="1">
              <a:lnSpc>
                <a:spcPct val="100000"/>
              </a:lnSpc>
              <a:spcBef>
                <a:spcPts val="0"/>
              </a:spcBef>
              <a:spcAft>
                <a:spcPts val="0"/>
              </a:spcAft>
              <a:buClrTx/>
              <a:buSzPct val="45000"/>
              <a:buFont typeface="StarSymbol"/>
              <a:buNone/>
              <a:tabLst/>
              <a:defRPr/>
            </a:pPr>
            <a:r>
              <a:rPr kumimoji="0" lang="en-US" sz="4000" b="0" i="0" u="none" strike="noStrike" kern="1200" cap="none" spc="0" normalizeH="0" baseline="0" noProof="0" dirty="0">
                <a:ln>
                  <a:noFill/>
                </a:ln>
                <a:solidFill>
                  <a:srgbClr val="FF0000"/>
                </a:solidFill>
                <a:effectLst/>
                <a:highlight>
                  <a:scrgbClr r="0" g="0" b="0">
                    <a:alpha val="0"/>
                  </a:scrgbClr>
                </a:highlight>
                <a:uLnTx/>
                <a:uFillTx/>
                <a:latin typeface="Calibri"/>
                <a:ea typeface="Noto Sans CJK SC Regular" pitchFamily="2"/>
                <a:cs typeface="FreeSans" pitchFamily="2"/>
              </a:rPr>
              <a:t>Lo </a:t>
            </a:r>
            <a:r>
              <a:rPr kumimoji="0" lang="en-US" sz="4000" b="0" i="0" u="none" strike="noStrike" kern="1200" cap="none" spc="0" normalizeH="0" baseline="0" noProof="0" dirty="0" err="1">
                <a:ln>
                  <a:noFill/>
                </a:ln>
                <a:solidFill>
                  <a:srgbClr val="FF0000"/>
                </a:solidFill>
                <a:effectLst/>
                <a:highlight>
                  <a:scrgbClr r="0" g="0" b="0">
                    <a:alpha val="0"/>
                  </a:scrgbClr>
                </a:highlight>
                <a:uLnTx/>
                <a:uFillTx/>
                <a:latin typeface="Calibri"/>
                <a:ea typeface="Noto Sans CJK SC Regular" pitchFamily="2"/>
                <a:cs typeface="FreeSans" pitchFamily="2"/>
              </a:rPr>
              <a:t>spettrofotometro</a:t>
            </a:r>
            <a:r>
              <a:rPr kumimoji="0" lang="en-US" sz="4000" b="0" i="0" u="none" strike="noStrike" kern="1200" cap="none" spc="0" normalizeH="0" baseline="0" noProof="0" dirty="0">
                <a:ln>
                  <a:noFill/>
                </a:ln>
                <a:solidFill>
                  <a:srgbClr val="FF0000"/>
                </a:solidFill>
                <a:effectLst/>
                <a:highlight>
                  <a:scrgbClr r="0" g="0" b="0">
                    <a:alpha val="0"/>
                  </a:scrgbClr>
                </a:highlight>
                <a:uLnTx/>
                <a:uFillTx/>
                <a:latin typeface="Calibri"/>
                <a:ea typeface="Noto Sans CJK SC Regular" pitchFamily="2"/>
                <a:cs typeface="FreeSans" pitchFamily="2"/>
              </a:rPr>
              <a:t> UV</a:t>
            </a:r>
          </a:p>
        </p:txBody>
      </p:sp>
      <p:pic>
        <p:nvPicPr>
          <p:cNvPr id="5" name="Immagine 4">
            <a:extLst>
              <a:ext uri="{FF2B5EF4-FFF2-40B4-BE49-F238E27FC236}">
                <a16:creationId xmlns:a16="http://schemas.microsoft.com/office/drawing/2014/main" id="{C8515200-18AD-48A7-A19B-2D4A5568E7F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23528" y="1115256"/>
            <a:ext cx="8534140" cy="4800453"/>
          </a:xfrm>
          <a:prstGeom prst="rect">
            <a:avLst/>
          </a:prstGeom>
        </p:spPr>
      </p:pic>
      <p:sp>
        <p:nvSpPr>
          <p:cNvPr id="2" name="Segnaposto numero diapositiva 1">
            <a:extLst>
              <a:ext uri="{FF2B5EF4-FFF2-40B4-BE49-F238E27FC236}">
                <a16:creationId xmlns:a16="http://schemas.microsoft.com/office/drawing/2014/main" id="{5EB42329-6260-454E-B9CF-234C3D42C59E}"/>
              </a:ext>
            </a:extLst>
          </p:cNvPr>
          <p:cNvSpPr>
            <a:spLocks noGrp="1"/>
          </p:cNvSpPr>
          <p:nvPr>
            <p:ph type="sldNum" sz="quarter" idx="12"/>
          </p:nvPr>
        </p:nvSpPr>
        <p:spPr/>
        <p:txBody>
          <a:bodyPr/>
          <a:lstStyle/>
          <a:p>
            <a:pPr lvl="0"/>
            <a:fld id="{ECFF226D-0335-4CD5-953B-11480A5FAEA9}" type="slidenum">
              <a:rPr lang="it-IT" smtClean="0"/>
              <a:pPr lvl="0"/>
              <a:t>33</a:t>
            </a:fld>
            <a:endParaRPr lang="it-IT"/>
          </a:p>
        </p:txBody>
      </p:sp>
    </p:spTree>
    <p:extLst>
      <p:ext uri="{BB962C8B-B14F-4D97-AF65-F5344CB8AC3E}">
        <p14:creationId xmlns:p14="http://schemas.microsoft.com/office/powerpoint/2010/main" val="870586479"/>
      </p:ext>
    </p:extLst>
  </p:cSld>
  <p:clrMapOvr>
    <a:masterClrMapping/>
  </p:clrMapOvr>
  <p:transition/>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sellaDiTesto 2">
            <a:extLst>
              <a:ext uri="{FF2B5EF4-FFF2-40B4-BE49-F238E27FC236}">
                <a16:creationId xmlns:a16="http://schemas.microsoft.com/office/drawing/2014/main" id="{AABB2CA9-93D4-4380-BBD9-25D13D70D521}"/>
              </a:ext>
            </a:extLst>
          </p:cNvPr>
          <p:cNvSpPr txBox="1"/>
          <p:nvPr/>
        </p:nvSpPr>
        <p:spPr>
          <a:xfrm>
            <a:off x="1187624" y="6074712"/>
            <a:ext cx="6696744" cy="738664"/>
          </a:xfrm>
          <a:prstGeom prst="rect">
            <a:avLst/>
          </a:prstGeom>
          <a:noFill/>
        </p:spPr>
        <p:txBody>
          <a:bodyPr wrap="square" rtlCol="0">
            <a:spAutoFit/>
          </a:bodyPr>
          <a:lstStyle/>
          <a:p>
            <a:r>
              <a:rPr lang="en-US" sz="1400" dirty="0">
                <a:hlinkClick r:id="rId2"/>
              </a:rPr>
              <a:t>www.youtube.com/watch?v=wxrAELeXlek</a:t>
            </a:r>
            <a:endParaRPr lang="en-US" sz="1400" dirty="0"/>
          </a:p>
          <a:p>
            <a:r>
              <a:rPr lang="en-US" sz="1400" dirty="0"/>
              <a:t>From chemsurvival.com     Ron Davis, Jr., Ph.D.</a:t>
            </a:r>
          </a:p>
          <a:p>
            <a:endParaRPr lang="en-US" sz="1400" dirty="0"/>
          </a:p>
        </p:txBody>
      </p:sp>
      <p:sp>
        <p:nvSpPr>
          <p:cNvPr id="4" name="Titolo 1">
            <a:extLst>
              <a:ext uri="{FF2B5EF4-FFF2-40B4-BE49-F238E27FC236}">
                <a16:creationId xmlns:a16="http://schemas.microsoft.com/office/drawing/2014/main" id="{DD34A7E6-D9AA-4D18-9916-35B00C1BBF7C}"/>
              </a:ext>
            </a:extLst>
          </p:cNvPr>
          <p:cNvSpPr txBox="1">
            <a:spLocks/>
          </p:cNvSpPr>
          <p:nvPr/>
        </p:nvSpPr>
        <p:spPr>
          <a:xfrm>
            <a:off x="1331640" y="-27384"/>
            <a:ext cx="7149120" cy="1142640"/>
          </a:xfrm>
          <a:prstGeom prst="rect">
            <a:avLst/>
          </a:prstGeom>
          <a:noFill/>
          <a:ln>
            <a:noFill/>
          </a:ln>
        </p:spPr>
        <p:txBody>
          <a:bodyPr vert="horz" wrap="square" lIns="0" tIns="0" rIns="0" bIns="0" anchor="ctr"/>
          <a:lstStyle>
            <a:defPPr lvl="0">
              <a:buSzPct val="45000"/>
              <a:buFont typeface="StarSymbol"/>
              <a:buNone/>
            </a:defPPr>
            <a:lvl1pPr lvl="0">
              <a:buSzPct val="45000"/>
              <a:buFont typeface="StarSymbol"/>
              <a:buChar char="●"/>
            </a:lvl1pPr>
            <a:lvl2pPr lvl="1">
              <a:buSzPct val="45000"/>
              <a:buFont typeface="StarSymbol"/>
              <a:buChar char="●"/>
            </a:lvl2pPr>
            <a:lvl3pPr lvl="2">
              <a:buSzPct val="45000"/>
              <a:buFont typeface="StarSymbol"/>
              <a:buChar char="●"/>
            </a:lvl3pPr>
            <a:lvl4pPr lvl="3">
              <a:buSzPct val="45000"/>
              <a:buFont typeface="StarSymbol"/>
              <a:buChar char="●"/>
            </a:lvl4pPr>
            <a:lvl5pPr lvl="4">
              <a:buSzPct val="45000"/>
              <a:buFont typeface="StarSymbol"/>
              <a:buChar char="●"/>
            </a:lvl5pPr>
            <a:lvl6pPr lvl="5">
              <a:buSzPct val="45000"/>
              <a:buFont typeface="StarSymbol"/>
              <a:buChar char="●"/>
            </a:lvl6pPr>
            <a:lvl7pPr lvl="6">
              <a:buSzPct val="45000"/>
              <a:buFont typeface="StarSymbol"/>
              <a:buChar char="●"/>
            </a:lvl7pPr>
            <a:lvl8pPr lvl="7">
              <a:buSzPct val="45000"/>
              <a:buFont typeface="StarSymbol"/>
              <a:buChar char="●"/>
            </a:lvl8pPr>
            <a:lvl9pPr lvl="8">
              <a:buSzPct val="45000"/>
              <a:buFont typeface="StarSymbol"/>
              <a:buChar char="●"/>
            </a:lvl9pPr>
          </a:lstStyle>
          <a:p>
            <a:pPr marL="0" marR="0" lvl="0" indent="0" algn="l" defTabSz="914400" rtl="0" eaLnBrk="1" fontAlgn="auto" latinLnBrk="0" hangingPunct="1">
              <a:lnSpc>
                <a:spcPct val="100000"/>
              </a:lnSpc>
              <a:spcBef>
                <a:spcPts val="0"/>
              </a:spcBef>
              <a:spcAft>
                <a:spcPts val="0"/>
              </a:spcAft>
              <a:buClrTx/>
              <a:buSzPct val="45000"/>
              <a:buFont typeface="StarSymbol"/>
              <a:buNone/>
              <a:tabLst/>
              <a:defRPr/>
            </a:pPr>
            <a:r>
              <a:rPr kumimoji="0" lang="en-US" sz="4000" b="0" i="0" u="none" strike="noStrike" kern="1200" cap="none" spc="0" normalizeH="0" baseline="0" noProof="0" dirty="0">
                <a:ln>
                  <a:noFill/>
                </a:ln>
                <a:solidFill>
                  <a:srgbClr val="FF0000"/>
                </a:solidFill>
                <a:effectLst/>
                <a:highlight>
                  <a:scrgbClr r="0" g="0" b="0">
                    <a:alpha val="0"/>
                  </a:scrgbClr>
                </a:highlight>
                <a:uLnTx/>
                <a:uFillTx/>
                <a:latin typeface="Calibri"/>
                <a:ea typeface="Noto Sans CJK SC Regular" pitchFamily="2"/>
                <a:cs typeface="FreeSans" pitchFamily="2"/>
              </a:rPr>
              <a:t>Lo </a:t>
            </a:r>
            <a:r>
              <a:rPr kumimoji="0" lang="en-US" sz="4000" b="0" i="0" u="none" strike="noStrike" kern="1200" cap="none" spc="0" normalizeH="0" baseline="0" noProof="0" dirty="0" err="1">
                <a:ln>
                  <a:noFill/>
                </a:ln>
                <a:solidFill>
                  <a:srgbClr val="FF0000"/>
                </a:solidFill>
                <a:effectLst/>
                <a:highlight>
                  <a:scrgbClr r="0" g="0" b="0">
                    <a:alpha val="0"/>
                  </a:scrgbClr>
                </a:highlight>
                <a:uLnTx/>
                <a:uFillTx/>
                <a:latin typeface="Calibri"/>
                <a:ea typeface="Noto Sans CJK SC Regular" pitchFamily="2"/>
                <a:cs typeface="FreeSans" pitchFamily="2"/>
              </a:rPr>
              <a:t>spettrofotometro</a:t>
            </a:r>
            <a:r>
              <a:rPr kumimoji="0" lang="en-US" sz="4000" b="0" i="0" u="none" strike="noStrike" kern="1200" cap="none" spc="0" normalizeH="0" baseline="0" noProof="0" dirty="0">
                <a:ln>
                  <a:noFill/>
                </a:ln>
                <a:solidFill>
                  <a:srgbClr val="FF0000"/>
                </a:solidFill>
                <a:effectLst/>
                <a:highlight>
                  <a:scrgbClr r="0" g="0" b="0">
                    <a:alpha val="0"/>
                  </a:scrgbClr>
                </a:highlight>
                <a:uLnTx/>
                <a:uFillTx/>
                <a:latin typeface="Calibri"/>
                <a:ea typeface="Noto Sans CJK SC Regular" pitchFamily="2"/>
                <a:cs typeface="FreeSans" pitchFamily="2"/>
              </a:rPr>
              <a:t> UV</a:t>
            </a:r>
          </a:p>
        </p:txBody>
      </p:sp>
      <p:sp>
        <p:nvSpPr>
          <p:cNvPr id="2" name="Segnaposto numero diapositiva 1">
            <a:extLst>
              <a:ext uri="{FF2B5EF4-FFF2-40B4-BE49-F238E27FC236}">
                <a16:creationId xmlns:a16="http://schemas.microsoft.com/office/drawing/2014/main" id="{5EB42329-6260-454E-B9CF-234C3D42C59E}"/>
              </a:ext>
            </a:extLst>
          </p:cNvPr>
          <p:cNvSpPr>
            <a:spLocks noGrp="1"/>
          </p:cNvSpPr>
          <p:nvPr>
            <p:ph type="sldNum" sz="quarter" idx="12"/>
          </p:nvPr>
        </p:nvSpPr>
        <p:spPr/>
        <p:txBody>
          <a:bodyPr/>
          <a:lstStyle/>
          <a:p>
            <a:pPr lvl="0"/>
            <a:fld id="{ECFF226D-0335-4CD5-953B-11480A5FAEA9}" type="slidenum">
              <a:rPr lang="it-IT" smtClean="0"/>
              <a:pPr lvl="0"/>
              <a:t>34</a:t>
            </a:fld>
            <a:endParaRPr lang="it-IT"/>
          </a:p>
        </p:txBody>
      </p:sp>
      <p:pic>
        <p:nvPicPr>
          <p:cNvPr id="7" name="Immagine 6">
            <a:extLst>
              <a:ext uri="{FF2B5EF4-FFF2-40B4-BE49-F238E27FC236}">
                <a16:creationId xmlns:a16="http://schemas.microsoft.com/office/drawing/2014/main" id="{951B7C71-A279-48E1-AD4D-D08FAEF2750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97828" y="1320062"/>
            <a:ext cx="8088612" cy="4549844"/>
          </a:xfrm>
          <a:prstGeom prst="rect">
            <a:avLst/>
          </a:prstGeom>
        </p:spPr>
      </p:pic>
    </p:spTree>
    <p:extLst>
      <p:ext uri="{BB962C8B-B14F-4D97-AF65-F5344CB8AC3E}">
        <p14:creationId xmlns:p14="http://schemas.microsoft.com/office/powerpoint/2010/main" val="1654045836"/>
      </p:ext>
    </p:extLst>
  </p:cSld>
  <p:clrMapOvr>
    <a:masterClrMapping/>
  </p:clrMapOvr>
  <p:transition/>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ttangolo 2">
            <a:extLst>
              <a:ext uri="{FF2B5EF4-FFF2-40B4-BE49-F238E27FC236}">
                <a16:creationId xmlns:a16="http://schemas.microsoft.com/office/drawing/2014/main" id="{5A455F42-0775-481B-BD5B-9BB1339B86FC}"/>
              </a:ext>
            </a:extLst>
          </p:cNvPr>
          <p:cNvSpPr/>
          <p:nvPr/>
        </p:nvSpPr>
        <p:spPr>
          <a:xfrm>
            <a:off x="467544" y="1196752"/>
            <a:ext cx="4572000" cy="1877437"/>
          </a:xfrm>
          <a:prstGeom prst="rect">
            <a:avLst/>
          </a:prstGeom>
        </p:spPr>
        <p:style>
          <a:lnRef idx="2">
            <a:schemeClr val="accent2"/>
          </a:lnRef>
          <a:fillRef idx="1">
            <a:schemeClr val="lt1"/>
          </a:fillRef>
          <a:effectRef idx="0">
            <a:schemeClr val="accent2"/>
          </a:effectRef>
          <a:fontRef idx="minor">
            <a:schemeClr val="dk1"/>
          </a:fontRef>
        </p:style>
        <p:txBody>
          <a:bodyPr>
            <a:spAutoFit/>
          </a:bodyPr>
          <a:lstStyle/>
          <a:p>
            <a:r>
              <a:rPr lang="it-IT" dirty="0">
                <a:solidFill>
                  <a:srgbClr val="000000"/>
                </a:solidFill>
                <a:latin typeface="Arial" panose="020B0604020202020204" pitchFamily="34" charset="0"/>
              </a:rPr>
              <a:t>Legge (empirica) di </a:t>
            </a:r>
            <a:r>
              <a:rPr lang="it-IT" dirty="0" err="1">
                <a:solidFill>
                  <a:srgbClr val="000000"/>
                </a:solidFill>
                <a:latin typeface="Arial" panose="020B0604020202020204" pitchFamily="34" charset="0"/>
              </a:rPr>
              <a:t>Beer</a:t>
            </a:r>
            <a:r>
              <a:rPr lang="it-IT" dirty="0">
                <a:solidFill>
                  <a:srgbClr val="000000"/>
                </a:solidFill>
                <a:latin typeface="Arial" panose="020B0604020202020204" pitchFamily="34" charset="0"/>
              </a:rPr>
              <a:t>:</a:t>
            </a:r>
            <a:endParaRPr lang="it-IT" dirty="0"/>
          </a:p>
          <a:p>
            <a:br>
              <a:rPr lang="it-IT" dirty="0"/>
            </a:br>
            <a:r>
              <a:rPr lang="it-IT" sz="4400" i="1" dirty="0">
                <a:solidFill>
                  <a:srgbClr val="000000"/>
                </a:solidFill>
                <a:latin typeface="Calibri" panose="020F0502020204030204" pitchFamily="34" charset="0"/>
              </a:rPr>
              <a:t>A = ε ∙ c ∙ d</a:t>
            </a:r>
            <a:endParaRPr lang="it-IT" dirty="0"/>
          </a:p>
          <a:p>
            <a:br>
              <a:rPr lang="it-IT" dirty="0"/>
            </a:br>
            <a:endParaRPr lang="en-US" dirty="0"/>
          </a:p>
        </p:txBody>
      </p:sp>
      <p:sp>
        <p:nvSpPr>
          <p:cNvPr id="4" name="CasellaDiTesto 3">
            <a:extLst>
              <a:ext uri="{FF2B5EF4-FFF2-40B4-BE49-F238E27FC236}">
                <a16:creationId xmlns:a16="http://schemas.microsoft.com/office/drawing/2014/main" id="{037828B2-8272-4D50-9AB9-17394EB1281E}"/>
              </a:ext>
            </a:extLst>
          </p:cNvPr>
          <p:cNvSpPr txBox="1"/>
          <p:nvPr/>
        </p:nvSpPr>
        <p:spPr>
          <a:xfrm>
            <a:off x="1512519" y="3074189"/>
            <a:ext cx="5040560" cy="1569660"/>
          </a:xfrm>
          <a:prstGeom prst="rect">
            <a:avLst/>
          </a:prstGeom>
          <a:noFill/>
        </p:spPr>
        <p:txBody>
          <a:bodyPr wrap="square" rtlCol="0">
            <a:spAutoFit/>
          </a:bodyPr>
          <a:lstStyle/>
          <a:p>
            <a:r>
              <a:rPr lang="el-GR" sz="3200" dirty="0"/>
              <a:t>ε</a:t>
            </a:r>
            <a:r>
              <a:rPr lang="it-IT" sz="3200" dirty="0"/>
              <a:t>   -&gt; </a:t>
            </a:r>
            <a:r>
              <a:rPr lang="it-IT" sz="2000" dirty="0"/>
              <a:t>coefficiente di estinzione molare</a:t>
            </a:r>
          </a:p>
          <a:p>
            <a:r>
              <a:rPr lang="it-IT" sz="3200" dirty="0"/>
              <a:t>c   -&gt; </a:t>
            </a:r>
            <a:r>
              <a:rPr lang="it-IT" sz="2000" dirty="0"/>
              <a:t>concentrazione molare</a:t>
            </a:r>
          </a:p>
          <a:p>
            <a:r>
              <a:rPr lang="it-IT" sz="3200" dirty="0"/>
              <a:t>d   -&gt; </a:t>
            </a:r>
            <a:r>
              <a:rPr lang="en-US" dirty="0" err="1"/>
              <a:t>cammino</a:t>
            </a:r>
            <a:r>
              <a:rPr lang="en-US" dirty="0"/>
              <a:t> </a:t>
            </a:r>
            <a:r>
              <a:rPr lang="en-US" dirty="0" err="1"/>
              <a:t>geometrico</a:t>
            </a:r>
            <a:r>
              <a:rPr lang="en-US" dirty="0"/>
              <a:t> (</a:t>
            </a:r>
            <a:r>
              <a:rPr lang="en-US" dirty="0" err="1"/>
              <a:t>cammino</a:t>
            </a:r>
            <a:r>
              <a:rPr lang="en-US" dirty="0"/>
              <a:t> </a:t>
            </a:r>
            <a:r>
              <a:rPr lang="en-US" dirty="0" err="1"/>
              <a:t>ottico</a:t>
            </a:r>
            <a:r>
              <a:rPr lang="en-US" dirty="0"/>
              <a:t>)</a:t>
            </a:r>
            <a:endParaRPr lang="en-US" sz="3200" dirty="0"/>
          </a:p>
        </p:txBody>
      </p:sp>
      <p:sp>
        <p:nvSpPr>
          <p:cNvPr id="8" name="CasellaDiTesto 7">
            <a:extLst>
              <a:ext uri="{FF2B5EF4-FFF2-40B4-BE49-F238E27FC236}">
                <a16:creationId xmlns:a16="http://schemas.microsoft.com/office/drawing/2014/main" id="{659E2C04-34FF-4C52-80D4-68E2AC6C7C47}"/>
              </a:ext>
            </a:extLst>
          </p:cNvPr>
          <p:cNvSpPr txBox="1"/>
          <p:nvPr/>
        </p:nvSpPr>
        <p:spPr>
          <a:xfrm>
            <a:off x="1331640" y="251937"/>
            <a:ext cx="5832648" cy="584775"/>
          </a:xfrm>
          <a:prstGeom prst="rect">
            <a:avLst/>
          </a:prstGeom>
          <a:noFill/>
        </p:spPr>
        <p:txBody>
          <a:bodyPr wrap="square" rtlCol="0">
            <a:spAutoFit/>
          </a:bodyPr>
          <a:lstStyle/>
          <a:p>
            <a:r>
              <a:rPr lang="it-IT" sz="3200" dirty="0">
                <a:solidFill>
                  <a:srgbClr val="FF0000"/>
                </a:solidFill>
              </a:rPr>
              <a:t>Spettroscopia legge di </a:t>
            </a:r>
            <a:r>
              <a:rPr lang="it-IT" sz="3200" dirty="0" err="1">
                <a:solidFill>
                  <a:srgbClr val="FF0000"/>
                </a:solidFill>
              </a:rPr>
              <a:t>Beer</a:t>
            </a:r>
            <a:endParaRPr lang="en-US" sz="3200" dirty="0">
              <a:solidFill>
                <a:srgbClr val="FF0000"/>
              </a:solidFill>
            </a:endParaRPr>
          </a:p>
        </p:txBody>
      </p:sp>
      <p:sp>
        <p:nvSpPr>
          <p:cNvPr id="5" name="CasellaDiTesto 4">
            <a:extLst>
              <a:ext uri="{FF2B5EF4-FFF2-40B4-BE49-F238E27FC236}">
                <a16:creationId xmlns:a16="http://schemas.microsoft.com/office/drawing/2014/main" id="{96359D9D-3C71-4ED4-8C27-A9F68C4A06D0}"/>
              </a:ext>
            </a:extLst>
          </p:cNvPr>
          <p:cNvSpPr txBox="1"/>
          <p:nvPr/>
        </p:nvSpPr>
        <p:spPr>
          <a:xfrm>
            <a:off x="5687616" y="1349480"/>
            <a:ext cx="2592288" cy="1077218"/>
          </a:xfrm>
          <a:prstGeom prst="rect">
            <a:avLst/>
          </a:prstGeom>
          <a:noFill/>
        </p:spPr>
        <p:txBody>
          <a:bodyPr wrap="square" rtlCol="0">
            <a:spAutoFit/>
          </a:bodyPr>
          <a:lstStyle/>
          <a:p>
            <a:r>
              <a:rPr lang="it-IT" u="sng" dirty="0"/>
              <a:t>Nota anche come:</a:t>
            </a:r>
          </a:p>
          <a:p>
            <a:r>
              <a:rPr lang="it-IT" sz="1400" b="1" dirty="0">
                <a:solidFill>
                  <a:srgbClr val="222222"/>
                </a:solidFill>
              </a:rPr>
              <a:t>legge di </a:t>
            </a:r>
            <a:r>
              <a:rPr lang="it-IT" sz="1400" b="1" dirty="0" err="1">
                <a:solidFill>
                  <a:srgbClr val="222222"/>
                </a:solidFill>
              </a:rPr>
              <a:t>Beer</a:t>
            </a:r>
            <a:r>
              <a:rPr lang="it-IT" sz="1400" b="1" dirty="0">
                <a:solidFill>
                  <a:srgbClr val="222222"/>
                </a:solidFill>
              </a:rPr>
              <a:t>-Lambert</a:t>
            </a:r>
            <a:r>
              <a:rPr lang="it-IT" sz="1400" dirty="0">
                <a:solidFill>
                  <a:srgbClr val="222222"/>
                </a:solidFill>
              </a:rPr>
              <a:t> o </a:t>
            </a:r>
          </a:p>
          <a:p>
            <a:r>
              <a:rPr lang="it-IT" sz="1400" b="1" dirty="0">
                <a:solidFill>
                  <a:srgbClr val="222222"/>
                </a:solidFill>
              </a:rPr>
              <a:t>Legge di </a:t>
            </a:r>
            <a:r>
              <a:rPr lang="it-IT" sz="1400" b="1" dirty="0" err="1">
                <a:solidFill>
                  <a:srgbClr val="222222"/>
                </a:solidFill>
              </a:rPr>
              <a:t>Beer</a:t>
            </a:r>
            <a:r>
              <a:rPr lang="it-IT" sz="1400" b="1" dirty="0">
                <a:solidFill>
                  <a:srgbClr val="222222"/>
                </a:solidFill>
              </a:rPr>
              <a:t>-Lambert-</a:t>
            </a:r>
            <a:r>
              <a:rPr lang="it-IT" sz="1400" b="1" dirty="0" err="1">
                <a:solidFill>
                  <a:srgbClr val="222222"/>
                </a:solidFill>
              </a:rPr>
              <a:t>Bouguer</a:t>
            </a:r>
            <a:endParaRPr lang="en-US" sz="1400" dirty="0"/>
          </a:p>
          <a:p>
            <a:endParaRPr lang="en-US" dirty="0"/>
          </a:p>
        </p:txBody>
      </p:sp>
      <p:sp>
        <p:nvSpPr>
          <p:cNvPr id="2" name="Segnaposto numero diapositiva 1">
            <a:extLst>
              <a:ext uri="{FF2B5EF4-FFF2-40B4-BE49-F238E27FC236}">
                <a16:creationId xmlns:a16="http://schemas.microsoft.com/office/drawing/2014/main" id="{91ACA971-A937-4E8D-BF93-F75461627D88}"/>
              </a:ext>
            </a:extLst>
          </p:cNvPr>
          <p:cNvSpPr>
            <a:spLocks noGrp="1"/>
          </p:cNvSpPr>
          <p:nvPr>
            <p:ph type="sldNum" sz="quarter" idx="12"/>
          </p:nvPr>
        </p:nvSpPr>
        <p:spPr/>
        <p:txBody>
          <a:bodyPr/>
          <a:lstStyle/>
          <a:p>
            <a:pPr lvl="0"/>
            <a:fld id="{C5B879D8-86BF-4C51-8339-B07B2F9B8FE0}" type="slidenum">
              <a:rPr lang="it-IT" smtClean="0"/>
              <a:pPr lvl="0"/>
              <a:t>35</a:t>
            </a:fld>
            <a:endParaRPr lang="it-IT"/>
          </a:p>
        </p:txBody>
      </p:sp>
      <p:pic>
        <p:nvPicPr>
          <p:cNvPr id="6" name="Immagine 5">
            <a:extLst>
              <a:ext uri="{FF2B5EF4-FFF2-40B4-BE49-F238E27FC236}">
                <a16:creationId xmlns:a16="http://schemas.microsoft.com/office/drawing/2014/main" id="{5463A4E9-A8EE-41E7-905D-EBD173EFF0B5}"/>
              </a:ext>
            </a:extLst>
          </p:cNvPr>
          <p:cNvPicPr>
            <a:picLocks noChangeAspect="1"/>
          </p:cNvPicPr>
          <p:nvPr/>
        </p:nvPicPr>
        <p:blipFill>
          <a:blip r:embed="rId2"/>
          <a:stretch>
            <a:fillRect/>
          </a:stretch>
        </p:blipFill>
        <p:spPr>
          <a:xfrm>
            <a:off x="1979712" y="4700691"/>
            <a:ext cx="4796089" cy="1939517"/>
          </a:xfrm>
          <a:prstGeom prst="rect">
            <a:avLst/>
          </a:prstGeom>
        </p:spPr>
      </p:pic>
    </p:spTree>
    <p:extLst>
      <p:ext uri="{BB962C8B-B14F-4D97-AF65-F5344CB8AC3E}">
        <p14:creationId xmlns:p14="http://schemas.microsoft.com/office/powerpoint/2010/main" val="2949374446"/>
      </p:ext>
    </p:extLst>
  </p:cSld>
  <p:clrMapOvr>
    <a:masterClrMapping/>
  </p:clrMapOvr>
  <p:transition/>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sellaDiTesto 2">
            <a:extLst>
              <a:ext uri="{FF2B5EF4-FFF2-40B4-BE49-F238E27FC236}">
                <a16:creationId xmlns:a16="http://schemas.microsoft.com/office/drawing/2014/main" id="{23480247-2F09-4CF2-B9D4-632C57F4E693}"/>
              </a:ext>
            </a:extLst>
          </p:cNvPr>
          <p:cNvSpPr txBox="1"/>
          <p:nvPr/>
        </p:nvSpPr>
        <p:spPr>
          <a:xfrm>
            <a:off x="1259632" y="251937"/>
            <a:ext cx="7128792" cy="584775"/>
          </a:xfrm>
          <a:prstGeom prst="rect">
            <a:avLst/>
          </a:prstGeom>
          <a:noFill/>
        </p:spPr>
        <p:txBody>
          <a:bodyPr wrap="square" rtlCol="0">
            <a:spAutoFit/>
          </a:bodyPr>
          <a:lstStyle/>
          <a:p>
            <a:r>
              <a:rPr lang="it-IT" sz="3200" dirty="0">
                <a:solidFill>
                  <a:srgbClr val="FF0000"/>
                </a:solidFill>
              </a:rPr>
              <a:t>Spettrofotometro UV-VIS: COMPONENTI</a:t>
            </a:r>
            <a:endParaRPr lang="en-US" sz="3200" dirty="0">
              <a:solidFill>
                <a:srgbClr val="FF0000"/>
              </a:solidFill>
            </a:endParaRPr>
          </a:p>
        </p:txBody>
      </p:sp>
      <p:pic>
        <p:nvPicPr>
          <p:cNvPr id="6" name="Immagine 5">
            <a:extLst>
              <a:ext uri="{FF2B5EF4-FFF2-40B4-BE49-F238E27FC236}">
                <a16:creationId xmlns:a16="http://schemas.microsoft.com/office/drawing/2014/main" id="{FA4F77D7-1248-4EE8-A83E-B840B4487B0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890176" y="3573016"/>
            <a:ext cx="5363648" cy="3159702"/>
          </a:xfrm>
          <a:prstGeom prst="rect">
            <a:avLst/>
          </a:prstGeom>
        </p:spPr>
      </p:pic>
      <p:sp>
        <p:nvSpPr>
          <p:cNvPr id="2" name="CasellaDiTesto 1">
            <a:extLst>
              <a:ext uri="{FF2B5EF4-FFF2-40B4-BE49-F238E27FC236}">
                <a16:creationId xmlns:a16="http://schemas.microsoft.com/office/drawing/2014/main" id="{5DC52463-7075-44A0-B82C-2972627719C7}"/>
              </a:ext>
            </a:extLst>
          </p:cNvPr>
          <p:cNvSpPr txBox="1"/>
          <p:nvPr/>
        </p:nvSpPr>
        <p:spPr>
          <a:xfrm>
            <a:off x="179513" y="1268760"/>
            <a:ext cx="8856984" cy="2862322"/>
          </a:xfrm>
          <a:prstGeom prst="rect">
            <a:avLst/>
          </a:prstGeom>
          <a:noFill/>
        </p:spPr>
        <p:txBody>
          <a:bodyPr wrap="square" rtlCol="0">
            <a:spAutoFit/>
          </a:bodyPr>
          <a:lstStyle/>
          <a:p>
            <a:r>
              <a:rPr lang="it-IT" sz="2000" dirty="0"/>
              <a:t>Lo strumento può essere scomposto in </a:t>
            </a:r>
            <a:r>
              <a:rPr lang="it-IT" sz="2000" b="1" dirty="0"/>
              <a:t>5 BLOCCHI PRINCIPALI (non fissatevi sul numero, c’è  chi ne considera 4 chi 6):</a:t>
            </a:r>
          </a:p>
          <a:p>
            <a:pPr marL="457200" indent="-457200">
              <a:buFont typeface="+mj-lt"/>
              <a:buAutoNum type="arabicPeriod"/>
            </a:pPr>
            <a:r>
              <a:rPr lang="it-IT" sz="2000" b="1" dirty="0"/>
              <a:t>SORGENTE</a:t>
            </a:r>
          </a:p>
          <a:p>
            <a:pPr marL="457200" indent="-457200">
              <a:buFont typeface="+mj-lt"/>
              <a:buAutoNum type="arabicPeriod"/>
            </a:pPr>
            <a:r>
              <a:rPr lang="it-IT" sz="2000" b="1" dirty="0"/>
              <a:t>MONOCROMATORE</a:t>
            </a:r>
          </a:p>
          <a:p>
            <a:pPr marL="457200" indent="-457200">
              <a:buFont typeface="+mj-lt"/>
              <a:buAutoNum type="arabicPeriod"/>
            </a:pPr>
            <a:r>
              <a:rPr lang="it-IT" sz="2000"/>
              <a:t>SPLITTER</a:t>
            </a:r>
            <a:endParaRPr lang="it-IT" sz="2000" dirty="0"/>
          </a:p>
          <a:p>
            <a:pPr marL="457200" indent="-457200">
              <a:buFont typeface="+mj-lt"/>
              <a:buAutoNum type="arabicPeriod"/>
            </a:pPr>
            <a:r>
              <a:rPr lang="it-IT" sz="2000" b="1" dirty="0"/>
              <a:t>COMPARTIMENTO CELLE</a:t>
            </a:r>
          </a:p>
          <a:p>
            <a:pPr marL="457200" indent="-457200">
              <a:buFont typeface="+mj-lt"/>
              <a:buAutoNum type="arabicPeriod"/>
            </a:pPr>
            <a:r>
              <a:rPr lang="it-IT" sz="2000" b="1" dirty="0"/>
              <a:t>RILEVATORE</a:t>
            </a:r>
          </a:p>
          <a:p>
            <a:pPr marL="457200" indent="-457200">
              <a:buFont typeface="+mj-lt"/>
              <a:buAutoNum type="arabicPeriod"/>
            </a:pPr>
            <a:r>
              <a:rPr lang="it-IT" sz="2000" dirty="0"/>
              <a:t>REGISTRATORE</a:t>
            </a:r>
          </a:p>
          <a:p>
            <a:endParaRPr lang="en-US" sz="2000" dirty="0"/>
          </a:p>
        </p:txBody>
      </p:sp>
      <p:sp>
        <p:nvSpPr>
          <p:cNvPr id="7" name="CasellaDiTesto 6">
            <a:extLst>
              <a:ext uri="{FF2B5EF4-FFF2-40B4-BE49-F238E27FC236}">
                <a16:creationId xmlns:a16="http://schemas.microsoft.com/office/drawing/2014/main" id="{9BE1CE5E-8559-459F-B9C7-AA705B5A61D7}"/>
              </a:ext>
            </a:extLst>
          </p:cNvPr>
          <p:cNvSpPr txBox="1"/>
          <p:nvPr/>
        </p:nvSpPr>
        <p:spPr>
          <a:xfrm>
            <a:off x="6732240" y="6237312"/>
            <a:ext cx="2664296" cy="553998"/>
          </a:xfrm>
          <a:prstGeom prst="rect">
            <a:avLst/>
          </a:prstGeom>
          <a:noFill/>
        </p:spPr>
        <p:txBody>
          <a:bodyPr wrap="square" rtlCol="0">
            <a:spAutoFit/>
          </a:bodyPr>
          <a:lstStyle/>
          <a:p>
            <a:r>
              <a:rPr lang="it-IT" sz="1000" dirty="0"/>
              <a:t>EXPERIMENTAL ORGANIC CHEMISTRY: </a:t>
            </a:r>
          </a:p>
          <a:p>
            <a:r>
              <a:rPr lang="it-IT" sz="1000" dirty="0"/>
              <a:t>A MINISCALE AND MICROSCALE APPROACH. </a:t>
            </a:r>
          </a:p>
          <a:p>
            <a:r>
              <a:rPr lang="it-IT" sz="1000" dirty="0"/>
              <a:t>Gilbert J.C., Martin S.F.</a:t>
            </a:r>
            <a:endParaRPr lang="en-US" sz="1000" dirty="0"/>
          </a:p>
        </p:txBody>
      </p:sp>
      <p:sp>
        <p:nvSpPr>
          <p:cNvPr id="9" name="Rettangolo 8">
            <a:extLst>
              <a:ext uri="{FF2B5EF4-FFF2-40B4-BE49-F238E27FC236}">
                <a16:creationId xmlns:a16="http://schemas.microsoft.com/office/drawing/2014/main" id="{C44F1D40-EBC2-4F61-9F26-7E8224DF9969}"/>
              </a:ext>
            </a:extLst>
          </p:cNvPr>
          <p:cNvSpPr/>
          <p:nvPr/>
        </p:nvSpPr>
        <p:spPr>
          <a:xfrm>
            <a:off x="1979712" y="3573016"/>
            <a:ext cx="864096" cy="1152128"/>
          </a:xfrm>
          <a:prstGeom prst="rect">
            <a:avLst/>
          </a:prstGeom>
          <a:noFill/>
          <a:ln>
            <a:solidFill>
              <a:srgbClr val="00B0F0"/>
            </a:solidFill>
            <a:prstDash val="dash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CasellaDiTesto 10">
            <a:extLst>
              <a:ext uri="{FF2B5EF4-FFF2-40B4-BE49-F238E27FC236}">
                <a16:creationId xmlns:a16="http://schemas.microsoft.com/office/drawing/2014/main" id="{857B8BC8-95B5-429D-85FE-744E0CB31945}"/>
              </a:ext>
            </a:extLst>
          </p:cNvPr>
          <p:cNvSpPr txBox="1"/>
          <p:nvPr/>
        </p:nvSpPr>
        <p:spPr>
          <a:xfrm>
            <a:off x="1907126" y="4385108"/>
            <a:ext cx="301686" cy="369332"/>
          </a:xfrm>
          <a:prstGeom prst="rect">
            <a:avLst/>
          </a:prstGeom>
          <a:noFill/>
        </p:spPr>
        <p:txBody>
          <a:bodyPr wrap="none" rtlCol="0">
            <a:spAutoFit/>
          </a:bodyPr>
          <a:lstStyle/>
          <a:p>
            <a:r>
              <a:rPr lang="it-IT" b="1" dirty="0"/>
              <a:t>1</a:t>
            </a:r>
            <a:endParaRPr lang="en-US" b="1" dirty="0"/>
          </a:p>
        </p:txBody>
      </p:sp>
      <p:sp>
        <p:nvSpPr>
          <p:cNvPr id="12" name="Rettangolo 11">
            <a:extLst>
              <a:ext uri="{FF2B5EF4-FFF2-40B4-BE49-F238E27FC236}">
                <a16:creationId xmlns:a16="http://schemas.microsoft.com/office/drawing/2014/main" id="{27F3CDD1-B6B6-4F24-81F9-AA1D39D666FF}"/>
              </a:ext>
            </a:extLst>
          </p:cNvPr>
          <p:cNvSpPr/>
          <p:nvPr/>
        </p:nvSpPr>
        <p:spPr>
          <a:xfrm>
            <a:off x="2933344" y="3573016"/>
            <a:ext cx="1062592" cy="1152128"/>
          </a:xfrm>
          <a:prstGeom prst="rect">
            <a:avLst/>
          </a:prstGeom>
          <a:noFill/>
          <a:ln>
            <a:solidFill>
              <a:srgbClr val="00B0F0"/>
            </a:solidFill>
            <a:prstDash val="dash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CasellaDiTesto 12">
            <a:extLst>
              <a:ext uri="{FF2B5EF4-FFF2-40B4-BE49-F238E27FC236}">
                <a16:creationId xmlns:a16="http://schemas.microsoft.com/office/drawing/2014/main" id="{C9C79266-2BE9-4E3B-9DBB-283681D70F38}"/>
              </a:ext>
            </a:extLst>
          </p:cNvPr>
          <p:cNvSpPr txBox="1"/>
          <p:nvPr/>
        </p:nvSpPr>
        <p:spPr>
          <a:xfrm>
            <a:off x="2849670" y="4385108"/>
            <a:ext cx="633102" cy="369332"/>
          </a:xfrm>
          <a:prstGeom prst="rect">
            <a:avLst/>
          </a:prstGeom>
          <a:noFill/>
        </p:spPr>
        <p:txBody>
          <a:bodyPr wrap="square" rtlCol="0">
            <a:spAutoFit/>
          </a:bodyPr>
          <a:lstStyle/>
          <a:p>
            <a:r>
              <a:rPr lang="it-IT" b="1" dirty="0"/>
              <a:t>2 (3)</a:t>
            </a:r>
            <a:endParaRPr lang="en-US" b="1" dirty="0"/>
          </a:p>
        </p:txBody>
      </p:sp>
      <p:sp>
        <p:nvSpPr>
          <p:cNvPr id="14" name="Rettangolo 13">
            <a:extLst>
              <a:ext uri="{FF2B5EF4-FFF2-40B4-BE49-F238E27FC236}">
                <a16:creationId xmlns:a16="http://schemas.microsoft.com/office/drawing/2014/main" id="{003D04B8-FDE5-44B5-A09F-9515D98523D9}"/>
              </a:ext>
            </a:extLst>
          </p:cNvPr>
          <p:cNvSpPr/>
          <p:nvPr/>
        </p:nvSpPr>
        <p:spPr>
          <a:xfrm>
            <a:off x="4187882" y="3569666"/>
            <a:ext cx="1104198" cy="1152128"/>
          </a:xfrm>
          <a:prstGeom prst="rect">
            <a:avLst/>
          </a:prstGeom>
          <a:noFill/>
          <a:ln>
            <a:solidFill>
              <a:srgbClr val="00B0F0"/>
            </a:solidFill>
            <a:prstDash val="dash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CasellaDiTesto 14">
            <a:extLst>
              <a:ext uri="{FF2B5EF4-FFF2-40B4-BE49-F238E27FC236}">
                <a16:creationId xmlns:a16="http://schemas.microsoft.com/office/drawing/2014/main" id="{BEE3E917-7B22-45A0-BF17-0B8BE97461D3}"/>
              </a:ext>
            </a:extLst>
          </p:cNvPr>
          <p:cNvSpPr txBox="1"/>
          <p:nvPr/>
        </p:nvSpPr>
        <p:spPr>
          <a:xfrm>
            <a:off x="4139952" y="4381758"/>
            <a:ext cx="339606" cy="369332"/>
          </a:xfrm>
          <a:prstGeom prst="rect">
            <a:avLst/>
          </a:prstGeom>
          <a:noFill/>
        </p:spPr>
        <p:txBody>
          <a:bodyPr wrap="square" rtlCol="0">
            <a:spAutoFit/>
          </a:bodyPr>
          <a:lstStyle/>
          <a:p>
            <a:r>
              <a:rPr lang="it-IT" b="1" dirty="0"/>
              <a:t>4</a:t>
            </a:r>
            <a:endParaRPr lang="en-US" b="1" dirty="0"/>
          </a:p>
        </p:txBody>
      </p:sp>
      <p:sp>
        <p:nvSpPr>
          <p:cNvPr id="16" name="Rettangolo 15">
            <a:extLst>
              <a:ext uri="{FF2B5EF4-FFF2-40B4-BE49-F238E27FC236}">
                <a16:creationId xmlns:a16="http://schemas.microsoft.com/office/drawing/2014/main" id="{BB286CF8-8CB4-450D-A937-BEC8ED076A8B}"/>
              </a:ext>
            </a:extLst>
          </p:cNvPr>
          <p:cNvSpPr/>
          <p:nvPr/>
        </p:nvSpPr>
        <p:spPr>
          <a:xfrm>
            <a:off x="5364088" y="3572872"/>
            <a:ext cx="864096" cy="1152128"/>
          </a:xfrm>
          <a:prstGeom prst="rect">
            <a:avLst/>
          </a:prstGeom>
          <a:noFill/>
          <a:ln>
            <a:solidFill>
              <a:srgbClr val="00B0F0"/>
            </a:solidFill>
            <a:prstDash val="dash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CasellaDiTesto 16">
            <a:extLst>
              <a:ext uri="{FF2B5EF4-FFF2-40B4-BE49-F238E27FC236}">
                <a16:creationId xmlns:a16="http://schemas.microsoft.com/office/drawing/2014/main" id="{CA6106DB-20F8-4159-8BD2-E8A3B86A8927}"/>
              </a:ext>
            </a:extLst>
          </p:cNvPr>
          <p:cNvSpPr txBox="1"/>
          <p:nvPr/>
        </p:nvSpPr>
        <p:spPr>
          <a:xfrm>
            <a:off x="5422442" y="4384964"/>
            <a:ext cx="301686" cy="369332"/>
          </a:xfrm>
          <a:prstGeom prst="rect">
            <a:avLst/>
          </a:prstGeom>
          <a:noFill/>
        </p:spPr>
        <p:txBody>
          <a:bodyPr wrap="none" rtlCol="0">
            <a:spAutoFit/>
          </a:bodyPr>
          <a:lstStyle/>
          <a:p>
            <a:r>
              <a:rPr lang="it-IT" b="1" dirty="0"/>
              <a:t>5</a:t>
            </a:r>
            <a:endParaRPr lang="en-US" b="1" dirty="0"/>
          </a:p>
        </p:txBody>
      </p:sp>
      <p:sp>
        <p:nvSpPr>
          <p:cNvPr id="18" name="Rettangolo 17">
            <a:extLst>
              <a:ext uri="{FF2B5EF4-FFF2-40B4-BE49-F238E27FC236}">
                <a16:creationId xmlns:a16="http://schemas.microsoft.com/office/drawing/2014/main" id="{B3E84694-110E-4473-86F4-AE80BBFA9BE5}"/>
              </a:ext>
            </a:extLst>
          </p:cNvPr>
          <p:cNvSpPr/>
          <p:nvPr/>
        </p:nvSpPr>
        <p:spPr>
          <a:xfrm>
            <a:off x="4401300" y="5055888"/>
            <a:ext cx="3123027" cy="1152128"/>
          </a:xfrm>
          <a:prstGeom prst="rect">
            <a:avLst/>
          </a:prstGeom>
          <a:noFill/>
          <a:ln>
            <a:solidFill>
              <a:srgbClr val="00B0F0"/>
            </a:solidFill>
            <a:prstDash val="dash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CasellaDiTesto 18">
            <a:extLst>
              <a:ext uri="{FF2B5EF4-FFF2-40B4-BE49-F238E27FC236}">
                <a16:creationId xmlns:a16="http://schemas.microsoft.com/office/drawing/2014/main" id="{5BC7F548-2545-436F-B2E5-507F5B9A6FE7}"/>
              </a:ext>
            </a:extLst>
          </p:cNvPr>
          <p:cNvSpPr txBox="1"/>
          <p:nvPr/>
        </p:nvSpPr>
        <p:spPr>
          <a:xfrm>
            <a:off x="4328714" y="5867980"/>
            <a:ext cx="1090357" cy="369332"/>
          </a:xfrm>
          <a:prstGeom prst="rect">
            <a:avLst/>
          </a:prstGeom>
          <a:noFill/>
        </p:spPr>
        <p:txBody>
          <a:bodyPr wrap="square" rtlCol="0">
            <a:spAutoFit/>
          </a:bodyPr>
          <a:lstStyle/>
          <a:p>
            <a:r>
              <a:rPr lang="it-IT" b="1" dirty="0"/>
              <a:t>6</a:t>
            </a:r>
            <a:endParaRPr lang="en-US" b="1" dirty="0"/>
          </a:p>
        </p:txBody>
      </p:sp>
      <p:sp>
        <p:nvSpPr>
          <p:cNvPr id="4" name="Segnaposto numero diapositiva 3">
            <a:extLst>
              <a:ext uri="{FF2B5EF4-FFF2-40B4-BE49-F238E27FC236}">
                <a16:creationId xmlns:a16="http://schemas.microsoft.com/office/drawing/2014/main" id="{D36A4BC4-9A76-4507-BD1C-00FF9325EBA2}"/>
              </a:ext>
            </a:extLst>
          </p:cNvPr>
          <p:cNvSpPr>
            <a:spLocks noGrp="1"/>
          </p:cNvSpPr>
          <p:nvPr>
            <p:ph type="sldNum" sz="quarter" idx="12"/>
          </p:nvPr>
        </p:nvSpPr>
        <p:spPr/>
        <p:txBody>
          <a:bodyPr/>
          <a:lstStyle/>
          <a:p>
            <a:pPr lvl="0"/>
            <a:fld id="{C5B879D8-86BF-4C51-8339-B07B2F9B8FE0}" type="slidenum">
              <a:rPr lang="it-IT" smtClean="0"/>
              <a:pPr lvl="0"/>
              <a:t>36</a:t>
            </a:fld>
            <a:endParaRPr lang="it-IT"/>
          </a:p>
        </p:txBody>
      </p:sp>
    </p:spTree>
    <p:extLst>
      <p:ext uri="{BB962C8B-B14F-4D97-AF65-F5344CB8AC3E}">
        <p14:creationId xmlns:p14="http://schemas.microsoft.com/office/powerpoint/2010/main" val="3465678195"/>
      </p:ext>
    </p:extLst>
  </p:cSld>
  <p:clrMapOvr>
    <a:masterClrMapping/>
  </p:clrMapOvr>
  <p:transition/>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sellaDiTesto 2">
            <a:extLst>
              <a:ext uri="{FF2B5EF4-FFF2-40B4-BE49-F238E27FC236}">
                <a16:creationId xmlns:a16="http://schemas.microsoft.com/office/drawing/2014/main" id="{10724437-C1FB-431F-B368-2654FBA0FD64}"/>
              </a:ext>
            </a:extLst>
          </p:cNvPr>
          <p:cNvSpPr txBox="1"/>
          <p:nvPr/>
        </p:nvSpPr>
        <p:spPr>
          <a:xfrm>
            <a:off x="1331640" y="251937"/>
            <a:ext cx="6984776" cy="584775"/>
          </a:xfrm>
          <a:prstGeom prst="rect">
            <a:avLst/>
          </a:prstGeom>
          <a:noFill/>
        </p:spPr>
        <p:txBody>
          <a:bodyPr wrap="square" rtlCol="0">
            <a:spAutoFit/>
          </a:bodyPr>
          <a:lstStyle/>
          <a:p>
            <a:r>
              <a:rPr lang="it-IT" sz="3200" dirty="0">
                <a:solidFill>
                  <a:srgbClr val="FF0000"/>
                </a:solidFill>
              </a:rPr>
              <a:t>Spettrofotometro UV-VIS: 1. SORGENTI</a:t>
            </a:r>
            <a:endParaRPr lang="en-US" sz="3200" dirty="0">
              <a:solidFill>
                <a:srgbClr val="FF0000"/>
              </a:solidFill>
            </a:endParaRPr>
          </a:p>
        </p:txBody>
      </p:sp>
      <p:sp>
        <p:nvSpPr>
          <p:cNvPr id="4" name="CasellaDiTesto 3">
            <a:extLst>
              <a:ext uri="{FF2B5EF4-FFF2-40B4-BE49-F238E27FC236}">
                <a16:creationId xmlns:a16="http://schemas.microsoft.com/office/drawing/2014/main" id="{0CBE9E53-F43D-42AA-A5F0-70170C2E3F69}"/>
              </a:ext>
            </a:extLst>
          </p:cNvPr>
          <p:cNvSpPr txBox="1"/>
          <p:nvPr/>
        </p:nvSpPr>
        <p:spPr>
          <a:xfrm>
            <a:off x="683568" y="2564904"/>
            <a:ext cx="7776864" cy="2246769"/>
          </a:xfrm>
          <a:prstGeom prst="rect">
            <a:avLst/>
          </a:prstGeom>
        </p:spPr>
        <p:style>
          <a:lnRef idx="2">
            <a:schemeClr val="accent2"/>
          </a:lnRef>
          <a:fillRef idx="1">
            <a:schemeClr val="lt1"/>
          </a:fillRef>
          <a:effectRef idx="0">
            <a:schemeClr val="accent2"/>
          </a:effectRef>
          <a:fontRef idx="minor">
            <a:schemeClr val="dk1"/>
          </a:fontRef>
        </p:style>
        <p:txBody>
          <a:bodyPr wrap="square" rtlCol="0">
            <a:spAutoFit/>
          </a:bodyPr>
          <a:lstStyle/>
          <a:p>
            <a:r>
              <a:rPr lang="it-IT" sz="2000" dirty="0"/>
              <a:t>La SORGENTE emette radiazioni elettromagnetiche in tutte le direzioni.</a:t>
            </a:r>
          </a:p>
          <a:p>
            <a:endParaRPr lang="it-IT" sz="2000" dirty="0"/>
          </a:p>
          <a:p>
            <a:r>
              <a:rPr lang="it-IT" sz="2000" dirty="0"/>
              <a:t>Esistono sono diverse sorgenti ognuna delle quali e caratterizzata da un campo spettrale (l’ intervallo di lunghezze d’ onda in grado di coprire).</a:t>
            </a:r>
          </a:p>
          <a:p>
            <a:r>
              <a:rPr lang="it-IT" sz="2000" dirty="0"/>
              <a:t>Dato che l’intervallo spettrale UV-VIS è piuttosto ampio, spesso gli strumenti sono dotati di diverse lampade.</a:t>
            </a:r>
          </a:p>
          <a:p>
            <a:endParaRPr lang="en-US" sz="2000" dirty="0"/>
          </a:p>
        </p:txBody>
      </p:sp>
      <p:sp>
        <p:nvSpPr>
          <p:cNvPr id="2" name="Segnaposto numero diapositiva 1">
            <a:extLst>
              <a:ext uri="{FF2B5EF4-FFF2-40B4-BE49-F238E27FC236}">
                <a16:creationId xmlns:a16="http://schemas.microsoft.com/office/drawing/2014/main" id="{4CED276D-DBF3-446A-B5CB-A51B3A14AA5E}"/>
              </a:ext>
            </a:extLst>
          </p:cNvPr>
          <p:cNvSpPr>
            <a:spLocks noGrp="1"/>
          </p:cNvSpPr>
          <p:nvPr>
            <p:ph type="sldNum" sz="quarter" idx="12"/>
          </p:nvPr>
        </p:nvSpPr>
        <p:spPr/>
        <p:txBody>
          <a:bodyPr/>
          <a:lstStyle/>
          <a:p>
            <a:pPr lvl="0"/>
            <a:fld id="{C5B879D8-86BF-4C51-8339-B07B2F9B8FE0}" type="slidenum">
              <a:rPr lang="it-IT" smtClean="0"/>
              <a:pPr lvl="0"/>
              <a:t>37</a:t>
            </a:fld>
            <a:endParaRPr lang="it-IT"/>
          </a:p>
        </p:txBody>
      </p:sp>
    </p:spTree>
    <p:extLst>
      <p:ext uri="{BB962C8B-B14F-4D97-AF65-F5344CB8AC3E}">
        <p14:creationId xmlns:p14="http://schemas.microsoft.com/office/powerpoint/2010/main" val="1665980640"/>
      </p:ext>
    </p:extLst>
  </p:cSld>
  <p:clrMapOvr>
    <a:masterClrMapping/>
  </p:clrMapOvr>
  <p:transition/>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sellaDiTesto 2">
            <a:extLst>
              <a:ext uri="{FF2B5EF4-FFF2-40B4-BE49-F238E27FC236}">
                <a16:creationId xmlns:a16="http://schemas.microsoft.com/office/drawing/2014/main" id="{10724437-C1FB-431F-B368-2654FBA0FD64}"/>
              </a:ext>
            </a:extLst>
          </p:cNvPr>
          <p:cNvSpPr txBox="1"/>
          <p:nvPr/>
        </p:nvSpPr>
        <p:spPr>
          <a:xfrm>
            <a:off x="1259632" y="251937"/>
            <a:ext cx="7131496" cy="584775"/>
          </a:xfrm>
          <a:prstGeom prst="rect">
            <a:avLst/>
          </a:prstGeom>
          <a:noFill/>
        </p:spPr>
        <p:txBody>
          <a:bodyPr wrap="square" rtlCol="0">
            <a:spAutoFit/>
          </a:bodyPr>
          <a:lstStyle/>
          <a:p>
            <a:r>
              <a:rPr lang="it-IT" sz="3200" dirty="0">
                <a:solidFill>
                  <a:srgbClr val="FF0000"/>
                </a:solidFill>
              </a:rPr>
              <a:t>Spettrofotometro UV-VIS: 1. SORGENTI</a:t>
            </a:r>
            <a:endParaRPr lang="en-US" sz="3200" dirty="0">
              <a:solidFill>
                <a:srgbClr val="FF0000"/>
              </a:solidFill>
            </a:endParaRPr>
          </a:p>
        </p:txBody>
      </p:sp>
      <p:pic>
        <p:nvPicPr>
          <p:cNvPr id="5" name="Immagine 4">
            <a:extLst>
              <a:ext uri="{FF2B5EF4-FFF2-40B4-BE49-F238E27FC236}">
                <a16:creationId xmlns:a16="http://schemas.microsoft.com/office/drawing/2014/main" id="{3A1B1A92-B0E8-471F-B98A-80B279F790C1}"/>
              </a:ext>
            </a:extLst>
          </p:cNvPr>
          <p:cNvPicPr>
            <a:picLocks noChangeAspect="1"/>
          </p:cNvPicPr>
          <p:nvPr/>
        </p:nvPicPr>
        <p:blipFill rotWithShape="1">
          <a:blip r:embed="rId2" cstate="print">
            <a:extLst>
              <a:ext uri="{BEBA8EAE-BF5A-486C-A8C5-ECC9F3942E4B}">
                <a14:imgProps xmlns:a14="http://schemas.microsoft.com/office/drawing/2010/main">
                  <a14:imgLayer r:embed="rId3">
                    <a14:imgEffect>
                      <a14:brightnessContrast bright="40000" contrast="20000"/>
                    </a14:imgEffect>
                  </a14:imgLayer>
                </a14:imgProps>
              </a:ext>
              <a:ext uri="{28A0092B-C50C-407E-A947-70E740481C1C}">
                <a14:useLocalDpi xmlns:a14="http://schemas.microsoft.com/office/drawing/2010/main" val="0"/>
              </a:ext>
            </a:extLst>
          </a:blip>
          <a:srcRect/>
          <a:stretch/>
        </p:blipFill>
        <p:spPr>
          <a:xfrm>
            <a:off x="104800" y="1638320"/>
            <a:ext cx="5331296" cy="4168105"/>
          </a:xfrm>
          <a:prstGeom prst="rect">
            <a:avLst/>
          </a:prstGeom>
        </p:spPr>
      </p:pic>
      <p:sp>
        <p:nvSpPr>
          <p:cNvPr id="6" name="CasellaDiTesto 5">
            <a:extLst>
              <a:ext uri="{FF2B5EF4-FFF2-40B4-BE49-F238E27FC236}">
                <a16:creationId xmlns:a16="http://schemas.microsoft.com/office/drawing/2014/main" id="{59253D68-267A-4C99-B180-14F48BC60498}"/>
              </a:ext>
            </a:extLst>
          </p:cNvPr>
          <p:cNvSpPr txBox="1"/>
          <p:nvPr/>
        </p:nvSpPr>
        <p:spPr>
          <a:xfrm>
            <a:off x="104800" y="5806425"/>
            <a:ext cx="2592288" cy="430887"/>
          </a:xfrm>
          <a:prstGeom prst="rect">
            <a:avLst/>
          </a:prstGeom>
          <a:noFill/>
        </p:spPr>
        <p:txBody>
          <a:bodyPr wrap="square" rtlCol="0">
            <a:spAutoFit/>
          </a:bodyPr>
          <a:lstStyle/>
          <a:p>
            <a:r>
              <a:rPr lang="it-IT" sz="1100" dirty="0"/>
              <a:t>Analisi Chimica Moderni Metodi Strumentali. Cozzi Protti, </a:t>
            </a:r>
            <a:r>
              <a:rPr lang="it-IT" sz="1100" dirty="0" err="1"/>
              <a:t>Ruaro</a:t>
            </a:r>
            <a:endParaRPr lang="en-US" sz="1100" dirty="0"/>
          </a:p>
        </p:txBody>
      </p:sp>
      <p:sp>
        <p:nvSpPr>
          <p:cNvPr id="7" name="CasellaDiTesto 6">
            <a:extLst>
              <a:ext uri="{FF2B5EF4-FFF2-40B4-BE49-F238E27FC236}">
                <a16:creationId xmlns:a16="http://schemas.microsoft.com/office/drawing/2014/main" id="{07B60D38-2B53-4FC8-835A-B760D5DC2992}"/>
              </a:ext>
            </a:extLst>
          </p:cNvPr>
          <p:cNvSpPr txBox="1"/>
          <p:nvPr/>
        </p:nvSpPr>
        <p:spPr>
          <a:xfrm>
            <a:off x="5724128" y="1926352"/>
            <a:ext cx="3384376" cy="3970318"/>
          </a:xfrm>
          <a:prstGeom prst="rect">
            <a:avLst/>
          </a:prstGeom>
          <a:noFill/>
        </p:spPr>
        <p:txBody>
          <a:bodyPr wrap="square" rtlCol="0">
            <a:spAutoFit/>
          </a:bodyPr>
          <a:lstStyle/>
          <a:p>
            <a:pPr marL="342900" indent="-342900">
              <a:buAutoNum type="alphaUcPeriod"/>
            </a:pPr>
            <a:r>
              <a:rPr lang="it-IT" b="1" dirty="0"/>
              <a:t>Lampada al tungsteno </a:t>
            </a:r>
            <a:r>
              <a:rPr lang="it-IT" dirty="0"/>
              <a:t>(lampadina comune) </a:t>
            </a:r>
          </a:p>
          <a:p>
            <a:r>
              <a:rPr lang="it-IT" dirty="0"/>
              <a:t>       intervallo VIS</a:t>
            </a:r>
          </a:p>
          <a:p>
            <a:r>
              <a:rPr lang="it-IT" dirty="0"/>
              <a:t>       </a:t>
            </a:r>
            <a:r>
              <a:rPr lang="el-GR" dirty="0"/>
              <a:t>λ</a:t>
            </a:r>
            <a:r>
              <a:rPr lang="it-IT" dirty="0"/>
              <a:t>  330-930</a:t>
            </a:r>
          </a:p>
          <a:p>
            <a:pPr marL="342900" indent="-342900">
              <a:buAutoNum type="alphaUcPeriod" startAt="2"/>
            </a:pPr>
            <a:r>
              <a:rPr lang="it-IT" b="1" dirty="0"/>
              <a:t>Lampada tungsteno/alogeno</a:t>
            </a:r>
          </a:p>
          <a:p>
            <a:pPr lvl="1"/>
            <a:r>
              <a:rPr lang="el-GR" dirty="0"/>
              <a:t>λ</a:t>
            </a:r>
            <a:r>
              <a:rPr lang="it-IT" dirty="0"/>
              <a:t>  300-930</a:t>
            </a:r>
          </a:p>
          <a:p>
            <a:pPr marL="342900" indent="-342900">
              <a:buAutoNum type="alphaUcPeriod" startAt="2"/>
            </a:pPr>
            <a:r>
              <a:rPr lang="it-IT" b="1" dirty="0"/>
              <a:t>Lampada al Deuterio</a:t>
            </a:r>
            <a:r>
              <a:rPr lang="it-IT" dirty="0"/>
              <a:t> </a:t>
            </a:r>
          </a:p>
          <a:p>
            <a:pPr lvl="1"/>
            <a:r>
              <a:rPr lang="it-IT" dirty="0"/>
              <a:t>UV</a:t>
            </a:r>
          </a:p>
          <a:p>
            <a:pPr lvl="1"/>
            <a:r>
              <a:rPr lang="el-GR" dirty="0"/>
              <a:t>λ</a:t>
            </a:r>
            <a:r>
              <a:rPr lang="it-IT" dirty="0"/>
              <a:t>  160-380</a:t>
            </a:r>
            <a:endParaRPr lang="en-US" dirty="0"/>
          </a:p>
          <a:p>
            <a:pPr marL="342900" indent="-342900">
              <a:buAutoNum type="alphaUcPeriod" startAt="4"/>
            </a:pPr>
            <a:r>
              <a:rPr lang="en-US" b="1" dirty="0" err="1"/>
              <a:t>Lampada</a:t>
            </a:r>
            <a:r>
              <a:rPr lang="en-US" b="1" dirty="0"/>
              <a:t> </a:t>
            </a:r>
            <a:r>
              <a:rPr lang="en-US" b="1" dirty="0" err="1"/>
              <a:t>allo</a:t>
            </a:r>
            <a:r>
              <a:rPr lang="en-US" b="1" dirty="0"/>
              <a:t> </a:t>
            </a:r>
            <a:r>
              <a:rPr lang="en-US" b="1" dirty="0" err="1"/>
              <a:t>Xeno</a:t>
            </a:r>
            <a:endParaRPr lang="en-US" b="1" dirty="0"/>
          </a:p>
          <a:p>
            <a:pPr lvl="1"/>
            <a:r>
              <a:rPr lang="el-GR" dirty="0"/>
              <a:t>λ</a:t>
            </a:r>
            <a:r>
              <a:rPr lang="it-IT" dirty="0"/>
              <a:t>  160-2000</a:t>
            </a:r>
          </a:p>
          <a:p>
            <a:pPr marL="342900" indent="-342900">
              <a:buAutoNum type="alphaUcPeriod" startAt="5"/>
            </a:pPr>
            <a:r>
              <a:rPr lang="it-IT" b="1" dirty="0"/>
              <a:t>L.E.D.</a:t>
            </a:r>
          </a:p>
          <a:p>
            <a:pPr lvl="1"/>
            <a:r>
              <a:rPr lang="it-IT" dirty="0"/>
              <a:t>VIS</a:t>
            </a:r>
            <a:endParaRPr lang="en-US" dirty="0"/>
          </a:p>
          <a:p>
            <a:pPr lvl="1"/>
            <a:endParaRPr lang="it-IT" dirty="0"/>
          </a:p>
        </p:txBody>
      </p:sp>
      <p:sp>
        <p:nvSpPr>
          <p:cNvPr id="2" name="Segnaposto numero diapositiva 1">
            <a:extLst>
              <a:ext uri="{FF2B5EF4-FFF2-40B4-BE49-F238E27FC236}">
                <a16:creationId xmlns:a16="http://schemas.microsoft.com/office/drawing/2014/main" id="{71861FBF-C5F2-44CC-8794-D33A2F2017A7}"/>
              </a:ext>
            </a:extLst>
          </p:cNvPr>
          <p:cNvSpPr>
            <a:spLocks noGrp="1"/>
          </p:cNvSpPr>
          <p:nvPr>
            <p:ph type="sldNum" sz="quarter" idx="12"/>
          </p:nvPr>
        </p:nvSpPr>
        <p:spPr/>
        <p:txBody>
          <a:bodyPr/>
          <a:lstStyle/>
          <a:p>
            <a:pPr lvl="0"/>
            <a:fld id="{C5B879D8-86BF-4C51-8339-B07B2F9B8FE0}" type="slidenum">
              <a:rPr lang="it-IT" smtClean="0"/>
              <a:pPr lvl="0"/>
              <a:t>38</a:t>
            </a:fld>
            <a:endParaRPr lang="it-IT"/>
          </a:p>
        </p:txBody>
      </p:sp>
    </p:spTree>
    <p:extLst>
      <p:ext uri="{BB962C8B-B14F-4D97-AF65-F5344CB8AC3E}">
        <p14:creationId xmlns:p14="http://schemas.microsoft.com/office/powerpoint/2010/main" val="251506806"/>
      </p:ext>
    </p:extLst>
  </p:cSld>
  <p:clrMapOvr>
    <a:masterClrMapping/>
  </p:clrMapOvr>
  <p:transition/>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asellaDiTesto 1">
            <a:extLst>
              <a:ext uri="{FF2B5EF4-FFF2-40B4-BE49-F238E27FC236}">
                <a16:creationId xmlns:a16="http://schemas.microsoft.com/office/drawing/2014/main" id="{065778BF-98A8-4DE5-B0B9-E6FFB0FC7ABC}"/>
              </a:ext>
            </a:extLst>
          </p:cNvPr>
          <p:cNvSpPr txBox="1"/>
          <p:nvPr/>
        </p:nvSpPr>
        <p:spPr>
          <a:xfrm>
            <a:off x="1331640" y="-24482"/>
            <a:ext cx="7560840" cy="1077218"/>
          </a:xfrm>
          <a:prstGeom prst="rect">
            <a:avLst/>
          </a:prstGeom>
          <a:noFill/>
        </p:spPr>
        <p:txBody>
          <a:bodyPr wrap="square" rtlCol="0">
            <a:spAutoFit/>
          </a:bodyPr>
          <a:lstStyle/>
          <a:p>
            <a:r>
              <a:rPr lang="it-IT" sz="3200" dirty="0">
                <a:solidFill>
                  <a:srgbClr val="FF0000"/>
                </a:solidFill>
              </a:rPr>
              <a:t>Spettrofotometro UV-VIS: </a:t>
            </a:r>
          </a:p>
          <a:p>
            <a:r>
              <a:rPr lang="it-IT" sz="3200" dirty="0">
                <a:solidFill>
                  <a:srgbClr val="FF0000"/>
                </a:solidFill>
              </a:rPr>
              <a:t>2. Monocromatore</a:t>
            </a:r>
            <a:endParaRPr lang="en-US" sz="3200" dirty="0">
              <a:solidFill>
                <a:srgbClr val="FF0000"/>
              </a:solidFill>
            </a:endParaRPr>
          </a:p>
        </p:txBody>
      </p:sp>
      <p:sp>
        <p:nvSpPr>
          <p:cNvPr id="3" name="CasellaDiTesto 2">
            <a:extLst>
              <a:ext uri="{FF2B5EF4-FFF2-40B4-BE49-F238E27FC236}">
                <a16:creationId xmlns:a16="http://schemas.microsoft.com/office/drawing/2014/main" id="{192B3CFD-4A3E-40BB-A74E-FE423E63E136}"/>
              </a:ext>
            </a:extLst>
          </p:cNvPr>
          <p:cNvSpPr txBox="1"/>
          <p:nvPr/>
        </p:nvSpPr>
        <p:spPr>
          <a:xfrm>
            <a:off x="683568" y="2060848"/>
            <a:ext cx="7776864" cy="3477875"/>
          </a:xfrm>
          <a:prstGeom prst="rect">
            <a:avLst/>
          </a:prstGeom>
        </p:spPr>
        <p:style>
          <a:lnRef idx="2">
            <a:schemeClr val="accent2"/>
          </a:lnRef>
          <a:fillRef idx="1">
            <a:schemeClr val="lt1"/>
          </a:fillRef>
          <a:effectRef idx="0">
            <a:schemeClr val="accent2"/>
          </a:effectRef>
          <a:fontRef idx="minor">
            <a:schemeClr val="dk1"/>
          </a:fontRef>
        </p:style>
        <p:txBody>
          <a:bodyPr wrap="square" rtlCol="0">
            <a:spAutoFit/>
          </a:bodyPr>
          <a:lstStyle/>
          <a:p>
            <a:pPr algn="just"/>
            <a:r>
              <a:rPr lang="it-IT" sz="2000" dirty="0"/>
              <a:t>Il MONOCROMATORE è il dispositivo che disperde la luce policromatica in bande monocromatiche (il </a:t>
            </a:r>
            <a:r>
              <a:rPr lang="it-IT" sz="2000" dirty="0" err="1"/>
              <a:t>piu’</a:t>
            </a:r>
            <a:r>
              <a:rPr lang="it-IT" sz="2000" dirty="0"/>
              <a:t> monocromatiche possibile). Tipicamente operano variando l angolo di incidenza. </a:t>
            </a:r>
          </a:p>
          <a:p>
            <a:pPr algn="just"/>
            <a:endParaRPr lang="it-IT" sz="2000" dirty="0"/>
          </a:p>
          <a:p>
            <a:pPr algn="just"/>
            <a:r>
              <a:rPr lang="it-IT" sz="2000" dirty="0"/>
              <a:t>Assieme al monocromatore si trovano due fenditure, uno a monte e uno a valle. Il loro ruolo è quello di selezionare un fascio ben focalizzato e sottile dato che la sorgente emette radiazioni in tutte le direzioni. </a:t>
            </a:r>
          </a:p>
          <a:p>
            <a:pPr algn="just"/>
            <a:endParaRPr lang="it-IT" sz="2000" dirty="0"/>
          </a:p>
          <a:p>
            <a:pPr algn="just"/>
            <a:r>
              <a:rPr lang="it-IT" sz="2000" dirty="0"/>
              <a:t>La precisione dello strumento dipende in larga misura dalla monocromaticità della radiazione incidente</a:t>
            </a:r>
          </a:p>
          <a:p>
            <a:pPr algn="just"/>
            <a:endParaRPr lang="en-US" sz="2000" dirty="0"/>
          </a:p>
        </p:txBody>
      </p:sp>
      <p:sp>
        <p:nvSpPr>
          <p:cNvPr id="4" name="Segnaposto numero diapositiva 3">
            <a:extLst>
              <a:ext uri="{FF2B5EF4-FFF2-40B4-BE49-F238E27FC236}">
                <a16:creationId xmlns:a16="http://schemas.microsoft.com/office/drawing/2014/main" id="{F42BB1D6-456A-4A02-B574-3B6448479AC1}"/>
              </a:ext>
            </a:extLst>
          </p:cNvPr>
          <p:cNvSpPr>
            <a:spLocks noGrp="1"/>
          </p:cNvSpPr>
          <p:nvPr>
            <p:ph type="sldNum" sz="quarter" idx="12"/>
          </p:nvPr>
        </p:nvSpPr>
        <p:spPr/>
        <p:txBody>
          <a:bodyPr/>
          <a:lstStyle/>
          <a:p>
            <a:pPr lvl="0"/>
            <a:fld id="{C5B879D8-86BF-4C51-8339-B07B2F9B8FE0}" type="slidenum">
              <a:rPr lang="it-IT" smtClean="0"/>
              <a:pPr lvl="0"/>
              <a:t>39</a:t>
            </a:fld>
            <a:endParaRPr lang="it-IT"/>
          </a:p>
        </p:txBody>
      </p:sp>
    </p:spTree>
    <p:extLst>
      <p:ext uri="{BB962C8B-B14F-4D97-AF65-F5344CB8AC3E}">
        <p14:creationId xmlns:p14="http://schemas.microsoft.com/office/powerpoint/2010/main" val="4073797288"/>
      </p:ext>
    </p:extLst>
  </p:cSld>
  <p:clrMapOvr>
    <a:masterClrMapping/>
  </p:clrMapOvr>
  <p:transition/>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ttangolo 3">
            <a:extLst>
              <a:ext uri="{FF2B5EF4-FFF2-40B4-BE49-F238E27FC236}">
                <a16:creationId xmlns:a16="http://schemas.microsoft.com/office/drawing/2014/main" id="{9CC35A30-F842-4C97-994E-0A25E90777EC}"/>
              </a:ext>
            </a:extLst>
          </p:cNvPr>
          <p:cNvSpPr/>
          <p:nvPr/>
        </p:nvSpPr>
        <p:spPr>
          <a:xfrm>
            <a:off x="395536" y="1268760"/>
            <a:ext cx="8352928" cy="3312368"/>
          </a:xfrm>
          <a:prstGeom prst="rect">
            <a:avLst/>
          </a:prstGeom>
        </p:spPr>
        <p:style>
          <a:lnRef idx="2">
            <a:schemeClr val="accent2"/>
          </a:lnRef>
          <a:fillRef idx="1">
            <a:schemeClr val="lt1"/>
          </a:fillRef>
          <a:effectRef idx="0">
            <a:schemeClr val="accent2"/>
          </a:effectRef>
          <a:fontRef idx="minor">
            <a:schemeClr val="dk1"/>
          </a:fontRef>
        </p:style>
        <p:txBody>
          <a:bodyPr rtlCol="0" anchor="ctr"/>
          <a:lstStyle/>
          <a:p>
            <a:pPr algn="ctr"/>
            <a:endParaRPr lang="en-US"/>
          </a:p>
        </p:txBody>
      </p:sp>
      <p:sp>
        <p:nvSpPr>
          <p:cNvPr id="3" name="CasellaDiTesto 2">
            <a:extLst>
              <a:ext uri="{FF2B5EF4-FFF2-40B4-BE49-F238E27FC236}">
                <a16:creationId xmlns:a16="http://schemas.microsoft.com/office/drawing/2014/main" id="{10724437-C1FB-431F-B368-2654FBA0FD64}"/>
              </a:ext>
            </a:extLst>
          </p:cNvPr>
          <p:cNvSpPr txBox="1"/>
          <p:nvPr/>
        </p:nvSpPr>
        <p:spPr>
          <a:xfrm>
            <a:off x="1259632" y="-24482"/>
            <a:ext cx="7128792" cy="1077218"/>
          </a:xfrm>
          <a:prstGeom prst="rect">
            <a:avLst/>
          </a:prstGeom>
          <a:noFill/>
        </p:spPr>
        <p:txBody>
          <a:bodyPr wrap="square" rtlCol="0">
            <a:spAutoFit/>
          </a:bodyPr>
          <a:lstStyle/>
          <a:p>
            <a:r>
              <a:rPr lang="it-IT" sz="3200" dirty="0">
                <a:solidFill>
                  <a:srgbClr val="FF0000"/>
                </a:solidFill>
              </a:rPr>
              <a:t>Spettrofotometro UV-VIS: </a:t>
            </a:r>
          </a:p>
          <a:p>
            <a:r>
              <a:rPr lang="it-IT" sz="3200" dirty="0">
                <a:solidFill>
                  <a:srgbClr val="FF0000"/>
                </a:solidFill>
              </a:rPr>
              <a:t>2. Monocromatore</a:t>
            </a:r>
            <a:endParaRPr lang="en-US" sz="3200" dirty="0">
              <a:solidFill>
                <a:srgbClr val="FF0000"/>
              </a:solidFill>
            </a:endParaRPr>
          </a:p>
        </p:txBody>
      </p:sp>
      <p:sp>
        <p:nvSpPr>
          <p:cNvPr id="2" name="CasellaDiTesto 1">
            <a:extLst>
              <a:ext uri="{FF2B5EF4-FFF2-40B4-BE49-F238E27FC236}">
                <a16:creationId xmlns:a16="http://schemas.microsoft.com/office/drawing/2014/main" id="{AC250398-1BE3-483C-B36C-6794282EBACE}"/>
              </a:ext>
            </a:extLst>
          </p:cNvPr>
          <p:cNvSpPr txBox="1"/>
          <p:nvPr/>
        </p:nvSpPr>
        <p:spPr>
          <a:xfrm>
            <a:off x="683568" y="1254068"/>
            <a:ext cx="5976664" cy="3139321"/>
          </a:xfrm>
          <a:prstGeom prst="rect">
            <a:avLst/>
          </a:prstGeom>
          <a:noFill/>
        </p:spPr>
        <p:txBody>
          <a:bodyPr wrap="square" rtlCol="0">
            <a:spAutoFit/>
          </a:bodyPr>
          <a:lstStyle/>
          <a:p>
            <a:r>
              <a:rPr lang="it-IT" dirty="0"/>
              <a:t>Tipi di monocromatori:</a:t>
            </a:r>
          </a:p>
          <a:p>
            <a:endParaRPr lang="it-IT" dirty="0"/>
          </a:p>
          <a:p>
            <a:endParaRPr lang="it-IT" dirty="0"/>
          </a:p>
          <a:p>
            <a:pPr marL="342900" indent="-342900">
              <a:buFont typeface="+mj-lt"/>
              <a:buAutoNum type="arabicPeriod"/>
            </a:pPr>
            <a:r>
              <a:rPr lang="it-IT" dirty="0"/>
              <a:t>Reticoli (serie di solchi paralleli  tracciati su una superficie riflettente) </a:t>
            </a:r>
          </a:p>
          <a:p>
            <a:pPr marL="342900" indent="-342900">
              <a:buFont typeface="+mj-lt"/>
              <a:buAutoNum type="arabicPeriod"/>
            </a:pPr>
            <a:endParaRPr lang="it-IT" dirty="0"/>
          </a:p>
          <a:p>
            <a:pPr marL="342900" indent="-342900">
              <a:buFont typeface="+mj-lt"/>
              <a:buAutoNum type="arabicPeriod"/>
            </a:pPr>
            <a:endParaRPr lang="it-IT" dirty="0"/>
          </a:p>
          <a:p>
            <a:pPr marL="342900" indent="-342900">
              <a:buFont typeface="+mj-lt"/>
              <a:buAutoNum type="arabicPeriod"/>
            </a:pPr>
            <a:r>
              <a:rPr lang="it-IT" dirty="0"/>
              <a:t>Prisma</a:t>
            </a:r>
          </a:p>
          <a:p>
            <a:pPr marL="342900" indent="-342900">
              <a:buFont typeface="+mj-lt"/>
              <a:buAutoNum type="arabicPeriod"/>
            </a:pPr>
            <a:endParaRPr lang="it-IT" dirty="0"/>
          </a:p>
          <a:p>
            <a:pPr marL="342900" indent="-342900">
              <a:buFont typeface="+mj-lt"/>
              <a:buAutoNum type="arabicPeriod"/>
            </a:pPr>
            <a:endParaRPr lang="it-IT" dirty="0"/>
          </a:p>
          <a:p>
            <a:pPr marL="342900" indent="-342900">
              <a:buFont typeface="+mj-lt"/>
              <a:buAutoNum type="arabicPeriod"/>
            </a:pPr>
            <a:r>
              <a:rPr lang="it-IT" dirty="0"/>
              <a:t>Filtri</a:t>
            </a:r>
            <a:endParaRPr lang="en-US" dirty="0"/>
          </a:p>
        </p:txBody>
      </p:sp>
      <p:pic>
        <p:nvPicPr>
          <p:cNvPr id="1026" name="Picture 2" descr="https://upload.wikimedia.org/wikipedia/commons/thumb/1/10/Comparison_refraction_diffraction_spectra.svg/512px-Comparison_refraction_diffraction_spectra.svg.png">
            <a:extLst>
              <a:ext uri="{FF2B5EF4-FFF2-40B4-BE49-F238E27FC236}">
                <a16:creationId xmlns:a16="http://schemas.microsoft.com/office/drawing/2014/main" id="{66A33735-9F4C-4CF8-838D-B5EE45565E86}"/>
              </a:ext>
            </a:extLst>
          </p:cNvPr>
          <p:cNvPicPr>
            <a:picLocks noChangeAspect="1" noChangeArrowheads="1"/>
          </p:cNvPicPr>
          <p:nvPr/>
        </p:nvPicPr>
        <p:blipFill>
          <a:blip r:embed="rId2" cstate="screen">
            <a:extLst>
              <a:ext uri="{28A0092B-C50C-407E-A947-70E740481C1C}">
                <a14:useLocalDpi xmlns:a14="http://schemas.microsoft.com/office/drawing/2010/main"/>
              </a:ext>
            </a:extLst>
          </a:blip>
          <a:srcRect/>
          <a:stretch>
            <a:fillRect/>
          </a:stretch>
        </p:blipFill>
        <p:spPr bwMode="auto">
          <a:xfrm>
            <a:off x="6660232" y="1433264"/>
            <a:ext cx="1757941" cy="2636912"/>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https://upload.wikimedia.org/wikipedia/commons/0/0b/Diffraction_Grating_Equation.jpg">
            <a:extLst>
              <a:ext uri="{FF2B5EF4-FFF2-40B4-BE49-F238E27FC236}">
                <a16:creationId xmlns:a16="http://schemas.microsoft.com/office/drawing/2014/main" id="{62B7F4A4-8D66-4852-80D3-BCF7D2FB9281}"/>
              </a:ext>
            </a:extLst>
          </p:cNvPr>
          <p:cNvPicPr>
            <a:picLocks noChangeAspect="1" noChangeArrowheads="1"/>
          </p:cNvPicPr>
          <p:nvPr/>
        </p:nvPicPr>
        <p:blipFill>
          <a:blip r:embed="rId3" cstate="screen">
            <a:extLst>
              <a:ext uri="{28A0092B-C50C-407E-A947-70E740481C1C}">
                <a14:useLocalDpi xmlns:a14="http://schemas.microsoft.com/office/drawing/2010/main"/>
              </a:ext>
            </a:extLst>
          </a:blip>
          <a:srcRect/>
          <a:stretch>
            <a:fillRect/>
          </a:stretch>
        </p:blipFill>
        <p:spPr bwMode="auto">
          <a:xfrm>
            <a:off x="2483768" y="4797152"/>
            <a:ext cx="2814954" cy="1963737"/>
          </a:xfrm>
          <a:prstGeom prst="rect">
            <a:avLst/>
          </a:prstGeom>
          <a:noFill/>
          <a:extLst>
            <a:ext uri="{909E8E84-426E-40DD-AFC4-6F175D3DCCD1}">
              <a14:hiddenFill xmlns:a14="http://schemas.microsoft.com/office/drawing/2010/main">
                <a:solidFill>
                  <a:srgbClr val="FFFFFF"/>
                </a:solidFill>
              </a14:hiddenFill>
            </a:ext>
          </a:extLst>
        </p:spPr>
      </p:pic>
      <p:sp>
        <p:nvSpPr>
          <p:cNvPr id="5" name="CasellaDiTesto 4">
            <a:extLst>
              <a:ext uri="{FF2B5EF4-FFF2-40B4-BE49-F238E27FC236}">
                <a16:creationId xmlns:a16="http://schemas.microsoft.com/office/drawing/2014/main" id="{93FDC3FC-E350-42F5-B0D2-2FDFEB3F8C8C}"/>
              </a:ext>
            </a:extLst>
          </p:cNvPr>
          <p:cNvSpPr txBox="1"/>
          <p:nvPr/>
        </p:nvSpPr>
        <p:spPr>
          <a:xfrm>
            <a:off x="323528" y="5013176"/>
            <a:ext cx="2520280" cy="369332"/>
          </a:xfrm>
          <a:prstGeom prst="rect">
            <a:avLst/>
          </a:prstGeom>
          <a:noFill/>
        </p:spPr>
        <p:txBody>
          <a:bodyPr wrap="square" rtlCol="0">
            <a:spAutoFit/>
          </a:bodyPr>
          <a:lstStyle/>
          <a:p>
            <a:r>
              <a:rPr lang="it-IT" dirty="0"/>
              <a:t>Reticolo di riflessione</a:t>
            </a:r>
            <a:endParaRPr lang="en-US" dirty="0"/>
          </a:p>
        </p:txBody>
      </p:sp>
      <p:pic>
        <p:nvPicPr>
          <p:cNvPr id="1030" name="Picture 6" descr="https://upload.wikimedia.org/wikipedia/commons/1/15/Interference-colors.jpg">
            <a:extLst>
              <a:ext uri="{FF2B5EF4-FFF2-40B4-BE49-F238E27FC236}">
                <a16:creationId xmlns:a16="http://schemas.microsoft.com/office/drawing/2014/main" id="{4FFF4054-C020-4CDC-94F7-68A6C0665E1E}"/>
              </a:ext>
            </a:extLst>
          </p:cNvPr>
          <p:cNvPicPr>
            <a:picLocks noChangeAspect="1" noChangeArrowheads="1"/>
          </p:cNvPicPr>
          <p:nvPr/>
        </p:nvPicPr>
        <p:blipFill>
          <a:blip r:embed="rId4" cstate="screen">
            <a:extLst>
              <a:ext uri="{28A0092B-C50C-407E-A947-70E740481C1C}">
                <a14:useLocalDpi xmlns:a14="http://schemas.microsoft.com/office/drawing/2010/main"/>
              </a:ext>
            </a:extLst>
          </a:blip>
          <a:srcRect/>
          <a:stretch>
            <a:fillRect/>
          </a:stretch>
        </p:blipFill>
        <p:spPr bwMode="auto">
          <a:xfrm>
            <a:off x="6349092" y="4791145"/>
            <a:ext cx="2219739" cy="1664804"/>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2" descr="Wikipedia wordmark">
            <a:extLst>
              <a:ext uri="{FF2B5EF4-FFF2-40B4-BE49-F238E27FC236}">
                <a16:creationId xmlns:a16="http://schemas.microsoft.com/office/drawing/2014/main" id="{CBE6EF9A-EF6D-4026-B46B-9AD6DDB6E80D}"/>
              </a:ext>
            </a:extLst>
          </p:cNvP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4479150" y="6625386"/>
            <a:ext cx="797074" cy="135503"/>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2" descr="Wikipedia wordmark">
            <a:extLst>
              <a:ext uri="{FF2B5EF4-FFF2-40B4-BE49-F238E27FC236}">
                <a16:creationId xmlns:a16="http://schemas.microsoft.com/office/drawing/2014/main" id="{40F2EECF-8A15-47A6-8C71-C92BD4BCDD37}"/>
              </a:ext>
            </a:extLst>
          </p:cNvP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7952955" y="4006507"/>
            <a:ext cx="797074" cy="135503"/>
          </a:xfrm>
          <a:prstGeom prst="rect">
            <a:avLst/>
          </a:prstGeom>
          <a:noFill/>
          <a:extLst>
            <a:ext uri="{909E8E84-426E-40DD-AFC4-6F175D3DCCD1}">
              <a14:hiddenFill xmlns:a14="http://schemas.microsoft.com/office/drawing/2010/main">
                <a:solidFill>
                  <a:srgbClr val="FFFFFF"/>
                </a:solidFill>
              </a14:hiddenFill>
            </a:ext>
          </a:extLst>
        </p:spPr>
      </p:pic>
      <p:pic>
        <p:nvPicPr>
          <p:cNvPr id="11" name="Picture 2" descr="Wikipedia wordmark">
            <a:extLst>
              <a:ext uri="{FF2B5EF4-FFF2-40B4-BE49-F238E27FC236}">
                <a16:creationId xmlns:a16="http://schemas.microsoft.com/office/drawing/2014/main" id="{4B393996-4DB3-41A2-826A-33D1F807309C}"/>
              </a:ext>
            </a:extLst>
          </p:cNvP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7790181" y="6455949"/>
            <a:ext cx="797074" cy="135503"/>
          </a:xfrm>
          <a:prstGeom prst="rect">
            <a:avLst/>
          </a:prstGeom>
          <a:noFill/>
          <a:extLst>
            <a:ext uri="{909E8E84-426E-40DD-AFC4-6F175D3DCCD1}">
              <a14:hiddenFill xmlns:a14="http://schemas.microsoft.com/office/drawing/2010/main">
                <a:solidFill>
                  <a:srgbClr val="FFFFFF"/>
                </a:solidFill>
              </a14:hiddenFill>
            </a:ext>
          </a:extLst>
        </p:spPr>
      </p:pic>
      <p:sp>
        <p:nvSpPr>
          <p:cNvPr id="6" name="Segnaposto numero diapositiva 5">
            <a:extLst>
              <a:ext uri="{FF2B5EF4-FFF2-40B4-BE49-F238E27FC236}">
                <a16:creationId xmlns:a16="http://schemas.microsoft.com/office/drawing/2014/main" id="{FC15857F-C274-4284-A6B2-D395316EC9F8}"/>
              </a:ext>
            </a:extLst>
          </p:cNvPr>
          <p:cNvSpPr>
            <a:spLocks noGrp="1"/>
          </p:cNvSpPr>
          <p:nvPr>
            <p:ph type="sldNum" sz="quarter" idx="12"/>
          </p:nvPr>
        </p:nvSpPr>
        <p:spPr/>
        <p:txBody>
          <a:bodyPr/>
          <a:lstStyle/>
          <a:p>
            <a:pPr lvl="0"/>
            <a:fld id="{C5B879D8-86BF-4C51-8339-B07B2F9B8FE0}" type="slidenum">
              <a:rPr lang="it-IT" smtClean="0"/>
              <a:pPr lvl="0"/>
              <a:t>40</a:t>
            </a:fld>
            <a:endParaRPr lang="it-IT"/>
          </a:p>
        </p:txBody>
      </p:sp>
    </p:spTree>
    <p:extLst>
      <p:ext uri="{BB962C8B-B14F-4D97-AF65-F5344CB8AC3E}">
        <p14:creationId xmlns:p14="http://schemas.microsoft.com/office/powerpoint/2010/main" val="2399854753"/>
      </p:ext>
    </p:extLst>
  </p:cSld>
  <p:clrMapOvr>
    <a:masterClrMapping/>
  </p:clrMapOvr>
  <p:transition/>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sellaDiTesto 2">
            <a:extLst>
              <a:ext uri="{FF2B5EF4-FFF2-40B4-BE49-F238E27FC236}">
                <a16:creationId xmlns:a16="http://schemas.microsoft.com/office/drawing/2014/main" id="{10724437-C1FB-431F-B368-2654FBA0FD64}"/>
              </a:ext>
            </a:extLst>
          </p:cNvPr>
          <p:cNvSpPr txBox="1"/>
          <p:nvPr/>
        </p:nvSpPr>
        <p:spPr>
          <a:xfrm>
            <a:off x="1331640" y="-27384"/>
            <a:ext cx="7416824" cy="1077218"/>
          </a:xfrm>
          <a:prstGeom prst="rect">
            <a:avLst/>
          </a:prstGeom>
          <a:noFill/>
        </p:spPr>
        <p:txBody>
          <a:bodyPr wrap="square" rtlCol="0">
            <a:spAutoFit/>
          </a:bodyPr>
          <a:lstStyle/>
          <a:p>
            <a:r>
              <a:rPr lang="it-IT" sz="3200" dirty="0">
                <a:solidFill>
                  <a:srgbClr val="FF0000"/>
                </a:solidFill>
              </a:rPr>
              <a:t>Spettrofotometro UV-VIS: </a:t>
            </a:r>
          </a:p>
          <a:p>
            <a:r>
              <a:rPr lang="it-IT" sz="3200" dirty="0">
                <a:solidFill>
                  <a:srgbClr val="FF0000"/>
                </a:solidFill>
              </a:rPr>
              <a:t>3. BEAM CHOPPER</a:t>
            </a:r>
            <a:endParaRPr lang="en-US" sz="3200" dirty="0">
              <a:solidFill>
                <a:srgbClr val="FF0000"/>
              </a:solidFill>
            </a:endParaRPr>
          </a:p>
        </p:txBody>
      </p:sp>
      <p:pic>
        <p:nvPicPr>
          <p:cNvPr id="2050" name="Picture 2" descr="https://upload.wikimedia.org/wikipedia/commons/thumb/0/06/Chopper_wheels.jpg/2880px-Chopper_wheels.jpg">
            <a:extLst>
              <a:ext uri="{FF2B5EF4-FFF2-40B4-BE49-F238E27FC236}">
                <a16:creationId xmlns:a16="http://schemas.microsoft.com/office/drawing/2014/main" id="{0FD5E031-D043-4134-BF4D-F54B28518DEA}"/>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051720" y="4517618"/>
            <a:ext cx="4427984" cy="1503670"/>
          </a:xfrm>
          <a:prstGeom prst="rect">
            <a:avLst/>
          </a:prstGeom>
          <a:noFill/>
          <a:extLst>
            <a:ext uri="{909E8E84-426E-40DD-AFC4-6F175D3DCCD1}">
              <a14:hiddenFill xmlns:a14="http://schemas.microsoft.com/office/drawing/2010/main">
                <a:solidFill>
                  <a:srgbClr val="FFFFFF"/>
                </a:solidFill>
              </a14:hiddenFill>
            </a:ext>
          </a:extLst>
        </p:spPr>
      </p:pic>
      <p:sp>
        <p:nvSpPr>
          <p:cNvPr id="5" name="CasellaDiTesto 4">
            <a:extLst>
              <a:ext uri="{FF2B5EF4-FFF2-40B4-BE49-F238E27FC236}">
                <a16:creationId xmlns:a16="http://schemas.microsoft.com/office/drawing/2014/main" id="{EADF3EFE-AD39-4DC8-931D-44F2B85E3FA1}"/>
              </a:ext>
            </a:extLst>
          </p:cNvPr>
          <p:cNvSpPr txBox="1"/>
          <p:nvPr/>
        </p:nvSpPr>
        <p:spPr>
          <a:xfrm>
            <a:off x="683568" y="1628800"/>
            <a:ext cx="7776864" cy="2554545"/>
          </a:xfrm>
          <a:prstGeom prst="rect">
            <a:avLst/>
          </a:prstGeom>
        </p:spPr>
        <p:style>
          <a:lnRef idx="2">
            <a:schemeClr val="accent2"/>
          </a:lnRef>
          <a:fillRef idx="1">
            <a:schemeClr val="lt1"/>
          </a:fillRef>
          <a:effectRef idx="0">
            <a:schemeClr val="accent2"/>
          </a:effectRef>
          <a:fontRef idx="minor">
            <a:schemeClr val="dk1"/>
          </a:fontRef>
        </p:style>
        <p:txBody>
          <a:bodyPr wrap="square" rtlCol="0">
            <a:spAutoFit/>
          </a:bodyPr>
          <a:lstStyle/>
          <a:p>
            <a:pPr algn="just"/>
            <a:r>
              <a:rPr lang="it-IT" sz="2000" dirty="0"/>
              <a:t>Il CHOPPER è un semplice dispositivo che «taglia» la radiazione in due treni.</a:t>
            </a:r>
          </a:p>
          <a:p>
            <a:pPr algn="just"/>
            <a:r>
              <a:rPr lang="it-IT" sz="2000" dirty="0"/>
              <a:t>E’ un specchio rotante che precede le celle (campione/ bianco)  e si trova nei strumenti a doppio raggio.</a:t>
            </a:r>
          </a:p>
          <a:p>
            <a:pPr algn="just"/>
            <a:r>
              <a:rPr lang="it-IT" sz="2000" dirty="0"/>
              <a:t>In alcuni spettrofotometri un secondo chopper ricombina i due treni in un singolo raggio, altri hanno due rivelatori e quindi hanno solo un chopper.</a:t>
            </a:r>
          </a:p>
          <a:p>
            <a:pPr algn="just"/>
            <a:endParaRPr lang="en-US" sz="2000" dirty="0"/>
          </a:p>
        </p:txBody>
      </p:sp>
      <p:pic>
        <p:nvPicPr>
          <p:cNvPr id="6" name="Picture 2" descr="Wikipedia wordmark">
            <a:extLst>
              <a:ext uri="{FF2B5EF4-FFF2-40B4-BE49-F238E27FC236}">
                <a16:creationId xmlns:a16="http://schemas.microsoft.com/office/drawing/2014/main" id="{6291AC63-81A6-43E6-AEA6-B65068FBB727}"/>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724128" y="5862295"/>
            <a:ext cx="797074" cy="135503"/>
          </a:xfrm>
          <a:prstGeom prst="rect">
            <a:avLst/>
          </a:prstGeom>
          <a:noFill/>
          <a:extLst>
            <a:ext uri="{909E8E84-426E-40DD-AFC4-6F175D3DCCD1}">
              <a14:hiddenFill xmlns:a14="http://schemas.microsoft.com/office/drawing/2010/main">
                <a:solidFill>
                  <a:srgbClr val="FFFFFF"/>
                </a:solidFill>
              </a14:hiddenFill>
            </a:ext>
          </a:extLst>
        </p:spPr>
      </p:pic>
      <p:sp>
        <p:nvSpPr>
          <p:cNvPr id="2" name="Segnaposto numero diapositiva 1">
            <a:extLst>
              <a:ext uri="{FF2B5EF4-FFF2-40B4-BE49-F238E27FC236}">
                <a16:creationId xmlns:a16="http://schemas.microsoft.com/office/drawing/2014/main" id="{33BB6DC4-6354-45AE-9D2E-E820575F89FE}"/>
              </a:ext>
            </a:extLst>
          </p:cNvPr>
          <p:cNvSpPr>
            <a:spLocks noGrp="1"/>
          </p:cNvSpPr>
          <p:nvPr>
            <p:ph type="sldNum" sz="quarter" idx="12"/>
          </p:nvPr>
        </p:nvSpPr>
        <p:spPr/>
        <p:txBody>
          <a:bodyPr/>
          <a:lstStyle/>
          <a:p>
            <a:pPr lvl="0"/>
            <a:fld id="{C5B879D8-86BF-4C51-8339-B07B2F9B8FE0}" type="slidenum">
              <a:rPr lang="it-IT" smtClean="0"/>
              <a:pPr lvl="0"/>
              <a:t>41</a:t>
            </a:fld>
            <a:endParaRPr lang="it-IT"/>
          </a:p>
        </p:txBody>
      </p:sp>
    </p:spTree>
    <p:extLst>
      <p:ext uri="{BB962C8B-B14F-4D97-AF65-F5344CB8AC3E}">
        <p14:creationId xmlns:p14="http://schemas.microsoft.com/office/powerpoint/2010/main" val="3910279731"/>
      </p:ext>
    </p:extLst>
  </p:cSld>
  <p:clrMapOvr>
    <a:masterClrMapping/>
  </p:clrMapOvr>
  <p:transition/>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sellaDiTesto 2">
            <a:extLst>
              <a:ext uri="{FF2B5EF4-FFF2-40B4-BE49-F238E27FC236}">
                <a16:creationId xmlns:a16="http://schemas.microsoft.com/office/drawing/2014/main" id="{10724437-C1FB-431F-B368-2654FBA0FD64}"/>
              </a:ext>
            </a:extLst>
          </p:cNvPr>
          <p:cNvSpPr txBox="1"/>
          <p:nvPr/>
        </p:nvSpPr>
        <p:spPr>
          <a:xfrm>
            <a:off x="1331640" y="5274"/>
            <a:ext cx="5832648" cy="1077218"/>
          </a:xfrm>
          <a:prstGeom prst="rect">
            <a:avLst/>
          </a:prstGeom>
          <a:noFill/>
        </p:spPr>
        <p:txBody>
          <a:bodyPr wrap="square" rtlCol="0">
            <a:spAutoFit/>
          </a:bodyPr>
          <a:lstStyle/>
          <a:p>
            <a:r>
              <a:rPr lang="it-IT" sz="3200" dirty="0">
                <a:solidFill>
                  <a:srgbClr val="FF0000"/>
                </a:solidFill>
              </a:rPr>
              <a:t>Spettrofotometro UV-VIS: </a:t>
            </a:r>
          </a:p>
          <a:p>
            <a:r>
              <a:rPr lang="it-IT" sz="3200" dirty="0">
                <a:solidFill>
                  <a:srgbClr val="FF0000"/>
                </a:solidFill>
              </a:rPr>
              <a:t>4. Campione</a:t>
            </a:r>
            <a:endParaRPr lang="en-US" sz="3200" dirty="0">
              <a:solidFill>
                <a:srgbClr val="FF0000"/>
              </a:solidFill>
            </a:endParaRPr>
          </a:p>
        </p:txBody>
      </p:sp>
      <p:sp>
        <p:nvSpPr>
          <p:cNvPr id="5" name="CasellaDiTesto 4">
            <a:extLst>
              <a:ext uri="{FF2B5EF4-FFF2-40B4-BE49-F238E27FC236}">
                <a16:creationId xmlns:a16="http://schemas.microsoft.com/office/drawing/2014/main" id="{EADF3EFE-AD39-4DC8-931D-44F2B85E3FA1}"/>
              </a:ext>
            </a:extLst>
          </p:cNvPr>
          <p:cNvSpPr txBox="1"/>
          <p:nvPr/>
        </p:nvSpPr>
        <p:spPr>
          <a:xfrm>
            <a:off x="395536" y="1156078"/>
            <a:ext cx="8424936" cy="1938992"/>
          </a:xfrm>
          <a:prstGeom prst="rect">
            <a:avLst/>
          </a:prstGeom>
        </p:spPr>
        <p:style>
          <a:lnRef idx="2">
            <a:schemeClr val="accent2"/>
          </a:lnRef>
          <a:fillRef idx="1">
            <a:schemeClr val="lt1"/>
          </a:fillRef>
          <a:effectRef idx="0">
            <a:schemeClr val="accent2"/>
          </a:effectRef>
          <a:fontRef idx="minor">
            <a:schemeClr val="dk1"/>
          </a:fontRef>
        </p:style>
        <p:txBody>
          <a:bodyPr wrap="square" rtlCol="0">
            <a:spAutoFit/>
          </a:bodyPr>
          <a:lstStyle/>
          <a:p>
            <a:pPr algn="just"/>
            <a:r>
              <a:rPr lang="it-IT" sz="2000" dirty="0"/>
              <a:t>La CUVETTA  è il contenitore del campione (normalmente soluzione liquida).</a:t>
            </a:r>
          </a:p>
          <a:p>
            <a:pPr algn="just"/>
            <a:r>
              <a:rPr lang="it-IT" sz="2000" dirty="0"/>
              <a:t>può essere fatta di diversi materiali in base alla finestra spettrale che ci interessa. Normalmente di volume di circa 4 </a:t>
            </a:r>
            <a:r>
              <a:rPr lang="it-IT" sz="2000" dirty="0" err="1"/>
              <a:t>mL</a:t>
            </a:r>
            <a:r>
              <a:rPr lang="it-IT" sz="2000" dirty="0"/>
              <a:t>.</a:t>
            </a:r>
          </a:p>
          <a:p>
            <a:pPr algn="just"/>
            <a:r>
              <a:rPr lang="it-IT" sz="2000" dirty="0"/>
              <a:t>PLASTICA: </a:t>
            </a:r>
            <a:r>
              <a:rPr lang="en-US" dirty="0"/>
              <a:t>380 to 780 nm (visible spectrum)</a:t>
            </a:r>
          </a:p>
          <a:p>
            <a:pPr algn="just"/>
            <a:r>
              <a:rPr lang="it-IT" sz="2000" dirty="0"/>
              <a:t>V</a:t>
            </a:r>
            <a:r>
              <a:rPr lang="en-US" sz="2000" dirty="0"/>
              <a:t>ETRO: </a:t>
            </a:r>
            <a:r>
              <a:rPr lang="en-US" dirty="0"/>
              <a:t>340 - 2,500 nm </a:t>
            </a:r>
            <a:r>
              <a:rPr lang="en-US" sz="2000" dirty="0"/>
              <a:t>(visible spectrum)</a:t>
            </a:r>
          </a:p>
          <a:p>
            <a:pPr algn="just"/>
            <a:r>
              <a:rPr lang="it-IT" sz="2000" dirty="0"/>
              <a:t>QUARZO: </a:t>
            </a:r>
            <a:r>
              <a:rPr lang="en-US" dirty="0"/>
              <a:t>190-2500 nm (UV-</a:t>
            </a:r>
            <a:r>
              <a:rPr lang="en-US" dirty="0" err="1"/>
              <a:t>visibile</a:t>
            </a:r>
            <a:r>
              <a:rPr lang="en-US" dirty="0"/>
              <a:t>)</a:t>
            </a:r>
            <a:endParaRPr lang="en-US" sz="2000" dirty="0"/>
          </a:p>
        </p:txBody>
      </p:sp>
      <p:pic>
        <p:nvPicPr>
          <p:cNvPr id="1028" name="Picture 4" descr="A one milliliter and three milliliter cuvette.">
            <a:extLst>
              <a:ext uri="{FF2B5EF4-FFF2-40B4-BE49-F238E27FC236}">
                <a16:creationId xmlns:a16="http://schemas.microsoft.com/office/drawing/2014/main" id="{2034BCB6-F8BF-4A80-BE05-D2886BD73C21}"/>
              </a:ext>
            </a:extLst>
          </p:cNvPr>
          <p:cNvPicPr>
            <a:picLocks noChangeAspect="1" noChangeArrowheads="1"/>
          </p:cNvPicPr>
          <p:nvPr/>
        </p:nvPicPr>
        <p:blipFill rotWithShape="1">
          <a:blip r:embed="rId2" cstate="print">
            <a:extLst>
              <a:ext uri="{28A0092B-C50C-407E-A947-70E740481C1C}">
                <a14:useLocalDpi xmlns:a14="http://schemas.microsoft.com/office/drawing/2010/main"/>
              </a:ext>
            </a:extLst>
          </a:blip>
          <a:srcRect/>
          <a:stretch/>
        </p:blipFill>
        <p:spPr bwMode="auto">
          <a:xfrm>
            <a:off x="395536" y="3878888"/>
            <a:ext cx="1800200" cy="1926376"/>
          </a:xfrm>
          <a:prstGeom prst="rect">
            <a:avLst/>
          </a:prstGeom>
          <a:noFill/>
          <a:extLst>
            <a:ext uri="{909E8E84-426E-40DD-AFC4-6F175D3DCCD1}">
              <a14:hiddenFill xmlns:a14="http://schemas.microsoft.com/office/drawing/2010/main">
                <a:solidFill>
                  <a:srgbClr val="FFFFFF"/>
                </a:solidFill>
              </a14:hiddenFill>
            </a:ext>
          </a:extLst>
        </p:spPr>
      </p:pic>
      <p:pic>
        <p:nvPicPr>
          <p:cNvPr id="1026" name="Picture 2" descr="Wikipedia wordmark">
            <a:extLst>
              <a:ext uri="{FF2B5EF4-FFF2-40B4-BE49-F238E27FC236}">
                <a16:creationId xmlns:a16="http://schemas.microsoft.com/office/drawing/2014/main" id="{C7E8F1F2-A430-45F7-A99D-DDEC86D46B5D}"/>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398662" y="5607080"/>
            <a:ext cx="797074" cy="135503"/>
          </a:xfrm>
          <a:prstGeom prst="rect">
            <a:avLst/>
          </a:prstGeom>
          <a:noFill/>
          <a:extLst>
            <a:ext uri="{909E8E84-426E-40DD-AFC4-6F175D3DCCD1}">
              <a14:hiddenFill xmlns:a14="http://schemas.microsoft.com/office/drawing/2010/main">
                <a:solidFill>
                  <a:srgbClr val="FFFFFF"/>
                </a:solidFill>
              </a14:hiddenFill>
            </a:ext>
          </a:extLst>
        </p:spPr>
      </p:pic>
      <p:pic>
        <p:nvPicPr>
          <p:cNvPr id="1030" name="Picture 6" descr="https://upload.wikimedia.org/wikipedia/commons/7/7a/Cuvette_with_PTFE_Cover.jpg">
            <a:extLst>
              <a:ext uri="{FF2B5EF4-FFF2-40B4-BE49-F238E27FC236}">
                <a16:creationId xmlns:a16="http://schemas.microsoft.com/office/drawing/2014/main" id="{1D086EF7-43DA-4DDD-A194-E4DB77C15607}"/>
              </a:ext>
            </a:extLst>
          </p:cNvPr>
          <p:cNvPicPr>
            <a:picLocks noChangeAspect="1" noChangeArrowheads="1"/>
          </p:cNvPicPr>
          <p:nvPr/>
        </p:nvPicPr>
        <p:blipFill>
          <a:blip r:embed="rId4" cstate="print">
            <a:extLst>
              <a:ext uri="{28A0092B-C50C-407E-A947-70E740481C1C}">
                <a14:useLocalDpi xmlns:a14="http://schemas.microsoft.com/office/drawing/2010/main"/>
              </a:ext>
            </a:extLst>
          </a:blip>
          <a:srcRect/>
          <a:stretch>
            <a:fillRect/>
          </a:stretch>
        </p:blipFill>
        <p:spPr bwMode="auto">
          <a:xfrm>
            <a:off x="2680969" y="3878888"/>
            <a:ext cx="942172" cy="1896907"/>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2" descr="Wikipedia wordmark">
            <a:extLst>
              <a:ext uri="{FF2B5EF4-FFF2-40B4-BE49-F238E27FC236}">
                <a16:creationId xmlns:a16="http://schemas.microsoft.com/office/drawing/2014/main" id="{9C6549BC-32F7-48CD-BFCB-C08AD8C97362}"/>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826067" y="5615593"/>
            <a:ext cx="797074" cy="135503"/>
          </a:xfrm>
          <a:prstGeom prst="rect">
            <a:avLst/>
          </a:prstGeom>
          <a:noFill/>
          <a:extLst>
            <a:ext uri="{909E8E84-426E-40DD-AFC4-6F175D3DCCD1}">
              <a14:hiddenFill xmlns:a14="http://schemas.microsoft.com/office/drawing/2010/main">
                <a:solidFill>
                  <a:srgbClr val="FFFFFF"/>
                </a:solidFill>
              </a14:hiddenFill>
            </a:ext>
          </a:extLst>
        </p:spPr>
      </p:pic>
      <p:pic>
        <p:nvPicPr>
          <p:cNvPr id="1032" name="Picture 8" descr="https://upload.wikimedia.org/wikipedia/commons/4/4b/Placing_a_cuvette_in_the_spectrophotometry_machine.jpg">
            <a:extLst>
              <a:ext uri="{FF2B5EF4-FFF2-40B4-BE49-F238E27FC236}">
                <a16:creationId xmlns:a16="http://schemas.microsoft.com/office/drawing/2014/main" id="{919050BF-8A3E-4996-9AD9-3AEF413D4072}"/>
              </a:ext>
            </a:extLst>
          </p:cNvPr>
          <p:cNvPicPr>
            <a:picLocks noChangeAspect="1" noChangeArrowheads="1"/>
          </p:cNvPicPr>
          <p:nvPr/>
        </p:nvPicPr>
        <p:blipFill>
          <a:blip r:embed="rId5" cstate="print">
            <a:extLst>
              <a:ext uri="{28A0092B-C50C-407E-A947-70E740481C1C}">
                <a14:useLocalDpi xmlns:a14="http://schemas.microsoft.com/office/drawing/2010/main"/>
              </a:ext>
            </a:extLst>
          </a:blip>
          <a:srcRect/>
          <a:stretch>
            <a:fillRect/>
          </a:stretch>
        </p:blipFill>
        <p:spPr bwMode="auto">
          <a:xfrm>
            <a:off x="5665736" y="3878888"/>
            <a:ext cx="3010720" cy="2619072"/>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2" descr="Wikipedia wordmark">
            <a:extLst>
              <a:ext uri="{FF2B5EF4-FFF2-40B4-BE49-F238E27FC236}">
                <a16:creationId xmlns:a16="http://schemas.microsoft.com/office/drawing/2014/main" id="{34274193-98CF-4C32-BB62-649890427617}"/>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706468" y="6309320"/>
            <a:ext cx="797074" cy="135503"/>
          </a:xfrm>
          <a:prstGeom prst="rect">
            <a:avLst/>
          </a:prstGeom>
          <a:noFill/>
          <a:extLst>
            <a:ext uri="{909E8E84-426E-40DD-AFC4-6F175D3DCCD1}">
              <a14:hiddenFill xmlns:a14="http://schemas.microsoft.com/office/drawing/2010/main">
                <a:solidFill>
                  <a:srgbClr val="FFFFFF"/>
                </a:solidFill>
              </a14:hiddenFill>
            </a:ext>
          </a:extLst>
        </p:spPr>
      </p:pic>
      <p:sp>
        <p:nvSpPr>
          <p:cNvPr id="2" name="CasellaDiTesto 1">
            <a:extLst>
              <a:ext uri="{FF2B5EF4-FFF2-40B4-BE49-F238E27FC236}">
                <a16:creationId xmlns:a16="http://schemas.microsoft.com/office/drawing/2014/main" id="{698722D8-4380-4A1B-AB9E-5A6CFDF42E29}"/>
              </a:ext>
            </a:extLst>
          </p:cNvPr>
          <p:cNvSpPr txBox="1"/>
          <p:nvPr/>
        </p:nvSpPr>
        <p:spPr>
          <a:xfrm>
            <a:off x="5724128" y="3573016"/>
            <a:ext cx="2520280" cy="369332"/>
          </a:xfrm>
          <a:prstGeom prst="rect">
            <a:avLst/>
          </a:prstGeom>
          <a:noFill/>
        </p:spPr>
        <p:txBody>
          <a:bodyPr wrap="square" rtlCol="0">
            <a:spAutoFit/>
          </a:bodyPr>
          <a:lstStyle/>
          <a:p>
            <a:r>
              <a:rPr lang="it-IT" dirty="0"/>
              <a:t>Compartimento </a:t>
            </a:r>
            <a:r>
              <a:rPr lang="it-IT" dirty="0" err="1"/>
              <a:t>Cuvetta</a:t>
            </a:r>
            <a:endParaRPr lang="en-US" dirty="0"/>
          </a:p>
        </p:txBody>
      </p:sp>
      <p:sp>
        <p:nvSpPr>
          <p:cNvPr id="4" name="Segnaposto numero diapositiva 3">
            <a:extLst>
              <a:ext uri="{FF2B5EF4-FFF2-40B4-BE49-F238E27FC236}">
                <a16:creationId xmlns:a16="http://schemas.microsoft.com/office/drawing/2014/main" id="{8F511DAC-6050-454E-8B75-BA51147B3013}"/>
              </a:ext>
            </a:extLst>
          </p:cNvPr>
          <p:cNvSpPr>
            <a:spLocks noGrp="1"/>
          </p:cNvSpPr>
          <p:nvPr>
            <p:ph type="sldNum" sz="quarter" idx="12"/>
          </p:nvPr>
        </p:nvSpPr>
        <p:spPr/>
        <p:txBody>
          <a:bodyPr/>
          <a:lstStyle/>
          <a:p>
            <a:pPr lvl="0"/>
            <a:fld id="{C5B879D8-86BF-4C51-8339-B07B2F9B8FE0}" type="slidenum">
              <a:rPr lang="it-IT" smtClean="0"/>
              <a:pPr lvl="0"/>
              <a:t>42</a:t>
            </a:fld>
            <a:endParaRPr lang="it-IT"/>
          </a:p>
        </p:txBody>
      </p:sp>
    </p:spTree>
    <p:extLst>
      <p:ext uri="{BB962C8B-B14F-4D97-AF65-F5344CB8AC3E}">
        <p14:creationId xmlns:p14="http://schemas.microsoft.com/office/powerpoint/2010/main" val="992613473"/>
      </p:ext>
    </p:extLst>
  </p:cSld>
  <p:clrMapOvr>
    <a:masterClrMapping/>
  </p:clrMapOvr>
  <p:transition/>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sellaDiTesto 2">
            <a:extLst>
              <a:ext uri="{FF2B5EF4-FFF2-40B4-BE49-F238E27FC236}">
                <a16:creationId xmlns:a16="http://schemas.microsoft.com/office/drawing/2014/main" id="{10724437-C1FB-431F-B368-2654FBA0FD64}"/>
              </a:ext>
            </a:extLst>
          </p:cNvPr>
          <p:cNvSpPr txBox="1"/>
          <p:nvPr/>
        </p:nvSpPr>
        <p:spPr>
          <a:xfrm>
            <a:off x="1331640" y="-27384"/>
            <a:ext cx="6912768" cy="1077218"/>
          </a:xfrm>
          <a:prstGeom prst="rect">
            <a:avLst/>
          </a:prstGeom>
          <a:noFill/>
        </p:spPr>
        <p:txBody>
          <a:bodyPr wrap="square" rtlCol="0">
            <a:spAutoFit/>
          </a:bodyPr>
          <a:lstStyle/>
          <a:p>
            <a:r>
              <a:rPr lang="it-IT" sz="3200" dirty="0">
                <a:solidFill>
                  <a:srgbClr val="FF0000"/>
                </a:solidFill>
              </a:rPr>
              <a:t>Spettrometro UV-VIS: </a:t>
            </a:r>
          </a:p>
          <a:p>
            <a:r>
              <a:rPr lang="it-IT" sz="3200" dirty="0">
                <a:solidFill>
                  <a:srgbClr val="FF0000"/>
                </a:solidFill>
              </a:rPr>
              <a:t>Rilevatore</a:t>
            </a:r>
            <a:endParaRPr lang="en-US" sz="3200" dirty="0">
              <a:solidFill>
                <a:srgbClr val="FF0000"/>
              </a:solidFill>
            </a:endParaRPr>
          </a:p>
        </p:txBody>
      </p:sp>
      <p:sp>
        <p:nvSpPr>
          <p:cNvPr id="4" name="CasellaDiTesto 3">
            <a:extLst>
              <a:ext uri="{FF2B5EF4-FFF2-40B4-BE49-F238E27FC236}">
                <a16:creationId xmlns:a16="http://schemas.microsoft.com/office/drawing/2014/main" id="{4FBD6A25-136D-42C6-8774-62E8E5743D2B}"/>
              </a:ext>
            </a:extLst>
          </p:cNvPr>
          <p:cNvSpPr txBox="1"/>
          <p:nvPr/>
        </p:nvSpPr>
        <p:spPr>
          <a:xfrm>
            <a:off x="683568" y="1556792"/>
            <a:ext cx="7776864" cy="4199611"/>
          </a:xfrm>
          <a:prstGeom prst="rect">
            <a:avLst/>
          </a:prstGeom>
        </p:spPr>
        <p:style>
          <a:lnRef idx="2">
            <a:schemeClr val="accent2"/>
          </a:lnRef>
          <a:fillRef idx="1">
            <a:schemeClr val="lt1"/>
          </a:fillRef>
          <a:effectRef idx="0">
            <a:schemeClr val="accent2"/>
          </a:effectRef>
          <a:fontRef idx="minor">
            <a:schemeClr val="dk1"/>
          </a:fontRef>
        </p:style>
        <p:txBody>
          <a:bodyPr wrap="square" rtlCol="0">
            <a:spAutoFit/>
          </a:bodyPr>
          <a:lstStyle/>
          <a:p>
            <a:pPr algn="just">
              <a:lnSpc>
                <a:spcPct val="150000"/>
              </a:lnSpc>
            </a:pPr>
            <a:r>
              <a:rPr lang="it-IT" sz="2000" dirty="0"/>
              <a:t>Il DETECTOR (rilevatore in italiano) ha il ruolo di </a:t>
            </a:r>
            <a:r>
              <a:rPr lang="it-IT" sz="2000" u="sng" dirty="0"/>
              <a:t>trasformare l’energia radiante in un segnale elettrico che viene quindi misurato come corrente</a:t>
            </a:r>
            <a:r>
              <a:rPr lang="it-IT" sz="2000" dirty="0"/>
              <a:t>.</a:t>
            </a:r>
          </a:p>
          <a:p>
            <a:pPr algn="just">
              <a:lnSpc>
                <a:spcPct val="150000"/>
              </a:lnSpc>
            </a:pPr>
            <a:endParaRPr lang="it-IT" sz="2000" dirty="0"/>
          </a:p>
          <a:p>
            <a:pPr marL="342900" indent="-342900" algn="just">
              <a:lnSpc>
                <a:spcPct val="150000"/>
              </a:lnSpc>
              <a:buFont typeface="Arial" panose="020B0604020202020204" pitchFamily="34" charset="0"/>
              <a:buChar char="•"/>
            </a:pPr>
            <a:r>
              <a:rPr lang="it-IT" sz="2000" dirty="0" err="1"/>
              <a:t>fotocelle</a:t>
            </a:r>
            <a:r>
              <a:rPr lang="it-IT" sz="2000" dirty="0"/>
              <a:t> a vuoto e a gas</a:t>
            </a:r>
          </a:p>
          <a:p>
            <a:pPr marL="342900" indent="-342900" algn="just">
              <a:lnSpc>
                <a:spcPct val="150000"/>
              </a:lnSpc>
              <a:buFont typeface="Arial" panose="020B0604020202020204" pitchFamily="34" charset="0"/>
              <a:buChar char="•"/>
            </a:pPr>
            <a:r>
              <a:rPr lang="it-IT" sz="2000" dirty="0"/>
              <a:t>fotomoltiplicatori</a:t>
            </a:r>
          </a:p>
          <a:p>
            <a:pPr marL="342900" indent="-342900" algn="just">
              <a:lnSpc>
                <a:spcPct val="150000"/>
              </a:lnSpc>
              <a:buFont typeface="Arial" panose="020B0604020202020204" pitchFamily="34" charset="0"/>
              <a:buChar char="•"/>
            </a:pPr>
            <a:r>
              <a:rPr lang="it-IT" sz="2000" dirty="0"/>
              <a:t>celle fotovoltaiche </a:t>
            </a:r>
          </a:p>
          <a:p>
            <a:pPr marL="342900" indent="-342900" algn="just">
              <a:lnSpc>
                <a:spcPct val="150000"/>
              </a:lnSpc>
              <a:buFont typeface="Arial" panose="020B0604020202020204" pitchFamily="34" charset="0"/>
              <a:buChar char="•"/>
            </a:pPr>
            <a:r>
              <a:rPr lang="it-IT" sz="2000" dirty="0"/>
              <a:t>celle fotoconduttive</a:t>
            </a:r>
          </a:p>
          <a:p>
            <a:pPr marL="342900" indent="-342900" algn="just">
              <a:lnSpc>
                <a:spcPct val="150000"/>
              </a:lnSpc>
              <a:buFont typeface="Arial" panose="020B0604020202020204" pitchFamily="34" charset="0"/>
              <a:buChar char="•"/>
            </a:pPr>
            <a:r>
              <a:rPr lang="it-IT" sz="2000" dirty="0"/>
              <a:t>fotodiodi </a:t>
            </a:r>
          </a:p>
          <a:p>
            <a:pPr marL="342900" indent="-342900" algn="just">
              <a:lnSpc>
                <a:spcPct val="150000"/>
              </a:lnSpc>
              <a:buFont typeface="Arial" panose="020B0604020202020204" pitchFamily="34" charset="0"/>
              <a:buChar char="•"/>
            </a:pPr>
            <a:r>
              <a:rPr lang="it-IT" sz="2000" dirty="0"/>
              <a:t>Fototubi</a:t>
            </a:r>
          </a:p>
        </p:txBody>
      </p:sp>
      <p:sp>
        <p:nvSpPr>
          <p:cNvPr id="2" name="Segnaposto numero diapositiva 1">
            <a:extLst>
              <a:ext uri="{FF2B5EF4-FFF2-40B4-BE49-F238E27FC236}">
                <a16:creationId xmlns:a16="http://schemas.microsoft.com/office/drawing/2014/main" id="{74E5FE69-6862-4C04-BB43-81AC0DED43D0}"/>
              </a:ext>
            </a:extLst>
          </p:cNvPr>
          <p:cNvSpPr>
            <a:spLocks noGrp="1"/>
          </p:cNvSpPr>
          <p:nvPr>
            <p:ph type="sldNum" sz="quarter" idx="12"/>
          </p:nvPr>
        </p:nvSpPr>
        <p:spPr/>
        <p:txBody>
          <a:bodyPr/>
          <a:lstStyle/>
          <a:p>
            <a:pPr lvl="0"/>
            <a:fld id="{C5B879D8-86BF-4C51-8339-B07B2F9B8FE0}" type="slidenum">
              <a:rPr lang="it-IT" smtClean="0"/>
              <a:pPr lvl="0"/>
              <a:t>43</a:t>
            </a:fld>
            <a:endParaRPr lang="it-IT"/>
          </a:p>
        </p:txBody>
      </p:sp>
    </p:spTree>
    <p:extLst>
      <p:ext uri="{BB962C8B-B14F-4D97-AF65-F5344CB8AC3E}">
        <p14:creationId xmlns:p14="http://schemas.microsoft.com/office/powerpoint/2010/main" val="1822020900"/>
      </p:ext>
    </p:extLst>
  </p:cSld>
  <p:clrMapOvr>
    <a:masterClrMapping/>
  </p:clrMapOvr>
  <p:transition/>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sellaDiTesto 2">
            <a:extLst>
              <a:ext uri="{FF2B5EF4-FFF2-40B4-BE49-F238E27FC236}">
                <a16:creationId xmlns:a16="http://schemas.microsoft.com/office/drawing/2014/main" id="{10724437-C1FB-431F-B368-2654FBA0FD64}"/>
              </a:ext>
            </a:extLst>
          </p:cNvPr>
          <p:cNvSpPr txBox="1"/>
          <p:nvPr/>
        </p:nvSpPr>
        <p:spPr>
          <a:xfrm>
            <a:off x="1331640" y="-27384"/>
            <a:ext cx="6912768" cy="1077218"/>
          </a:xfrm>
          <a:prstGeom prst="rect">
            <a:avLst/>
          </a:prstGeom>
          <a:noFill/>
        </p:spPr>
        <p:txBody>
          <a:bodyPr wrap="square" rtlCol="0">
            <a:spAutoFit/>
          </a:bodyPr>
          <a:lstStyle/>
          <a:p>
            <a:r>
              <a:rPr lang="it-IT" sz="3200" dirty="0">
                <a:solidFill>
                  <a:srgbClr val="FF0000"/>
                </a:solidFill>
              </a:rPr>
              <a:t>Spettrometro UV-VIS: </a:t>
            </a:r>
          </a:p>
          <a:p>
            <a:r>
              <a:rPr lang="it-IT" sz="3200" dirty="0">
                <a:solidFill>
                  <a:srgbClr val="FF0000"/>
                </a:solidFill>
              </a:rPr>
              <a:t>Rilevatore</a:t>
            </a:r>
            <a:endParaRPr lang="en-US" sz="3200" dirty="0">
              <a:solidFill>
                <a:srgbClr val="FF0000"/>
              </a:solidFill>
            </a:endParaRPr>
          </a:p>
        </p:txBody>
      </p:sp>
      <p:sp>
        <p:nvSpPr>
          <p:cNvPr id="4" name="CasellaDiTesto 3">
            <a:extLst>
              <a:ext uri="{FF2B5EF4-FFF2-40B4-BE49-F238E27FC236}">
                <a16:creationId xmlns:a16="http://schemas.microsoft.com/office/drawing/2014/main" id="{4FBD6A25-136D-42C6-8774-62E8E5743D2B}"/>
              </a:ext>
            </a:extLst>
          </p:cNvPr>
          <p:cNvSpPr txBox="1"/>
          <p:nvPr/>
        </p:nvSpPr>
        <p:spPr>
          <a:xfrm>
            <a:off x="683568" y="1700808"/>
            <a:ext cx="7776864" cy="707886"/>
          </a:xfrm>
          <a:prstGeom prst="rect">
            <a:avLst/>
          </a:prstGeom>
        </p:spPr>
        <p:style>
          <a:lnRef idx="2">
            <a:schemeClr val="accent2"/>
          </a:lnRef>
          <a:fillRef idx="1">
            <a:schemeClr val="lt1"/>
          </a:fillRef>
          <a:effectRef idx="0">
            <a:schemeClr val="accent2"/>
          </a:effectRef>
          <a:fontRef idx="minor">
            <a:schemeClr val="dk1"/>
          </a:fontRef>
        </p:style>
        <p:txBody>
          <a:bodyPr wrap="square" rtlCol="0">
            <a:spAutoFit/>
          </a:bodyPr>
          <a:lstStyle/>
          <a:p>
            <a:pPr algn="just"/>
            <a:r>
              <a:rPr lang="en-US" sz="2000" dirty="0"/>
              <a:t>Il </a:t>
            </a:r>
            <a:r>
              <a:rPr lang="en-US" sz="2000" dirty="0" err="1"/>
              <a:t>fondamento</a:t>
            </a:r>
            <a:r>
              <a:rPr lang="en-US" sz="2000" dirty="0"/>
              <a:t> </a:t>
            </a:r>
            <a:r>
              <a:rPr lang="en-US" sz="2000" dirty="0" err="1"/>
              <a:t>molecolare</a:t>
            </a:r>
            <a:r>
              <a:rPr lang="en-US" sz="2000" dirty="0"/>
              <a:t> con cui </a:t>
            </a:r>
            <a:r>
              <a:rPr lang="en-US" sz="2000" dirty="0" err="1"/>
              <a:t>si</a:t>
            </a:r>
            <a:r>
              <a:rPr lang="en-US" sz="2000" dirty="0"/>
              <a:t> genera la </a:t>
            </a:r>
            <a:r>
              <a:rPr lang="en-US" sz="2000" dirty="0" err="1"/>
              <a:t>corrente</a:t>
            </a:r>
            <a:r>
              <a:rPr lang="en-US" sz="2000" dirty="0"/>
              <a:t> </a:t>
            </a:r>
            <a:r>
              <a:rPr lang="en-US" sz="2000" dirty="0" err="1"/>
              <a:t>osservata</a:t>
            </a:r>
            <a:r>
              <a:rPr lang="en-US" sz="2000" dirty="0"/>
              <a:t> è </a:t>
            </a:r>
            <a:r>
              <a:rPr lang="en-US" sz="2000" dirty="0" err="1"/>
              <a:t>l’effetto</a:t>
            </a:r>
            <a:r>
              <a:rPr lang="en-US" sz="2000" dirty="0"/>
              <a:t> </a:t>
            </a:r>
            <a:r>
              <a:rPr lang="en-US" sz="2000" dirty="0" err="1"/>
              <a:t>fotoelettrico</a:t>
            </a:r>
            <a:r>
              <a:rPr lang="en-US" sz="2000" dirty="0"/>
              <a:t>:</a:t>
            </a:r>
          </a:p>
        </p:txBody>
      </p:sp>
      <p:pic>
        <p:nvPicPr>
          <p:cNvPr id="3076" name="Picture 4" descr="Risultati immagini per photoelectric effect">
            <a:extLst>
              <a:ext uri="{FF2B5EF4-FFF2-40B4-BE49-F238E27FC236}">
                <a16:creationId xmlns:a16="http://schemas.microsoft.com/office/drawing/2014/main" id="{9DB3F113-F479-4D2F-ABD2-888006549520}"/>
              </a:ext>
            </a:extLst>
          </p:cNvPr>
          <p:cNvPicPr>
            <a:picLocks noChangeAspect="1" noChangeArrowheads="1" noCrop="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83568" y="2996952"/>
            <a:ext cx="4333875" cy="3428372"/>
          </a:xfrm>
          <a:prstGeom prst="rect">
            <a:avLst/>
          </a:prstGeom>
          <a:noFill/>
          <a:extLst>
            <a:ext uri="{909E8E84-426E-40DD-AFC4-6F175D3DCCD1}">
              <a14:hiddenFill xmlns:a14="http://schemas.microsoft.com/office/drawing/2010/main">
                <a:solidFill>
                  <a:srgbClr val="FFFFFF"/>
                </a:solidFill>
              </a14:hiddenFill>
            </a:ext>
          </a:extLst>
        </p:spPr>
      </p:pic>
      <p:sp>
        <p:nvSpPr>
          <p:cNvPr id="2" name="CasellaDiTesto 1">
            <a:extLst>
              <a:ext uri="{FF2B5EF4-FFF2-40B4-BE49-F238E27FC236}">
                <a16:creationId xmlns:a16="http://schemas.microsoft.com/office/drawing/2014/main" id="{9F2D413A-6D15-41AF-82A9-DD6FBD07C2AA}"/>
              </a:ext>
            </a:extLst>
          </p:cNvPr>
          <p:cNvSpPr txBox="1"/>
          <p:nvPr/>
        </p:nvSpPr>
        <p:spPr>
          <a:xfrm>
            <a:off x="5436096" y="2942271"/>
            <a:ext cx="3312368" cy="1754326"/>
          </a:xfrm>
          <a:prstGeom prst="rect">
            <a:avLst/>
          </a:prstGeom>
          <a:noFill/>
        </p:spPr>
        <p:txBody>
          <a:bodyPr wrap="square" rtlCol="0">
            <a:spAutoFit/>
          </a:bodyPr>
          <a:lstStyle/>
          <a:p>
            <a:r>
              <a:rPr lang="it-IT" dirty="0"/>
              <a:t>I fotoni della radiazione colpendo una superficie metallica (nel caso più semplice) liberano elettroni. Che nel rilevatore vengono a loro volta rilevati da un catodo e trasformati in corrente.</a:t>
            </a:r>
          </a:p>
        </p:txBody>
      </p:sp>
      <p:sp>
        <p:nvSpPr>
          <p:cNvPr id="5" name="CasellaDiTesto 4">
            <a:extLst>
              <a:ext uri="{FF2B5EF4-FFF2-40B4-BE49-F238E27FC236}">
                <a16:creationId xmlns:a16="http://schemas.microsoft.com/office/drawing/2014/main" id="{F6250FE0-E764-4864-B8B9-AA7438FEBABA}"/>
              </a:ext>
            </a:extLst>
          </p:cNvPr>
          <p:cNvSpPr txBox="1"/>
          <p:nvPr/>
        </p:nvSpPr>
        <p:spPr>
          <a:xfrm>
            <a:off x="2555776" y="6396241"/>
            <a:ext cx="3528392" cy="276999"/>
          </a:xfrm>
          <a:prstGeom prst="rect">
            <a:avLst/>
          </a:prstGeom>
          <a:noFill/>
        </p:spPr>
        <p:txBody>
          <a:bodyPr wrap="square" rtlCol="0">
            <a:spAutoFit/>
          </a:bodyPr>
          <a:lstStyle/>
          <a:p>
            <a:r>
              <a:rPr lang="it-IT" sz="1200" dirty="0"/>
              <a:t>http://gvallver.perso.univ-pau.fr</a:t>
            </a:r>
          </a:p>
        </p:txBody>
      </p:sp>
      <p:pic>
        <p:nvPicPr>
          <p:cNvPr id="3078" name="Picture 6" descr="Risultati immagini per photoelectric effect">
            <a:extLst>
              <a:ext uri="{FF2B5EF4-FFF2-40B4-BE49-F238E27FC236}">
                <a16:creationId xmlns:a16="http://schemas.microsoft.com/office/drawing/2014/main" id="{49D734BA-F311-4D4E-83D2-D7B8C9775F7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868144" y="5291341"/>
            <a:ext cx="1538288" cy="1104900"/>
          </a:xfrm>
          <a:prstGeom prst="rect">
            <a:avLst/>
          </a:prstGeom>
          <a:noFill/>
          <a:extLst>
            <a:ext uri="{909E8E84-426E-40DD-AFC4-6F175D3DCCD1}">
              <a14:hiddenFill xmlns:a14="http://schemas.microsoft.com/office/drawing/2010/main">
                <a:solidFill>
                  <a:srgbClr val="FFFFFF"/>
                </a:solidFill>
              </a14:hiddenFill>
            </a:ext>
          </a:extLst>
        </p:spPr>
      </p:pic>
      <p:sp>
        <p:nvSpPr>
          <p:cNvPr id="6" name="Rettangolo 5">
            <a:extLst>
              <a:ext uri="{FF2B5EF4-FFF2-40B4-BE49-F238E27FC236}">
                <a16:creationId xmlns:a16="http://schemas.microsoft.com/office/drawing/2014/main" id="{ED669B24-653A-4812-A081-816B9E9C9BA2}"/>
              </a:ext>
            </a:extLst>
          </p:cNvPr>
          <p:cNvSpPr/>
          <p:nvPr/>
        </p:nvSpPr>
        <p:spPr>
          <a:xfrm rot="18388850">
            <a:off x="7577682" y="4716514"/>
            <a:ext cx="144016" cy="1027319"/>
          </a:xfrm>
          <a:prstGeom prst="rect">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it-IT"/>
          </a:p>
        </p:txBody>
      </p:sp>
      <p:cxnSp>
        <p:nvCxnSpPr>
          <p:cNvPr id="8" name="Connettore diritto 7">
            <a:extLst>
              <a:ext uri="{FF2B5EF4-FFF2-40B4-BE49-F238E27FC236}">
                <a16:creationId xmlns:a16="http://schemas.microsoft.com/office/drawing/2014/main" id="{0C568ECC-2EFF-498E-B7F4-C0BD866C1A83}"/>
              </a:ext>
            </a:extLst>
          </p:cNvPr>
          <p:cNvCxnSpPr>
            <a:cxnSpLocks/>
            <a:stCxn id="6" idx="3"/>
          </p:cNvCxnSpPr>
          <p:nvPr/>
        </p:nvCxnSpPr>
        <p:spPr>
          <a:xfrm flipV="1">
            <a:off x="7692503" y="4806407"/>
            <a:ext cx="263873" cy="365868"/>
          </a:xfrm>
          <a:prstGeom prst="line">
            <a:avLst/>
          </a:prstGeom>
        </p:spPr>
        <p:style>
          <a:lnRef idx="1">
            <a:schemeClr val="dk1"/>
          </a:lnRef>
          <a:fillRef idx="0">
            <a:schemeClr val="dk1"/>
          </a:fillRef>
          <a:effectRef idx="0">
            <a:schemeClr val="dk1"/>
          </a:effectRef>
          <a:fontRef idx="minor">
            <a:schemeClr val="tx1"/>
          </a:fontRef>
        </p:style>
      </p:cxnSp>
      <p:cxnSp>
        <p:nvCxnSpPr>
          <p:cNvPr id="11" name="Connettore diritto 10">
            <a:extLst>
              <a:ext uri="{FF2B5EF4-FFF2-40B4-BE49-F238E27FC236}">
                <a16:creationId xmlns:a16="http://schemas.microsoft.com/office/drawing/2014/main" id="{C629E344-C59F-4421-894F-B06CA97839D5}"/>
              </a:ext>
            </a:extLst>
          </p:cNvPr>
          <p:cNvCxnSpPr/>
          <p:nvPr/>
        </p:nvCxnSpPr>
        <p:spPr>
          <a:xfrm>
            <a:off x="7956376" y="4811035"/>
            <a:ext cx="792088" cy="0"/>
          </a:xfrm>
          <a:prstGeom prst="line">
            <a:avLst/>
          </a:prstGeom>
        </p:spPr>
        <p:style>
          <a:lnRef idx="1">
            <a:schemeClr val="dk1"/>
          </a:lnRef>
          <a:fillRef idx="0">
            <a:schemeClr val="dk1"/>
          </a:fillRef>
          <a:effectRef idx="0">
            <a:schemeClr val="dk1"/>
          </a:effectRef>
          <a:fontRef idx="minor">
            <a:schemeClr val="tx1"/>
          </a:fontRef>
        </p:style>
      </p:cxnSp>
      <p:cxnSp>
        <p:nvCxnSpPr>
          <p:cNvPr id="13" name="Connettore diritto 12">
            <a:extLst>
              <a:ext uri="{FF2B5EF4-FFF2-40B4-BE49-F238E27FC236}">
                <a16:creationId xmlns:a16="http://schemas.microsoft.com/office/drawing/2014/main" id="{7CCEF21D-F084-4A17-A654-9D2679177EBA}"/>
              </a:ext>
            </a:extLst>
          </p:cNvPr>
          <p:cNvCxnSpPr/>
          <p:nvPr/>
        </p:nvCxnSpPr>
        <p:spPr>
          <a:xfrm>
            <a:off x="8748464" y="4221088"/>
            <a:ext cx="0" cy="1070253"/>
          </a:xfrm>
          <a:prstGeom prst="line">
            <a:avLst/>
          </a:prstGeom>
        </p:spPr>
        <p:style>
          <a:lnRef idx="1">
            <a:schemeClr val="dk1"/>
          </a:lnRef>
          <a:fillRef idx="0">
            <a:schemeClr val="dk1"/>
          </a:fillRef>
          <a:effectRef idx="0">
            <a:schemeClr val="dk1"/>
          </a:effectRef>
          <a:fontRef idx="minor">
            <a:schemeClr val="tx1"/>
          </a:fontRef>
        </p:style>
      </p:cxnSp>
      <p:sp>
        <p:nvSpPr>
          <p:cNvPr id="17" name="CasellaDiTesto 16">
            <a:extLst>
              <a:ext uri="{FF2B5EF4-FFF2-40B4-BE49-F238E27FC236}">
                <a16:creationId xmlns:a16="http://schemas.microsoft.com/office/drawing/2014/main" id="{C70887C1-77D4-4ABC-A457-A81107D4A2E2}"/>
              </a:ext>
            </a:extLst>
          </p:cNvPr>
          <p:cNvSpPr txBox="1"/>
          <p:nvPr/>
        </p:nvSpPr>
        <p:spPr>
          <a:xfrm>
            <a:off x="5724128" y="6356791"/>
            <a:ext cx="3528392" cy="261610"/>
          </a:xfrm>
          <a:prstGeom prst="rect">
            <a:avLst/>
          </a:prstGeom>
          <a:noFill/>
        </p:spPr>
        <p:txBody>
          <a:bodyPr wrap="square" rtlCol="0">
            <a:spAutoFit/>
          </a:bodyPr>
          <a:lstStyle/>
          <a:p>
            <a:r>
              <a:rPr lang="it-IT" sz="1100" dirty="0"/>
              <a:t>en.wikipedia.org/wiki/</a:t>
            </a:r>
            <a:r>
              <a:rPr lang="it-IT" sz="1100" dirty="0" err="1"/>
              <a:t>Photoelectric_effect</a:t>
            </a:r>
            <a:endParaRPr lang="it-IT" sz="1100" dirty="0"/>
          </a:p>
        </p:txBody>
      </p:sp>
      <p:sp>
        <p:nvSpPr>
          <p:cNvPr id="18" name="CasellaDiTesto 17">
            <a:extLst>
              <a:ext uri="{FF2B5EF4-FFF2-40B4-BE49-F238E27FC236}">
                <a16:creationId xmlns:a16="http://schemas.microsoft.com/office/drawing/2014/main" id="{B7BAE178-8C6E-442A-B5CF-1AF81DFDEB30}"/>
              </a:ext>
            </a:extLst>
          </p:cNvPr>
          <p:cNvSpPr txBox="1"/>
          <p:nvPr/>
        </p:nvSpPr>
        <p:spPr>
          <a:xfrm>
            <a:off x="7818659" y="5020012"/>
            <a:ext cx="3528392" cy="261610"/>
          </a:xfrm>
          <a:prstGeom prst="rect">
            <a:avLst/>
          </a:prstGeom>
          <a:noFill/>
        </p:spPr>
        <p:txBody>
          <a:bodyPr wrap="square" rtlCol="0">
            <a:spAutoFit/>
          </a:bodyPr>
          <a:lstStyle/>
          <a:p>
            <a:r>
              <a:rPr lang="it-IT" sz="1100" dirty="0"/>
              <a:t>elettrodo</a:t>
            </a:r>
          </a:p>
        </p:txBody>
      </p:sp>
      <p:sp>
        <p:nvSpPr>
          <p:cNvPr id="7" name="Segnaposto numero diapositiva 6">
            <a:extLst>
              <a:ext uri="{FF2B5EF4-FFF2-40B4-BE49-F238E27FC236}">
                <a16:creationId xmlns:a16="http://schemas.microsoft.com/office/drawing/2014/main" id="{AE992AD8-A900-4D19-BCE0-4028788FA29B}"/>
              </a:ext>
            </a:extLst>
          </p:cNvPr>
          <p:cNvSpPr>
            <a:spLocks noGrp="1"/>
          </p:cNvSpPr>
          <p:nvPr>
            <p:ph type="sldNum" sz="quarter" idx="12"/>
          </p:nvPr>
        </p:nvSpPr>
        <p:spPr/>
        <p:txBody>
          <a:bodyPr/>
          <a:lstStyle/>
          <a:p>
            <a:pPr lvl="0"/>
            <a:fld id="{C5B879D8-86BF-4C51-8339-B07B2F9B8FE0}" type="slidenum">
              <a:rPr lang="it-IT" smtClean="0"/>
              <a:pPr lvl="0"/>
              <a:t>44</a:t>
            </a:fld>
            <a:endParaRPr lang="it-IT"/>
          </a:p>
        </p:txBody>
      </p:sp>
    </p:spTree>
    <p:extLst>
      <p:ext uri="{BB962C8B-B14F-4D97-AF65-F5344CB8AC3E}">
        <p14:creationId xmlns:p14="http://schemas.microsoft.com/office/powerpoint/2010/main" val="3735297921"/>
      </p:ext>
    </p:extLst>
  </p:cSld>
  <p:clrMapOvr>
    <a:masterClrMapping/>
  </p:clrMapOvr>
  <p:transition/>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sellaDiTesto 2">
            <a:extLst>
              <a:ext uri="{FF2B5EF4-FFF2-40B4-BE49-F238E27FC236}">
                <a16:creationId xmlns:a16="http://schemas.microsoft.com/office/drawing/2014/main" id="{1484E913-E903-4F88-B118-7718E031817F}"/>
              </a:ext>
            </a:extLst>
          </p:cNvPr>
          <p:cNvSpPr txBox="1"/>
          <p:nvPr/>
        </p:nvSpPr>
        <p:spPr>
          <a:xfrm>
            <a:off x="683568" y="1196752"/>
            <a:ext cx="7776864" cy="1015663"/>
          </a:xfrm>
          <a:prstGeom prst="rect">
            <a:avLst/>
          </a:prstGeom>
        </p:spPr>
        <p:style>
          <a:lnRef idx="2">
            <a:schemeClr val="accent2"/>
          </a:lnRef>
          <a:fillRef idx="1">
            <a:schemeClr val="lt1"/>
          </a:fillRef>
          <a:effectRef idx="0">
            <a:schemeClr val="accent2"/>
          </a:effectRef>
          <a:fontRef idx="minor">
            <a:schemeClr val="dk1"/>
          </a:fontRef>
        </p:style>
        <p:txBody>
          <a:bodyPr wrap="square" rtlCol="0">
            <a:spAutoFit/>
          </a:bodyPr>
          <a:lstStyle/>
          <a:p>
            <a:pPr algn="just"/>
            <a:r>
              <a:rPr lang="it-IT" sz="2000" dirty="0"/>
              <a:t>Il Registratore è il punto finale del analisi. La corrente registrata dal rivelatore viene trasformata in un segnale digitale (ai giorni nostri) e elaborato al PC</a:t>
            </a:r>
          </a:p>
        </p:txBody>
      </p:sp>
      <p:pic>
        <p:nvPicPr>
          <p:cNvPr id="2050" name="Picture 2" descr="Risultati immagini per nanodrop tablet">
            <a:extLst>
              <a:ext uri="{FF2B5EF4-FFF2-40B4-BE49-F238E27FC236}">
                <a16:creationId xmlns:a16="http://schemas.microsoft.com/office/drawing/2014/main" id="{6AC73E0A-198B-417E-8B53-D0C1C034C84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907704" y="2462840"/>
            <a:ext cx="5112568" cy="4134512"/>
          </a:xfrm>
          <a:prstGeom prst="rect">
            <a:avLst/>
          </a:prstGeom>
          <a:noFill/>
          <a:extLst>
            <a:ext uri="{909E8E84-426E-40DD-AFC4-6F175D3DCCD1}">
              <a14:hiddenFill xmlns:a14="http://schemas.microsoft.com/office/drawing/2010/main">
                <a:solidFill>
                  <a:srgbClr val="FFFFFF"/>
                </a:solidFill>
              </a14:hiddenFill>
            </a:ext>
          </a:extLst>
        </p:spPr>
      </p:pic>
      <p:sp>
        <p:nvSpPr>
          <p:cNvPr id="6" name="CasellaDiTesto 5">
            <a:extLst>
              <a:ext uri="{FF2B5EF4-FFF2-40B4-BE49-F238E27FC236}">
                <a16:creationId xmlns:a16="http://schemas.microsoft.com/office/drawing/2014/main" id="{D0FD9838-8B8D-42DD-ADF3-2EDB4E5F835F}"/>
              </a:ext>
            </a:extLst>
          </p:cNvPr>
          <p:cNvSpPr txBox="1"/>
          <p:nvPr/>
        </p:nvSpPr>
        <p:spPr>
          <a:xfrm>
            <a:off x="1331640" y="-2320"/>
            <a:ext cx="5832648" cy="1077218"/>
          </a:xfrm>
          <a:prstGeom prst="rect">
            <a:avLst/>
          </a:prstGeom>
          <a:noFill/>
        </p:spPr>
        <p:txBody>
          <a:bodyPr wrap="square" rtlCol="0">
            <a:spAutoFit/>
          </a:bodyPr>
          <a:lstStyle/>
          <a:p>
            <a:r>
              <a:rPr lang="it-IT" sz="3200" dirty="0">
                <a:solidFill>
                  <a:srgbClr val="FF0000"/>
                </a:solidFill>
              </a:rPr>
              <a:t>Spettrometro UV-VIS: </a:t>
            </a:r>
          </a:p>
          <a:p>
            <a:r>
              <a:rPr lang="it-IT" sz="3200" dirty="0">
                <a:solidFill>
                  <a:srgbClr val="FF0000"/>
                </a:solidFill>
              </a:rPr>
              <a:t>Registratore</a:t>
            </a:r>
            <a:endParaRPr lang="en-US" sz="3200" dirty="0">
              <a:solidFill>
                <a:srgbClr val="FF0000"/>
              </a:solidFill>
            </a:endParaRPr>
          </a:p>
        </p:txBody>
      </p:sp>
      <p:sp>
        <p:nvSpPr>
          <p:cNvPr id="2" name="Segnaposto numero diapositiva 1">
            <a:extLst>
              <a:ext uri="{FF2B5EF4-FFF2-40B4-BE49-F238E27FC236}">
                <a16:creationId xmlns:a16="http://schemas.microsoft.com/office/drawing/2014/main" id="{ED27BDDC-5EDE-41A6-AFE6-AC2A4F305287}"/>
              </a:ext>
            </a:extLst>
          </p:cNvPr>
          <p:cNvSpPr>
            <a:spLocks noGrp="1"/>
          </p:cNvSpPr>
          <p:nvPr>
            <p:ph type="sldNum" sz="quarter" idx="12"/>
          </p:nvPr>
        </p:nvSpPr>
        <p:spPr/>
        <p:txBody>
          <a:bodyPr/>
          <a:lstStyle/>
          <a:p>
            <a:pPr lvl="0"/>
            <a:fld id="{C5B879D8-86BF-4C51-8339-B07B2F9B8FE0}" type="slidenum">
              <a:rPr lang="it-IT" smtClean="0"/>
              <a:pPr lvl="0"/>
              <a:t>45</a:t>
            </a:fld>
            <a:endParaRPr lang="it-IT"/>
          </a:p>
        </p:txBody>
      </p:sp>
    </p:spTree>
    <p:extLst>
      <p:ext uri="{BB962C8B-B14F-4D97-AF65-F5344CB8AC3E}">
        <p14:creationId xmlns:p14="http://schemas.microsoft.com/office/powerpoint/2010/main" val="1547934010"/>
      </p:ext>
    </p:extLst>
  </p:cSld>
  <p:clrMapOvr>
    <a:masterClrMapping/>
  </p:clrMapOvr>
  <p:transition/>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asellaDiTesto 1">
            <a:extLst>
              <a:ext uri="{FF2B5EF4-FFF2-40B4-BE49-F238E27FC236}">
                <a16:creationId xmlns:a16="http://schemas.microsoft.com/office/drawing/2014/main" id="{6543AC83-FD23-4F39-9200-48A1A596C4F7}"/>
              </a:ext>
            </a:extLst>
          </p:cNvPr>
          <p:cNvSpPr txBox="1"/>
          <p:nvPr/>
        </p:nvSpPr>
        <p:spPr>
          <a:xfrm>
            <a:off x="1331640" y="-27384"/>
            <a:ext cx="7056784" cy="1077218"/>
          </a:xfrm>
          <a:prstGeom prst="rect">
            <a:avLst/>
          </a:prstGeom>
          <a:noFill/>
        </p:spPr>
        <p:txBody>
          <a:bodyPr wrap="square" rtlCol="0">
            <a:spAutoFit/>
          </a:bodyPr>
          <a:lstStyle/>
          <a:p>
            <a:r>
              <a:rPr lang="it-IT" sz="3200" dirty="0">
                <a:solidFill>
                  <a:srgbClr val="FF0000"/>
                </a:solidFill>
              </a:rPr>
              <a:t>Spettrometro UV-VIS, possibili schemi:</a:t>
            </a:r>
          </a:p>
          <a:p>
            <a:r>
              <a:rPr lang="it-IT" sz="3200" dirty="0">
                <a:solidFill>
                  <a:srgbClr val="FF0000"/>
                </a:solidFill>
              </a:rPr>
              <a:t>Singolo raggio - Doppio Raggio</a:t>
            </a:r>
            <a:endParaRPr lang="en-US" sz="3200" dirty="0">
              <a:solidFill>
                <a:srgbClr val="FF0000"/>
              </a:solidFill>
            </a:endParaRPr>
          </a:p>
        </p:txBody>
      </p:sp>
      <p:sp>
        <p:nvSpPr>
          <p:cNvPr id="3" name="CasellaDiTesto 2">
            <a:extLst>
              <a:ext uri="{FF2B5EF4-FFF2-40B4-BE49-F238E27FC236}">
                <a16:creationId xmlns:a16="http://schemas.microsoft.com/office/drawing/2014/main" id="{00FD26F3-EA0C-4769-B90B-E0AC78DE846E}"/>
              </a:ext>
            </a:extLst>
          </p:cNvPr>
          <p:cNvSpPr txBox="1"/>
          <p:nvPr/>
        </p:nvSpPr>
        <p:spPr>
          <a:xfrm>
            <a:off x="467544" y="1196752"/>
            <a:ext cx="7848872" cy="1754326"/>
          </a:xfrm>
          <a:prstGeom prst="rect">
            <a:avLst/>
          </a:prstGeom>
          <a:noFill/>
        </p:spPr>
        <p:txBody>
          <a:bodyPr wrap="square" rtlCol="0">
            <a:spAutoFit/>
          </a:bodyPr>
          <a:lstStyle/>
          <a:p>
            <a:r>
              <a:rPr lang="it-IT" b="1" dirty="0"/>
              <a:t>Doppio Raggio. </a:t>
            </a:r>
            <a:r>
              <a:rPr lang="it-IT" dirty="0"/>
              <a:t>Strumento che abbiamo visto fin ora. Due cammini ottici differenti, uno per il campione e uno per il bianco.</a:t>
            </a:r>
          </a:p>
          <a:p>
            <a:r>
              <a:rPr lang="it-IT" dirty="0"/>
              <a:t>(E’ lo strumento che troverete in lab)</a:t>
            </a:r>
          </a:p>
          <a:p>
            <a:r>
              <a:rPr lang="it-IT" b="1" dirty="0"/>
              <a:t>Singolo Raggio. </a:t>
            </a:r>
            <a:r>
              <a:rPr lang="it-IT" dirty="0"/>
              <a:t>Strumento in cui il campione e il bianco condividono lo stesso cammino ottico. </a:t>
            </a:r>
            <a:endParaRPr lang="it-IT" b="1" dirty="0"/>
          </a:p>
          <a:p>
            <a:r>
              <a:rPr lang="it-IT" b="1" dirty="0"/>
              <a:t> </a:t>
            </a:r>
            <a:endParaRPr lang="en-US" b="1" dirty="0"/>
          </a:p>
        </p:txBody>
      </p:sp>
      <p:pic>
        <p:nvPicPr>
          <p:cNvPr id="4" name="Immagine 3">
            <a:extLst>
              <a:ext uri="{FF2B5EF4-FFF2-40B4-BE49-F238E27FC236}">
                <a16:creationId xmlns:a16="http://schemas.microsoft.com/office/drawing/2014/main" id="{C53DDB09-3A38-421A-9F3F-8ABC69EA1A9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817748" y="3414877"/>
            <a:ext cx="4326251" cy="2548576"/>
          </a:xfrm>
          <a:prstGeom prst="rect">
            <a:avLst/>
          </a:prstGeom>
        </p:spPr>
      </p:pic>
      <p:sp>
        <p:nvSpPr>
          <p:cNvPr id="5" name="CasellaDiTesto 4">
            <a:extLst>
              <a:ext uri="{FF2B5EF4-FFF2-40B4-BE49-F238E27FC236}">
                <a16:creationId xmlns:a16="http://schemas.microsoft.com/office/drawing/2014/main" id="{820EA7D1-ED8F-436D-BA40-92C168EBCDF3}"/>
              </a:ext>
            </a:extLst>
          </p:cNvPr>
          <p:cNvSpPr txBox="1"/>
          <p:nvPr/>
        </p:nvSpPr>
        <p:spPr>
          <a:xfrm>
            <a:off x="6660232" y="6331386"/>
            <a:ext cx="2664296" cy="553998"/>
          </a:xfrm>
          <a:prstGeom prst="rect">
            <a:avLst/>
          </a:prstGeom>
          <a:noFill/>
        </p:spPr>
        <p:txBody>
          <a:bodyPr wrap="square" rtlCol="0">
            <a:spAutoFit/>
          </a:bodyPr>
          <a:lstStyle/>
          <a:p>
            <a:r>
              <a:rPr lang="it-IT" sz="1000" dirty="0"/>
              <a:t>EXPERIMENTAL ORGANIC CHEMISTRY: </a:t>
            </a:r>
          </a:p>
          <a:p>
            <a:r>
              <a:rPr lang="it-IT" sz="1000" dirty="0"/>
              <a:t>A MINISCALE AND MICROSCALE APPROACH. </a:t>
            </a:r>
          </a:p>
          <a:p>
            <a:r>
              <a:rPr lang="it-IT" sz="1000" dirty="0"/>
              <a:t>Gilbert J.C., Martin S.F.</a:t>
            </a:r>
            <a:endParaRPr lang="en-US" sz="1000" dirty="0"/>
          </a:p>
        </p:txBody>
      </p:sp>
      <p:grpSp>
        <p:nvGrpSpPr>
          <p:cNvPr id="16" name="Gruppo 15">
            <a:extLst>
              <a:ext uri="{FF2B5EF4-FFF2-40B4-BE49-F238E27FC236}">
                <a16:creationId xmlns:a16="http://schemas.microsoft.com/office/drawing/2014/main" id="{A3C52E3D-6FCE-4015-977D-DCDBE85BF9F7}"/>
              </a:ext>
            </a:extLst>
          </p:cNvPr>
          <p:cNvGrpSpPr/>
          <p:nvPr/>
        </p:nvGrpSpPr>
        <p:grpSpPr>
          <a:xfrm>
            <a:off x="461864" y="3131676"/>
            <a:ext cx="7206480" cy="2831777"/>
            <a:chOff x="461864" y="3131676"/>
            <a:chExt cx="7206480" cy="2831777"/>
          </a:xfrm>
        </p:grpSpPr>
        <p:pic>
          <p:nvPicPr>
            <p:cNvPr id="6" name="Immagine 5">
              <a:extLst>
                <a:ext uri="{FF2B5EF4-FFF2-40B4-BE49-F238E27FC236}">
                  <a16:creationId xmlns:a16="http://schemas.microsoft.com/office/drawing/2014/main" id="{0F8B92D0-8B7E-4ADC-A55C-AEB5526E6CC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61864" y="3414877"/>
              <a:ext cx="4326251" cy="2548576"/>
            </a:xfrm>
            <a:prstGeom prst="rect">
              <a:avLst/>
            </a:prstGeom>
          </p:spPr>
        </p:pic>
        <p:sp>
          <p:nvSpPr>
            <p:cNvPr id="7" name="CasellaDiTesto 6">
              <a:extLst>
                <a:ext uri="{FF2B5EF4-FFF2-40B4-BE49-F238E27FC236}">
                  <a16:creationId xmlns:a16="http://schemas.microsoft.com/office/drawing/2014/main" id="{124AEDFB-BD06-4A1E-BF31-44E5C1C203BD}"/>
                </a:ext>
              </a:extLst>
            </p:cNvPr>
            <p:cNvSpPr txBox="1"/>
            <p:nvPr/>
          </p:nvSpPr>
          <p:spPr>
            <a:xfrm>
              <a:off x="539552" y="3140968"/>
              <a:ext cx="2808312" cy="369332"/>
            </a:xfrm>
            <a:prstGeom prst="rect">
              <a:avLst/>
            </a:prstGeom>
            <a:noFill/>
          </p:spPr>
          <p:txBody>
            <a:bodyPr wrap="square" rtlCol="0">
              <a:spAutoFit/>
            </a:bodyPr>
            <a:lstStyle/>
            <a:p>
              <a:r>
                <a:rPr lang="it-IT" b="1" dirty="0"/>
                <a:t>Doppio Raggio</a:t>
              </a:r>
              <a:endParaRPr lang="en-US" dirty="0"/>
            </a:p>
          </p:txBody>
        </p:sp>
        <p:sp>
          <p:nvSpPr>
            <p:cNvPr id="8" name="CasellaDiTesto 7">
              <a:extLst>
                <a:ext uri="{FF2B5EF4-FFF2-40B4-BE49-F238E27FC236}">
                  <a16:creationId xmlns:a16="http://schemas.microsoft.com/office/drawing/2014/main" id="{D608A5FF-094A-4951-8D90-63B71839D2D6}"/>
                </a:ext>
              </a:extLst>
            </p:cNvPr>
            <p:cNvSpPr txBox="1"/>
            <p:nvPr/>
          </p:nvSpPr>
          <p:spPr>
            <a:xfrm>
              <a:off x="4860032" y="3131676"/>
              <a:ext cx="2808312" cy="369332"/>
            </a:xfrm>
            <a:prstGeom prst="rect">
              <a:avLst/>
            </a:prstGeom>
            <a:noFill/>
          </p:spPr>
          <p:txBody>
            <a:bodyPr wrap="square" rtlCol="0">
              <a:spAutoFit/>
            </a:bodyPr>
            <a:lstStyle/>
            <a:p>
              <a:r>
                <a:rPr lang="it-IT" b="1" dirty="0"/>
                <a:t>Singolo Raggio</a:t>
              </a:r>
              <a:endParaRPr lang="en-US" dirty="0"/>
            </a:p>
          </p:txBody>
        </p:sp>
        <p:sp>
          <p:nvSpPr>
            <p:cNvPr id="9" name="Rettangolo 8">
              <a:extLst>
                <a:ext uri="{FF2B5EF4-FFF2-40B4-BE49-F238E27FC236}">
                  <a16:creationId xmlns:a16="http://schemas.microsoft.com/office/drawing/2014/main" id="{9CCBE84E-7A64-480A-9034-000CFF2BE5A9}"/>
                </a:ext>
              </a:extLst>
            </p:cNvPr>
            <p:cNvSpPr/>
            <p:nvPr/>
          </p:nvSpPr>
          <p:spPr>
            <a:xfrm>
              <a:off x="6012160" y="3944780"/>
              <a:ext cx="1656184" cy="504056"/>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 name="Immagine 9">
              <a:extLst>
                <a:ext uri="{FF2B5EF4-FFF2-40B4-BE49-F238E27FC236}">
                  <a16:creationId xmlns:a16="http://schemas.microsoft.com/office/drawing/2014/main" id="{DA01B4CD-21AB-4C4E-98D4-B096285A00BC}"/>
                </a:ext>
              </a:extLst>
            </p:cNvPr>
            <p:cNvPicPr>
              <a:picLocks noChangeAspect="1"/>
            </p:cNvPicPr>
            <p:nvPr/>
          </p:nvPicPr>
          <p:blipFill rotWithShape="1">
            <a:blip r:embed="rId2">
              <a:extLst>
                <a:ext uri="{28A0092B-C50C-407E-A947-70E740481C1C}">
                  <a14:useLocalDpi xmlns:a14="http://schemas.microsoft.com/office/drawing/2010/main" val="0"/>
                </a:ext>
              </a:extLst>
            </a:blip>
            <a:srcRect l="37401" t="3050" r="34303" b="82512"/>
            <a:stretch/>
          </p:blipFill>
          <p:spPr>
            <a:xfrm>
              <a:off x="6444207" y="3775284"/>
              <a:ext cx="1224137" cy="367934"/>
            </a:xfrm>
            <a:prstGeom prst="rect">
              <a:avLst/>
            </a:prstGeom>
          </p:spPr>
        </p:pic>
        <p:sp>
          <p:nvSpPr>
            <p:cNvPr id="11" name="Rettangolo 10">
              <a:extLst>
                <a:ext uri="{FF2B5EF4-FFF2-40B4-BE49-F238E27FC236}">
                  <a16:creationId xmlns:a16="http://schemas.microsoft.com/office/drawing/2014/main" id="{389669F5-AB79-4B7A-9129-7E4A46311F3B}"/>
                </a:ext>
              </a:extLst>
            </p:cNvPr>
            <p:cNvSpPr/>
            <p:nvPr/>
          </p:nvSpPr>
          <p:spPr>
            <a:xfrm>
              <a:off x="6012160" y="3515809"/>
              <a:ext cx="1624172" cy="245004"/>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mc:AlternateContent xmlns:mc="http://schemas.openxmlformats.org/markup-compatibility/2006" xmlns:p14="http://schemas.microsoft.com/office/powerpoint/2010/main">
          <mc:Choice Requires="p14">
            <p:contentPart p14:bwMode="auto" r:id="rId3">
              <p14:nvContentPartPr>
                <p14:cNvPr id="12" name="Input penna 11">
                  <a:extLst>
                    <a:ext uri="{FF2B5EF4-FFF2-40B4-BE49-F238E27FC236}">
                      <a16:creationId xmlns:a16="http://schemas.microsoft.com/office/drawing/2014/main" id="{D5C7221F-C805-46C4-A15B-8072A58DE0ED}"/>
                    </a:ext>
                  </a:extLst>
                </p14:cNvPr>
                <p14:cNvContentPartPr/>
                <p14:nvPr/>
              </p14:nvContentPartPr>
              <p14:xfrm>
                <a:off x="6339312" y="4082588"/>
                <a:ext cx="201456" cy="62064"/>
              </p14:xfrm>
            </p:contentPart>
          </mc:Choice>
          <mc:Fallback xmlns="">
            <p:pic>
              <p:nvPicPr>
                <p:cNvPr id="12" name="Input penna 11">
                  <a:extLst>
                    <a:ext uri="{FF2B5EF4-FFF2-40B4-BE49-F238E27FC236}">
                      <a16:creationId xmlns:a16="http://schemas.microsoft.com/office/drawing/2014/main" id="{D5C7221F-C805-46C4-A15B-8072A58DE0ED}"/>
                    </a:ext>
                  </a:extLst>
                </p:cNvPr>
                <p:cNvPicPr/>
                <p:nvPr/>
              </p:nvPicPr>
              <p:blipFill>
                <a:blip r:embed="rId4"/>
                <a:stretch>
                  <a:fillRect/>
                </a:stretch>
              </p:blipFill>
              <p:spPr>
                <a:xfrm>
                  <a:off x="6324948" y="4068238"/>
                  <a:ext cx="229825" cy="90405"/>
                </a:xfrm>
                <a:prstGeom prst="rect">
                  <a:avLst/>
                </a:prstGeom>
              </p:spPr>
            </p:pic>
          </mc:Fallback>
        </mc:AlternateContent>
        <mc:AlternateContent xmlns:mc="http://schemas.openxmlformats.org/markup-compatibility/2006" xmlns:p14="http://schemas.microsoft.com/office/powerpoint/2010/main">
          <mc:Choice Requires="p14">
            <p:contentPart p14:bwMode="auto" r:id="rId5">
              <p14:nvContentPartPr>
                <p14:cNvPr id="13" name="Input penna 12">
                  <a:extLst>
                    <a:ext uri="{FF2B5EF4-FFF2-40B4-BE49-F238E27FC236}">
                      <a16:creationId xmlns:a16="http://schemas.microsoft.com/office/drawing/2014/main" id="{44D01E60-7204-4220-9A97-257323DC8100}"/>
                    </a:ext>
                  </a:extLst>
                </p14:cNvPr>
                <p14:cNvContentPartPr/>
                <p14:nvPr/>
              </p14:nvContentPartPr>
              <p14:xfrm>
                <a:off x="7514064" y="3736556"/>
                <a:ext cx="36288" cy="126000"/>
              </p14:xfrm>
            </p:contentPart>
          </mc:Choice>
          <mc:Fallback xmlns="">
            <p:pic>
              <p:nvPicPr>
                <p:cNvPr id="13" name="Input penna 12">
                  <a:extLst>
                    <a:ext uri="{FF2B5EF4-FFF2-40B4-BE49-F238E27FC236}">
                      <a16:creationId xmlns:a16="http://schemas.microsoft.com/office/drawing/2014/main" id="{44D01E60-7204-4220-9A97-257323DC8100}"/>
                    </a:ext>
                  </a:extLst>
                </p:cNvPr>
                <p:cNvPicPr/>
                <p:nvPr/>
              </p:nvPicPr>
              <p:blipFill>
                <a:blip r:embed="rId6"/>
                <a:stretch>
                  <a:fillRect/>
                </a:stretch>
              </p:blipFill>
              <p:spPr>
                <a:xfrm>
                  <a:off x="7499833" y="3722197"/>
                  <a:ext cx="64393" cy="154359"/>
                </a:xfrm>
                <a:prstGeom prst="rect">
                  <a:avLst/>
                </a:prstGeom>
              </p:spPr>
            </p:pic>
          </mc:Fallback>
        </mc:AlternateContent>
        <mc:AlternateContent xmlns:mc="http://schemas.openxmlformats.org/markup-compatibility/2006" xmlns:p14="http://schemas.microsoft.com/office/powerpoint/2010/main">
          <mc:Choice Requires="p14">
            <p:contentPart p14:bwMode="auto" r:id="rId7">
              <p14:nvContentPartPr>
                <p14:cNvPr id="14" name="Input penna 13">
                  <a:extLst>
                    <a:ext uri="{FF2B5EF4-FFF2-40B4-BE49-F238E27FC236}">
                      <a16:creationId xmlns:a16="http://schemas.microsoft.com/office/drawing/2014/main" id="{66A6E3FE-237E-4C93-A1F3-A241B3AECD65}"/>
                    </a:ext>
                  </a:extLst>
                </p14:cNvPr>
                <p14:cNvContentPartPr/>
                <p14:nvPr/>
              </p14:nvContentPartPr>
              <p14:xfrm>
                <a:off x="6236352" y="3733244"/>
                <a:ext cx="203040" cy="154080"/>
              </p14:xfrm>
            </p:contentPart>
          </mc:Choice>
          <mc:Fallback xmlns="">
            <p:pic>
              <p:nvPicPr>
                <p:cNvPr id="14" name="Input penna 13">
                  <a:extLst>
                    <a:ext uri="{FF2B5EF4-FFF2-40B4-BE49-F238E27FC236}">
                      <a16:creationId xmlns:a16="http://schemas.microsoft.com/office/drawing/2014/main" id="{66A6E3FE-237E-4C93-A1F3-A241B3AECD65}"/>
                    </a:ext>
                  </a:extLst>
                </p:cNvPr>
                <p:cNvPicPr/>
                <p:nvPr/>
              </p:nvPicPr>
              <p:blipFill>
                <a:blip r:embed="rId8"/>
                <a:stretch>
                  <a:fillRect/>
                </a:stretch>
              </p:blipFill>
              <p:spPr>
                <a:xfrm>
                  <a:off x="6221977" y="3718844"/>
                  <a:ext cx="231430" cy="182520"/>
                </a:xfrm>
                <a:prstGeom prst="rect">
                  <a:avLst/>
                </a:prstGeom>
              </p:spPr>
            </p:pic>
          </mc:Fallback>
        </mc:AlternateContent>
      </p:grpSp>
      <p:sp>
        <p:nvSpPr>
          <p:cNvPr id="15" name="Rettangolo 14">
            <a:extLst>
              <a:ext uri="{FF2B5EF4-FFF2-40B4-BE49-F238E27FC236}">
                <a16:creationId xmlns:a16="http://schemas.microsoft.com/office/drawing/2014/main" id="{E4AE868B-04F3-4905-98B8-DEE5F4DB89C3}"/>
              </a:ext>
            </a:extLst>
          </p:cNvPr>
          <p:cNvSpPr/>
          <p:nvPr/>
        </p:nvSpPr>
        <p:spPr>
          <a:xfrm>
            <a:off x="492656" y="5661248"/>
            <a:ext cx="8280920" cy="432048"/>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Segnaposto numero diapositiva 16">
            <a:extLst>
              <a:ext uri="{FF2B5EF4-FFF2-40B4-BE49-F238E27FC236}">
                <a16:creationId xmlns:a16="http://schemas.microsoft.com/office/drawing/2014/main" id="{64A4BC5F-82F8-4CE9-9BCF-ABB1FB561C51}"/>
              </a:ext>
            </a:extLst>
          </p:cNvPr>
          <p:cNvSpPr>
            <a:spLocks noGrp="1"/>
          </p:cNvSpPr>
          <p:nvPr>
            <p:ph type="sldNum" sz="quarter" idx="12"/>
          </p:nvPr>
        </p:nvSpPr>
        <p:spPr/>
        <p:txBody>
          <a:bodyPr/>
          <a:lstStyle/>
          <a:p>
            <a:pPr lvl="0"/>
            <a:fld id="{C5B879D8-86BF-4C51-8339-B07B2F9B8FE0}" type="slidenum">
              <a:rPr lang="it-IT" smtClean="0"/>
              <a:pPr lvl="0"/>
              <a:t>46</a:t>
            </a:fld>
            <a:endParaRPr lang="it-IT"/>
          </a:p>
        </p:txBody>
      </p:sp>
    </p:spTree>
    <p:extLst>
      <p:ext uri="{BB962C8B-B14F-4D97-AF65-F5344CB8AC3E}">
        <p14:creationId xmlns:p14="http://schemas.microsoft.com/office/powerpoint/2010/main" val="2931218452"/>
      </p:ext>
    </p:extLst>
  </p:cSld>
  <p:clrMapOvr>
    <a:masterClrMapping/>
  </p:clrMapOvr>
  <p:transition/>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asellaDiTesto 1">
            <a:extLst>
              <a:ext uri="{FF2B5EF4-FFF2-40B4-BE49-F238E27FC236}">
                <a16:creationId xmlns:a16="http://schemas.microsoft.com/office/drawing/2014/main" id="{6543AC83-FD23-4F39-9200-48A1A596C4F7}"/>
              </a:ext>
            </a:extLst>
          </p:cNvPr>
          <p:cNvSpPr txBox="1"/>
          <p:nvPr/>
        </p:nvSpPr>
        <p:spPr>
          <a:xfrm>
            <a:off x="1396012" y="-27384"/>
            <a:ext cx="6992412" cy="1077218"/>
          </a:xfrm>
          <a:prstGeom prst="rect">
            <a:avLst/>
          </a:prstGeom>
          <a:noFill/>
        </p:spPr>
        <p:txBody>
          <a:bodyPr wrap="square" rtlCol="0">
            <a:spAutoFit/>
          </a:bodyPr>
          <a:lstStyle/>
          <a:p>
            <a:r>
              <a:rPr lang="it-IT" sz="3200" dirty="0">
                <a:solidFill>
                  <a:srgbClr val="FF0000"/>
                </a:solidFill>
              </a:rPr>
              <a:t>Spettrometro UV-VIS: </a:t>
            </a:r>
          </a:p>
          <a:p>
            <a:r>
              <a:rPr lang="it-IT" sz="3200" dirty="0">
                <a:solidFill>
                  <a:srgbClr val="FF0000"/>
                </a:solidFill>
              </a:rPr>
              <a:t>Singolo raggio e Doppio Raggio</a:t>
            </a:r>
            <a:endParaRPr lang="en-US" sz="3200" dirty="0">
              <a:solidFill>
                <a:srgbClr val="FF0000"/>
              </a:solidFill>
            </a:endParaRPr>
          </a:p>
        </p:txBody>
      </p:sp>
      <p:pic>
        <p:nvPicPr>
          <p:cNvPr id="17" name="Picture 1028" descr="D:\Document\DIDATTIK\LezioniPWP\Immagini\cary50.JPG">
            <a:extLst>
              <a:ext uri="{FF2B5EF4-FFF2-40B4-BE49-F238E27FC236}">
                <a16:creationId xmlns:a16="http://schemas.microsoft.com/office/drawing/2014/main" id="{B8B9EEB0-D892-462E-9D98-0A108971493D}"/>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79512" y="1196752"/>
            <a:ext cx="5768276" cy="5472608"/>
          </a:xfrm>
          <a:prstGeom prst="rect">
            <a:avLst/>
          </a:prstGeom>
          <a:noFill/>
          <a:extLst>
            <a:ext uri="{909E8E84-426E-40DD-AFC4-6F175D3DCCD1}">
              <a14:hiddenFill xmlns:a14="http://schemas.microsoft.com/office/drawing/2010/main">
                <a:solidFill>
                  <a:srgbClr val="FFFFFF"/>
                </a:solidFill>
              </a14:hiddenFill>
            </a:ext>
          </a:extLst>
        </p:spPr>
      </p:pic>
      <p:sp>
        <p:nvSpPr>
          <p:cNvPr id="18" name="CasellaDiTesto 17">
            <a:extLst>
              <a:ext uri="{FF2B5EF4-FFF2-40B4-BE49-F238E27FC236}">
                <a16:creationId xmlns:a16="http://schemas.microsoft.com/office/drawing/2014/main" id="{85561746-E8D2-4CF2-99F8-5CD32276D42A}"/>
              </a:ext>
            </a:extLst>
          </p:cNvPr>
          <p:cNvSpPr txBox="1"/>
          <p:nvPr/>
        </p:nvSpPr>
        <p:spPr>
          <a:xfrm>
            <a:off x="5220072" y="1484784"/>
            <a:ext cx="3816424" cy="369332"/>
          </a:xfrm>
          <a:prstGeom prst="rect">
            <a:avLst/>
          </a:prstGeom>
        </p:spPr>
        <p:style>
          <a:lnRef idx="2">
            <a:schemeClr val="accent2"/>
          </a:lnRef>
          <a:fillRef idx="1">
            <a:schemeClr val="lt1"/>
          </a:fillRef>
          <a:effectRef idx="0">
            <a:schemeClr val="accent2"/>
          </a:effectRef>
          <a:fontRef idx="minor">
            <a:schemeClr val="dk1"/>
          </a:fontRef>
        </p:style>
        <p:txBody>
          <a:bodyPr wrap="square" rtlCol="0">
            <a:spAutoFit/>
          </a:bodyPr>
          <a:lstStyle/>
          <a:p>
            <a:r>
              <a:rPr lang="it-IT" dirty="0"/>
              <a:t>Esempio di strumento di singolo raggio</a:t>
            </a:r>
            <a:endParaRPr lang="en-US" dirty="0"/>
          </a:p>
        </p:txBody>
      </p:sp>
      <p:sp>
        <p:nvSpPr>
          <p:cNvPr id="3" name="Segnaposto numero diapositiva 2">
            <a:extLst>
              <a:ext uri="{FF2B5EF4-FFF2-40B4-BE49-F238E27FC236}">
                <a16:creationId xmlns:a16="http://schemas.microsoft.com/office/drawing/2014/main" id="{A8300329-57C9-4B09-AEC0-B681F5B76F18}"/>
              </a:ext>
            </a:extLst>
          </p:cNvPr>
          <p:cNvSpPr>
            <a:spLocks noGrp="1"/>
          </p:cNvSpPr>
          <p:nvPr>
            <p:ph type="sldNum" sz="quarter" idx="12"/>
          </p:nvPr>
        </p:nvSpPr>
        <p:spPr/>
        <p:txBody>
          <a:bodyPr/>
          <a:lstStyle/>
          <a:p>
            <a:pPr lvl="0"/>
            <a:fld id="{C5B879D8-86BF-4C51-8339-B07B2F9B8FE0}" type="slidenum">
              <a:rPr lang="it-IT" smtClean="0"/>
              <a:pPr lvl="0"/>
              <a:t>47</a:t>
            </a:fld>
            <a:endParaRPr lang="it-IT"/>
          </a:p>
        </p:txBody>
      </p:sp>
    </p:spTree>
    <p:extLst>
      <p:ext uri="{BB962C8B-B14F-4D97-AF65-F5344CB8AC3E}">
        <p14:creationId xmlns:p14="http://schemas.microsoft.com/office/powerpoint/2010/main" val="2299076222"/>
      </p:ext>
    </p:extLst>
  </p:cSld>
  <p:clrMapOvr>
    <a:masterClrMapping/>
  </p:clrMapOvr>
  <p:transition/>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asellaDiTesto 1">
            <a:extLst>
              <a:ext uri="{FF2B5EF4-FFF2-40B4-BE49-F238E27FC236}">
                <a16:creationId xmlns:a16="http://schemas.microsoft.com/office/drawing/2014/main" id="{6543AC83-FD23-4F39-9200-48A1A596C4F7}"/>
              </a:ext>
            </a:extLst>
          </p:cNvPr>
          <p:cNvSpPr txBox="1"/>
          <p:nvPr/>
        </p:nvSpPr>
        <p:spPr>
          <a:xfrm>
            <a:off x="1331640" y="-27384"/>
            <a:ext cx="6984776" cy="1077218"/>
          </a:xfrm>
          <a:prstGeom prst="rect">
            <a:avLst/>
          </a:prstGeom>
          <a:noFill/>
        </p:spPr>
        <p:txBody>
          <a:bodyPr wrap="square" rtlCol="0">
            <a:spAutoFit/>
          </a:bodyPr>
          <a:lstStyle/>
          <a:p>
            <a:r>
              <a:rPr lang="it-IT" sz="3200" dirty="0">
                <a:solidFill>
                  <a:srgbClr val="FF0000"/>
                </a:solidFill>
              </a:rPr>
              <a:t>Spettrometro UV-VIS: </a:t>
            </a:r>
          </a:p>
          <a:p>
            <a:r>
              <a:rPr lang="it-IT" sz="3200" dirty="0">
                <a:solidFill>
                  <a:srgbClr val="FF0000"/>
                </a:solidFill>
              </a:rPr>
              <a:t>Singolo raggio e Doppio Raggio</a:t>
            </a:r>
            <a:endParaRPr lang="en-US" sz="3200" dirty="0">
              <a:solidFill>
                <a:srgbClr val="FF0000"/>
              </a:solidFill>
            </a:endParaRPr>
          </a:p>
        </p:txBody>
      </p:sp>
      <p:sp>
        <p:nvSpPr>
          <p:cNvPr id="18" name="CasellaDiTesto 17">
            <a:extLst>
              <a:ext uri="{FF2B5EF4-FFF2-40B4-BE49-F238E27FC236}">
                <a16:creationId xmlns:a16="http://schemas.microsoft.com/office/drawing/2014/main" id="{85561746-E8D2-4CF2-99F8-5CD32276D42A}"/>
              </a:ext>
            </a:extLst>
          </p:cNvPr>
          <p:cNvSpPr txBox="1"/>
          <p:nvPr/>
        </p:nvSpPr>
        <p:spPr>
          <a:xfrm>
            <a:off x="5220072" y="1484784"/>
            <a:ext cx="3816424" cy="369332"/>
          </a:xfrm>
          <a:prstGeom prst="rect">
            <a:avLst/>
          </a:prstGeom>
        </p:spPr>
        <p:style>
          <a:lnRef idx="2">
            <a:schemeClr val="accent2"/>
          </a:lnRef>
          <a:fillRef idx="1">
            <a:schemeClr val="lt1"/>
          </a:fillRef>
          <a:effectRef idx="0">
            <a:schemeClr val="accent2"/>
          </a:effectRef>
          <a:fontRef idx="minor">
            <a:schemeClr val="dk1"/>
          </a:fontRef>
        </p:style>
        <p:txBody>
          <a:bodyPr wrap="square" rtlCol="0">
            <a:spAutoFit/>
          </a:bodyPr>
          <a:lstStyle/>
          <a:p>
            <a:r>
              <a:rPr lang="it-IT" dirty="0"/>
              <a:t>Strumento in uso in LAB</a:t>
            </a:r>
            <a:endParaRPr lang="en-US" dirty="0"/>
          </a:p>
        </p:txBody>
      </p:sp>
      <p:pic>
        <p:nvPicPr>
          <p:cNvPr id="3" name="Immagine 2">
            <a:extLst>
              <a:ext uri="{FF2B5EF4-FFF2-40B4-BE49-F238E27FC236}">
                <a16:creationId xmlns:a16="http://schemas.microsoft.com/office/drawing/2014/main" id="{0DADC082-30FF-4FA8-8F4B-386355744469}"/>
              </a:ext>
            </a:extLst>
          </p:cNvPr>
          <p:cNvPicPr>
            <a:picLocks noChangeAspect="1"/>
          </p:cNvPicPr>
          <p:nvPr/>
        </p:nvPicPr>
        <p:blipFill>
          <a:blip r:embed="rId2"/>
          <a:stretch>
            <a:fillRect/>
          </a:stretch>
        </p:blipFill>
        <p:spPr>
          <a:xfrm>
            <a:off x="458870" y="1916832"/>
            <a:ext cx="8217586" cy="4869440"/>
          </a:xfrm>
          <a:prstGeom prst="rect">
            <a:avLst/>
          </a:prstGeom>
        </p:spPr>
      </p:pic>
      <p:sp>
        <p:nvSpPr>
          <p:cNvPr id="4" name="Segnaposto numero diapositiva 3">
            <a:extLst>
              <a:ext uri="{FF2B5EF4-FFF2-40B4-BE49-F238E27FC236}">
                <a16:creationId xmlns:a16="http://schemas.microsoft.com/office/drawing/2014/main" id="{2AC13C48-686C-4720-BD62-ACCE0F798EDE}"/>
              </a:ext>
            </a:extLst>
          </p:cNvPr>
          <p:cNvSpPr>
            <a:spLocks noGrp="1"/>
          </p:cNvSpPr>
          <p:nvPr>
            <p:ph type="sldNum" sz="quarter" idx="12"/>
          </p:nvPr>
        </p:nvSpPr>
        <p:spPr/>
        <p:txBody>
          <a:bodyPr/>
          <a:lstStyle/>
          <a:p>
            <a:pPr lvl="0"/>
            <a:fld id="{C5B879D8-86BF-4C51-8339-B07B2F9B8FE0}" type="slidenum">
              <a:rPr lang="it-IT" smtClean="0"/>
              <a:pPr lvl="0"/>
              <a:t>48</a:t>
            </a:fld>
            <a:endParaRPr lang="it-IT"/>
          </a:p>
        </p:txBody>
      </p:sp>
    </p:spTree>
    <p:extLst>
      <p:ext uri="{BB962C8B-B14F-4D97-AF65-F5344CB8AC3E}">
        <p14:creationId xmlns:p14="http://schemas.microsoft.com/office/powerpoint/2010/main" val="4144550907"/>
      </p:ext>
    </p:extLst>
  </p:cSld>
  <p:clrMapOvr>
    <a:masterClrMapping/>
  </p:clrMapOvr>
  <p:transition/>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Immagine 6">
            <a:extLst>
              <a:ext uri="{FF2B5EF4-FFF2-40B4-BE49-F238E27FC236}">
                <a16:creationId xmlns:a16="http://schemas.microsoft.com/office/drawing/2014/main" id="{4A8CB08F-7815-4C81-874A-7EEC6176BCF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55576" y="2348880"/>
            <a:ext cx="7832312" cy="3573016"/>
          </a:xfrm>
          <a:prstGeom prst="rect">
            <a:avLst/>
          </a:prstGeom>
        </p:spPr>
      </p:pic>
      <p:sp>
        <p:nvSpPr>
          <p:cNvPr id="12" name="CasellaDiTesto 11">
            <a:extLst>
              <a:ext uri="{FF2B5EF4-FFF2-40B4-BE49-F238E27FC236}">
                <a16:creationId xmlns:a16="http://schemas.microsoft.com/office/drawing/2014/main" id="{CA4D0CB5-742A-4403-9CD9-D9CCE14643C0}"/>
              </a:ext>
            </a:extLst>
          </p:cNvPr>
          <p:cNvSpPr txBox="1"/>
          <p:nvPr/>
        </p:nvSpPr>
        <p:spPr>
          <a:xfrm>
            <a:off x="6479704" y="6165304"/>
            <a:ext cx="2664296" cy="553998"/>
          </a:xfrm>
          <a:prstGeom prst="rect">
            <a:avLst/>
          </a:prstGeom>
          <a:noFill/>
        </p:spPr>
        <p:txBody>
          <a:bodyPr wrap="square" rtlCol="0">
            <a:spAutoFit/>
          </a:bodyPr>
          <a:lstStyle/>
          <a:p>
            <a:r>
              <a:rPr lang="it-IT" sz="1000" dirty="0"/>
              <a:t>EXPERIMENTAL ORGANIC CHEMISTRY: </a:t>
            </a:r>
          </a:p>
          <a:p>
            <a:r>
              <a:rPr lang="it-IT" sz="1000" dirty="0"/>
              <a:t>A MINISCALE AND MICROSCALE APPROACH. </a:t>
            </a:r>
          </a:p>
          <a:p>
            <a:r>
              <a:rPr lang="it-IT" sz="1000" dirty="0"/>
              <a:t>Gilbert J.C., Martin S.F.</a:t>
            </a:r>
            <a:endParaRPr lang="en-US" sz="1000" dirty="0"/>
          </a:p>
        </p:txBody>
      </p:sp>
      <p:sp>
        <p:nvSpPr>
          <p:cNvPr id="4" name="CasellaDiTesto 3">
            <a:extLst>
              <a:ext uri="{FF2B5EF4-FFF2-40B4-BE49-F238E27FC236}">
                <a16:creationId xmlns:a16="http://schemas.microsoft.com/office/drawing/2014/main" id="{ECF6D14C-F905-4409-AE5D-11B1FDDABE17}"/>
              </a:ext>
            </a:extLst>
          </p:cNvPr>
          <p:cNvSpPr txBox="1"/>
          <p:nvPr/>
        </p:nvSpPr>
        <p:spPr>
          <a:xfrm>
            <a:off x="1259632" y="-27384"/>
            <a:ext cx="7056784" cy="1077218"/>
          </a:xfrm>
          <a:prstGeom prst="rect">
            <a:avLst/>
          </a:prstGeom>
          <a:noFill/>
        </p:spPr>
        <p:txBody>
          <a:bodyPr wrap="square" rtlCol="0">
            <a:spAutoFit/>
          </a:bodyPr>
          <a:lstStyle/>
          <a:p>
            <a:r>
              <a:rPr lang="it-IT" sz="3200" dirty="0">
                <a:solidFill>
                  <a:srgbClr val="FF0000"/>
                </a:solidFill>
              </a:rPr>
              <a:t>Spettrometro UV-VIS: </a:t>
            </a:r>
          </a:p>
          <a:p>
            <a:r>
              <a:rPr lang="it-IT" sz="3200" dirty="0">
                <a:solidFill>
                  <a:srgbClr val="FF0000"/>
                </a:solidFill>
              </a:rPr>
              <a:t>…..Torniamo alla chimica</a:t>
            </a:r>
            <a:endParaRPr lang="en-US" sz="3200" dirty="0">
              <a:solidFill>
                <a:srgbClr val="FF0000"/>
              </a:solidFill>
            </a:endParaRPr>
          </a:p>
        </p:txBody>
      </p:sp>
      <p:sp>
        <p:nvSpPr>
          <p:cNvPr id="2" name="Segnaposto numero diapositiva 1">
            <a:extLst>
              <a:ext uri="{FF2B5EF4-FFF2-40B4-BE49-F238E27FC236}">
                <a16:creationId xmlns:a16="http://schemas.microsoft.com/office/drawing/2014/main" id="{C15F804F-3744-4589-ABB8-7513DD76716A}"/>
              </a:ext>
            </a:extLst>
          </p:cNvPr>
          <p:cNvSpPr>
            <a:spLocks noGrp="1"/>
          </p:cNvSpPr>
          <p:nvPr>
            <p:ph type="sldNum" sz="quarter" idx="12"/>
          </p:nvPr>
        </p:nvSpPr>
        <p:spPr/>
        <p:txBody>
          <a:bodyPr/>
          <a:lstStyle/>
          <a:p>
            <a:pPr lvl="0"/>
            <a:fld id="{C5B879D8-86BF-4C51-8339-B07B2F9B8FE0}" type="slidenum">
              <a:rPr lang="it-IT" smtClean="0"/>
              <a:pPr lvl="0"/>
              <a:t>49</a:t>
            </a:fld>
            <a:endParaRPr lang="it-IT"/>
          </a:p>
        </p:txBody>
      </p:sp>
    </p:spTree>
    <p:extLst>
      <p:ext uri="{BB962C8B-B14F-4D97-AF65-F5344CB8AC3E}">
        <p14:creationId xmlns:p14="http://schemas.microsoft.com/office/powerpoint/2010/main" val="2885050310"/>
      </p:ext>
    </p:extLst>
  </p:cSld>
  <p:clrMapOvr>
    <a:masterClrMapping/>
  </p:clrMapOvr>
  <p:transition/>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4817" name="Immagine 2"/>
          <p:cNvPicPr>
            <a:picLocks noChangeAspect="1"/>
          </p:cNvPicPr>
          <p:nvPr/>
        </p:nvPicPr>
        <p:blipFill>
          <a:blip r:embed="rId2">
            <a:biLevel thresh="50000"/>
            <a:extLst>
              <a:ext uri="{28A0092B-C50C-407E-A947-70E740481C1C}">
                <a14:useLocalDpi xmlns:a14="http://schemas.microsoft.com/office/drawing/2010/main" val="0"/>
              </a:ext>
            </a:extLst>
          </a:blip>
          <a:srcRect/>
          <a:stretch>
            <a:fillRect/>
          </a:stretch>
        </p:blipFill>
        <p:spPr bwMode="auto">
          <a:xfrm>
            <a:off x="683568" y="1071605"/>
            <a:ext cx="7573218" cy="54405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CasellaDiTesto 2">
            <a:extLst>
              <a:ext uri="{FF2B5EF4-FFF2-40B4-BE49-F238E27FC236}">
                <a16:creationId xmlns:a16="http://schemas.microsoft.com/office/drawing/2014/main" id="{C59F055A-34C6-40BC-A14D-C01034EA0B4B}"/>
              </a:ext>
            </a:extLst>
          </p:cNvPr>
          <p:cNvSpPr txBox="1"/>
          <p:nvPr/>
        </p:nvSpPr>
        <p:spPr>
          <a:xfrm>
            <a:off x="1403647" y="-5612"/>
            <a:ext cx="6954961" cy="1077218"/>
          </a:xfrm>
          <a:prstGeom prst="rect">
            <a:avLst/>
          </a:prstGeom>
          <a:noFill/>
        </p:spPr>
        <p:txBody>
          <a:bodyPr wrap="square" rtlCol="0">
            <a:spAutoFit/>
          </a:bodyPr>
          <a:lstStyle/>
          <a:p>
            <a:r>
              <a:rPr lang="it-IT" sz="3200" dirty="0">
                <a:solidFill>
                  <a:schemeClr val="bg1"/>
                </a:solidFill>
              </a:rPr>
              <a:t>Spettrometro UV-VIS: </a:t>
            </a:r>
          </a:p>
          <a:p>
            <a:r>
              <a:rPr lang="it-IT" sz="3200" dirty="0">
                <a:solidFill>
                  <a:schemeClr val="bg1"/>
                </a:solidFill>
              </a:rPr>
              <a:t>…..Torniamo alla chimica</a:t>
            </a:r>
            <a:endParaRPr lang="en-US" sz="3200" dirty="0">
              <a:solidFill>
                <a:schemeClr val="bg1"/>
              </a:solidFill>
            </a:endParaRPr>
          </a:p>
        </p:txBody>
      </p:sp>
      <p:sp>
        <p:nvSpPr>
          <p:cNvPr id="4" name="CasellaDiTesto 3">
            <a:extLst>
              <a:ext uri="{FF2B5EF4-FFF2-40B4-BE49-F238E27FC236}">
                <a16:creationId xmlns:a16="http://schemas.microsoft.com/office/drawing/2014/main" id="{79108E33-0D28-449F-92E7-9D866B9CEA37}"/>
              </a:ext>
            </a:extLst>
          </p:cNvPr>
          <p:cNvSpPr txBox="1"/>
          <p:nvPr/>
        </p:nvSpPr>
        <p:spPr>
          <a:xfrm>
            <a:off x="35496" y="209831"/>
            <a:ext cx="9073008" cy="646331"/>
          </a:xfrm>
          <a:prstGeom prst="rect">
            <a:avLst/>
          </a:prstGeom>
          <a:noFill/>
        </p:spPr>
        <p:txBody>
          <a:bodyPr wrap="square" rtlCol="0">
            <a:spAutoFit/>
          </a:bodyPr>
          <a:lstStyle/>
          <a:p>
            <a:r>
              <a:rPr lang="it-IT" dirty="0"/>
              <a:t>Eravamo rimasti che ci sono dei gruppi funzionali che sono particolarmente adatti ad assorbire radiazioni UV-VIS</a:t>
            </a:r>
            <a:endParaRPr lang="en-US" dirty="0"/>
          </a:p>
        </p:txBody>
      </p:sp>
      <p:sp>
        <p:nvSpPr>
          <p:cNvPr id="2" name="Segnaposto numero diapositiva 1">
            <a:extLst>
              <a:ext uri="{FF2B5EF4-FFF2-40B4-BE49-F238E27FC236}">
                <a16:creationId xmlns:a16="http://schemas.microsoft.com/office/drawing/2014/main" id="{7124E902-2165-419D-8664-ACC6CF91A119}"/>
              </a:ext>
            </a:extLst>
          </p:cNvPr>
          <p:cNvSpPr>
            <a:spLocks noGrp="1"/>
          </p:cNvSpPr>
          <p:nvPr>
            <p:ph type="sldNum" sz="quarter" idx="12"/>
          </p:nvPr>
        </p:nvSpPr>
        <p:spPr/>
        <p:txBody>
          <a:bodyPr/>
          <a:lstStyle/>
          <a:p>
            <a:pPr lvl="0"/>
            <a:fld id="{C5B879D8-86BF-4C51-8339-B07B2F9B8FE0}" type="slidenum">
              <a:rPr lang="it-IT" smtClean="0"/>
              <a:pPr lvl="0"/>
              <a:t>50</a:t>
            </a:fld>
            <a:endParaRPr lang="it-IT"/>
          </a:p>
        </p:txBody>
      </p:sp>
    </p:spTree>
  </p:cSld>
  <p:clrMapOvr>
    <a:masterClrMapping/>
  </p:clrMapOvr>
  <p:transition/>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5841" name="Immagine 1"/>
          <p:cNvPicPr>
            <a:picLocks noChangeAspect="1"/>
          </p:cNvPicPr>
          <p:nvPr/>
        </p:nvPicPr>
        <p:blipFill>
          <a:blip r:embed="rId2">
            <a:biLevel thresh="50000"/>
            <a:extLst>
              <a:ext uri="{28A0092B-C50C-407E-A947-70E740481C1C}">
                <a14:useLocalDpi xmlns:a14="http://schemas.microsoft.com/office/drawing/2010/main" val="0"/>
              </a:ext>
            </a:extLst>
          </a:blip>
          <a:srcRect/>
          <a:stretch>
            <a:fillRect/>
          </a:stretch>
        </p:blipFill>
        <p:spPr bwMode="auto">
          <a:xfrm>
            <a:off x="811926" y="336190"/>
            <a:ext cx="7520148" cy="61856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CasellaDiTesto 2">
            <a:extLst>
              <a:ext uri="{FF2B5EF4-FFF2-40B4-BE49-F238E27FC236}">
                <a16:creationId xmlns:a16="http://schemas.microsoft.com/office/drawing/2014/main" id="{554E2440-B669-4ACD-B135-BA5268B27975}"/>
              </a:ext>
            </a:extLst>
          </p:cNvPr>
          <p:cNvSpPr txBox="1"/>
          <p:nvPr/>
        </p:nvSpPr>
        <p:spPr>
          <a:xfrm>
            <a:off x="1237860" y="5274"/>
            <a:ext cx="7654620" cy="1077218"/>
          </a:xfrm>
          <a:prstGeom prst="rect">
            <a:avLst/>
          </a:prstGeom>
          <a:noFill/>
        </p:spPr>
        <p:txBody>
          <a:bodyPr wrap="square" rtlCol="0">
            <a:spAutoFit/>
          </a:bodyPr>
          <a:lstStyle/>
          <a:p>
            <a:r>
              <a:rPr lang="it-IT" sz="3200" dirty="0">
                <a:solidFill>
                  <a:schemeClr val="bg1"/>
                </a:solidFill>
              </a:rPr>
              <a:t>Spettrometro UV-VIS: </a:t>
            </a:r>
          </a:p>
          <a:p>
            <a:r>
              <a:rPr lang="it-IT" sz="3200" dirty="0">
                <a:solidFill>
                  <a:schemeClr val="bg1"/>
                </a:solidFill>
              </a:rPr>
              <a:t>…..Torniamo alla chimica</a:t>
            </a:r>
            <a:endParaRPr lang="en-US" sz="3200" dirty="0">
              <a:solidFill>
                <a:schemeClr val="bg1"/>
              </a:solidFill>
            </a:endParaRPr>
          </a:p>
        </p:txBody>
      </p:sp>
      <p:sp>
        <p:nvSpPr>
          <p:cNvPr id="2" name="Segnaposto numero diapositiva 1">
            <a:extLst>
              <a:ext uri="{FF2B5EF4-FFF2-40B4-BE49-F238E27FC236}">
                <a16:creationId xmlns:a16="http://schemas.microsoft.com/office/drawing/2014/main" id="{D0DDE9A3-8363-4048-97EC-1FF24F1C9386}"/>
              </a:ext>
            </a:extLst>
          </p:cNvPr>
          <p:cNvSpPr>
            <a:spLocks noGrp="1"/>
          </p:cNvSpPr>
          <p:nvPr>
            <p:ph type="sldNum" sz="quarter" idx="12"/>
          </p:nvPr>
        </p:nvSpPr>
        <p:spPr/>
        <p:txBody>
          <a:bodyPr/>
          <a:lstStyle/>
          <a:p>
            <a:pPr lvl="0"/>
            <a:fld id="{C5B879D8-86BF-4C51-8339-B07B2F9B8FE0}" type="slidenum">
              <a:rPr lang="it-IT" smtClean="0"/>
              <a:pPr lvl="0"/>
              <a:t>51</a:t>
            </a:fld>
            <a:endParaRPr lang="it-IT"/>
          </a:p>
        </p:txBody>
      </p:sp>
    </p:spTree>
  </p:cSld>
  <p:clrMapOvr>
    <a:masterClrMapping/>
  </p:clrMapOvr>
  <p:transition/>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magine 1">
            <a:extLst>
              <a:ext uri="{FF2B5EF4-FFF2-40B4-BE49-F238E27FC236}">
                <a16:creationId xmlns:a16="http://schemas.microsoft.com/office/drawing/2014/main" id="{F309C69B-9A25-40D0-9DAA-F8F789A43703}"/>
              </a:ext>
            </a:extLst>
          </p:cNvPr>
          <p:cNvPicPr>
            <a:picLocks noChangeAspect="1"/>
          </p:cNvPicPr>
          <p:nvPr/>
        </p:nvPicPr>
        <p:blipFill>
          <a:blip r:embed="rId2" cstate="print">
            <a:extLst>
              <a:ext uri="{28A0092B-C50C-407E-A947-70E740481C1C}">
                <a14:useLocalDpi xmlns:a14="http://schemas.microsoft.com/office/drawing/2010/main"/>
              </a:ext>
            </a:extLst>
          </a:blip>
          <a:stretch>
            <a:fillRect/>
          </a:stretch>
        </p:blipFill>
        <p:spPr>
          <a:xfrm rot="-60000">
            <a:off x="1187624" y="1340768"/>
            <a:ext cx="6120680" cy="4374683"/>
          </a:xfrm>
          <a:prstGeom prst="rect">
            <a:avLst/>
          </a:prstGeom>
        </p:spPr>
      </p:pic>
      <p:pic>
        <p:nvPicPr>
          <p:cNvPr id="3074" name="Picture 2" descr="Formula di struttura">
            <a:extLst>
              <a:ext uri="{FF2B5EF4-FFF2-40B4-BE49-F238E27FC236}">
                <a16:creationId xmlns:a16="http://schemas.microsoft.com/office/drawing/2014/main" id="{220EEE8F-835D-4BB9-ACB5-F54DE3A3B963}"/>
              </a:ext>
            </a:extLst>
          </p:cNvPr>
          <p:cNvPicPr>
            <a:picLocks noChangeAspect="1" noChangeArrowheads="1"/>
          </p:cNvPicPr>
          <p:nvPr/>
        </p:nvPicPr>
        <p:blipFill>
          <a:blip r:embed="rId3" cstate="print">
            <a:extLst>
              <a:ext uri="{28A0092B-C50C-407E-A947-70E740481C1C}">
                <a14:useLocalDpi xmlns:a14="http://schemas.microsoft.com/office/drawing/2010/main"/>
              </a:ext>
            </a:extLst>
          </a:blip>
          <a:srcRect/>
          <a:stretch>
            <a:fillRect/>
          </a:stretch>
        </p:blipFill>
        <p:spPr bwMode="auto">
          <a:xfrm>
            <a:off x="1835696" y="1916832"/>
            <a:ext cx="2154833" cy="2474449"/>
          </a:xfrm>
          <a:prstGeom prst="rect">
            <a:avLst/>
          </a:prstGeom>
          <a:noFill/>
          <a:extLst>
            <a:ext uri="{909E8E84-426E-40DD-AFC4-6F175D3DCCD1}">
              <a14:hiddenFill xmlns:a14="http://schemas.microsoft.com/office/drawing/2010/main">
                <a:solidFill>
                  <a:srgbClr val="FFFFFF"/>
                </a:solidFill>
              </a14:hiddenFill>
            </a:ext>
          </a:extLst>
        </p:spPr>
      </p:pic>
      <p:sp>
        <p:nvSpPr>
          <p:cNvPr id="4" name="CasellaDiTesto 3">
            <a:extLst>
              <a:ext uri="{FF2B5EF4-FFF2-40B4-BE49-F238E27FC236}">
                <a16:creationId xmlns:a16="http://schemas.microsoft.com/office/drawing/2014/main" id="{C9A89A57-0376-457B-9C8C-ECA0AEB96079}"/>
              </a:ext>
            </a:extLst>
          </p:cNvPr>
          <p:cNvSpPr txBox="1"/>
          <p:nvPr/>
        </p:nvSpPr>
        <p:spPr>
          <a:xfrm>
            <a:off x="1259632" y="25754"/>
            <a:ext cx="7128792" cy="1077218"/>
          </a:xfrm>
          <a:prstGeom prst="rect">
            <a:avLst/>
          </a:prstGeom>
          <a:noFill/>
        </p:spPr>
        <p:txBody>
          <a:bodyPr wrap="square" rtlCol="0">
            <a:spAutoFit/>
          </a:bodyPr>
          <a:lstStyle/>
          <a:p>
            <a:r>
              <a:rPr lang="it-IT" sz="3200" dirty="0">
                <a:solidFill>
                  <a:srgbClr val="FF0000"/>
                </a:solidFill>
              </a:rPr>
              <a:t>Spettroscopia UV-VIS: </a:t>
            </a:r>
          </a:p>
          <a:p>
            <a:r>
              <a:rPr lang="it-IT" sz="3200" dirty="0">
                <a:solidFill>
                  <a:srgbClr val="FF0000"/>
                </a:solidFill>
              </a:rPr>
              <a:t>…..ecco uno spettro!</a:t>
            </a:r>
            <a:endParaRPr lang="en-US" sz="3200" dirty="0">
              <a:solidFill>
                <a:srgbClr val="FF0000"/>
              </a:solidFill>
            </a:endParaRPr>
          </a:p>
        </p:txBody>
      </p:sp>
      <p:sp>
        <p:nvSpPr>
          <p:cNvPr id="3" name="CasellaDiTesto 2">
            <a:extLst>
              <a:ext uri="{FF2B5EF4-FFF2-40B4-BE49-F238E27FC236}">
                <a16:creationId xmlns:a16="http://schemas.microsoft.com/office/drawing/2014/main" id="{39D9859E-426C-4F23-BB9C-A7F7558B3991}"/>
              </a:ext>
            </a:extLst>
          </p:cNvPr>
          <p:cNvSpPr txBox="1"/>
          <p:nvPr/>
        </p:nvSpPr>
        <p:spPr>
          <a:xfrm>
            <a:off x="1196611" y="5631917"/>
            <a:ext cx="6768752" cy="1200329"/>
          </a:xfrm>
          <a:prstGeom prst="rect">
            <a:avLst/>
          </a:prstGeom>
          <a:noFill/>
        </p:spPr>
        <p:txBody>
          <a:bodyPr wrap="square" rtlCol="0">
            <a:spAutoFit/>
          </a:bodyPr>
          <a:lstStyle/>
          <a:p>
            <a:r>
              <a:rPr lang="it-IT" sz="2400" dirty="0"/>
              <a:t>Vi piace?</a:t>
            </a:r>
          </a:p>
          <a:p>
            <a:r>
              <a:rPr lang="it-IT" sz="2400" dirty="0"/>
              <a:t>.......ma tutta la questione dell’ </a:t>
            </a:r>
            <a:r>
              <a:rPr lang="it-IT" sz="2400" dirty="0" err="1"/>
              <a:t>Eq</a:t>
            </a:r>
            <a:r>
              <a:rPr lang="it-IT" sz="2400" dirty="0"/>
              <a:t>. di </a:t>
            </a:r>
            <a:r>
              <a:rPr lang="it-IT" sz="2400" dirty="0" err="1"/>
              <a:t>Planck</a:t>
            </a:r>
            <a:r>
              <a:rPr lang="it-IT" sz="2400" dirty="0"/>
              <a:t>-Einstein e la quantizzazione del assorbimento? </a:t>
            </a:r>
            <a:endParaRPr lang="en-US" sz="2400" dirty="0"/>
          </a:p>
        </p:txBody>
      </p:sp>
      <p:sp>
        <p:nvSpPr>
          <p:cNvPr id="5" name="Segnaposto numero diapositiva 4">
            <a:extLst>
              <a:ext uri="{FF2B5EF4-FFF2-40B4-BE49-F238E27FC236}">
                <a16:creationId xmlns:a16="http://schemas.microsoft.com/office/drawing/2014/main" id="{9A06BAAD-963C-45B4-8D7C-5FC423C5E4B3}"/>
              </a:ext>
            </a:extLst>
          </p:cNvPr>
          <p:cNvSpPr>
            <a:spLocks noGrp="1"/>
          </p:cNvSpPr>
          <p:nvPr>
            <p:ph type="sldNum" sz="quarter" idx="12"/>
          </p:nvPr>
        </p:nvSpPr>
        <p:spPr/>
        <p:txBody>
          <a:bodyPr/>
          <a:lstStyle/>
          <a:p>
            <a:pPr lvl="0"/>
            <a:fld id="{C5B879D8-86BF-4C51-8339-B07B2F9B8FE0}" type="slidenum">
              <a:rPr lang="it-IT" smtClean="0"/>
              <a:pPr lvl="0"/>
              <a:t>52</a:t>
            </a:fld>
            <a:endParaRPr lang="it-IT"/>
          </a:p>
        </p:txBody>
      </p:sp>
    </p:spTree>
    <p:extLst>
      <p:ext uri="{BB962C8B-B14F-4D97-AF65-F5344CB8AC3E}">
        <p14:creationId xmlns:p14="http://schemas.microsoft.com/office/powerpoint/2010/main" val="707877258"/>
      </p:ext>
    </p:extLst>
  </p:cSld>
  <p:clrMapOvr>
    <a:masterClrMapping/>
  </p:clrMapOvr>
  <p:transition/>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asellaDiTesto 1">
            <a:extLst>
              <a:ext uri="{FF2B5EF4-FFF2-40B4-BE49-F238E27FC236}">
                <a16:creationId xmlns:a16="http://schemas.microsoft.com/office/drawing/2014/main" id="{818EB2DF-5E7D-42F1-8F1B-5D879C5746D1}"/>
              </a:ext>
            </a:extLst>
          </p:cNvPr>
          <p:cNvSpPr txBox="1"/>
          <p:nvPr/>
        </p:nvSpPr>
        <p:spPr>
          <a:xfrm>
            <a:off x="1259632" y="5274"/>
            <a:ext cx="7056784" cy="1077218"/>
          </a:xfrm>
          <a:prstGeom prst="rect">
            <a:avLst/>
          </a:prstGeom>
          <a:noFill/>
        </p:spPr>
        <p:txBody>
          <a:bodyPr wrap="square" rtlCol="0">
            <a:spAutoFit/>
          </a:bodyPr>
          <a:lstStyle/>
          <a:p>
            <a:r>
              <a:rPr lang="it-IT" sz="3200" dirty="0">
                <a:solidFill>
                  <a:srgbClr val="FF0000"/>
                </a:solidFill>
              </a:rPr>
              <a:t>Spettroscopia UV-VIS:  Origine  della Banda (</a:t>
            </a:r>
            <a:r>
              <a:rPr lang="it-IT" sz="3200" u="sng" dirty="0">
                <a:solidFill>
                  <a:srgbClr val="FF0000"/>
                </a:solidFill>
              </a:rPr>
              <a:t>larga</a:t>
            </a:r>
            <a:r>
              <a:rPr lang="it-IT" sz="3200" dirty="0">
                <a:solidFill>
                  <a:srgbClr val="FF0000"/>
                </a:solidFill>
              </a:rPr>
              <a:t>) di Assorbimento</a:t>
            </a:r>
          </a:p>
        </p:txBody>
      </p:sp>
      <p:sp>
        <p:nvSpPr>
          <p:cNvPr id="6" name="CasellaDiTesto 5">
            <a:extLst>
              <a:ext uri="{FF2B5EF4-FFF2-40B4-BE49-F238E27FC236}">
                <a16:creationId xmlns:a16="http://schemas.microsoft.com/office/drawing/2014/main" id="{F156B26A-D1E7-4F32-A1E2-83B3D1B42F09}"/>
              </a:ext>
            </a:extLst>
          </p:cNvPr>
          <p:cNvSpPr txBox="1"/>
          <p:nvPr/>
        </p:nvSpPr>
        <p:spPr>
          <a:xfrm>
            <a:off x="431540" y="1340768"/>
            <a:ext cx="8280920" cy="4585871"/>
          </a:xfrm>
          <a:prstGeom prst="rect">
            <a:avLst/>
          </a:prstGeom>
          <a:noFill/>
        </p:spPr>
        <p:txBody>
          <a:bodyPr wrap="square" rtlCol="0">
            <a:spAutoFit/>
          </a:bodyPr>
          <a:lstStyle/>
          <a:p>
            <a:pPr algn="just"/>
            <a:r>
              <a:rPr lang="it-IT" sz="3200" b="1" dirty="0"/>
              <a:t>RAZIONALE</a:t>
            </a:r>
          </a:p>
          <a:p>
            <a:pPr algn="just"/>
            <a:r>
              <a:rPr lang="it-IT" sz="2000" dirty="0"/>
              <a:t>Per un </a:t>
            </a:r>
            <a:r>
              <a:rPr lang="it-IT" sz="2000" u="sng" dirty="0"/>
              <a:t>ATOMO</a:t>
            </a:r>
            <a:r>
              <a:rPr lang="it-IT" sz="2000" dirty="0"/>
              <a:t> che assorbe nell'ultravioletto, Lo spettro di assorbimento di solito consiste in un sottile linea come ci si aspetterebbe per una  transizione tra due livelli energetici discreti (quantizzati).</a:t>
            </a:r>
          </a:p>
          <a:p>
            <a:pPr algn="just"/>
            <a:br>
              <a:rPr lang="it-IT" sz="2000" dirty="0"/>
            </a:br>
            <a:r>
              <a:rPr lang="it-IT" sz="2000" dirty="0"/>
              <a:t>Per le molecole, tuttavia, l'assorbimento di solito si verifica in un grande range di lunghezze d'onda. Il motivo risiede nelle vibrazioni molecolari tipica delle molecole a temperatura ambiente. Normalmente hanno molti </a:t>
            </a:r>
            <a:r>
              <a:rPr lang="it-IT" sz="2000" b="1" dirty="0"/>
              <a:t>stati vibrazioni molecolari </a:t>
            </a:r>
            <a:r>
              <a:rPr lang="it-IT" sz="2000" dirty="0"/>
              <a:t>dovuti ai modi vibrazionali e rotazionali. La molecola quindi è caratterizzata da molti stati vibrazionali e rotazionali i cui livelli energetici sono piuttosto vicini e corrispondono analogamente a e piccole differenze di energie, il che si traduce in  assorbimenti molto vicini tra loro e di conseguenza a una </a:t>
            </a:r>
            <a:r>
              <a:rPr lang="it-IT" sz="2000" b="1" dirty="0"/>
              <a:t>banda larga nello spettro UV</a:t>
            </a:r>
            <a:br>
              <a:rPr lang="it-IT" sz="2000" dirty="0"/>
            </a:br>
            <a:endParaRPr lang="en-US" sz="2000" dirty="0"/>
          </a:p>
        </p:txBody>
      </p:sp>
      <p:sp>
        <p:nvSpPr>
          <p:cNvPr id="3" name="Segnaposto numero diapositiva 2">
            <a:extLst>
              <a:ext uri="{FF2B5EF4-FFF2-40B4-BE49-F238E27FC236}">
                <a16:creationId xmlns:a16="http://schemas.microsoft.com/office/drawing/2014/main" id="{50884557-6409-478A-8217-217EC0DE0857}"/>
              </a:ext>
            </a:extLst>
          </p:cNvPr>
          <p:cNvSpPr>
            <a:spLocks noGrp="1"/>
          </p:cNvSpPr>
          <p:nvPr>
            <p:ph type="sldNum" sz="quarter" idx="12"/>
          </p:nvPr>
        </p:nvSpPr>
        <p:spPr/>
        <p:txBody>
          <a:bodyPr/>
          <a:lstStyle/>
          <a:p>
            <a:pPr lvl="0"/>
            <a:fld id="{C5B879D8-86BF-4C51-8339-B07B2F9B8FE0}" type="slidenum">
              <a:rPr lang="it-IT" smtClean="0"/>
              <a:pPr lvl="0"/>
              <a:t>53</a:t>
            </a:fld>
            <a:endParaRPr lang="it-IT"/>
          </a:p>
        </p:txBody>
      </p:sp>
    </p:spTree>
    <p:extLst>
      <p:ext uri="{BB962C8B-B14F-4D97-AF65-F5344CB8AC3E}">
        <p14:creationId xmlns:p14="http://schemas.microsoft.com/office/powerpoint/2010/main" val="2155527390"/>
      </p:ext>
    </p:extLst>
  </p:cSld>
  <p:clrMapOvr>
    <a:masterClrMapping/>
  </p:clrMapOvr>
  <p:transition/>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magine 3">
            <a:extLst>
              <a:ext uri="{FF2B5EF4-FFF2-40B4-BE49-F238E27FC236}">
                <a16:creationId xmlns:a16="http://schemas.microsoft.com/office/drawing/2014/main" id="{1690113C-93E9-4AAB-BE80-A32069704429}"/>
              </a:ext>
            </a:extLst>
          </p:cNvPr>
          <p:cNvPicPr>
            <a:picLocks noChangeAspect="1"/>
          </p:cNvPicPr>
          <p:nvPr/>
        </p:nvPicPr>
        <p:blipFill>
          <a:blip r:embed="rId2" cstate="hqprint">
            <a:extLst>
              <a:ext uri="{28A0092B-C50C-407E-A947-70E740481C1C}">
                <a14:useLocalDpi xmlns:a14="http://schemas.microsoft.com/office/drawing/2010/main"/>
              </a:ext>
            </a:extLst>
          </a:blip>
          <a:stretch>
            <a:fillRect/>
          </a:stretch>
        </p:blipFill>
        <p:spPr>
          <a:xfrm>
            <a:off x="467544" y="1772816"/>
            <a:ext cx="7596336" cy="4954460"/>
          </a:xfrm>
          <a:prstGeom prst="rect">
            <a:avLst/>
          </a:prstGeom>
        </p:spPr>
      </p:pic>
      <p:sp>
        <p:nvSpPr>
          <p:cNvPr id="2" name="CasellaDiTesto 1">
            <a:extLst>
              <a:ext uri="{FF2B5EF4-FFF2-40B4-BE49-F238E27FC236}">
                <a16:creationId xmlns:a16="http://schemas.microsoft.com/office/drawing/2014/main" id="{818EB2DF-5E7D-42F1-8F1B-5D879C5746D1}"/>
              </a:ext>
            </a:extLst>
          </p:cNvPr>
          <p:cNvSpPr txBox="1"/>
          <p:nvPr/>
        </p:nvSpPr>
        <p:spPr>
          <a:xfrm>
            <a:off x="1331640" y="-5612"/>
            <a:ext cx="7056784" cy="1077218"/>
          </a:xfrm>
          <a:prstGeom prst="rect">
            <a:avLst/>
          </a:prstGeom>
          <a:noFill/>
        </p:spPr>
        <p:txBody>
          <a:bodyPr wrap="square" rtlCol="0">
            <a:spAutoFit/>
          </a:bodyPr>
          <a:lstStyle/>
          <a:p>
            <a:r>
              <a:rPr lang="it-IT" sz="3200" dirty="0">
                <a:solidFill>
                  <a:srgbClr val="FF0000"/>
                </a:solidFill>
              </a:rPr>
              <a:t>Spettroscopia UV-VIS:  Origine  della Banda di Assorbimento</a:t>
            </a:r>
          </a:p>
        </p:txBody>
      </p:sp>
      <p:sp>
        <p:nvSpPr>
          <p:cNvPr id="5" name="CasellaDiTesto 4">
            <a:extLst>
              <a:ext uri="{FF2B5EF4-FFF2-40B4-BE49-F238E27FC236}">
                <a16:creationId xmlns:a16="http://schemas.microsoft.com/office/drawing/2014/main" id="{48CED19A-743F-4BF7-A3F2-BA39B6436EFD}"/>
              </a:ext>
            </a:extLst>
          </p:cNvPr>
          <p:cNvSpPr txBox="1"/>
          <p:nvPr/>
        </p:nvSpPr>
        <p:spPr>
          <a:xfrm>
            <a:off x="7020272" y="6457890"/>
            <a:ext cx="2664296" cy="400110"/>
          </a:xfrm>
          <a:prstGeom prst="rect">
            <a:avLst/>
          </a:prstGeom>
          <a:noFill/>
        </p:spPr>
        <p:txBody>
          <a:bodyPr wrap="square" rtlCol="0">
            <a:spAutoFit/>
          </a:bodyPr>
          <a:lstStyle/>
          <a:p>
            <a:r>
              <a:rPr lang="it-IT" sz="1000" b="1" dirty="0" err="1"/>
              <a:t>Introduction</a:t>
            </a:r>
            <a:r>
              <a:rPr lang="it-IT" sz="1000" b="1" dirty="0"/>
              <a:t> to </a:t>
            </a:r>
            <a:r>
              <a:rPr lang="it-IT" sz="1000" b="1" dirty="0" err="1"/>
              <a:t>Spectroscopy</a:t>
            </a:r>
            <a:r>
              <a:rPr lang="it-IT" sz="1000" b="1" dirty="0"/>
              <a:t>. </a:t>
            </a:r>
          </a:p>
          <a:p>
            <a:r>
              <a:rPr lang="it-IT" sz="1000" b="1" dirty="0"/>
              <a:t>Pavia, </a:t>
            </a:r>
            <a:r>
              <a:rPr lang="it-IT" sz="1000" b="1" dirty="0" err="1"/>
              <a:t>Lampman</a:t>
            </a:r>
            <a:r>
              <a:rPr lang="it-IT" sz="1000" b="1" dirty="0"/>
              <a:t>, </a:t>
            </a:r>
            <a:r>
              <a:rPr lang="it-IT" sz="1000" b="1" dirty="0" err="1"/>
              <a:t>Kriz</a:t>
            </a:r>
            <a:endParaRPr lang="en-US" sz="1000" b="1" dirty="0"/>
          </a:p>
        </p:txBody>
      </p:sp>
      <p:sp>
        <p:nvSpPr>
          <p:cNvPr id="6" name="CasellaDiTesto 5">
            <a:extLst>
              <a:ext uri="{FF2B5EF4-FFF2-40B4-BE49-F238E27FC236}">
                <a16:creationId xmlns:a16="http://schemas.microsoft.com/office/drawing/2014/main" id="{93110082-2121-4912-AE13-7EDA706F30A1}"/>
              </a:ext>
            </a:extLst>
          </p:cNvPr>
          <p:cNvSpPr txBox="1"/>
          <p:nvPr/>
        </p:nvSpPr>
        <p:spPr>
          <a:xfrm>
            <a:off x="539552" y="1340768"/>
            <a:ext cx="7524328" cy="369332"/>
          </a:xfrm>
          <a:prstGeom prst="rect">
            <a:avLst/>
          </a:prstGeom>
          <a:noFill/>
        </p:spPr>
        <p:txBody>
          <a:bodyPr wrap="square" rtlCol="0">
            <a:spAutoFit/>
          </a:bodyPr>
          <a:lstStyle/>
          <a:p>
            <a:r>
              <a:rPr lang="it-IT" dirty="0"/>
              <a:t>Considerando quindi la componente vibrazionale</a:t>
            </a:r>
            <a:endParaRPr lang="en-US" dirty="0"/>
          </a:p>
        </p:txBody>
      </p:sp>
      <p:sp>
        <p:nvSpPr>
          <p:cNvPr id="3" name="Segnaposto numero diapositiva 2">
            <a:extLst>
              <a:ext uri="{FF2B5EF4-FFF2-40B4-BE49-F238E27FC236}">
                <a16:creationId xmlns:a16="http://schemas.microsoft.com/office/drawing/2014/main" id="{9E3C6659-1245-4469-A570-6655B3F0946F}"/>
              </a:ext>
            </a:extLst>
          </p:cNvPr>
          <p:cNvSpPr>
            <a:spLocks noGrp="1"/>
          </p:cNvSpPr>
          <p:nvPr>
            <p:ph type="sldNum" sz="quarter" idx="12"/>
          </p:nvPr>
        </p:nvSpPr>
        <p:spPr/>
        <p:txBody>
          <a:bodyPr/>
          <a:lstStyle/>
          <a:p>
            <a:pPr lvl="0"/>
            <a:fld id="{C5B879D8-86BF-4C51-8339-B07B2F9B8FE0}" type="slidenum">
              <a:rPr lang="it-IT" smtClean="0"/>
              <a:pPr lvl="0"/>
              <a:t>54</a:t>
            </a:fld>
            <a:endParaRPr lang="it-IT"/>
          </a:p>
        </p:txBody>
      </p:sp>
    </p:spTree>
    <p:extLst>
      <p:ext uri="{BB962C8B-B14F-4D97-AF65-F5344CB8AC3E}">
        <p14:creationId xmlns:p14="http://schemas.microsoft.com/office/powerpoint/2010/main" val="1379784150"/>
      </p:ext>
    </p:extLst>
  </p:cSld>
  <p:clrMapOvr>
    <a:masterClrMapping/>
  </p:clrMapOvr>
  <p:transition/>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asellaDiTesto 1">
            <a:extLst>
              <a:ext uri="{FF2B5EF4-FFF2-40B4-BE49-F238E27FC236}">
                <a16:creationId xmlns:a16="http://schemas.microsoft.com/office/drawing/2014/main" id="{1D7C25EE-00EE-450E-9EDC-227688442095}"/>
              </a:ext>
            </a:extLst>
          </p:cNvPr>
          <p:cNvSpPr txBox="1"/>
          <p:nvPr/>
        </p:nvSpPr>
        <p:spPr>
          <a:xfrm>
            <a:off x="1403648" y="251937"/>
            <a:ext cx="5760640" cy="584775"/>
          </a:xfrm>
          <a:prstGeom prst="rect">
            <a:avLst/>
          </a:prstGeom>
          <a:noFill/>
        </p:spPr>
        <p:txBody>
          <a:bodyPr wrap="square" rtlCol="0">
            <a:spAutoFit/>
          </a:bodyPr>
          <a:lstStyle/>
          <a:p>
            <a:r>
              <a:rPr lang="it-IT" sz="3200" dirty="0">
                <a:solidFill>
                  <a:srgbClr val="FF0000"/>
                </a:solidFill>
              </a:rPr>
              <a:t>Spettroscopia UV-VIS</a:t>
            </a:r>
            <a:endParaRPr lang="en-US" sz="3200" dirty="0">
              <a:solidFill>
                <a:srgbClr val="FF0000"/>
              </a:solidFill>
            </a:endParaRPr>
          </a:p>
        </p:txBody>
      </p:sp>
      <p:sp>
        <p:nvSpPr>
          <p:cNvPr id="7" name="CasellaDiTesto 6">
            <a:extLst>
              <a:ext uri="{FF2B5EF4-FFF2-40B4-BE49-F238E27FC236}">
                <a16:creationId xmlns:a16="http://schemas.microsoft.com/office/drawing/2014/main" id="{6E722751-ECAA-48BB-B219-1A0C756FD931}"/>
              </a:ext>
            </a:extLst>
          </p:cNvPr>
          <p:cNvSpPr txBox="1"/>
          <p:nvPr/>
        </p:nvSpPr>
        <p:spPr>
          <a:xfrm>
            <a:off x="181337" y="1300117"/>
            <a:ext cx="3094519" cy="369332"/>
          </a:xfrm>
          <a:prstGeom prst="rect">
            <a:avLst/>
          </a:prstGeom>
        </p:spPr>
        <p:style>
          <a:lnRef idx="2">
            <a:schemeClr val="accent2"/>
          </a:lnRef>
          <a:fillRef idx="1">
            <a:schemeClr val="lt1"/>
          </a:fillRef>
          <a:effectRef idx="0">
            <a:schemeClr val="accent2"/>
          </a:effectRef>
          <a:fontRef idx="minor">
            <a:schemeClr val="dk1"/>
          </a:fontRef>
        </p:style>
        <p:txBody>
          <a:bodyPr wrap="square" rtlCol="0">
            <a:spAutoFit/>
          </a:bodyPr>
          <a:lstStyle/>
          <a:p>
            <a:r>
              <a:rPr lang="it-IT" dirty="0"/>
              <a:t>Spettro UV e struttura</a:t>
            </a:r>
            <a:endParaRPr lang="en-US" dirty="0"/>
          </a:p>
        </p:txBody>
      </p:sp>
      <p:sp>
        <p:nvSpPr>
          <p:cNvPr id="6" name="Segnaposto numero diapositiva 5">
            <a:extLst>
              <a:ext uri="{FF2B5EF4-FFF2-40B4-BE49-F238E27FC236}">
                <a16:creationId xmlns:a16="http://schemas.microsoft.com/office/drawing/2014/main" id="{9107E76E-8DD6-4584-9124-9B74FBB93307}"/>
              </a:ext>
            </a:extLst>
          </p:cNvPr>
          <p:cNvSpPr>
            <a:spLocks noGrp="1"/>
          </p:cNvSpPr>
          <p:nvPr>
            <p:ph type="sldNum" sz="quarter" idx="12"/>
          </p:nvPr>
        </p:nvSpPr>
        <p:spPr/>
        <p:txBody>
          <a:bodyPr/>
          <a:lstStyle/>
          <a:p>
            <a:pPr lvl="0"/>
            <a:fld id="{C5B879D8-86BF-4C51-8339-B07B2F9B8FE0}" type="slidenum">
              <a:rPr lang="it-IT" smtClean="0"/>
              <a:pPr lvl="0"/>
              <a:t>55</a:t>
            </a:fld>
            <a:endParaRPr lang="it-IT"/>
          </a:p>
        </p:txBody>
      </p:sp>
      <mc:AlternateContent xmlns:mc="http://schemas.openxmlformats.org/markup-compatibility/2006" xmlns:a14="http://schemas.microsoft.com/office/drawing/2010/main">
        <mc:Choice Requires="a14">
          <p:sp>
            <p:nvSpPr>
              <p:cNvPr id="4" name="CasellaDiTesto 3">
                <a:extLst>
                  <a:ext uri="{FF2B5EF4-FFF2-40B4-BE49-F238E27FC236}">
                    <a16:creationId xmlns:a16="http://schemas.microsoft.com/office/drawing/2014/main" id="{54F0C0A0-2D4E-4FC0-8F7B-C38ABD7C9658}"/>
                  </a:ext>
                </a:extLst>
              </p:cNvPr>
              <p:cNvSpPr txBox="1"/>
              <p:nvPr/>
            </p:nvSpPr>
            <p:spPr>
              <a:xfrm>
                <a:off x="181337" y="1948188"/>
                <a:ext cx="4263924" cy="923330"/>
              </a:xfrm>
              <a:prstGeom prst="rect">
                <a:avLst/>
              </a:prstGeom>
              <a:noFill/>
            </p:spPr>
            <p:txBody>
              <a:bodyPr wrap="none" rtlCol="0">
                <a:spAutoFit/>
              </a:bodyPr>
              <a:lstStyle/>
              <a:p>
                <a:r>
                  <a:rPr lang="it-IT" dirty="0"/>
                  <a:t>-Insaturazione carbonio-carbonio </a:t>
                </a:r>
              </a:p>
              <a:p>
                <a:r>
                  <a:rPr lang="it-IT" dirty="0"/>
                  <a:t>  (isolato 180 nm, circa coniugato 214 nm)   </a:t>
                </a:r>
              </a:p>
              <a:p>
                <a:r>
                  <a:rPr lang="it-IT" dirty="0"/>
                  <a:t>           </a:t>
                </a:r>
                <a14:m>
                  <m:oMath xmlns:m="http://schemas.openxmlformats.org/officeDocument/2006/math">
                    <m:r>
                      <m:rPr>
                        <m:sty m:val="p"/>
                      </m:rPr>
                      <a:rPr lang="el-GR" i="1" smtClean="0">
                        <a:latin typeface="Cambria Math" panose="02040503050406030204" pitchFamily="18" charset="0"/>
                      </a:rPr>
                      <m:t>π</m:t>
                    </m:r>
                  </m:oMath>
                </a14:m>
                <a:r>
                  <a:rPr lang="en-US" dirty="0"/>
                  <a:t>-</a:t>
                </a:r>
                <a:r>
                  <a:rPr lang="el-GR" dirty="0"/>
                  <a:t> </a:t>
                </a:r>
                <a14:m>
                  <m:oMath xmlns:m="http://schemas.openxmlformats.org/officeDocument/2006/math">
                    <m:r>
                      <m:rPr>
                        <m:sty m:val="p"/>
                      </m:rPr>
                      <a:rPr lang="el-GR" i="1">
                        <a:latin typeface="Cambria Math" panose="02040503050406030204" pitchFamily="18" charset="0"/>
                      </a:rPr>
                      <m:t>π</m:t>
                    </m:r>
                  </m:oMath>
                </a14:m>
                <a:r>
                  <a:rPr lang="en-US" dirty="0"/>
                  <a:t>*</a:t>
                </a:r>
              </a:p>
            </p:txBody>
          </p:sp>
        </mc:Choice>
        <mc:Fallback xmlns="">
          <p:sp>
            <p:nvSpPr>
              <p:cNvPr id="4" name="CasellaDiTesto 3">
                <a:extLst>
                  <a:ext uri="{FF2B5EF4-FFF2-40B4-BE49-F238E27FC236}">
                    <a16:creationId xmlns:a16="http://schemas.microsoft.com/office/drawing/2014/main" id="{54F0C0A0-2D4E-4FC0-8F7B-C38ABD7C9658}"/>
                  </a:ext>
                </a:extLst>
              </p:cNvPr>
              <p:cNvSpPr txBox="1">
                <a:spLocks noRot="1" noChangeAspect="1" noMove="1" noResize="1" noEditPoints="1" noAdjustHandles="1" noChangeArrowheads="1" noChangeShapeType="1" noTextEdit="1"/>
              </p:cNvSpPr>
              <p:nvPr/>
            </p:nvSpPr>
            <p:spPr>
              <a:xfrm>
                <a:off x="181337" y="1948188"/>
                <a:ext cx="4263924" cy="923330"/>
              </a:xfrm>
              <a:prstGeom prst="rect">
                <a:avLst/>
              </a:prstGeom>
              <a:blipFill>
                <a:blip r:embed="rId2"/>
                <a:stretch>
                  <a:fillRect l="-1288" t="-3974" r="-143" b="-9934"/>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1" name="CasellaDiTesto 10">
                <a:extLst>
                  <a:ext uri="{FF2B5EF4-FFF2-40B4-BE49-F238E27FC236}">
                    <a16:creationId xmlns:a16="http://schemas.microsoft.com/office/drawing/2014/main" id="{7C3E60A9-A385-4D9D-87AE-CE1CB7B6DAF2}"/>
                  </a:ext>
                </a:extLst>
              </p:cNvPr>
              <p:cNvSpPr txBox="1"/>
              <p:nvPr/>
            </p:nvSpPr>
            <p:spPr>
              <a:xfrm>
                <a:off x="184041" y="2891691"/>
                <a:ext cx="2705677" cy="646331"/>
              </a:xfrm>
              <a:prstGeom prst="rect">
                <a:avLst/>
              </a:prstGeom>
              <a:noFill/>
            </p:spPr>
            <p:txBody>
              <a:bodyPr wrap="none" rtlCol="0">
                <a:spAutoFit/>
              </a:bodyPr>
              <a:lstStyle/>
              <a:p>
                <a:r>
                  <a:rPr lang="it-IT" dirty="0"/>
                  <a:t>-Carbonile    (circa 190 nm)</a:t>
                </a:r>
              </a:p>
              <a:p>
                <a:r>
                  <a:rPr lang="it-IT" dirty="0"/>
                  <a:t> </a:t>
                </a:r>
                <a14:m>
                  <m:oMath xmlns:m="http://schemas.openxmlformats.org/officeDocument/2006/math">
                    <m:r>
                      <a:rPr lang="it-IT" b="0" i="0" smtClean="0">
                        <a:latin typeface="Cambria Math" panose="02040503050406030204" pitchFamily="18" charset="0"/>
                      </a:rPr>
                      <m:t>      </m:t>
                    </m:r>
                    <m:r>
                      <a:rPr lang="it-IT" b="0" i="1" smtClean="0">
                        <a:latin typeface="Cambria Math" panose="02040503050406030204" pitchFamily="18" charset="0"/>
                      </a:rPr>
                      <m:t>   </m:t>
                    </m:r>
                    <m:r>
                      <m:rPr>
                        <m:sty m:val="p"/>
                      </m:rPr>
                      <a:rPr lang="el-GR" i="1" smtClean="0">
                        <a:latin typeface="Cambria Math" panose="02040503050406030204" pitchFamily="18" charset="0"/>
                      </a:rPr>
                      <m:t>π</m:t>
                    </m:r>
                  </m:oMath>
                </a14:m>
                <a:r>
                  <a:rPr lang="en-US" dirty="0"/>
                  <a:t>-</a:t>
                </a:r>
                <a:r>
                  <a:rPr lang="el-GR" dirty="0"/>
                  <a:t> </a:t>
                </a:r>
                <a14:m>
                  <m:oMath xmlns:m="http://schemas.openxmlformats.org/officeDocument/2006/math">
                    <m:r>
                      <m:rPr>
                        <m:sty m:val="p"/>
                      </m:rPr>
                      <a:rPr lang="el-GR" i="1">
                        <a:latin typeface="Cambria Math" panose="02040503050406030204" pitchFamily="18" charset="0"/>
                      </a:rPr>
                      <m:t>π</m:t>
                    </m:r>
                  </m:oMath>
                </a14:m>
                <a:r>
                  <a:rPr lang="en-US" dirty="0"/>
                  <a:t>*</a:t>
                </a:r>
                <a:endParaRPr lang="it-IT" dirty="0"/>
              </a:p>
            </p:txBody>
          </p:sp>
        </mc:Choice>
        <mc:Fallback xmlns="">
          <p:sp>
            <p:nvSpPr>
              <p:cNvPr id="11" name="CasellaDiTesto 10">
                <a:extLst>
                  <a:ext uri="{FF2B5EF4-FFF2-40B4-BE49-F238E27FC236}">
                    <a16:creationId xmlns:a16="http://schemas.microsoft.com/office/drawing/2014/main" id="{7C3E60A9-A385-4D9D-87AE-CE1CB7B6DAF2}"/>
                  </a:ext>
                </a:extLst>
              </p:cNvPr>
              <p:cNvSpPr txBox="1">
                <a:spLocks noRot="1" noChangeAspect="1" noMove="1" noResize="1" noEditPoints="1" noAdjustHandles="1" noChangeArrowheads="1" noChangeShapeType="1" noTextEdit="1"/>
              </p:cNvSpPr>
              <p:nvPr/>
            </p:nvSpPr>
            <p:spPr>
              <a:xfrm>
                <a:off x="184041" y="2891691"/>
                <a:ext cx="2705677" cy="646331"/>
              </a:xfrm>
              <a:prstGeom prst="rect">
                <a:avLst/>
              </a:prstGeom>
              <a:blipFill>
                <a:blip r:embed="rId3"/>
                <a:stretch>
                  <a:fillRect l="-1802" t="-4717" r="-1126" b="-14151"/>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2" name="CasellaDiTesto 11">
                <a:extLst>
                  <a:ext uri="{FF2B5EF4-FFF2-40B4-BE49-F238E27FC236}">
                    <a16:creationId xmlns:a16="http://schemas.microsoft.com/office/drawing/2014/main" id="{B7045455-428E-41FE-810A-9288BC54C996}"/>
                  </a:ext>
                </a:extLst>
              </p:cNvPr>
              <p:cNvSpPr txBox="1"/>
              <p:nvPr/>
            </p:nvSpPr>
            <p:spPr>
              <a:xfrm>
                <a:off x="181337" y="3795953"/>
                <a:ext cx="2559803" cy="923330"/>
              </a:xfrm>
              <a:prstGeom prst="rect">
                <a:avLst/>
              </a:prstGeom>
              <a:noFill/>
            </p:spPr>
            <p:txBody>
              <a:bodyPr wrap="none" rtlCol="0">
                <a:spAutoFit/>
              </a:bodyPr>
              <a:lstStyle/>
              <a:p>
                <a:r>
                  <a:rPr lang="it-IT" dirty="0"/>
                  <a:t>-Sistema Benzenico </a:t>
                </a:r>
              </a:p>
              <a:p>
                <a:r>
                  <a:rPr lang="it-IT" dirty="0"/>
                  <a:t>    (circa 200 nm; 250 nm)</a:t>
                </a:r>
              </a:p>
              <a:p>
                <a14:m>
                  <m:oMath xmlns:m="http://schemas.openxmlformats.org/officeDocument/2006/math">
                    <m:r>
                      <a:rPr lang="it-IT" b="0" i="1" smtClean="0">
                        <a:latin typeface="Cambria Math" panose="02040503050406030204" pitchFamily="18" charset="0"/>
                      </a:rPr>
                      <m:t>        </m:t>
                    </m:r>
                    <m:r>
                      <m:rPr>
                        <m:sty m:val="p"/>
                      </m:rPr>
                      <a:rPr lang="el-GR" i="1">
                        <a:latin typeface="Cambria Math" panose="02040503050406030204" pitchFamily="18" charset="0"/>
                      </a:rPr>
                      <m:t>π</m:t>
                    </m:r>
                  </m:oMath>
                </a14:m>
                <a:r>
                  <a:rPr lang="en-US" dirty="0"/>
                  <a:t>-</a:t>
                </a:r>
                <a:r>
                  <a:rPr lang="el-GR" dirty="0"/>
                  <a:t> </a:t>
                </a:r>
                <a14:m>
                  <m:oMath xmlns:m="http://schemas.openxmlformats.org/officeDocument/2006/math">
                    <m:r>
                      <m:rPr>
                        <m:sty m:val="p"/>
                      </m:rPr>
                      <a:rPr lang="el-GR" i="1">
                        <a:latin typeface="Cambria Math" panose="02040503050406030204" pitchFamily="18" charset="0"/>
                      </a:rPr>
                      <m:t>π</m:t>
                    </m:r>
                  </m:oMath>
                </a14:m>
                <a:r>
                  <a:rPr lang="en-US" dirty="0"/>
                  <a:t>*</a:t>
                </a:r>
                <a:endParaRPr lang="it-IT" dirty="0"/>
              </a:p>
            </p:txBody>
          </p:sp>
        </mc:Choice>
        <mc:Fallback xmlns="">
          <p:sp>
            <p:nvSpPr>
              <p:cNvPr id="12" name="CasellaDiTesto 11">
                <a:extLst>
                  <a:ext uri="{FF2B5EF4-FFF2-40B4-BE49-F238E27FC236}">
                    <a16:creationId xmlns:a16="http://schemas.microsoft.com/office/drawing/2014/main" id="{B7045455-428E-41FE-810A-9288BC54C996}"/>
                  </a:ext>
                </a:extLst>
              </p:cNvPr>
              <p:cNvSpPr txBox="1">
                <a:spLocks noRot="1" noChangeAspect="1" noMove="1" noResize="1" noEditPoints="1" noAdjustHandles="1" noChangeArrowheads="1" noChangeShapeType="1" noTextEdit="1"/>
              </p:cNvSpPr>
              <p:nvPr/>
            </p:nvSpPr>
            <p:spPr>
              <a:xfrm>
                <a:off x="181337" y="3795953"/>
                <a:ext cx="2559803" cy="923330"/>
              </a:xfrm>
              <a:prstGeom prst="rect">
                <a:avLst/>
              </a:prstGeom>
              <a:blipFill>
                <a:blip r:embed="rId4"/>
                <a:stretch>
                  <a:fillRect l="-2143" t="-3974" r="-1190" b="-9934"/>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4" name="CasellaDiTesto 13">
                <a:extLst>
                  <a:ext uri="{FF2B5EF4-FFF2-40B4-BE49-F238E27FC236}">
                    <a16:creationId xmlns:a16="http://schemas.microsoft.com/office/drawing/2014/main" id="{3D6B2E89-A7D0-4C58-9CDA-A627B49AF18B}"/>
                  </a:ext>
                </a:extLst>
              </p:cNvPr>
              <p:cNvSpPr txBox="1"/>
              <p:nvPr/>
            </p:nvSpPr>
            <p:spPr>
              <a:xfrm>
                <a:off x="364637" y="5733256"/>
                <a:ext cx="1988429" cy="923330"/>
              </a:xfrm>
              <a:prstGeom prst="rect">
                <a:avLst/>
              </a:prstGeom>
              <a:noFill/>
            </p:spPr>
            <p:txBody>
              <a:bodyPr wrap="none" rtlCol="0">
                <a:spAutoFit/>
              </a:bodyPr>
              <a:lstStyle/>
              <a:p>
                <a:r>
                  <a:rPr lang="it-IT" dirty="0"/>
                  <a:t>-Sistemi Naftalenici</a:t>
                </a:r>
              </a:p>
              <a:p>
                <a:r>
                  <a:rPr lang="it-IT" dirty="0"/>
                  <a:t>   &gt; benzene</a:t>
                </a:r>
              </a:p>
              <a:p>
                <a14:m>
                  <m:oMath xmlns:m="http://schemas.openxmlformats.org/officeDocument/2006/math">
                    <m:r>
                      <a:rPr lang="it-IT" b="0" i="1" smtClean="0">
                        <a:latin typeface="Cambria Math" panose="02040503050406030204" pitchFamily="18" charset="0"/>
                      </a:rPr>
                      <m:t>    </m:t>
                    </m:r>
                    <m:r>
                      <m:rPr>
                        <m:sty m:val="p"/>
                      </m:rPr>
                      <a:rPr lang="el-GR" i="1">
                        <a:latin typeface="Cambria Math" panose="02040503050406030204" pitchFamily="18" charset="0"/>
                      </a:rPr>
                      <m:t>π</m:t>
                    </m:r>
                  </m:oMath>
                </a14:m>
                <a:r>
                  <a:rPr lang="en-US" dirty="0"/>
                  <a:t>-</a:t>
                </a:r>
                <a:r>
                  <a:rPr lang="el-GR" dirty="0"/>
                  <a:t> </a:t>
                </a:r>
                <a14:m>
                  <m:oMath xmlns:m="http://schemas.openxmlformats.org/officeDocument/2006/math">
                    <m:r>
                      <m:rPr>
                        <m:sty m:val="p"/>
                      </m:rPr>
                      <a:rPr lang="el-GR" i="1">
                        <a:latin typeface="Cambria Math" panose="02040503050406030204" pitchFamily="18" charset="0"/>
                      </a:rPr>
                      <m:t>π</m:t>
                    </m:r>
                  </m:oMath>
                </a14:m>
                <a:r>
                  <a:rPr lang="en-US" dirty="0"/>
                  <a:t>*</a:t>
                </a:r>
                <a:endParaRPr lang="it-IT" dirty="0"/>
              </a:p>
            </p:txBody>
          </p:sp>
        </mc:Choice>
        <mc:Fallback xmlns="">
          <p:sp>
            <p:nvSpPr>
              <p:cNvPr id="14" name="CasellaDiTesto 13">
                <a:extLst>
                  <a:ext uri="{FF2B5EF4-FFF2-40B4-BE49-F238E27FC236}">
                    <a16:creationId xmlns:a16="http://schemas.microsoft.com/office/drawing/2014/main" id="{3D6B2E89-A7D0-4C58-9CDA-A627B49AF18B}"/>
                  </a:ext>
                </a:extLst>
              </p:cNvPr>
              <p:cNvSpPr txBox="1">
                <a:spLocks noRot="1" noChangeAspect="1" noMove="1" noResize="1" noEditPoints="1" noAdjustHandles="1" noChangeArrowheads="1" noChangeShapeType="1" noTextEdit="1"/>
              </p:cNvSpPr>
              <p:nvPr/>
            </p:nvSpPr>
            <p:spPr>
              <a:xfrm>
                <a:off x="364637" y="5733256"/>
                <a:ext cx="1988429" cy="923330"/>
              </a:xfrm>
              <a:prstGeom prst="rect">
                <a:avLst/>
              </a:prstGeom>
              <a:blipFill>
                <a:blip r:embed="rId5"/>
                <a:stretch>
                  <a:fillRect l="-2761" t="-3289" r="-2454" b="-9211"/>
                </a:stretch>
              </a:blipFill>
            </p:spPr>
            <p:txBody>
              <a:bodyPr/>
              <a:lstStyle/>
              <a:p>
                <a:r>
                  <a:rPr lang="en-US">
                    <a:noFill/>
                  </a:rPr>
                  <a:t> </a:t>
                </a:r>
              </a:p>
            </p:txBody>
          </p:sp>
        </mc:Fallback>
      </mc:AlternateContent>
      <p:pic>
        <p:nvPicPr>
          <p:cNvPr id="9" name="Immagine 8">
            <a:extLst>
              <a:ext uri="{FF2B5EF4-FFF2-40B4-BE49-F238E27FC236}">
                <a16:creationId xmlns:a16="http://schemas.microsoft.com/office/drawing/2014/main" id="{CC6D1582-AEF0-4677-805E-609AC92E0A8C}"/>
              </a:ext>
            </a:extLst>
          </p:cNvPr>
          <p:cNvPicPr>
            <a:picLocks noChangeAspect="1"/>
          </p:cNvPicPr>
          <p:nvPr/>
        </p:nvPicPr>
        <p:blipFill>
          <a:blip r:embed="rId6"/>
          <a:stretch>
            <a:fillRect/>
          </a:stretch>
        </p:blipFill>
        <p:spPr>
          <a:xfrm>
            <a:off x="5006433" y="1487340"/>
            <a:ext cx="4137567" cy="1019180"/>
          </a:xfrm>
          <a:prstGeom prst="rect">
            <a:avLst/>
          </a:prstGeom>
        </p:spPr>
      </p:pic>
      <p:pic>
        <p:nvPicPr>
          <p:cNvPr id="18" name="Immagine 17">
            <a:extLst>
              <a:ext uri="{FF2B5EF4-FFF2-40B4-BE49-F238E27FC236}">
                <a16:creationId xmlns:a16="http://schemas.microsoft.com/office/drawing/2014/main" id="{F4ED584C-307B-415E-9DC5-5859A714460D}"/>
              </a:ext>
            </a:extLst>
          </p:cNvPr>
          <p:cNvPicPr>
            <a:picLocks noChangeAspect="1"/>
          </p:cNvPicPr>
          <p:nvPr/>
        </p:nvPicPr>
        <p:blipFill>
          <a:blip r:embed="rId7"/>
          <a:stretch>
            <a:fillRect/>
          </a:stretch>
        </p:blipFill>
        <p:spPr>
          <a:xfrm>
            <a:off x="3088734" y="3509746"/>
            <a:ext cx="1766765" cy="1565488"/>
          </a:xfrm>
          <a:prstGeom prst="rect">
            <a:avLst/>
          </a:prstGeom>
        </p:spPr>
      </p:pic>
      <p:pic>
        <p:nvPicPr>
          <p:cNvPr id="19" name="Immagine 18">
            <a:extLst>
              <a:ext uri="{FF2B5EF4-FFF2-40B4-BE49-F238E27FC236}">
                <a16:creationId xmlns:a16="http://schemas.microsoft.com/office/drawing/2014/main" id="{C2071E00-CC3B-45B7-A084-51A48AEC3AFC}"/>
              </a:ext>
            </a:extLst>
          </p:cNvPr>
          <p:cNvPicPr>
            <a:picLocks noChangeAspect="1"/>
          </p:cNvPicPr>
          <p:nvPr/>
        </p:nvPicPr>
        <p:blipFill>
          <a:blip r:embed="rId8"/>
          <a:stretch>
            <a:fillRect/>
          </a:stretch>
        </p:blipFill>
        <p:spPr>
          <a:xfrm>
            <a:off x="4716016" y="3895207"/>
            <a:ext cx="1442884" cy="1019180"/>
          </a:xfrm>
          <a:prstGeom prst="rect">
            <a:avLst/>
          </a:prstGeom>
        </p:spPr>
      </p:pic>
      <p:pic>
        <p:nvPicPr>
          <p:cNvPr id="20" name="Immagine 19">
            <a:extLst>
              <a:ext uri="{FF2B5EF4-FFF2-40B4-BE49-F238E27FC236}">
                <a16:creationId xmlns:a16="http://schemas.microsoft.com/office/drawing/2014/main" id="{C9C203B1-46D5-4FF1-B135-B88CEDBBDEC5}"/>
              </a:ext>
            </a:extLst>
          </p:cNvPr>
          <p:cNvPicPr>
            <a:picLocks noChangeAspect="1"/>
          </p:cNvPicPr>
          <p:nvPr/>
        </p:nvPicPr>
        <p:blipFill>
          <a:blip r:embed="rId9"/>
          <a:stretch>
            <a:fillRect/>
          </a:stretch>
        </p:blipFill>
        <p:spPr>
          <a:xfrm>
            <a:off x="6256002" y="3442320"/>
            <a:ext cx="2419350" cy="1733550"/>
          </a:xfrm>
          <a:prstGeom prst="rect">
            <a:avLst/>
          </a:prstGeom>
        </p:spPr>
      </p:pic>
      <p:pic>
        <p:nvPicPr>
          <p:cNvPr id="3" name="Immagine 2">
            <a:extLst>
              <a:ext uri="{FF2B5EF4-FFF2-40B4-BE49-F238E27FC236}">
                <a16:creationId xmlns:a16="http://schemas.microsoft.com/office/drawing/2014/main" id="{49F8DB15-DCD8-4E99-862A-49FC6A094E0E}"/>
              </a:ext>
            </a:extLst>
          </p:cNvPr>
          <p:cNvPicPr>
            <a:picLocks noChangeAspect="1"/>
          </p:cNvPicPr>
          <p:nvPr/>
        </p:nvPicPr>
        <p:blipFill>
          <a:blip r:embed="rId10"/>
          <a:stretch>
            <a:fillRect/>
          </a:stretch>
        </p:blipFill>
        <p:spPr>
          <a:xfrm>
            <a:off x="4046079" y="5046958"/>
            <a:ext cx="4533900" cy="1714500"/>
          </a:xfrm>
          <a:prstGeom prst="rect">
            <a:avLst/>
          </a:prstGeom>
        </p:spPr>
      </p:pic>
      <mc:AlternateContent xmlns:mc="http://schemas.openxmlformats.org/markup-compatibility/2006" xmlns:p14="http://schemas.microsoft.com/office/powerpoint/2010/main">
        <mc:Choice Requires="p14">
          <p:contentPart p14:bwMode="auto" r:id="rId11">
            <p14:nvContentPartPr>
              <p14:cNvPr id="5" name="Input penna 4">
                <a:extLst>
                  <a:ext uri="{FF2B5EF4-FFF2-40B4-BE49-F238E27FC236}">
                    <a16:creationId xmlns:a16="http://schemas.microsoft.com/office/drawing/2014/main" id="{C80D0C21-6190-60DE-78C3-4F38938040C1}"/>
                  </a:ext>
                </a:extLst>
              </p14:cNvPr>
              <p14:cNvContentPartPr/>
              <p14:nvPr/>
            </p14:nvContentPartPr>
            <p14:xfrm>
              <a:off x="1314360" y="4115160"/>
              <a:ext cx="360" cy="360"/>
            </p14:xfrm>
          </p:contentPart>
        </mc:Choice>
        <mc:Fallback xmlns="">
          <p:pic>
            <p:nvPicPr>
              <p:cNvPr id="5" name="Input penna 4">
                <a:extLst>
                  <a:ext uri="{FF2B5EF4-FFF2-40B4-BE49-F238E27FC236}">
                    <a16:creationId xmlns:a16="http://schemas.microsoft.com/office/drawing/2014/main" id="{C80D0C21-6190-60DE-78C3-4F38938040C1}"/>
                  </a:ext>
                </a:extLst>
              </p:cNvPr>
              <p:cNvPicPr/>
              <p:nvPr/>
            </p:nvPicPr>
            <p:blipFill>
              <a:blip r:embed="rId12"/>
              <a:stretch>
                <a:fillRect/>
              </a:stretch>
            </p:blipFill>
            <p:spPr>
              <a:xfrm>
                <a:off x="1298520" y="4051800"/>
                <a:ext cx="31680" cy="127080"/>
              </a:xfrm>
              <a:prstGeom prst="rect">
                <a:avLst/>
              </a:prstGeom>
            </p:spPr>
          </p:pic>
        </mc:Fallback>
      </mc:AlternateContent>
    </p:spTree>
    <p:extLst>
      <p:ext uri="{BB962C8B-B14F-4D97-AF65-F5344CB8AC3E}">
        <p14:creationId xmlns:p14="http://schemas.microsoft.com/office/powerpoint/2010/main" val="1480719430"/>
      </p:ext>
    </p:extLst>
  </p:cSld>
  <p:clrMapOvr>
    <a:masterClrMapping/>
  </p:clrMapOvr>
  <p:transition/>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 name="Immagine 15">
            <a:extLst>
              <a:ext uri="{FF2B5EF4-FFF2-40B4-BE49-F238E27FC236}">
                <a16:creationId xmlns:a16="http://schemas.microsoft.com/office/drawing/2014/main" id="{5DD82AA9-E40C-4652-8504-94B1CFAFDBF0}"/>
              </a:ext>
            </a:extLst>
          </p:cNvPr>
          <p:cNvPicPr>
            <a:picLocks noChangeAspect="1"/>
          </p:cNvPicPr>
          <p:nvPr/>
        </p:nvPicPr>
        <p:blipFill rotWithShape="1">
          <a:blip r:embed="rId2">
            <a:extLst>
              <a:ext uri="{28A0092B-C50C-407E-A947-70E740481C1C}">
                <a14:useLocalDpi xmlns:a14="http://schemas.microsoft.com/office/drawing/2010/main" val="0"/>
              </a:ext>
            </a:extLst>
          </a:blip>
          <a:srcRect l="42794"/>
          <a:stretch/>
        </p:blipFill>
        <p:spPr>
          <a:xfrm>
            <a:off x="4067943" y="1412776"/>
            <a:ext cx="5082347" cy="5400601"/>
          </a:xfrm>
          <a:prstGeom prst="rect">
            <a:avLst/>
          </a:prstGeom>
        </p:spPr>
      </p:pic>
      <p:sp>
        <p:nvSpPr>
          <p:cNvPr id="2" name="CasellaDiTesto 1">
            <a:extLst>
              <a:ext uri="{FF2B5EF4-FFF2-40B4-BE49-F238E27FC236}">
                <a16:creationId xmlns:a16="http://schemas.microsoft.com/office/drawing/2014/main" id="{E9803D95-2CFD-4604-A6B2-093966321FBB}"/>
              </a:ext>
            </a:extLst>
          </p:cNvPr>
          <p:cNvSpPr txBox="1"/>
          <p:nvPr/>
        </p:nvSpPr>
        <p:spPr>
          <a:xfrm>
            <a:off x="7020272" y="6457890"/>
            <a:ext cx="2664296" cy="400110"/>
          </a:xfrm>
          <a:prstGeom prst="rect">
            <a:avLst/>
          </a:prstGeom>
          <a:noFill/>
        </p:spPr>
        <p:txBody>
          <a:bodyPr wrap="square" rtlCol="0">
            <a:spAutoFit/>
          </a:bodyPr>
          <a:lstStyle/>
          <a:p>
            <a:r>
              <a:rPr lang="it-IT" sz="1000" dirty="0" err="1"/>
              <a:t>Introduction</a:t>
            </a:r>
            <a:r>
              <a:rPr lang="it-IT" sz="1000" dirty="0"/>
              <a:t> to </a:t>
            </a:r>
            <a:r>
              <a:rPr lang="it-IT" sz="1000" dirty="0" err="1"/>
              <a:t>Spectroscopy</a:t>
            </a:r>
            <a:r>
              <a:rPr lang="it-IT" sz="1000" dirty="0"/>
              <a:t>. </a:t>
            </a:r>
          </a:p>
          <a:p>
            <a:r>
              <a:rPr lang="it-IT" sz="1000" dirty="0"/>
              <a:t>Pavia, </a:t>
            </a:r>
            <a:r>
              <a:rPr lang="it-IT" sz="1000" dirty="0" err="1"/>
              <a:t>Lampman</a:t>
            </a:r>
            <a:r>
              <a:rPr lang="it-IT" sz="1000" dirty="0"/>
              <a:t>, </a:t>
            </a:r>
            <a:r>
              <a:rPr lang="it-IT" sz="1000" dirty="0" err="1"/>
              <a:t>Kriz</a:t>
            </a:r>
            <a:endParaRPr lang="en-US" sz="1000" dirty="0"/>
          </a:p>
        </p:txBody>
      </p:sp>
      <p:sp>
        <p:nvSpPr>
          <p:cNvPr id="4" name="CasellaDiTesto 3">
            <a:extLst>
              <a:ext uri="{FF2B5EF4-FFF2-40B4-BE49-F238E27FC236}">
                <a16:creationId xmlns:a16="http://schemas.microsoft.com/office/drawing/2014/main" id="{C0F4CC6B-074B-4DE3-B99E-8DF347A2DF8A}"/>
              </a:ext>
            </a:extLst>
          </p:cNvPr>
          <p:cNvSpPr txBox="1"/>
          <p:nvPr/>
        </p:nvSpPr>
        <p:spPr>
          <a:xfrm>
            <a:off x="1331640" y="-27384"/>
            <a:ext cx="5832648" cy="1077218"/>
          </a:xfrm>
          <a:prstGeom prst="rect">
            <a:avLst/>
          </a:prstGeom>
          <a:noFill/>
        </p:spPr>
        <p:txBody>
          <a:bodyPr wrap="square" rtlCol="0">
            <a:spAutoFit/>
          </a:bodyPr>
          <a:lstStyle/>
          <a:p>
            <a:r>
              <a:rPr lang="it-IT" sz="3200" dirty="0">
                <a:solidFill>
                  <a:srgbClr val="FF0000"/>
                </a:solidFill>
              </a:rPr>
              <a:t>Spettrometro UV-VIS: </a:t>
            </a:r>
          </a:p>
          <a:p>
            <a:r>
              <a:rPr lang="it-IT" sz="3200" dirty="0">
                <a:solidFill>
                  <a:srgbClr val="FF0000"/>
                </a:solidFill>
              </a:rPr>
              <a:t>Doppi legami e sistemi coniugati</a:t>
            </a:r>
          </a:p>
        </p:txBody>
      </p:sp>
      <p:sp>
        <p:nvSpPr>
          <p:cNvPr id="3" name="CasellaDiTesto 2">
            <a:extLst>
              <a:ext uri="{FF2B5EF4-FFF2-40B4-BE49-F238E27FC236}">
                <a16:creationId xmlns:a16="http://schemas.microsoft.com/office/drawing/2014/main" id="{CE64B64F-2725-4E71-ABFF-F230969FFC4F}"/>
              </a:ext>
            </a:extLst>
          </p:cNvPr>
          <p:cNvSpPr txBox="1"/>
          <p:nvPr/>
        </p:nvSpPr>
        <p:spPr>
          <a:xfrm>
            <a:off x="467544" y="2348880"/>
            <a:ext cx="3168352" cy="923330"/>
          </a:xfrm>
          <a:prstGeom prst="rect">
            <a:avLst/>
          </a:prstGeom>
        </p:spPr>
        <p:style>
          <a:lnRef idx="2">
            <a:schemeClr val="accent2"/>
          </a:lnRef>
          <a:fillRef idx="1">
            <a:schemeClr val="lt1"/>
          </a:fillRef>
          <a:effectRef idx="0">
            <a:schemeClr val="accent2"/>
          </a:effectRef>
          <a:fontRef idx="minor">
            <a:schemeClr val="dk1"/>
          </a:fontRef>
        </p:style>
        <p:txBody>
          <a:bodyPr wrap="square" rtlCol="0">
            <a:spAutoFit/>
          </a:bodyPr>
          <a:lstStyle/>
          <a:p>
            <a:r>
              <a:rPr lang="it-IT" dirty="0"/>
              <a:t>Confronto delle differenze di  energie </a:t>
            </a:r>
            <a:r>
              <a:rPr lang="el-GR" dirty="0"/>
              <a:t>π</a:t>
            </a:r>
            <a:r>
              <a:rPr lang="it-IT" dirty="0"/>
              <a:t> -&gt; </a:t>
            </a:r>
            <a:r>
              <a:rPr lang="el-GR" dirty="0"/>
              <a:t>π</a:t>
            </a:r>
            <a:r>
              <a:rPr lang="it-IT" dirty="0"/>
              <a:t>* in una serie di polieni </a:t>
            </a:r>
            <a:endParaRPr lang="en-US" dirty="0"/>
          </a:p>
        </p:txBody>
      </p:sp>
      <p:sp>
        <p:nvSpPr>
          <p:cNvPr id="5" name="Segnaposto numero diapositiva 4">
            <a:extLst>
              <a:ext uri="{FF2B5EF4-FFF2-40B4-BE49-F238E27FC236}">
                <a16:creationId xmlns:a16="http://schemas.microsoft.com/office/drawing/2014/main" id="{09B911E3-836A-4837-8830-60E7574C6B67}"/>
              </a:ext>
            </a:extLst>
          </p:cNvPr>
          <p:cNvSpPr>
            <a:spLocks noGrp="1"/>
          </p:cNvSpPr>
          <p:nvPr>
            <p:ph type="sldNum" sz="quarter" idx="12"/>
          </p:nvPr>
        </p:nvSpPr>
        <p:spPr/>
        <p:txBody>
          <a:bodyPr/>
          <a:lstStyle/>
          <a:p>
            <a:pPr lvl="0"/>
            <a:fld id="{C5B879D8-86BF-4C51-8339-B07B2F9B8FE0}" type="slidenum">
              <a:rPr lang="it-IT" smtClean="0"/>
              <a:pPr lvl="0"/>
              <a:t>56</a:t>
            </a:fld>
            <a:endParaRPr lang="it-IT"/>
          </a:p>
        </p:txBody>
      </p:sp>
    </p:spTree>
    <p:extLst>
      <p:ext uri="{BB962C8B-B14F-4D97-AF65-F5344CB8AC3E}">
        <p14:creationId xmlns:p14="http://schemas.microsoft.com/office/powerpoint/2010/main" val="2809344565"/>
      </p:ext>
    </p:extLst>
  </p:cSld>
  <p:clrMapOvr>
    <a:masterClrMapping/>
  </p:clrMapOvr>
  <p:transition/>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magine 1">
            <a:extLst>
              <a:ext uri="{FF2B5EF4-FFF2-40B4-BE49-F238E27FC236}">
                <a16:creationId xmlns:a16="http://schemas.microsoft.com/office/drawing/2014/main" id="{7BB1B829-5044-47DC-B617-05AA2BDB9931}"/>
              </a:ext>
            </a:extLst>
          </p:cNvPr>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1749159" y="1340768"/>
            <a:ext cx="7365388" cy="4320480"/>
          </a:xfrm>
          <a:prstGeom prst="rect">
            <a:avLst/>
          </a:prstGeom>
        </p:spPr>
      </p:pic>
      <p:sp>
        <p:nvSpPr>
          <p:cNvPr id="3" name="CasellaDiTesto 2">
            <a:extLst>
              <a:ext uri="{FF2B5EF4-FFF2-40B4-BE49-F238E27FC236}">
                <a16:creationId xmlns:a16="http://schemas.microsoft.com/office/drawing/2014/main" id="{FEDA17CB-F969-4331-8793-CB78D05639AA}"/>
              </a:ext>
            </a:extLst>
          </p:cNvPr>
          <p:cNvSpPr txBox="1"/>
          <p:nvPr/>
        </p:nvSpPr>
        <p:spPr>
          <a:xfrm>
            <a:off x="1331640" y="-5612"/>
            <a:ext cx="6984776" cy="1077218"/>
          </a:xfrm>
          <a:prstGeom prst="rect">
            <a:avLst/>
          </a:prstGeom>
          <a:noFill/>
        </p:spPr>
        <p:txBody>
          <a:bodyPr wrap="square" rtlCol="0">
            <a:spAutoFit/>
          </a:bodyPr>
          <a:lstStyle/>
          <a:p>
            <a:r>
              <a:rPr lang="it-IT" sz="3200" dirty="0">
                <a:solidFill>
                  <a:srgbClr val="FF0000"/>
                </a:solidFill>
              </a:rPr>
              <a:t>Spettrometro UV-VIS: </a:t>
            </a:r>
          </a:p>
          <a:p>
            <a:r>
              <a:rPr lang="it-IT" sz="3200" dirty="0">
                <a:solidFill>
                  <a:srgbClr val="FF0000"/>
                </a:solidFill>
              </a:rPr>
              <a:t>Doppi legami e sistemi coniugati</a:t>
            </a:r>
          </a:p>
        </p:txBody>
      </p:sp>
      <p:pic>
        <p:nvPicPr>
          <p:cNvPr id="5" name="Immagine 4">
            <a:extLst>
              <a:ext uri="{FF2B5EF4-FFF2-40B4-BE49-F238E27FC236}">
                <a16:creationId xmlns:a16="http://schemas.microsoft.com/office/drawing/2014/main" id="{36E29776-9588-476B-95E3-5E70E331500A}"/>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179512" y="1412776"/>
            <a:ext cx="2397646" cy="1721738"/>
          </a:xfrm>
          <a:prstGeom prst="rect">
            <a:avLst/>
          </a:prstGeom>
          <a:ln>
            <a:noFill/>
          </a:ln>
          <a:effectLst>
            <a:outerShdw blurRad="292100" dist="139700" dir="2700000" algn="tl" rotWithShape="0">
              <a:srgbClr val="333333">
                <a:alpha val="65000"/>
              </a:srgbClr>
            </a:outerShdw>
          </a:effectLst>
        </p:spPr>
      </p:pic>
      <p:sp>
        <p:nvSpPr>
          <p:cNvPr id="6" name="CasellaDiTesto 5">
            <a:extLst>
              <a:ext uri="{FF2B5EF4-FFF2-40B4-BE49-F238E27FC236}">
                <a16:creationId xmlns:a16="http://schemas.microsoft.com/office/drawing/2014/main" id="{1856CD74-A0D0-483F-9ABC-6E5C2226CFC9}"/>
              </a:ext>
            </a:extLst>
          </p:cNvPr>
          <p:cNvSpPr txBox="1"/>
          <p:nvPr/>
        </p:nvSpPr>
        <p:spPr>
          <a:xfrm>
            <a:off x="1259632" y="6024190"/>
            <a:ext cx="6624736" cy="369332"/>
          </a:xfrm>
          <a:prstGeom prst="rect">
            <a:avLst/>
          </a:prstGeom>
        </p:spPr>
        <p:style>
          <a:lnRef idx="2">
            <a:schemeClr val="accent2"/>
          </a:lnRef>
          <a:fillRef idx="1">
            <a:schemeClr val="lt1"/>
          </a:fillRef>
          <a:effectRef idx="0">
            <a:schemeClr val="accent2"/>
          </a:effectRef>
          <a:fontRef idx="minor">
            <a:schemeClr val="dk1"/>
          </a:fontRef>
        </p:style>
        <p:txBody>
          <a:bodyPr wrap="square" rtlCol="0">
            <a:spAutoFit/>
          </a:bodyPr>
          <a:lstStyle/>
          <a:p>
            <a:pPr algn="ctr"/>
            <a:r>
              <a:rPr lang="it-IT" dirty="0"/>
              <a:t>Effetto </a:t>
            </a:r>
            <a:r>
              <a:rPr lang="it-IT" dirty="0" err="1"/>
              <a:t>Batocromico</a:t>
            </a:r>
            <a:r>
              <a:rPr lang="it-IT" dirty="0"/>
              <a:t> nei alcheni coniugati</a:t>
            </a:r>
            <a:endParaRPr lang="en-US" dirty="0"/>
          </a:p>
        </p:txBody>
      </p:sp>
      <p:sp>
        <p:nvSpPr>
          <p:cNvPr id="4" name="Segnaposto numero diapositiva 3">
            <a:extLst>
              <a:ext uri="{FF2B5EF4-FFF2-40B4-BE49-F238E27FC236}">
                <a16:creationId xmlns:a16="http://schemas.microsoft.com/office/drawing/2014/main" id="{7CB3DB29-E53D-4685-BD39-E64726B05FA5}"/>
              </a:ext>
            </a:extLst>
          </p:cNvPr>
          <p:cNvSpPr>
            <a:spLocks noGrp="1"/>
          </p:cNvSpPr>
          <p:nvPr>
            <p:ph type="sldNum" sz="quarter" idx="12"/>
          </p:nvPr>
        </p:nvSpPr>
        <p:spPr/>
        <p:txBody>
          <a:bodyPr/>
          <a:lstStyle/>
          <a:p>
            <a:pPr lvl="0"/>
            <a:fld id="{C5B879D8-86BF-4C51-8339-B07B2F9B8FE0}" type="slidenum">
              <a:rPr lang="it-IT" smtClean="0"/>
              <a:pPr lvl="0"/>
              <a:t>57</a:t>
            </a:fld>
            <a:endParaRPr lang="it-IT"/>
          </a:p>
        </p:txBody>
      </p:sp>
    </p:spTree>
    <p:extLst>
      <p:ext uri="{BB962C8B-B14F-4D97-AF65-F5344CB8AC3E}">
        <p14:creationId xmlns:p14="http://schemas.microsoft.com/office/powerpoint/2010/main" val="1896189924"/>
      </p:ext>
    </p:extLst>
  </p:cSld>
  <p:clrMapOvr>
    <a:masterClrMapping/>
  </p:clrMapOvr>
  <p:transition/>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magine 1">
            <a:extLst>
              <a:ext uri="{FF2B5EF4-FFF2-40B4-BE49-F238E27FC236}">
                <a16:creationId xmlns:a16="http://schemas.microsoft.com/office/drawing/2014/main" id="{272D0826-B684-4260-BFF9-700128D459E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915816" y="1268760"/>
            <a:ext cx="6198155" cy="5227781"/>
          </a:xfrm>
          <a:prstGeom prst="rect">
            <a:avLst/>
          </a:prstGeom>
        </p:spPr>
      </p:pic>
      <p:sp>
        <p:nvSpPr>
          <p:cNvPr id="3" name="CasellaDiTesto 2">
            <a:extLst>
              <a:ext uri="{FF2B5EF4-FFF2-40B4-BE49-F238E27FC236}">
                <a16:creationId xmlns:a16="http://schemas.microsoft.com/office/drawing/2014/main" id="{4FC2CF0E-D603-442F-A07B-F28658396822}"/>
              </a:ext>
            </a:extLst>
          </p:cNvPr>
          <p:cNvSpPr txBox="1"/>
          <p:nvPr/>
        </p:nvSpPr>
        <p:spPr>
          <a:xfrm>
            <a:off x="292442" y="5733256"/>
            <a:ext cx="4104456" cy="553998"/>
          </a:xfrm>
          <a:prstGeom prst="rect">
            <a:avLst/>
          </a:prstGeom>
          <a:noFill/>
        </p:spPr>
        <p:txBody>
          <a:bodyPr wrap="square" rtlCol="0">
            <a:spAutoFit/>
          </a:bodyPr>
          <a:lstStyle/>
          <a:p>
            <a:r>
              <a:rPr lang="it-IT" sz="1000" dirty="0"/>
              <a:t>EXPERIMENTAL ORGANIC CHEMISTRY: </a:t>
            </a:r>
          </a:p>
          <a:p>
            <a:r>
              <a:rPr lang="it-IT" sz="1000" dirty="0"/>
              <a:t>A MINISCALE AND MICROSCALE APPROACH. </a:t>
            </a:r>
          </a:p>
          <a:p>
            <a:r>
              <a:rPr lang="it-IT" sz="1000" dirty="0"/>
              <a:t>Gilbert J.C., Martin S.F.</a:t>
            </a:r>
            <a:endParaRPr lang="en-US" sz="1000" dirty="0"/>
          </a:p>
        </p:txBody>
      </p:sp>
      <p:pic>
        <p:nvPicPr>
          <p:cNvPr id="4" name="Immagine 3">
            <a:extLst>
              <a:ext uri="{FF2B5EF4-FFF2-40B4-BE49-F238E27FC236}">
                <a16:creationId xmlns:a16="http://schemas.microsoft.com/office/drawing/2014/main" id="{1A825DBA-F86B-4341-9095-EA96759A0BC2}"/>
              </a:ext>
            </a:extLst>
          </p:cNvPr>
          <p:cNvPicPr>
            <a:picLocks noChangeAspect="1"/>
          </p:cNvPicPr>
          <p:nvPr/>
        </p:nvPicPr>
        <p:blipFill>
          <a:blip r:embed="rId3"/>
          <a:stretch>
            <a:fillRect/>
          </a:stretch>
        </p:blipFill>
        <p:spPr>
          <a:xfrm>
            <a:off x="179512" y="2060848"/>
            <a:ext cx="2397646" cy="1721738"/>
          </a:xfrm>
          <a:prstGeom prst="rect">
            <a:avLst/>
          </a:prstGeom>
          <a:ln>
            <a:noFill/>
          </a:ln>
          <a:effectLst>
            <a:outerShdw blurRad="292100" dist="139700" dir="2700000" algn="tl" rotWithShape="0">
              <a:srgbClr val="333333">
                <a:alpha val="65000"/>
              </a:srgbClr>
            </a:outerShdw>
          </a:effectLst>
        </p:spPr>
      </p:pic>
      <p:pic>
        <p:nvPicPr>
          <p:cNvPr id="5" name="Immagine 4">
            <a:extLst>
              <a:ext uri="{FF2B5EF4-FFF2-40B4-BE49-F238E27FC236}">
                <a16:creationId xmlns:a16="http://schemas.microsoft.com/office/drawing/2014/main" id="{AADC0CE6-E797-4D45-B755-168843BF6D03}"/>
              </a:ext>
            </a:extLst>
          </p:cNvPr>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2945845" y="1268760"/>
            <a:ext cx="6198155" cy="5227781"/>
          </a:xfrm>
          <a:prstGeom prst="rect">
            <a:avLst/>
          </a:prstGeom>
        </p:spPr>
      </p:pic>
      <p:pic>
        <p:nvPicPr>
          <p:cNvPr id="6" name="Immagine 5">
            <a:extLst>
              <a:ext uri="{FF2B5EF4-FFF2-40B4-BE49-F238E27FC236}">
                <a16:creationId xmlns:a16="http://schemas.microsoft.com/office/drawing/2014/main" id="{2A4A7462-D325-41B0-A253-B5B3D065CF75}"/>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209541" y="2060848"/>
            <a:ext cx="2397646" cy="1721738"/>
          </a:xfrm>
          <a:prstGeom prst="rect">
            <a:avLst/>
          </a:prstGeom>
          <a:ln>
            <a:noFill/>
          </a:ln>
          <a:effectLst>
            <a:outerShdw blurRad="292100" dist="139700" dir="2700000" algn="tl" rotWithShape="0">
              <a:srgbClr val="333333">
                <a:alpha val="65000"/>
              </a:srgbClr>
            </a:outerShdw>
          </a:effectLst>
        </p:spPr>
      </p:pic>
      <p:sp>
        <p:nvSpPr>
          <p:cNvPr id="7" name="CasellaDiTesto 6">
            <a:extLst>
              <a:ext uri="{FF2B5EF4-FFF2-40B4-BE49-F238E27FC236}">
                <a16:creationId xmlns:a16="http://schemas.microsoft.com/office/drawing/2014/main" id="{3BA7A49C-01CD-4B67-83ED-048F9CF20E55}"/>
              </a:ext>
            </a:extLst>
          </p:cNvPr>
          <p:cNvSpPr txBox="1"/>
          <p:nvPr/>
        </p:nvSpPr>
        <p:spPr>
          <a:xfrm>
            <a:off x="1331640" y="-27384"/>
            <a:ext cx="5832648" cy="1077218"/>
          </a:xfrm>
          <a:prstGeom prst="rect">
            <a:avLst/>
          </a:prstGeom>
          <a:noFill/>
        </p:spPr>
        <p:txBody>
          <a:bodyPr wrap="square" rtlCol="0">
            <a:spAutoFit/>
          </a:bodyPr>
          <a:lstStyle/>
          <a:p>
            <a:r>
              <a:rPr lang="it-IT" sz="3200" dirty="0">
                <a:solidFill>
                  <a:srgbClr val="FF0000"/>
                </a:solidFill>
              </a:rPr>
              <a:t>Spettrometro UV-VIS: </a:t>
            </a:r>
          </a:p>
          <a:p>
            <a:r>
              <a:rPr lang="it-IT" sz="3200" dirty="0">
                <a:solidFill>
                  <a:srgbClr val="FF0000"/>
                </a:solidFill>
              </a:rPr>
              <a:t>Effetto del </a:t>
            </a:r>
            <a:r>
              <a:rPr lang="it-IT" sz="3200" dirty="0" err="1">
                <a:solidFill>
                  <a:srgbClr val="FF0000"/>
                </a:solidFill>
              </a:rPr>
              <a:t>pH</a:t>
            </a:r>
            <a:endParaRPr lang="it-IT" sz="3200" dirty="0">
              <a:solidFill>
                <a:srgbClr val="FF0000"/>
              </a:solidFill>
            </a:endParaRPr>
          </a:p>
        </p:txBody>
      </p:sp>
      <p:sp>
        <p:nvSpPr>
          <p:cNvPr id="8" name="Segnaposto numero diapositiva 7">
            <a:extLst>
              <a:ext uri="{FF2B5EF4-FFF2-40B4-BE49-F238E27FC236}">
                <a16:creationId xmlns:a16="http://schemas.microsoft.com/office/drawing/2014/main" id="{55ACE88C-C373-4485-ABAE-33F999929D06}"/>
              </a:ext>
            </a:extLst>
          </p:cNvPr>
          <p:cNvSpPr>
            <a:spLocks noGrp="1"/>
          </p:cNvSpPr>
          <p:nvPr>
            <p:ph type="sldNum" sz="quarter" idx="12"/>
          </p:nvPr>
        </p:nvSpPr>
        <p:spPr/>
        <p:txBody>
          <a:bodyPr/>
          <a:lstStyle/>
          <a:p>
            <a:pPr lvl="0"/>
            <a:fld id="{C5B879D8-86BF-4C51-8339-B07B2F9B8FE0}" type="slidenum">
              <a:rPr lang="it-IT" smtClean="0"/>
              <a:pPr lvl="0"/>
              <a:t>58</a:t>
            </a:fld>
            <a:endParaRPr lang="it-IT"/>
          </a:p>
        </p:txBody>
      </p:sp>
      <mc:AlternateContent xmlns:mc="http://schemas.openxmlformats.org/markup-compatibility/2006" xmlns:p14="http://schemas.microsoft.com/office/powerpoint/2010/main">
        <mc:Choice Requires="p14">
          <p:contentPart p14:bwMode="auto" r:id="rId5">
            <p14:nvContentPartPr>
              <p14:cNvPr id="9" name="Input penna 8">
                <a:extLst>
                  <a:ext uri="{FF2B5EF4-FFF2-40B4-BE49-F238E27FC236}">
                    <a16:creationId xmlns:a16="http://schemas.microsoft.com/office/drawing/2014/main" id="{8C46DDD4-D1EF-3217-1119-C46522937AA9}"/>
                  </a:ext>
                </a:extLst>
              </p14:cNvPr>
              <p14:cNvContentPartPr/>
              <p14:nvPr/>
            </p14:nvContentPartPr>
            <p14:xfrm>
              <a:off x="3765600" y="141840"/>
              <a:ext cx="5352480" cy="5299560"/>
            </p14:xfrm>
          </p:contentPart>
        </mc:Choice>
        <mc:Fallback xmlns="">
          <p:pic>
            <p:nvPicPr>
              <p:cNvPr id="9" name="Input penna 8">
                <a:extLst>
                  <a:ext uri="{FF2B5EF4-FFF2-40B4-BE49-F238E27FC236}">
                    <a16:creationId xmlns:a16="http://schemas.microsoft.com/office/drawing/2014/main" id="{8C46DDD4-D1EF-3217-1119-C46522937AA9}"/>
                  </a:ext>
                </a:extLst>
              </p:cNvPr>
              <p:cNvPicPr/>
              <p:nvPr/>
            </p:nvPicPr>
            <p:blipFill>
              <a:blip r:embed="rId6"/>
              <a:stretch>
                <a:fillRect/>
              </a:stretch>
            </p:blipFill>
            <p:spPr>
              <a:xfrm>
                <a:off x="3756240" y="132480"/>
                <a:ext cx="5371200" cy="5318280"/>
              </a:xfrm>
              <a:prstGeom prst="rect">
                <a:avLst/>
              </a:prstGeom>
            </p:spPr>
          </p:pic>
        </mc:Fallback>
      </mc:AlternateContent>
    </p:spTree>
    <p:extLst>
      <p:ext uri="{BB962C8B-B14F-4D97-AF65-F5344CB8AC3E}">
        <p14:creationId xmlns:p14="http://schemas.microsoft.com/office/powerpoint/2010/main" val="2408504053"/>
      </p:ext>
    </p:extLst>
  </p:cSld>
  <p:clrMapOvr>
    <a:masterClrMapping/>
  </p:clrMapOvr>
  <p:transition/>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magine 2">
            <a:extLst>
              <a:ext uri="{FF2B5EF4-FFF2-40B4-BE49-F238E27FC236}">
                <a16:creationId xmlns:a16="http://schemas.microsoft.com/office/drawing/2014/main" id="{BA24B878-6B72-4F54-8EAD-40C12AF12B6D}"/>
              </a:ext>
            </a:extLst>
          </p:cNvPr>
          <p:cNvPicPr>
            <a:picLocks noChangeAspect="1"/>
          </p:cNvPicPr>
          <p:nvPr/>
        </p:nvPicPr>
        <p:blipFill rotWithShape="1">
          <a:blip r:embed="rId2">
            <a:extLst>
              <a:ext uri="{28A0092B-C50C-407E-A947-70E740481C1C}">
                <a14:useLocalDpi xmlns:a14="http://schemas.microsoft.com/office/drawing/2010/main" val="0"/>
              </a:ext>
            </a:extLst>
          </a:blip>
          <a:srcRect t="15395"/>
          <a:stretch/>
        </p:blipFill>
        <p:spPr>
          <a:xfrm rot="120000">
            <a:off x="837746" y="1467698"/>
            <a:ext cx="7358453" cy="4837426"/>
          </a:xfrm>
          <a:prstGeom prst="rect">
            <a:avLst/>
          </a:prstGeom>
        </p:spPr>
      </p:pic>
      <p:pic>
        <p:nvPicPr>
          <p:cNvPr id="4098" name="Picture 2" descr="Succinylsulfathiazole.png">
            <a:extLst>
              <a:ext uri="{FF2B5EF4-FFF2-40B4-BE49-F238E27FC236}">
                <a16:creationId xmlns:a16="http://schemas.microsoft.com/office/drawing/2014/main" id="{E14BDE90-E8E3-4845-B5E1-663D50840AB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427984" y="1988840"/>
            <a:ext cx="3068390" cy="1440265"/>
          </a:xfrm>
          <a:prstGeom prst="rect">
            <a:avLst/>
          </a:prstGeom>
          <a:noFill/>
          <a:extLst>
            <a:ext uri="{909E8E84-426E-40DD-AFC4-6F175D3DCCD1}">
              <a14:hiddenFill xmlns:a14="http://schemas.microsoft.com/office/drawing/2010/main">
                <a:solidFill>
                  <a:srgbClr val="FFFFFF"/>
                </a:solidFill>
              </a14:hiddenFill>
            </a:ext>
          </a:extLst>
        </p:spPr>
      </p:pic>
      <p:sp>
        <p:nvSpPr>
          <p:cNvPr id="2" name="CasellaDiTesto 1">
            <a:extLst>
              <a:ext uri="{FF2B5EF4-FFF2-40B4-BE49-F238E27FC236}">
                <a16:creationId xmlns:a16="http://schemas.microsoft.com/office/drawing/2014/main" id="{AAE05EAF-FC69-455A-8AE7-5C026A051CE7}"/>
              </a:ext>
            </a:extLst>
          </p:cNvPr>
          <p:cNvSpPr txBox="1"/>
          <p:nvPr/>
        </p:nvSpPr>
        <p:spPr>
          <a:xfrm>
            <a:off x="3203848" y="1238212"/>
            <a:ext cx="3960440" cy="369332"/>
          </a:xfrm>
          <a:prstGeom prst="rect">
            <a:avLst/>
          </a:prstGeom>
          <a:noFill/>
        </p:spPr>
        <p:txBody>
          <a:bodyPr wrap="square" rtlCol="0">
            <a:spAutoFit/>
          </a:bodyPr>
          <a:lstStyle/>
          <a:p>
            <a:r>
              <a:rPr lang="it-IT" dirty="0" err="1"/>
              <a:t>Succinilsufatiazolo</a:t>
            </a:r>
            <a:endParaRPr lang="en-US" dirty="0"/>
          </a:p>
        </p:txBody>
      </p:sp>
      <p:cxnSp>
        <p:nvCxnSpPr>
          <p:cNvPr id="14" name="Connettore diritto 13">
            <a:extLst>
              <a:ext uri="{FF2B5EF4-FFF2-40B4-BE49-F238E27FC236}">
                <a16:creationId xmlns:a16="http://schemas.microsoft.com/office/drawing/2014/main" id="{F308A51F-956A-42F2-9B31-7F99E2EB7E52}"/>
              </a:ext>
            </a:extLst>
          </p:cNvPr>
          <p:cNvCxnSpPr/>
          <p:nvPr/>
        </p:nvCxnSpPr>
        <p:spPr>
          <a:xfrm>
            <a:off x="3624172" y="3531982"/>
            <a:ext cx="0" cy="2363352"/>
          </a:xfrm>
          <a:prstGeom prst="line">
            <a:avLst/>
          </a:prstGeom>
          <a:ln w="25400">
            <a:prstDash val="dash"/>
          </a:ln>
        </p:spPr>
        <p:style>
          <a:lnRef idx="1">
            <a:schemeClr val="accent1"/>
          </a:lnRef>
          <a:fillRef idx="0">
            <a:schemeClr val="accent1"/>
          </a:fillRef>
          <a:effectRef idx="0">
            <a:schemeClr val="accent1"/>
          </a:effectRef>
          <a:fontRef idx="minor">
            <a:schemeClr val="tx1"/>
          </a:fontRef>
        </p:style>
      </p:cxnSp>
      <p:cxnSp>
        <p:nvCxnSpPr>
          <p:cNvPr id="13" name="Connettore diritto 12">
            <a:extLst>
              <a:ext uri="{FF2B5EF4-FFF2-40B4-BE49-F238E27FC236}">
                <a16:creationId xmlns:a16="http://schemas.microsoft.com/office/drawing/2014/main" id="{FE6DEA30-9C65-4DE0-B9B1-F20D9932D9AD}"/>
              </a:ext>
            </a:extLst>
          </p:cNvPr>
          <p:cNvCxnSpPr>
            <a:cxnSpLocks/>
          </p:cNvCxnSpPr>
          <p:nvPr/>
        </p:nvCxnSpPr>
        <p:spPr>
          <a:xfrm>
            <a:off x="3893448" y="4005064"/>
            <a:ext cx="0" cy="1890270"/>
          </a:xfrm>
          <a:prstGeom prst="line">
            <a:avLst/>
          </a:prstGeom>
          <a:ln w="25400">
            <a:prstDash val="dash"/>
          </a:ln>
        </p:spPr>
        <p:style>
          <a:lnRef idx="1">
            <a:schemeClr val="accent1"/>
          </a:lnRef>
          <a:fillRef idx="0">
            <a:schemeClr val="accent1"/>
          </a:fillRef>
          <a:effectRef idx="0">
            <a:schemeClr val="accent1"/>
          </a:effectRef>
          <a:fontRef idx="minor">
            <a:schemeClr val="tx1"/>
          </a:fontRef>
        </p:style>
      </p:cxnSp>
      <p:cxnSp>
        <p:nvCxnSpPr>
          <p:cNvPr id="18" name="Connettore diritto 17">
            <a:extLst>
              <a:ext uri="{FF2B5EF4-FFF2-40B4-BE49-F238E27FC236}">
                <a16:creationId xmlns:a16="http://schemas.microsoft.com/office/drawing/2014/main" id="{89CEFB92-202E-4E82-AA74-D60CA7605E7B}"/>
              </a:ext>
            </a:extLst>
          </p:cNvPr>
          <p:cNvCxnSpPr>
            <a:cxnSpLocks/>
          </p:cNvCxnSpPr>
          <p:nvPr/>
        </p:nvCxnSpPr>
        <p:spPr>
          <a:xfrm>
            <a:off x="4355976" y="3626962"/>
            <a:ext cx="0" cy="2268372"/>
          </a:xfrm>
          <a:prstGeom prst="line">
            <a:avLst/>
          </a:prstGeom>
          <a:ln w="25400">
            <a:prstDash val="dash"/>
          </a:ln>
        </p:spPr>
        <p:style>
          <a:lnRef idx="1">
            <a:schemeClr val="accent1"/>
          </a:lnRef>
          <a:fillRef idx="0">
            <a:schemeClr val="accent1"/>
          </a:fillRef>
          <a:effectRef idx="0">
            <a:schemeClr val="accent1"/>
          </a:effectRef>
          <a:fontRef idx="minor">
            <a:schemeClr val="tx1"/>
          </a:fontRef>
        </p:style>
      </p:cxnSp>
      <p:cxnSp>
        <p:nvCxnSpPr>
          <p:cNvPr id="19" name="Connettore diritto 18">
            <a:extLst>
              <a:ext uri="{FF2B5EF4-FFF2-40B4-BE49-F238E27FC236}">
                <a16:creationId xmlns:a16="http://schemas.microsoft.com/office/drawing/2014/main" id="{8ED27DD3-9FBE-4221-A9E9-CE639985DD09}"/>
              </a:ext>
            </a:extLst>
          </p:cNvPr>
          <p:cNvCxnSpPr>
            <a:cxnSpLocks/>
          </p:cNvCxnSpPr>
          <p:nvPr/>
        </p:nvCxnSpPr>
        <p:spPr>
          <a:xfrm>
            <a:off x="2627784" y="5364832"/>
            <a:ext cx="0" cy="530502"/>
          </a:xfrm>
          <a:prstGeom prst="line">
            <a:avLst/>
          </a:prstGeom>
          <a:ln w="25400">
            <a:prstDash val="dash"/>
          </a:ln>
        </p:spPr>
        <p:style>
          <a:lnRef idx="1">
            <a:schemeClr val="accent1"/>
          </a:lnRef>
          <a:fillRef idx="0">
            <a:schemeClr val="accent1"/>
          </a:fillRef>
          <a:effectRef idx="0">
            <a:schemeClr val="accent1"/>
          </a:effectRef>
          <a:fontRef idx="minor">
            <a:schemeClr val="tx1"/>
          </a:fontRef>
        </p:style>
      </p:cxnSp>
      <p:sp>
        <p:nvSpPr>
          <p:cNvPr id="24" name="CasellaDiTesto 23">
            <a:extLst>
              <a:ext uri="{FF2B5EF4-FFF2-40B4-BE49-F238E27FC236}">
                <a16:creationId xmlns:a16="http://schemas.microsoft.com/office/drawing/2014/main" id="{97F17977-2D99-4EEA-84B2-9E489CFA2E5D}"/>
              </a:ext>
            </a:extLst>
          </p:cNvPr>
          <p:cNvSpPr txBox="1"/>
          <p:nvPr/>
        </p:nvSpPr>
        <p:spPr>
          <a:xfrm>
            <a:off x="4723205" y="6355600"/>
            <a:ext cx="1733616" cy="369332"/>
          </a:xfrm>
          <a:prstGeom prst="rect">
            <a:avLst/>
          </a:prstGeom>
          <a:noFill/>
        </p:spPr>
        <p:txBody>
          <a:bodyPr wrap="square" rtlCol="0">
            <a:spAutoFit/>
          </a:bodyPr>
          <a:lstStyle/>
          <a:p>
            <a:r>
              <a:rPr lang="el-GR" dirty="0"/>
              <a:t>λ</a:t>
            </a:r>
            <a:r>
              <a:rPr lang="it-IT" dirty="0"/>
              <a:t> del picco, </a:t>
            </a:r>
            <a:r>
              <a:rPr lang="el-GR" dirty="0"/>
              <a:t>λ</a:t>
            </a:r>
            <a:r>
              <a:rPr lang="it-IT" baseline="-25000" dirty="0"/>
              <a:t>MAX</a:t>
            </a:r>
            <a:endParaRPr lang="en-US" baseline="-25000" dirty="0"/>
          </a:p>
        </p:txBody>
      </p:sp>
      <p:sp>
        <p:nvSpPr>
          <p:cNvPr id="36" name="CasellaDiTesto 35">
            <a:extLst>
              <a:ext uri="{FF2B5EF4-FFF2-40B4-BE49-F238E27FC236}">
                <a16:creationId xmlns:a16="http://schemas.microsoft.com/office/drawing/2014/main" id="{4473CEFC-E0D6-43A9-A883-524759E44B7B}"/>
              </a:ext>
            </a:extLst>
          </p:cNvPr>
          <p:cNvSpPr txBox="1"/>
          <p:nvPr/>
        </p:nvSpPr>
        <p:spPr>
          <a:xfrm>
            <a:off x="5972024" y="4489690"/>
            <a:ext cx="1733616" cy="369332"/>
          </a:xfrm>
          <a:prstGeom prst="rect">
            <a:avLst/>
          </a:prstGeom>
          <a:noFill/>
        </p:spPr>
        <p:txBody>
          <a:bodyPr wrap="square" rtlCol="0">
            <a:spAutoFit/>
          </a:bodyPr>
          <a:lstStyle/>
          <a:p>
            <a:r>
              <a:rPr lang="el-GR" dirty="0"/>
              <a:t>λ</a:t>
            </a:r>
            <a:r>
              <a:rPr lang="it-IT" dirty="0"/>
              <a:t> del picco, </a:t>
            </a:r>
            <a:r>
              <a:rPr lang="el-GR" dirty="0"/>
              <a:t>λ</a:t>
            </a:r>
            <a:r>
              <a:rPr lang="it-IT" baseline="-25000" dirty="0"/>
              <a:t>MIN</a:t>
            </a:r>
            <a:endParaRPr lang="en-US" baseline="-25000" dirty="0"/>
          </a:p>
        </p:txBody>
      </p:sp>
      <p:sp>
        <p:nvSpPr>
          <p:cNvPr id="5" name="Segnaposto numero diapositiva 4">
            <a:extLst>
              <a:ext uri="{FF2B5EF4-FFF2-40B4-BE49-F238E27FC236}">
                <a16:creationId xmlns:a16="http://schemas.microsoft.com/office/drawing/2014/main" id="{7EAB762F-08B5-449A-BC76-9204A384A825}"/>
              </a:ext>
            </a:extLst>
          </p:cNvPr>
          <p:cNvSpPr>
            <a:spLocks noGrp="1"/>
          </p:cNvSpPr>
          <p:nvPr>
            <p:ph type="sldNum" sz="quarter" idx="12"/>
          </p:nvPr>
        </p:nvSpPr>
        <p:spPr/>
        <p:txBody>
          <a:bodyPr/>
          <a:lstStyle/>
          <a:p>
            <a:pPr lvl="0"/>
            <a:fld id="{C5B879D8-86BF-4C51-8339-B07B2F9B8FE0}" type="slidenum">
              <a:rPr lang="it-IT" smtClean="0"/>
              <a:pPr lvl="0"/>
              <a:t>59</a:t>
            </a:fld>
            <a:endParaRPr lang="it-IT"/>
          </a:p>
        </p:txBody>
      </p:sp>
      <mc:AlternateContent xmlns:mc="http://schemas.openxmlformats.org/markup-compatibility/2006" xmlns:p14="http://schemas.microsoft.com/office/powerpoint/2010/main">
        <mc:Choice Requires="p14">
          <p:contentPart p14:bwMode="auto" r:id="rId4">
            <p14:nvContentPartPr>
              <p14:cNvPr id="4" name="Input penna 3">
                <a:extLst>
                  <a:ext uri="{FF2B5EF4-FFF2-40B4-BE49-F238E27FC236}">
                    <a16:creationId xmlns:a16="http://schemas.microsoft.com/office/drawing/2014/main" id="{0E24A03D-FAF6-0193-AC56-B7ED7EB2F4A2}"/>
                  </a:ext>
                </a:extLst>
              </p14:cNvPr>
              <p14:cNvContentPartPr/>
              <p14:nvPr/>
            </p14:nvContentPartPr>
            <p14:xfrm>
              <a:off x="1040400" y="921240"/>
              <a:ext cx="6420960" cy="5624640"/>
            </p14:xfrm>
          </p:contentPart>
        </mc:Choice>
        <mc:Fallback xmlns="">
          <p:pic>
            <p:nvPicPr>
              <p:cNvPr id="4" name="Input penna 3">
                <a:extLst>
                  <a:ext uri="{FF2B5EF4-FFF2-40B4-BE49-F238E27FC236}">
                    <a16:creationId xmlns:a16="http://schemas.microsoft.com/office/drawing/2014/main" id="{0E24A03D-FAF6-0193-AC56-B7ED7EB2F4A2}"/>
                  </a:ext>
                </a:extLst>
              </p:cNvPr>
              <p:cNvPicPr/>
              <p:nvPr/>
            </p:nvPicPr>
            <p:blipFill>
              <a:blip r:embed="rId5"/>
              <a:stretch>
                <a:fillRect/>
              </a:stretch>
            </p:blipFill>
            <p:spPr>
              <a:xfrm>
                <a:off x="1031040" y="911880"/>
                <a:ext cx="6439680" cy="5643360"/>
              </a:xfrm>
              <a:prstGeom prst="rect">
                <a:avLst/>
              </a:prstGeom>
            </p:spPr>
          </p:pic>
        </mc:Fallback>
      </mc:AlternateContent>
    </p:spTree>
    <p:extLst>
      <p:ext uri="{BB962C8B-B14F-4D97-AF65-F5344CB8AC3E}">
        <p14:creationId xmlns:p14="http://schemas.microsoft.com/office/powerpoint/2010/main" val="1366830562"/>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9"/>
                                        </p:tgtEl>
                                        <p:attrNameLst>
                                          <p:attrName>style.visibility</p:attrName>
                                        </p:attrNameLst>
                                      </p:cBhvr>
                                      <p:to>
                                        <p:strVal val="visible"/>
                                      </p:to>
                                    </p:set>
                                    <p:animEffect transition="in" filter="fade">
                                      <p:cBhvr>
                                        <p:cTn id="7" dur="500"/>
                                        <p:tgtEl>
                                          <p:spTgt spid="19"/>
                                        </p:tgtEl>
                                      </p:cBhvr>
                                    </p:animEffect>
                                  </p:childTnLst>
                                </p:cTn>
                              </p:par>
                              <p:par>
                                <p:cTn id="8" presetID="10" presetClass="entr" presetSubtype="0" fill="hold" nodeType="withEffect">
                                  <p:stCondLst>
                                    <p:cond delay="0"/>
                                  </p:stCondLst>
                                  <p:childTnLst>
                                    <p:set>
                                      <p:cBhvr>
                                        <p:cTn id="9" dur="1" fill="hold">
                                          <p:stCondLst>
                                            <p:cond delay="0"/>
                                          </p:stCondLst>
                                        </p:cTn>
                                        <p:tgtEl>
                                          <p:spTgt spid="14"/>
                                        </p:tgtEl>
                                        <p:attrNameLst>
                                          <p:attrName>style.visibility</p:attrName>
                                        </p:attrNameLst>
                                      </p:cBhvr>
                                      <p:to>
                                        <p:strVal val="visible"/>
                                      </p:to>
                                    </p:set>
                                    <p:animEffect transition="in" filter="fade">
                                      <p:cBhvr>
                                        <p:cTn id="10" dur="500"/>
                                        <p:tgtEl>
                                          <p:spTgt spid="14"/>
                                        </p:tgtEl>
                                      </p:cBhvr>
                                    </p:animEffect>
                                  </p:childTnLst>
                                </p:cTn>
                              </p:par>
                              <p:par>
                                <p:cTn id="11" presetID="10" presetClass="entr" presetSubtype="0" fill="hold" nodeType="withEffect">
                                  <p:stCondLst>
                                    <p:cond delay="0"/>
                                  </p:stCondLst>
                                  <p:childTnLst>
                                    <p:set>
                                      <p:cBhvr>
                                        <p:cTn id="12" dur="1" fill="hold">
                                          <p:stCondLst>
                                            <p:cond delay="0"/>
                                          </p:stCondLst>
                                        </p:cTn>
                                        <p:tgtEl>
                                          <p:spTgt spid="13"/>
                                        </p:tgtEl>
                                        <p:attrNameLst>
                                          <p:attrName>style.visibility</p:attrName>
                                        </p:attrNameLst>
                                      </p:cBhvr>
                                      <p:to>
                                        <p:strVal val="visible"/>
                                      </p:to>
                                    </p:set>
                                    <p:animEffect transition="in" filter="fade">
                                      <p:cBhvr>
                                        <p:cTn id="13" dur="500"/>
                                        <p:tgtEl>
                                          <p:spTgt spid="13"/>
                                        </p:tgtEl>
                                      </p:cBhvr>
                                    </p:animEffect>
                                  </p:childTnLst>
                                </p:cTn>
                              </p:par>
                              <p:par>
                                <p:cTn id="14" presetID="10" presetClass="entr" presetSubtype="0" fill="hold" nodeType="withEffect">
                                  <p:stCondLst>
                                    <p:cond delay="0"/>
                                  </p:stCondLst>
                                  <p:childTnLst>
                                    <p:set>
                                      <p:cBhvr>
                                        <p:cTn id="15" dur="1" fill="hold">
                                          <p:stCondLst>
                                            <p:cond delay="0"/>
                                          </p:stCondLst>
                                        </p:cTn>
                                        <p:tgtEl>
                                          <p:spTgt spid="18"/>
                                        </p:tgtEl>
                                        <p:attrNameLst>
                                          <p:attrName>style.visibility</p:attrName>
                                        </p:attrNameLst>
                                      </p:cBhvr>
                                      <p:to>
                                        <p:strVal val="visible"/>
                                      </p:to>
                                    </p:set>
                                    <p:animEffect transition="in" filter="fade">
                                      <p:cBhvr>
                                        <p:cTn id="16" dur="500"/>
                                        <p:tgtEl>
                                          <p:spTgt spid="18"/>
                                        </p:tgtEl>
                                      </p:cBhvr>
                                    </p:animEffect>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24"/>
                                        </p:tgtEl>
                                        <p:attrNameLst>
                                          <p:attrName>style.visibility</p:attrName>
                                        </p:attrNameLst>
                                      </p:cBhvr>
                                      <p:to>
                                        <p:strVal val="visible"/>
                                      </p:to>
                                    </p:set>
                                    <p:animEffect transition="in" filter="fade">
                                      <p:cBhvr>
                                        <p:cTn id="21" dur="1000"/>
                                        <p:tgtEl>
                                          <p:spTgt spid="24"/>
                                        </p:tgtEl>
                                      </p:cBhvr>
                                    </p:animEffect>
                                    <p:anim calcmode="lin" valueType="num">
                                      <p:cBhvr>
                                        <p:cTn id="22" dur="1000" fill="hold"/>
                                        <p:tgtEl>
                                          <p:spTgt spid="24"/>
                                        </p:tgtEl>
                                        <p:attrNameLst>
                                          <p:attrName>ppt_x</p:attrName>
                                        </p:attrNameLst>
                                      </p:cBhvr>
                                      <p:tavLst>
                                        <p:tav tm="0">
                                          <p:val>
                                            <p:strVal val="#ppt_x"/>
                                          </p:val>
                                        </p:tav>
                                        <p:tav tm="100000">
                                          <p:val>
                                            <p:strVal val="#ppt_x"/>
                                          </p:val>
                                        </p:tav>
                                      </p:tavLst>
                                    </p:anim>
                                    <p:anim calcmode="lin" valueType="num">
                                      <p:cBhvr>
                                        <p:cTn id="23" dur="1000" fill="hold"/>
                                        <p:tgtEl>
                                          <p:spTgt spid="24"/>
                                        </p:tgtEl>
                                        <p:attrNameLst>
                                          <p:attrName>ppt_y</p:attrName>
                                        </p:attrNameLst>
                                      </p:cBhvr>
                                      <p:tavLst>
                                        <p:tav tm="0">
                                          <p:val>
                                            <p:strVal val="#ppt_y+.1"/>
                                          </p:val>
                                        </p:tav>
                                        <p:tav tm="100000">
                                          <p:val>
                                            <p:strVal val="#ppt_y"/>
                                          </p:val>
                                        </p:tav>
                                      </p:tavLst>
                                    </p:anim>
                                  </p:childTnLst>
                                </p:cTn>
                              </p:par>
                              <p:par>
                                <p:cTn id="24" presetID="42" presetClass="entr" presetSubtype="0" fill="hold" grpId="0" nodeType="withEffect">
                                  <p:stCondLst>
                                    <p:cond delay="0"/>
                                  </p:stCondLst>
                                  <p:childTnLst>
                                    <p:set>
                                      <p:cBhvr>
                                        <p:cTn id="25" dur="1" fill="hold">
                                          <p:stCondLst>
                                            <p:cond delay="0"/>
                                          </p:stCondLst>
                                        </p:cTn>
                                        <p:tgtEl>
                                          <p:spTgt spid="36"/>
                                        </p:tgtEl>
                                        <p:attrNameLst>
                                          <p:attrName>style.visibility</p:attrName>
                                        </p:attrNameLst>
                                      </p:cBhvr>
                                      <p:to>
                                        <p:strVal val="visible"/>
                                      </p:to>
                                    </p:set>
                                    <p:animEffect transition="in" filter="fade">
                                      <p:cBhvr>
                                        <p:cTn id="26" dur="1000"/>
                                        <p:tgtEl>
                                          <p:spTgt spid="36"/>
                                        </p:tgtEl>
                                      </p:cBhvr>
                                    </p:animEffect>
                                    <p:anim calcmode="lin" valueType="num">
                                      <p:cBhvr>
                                        <p:cTn id="27" dur="1000" fill="hold"/>
                                        <p:tgtEl>
                                          <p:spTgt spid="36"/>
                                        </p:tgtEl>
                                        <p:attrNameLst>
                                          <p:attrName>ppt_x</p:attrName>
                                        </p:attrNameLst>
                                      </p:cBhvr>
                                      <p:tavLst>
                                        <p:tav tm="0">
                                          <p:val>
                                            <p:strVal val="#ppt_x"/>
                                          </p:val>
                                        </p:tav>
                                        <p:tav tm="100000">
                                          <p:val>
                                            <p:strVal val="#ppt_x"/>
                                          </p:val>
                                        </p:tav>
                                      </p:tavLst>
                                    </p:anim>
                                    <p:anim calcmode="lin" valueType="num">
                                      <p:cBhvr>
                                        <p:cTn id="28" dur="1000" fill="hold"/>
                                        <p:tgtEl>
                                          <p:spTgt spid="3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 grpId="0"/>
      <p:bldP spid="36" grpId="0"/>
    </p:bld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magine 2">
            <a:extLst>
              <a:ext uri="{FF2B5EF4-FFF2-40B4-BE49-F238E27FC236}">
                <a16:creationId xmlns:a16="http://schemas.microsoft.com/office/drawing/2014/main" id="{BA24B878-6B72-4F54-8EAD-40C12AF12B6D}"/>
              </a:ext>
            </a:extLst>
          </p:cNvPr>
          <p:cNvPicPr>
            <a:picLocks noChangeAspect="1"/>
          </p:cNvPicPr>
          <p:nvPr/>
        </p:nvPicPr>
        <p:blipFill rotWithShape="1">
          <a:blip r:embed="rId2">
            <a:extLst>
              <a:ext uri="{28A0092B-C50C-407E-A947-70E740481C1C}">
                <a14:useLocalDpi xmlns:a14="http://schemas.microsoft.com/office/drawing/2010/main" val="0"/>
              </a:ext>
            </a:extLst>
          </a:blip>
          <a:srcRect t="15395"/>
          <a:stretch/>
        </p:blipFill>
        <p:spPr>
          <a:xfrm rot="120000">
            <a:off x="843134" y="1467698"/>
            <a:ext cx="7358453" cy="4837426"/>
          </a:xfrm>
          <a:prstGeom prst="rect">
            <a:avLst/>
          </a:prstGeom>
        </p:spPr>
      </p:pic>
      <p:sp>
        <p:nvSpPr>
          <p:cNvPr id="4" name="CasellaDiTesto 3">
            <a:extLst>
              <a:ext uri="{FF2B5EF4-FFF2-40B4-BE49-F238E27FC236}">
                <a16:creationId xmlns:a16="http://schemas.microsoft.com/office/drawing/2014/main" id="{DA135495-0824-4F5D-9746-940CB7A8B504}"/>
              </a:ext>
            </a:extLst>
          </p:cNvPr>
          <p:cNvSpPr txBox="1"/>
          <p:nvPr/>
        </p:nvSpPr>
        <p:spPr>
          <a:xfrm>
            <a:off x="1331640" y="-27384"/>
            <a:ext cx="5832648" cy="1077218"/>
          </a:xfrm>
          <a:prstGeom prst="rect">
            <a:avLst/>
          </a:prstGeom>
          <a:noFill/>
        </p:spPr>
        <p:txBody>
          <a:bodyPr wrap="square" rtlCol="0">
            <a:spAutoFit/>
          </a:bodyPr>
          <a:lstStyle/>
          <a:p>
            <a:r>
              <a:rPr lang="it-IT" sz="3200" dirty="0">
                <a:solidFill>
                  <a:schemeClr val="bg1"/>
                </a:solidFill>
              </a:rPr>
              <a:t>Spettrometro UV-VIS: </a:t>
            </a:r>
          </a:p>
          <a:p>
            <a:r>
              <a:rPr lang="it-IT" sz="3200" dirty="0">
                <a:solidFill>
                  <a:schemeClr val="bg1"/>
                </a:solidFill>
              </a:rPr>
              <a:t>…Passiamo ai farmaci</a:t>
            </a:r>
            <a:endParaRPr lang="en-US" sz="3200" dirty="0">
              <a:solidFill>
                <a:schemeClr val="bg1"/>
              </a:solidFill>
            </a:endParaRPr>
          </a:p>
        </p:txBody>
      </p:sp>
      <p:pic>
        <p:nvPicPr>
          <p:cNvPr id="4098" name="Picture 2" descr="Succinylsulfathiazole.png">
            <a:extLst>
              <a:ext uri="{FF2B5EF4-FFF2-40B4-BE49-F238E27FC236}">
                <a16:creationId xmlns:a16="http://schemas.microsoft.com/office/drawing/2014/main" id="{E14BDE90-E8E3-4845-B5E1-663D50840AB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427984" y="1988840"/>
            <a:ext cx="3068390" cy="1440265"/>
          </a:xfrm>
          <a:prstGeom prst="rect">
            <a:avLst/>
          </a:prstGeom>
          <a:noFill/>
          <a:extLst>
            <a:ext uri="{909E8E84-426E-40DD-AFC4-6F175D3DCCD1}">
              <a14:hiddenFill xmlns:a14="http://schemas.microsoft.com/office/drawing/2010/main">
                <a:solidFill>
                  <a:srgbClr val="FFFFFF"/>
                </a:solidFill>
              </a14:hiddenFill>
            </a:ext>
          </a:extLst>
        </p:spPr>
      </p:pic>
      <p:sp>
        <p:nvSpPr>
          <p:cNvPr id="2" name="CasellaDiTesto 1">
            <a:extLst>
              <a:ext uri="{FF2B5EF4-FFF2-40B4-BE49-F238E27FC236}">
                <a16:creationId xmlns:a16="http://schemas.microsoft.com/office/drawing/2014/main" id="{AAE05EAF-FC69-455A-8AE7-5C026A051CE7}"/>
              </a:ext>
            </a:extLst>
          </p:cNvPr>
          <p:cNvSpPr txBox="1"/>
          <p:nvPr/>
        </p:nvSpPr>
        <p:spPr>
          <a:xfrm>
            <a:off x="3203848" y="1238212"/>
            <a:ext cx="3960440" cy="369332"/>
          </a:xfrm>
          <a:prstGeom prst="rect">
            <a:avLst/>
          </a:prstGeom>
          <a:noFill/>
        </p:spPr>
        <p:txBody>
          <a:bodyPr wrap="square" rtlCol="0">
            <a:spAutoFit/>
          </a:bodyPr>
          <a:lstStyle/>
          <a:p>
            <a:r>
              <a:rPr lang="it-IT" dirty="0" err="1"/>
              <a:t>Succinilsufatiazolo</a:t>
            </a:r>
            <a:endParaRPr lang="en-US" dirty="0"/>
          </a:p>
        </p:txBody>
      </p:sp>
      <p:sp>
        <p:nvSpPr>
          <p:cNvPr id="23" name="CasellaDiTesto 22">
            <a:extLst>
              <a:ext uri="{FF2B5EF4-FFF2-40B4-BE49-F238E27FC236}">
                <a16:creationId xmlns:a16="http://schemas.microsoft.com/office/drawing/2014/main" id="{C0AF2076-F2EF-42A0-987B-FA42A538377D}"/>
              </a:ext>
            </a:extLst>
          </p:cNvPr>
          <p:cNvSpPr txBox="1"/>
          <p:nvPr/>
        </p:nvSpPr>
        <p:spPr>
          <a:xfrm>
            <a:off x="5796136" y="3717032"/>
            <a:ext cx="2880320" cy="1477328"/>
          </a:xfrm>
          <a:prstGeom prst="rect">
            <a:avLst/>
          </a:prstGeom>
        </p:spPr>
        <p:style>
          <a:lnRef idx="2">
            <a:schemeClr val="accent2"/>
          </a:lnRef>
          <a:fillRef idx="1">
            <a:schemeClr val="lt1"/>
          </a:fillRef>
          <a:effectRef idx="0">
            <a:schemeClr val="accent2"/>
          </a:effectRef>
          <a:fontRef idx="minor">
            <a:schemeClr val="dk1"/>
          </a:fontRef>
        </p:style>
        <p:txBody>
          <a:bodyPr wrap="square" rtlCol="0">
            <a:spAutoFit/>
          </a:bodyPr>
          <a:lstStyle/>
          <a:p>
            <a:pPr algn="ctr"/>
            <a:r>
              <a:rPr lang="it-IT" altLang="en-US" dirty="0"/>
              <a:t>Ovviamente uno spettro può essere più complesso, con diversi massimi e minimi relativi, ma una sola </a:t>
            </a:r>
            <a:r>
              <a:rPr lang="it-IT" altLang="en-US" b="1" dirty="0" err="1"/>
              <a:t>λ</a:t>
            </a:r>
            <a:r>
              <a:rPr lang="it-IT" altLang="en-US" b="1" baseline="-25000" dirty="0" err="1"/>
              <a:t>max</a:t>
            </a:r>
            <a:r>
              <a:rPr lang="it-IT" altLang="en-US" b="1" dirty="0"/>
              <a:t> </a:t>
            </a:r>
            <a:r>
              <a:rPr lang="it-IT" altLang="en-US" dirty="0"/>
              <a:t>e una sola</a:t>
            </a:r>
            <a:r>
              <a:rPr lang="it-IT" altLang="en-US" b="1" dirty="0"/>
              <a:t> </a:t>
            </a:r>
            <a:r>
              <a:rPr lang="it-IT" altLang="en-US" b="1" dirty="0" err="1"/>
              <a:t>λ</a:t>
            </a:r>
            <a:r>
              <a:rPr lang="it-IT" altLang="en-US" b="1" baseline="-25000" dirty="0" err="1"/>
              <a:t>min</a:t>
            </a:r>
            <a:endParaRPr lang="it-IT" altLang="en-US" b="1" dirty="0"/>
          </a:p>
        </p:txBody>
      </p:sp>
      <p:sp>
        <p:nvSpPr>
          <p:cNvPr id="5" name="Segnaposto numero diapositiva 4">
            <a:extLst>
              <a:ext uri="{FF2B5EF4-FFF2-40B4-BE49-F238E27FC236}">
                <a16:creationId xmlns:a16="http://schemas.microsoft.com/office/drawing/2014/main" id="{CC8E9B1D-1471-465A-899E-9E36CF6C9B66}"/>
              </a:ext>
            </a:extLst>
          </p:cNvPr>
          <p:cNvSpPr>
            <a:spLocks noGrp="1"/>
          </p:cNvSpPr>
          <p:nvPr>
            <p:ph type="sldNum" sz="quarter" idx="12"/>
          </p:nvPr>
        </p:nvSpPr>
        <p:spPr/>
        <p:txBody>
          <a:bodyPr/>
          <a:lstStyle/>
          <a:p>
            <a:pPr lvl="0"/>
            <a:fld id="{C5B879D8-86BF-4C51-8339-B07B2F9B8FE0}" type="slidenum">
              <a:rPr lang="it-IT" smtClean="0"/>
              <a:pPr lvl="0"/>
              <a:t>60</a:t>
            </a:fld>
            <a:endParaRPr lang="it-IT"/>
          </a:p>
        </p:txBody>
      </p:sp>
      <mc:AlternateContent xmlns:mc="http://schemas.openxmlformats.org/markup-compatibility/2006" xmlns:p14="http://schemas.microsoft.com/office/powerpoint/2010/main">
        <mc:Choice Requires="p14">
          <p:contentPart p14:bwMode="auto" r:id="rId4">
            <p14:nvContentPartPr>
              <p14:cNvPr id="6" name="Input penna 5">
                <a:extLst>
                  <a:ext uri="{FF2B5EF4-FFF2-40B4-BE49-F238E27FC236}">
                    <a16:creationId xmlns:a16="http://schemas.microsoft.com/office/drawing/2014/main" id="{AA09760A-6696-339B-8CBC-EDDBF70DB1FF}"/>
                  </a:ext>
                </a:extLst>
              </p14:cNvPr>
              <p14:cNvContentPartPr/>
              <p14:nvPr/>
            </p14:nvContentPartPr>
            <p14:xfrm>
              <a:off x="2700000" y="3386160"/>
              <a:ext cx="1757880" cy="1986480"/>
            </p14:xfrm>
          </p:contentPart>
        </mc:Choice>
        <mc:Fallback xmlns="">
          <p:pic>
            <p:nvPicPr>
              <p:cNvPr id="6" name="Input penna 5">
                <a:extLst>
                  <a:ext uri="{FF2B5EF4-FFF2-40B4-BE49-F238E27FC236}">
                    <a16:creationId xmlns:a16="http://schemas.microsoft.com/office/drawing/2014/main" id="{AA09760A-6696-339B-8CBC-EDDBF70DB1FF}"/>
                  </a:ext>
                </a:extLst>
              </p:cNvPr>
              <p:cNvPicPr/>
              <p:nvPr/>
            </p:nvPicPr>
            <p:blipFill>
              <a:blip r:embed="rId5"/>
              <a:stretch>
                <a:fillRect/>
              </a:stretch>
            </p:blipFill>
            <p:spPr>
              <a:xfrm>
                <a:off x="2690640" y="3376800"/>
                <a:ext cx="1776600" cy="2005200"/>
              </a:xfrm>
              <a:prstGeom prst="rect">
                <a:avLst/>
              </a:prstGeom>
            </p:spPr>
          </p:pic>
        </mc:Fallback>
      </mc:AlternateContent>
    </p:spTree>
    <p:extLst>
      <p:ext uri="{BB962C8B-B14F-4D97-AF65-F5344CB8AC3E}">
        <p14:creationId xmlns:p14="http://schemas.microsoft.com/office/powerpoint/2010/main" val="386364070"/>
      </p:ext>
    </p:extLst>
  </p:cSld>
  <p:clrMapOvr>
    <a:masterClrMapping/>
  </p:clrMapOvr>
  <p:transition/>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p14="http://schemas.microsoft.com/office/powerpoint/2010/main">
        <mc:Choice Requires="p14">
          <p:contentPart p14:bwMode="auto" r:id="rId2">
            <p14:nvContentPartPr>
              <p14:cNvPr id="5" name="Input penna 4">
                <a:extLst>
                  <a:ext uri="{FF2B5EF4-FFF2-40B4-BE49-F238E27FC236}">
                    <a16:creationId xmlns:a16="http://schemas.microsoft.com/office/drawing/2014/main" id="{D88D15B4-D841-44F0-B59B-AEFE9C26B2F9}"/>
                  </a:ext>
                </a:extLst>
              </p14:cNvPr>
              <p14:cNvContentPartPr/>
              <p14:nvPr/>
            </p14:nvContentPartPr>
            <p14:xfrm>
              <a:off x="1151736" y="1270992"/>
              <a:ext cx="7524720" cy="4813920"/>
            </p14:xfrm>
          </p:contentPart>
        </mc:Choice>
        <mc:Fallback xmlns="">
          <p:pic>
            <p:nvPicPr>
              <p:cNvPr id="5" name="Input penna 4">
                <a:extLst>
                  <a:ext uri="{FF2B5EF4-FFF2-40B4-BE49-F238E27FC236}">
                    <a16:creationId xmlns:a16="http://schemas.microsoft.com/office/drawing/2014/main" id="{D88D15B4-D841-44F0-B59B-AEFE9C26B2F9}"/>
                  </a:ext>
                </a:extLst>
              </p:cNvPr>
              <p:cNvPicPr/>
              <p:nvPr/>
            </p:nvPicPr>
            <p:blipFill>
              <a:blip r:embed="rId3"/>
              <a:stretch>
                <a:fillRect/>
              </a:stretch>
            </p:blipFill>
            <p:spPr>
              <a:xfrm>
                <a:off x="1137337" y="1256593"/>
                <a:ext cx="7553159" cy="4842358"/>
              </a:xfrm>
              <a:prstGeom prst="rect">
                <a:avLst/>
              </a:prstGeom>
            </p:spPr>
          </p:pic>
        </mc:Fallback>
      </mc:AlternateContent>
      <mc:AlternateContent xmlns:mc="http://schemas.openxmlformats.org/markup-compatibility/2006" xmlns:p14="http://schemas.microsoft.com/office/powerpoint/2010/main">
        <mc:Choice Requires="p14">
          <p:contentPart p14:bwMode="auto" r:id="rId4">
            <p14:nvContentPartPr>
              <p14:cNvPr id="6" name="Input penna 5">
                <a:extLst>
                  <a:ext uri="{FF2B5EF4-FFF2-40B4-BE49-F238E27FC236}">
                    <a16:creationId xmlns:a16="http://schemas.microsoft.com/office/drawing/2014/main" id="{4C6B9A15-A0B4-4F47-884B-DA10D2C749CB}"/>
                  </a:ext>
                </a:extLst>
              </p14:cNvPr>
              <p14:cNvContentPartPr/>
              <p14:nvPr/>
            </p14:nvContentPartPr>
            <p14:xfrm>
              <a:off x="1151736" y="2412480"/>
              <a:ext cx="7449602" cy="3824832"/>
            </p14:xfrm>
          </p:contentPart>
        </mc:Choice>
        <mc:Fallback xmlns="">
          <p:pic>
            <p:nvPicPr>
              <p:cNvPr id="6" name="Input penna 5">
                <a:extLst>
                  <a:ext uri="{FF2B5EF4-FFF2-40B4-BE49-F238E27FC236}">
                    <a16:creationId xmlns:a16="http://schemas.microsoft.com/office/drawing/2014/main" id="{4C6B9A15-A0B4-4F47-884B-DA10D2C749CB}"/>
                  </a:ext>
                </a:extLst>
              </p:cNvPr>
              <p:cNvPicPr/>
              <p:nvPr/>
            </p:nvPicPr>
            <p:blipFill>
              <a:blip r:embed="rId5"/>
              <a:stretch>
                <a:fillRect/>
              </a:stretch>
            </p:blipFill>
            <p:spPr>
              <a:xfrm>
                <a:off x="1137696" y="2398441"/>
                <a:ext cx="7478041" cy="3853271"/>
              </a:xfrm>
              <a:prstGeom prst="rect">
                <a:avLst/>
              </a:prstGeom>
            </p:spPr>
          </p:pic>
        </mc:Fallback>
      </mc:AlternateContent>
      <p:cxnSp>
        <p:nvCxnSpPr>
          <p:cNvPr id="10" name="Connettore 2 9">
            <a:extLst>
              <a:ext uri="{FF2B5EF4-FFF2-40B4-BE49-F238E27FC236}">
                <a16:creationId xmlns:a16="http://schemas.microsoft.com/office/drawing/2014/main" id="{0FA5B4DB-0941-4FA8-AE60-1F2CE550546A}"/>
              </a:ext>
            </a:extLst>
          </p:cNvPr>
          <p:cNvCxnSpPr>
            <a:cxnSpLocks/>
          </p:cNvCxnSpPr>
          <p:nvPr/>
        </p:nvCxnSpPr>
        <p:spPr>
          <a:xfrm>
            <a:off x="611560" y="6309320"/>
            <a:ext cx="8352928" cy="0"/>
          </a:xfrm>
          <a:prstGeom prst="straightConnector1">
            <a:avLst/>
          </a:prstGeom>
          <a:ln w="254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12" name="CasellaDiTesto 11">
            <a:extLst>
              <a:ext uri="{FF2B5EF4-FFF2-40B4-BE49-F238E27FC236}">
                <a16:creationId xmlns:a16="http://schemas.microsoft.com/office/drawing/2014/main" id="{3DF96C6A-E8D9-4366-B4CA-90F7A2F6A177}"/>
              </a:ext>
            </a:extLst>
          </p:cNvPr>
          <p:cNvSpPr txBox="1"/>
          <p:nvPr/>
        </p:nvSpPr>
        <p:spPr>
          <a:xfrm>
            <a:off x="3707904" y="6381328"/>
            <a:ext cx="2232248" cy="369332"/>
          </a:xfrm>
          <a:prstGeom prst="rect">
            <a:avLst/>
          </a:prstGeom>
          <a:noFill/>
        </p:spPr>
        <p:txBody>
          <a:bodyPr wrap="square" rtlCol="0">
            <a:spAutoFit/>
          </a:bodyPr>
          <a:lstStyle/>
          <a:p>
            <a:r>
              <a:rPr lang="it-IT" dirty="0"/>
              <a:t>LUNG. D’ONDA</a:t>
            </a:r>
            <a:endParaRPr lang="en-US" dirty="0"/>
          </a:p>
        </p:txBody>
      </p:sp>
      <p:cxnSp>
        <p:nvCxnSpPr>
          <p:cNvPr id="14" name="Connettore 2 13">
            <a:extLst>
              <a:ext uri="{FF2B5EF4-FFF2-40B4-BE49-F238E27FC236}">
                <a16:creationId xmlns:a16="http://schemas.microsoft.com/office/drawing/2014/main" id="{E374F1CB-A746-481C-B374-425F4636B836}"/>
              </a:ext>
            </a:extLst>
          </p:cNvPr>
          <p:cNvCxnSpPr/>
          <p:nvPr/>
        </p:nvCxnSpPr>
        <p:spPr>
          <a:xfrm flipV="1">
            <a:off x="611560" y="1124744"/>
            <a:ext cx="0" cy="5184576"/>
          </a:xfrm>
          <a:prstGeom prst="straightConnector1">
            <a:avLst/>
          </a:prstGeom>
          <a:ln w="254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16" name="CasellaDiTesto 15">
            <a:extLst>
              <a:ext uri="{FF2B5EF4-FFF2-40B4-BE49-F238E27FC236}">
                <a16:creationId xmlns:a16="http://schemas.microsoft.com/office/drawing/2014/main" id="{8BE96E43-E257-4F59-BAB7-2B7DBC96AB46}"/>
              </a:ext>
            </a:extLst>
          </p:cNvPr>
          <p:cNvSpPr txBox="1"/>
          <p:nvPr/>
        </p:nvSpPr>
        <p:spPr>
          <a:xfrm>
            <a:off x="203013" y="1249361"/>
            <a:ext cx="317716" cy="369332"/>
          </a:xfrm>
          <a:prstGeom prst="rect">
            <a:avLst/>
          </a:prstGeom>
          <a:noFill/>
        </p:spPr>
        <p:txBody>
          <a:bodyPr wrap="none" rtlCol="0">
            <a:spAutoFit/>
          </a:bodyPr>
          <a:lstStyle/>
          <a:p>
            <a:r>
              <a:rPr lang="it-IT" dirty="0"/>
              <a:t>A</a:t>
            </a:r>
            <a:endParaRPr lang="en-US" dirty="0"/>
          </a:p>
        </p:txBody>
      </p:sp>
      <mc:AlternateContent xmlns:mc="http://schemas.openxmlformats.org/markup-compatibility/2006" xmlns:p14="http://schemas.microsoft.com/office/powerpoint/2010/main">
        <mc:Choice Requires="p14">
          <p:contentPart p14:bwMode="auto" r:id="rId6">
            <p14:nvContentPartPr>
              <p14:cNvPr id="17" name="Input penna 16">
                <a:extLst>
                  <a:ext uri="{FF2B5EF4-FFF2-40B4-BE49-F238E27FC236}">
                    <a16:creationId xmlns:a16="http://schemas.microsoft.com/office/drawing/2014/main" id="{AA63749A-A070-4FE1-8844-71CC68B813C9}"/>
                  </a:ext>
                </a:extLst>
              </p14:cNvPr>
              <p14:cNvContentPartPr/>
              <p14:nvPr/>
            </p14:nvContentPartPr>
            <p14:xfrm>
              <a:off x="1378590" y="1108776"/>
              <a:ext cx="144" cy="9360"/>
            </p14:xfrm>
          </p:contentPart>
        </mc:Choice>
        <mc:Fallback xmlns="">
          <p:pic>
            <p:nvPicPr>
              <p:cNvPr id="17" name="Input penna 16">
                <a:extLst>
                  <a:ext uri="{FF2B5EF4-FFF2-40B4-BE49-F238E27FC236}">
                    <a16:creationId xmlns:a16="http://schemas.microsoft.com/office/drawing/2014/main" id="{AA63749A-A070-4FE1-8844-71CC68B813C9}"/>
                  </a:ext>
                </a:extLst>
              </p:cNvPr>
              <p:cNvPicPr/>
              <p:nvPr/>
            </p:nvPicPr>
            <p:blipFill>
              <a:blip r:embed="rId7"/>
              <a:stretch>
                <a:fillRect/>
              </a:stretch>
            </p:blipFill>
            <p:spPr>
              <a:xfrm>
                <a:off x="1372830" y="1103160"/>
                <a:ext cx="11520" cy="20736"/>
              </a:xfrm>
              <a:prstGeom prst="rect">
                <a:avLst/>
              </a:prstGeom>
            </p:spPr>
          </p:pic>
        </mc:Fallback>
      </mc:AlternateContent>
      <p:sp>
        <p:nvSpPr>
          <p:cNvPr id="9" name="CasellaDiTesto 8">
            <a:extLst>
              <a:ext uri="{FF2B5EF4-FFF2-40B4-BE49-F238E27FC236}">
                <a16:creationId xmlns:a16="http://schemas.microsoft.com/office/drawing/2014/main" id="{7124495E-D3AA-495D-A61A-FFCF2F633257}"/>
              </a:ext>
            </a:extLst>
          </p:cNvPr>
          <p:cNvSpPr txBox="1"/>
          <p:nvPr/>
        </p:nvSpPr>
        <p:spPr>
          <a:xfrm>
            <a:off x="1378590" y="-27384"/>
            <a:ext cx="6865526" cy="1077218"/>
          </a:xfrm>
          <a:prstGeom prst="rect">
            <a:avLst/>
          </a:prstGeom>
          <a:noFill/>
        </p:spPr>
        <p:txBody>
          <a:bodyPr wrap="square" rtlCol="0">
            <a:spAutoFit/>
          </a:bodyPr>
          <a:lstStyle/>
          <a:p>
            <a:r>
              <a:rPr lang="it-IT" sz="3200" dirty="0">
                <a:solidFill>
                  <a:schemeClr val="bg1"/>
                </a:solidFill>
              </a:rPr>
              <a:t>Spettrometro UV-VIS: </a:t>
            </a:r>
          </a:p>
          <a:p>
            <a:r>
              <a:rPr lang="it-IT" sz="3200" dirty="0">
                <a:solidFill>
                  <a:schemeClr val="bg1"/>
                </a:solidFill>
              </a:rPr>
              <a:t>Confronto spettrale…la concentrazione</a:t>
            </a:r>
            <a:endParaRPr lang="en-US" sz="3200" dirty="0">
              <a:solidFill>
                <a:schemeClr val="bg1"/>
              </a:solidFill>
            </a:endParaRPr>
          </a:p>
        </p:txBody>
      </p:sp>
      <p:sp>
        <p:nvSpPr>
          <p:cNvPr id="2" name="CasellaDiTesto 1">
            <a:extLst>
              <a:ext uri="{FF2B5EF4-FFF2-40B4-BE49-F238E27FC236}">
                <a16:creationId xmlns:a16="http://schemas.microsoft.com/office/drawing/2014/main" id="{66C2D7DE-1751-4661-836B-F0888E9DE64B}"/>
              </a:ext>
            </a:extLst>
          </p:cNvPr>
          <p:cNvSpPr txBox="1"/>
          <p:nvPr/>
        </p:nvSpPr>
        <p:spPr>
          <a:xfrm>
            <a:off x="6372200" y="1618693"/>
            <a:ext cx="2520280" cy="369332"/>
          </a:xfrm>
          <a:prstGeom prst="rect">
            <a:avLst/>
          </a:prstGeom>
          <a:noFill/>
        </p:spPr>
        <p:txBody>
          <a:bodyPr wrap="square" rtlCol="0">
            <a:spAutoFit/>
          </a:bodyPr>
          <a:lstStyle/>
          <a:p>
            <a:r>
              <a:rPr lang="it-IT" dirty="0">
                <a:solidFill>
                  <a:schemeClr val="bg2">
                    <a:lumMod val="50000"/>
                  </a:schemeClr>
                </a:solidFill>
              </a:rPr>
              <a:t>Spettro Specie 1, [X]</a:t>
            </a:r>
            <a:endParaRPr lang="en-US" dirty="0">
              <a:solidFill>
                <a:schemeClr val="bg2">
                  <a:lumMod val="50000"/>
                </a:schemeClr>
              </a:solidFill>
            </a:endParaRPr>
          </a:p>
        </p:txBody>
      </p:sp>
      <p:sp>
        <p:nvSpPr>
          <p:cNvPr id="11" name="CasellaDiTesto 10">
            <a:extLst>
              <a:ext uri="{FF2B5EF4-FFF2-40B4-BE49-F238E27FC236}">
                <a16:creationId xmlns:a16="http://schemas.microsoft.com/office/drawing/2014/main" id="{10A709C0-B28B-423C-8322-26589034AAFD}"/>
              </a:ext>
            </a:extLst>
          </p:cNvPr>
          <p:cNvSpPr txBox="1"/>
          <p:nvPr/>
        </p:nvSpPr>
        <p:spPr>
          <a:xfrm>
            <a:off x="6372200" y="1979548"/>
            <a:ext cx="2520280" cy="369332"/>
          </a:xfrm>
          <a:prstGeom prst="rect">
            <a:avLst/>
          </a:prstGeom>
          <a:noFill/>
        </p:spPr>
        <p:txBody>
          <a:bodyPr wrap="square" rtlCol="0">
            <a:spAutoFit/>
          </a:bodyPr>
          <a:lstStyle/>
          <a:p>
            <a:r>
              <a:rPr lang="it-IT" dirty="0"/>
              <a:t>Spettro Specie 1, [X+Y]</a:t>
            </a:r>
            <a:endParaRPr lang="en-US" dirty="0"/>
          </a:p>
        </p:txBody>
      </p:sp>
      <p:cxnSp>
        <p:nvCxnSpPr>
          <p:cNvPr id="13" name="Connettore diritto 12">
            <a:extLst>
              <a:ext uri="{FF2B5EF4-FFF2-40B4-BE49-F238E27FC236}">
                <a16:creationId xmlns:a16="http://schemas.microsoft.com/office/drawing/2014/main" id="{8FA15DEE-A316-4B29-A99E-B31971754C06}"/>
              </a:ext>
            </a:extLst>
          </p:cNvPr>
          <p:cNvCxnSpPr>
            <a:cxnSpLocks/>
          </p:cNvCxnSpPr>
          <p:nvPr/>
        </p:nvCxnSpPr>
        <p:spPr>
          <a:xfrm>
            <a:off x="3432572" y="2924944"/>
            <a:ext cx="0" cy="3384376"/>
          </a:xfrm>
          <a:prstGeom prst="line">
            <a:avLst/>
          </a:prstGeom>
          <a:ln w="28575">
            <a:prstDash val="sysDash"/>
          </a:ln>
        </p:spPr>
        <p:style>
          <a:lnRef idx="1">
            <a:schemeClr val="dk1"/>
          </a:lnRef>
          <a:fillRef idx="0">
            <a:schemeClr val="dk1"/>
          </a:fillRef>
          <a:effectRef idx="0">
            <a:schemeClr val="dk1"/>
          </a:effectRef>
          <a:fontRef idx="minor">
            <a:schemeClr val="tx1"/>
          </a:fontRef>
        </p:style>
      </p:cxnSp>
      <p:cxnSp>
        <p:nvCxnSpPr>
          <p:cNvPr id="15" name="Connettore diritto 14">
            <a:extLst>
              <a:ext uri="{FF2B5EF4-FFF2-40B4-BE49-F238E27FC236}">
                <a16:creationId xmlns:a16="http://schemas.microsoft.com/office/drawing/2014/main" id="{F8F4B12D-0D64-498D-8AEC-C7CB46E40037}"/>
              </a:ext>
            </a:extLst>
          </p:cNvPr>
          <p:cNvCxnSpPr>
            <a:cxnSpLocks/>
          </p:cNvCxnSpPr>
          <p:nvPr/>
        </p:nvCxnSpPr>
        <p:spPr>
          <a:xfrm>
            <a:off x="5940152" y="5301208"/>
            <a:ext cx="0" cy="1080120"/>
          </a:xfrm>
          <a:prstGeom prst="line">
            <a:avLst/>
          </a:prstGeom>
          <a:ln w="28575">
            <a:prstDash val="sysDash"/>
          </a:ln>
        </p:spPr>
        <p:style>
          <a:lnRef idx="1">
            <a:schemeClr val="dk1"/>
          </a:lnRef>
          <a:fillRef idx="0">
            <a:schemeClr val="dk1"/>
          </a:fillRef>
          <a:effectRef idx="0">
            <a:schemeClr val="dk1"/>
          </a:effectRef>
          <a:fontRef idx="minor">
            <a:schemeClr val="tx1"/>
          </a:fontRef>
        </p:style>
      </p:cxnSp>
      <p:cxnSp>
        <p:nvCxnSpPr>
          <p:cNvPr id="18" name="Connettore diritto 17">
            <a:extLst>
              <a:ext uri="{FF2B5EF4-FFF2-40B4-BE49-F238E27FC236}">
                <a16:creationId xmlns:a16="http://schemas.microsoft.com/office/drawing/2014/main" id="{8B23A222-994B-436C-AE6E-1FE093E086DD}"/>
              </a:ext>
            </a:extLst>
          </p:cNvPr>
          <p:cNvCxnSpPr>
            <a:cxnSpLocks/>
          </p:cNvCxnSpPr>
          <p:nvPr/>
        </p:nvCxnSpPr>
        <p:spPr>
          <a:xfrm>
            <a:off x="2195736" y="4509120"/>
            <a:ext cx="0" cy="1728192"/>
          </a:xfrm>
          <a:prstGeom prst="line">
            <a:avLst/>
          </a:prstGeom>
          <a:ln w="28575">
            <a:prstDash val="sysDash"/>
          </a:ln>
        </p:spPr>
        <p:style>
          <a:lnRef idx="1">
            <a:schemeClr val="dk1"/>
          </a:lnRef>
          <a:fillRef idx="0">
            <a:schemeClr val="dk1"/>
          </a:fillRef>
          <a:effectRef idx="0">
            <a:schemeClr val="dk1"/>
          </a:effectRef>
          <a:fontRef idx="minor">
            <a:schemeClr val="tx1"/>
          </a:fontRef>
        </p:style>
      </p:cxnSp>
      <p:cxnSp>
        <p:nvCxnSpPr>
          <p:cNvPr id="19" name="Connettore diritto 18">
            <a:extLst>
              <a:ext uri="{FF2B5EF4-FFF2-40B4-BE49-F238E27FC236}">
                <a16:creationId xmlns:a16="http://schemas.microsoft.com/office/drawing/2014/main" id="{212F6B41-777D-432C-A67E-F12927E5C9BF}"/>
              </a:ext>
            </a:extLst>
          </p:cNvPr>
          <p:cNvCxnSpPr>
            <a:cxnSpLocks/>
          </p:cNvCxnSpPr>
          <p:nvPr/>
        </p:nvCxnSpPr>
        <p:spPr>
          <a:xfrm>
            <a:off x="5004048" y="5877272"/>
            <a:ext cx="0" cy="432048"/>
          </a:xfrm>
          <a:prstGeom prst="line">
            <a:avLst/>
          </a:prstGeom>
          <a:ln w="28575">
            <a:prstDash val="sysDash"/>
          </a:ln>
        </p:spPr>
        <p:style>
          <a:lnRef idx="1">
            <a:schemeClr val="dk1"/>
          </a:lnRef>
          <a:fillRef idx="0">
            <a:schemeClr val="dk1"/>
          </a:fillRef>
          <a:effectRef idx="0">
            <a:schemeClr val="dk1"/>
          </a:effectRef>
          <a:fontRef idx="minor">
            <a:schemeClr val="tx1"/>
          </a:fontRef>
        </p:style>
      </p:cxnSp>
      <p:sp>
        <p:nvSpPr>
          <p:cNvPr id="21" name="CasellaDiTesto 20">
            <a:extLst>
              <a:ext uri="{FF2B5EF4-FFF2-40B4-BE49-F238E27FC236}">
                <a16:creationId xmlns:a16="http://schemas.microsoft.com/office/drawing/2014/main" id="{7E91F96B-4E55-4E0B-A6F2-E8F7C8D5E1F1}"/>
              </a:ext>
            </a:extLst>
          </p:cNvPr>
          <p:cNvSpPr txBox="1"/>
          <p:nvPr/>
        </p:nvSpPr>
        <p:spPr>
          <a:xfrm>
            <a:off x="5580112" y="2915652"/>
            <a:ext cx="3384376" cy="523220"/>
          </a:xfrm>
          <a:prstGeom prst="rect">
            <a:avLst/>
          </a:prstGeom>
        </p:spPr>
        <p:style>
          <a:lnRef idx="2">
            <a:schemeClr val="accent2"/>
          </a:lnRef>
          <a:fillRef idx="1">
            <a:schemeClr val="lt1"/>
          </a:fillRef>
          <a:effectRef idx="0">
            <a:schemeClr val="accent2"/>
          </a:effectRef>
          <a:fontRef idx="minor">
            <a:schemeClr val="dk1"/>
          </a:fontRef>
        </p:style>
        <p:txBody>
          <a:bodyPr wrap="square" rtlCol="0">
            <a:spAutoFit/>
          </a:bodyPr>
          <a:lstStyle/>
          <a:p>
            <a:r>
              <a:rPr lang="it-IT" sz="2800" dirty="0"/>
              <a:t>Il Profilo combacia!</a:t>
            </a:r>
            <a:endParaRPr lang="en-US" sz="2800" dirty="0"/>
          </a:p>
        </p:txBody>
      </p:sp>
      <p:sp>
        <p:nvSpPr>
          <p:cNvPr id="3" name="Segnaposto numero diapositiva 2">
            <a:extLst>
              <a:ext uri="{FF2B5EF4-FFF2-40B4-BE49-F238E27FC236}">
                <a16:creationId xmlns:a16="http://schemas.microsoft.com/office/drawing/2014/main" id="{32E3FBF1-6177-40BD-B3B3-50F039FF7859}"/>
              </a:ext>
            </a:extLst>
          </p:cNvPr>
          <p:cNvSpPr>
            <a:spLocks noGrp="1"/>
          </p:cNvSpPr>
          <p:nvPr>
            <p:ph type="sldNum" sz="quarter" idx="12"/>
          </p:nvPr>
        </p:nvSpPr>
        <p:spPr/>
        <p:txBody>
          <a:bodyPr/>
          <a:lstStyle/>
          <a:p>
            <a:pPr lvl="0"/>
            <a:fld id="{C5B879D8-86BF-4C51-8339-B07B2F9B8FE0}" type="slidenum">
              <a:rPr lang="it-IT" smtClean="0"/>
              <a:pPr lvl="0"/>
              <a:t>61</a:t>
            </a:fld>
            <a:endParaRPr lang="it-IT"/>
          </a:p>
        </p:txBody>
      </p:sp>
    </p:spTree>
    <p:extLst>
      <p:ext uri="{BB962C8B-B14F-4D97-AF65-F5344CB8AC3E}">
        <p14:creationId xmlns:p14="http://schemas.microsoft.com/office/powerpoint/2010/main" val="4229042338"/>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par>
                                <p:cTn id="8" presetID="2" presetClass="entr" presetSubtype="4" fill="hold" grpId="0" nodeType="withEffect">
                                  <p:stCondLst>
                                    <p:cond delay="0"/>
                                  </p:stCondLst>
                                  <p:childTnLst>
                                    <p:set>
                                      <p:cBhvr>
                                        <p:cTn id="9" dur="1" fill="hold">
                                          <p:stCondLst>
                                            <p:cond delay="0"/>
                                          </p:stCondLst>
                                        </p:cTn>
                                        <p:tgtEl>
                                          <p:spTgt spid="11"/>
                                        </p:tgtEl>
                                        <p:attrNameLst>
                                          <p:attrName>style.visibility</p:attrName>
                                        </p:attrNameLst>
                                      </p:cBhvr>
                                      <p:to>
                                        <p:strVal val="visible"/>
                                      </p:to>
                                    </p:set>
                                    <p:anim calcmode="lin" valueType="num">
                                      <p:cBhvr additive="base">
                                        <p:cTn id="10" dur="500" fill="hold"/>
                                        <p:tgtEl>
                                          <p:spTgt spid="11"/>
                                        </p:tgtEl>
                                        <p:attrNameLst>
                                          <p:attrName>ppt_x</p:attrName>
                                        </p:attrNameLst>
                                      </p:cBhvr>
                                      <p:tavLst>
                                        <p:tav tm="0">
                                          <p:val>
                                            <p:strVal val="#ppt_x"/>
                                          </p:val>
                                        </p:tav>
                                        <p:tav tm="100000">
                                          <p:val>
                                            <p:strVal val="#ppt_x"/>
                                          </p:val>
                                        </p:tav>
                                      </p:tavLst>
                                    </p:anim>
                                    <p:anim calcmode="lin" valueType="num">
                                      <p:cBhvr additive="base">
                                        <p:cTn id="11" dur="500" fill="hold"/>
                                        <p:tgtEl>
                                          <p:spTgt spid="11"/>
                                        </p:tgtEl>
                                        <p:attrNameLst>
                                          <p:attrName>ppt_y</p:attrName>
                                        </p:attrNameLst>
                                      </p:cBhvr>
                                      <p:tavLst>
                                        <p:tav tm="0">
                                          <p:val>
                                            <p:strVal val="1+#ppt_h/2"/>
                                          </p:val>
                                        </p:tav>
                                        <p:tav tm="100000">
                                          <p:val>
                                            <p:strVal val="#ppt_y"/>
                                          </p:val>
                                        </p:tav>
                                      </p:tavLst>
                                    </p:anim>
                                  </p:childTnLst>
                                </p:cTn>
                              </p:par>
                            </p:childTnLst>
                          </p:cTn>
                        </p:par>
                      </p:childTnLst>
                    </p:cTn>
                  </p:par>
                  <p:par>
                    <p:cTn id="12" fill="hold">
                      <p:stCondLst>
                        <p:cond delay="indefinite"/>
                      </p:stCondLst>
                      <p:childTnLst>
                        <p:par>
                          <p:cTn id="13" fill="hold">
                            <p:stCondLst>
                              <p:cond delay="0"/>
                            </p:stCondLst>
                            <p:childTnLst>
                              <p:par>
                                <p:cTn id="14" presetID="10" presetClass="entr" presetSubtype="0" fill="hold" nodeType="clickEffect">
                                  <p:stCondLst>
                                    <p:cond delay="0"/>
                                  </p:stCondLst>
                                  <p:childTnLst>
                                    <p:set>
                                      <p:cBhvr>
                                        <p:cTn id="15" dur="1" fill="hold">
                                          <p:stCondLst>
                                            <p:cond delay="0"/>
                                          </p:stCondLst>
                                        </p:cTn>
                                        <p:tgtEl>
                                          <p:spTgt spid="18"/>
                                        </p:tgtEl>
                                        <p:attrNameLst>
                                          <p:attrName>style.visibility</p:attrName>
                                        </p:attrNameLst>
                                      </p:cBhvr>
                                      <p:to>
                                        <p:strVal val="visible"/>
                                      </p:to>
                                    </p:set>
                                    <p:animEffect transition="in" filter="fade">
                                      <p:cBhvr>
                                        <p:cTn id="16" dur="500"/>
                                        <p:tgtEl>
                                          <p:spTgt spid="18"/>
                                        </p:tgtEl>
                                      </p:cBhvr>
                                    </p:animEffect>
                                  </p:childTnLst>
                                </p:cTn>
                              </p:par>
                              <p:par>
                                <p:cTn id="17" presetID="10" presetClass="entr" presetSubtype="0" fill="hold" nodeType="withEffect">
                                  <p:stCondLst>
                                    <p:cond delay="0"/>
                                  </p:stCondLst>
                                  <p:childTnLst>
                                    <p:set>
                                      <p:cBhvr>
                                        <p:cTn id="18" dur="1" fill="hold">
                                          <p:stCondLst>
                                            <p:cond delay="0"/>
                                          </p:stCondLst>
                                        </p:cTn>
                                        <p:tgtEl>
                                          <p:spTgt spid="13"/>
                                        </p:tgtEl>
                                        <p:attrNameLst>
                                          <p:attrName>style.visibility</p:attrName>
                                        </p:attrNameLst>
                                      </p:cBhvr>
                                      <p:to>
                                        <p:strVal val="visible"/>
                                      </p:to>
                                    </p:set>
                                    <p:animEffect transition="in" filter="fade">
                                      <p:cBhvr>
                                        <p:cTn id="19" dur="500"/>
                                        <p:tgtEl>
                                          <p:spTgt spid="13"/>
                                        </p:tgtEl>
                                      </p:cBhvr>
                                    </p:animEffect>
                                  </p:childTnLst>
                                </p:cTn>
                              </p:par>
                              <p:par>
                                <p:cTn id="20" presetID="10" presetClass="entr" presetSubtype="0" fill="hold" nodeType="withEffect">
                                  <p:stCondLst>
                                    <p:cond delay="0"/>
                                  </p:stCondLst>
                                  <p:childTnLst>
                                    <p:set>
                                      <p:cBhvr>
                                        <p:cTn id="21" dur="1" fill="hold">
                                          <p:stCondLst>
                                            <p:cond delay="0"/>
                                          </p:stCondLst>
                                        </p:cTn>
                                        <p:tgtEl>
                                          <p:spTgt spid="19"/>
                                        </p:tgtEl>
                                        <p:attrNameLst>
                                          <p:attrName>style.visibility</p:attrName>
                                        </p:attrNameLst>
                                      </p:cBhvr>
                                      <p:to>
                                        <p:strVal val="visible"/>
                                      </p:to>
                                    </p:set>
                                    <p:animEffect transition="in" filter="fade">
                                      <p:cBhvr>
                                        <p:cTn id="22" dur="500"/>
                                        <p:tgtEl>
                                          <p:spTgt spid="19"/>
                                        </p:tgtEl>
                                      </p:cBhvr>
                                    </p:animEffect>
                                  </p:childTnLst>
                                </p:cTn>
                              </p:par>
                              <p:par>
                                <p:cTn id="23" presetID="10" presetClass="entr" presetSubtype="0" fill="hold" nodeType="withEffect">
                                  <p:stCondLst>
                                    <p:cond delay="0"/>
                                  </p:stCondLst>
                                  <p:childTnLst>
                                    <p:set>
                                      <p:cBhvr>
                                        <p:cTn id="24" dur="1" fill="hold">
                                          <p:stCondLst>
                                            <p:cond delay="0"/>
                                          </p:stCondLst>
                                        </p:cTn>
                                        <p:tgtEl>
                                          <p:spTgt spid="15"/>
                                        </p:tgtEl>
                                        <p:attrNameLst>
                                          <p:attrName>style.visibility</p:attrName>
                                        </p:attrNameLst>
                                      </p:cBhvr>
                                      <p:to>
                                        <p:strVal val="visible"/>
                                      </p:to>
                                    </p:set>
                                    <p:animEffect transition="in" filter="fade">
                                      <p:cBhvr>
                                        <p:cTn id="25" dur="500"/>
                                        <p:tgtEl>
                                          <p:spTgt spid="15"/>
                                        </p:tgtEl>
                                      </p:cBhvr>
                                    </p:animEffect>
                                  </p:childTnLst>
                                </p:cTn>
                              </p:par>
                            </p:childTnLst>
                          </p:cTn>
                        </p:par>
                      </p:childTnLst>
                    </p:cTn>
                  </p:par>
                  <p:par>
                    <p:cTn id="26" fill="hold">
                      <p:stCondLst>
                        <p:cond delay="indefinite"/>
                      </p:stCondLst>
                      <p:childTnLst>
                        <p:par>
                          <p:cTn id="27" fill="hold">
                            <p:stCondLst>
                              <p:cond delay="0"/>
                            </p:stCondLst>
                            <p:childTnLst>
                              <p:par>
                                <p:cTn id="28" presetID="42" presetClass="entr" presetSubtype="0" fill="hold" grpId="0" nodeType="clickEffect">
                                  <p:stCondLst>
                                    <p:cond delay="0"/>
                                  </p:stCondLst>
                                  <p:childTnLst>
                                    <p:set>
                                      <p:cBhvr>
                                        <p:cTn id="29" dur="1" fill="hold">
                                          <p:stCondLst>
                                            <p:cond delay="0"/>
                                          </p:stCondLst>
                                        </p:cTn>
                                        <p:tgtEl>
                                          <p:spTgt spid="21"/>
                                        </p:tgtEl>
                                        <p:attrNameLst>
                                          <p:attrName>style.visibility</p:attrName>
                                        </p:attrNameLst>
                                      </p:cBhvr>
                                      <p:to>
                                        <p:strVal val="visible"/>
                                      </p:to>
                                    </p:set>
                                    <p:animEffect transition="in" filter="fade">
                                      <p:cBhvr>
                                        <p:cTn id="30" dur="1000"/>
                                        <p:tgtEl>
                                          <p:spTgt spid="21"/>
                                        </p:tgtEl>
                                      </p:cBhvr>
                                    </p:animEffect>
                                    <p:anim calcmode="lin" valueType="num">
                                      <p:cBhvr>
                                        <p:cTn id="31" dur="1000" fill="hold"/>
                                        <p:tgtEl>
                                          <p:spTgt spid="21"/>
                                        </p:tgtEl>
                                        <p:attrNameLst>
                                          <p:attrName>ppt_x</p:attrName>
                                        </p:attrNameLst>
                                      </p:cBhvr>
                                      <p:tavLst>
                                        <p:tav tm="0">
                                          <p:val>
                                            <p:strVal val="#ppt_x"/>
                                          </p:val>
                                        </p:tav>
                                        <p:tav tm="100000">
                                          <p:val>
                                            <p:strVal val="#ppt_x"/>
                                          </p:val>
                                        </p:tav>
                                      </p:tavLst>
                                    </p:anim>
                                    <p:anim calcmode="lin" valueType="num">
                                      <p:cBhvr>
                                        <p:cTn id="32" dur="1000" fill="hold"/>
                                        <p:tgtEl>
                                          <p:spTgt spid="2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21" grpId="0" animBg="1"/>
    </p:bld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0" name="Connettore 2 9">
            <a:extLst>
              <a:ext uri="{FF2B5EF4-FFF2-40B4-BE49-F238E27FC236}">
                <a16:creationId xmlns:a16="http://schemas.microsoft.com/office/drawing/2014/main" id="{0FA5B4DB-0941-4FA8-AE60-1F2CE550546A}"/>
              </a:ext>
            </a:extLst>
          </p:cNvPr>
          <p:cNvCxnSpPr>
            <a:cxnSpLocks/>
          </p:cNvCxnSpPr>
          <p:nvPr/>
        </p:nvCxnSpPr>
        <p:spPr>
          <a:xfrm>
            <a:off x="611560" y="6309320"/>
            <a:ext cx="8352928" cy="0"/>
          </a:xfrm>
          <a:prstGeom prst="straightConnector1">
            <a:avLst/>
          </a:prstGeom>
          <a:ln w="254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12" name="CasellaDiTesto 11">
            <a:extLst>
              <a:ext uri="{FF2B5EF4-FFF2-40B4-BE49-F238E27FC236}">
                <a16:creationId xmlns:a16="http://schemas.microsoft.com/office/drawing/2014/main" id="{3DF96C6A-E8D9-4366-B4CA-90F7A2F6A177}"/>
              </a:ext>
            </a:extLst>
          </p:cNvPr>
          <p:cNvSpPr txBox="1"/>
          <p:nvPr/>
        </p:nvSpPr>
        <p:spPr>
          <a:xfrm>
            <a:off x="3707904" y="6381328"/>
            <a:ext cx="2232248" cy="369332"/>
          </a:xfrm>
          <a:prstGeom prst="rect">
            <a:avLst/>
          </a:prstGeom>
          <a:noFill/>
        </p:spPr>
        <p:txBody>
          <a:bodyPr wrap="square" rtlCol="0">
            <a:spAutoFit/>
          </a:bodyPr>
          <a:lstStyle/>
          <a:p>
            <a:r>
              <a:rPr lang="it-IT" dirty="0"/>
              <a:t>LUNG. D’ONDA</a:t>
            </a:r>
            <a:endParaRPr lang="en-US" dirty="0"/>
          </a:p>
        </p:txBody>
      </p:sp>
      <p:cxnSp>
        <p:nvCxnSpPr>
          <p:cNvPr id="14" name="Connettore 2 13">
            <a:extLst>
              <a:ext uri="{FF2B5EF4-FFF2-40B4-BE49-F238E27FC236}">
                <a16:creationId xmlns:a16="http://schemas.microsoft.com/office/drawing/2014/main" id="{E374F1CB-A746-481C-B374-425F4636B836}"/>
              </a:ext>
            </a:extLst>
          </p:cNvPr>
          <p:cNvCxnSpPr/>
          <p:nvPr/>
        </p:nvCxnSpPr>
        <p:spPr>
          <a:xfrm flipV="1">
            <a:off x="611560" y="1124744"/>
            <a:ext cx="0" cy="5184576"/>
          </a:xfrm>
          <a:prstGeom prst="straightConnector1">
            <a:avLst/>
          </a:prstGeom>
          <a:ln w="254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16" name="CasellaDiTesto 15">
            <a:extLst>
              <a:ext uri="{FF2B5EF4-FFF2-40B4-BE49-F238E27FC236}">
                <a16:creationId xmlns:a16="http://schemas.microsoft.com/office/drawing/2014/main" id="{8BE96E43-E257-4F59-BAB7-2B7DBC96AB46}"/>
              </a:ext>
            </a:extLst>
          </p:cNvPr>
          <p:cNvSpPr txBox="1"/>
          <p:nvPr/>
        </p:nvSpPr>
        <p:spPr>
          <a:xfrm>
            <a:off x="203013" y="1249361"/>
            <a:ext cx="317716" cy="369332"/>
          </a:xfrm>
          <a:prstGeom prst="rect">
            <a:avLst/>
          </a:prstGeom>
          <a:noFill/>
        </p:spPr>
        <p:txBody>
          <a:bodyPr wrap="none" rtlCol="0">
            <a:spAutoFit/>
          </a:bodyPr>
          <a:lstStyle/>
          <a:p>
            <a:r>
              <a:rPr lang="it-IT" dirty="0"/>
              <a:t>A</a:t>
            </a:r>
            <a:endParaRPr lang="en-US" dirty="0"/>
          </a:p>
        </p:txBody>
      </p:sp>
      <mc:AlternateContent xmlns:mc="http://schemas.openxmlformats.org/markup-compatibility/2006" xmlns:p14="http://schemas.microsoft.com/office/powerpoint/2010/main">
        <mc:Choice Requires="p14">
          <p:contentPart p14:bwMode="auto" r:id="rId2">
            <p14:nvContentPartPr>
              <p14:cNvPr id="17" name="Input penna 16">
                <a:extLst>
                  <a:ext uri="{FF2B5EF4-FFF2-40B4-BE49-F238E27FC236}">
                    <a16:creationId xmlns:a16="http://schemas.microsoft.com/office/drawing/2014/main" id="{AA63749A-A070-4FE1-8844-71CC68B813C9}"/>
                  </a:ext>
                </a:extLst>
              </p14:cNvPr>
              <p14:cNvContentPartPr/>
              <p14:nvPr/>
            </p14:nvContentPartPr>
            <p14:xfrm>
              <a:off x="1378590" y="1108776"/>
              <a:ext cx="144" cy="9360"/>
            </p14:xfrm>
          </p:contentPart>
        </mc:Choice>
        <mc:Fallback xmlns="">
          <p:pic>
            <p:nvPicPr>
              <p:cNvPr id="17" name="Input penna 16">
                <a:extLst>
                  <a:ext uri="{FF2B5EF4-FFF2-40B4-BE49-F238E27FC236}">
                    <a16:creationId xmlns:a16="http://schemas.microsoft.com/office/drawing/2014/main" id="{AA63749A-A070-4FE1-8844-71CC68B813C9}"/>
                  </a:ext>
                </a:extLst>
              </p:cNvPr>
              <p:cNvPicPr/>
              <p:nvPr/>
            </p:nvPicPr>
            <p:blipFill>
              <a:blip r:embed="rId3"/>
              <a:stretch>
                <a:fillRect/>
              </a:stretch>
            </p:blipFill>
            <p:spPr>
              <a:xfrm>
                <a:off x="1372830" y="1103160"/>
                <a:ext cx="11520" cy="20736"/>
              </a:xfrm>
              <a:prstGeom prst="rect">
                <a:avLst/>
              </a:prstGeom>
            </p:spPr>
          </p:pic>
        </mc:Fallback>
      </mc:AlternateContent>
      <mc:AlternateContent xmlns:mc="http://schemas.openxmlformats.org/markup-compatibility/2006" xmlns:p14="http://schemas.microsoft.com/office/powerpoint/2010/main">
        <mc:Choice Requires="p14">
          <p:contentPart p14:bwMode="auto" r:id="rId4">
            <p14:nvContentPartPr>
              <p14:cNvPr id="9" name="Input penna 8">
                <a:extLst>
                  <a:ext uri="{FF2B5EF4-FFF2-40B4-BE49-F238E27FC236}">
                    <a16:creationId xmlns:a16="http://schemas.microsoft.com/office/drawing/2014/main" id="{3F121480-A28A-4CAC-9406-F69168DEDBCF}"/>
                  </a:ext>
                </a:extLst>
              </p14:cNvPr>
              <p14:cNvContentPartPr/>
              <p14:nvPr/>
            </p14:nvContentPartPr>
            <p14:xfrm>
              <a:off x="961422" y="1143768"/>
              <a:ext cx="7723800" cy="5083920"/>
            </p14:xfrm>
          </p:contentPart>
        </mc:Choice>
        <mc:Fallback xmlns="">
          <p:pic>
            <p:nvPicPr>
              <p:cNvPr id="9" name="Input penna 8">
                <a:extLst>
                  <a:ext uri="{FF2B5EF4-FFF2-40B4-BE49-F238E27FC236}">
                    <a16:creationId xmlns:a16="http://schemas.microsoft.com/office/drawing/2014/main" id="{3F121480-A28A-4CAC-9406-F69168DEDBCF}"/>
                  </a:ext>
                </a:extLst>
              </p:cNvPr>
              <p:cNvPicPr/>
              <p:nvPr/>
            </p:nvPicPr>
            <p:blipFill>
              <a:blip r:embed="rId5"/>
              <a:stretch>
                <a:fillRect/>
              </a:stretch>
            </p:blipFill>
            <p:spPr>
              <a:xfrm>
                <a:off x="947022" y="1129368"/>
                <a:ext cx="7752240" cy="5112360"/>
              </a:xfrm>
              <a:prstGeom prst="rect">
                <a:avLst/>
              </a:prstGeom>
            </p:spPr>
          </p:pic>
        </mc:Fallback>
      </mc:AlternateContent>
      <p:sp>
        <p:nvSpPr>
          <p:cNvPr id="8" name="CasellaDiTesto 7">
            <a:extLst>
              <a:ext uri="{FF2B5EF4-FFF2-40B4-BE49-F238E27FC236}">
                <a16:creationId xmlns:a16="http://schemas.microsoft.com/office/drawing/2014/main" id="{0274D928-67C7-4FDF-9D0F-B26A0DD8123A}"/>
              </a:ext>
            </a:extLst>
          </p:cNvPr>
          <p:cNvSpPr txBox="1"/>
          <p:nvPr/>
        </p:nvSpPr>
        <p:spPr>
          <a:xfrm>
            <a:off x="6372200" y="1618693"/>
            <a:ext cx="2520280" cy="369332"/>
          </a:xfrm>
          <a:prstGeom prst="rect">
            <a:avLst/>
          </a:prstGeom>
          <a:noFill/>
        </p:spPr>
        <p:txBody>
          <a:bodyPr wrap="square" rtlCol="0">
            <a:spAutoFit/>
          </a:bodyPr>
          <a:lstStyle/>
          <a:p>
            <a:r>
              <a:rPr lang="it-IT" dirty="0">
                <a:solidFill>
                  <a:schemeClr val="bg1">
                    <a:lumMod val="50000"/>
                  </a:schemeClr>
                </a:solidFill>
              </a:rPr>
              <a:t>Spettro Specie 1, [X]</a:t>
            </a:r>
            <a:endParaRPr lang="en-US" dirty="0">
              <a:solidFill>
                <a:schemeClr val="bg1">
                  <a:lumMod val="50000"/>
                </a:schemeClr>
              </a:solidFill>
            </a:endParaRPr>
          </a:p>
        </p:txBody>
      </p:sp>
      <p:sp>
        <p:nvSpPr>
          <p:cNvPr id="11" name="CasellaDiTesto 10">
            <a:extLst>
              <a:ext uri="{FF2B5EF4-FFF2-40B4-BE49-F238E27FC236}">
                <a16:creationId xmlns:a16="http://schemas.microsoft.com/office/drawing/2014/main" id="{FFBB88A6-5C87-4664-ACE6-10884D9F6BF3}"/>
              </a:ext>
            </a:extLst>
          </p:cNvPr>
          <p:cNvSpPr txBox="1"/>
          <p:nvPr/>
        </p:nvSpPr>
        <p:spPr>
          <a:xfrm>
            <a:off x="6372200" y="1979548"/>
            <a:ext cx="2520280" cy="369332"/>
          </a:xfrm>
          <a:prstGeom prst="rect">
            <a:avLst/>
          </a:prstGeom>
          <a:noFill/>
        </p:spPr>
        <p:txBody>
          <a:bodyPr wrap="square" rtlCol="0">
            <a:spAutoFit/>
          </a:bodyPr>
          <a:lstStyle/>
          <a:p>
            <a:r>
              <a:rPr lang="it-IT" dirty="0"/>
              <a:t>Spettro Specie 1, [X+Y]</a:t>
            </a:r>
            <a:endParaRPr lang="en-US" dirty="0"/>
          </a:p>
        </p:txBody>
      </p:sp>
      <p:cxnSp>
        <p:nvCxnSpPr>
          <p:cNvPr id="13" name="Connettore diritto 12">
            <a:extLst>
              <a:ext uri="{FF2B5EF4-FFF2-40B4-BE49-F238E27FC236}">
                <a16:creationId xmlns:a16="http://schemas.microsoft.com/office/drawing/2014/main" id="{3638758C-A962-4BD5-97AC-22832ABACB56}"/>
              </a:ext>
            </a:extLst>
          </p:cNvPr>
          <p:cNvCxnSpPr>
            <a:cxnSpLocks/>
          </p:cNvCxnSpPr>
          <p:nvPr/>
        </p:nvCxnSpPr>
        <p:spPr>
          <a:xfrm>
            <a:off x="3432572" y="2924944"/>
            <a:ext cx="0" cy="3384376"/>
          </a:xfrm>
          <a:prstGeom prst="line">
            <a:avLst/>
          </a:prstGeom>
          <a:ln w="28575">
            <a:prstDash val="sysDash"/>
          </a:ln>
        </p:spPr>
        <p:style>
          <a:lnRef idx="1">
            <a:schemeClr val="dk1"/>
          </a:lnRef>
          <a:fillRef idx="0">
            <a:schemeClr val="dk1"/>
          </a:fillRef>
          <a:effectRef idx="0">
            <a:schemeClr val="dk1"/>
          </a:effectRef>
          <a:fontRef idx="minor">
            <a:schemeClr val="tx1"/>
          </a:fontRef>
        </p:style>
      </p:cxnSp>
      <p:cxnSp>
        <p:nvCxnSpPr>
          <p:cNvPr id="15" name="Connettore diritto 14">
            <a:extLst>
              <a:ext uri="{FF2B5EF4-FFF2-40B4-BE49-F238E27FC236}">
                <a16:creationId xmlns:a16="http://schemas.microsoft.com/office/drawing/2014/main" id="{31340B80-F50C-49F4-895D-0BAEAC525091}"/>
              </a:ext>
            </a:extLst>
          </p:cNvPr>
          <p:cNvCxnSpPr>
            <a:cxnSpLocks/>
          </p:cNvCxnSpPr>
          <p:nvPr/>
        </p:nvCxnSpPr>
        <p:spPr>
          <a:xfrm>
            <a:off x="5940152" y="5301208"/>
            <a:ext cx="0" cy="1080120"/>
          </a:xfrm>
          <a:prstGeom prst="line">
            <a:avLst/>
          </a:prstGeom>
          <a:ln w="28575">
            <a:prstDash val="sysDash"/>
          </a:ln>
        </p:spPr>
        <p:style>
          <a:lnRef idx="1">
            <a:schemeClr val="dk1"/>
          </a:lnRef>
          <a:fillRef idx="0">
            <a:schemeClr val="dk1"/>
          </a:fillRef>
          <a:effectRef idx="0">
            <a:schemeClr val="dk1"/>
          </a:effectRef>
          <a:fontRef idx="minor">
            <a:schemeClr val="tx1"/>
          </a:fontRef>
        </p:style>
      </p:cxnSp>
      <p:cxnSp>
        <p:nvCxnSpPr>
          <p:cNvPr id="18" name="Connettore diritto 17">
            <a:extLst>
              <a:ext uri="{FF2B5EF4-FFF2-40B4-BE49-F238E27FC236}">
                <a16:creationId xmlns:a16="http://schemas.microsoft.com/office/drawing/2014/main" id="{77D540BC-629D-46DB-B6B0-A51CF7724C14}"/>
              </a:ext>
            </a:extLst>
          </p:cNvPr>
          <p:cNvCxnSpPr>
            <a:cxnSpLocks/>
          </p:cNvCxnSpPr>
          <p:nvPr/>
        </p:nvCxnSpPr>
        <p:spPr>
          <a:xfrm>
            <a:off x="2195736" y="4509120"/>
            <a:ext cx="0" cy="1728192"/>
          </a:xfrm>
          <a:prstGeom prst="line">
            <a:avLst/>
          </a:prstGeom>
          <a:ln w="28575">
            <a:prstDash val="sysDash"/>
          </a:ln>
        </p:spPr>
        <p:style>
          <a:lnRef idx="1">
            <a:schemeClr val="dk1"/>
          </a:lnRef>
          <a:fillRef idx="0">
            <a:schemeClr val="dk1"/>
          </a:fillRef>
          <a:effectRef idx="0">
            <a:schemeClr val="dk1"/>
          </a:effectRef>
          <a:fontRef idx="minor">
            <a:schemeClr val="tx1"/>
          </a:fontRef>
        </p:style>
      </p:cxnSp>
      <p:cxnSp>
        <p:nvCxnSpPr>
          <p:cNvPr id="19" name="Connettore diritto 18">
            <a:extLst>
              <a:ext uri="{FF2B5EF4-FFF2-40B4-BE49-F238E27FC236}">
                <a16:creationId xmlns:a16="http://schemas.microsoft.com/office/drawing/2014/main" id="{22BA98A2-8DDF-4DA1-82D2-8BFFBBD54801}"/>
              </a:ext>
            </a:extLst>
          </p:cNvPr>
          <p:cNvCxnSpPr>
            <a:cxnSpLocks/>
          </p:cNvCxnSpPr>
          <p:nvPr/>
        </p:nvCxnSpPr>
        <p:spPr>
          <a:xfrm>
            <a:off x="5004048" y="5877272"/>
            <a:ext cx="0" cy="432048"/>
          </a:xfrm>
          <a:prstGeom prst="line">
            <a:avLst/>
          </a:prstGeom>
          <a:ln w="28575">
            <a:prstDash val="sysDash"/>
          </a:ln>
        </p:spPr>
        <p:style>
          <a:lnRef idx="1">
            <a:schemeClr val="dk1"/>
          </a:lnRef>
          <a:fillRef idx="0">
            <a:schemeClr val="dk1"/>
          </a:fillRef>
          <a:effectRef idx="0">
            <a:schemeClr val="dk1"/>
          </a:effectRef>
          <a:fontRef idx="minor">
            <a:schemeClr val="tx1"/>
          </a:fontRef>
        </p:style>
      </p:cxnSp>
      <p:sp>
        <p:nvSpPr>
          <p:cNvPr id="20" name="CasellaDiTesto 19">
            <a:extLst>
              <a:ext uri="{FF2B5EF4-FFF2-40B4-BE49-F238E27FC236}">
                <a16:creationId xmlns:a16="http://schemas.microsoft.com/office/drawing/2014/main" id="{322EE103-B997-473F-B2F6-780BD65C6DFD}"/>
              </a:ext>
            </a:extLst>
          </p:cNvPr>
          <p:cNvSpPr txBox="1"/>
          <p:nvPr/>
        </p:nvSpPr>
        <p:spPr>
          <a:xfrm>
            <a:off x="1260640" y="-5612"/>
            <a:ext cx="5903648" cy="1077218"/>
          </a:xfrm>
          <a:prstGeom prst="rect">
            <a:avLst/>
          </a:prstGeom>
          <a:noFill/>
        </p:spPr>
        <p:txBody>
          <a:bodyPr wrap="square" rtlCol="0">
            <a:spAutoFit/>
          </a:bodyPr>
          <a:lstStyle/>
          <a:p>
            <a:r>
              <a:rPr lang="it-IT" sz="3200" dirty="0">
                <a:solidFill>
                  <a:schemeClr val="bg1"/>
                </a:solidFill>
              </a:rPr>
              <a:t>Spettrometro UV-VIS: </a:t>
            </a:r>
          </a:p>
          <a:p>
            <a:r>
              <a:rPr lang="it-IT" sz="3200" dirty="0">
                <a:solidFill>
                  <a:schemeClr val="bg1"/>
                </a:solidFill>
              </a:rPr>
              <a:t>Confronto spettrale…..identità</a:t>
            </a:r>
            <a:endParaRPr lang="en-US" sz="3200" dirty="0">
              <a:solidFill>
                <a:schemeClr val="bg1"/>
              </a:solidFill>
            </a:endParaRPr>
          </a:p>
        </p:txBody>
      </p:sp>
      <p:sp>
        <p:nvSpPr>
          <p:cNvPr id="2" name="Segnaposto numero diapositiva 1">
            <a:extLst>
              <a:ext uri="{FF2B5EF4-FFF2-40B4-BE49-F238E27FC236}">
                <a16:creationId xmlns:a16="http://schemas.microsoft.com/office/drawing/2014/main" id="{1585BE4F-857A-403C-A22E-71B28F7AD957}"/>
              </a:ext>
            </a:extLst>
          </p:cNvPr>
          <p:cNvSpPr>
            <a:spLocks noGrp="1"/>
          </p:cNvSpPr>
          <p:nvPr>
            <p:ph type="sldNum" sz="quarter" idx="12"/>
          </p:nvPr>
        </p:nvSpPr>
        <p:spPr/>
        <p:txBody>
          <a:bodyPr/>
          <a:lstStyle/>
          <a:p>
            <a:pPr lvl="0"/>
            <a:fld id="{C5B879D8-86BF-4C51-8339-B07B2F9B8FE0}" type="slidenum">
              <a:rPr lang="it-IT" smtClean="0"/>
              <a:pPr lvl="0"/>
              <a:t>62</a:t>
            </a:fld>
            <a:endParaRPr lang="it-IT"/>
          </a:p>
        </p:txBody>
      </p:sp>
      <mc:AlternateContent xmlns:mc="http://schemas.openxmlformats.org/markup-compatibility/2006" xmlns:p14="http://schemas.microsoft.com/office/powerpoint/2010/main">
        <mc:Choice Requires="p14">
          <p:contentPart p14:bwMode="auto" r:id="rId6">
            <p14:nvContentPartPr>
              <p14:cNvPr id="3" name="Input penna 2">
                <a:extLst>
                  <a:ext uri="{FF2B5EF4-FFF2-40B4-BE49-F238E27FC236}">
                    <a16:creationId xmlns:a16="http://schemas.microsoft.com/office/drawing/2014/main" id="{DA472439-246B-717F-8E1C-C5BD1F182F0F}"/>
                  </a:ext>
                </a:extLst>
              </p14:cNvPr>
              <p14:cNvContentPartPr/>
              <p14:nvPr/>
            </p14:nvContentPartPr>
            <p14:xfrm>
              <a:off x="2912040" y="2059560"/>
              <a:ext cx="3989520" cy="2266200"/>
            </p14:xfrm>
          </p:contentPart>
        </mc:Choice>
        <mc:Fallback xmlns="">
          <p:pic>
            <p:nvPicPr>
              <p:cNvPr id="3" name="Input penna 2">
                <a:extLst>
                  <a:ext uri="{FF2B5EF4-FFF2-40B4-BE49-F238E27FC236}">
                    <a16:creationId xmlns:a16="http://schemas.microsoft.com/office/drawing/2014/main" id="{DA472439-246B-717F-8E1C-C5BD1F182F0F}"/>
                  </a:ext>
                </a:extLst>
              </p:cNvPr>
              <p:cNvPicPr/>
              <p:nvPr/>
            </p:nvPicPr>
            <p:blipFill>
              <a:blip r:embed="rId7"/>
              <a:stretch>
                <a:fillRect/>
              </a:stretch>
            </p:blipFill>
            <p:spPr>
              <a:xfrm>
                <a:off x="2902680" y="2050200"/>
                <a:ext cx="4008240" cy="2284920"/>
              </a:xfrm>
              <a:prstGeom prst="rect">
                <a:avLst/>
              </a:prstGeom>
            </p:spPr>
          </p:pic>
        </mc:Fallback>
      </mc:AlternateContent>
    </p:spTree>
    <p:extLst>
      <p:ext uri="{BB962C8B-B14F-4D97-AF65-F5344CB8AC3E}">
        <p14:creationId xmlns:p14="http://schemas.microsoft.com/office/powerpoint/2010/main" val="1667043728"/>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fade">
                                      <p:cBhvr>
                                        <p:cTn id="7" dur="500"/>
                                        <p:tgtEl>
                                          <p:spTgt spid="18"/>
                                        </p:tgtEl>
                                      </p:cBhvr>
                                    </p:animEffect>
                                  </p:childTnLst>
                                </p:cTn>
                              </p:par>
                              <p:par>
                                <p:cTn id="8" presetID="10" presetClass="entr" presetSubtype="0" fill="hold" nodeType="withEffect">
                                  <p:stCondLst>
                                    <p:cond delay="0"/>
                                  </p:stCondLst>
                                  <p:childTnLst>
                                    <p:set>
                                      <p:cBhvr>
                                        <p:cTn id="9" dur="1" fill="hold">
                                          <p:stCondLst>
                                            <p:cond delay="0"/>
                                          </p:stCondLst>
                                        </p:cTn>
                                        <p:tgtEl>
                                          <p:spTgt spid="13"/>
                                        </p:tgtEl>
                                        <p:attrNameLst>
                                          <p:attrName>style.visibility</p:attrName>
                                        </p:attrNameLst>
                                      </p:cBhvr>
                                      <p:to>
                                        <p:strVal val="visible"/>
                                      </p:to>
                                    </p:set>
                                    <p:animEffect transition="in" filter="fade">
                                      <p:cBhvr>
                                        <p:cTn id="10" dur="500"/>
                                        <p:tgtEl>
                                          <p:spTgt spid="13"/>
                                        </p:tgtEl>
                                      </p:cBhvr>
                                    </p:animEffect>
                                  </p:childTnLst>
                                </p:cTn>
                              </p:par>
                              <p:par>
                                <p:cTn id="11" presetID="10" presetClass="entr" presetSubtype="0" fill="hold" nodeType="withEffect">
                                  <p:stCondLst>
                                    <p:cond delay="0"/>
                                  </p:stCondLst>
                                  <p:childTnLst>
                                    <p:set>
                                      <p:cBhvr>
                                        <p:cTn id="12" dur="1" fill="hold">
                                          <p:stCondLst>
                                            <p:cond delay="0"/>
                                          </p:stCondLst>
                                        </p:cTn>
                                        <p:tgtEl>
                                          <p:spTgt spid="19"/>
                                        </p:tgtEl>
                                        <p:attrNameLst>
                                          <p:attrName>style.visibility</p:attrName>
                                        </p:attrNameLst>
                                      </p:cBhvr>
                                      <p:to>
                                        <p:strVal val="visible"/>
                                      </p:to>
                                    </p:set>
                                    <p:animEffect transition="in" filter="fade">
                                      <p:cBhvr>
                                        <p:cTn id="13" dur="500"/>
                                        <p:tgtEl>
                                          <p:spTgt spid="19"/>
                                        </p:tgtEl>
                                      </p:cBhvr>
                                    </p:animEffect>
                                  </p:childTnLst>
                                </p:cTn>
                              </p:par>
                              <p:par>
                                <p:cTn id="14" presetID="10" presetClass="entr" presetSubtype="0" fill="hold" nodeType="withEffect">
                                  <p:stCondLst>
                                    <p:cond delay="0"/>
                                  </p:stCondLst>
                                  <p:childTnLst>
                                    <p:set>
                                      <p:cBhvr>
                                        <p:cTn id="15" dur="1" fill="hold">
                                          <p:stCondLst>
                                            <p:cond delay="0"/>
                                          </p:stCondLst>
                                        </p:cTn>
                                        <p:tgtEl>
                                          <p:spTgt spid="15"/>
                                        </p:tgtEl>
                                        <p:attrNameLst>
                                          <p:attrName>style.visibility</p:attrName>
                                        </p:attrNameLst>
                                      </p:cBhvr>
                                      <p:to>
                                        <p:strVal val="visible"/>
                                      </p:to>
                                    </p:set>
                                    <p:animEffect transition="in" filter="fade">
                                      <p:cBhvr>
                                        <p:cTn id="16"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Box 2">
            <a:extLst>
              <a:ext uri="{FF2B5EF4-FFF2-40B4-BE49-F238E27FC236}">
                <a16:creationId xmlns:a16="http://schemas.microsoft.com/office/drawing/2014/main" id="{47A9D8CB-C3AB-47D7-8E88-AF7346667D5B}"/>
              </a:ext>
            </a:extLst>
          </p:cNvPr>
          <p:cNvSpPr txBox="1">
            <a:spLocks noChangeArrowheads="1"/>
          </p:cNvSpPr>
          <p:nvPr/>
        </p:nvSpPr>
        <p:spPr bwMode="auto">
          <a:xfrm>
            <a:off x="107504" y="1873855"/>
            <a:ext cx="8686800" cy="3139321"/>
          </a:xfrm>
          <a:prstGeom prst="rect">
            <a:avLst/>
          </a:prstGeom>
          <a:ln>
            <a:headEnd/>
            <a:tailEnd/>
          </a:ln>
          <a:extLst>
            <a:ext uri="{AF507438-7753-43E0-B8FC-AC1667EBCBE1}">
              <a14:hiddenEffects xmlns:a14="http://schemas.microsoft.com/office/drawing/2010/main">
                <a:effectLst>
                  <a:outerShdw dist="35921" dir="2700000" algn="ctr" rotWithShape="0">
                    <a:schemeClr val="bg2"/>
                  </a:outerShdw>
                </a:effectLst>
              </a14:hiddenEffects>
            </a:ext>
          </a:extLst>
        </p:spPr>
        <p:style>
          <a:lnRef idx="2">
            <a:schemeClr val="accent1"/>
          </a:lnRef>
          <a:fillRef idx="1">
            <a:schemeClr val="lt1"/>
          </a:fillRef>
          <a:effectRef idx="0">
            <a:schemeClr val="accent1"/>
          </a:effectRef>
          <a:fontRef idx="minor">
            <a:schemeClr val="dk1"/>
          </a:fontRef>
        </p:style>
        <p:txBody>
          <a:bodyPr>
            <a:spAutoFit/>
          </a:bodyPr>
          <a:lstStyle/>
          <a:p>
            <a:r>
              <a:rPr lang="it-IT" altLang="en-US" b="1" dirty="0">
                <a:latin typeface="Arial" panose="020B0604020202020204" pitchFamily="34" charset="0"/>
                <a:cs typeface="Arial" panose="020B0604020202020204" pitchFamily="34" charset="0"/>
              </a:rPr>
              <a:t>SODIO AMINOSALICILATO</a:t>
            </a:r>
            <a:r>
              <a:rPr lang="it-IT" altLang="en-US" dirty="0">
                <a:latin typeface="Arial" panose="020B0604020202020204" pitchFamily="34" charset="0"/>
                <a:cs typeface="Arial" panose="020B0604020202020204" pitchFamily="34" charset="0"/>
              </a:rPr>
              <a:t>	</a:t>
            </a:r>
            <a:r>
              <a:rPr lang="it-IT" altLang="en-US" dirty="0" err="1">
                <a:latin typeface="Arial" panose="020B0604020202020204" pitchFamily="34" charset="0"/>
                <a:cs typeface="Arial" panose="020B0604020202020204" pitchFamily="34" charset="0"/>
              </a:rPr>
              <a:t>Natrium</a:t>
            </a:r>
            <a:r>
              <a:rPr lang="it-IT" altLang="en-US" dirty="0">
                <a:latin typeface="Arial" panose="020B0604020202020204" pitchFamily="34" charset="0"/>
                <a:cs typeface="Arial" panose="020B0604020202020204" pitchFamily="34" charset="0"/>
              </a:rPr>
              <a:t> p-</a:t>
            </a:r>
            <a:r>
              <a:rPr lang="it-IT" altLang="en-US" dirty="0" err="1">
                <a:latin typeface="Arial" panose="020B0604020202020204" pitchFamily="34" charset="0"/>
                <a:cs typeface="Arial" panose="020B0604020202020204" pitchFamily="34" charset="0"/>
              </a:rPr>
              <a:t>aminosalicylicum</a:t>
            </a:r>
            <a:endParaRPr lang="it-IT" altLang="en-US" dirty="0">
              <a:latin typeface="Arial" panose="020B0604020202020204" pitchFamily="34" charset="0"/>
              <a:cs typeface="Arial" panose="020B0604020202020204" pitchFamily="34" charset="0"/>
            </a:endParaRPr>
          </a:p>
          <a:p>
            <a:pPr algn="just"/>
            <a:r>
              <a:rPr lang="it-IT" altLang="en-US" dirty="0">
                <a:latin typeface="Arial" panose="020B0604020202020204" pitchFamily="34" charset="0"/>
                <a:cs typeface="Arial" panose="020B0604020202020204" pitchFamily="34" charset="0"/>
              </a:rPr>
              <a:t>CARATTERI	Polvere cristallina bianca o cristalli bianchi o quasi bianchi, molto solubili in acqua, moderatamente solubili in alcool, praticamente insolubili in etere.</a:t>
            </a:r>
          </a:p>
          <a:p>
            <a:pPr algn="just"/>
            <a:r>
              <a:rPr lang="it-IT" altLang="en-US" dirty="0">
                <a:latin typeface="Arial" panose="020B0604020202020204" pitchFamily="34" charset="0"/>
                <a:cs typeface="Arial" panose="020B0604020202020204" pitchFamily="34" charset="0"/>
              </a:rPr>
              <a:t>IDENTIFICAZIONE</a:t>
            </a:r>
          </a:p>
          <a:p>
            <a:pPr algn="just"/>
            <a:r>
              <a:rPr lang="it-IT" altLang="en-US" dirty="0">
                <a:latin typeface="Arial" panose="020B0604020202020204" pitchFamily="34" charset="0"/>
                <a:cs typeface="Arial" panose="020B0604020202020204" pitchFamily="34" charset="0"/>
              </a:rPr>
              <a:t>A. Disciogliere 250,0 mg in 3 ml di una soluzione (40 g/l) di </a:t>
            </a:r>
            <a:r>
              <a:rPr lang="it-IT" altLang="en-US" i="1" dirty="0">
                <a:latin typeface="Arial" panose="020B0604020202020204" pitchFamily="34" charset="0"/>
                <a:cs typeface="Arial" panose="020B0604020202020204" pitchFamily="34" charset="0"/>
              </a:rPr>
              <a:t>sodio idrossido R</a:t>
            </a:r>
            <a:r>
              <a:rPr lang="it-IT" altLang="en-US" dirty="0">
                <a:latin typeface="Arial" panose="020B0604020202020204" pitchFamily="34" charset="0"/>
                <a:cs typeface="Arial" panose="020B0604020202020204" pitchFamily="34" charset="0"/>
              </a:rPr>
              <a:t> e diluire a 500,0 ml con </a:t>
            </a:r>
            <a:r>
              <a:rPr lang="it-IT" altLang="en-US" i="1" dirty="0">
                <a:latin typeface="Arial" panose="020B0604020202020204" pitchFamily="34" charset="0"/>
                <a:cs typeface="Arial" panose="020B0604020202020204" pitchFamily="34" charset="0"/>
              </a:rPr>
              <a:t>acqua R</a:t>
            </a:r>
            <a:r>
              <a:rPr lang="it-IT" altLang="en-US" dirty="0">
                <a:latin typeface="Arial" panose="020B0604020202020204" pitchFamily="34" charset="0"/>
                <a:cs typeface="Arial" panose="020B0604020202020204" pitchFamily="34" charset="0"/>
              </a:rPr>
              <a:t>. A 5,0 ml aggiungere 12,5 ml di </a:t>
            </a:r>
            <a:r>
              <a:rPr lang="it-IT" altLang="en-US" i="1" dirty="0">
                <a:latin typeface="Arial" panose="020B0604020202020204" pitchFamily="34" charset="0"/>
                <a:cs typeface="Arial" panose="020B0604020202020204" pitchFamily="34" charset="0"/>
              </a:rPr>
              <a:t>tampone fosfato soluzione a </a:t>
            </a:r>
            <a:r>
              <a:rPr lang="it-IT" altLang="en-US" i="1" dirty="0" err="1">
                <a:latin typeface="Arial" panose="020B0604020202020204" pitchFamily="34" charset="0"/>
                <a:cs typeface="Arial" panose="020B0604020202020204" pitchFamily="34" charset="0"/>
              </a:rPr>
              <a:t>pH</a:t>
            </a:r>
            <a:r>
              <a:rPr lang="it-IT" altLang="en-US" i="1" dirty="0">
                <a:latin typeface="Arial" panose="020B0604020202020204" pitchFamily="34" charset="0"/>
                <a:cs typeface="Arial" panose="020B0604020202020204" pitchFamily="34" charset="0"/>
              </a:rPr>
              <a:t> 7,0 R1</a:t>
            </a:r>
            <a:r>
              <a:rPr lang="it-IT" altLang="en-US" dirty="0">
                <a:latin typeface="Arial" panose="020B0604020202020204" pitchFamily="34" charset="0"/>
                <a:cs typeface="Arial" panose="020B0604020202020204" pitchFamily="34" charset="0"/>
              </a:rPr>
              <a:t> e diluire a 250,0 ml con </a:t>
            </a:r>
            <a:r>
              <a:rPr lang="it-IT" altLang="en-US" i="1" dirty="0">
                <a:latin typeface="Arial" panose="020B0604020202020204" pitchFamily="34" charset="0"/>
                <a:cs typeface="Arial" panose="020B0604020202020204" pitchFamily="34" charset="0"/>
              </a:rPr>
              <a:t>acqua R</a:t>
            </a:r>
            <a:r>
              <a:rPr lang="it-IT" altLang="en-US" dirty="0">
                <a:highlight>
                  <a:srgbClr val="FFFF00"/>
                </a:highlight>
                <a:latin typeface="Arial" panose="020B0604020202020204" pitchFamily="34" charset="0"/>
                <a:cs typeface="Arial" panose="020B0604020202020204" pitchFamily="34" charset="0"/>
              </a:rPr>
              <a:t>. La soluzione, esaminata tra 240 e 320 nm (2.2.25), mostra due massimi di assorbimento rispettivamente a 265 e 299 nm. Il rapporto tra l'assorbanza misurata a 265 nm e l'assorbanza misurata a 299 nm è compreso tra 1,50 e 1,56.</a:t>
            </a:r>
          </a:p>
          <a:p>
            <a:pPr algn="just"/>
            <a:r>
              <a:rPr lang="it-IT" altLang="en-US" dirty="0">
                <a:latin typeface="Arial" panose="020B0604020202020204" pitchFamily="34" charset="0"/>
                <a:cs typeface="Arial" panose="020B0604020202020204" pitchFamily="34" charset="0"/>
              </a:rPr>
              <a:t> </a:t>
            </a:r>
            <a:r>
              <a:rPr lang="it-IT" altLang="en-US" i="1" dirty="0">
                <a:latin typeface="Arial" panose="020B0604020202020204" pitchFamily="34" charset="0"/>
                <a:cs typeface="Arial" panose="020B0604020202020204" pitchFamily="34" charset="0"/>
              </a:rPr>
              <a:t>……..                    (segue)</a:t>
            </a:r>
            <a:endParaRPr lang="it-IT" altLang="en-US" i="1" dirty="0"/>
          </a:p>
        </p:txBody>
      </p:sp>
      <p:sp>
        <p:nvSpPr>
          <p:cNvPr id="5" name="CasellaDiTesto 4">
            <a:extLst>
              <a:ext uri="{FF2B5EF4-FFF2-40B4-BE49-F238E27FC236}">
                <a16:creationId xmlns:a16="http://schemas.microsoft.com/office/drawing/2014/main" id="{8987A0EA-A346-4DE1-AE6B-2AC0AE15E719}"/>
              </a:ext>
            </a:extLst>
          </p:cNvPr>
          <p:cNvSpPr txBox="1"/>
          <p:nvPr/>
        </p:nvSpPr>
        <p:spPr>
          <a:xfrm>
            <a:off x="1331640" y="5274"/>
            <a:ext cx="5832648" cy="1077218"/>
          </a:xfrm>
          <a:prstGeom prst="rect">
            <a:avLst/>
          </a:prstGeom>
          <a:noFill/>
        </p:spPr>
        <p:txBody>
          <a:bodyPr wrap="square" rtlCol="0">
            <a:spAutoFit/>
          </a:bodyPr>
          <a:lstStyle/>
          <a:p>
            <a:r>
              <a:rPr lang="it-IT" sz="3200" dirty="0">
                <a:solidFill>
                  <a:srgbClr val="FF0000"/>
                </a:solidFill>
              </a:rPr>
              <a:t>Spettrometro UV-VIS: </a:t>
            </a:r>
            <a:endParaRPr lang="en-US" sz="3200" dirty="0">
              <a:solidFill>
                <a:srgbClr val="FF0000"/>
              </a:solidFill>
            </a:endParaRPr>
          </a:p>
          <a:p>
            <a:r>
              <a:rPr lang="it-IT" sz="3200" dirty="0">
                <a:solidFill>
                  <a:srgbClr val="FF0000"/>
                </a:solidFill>
              </a:rPr>
              <a:t>E</a:t>
            </a:r>
            <a:r>
              <a:rPr lang="en-US" sz="3200" dirty="0" err="1">
                <a:solidFill>
                  <a:srgbClr val="FF0000"/>
                </a:solidFill>
              </a:rPr>
              <a:t>sempio</a:t>
            </a:r>
            <a:r>
              <a:rPr lang="en-US" sz="3200" dirty="0">
                <a:solidFill>
                  <a:srgbClr val="FF0000"/>
                </a:solidFill>
              </a:rPr>
              <a:t> di </a:t>
            </a:r>
            <a:r>
              <a:rPr lang="en-US" sz="3200" dirty="0" err="1">
                <a:solidFill>
                  <a:srgbClr val="FF0000"/>
                </a:solidFill>
              </a:rPr>
              <a:t>Riconoscimento</a:t>
            </a:r>
            <a:r>
              <a:rPr lang="en-US" sz="3200" dirty="0">
                <a:solidFill>
                  <a:srgbClr val="FF0000"/>
                </a:solidFill>
              </a:rPr>
              <a:t> in FUI </a:t>
            </a:r>
            <a:endParaRPr lang="it-IT" sz="3200" dirty="0">
              <a:solidFill>
                <a:srgbClr val="FF0000"/>
              </a:solidFill>
            </a:endParaRPr>
          </a:p>
        </p:txBody>
      </p:sp>
      <p:sp>
        <p:nvSpPr>
          <p:cNvPr id="3" name="Segnaposto numero diapositiva 2">
            <a:extLst>
              <a:ext uri="{FF2B5EF4-FFF2-40B4-BE49-F238E27FC236}">
                <a16:creationId xmlns:a16="http://schemas.microsoft.com/office/drawing/2014/main" id="{A4BB273F-3220-4DD5-9F6B-95A19D9AE4F1}"/>
              </a:ext>
            </a:extLst>
          </p:cNvPr>
          <p:cNvSpPr>
            <a:spLocks noGrp="1"/>
          </p:cNvSpPr>
          <p:nvPr>
            <p:ph type="sldNum" sz="quarter" idx="12"/>
          </p:nvPr>
        </p:nvSpPr>
        <p:spPr/>
        <p:txBody>
          <a:bodyPr/>
          <a:lstStyle/>
          <a:p>
            <a:pPr lvl="0"/>
            <a:fld id="{C5B879D8-86BF-4C51-8339-B07B2F9B8FE0}" type="slidenum">
              <a:rPr lang="it-IT" smtClean="0"/>
              <a:pPr lvl="0"/>
              <a:t>63</a:t>
            </a:fld>
            <a:endParaRPr lang="it-IT"/>
          </a:p>
        </p:txBody>
      </p:sp>
    </p:spTree>
    <p:extLst>
      <p:ext uri="{BB962C8B-B14F-4D97-AF65-F5344CB8AC3E}">
        <p14:creationId xmlns:p14="http://schemas.microsoft.com/office/powerpoint/2010/main" val="1815175560"/>
      </p:ext>
    </p:extLst>
  </p:cSld>
  <p:clrMapOvr>
    <a:masterClrMapping/>
  </p:clrMapOvr>
  <p:transition/>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egnaposto numero diapositiva 3">
            <a:extLst>
              <a:ext uri="{FF2B5EF4-FFF2-40B4-BE49-F238E27FC236}">
                <a16:creationId xmlns:a16="http://schemas.microsoft.com/office/drawing/2014/main" id="{CA0A39BA-441F-43AB-BE48-64AA56FA3C94}"/>
              </a:ext>
            </a:extLst>
          </p:cNvPr>
          <p:cNvSpPr>
            <a:spLocks noGrp="1"/>
          </p:cNvSpPr>
          <p:nvPr>
            <p:ph type="sldNum" sz="quarter" idx="12"/>
          </p:nvPr>
        </p:nvSpPr>
        <p:spPr>
          <a:xfrm>
            <a:off x="6553200" y="6248400"/>
            <a:ext cx="1905000" cy="457200"/>
          </a:xfrm>
        </p:spPr>
        <p:txBody>
          <a:bodyPr/>
          <a:lstStyle/>
          <a:p>
            <a:fld id="{F1F75DEB-2EF4-4901-BD62-E538BA3745EB}" type="slidenum">
              <a:rPr lang="en-US" altLang="en-US"/>
              <a:pPr/>
              <a:t>64</a:t>
            </a:fld>
            <a:endParaRPr lang="en-US" altLang="en-US"/>
          </a:p>
        </p:txBody>
      </p:sp>
      <p:sp>
        <p:nvSpPr>
          <p:cNvPr id="5" name="Text Box 2">
            <a:extLst>
              <a:ext uri="{FF2B5EF4-FFF2-40B4-BE49-F238E27FC236}">
                <a16:creationId xmlns:a16="http://schemas.microsoft.com/office/drawing/2014/main" id="{56DF5401-68C5-4361-BFCE-7B49BEDA620C}"/>
              </a:ext>
            </a:extLst>
          </p:cNvPr>
          <p:cNvSpPr txBox="1">
            <a:spLocks noChangeArrowheads="1"/>
          </p:cNvSpPr>
          <p:nvPr/>
        </p:nvSpPr>
        <p:spPr bwMode="auto">
          <a:xfrm>
            <a:off x="228600" y="1281534"/>
            <a:ext cx="8686800" cy="923330"/>
          </a:xfrm>
          <a:prstGeom prst="rect">
            <a:avLst/>
          </a:prstGeom>
          <a:ln>
            <a:headEnd/>
            <a:tailEnd/>
          </a:ln>
          <a:extLst>
            <a:ext uri="{AF507438-7753-43E0-B8FC-AC1667EBCBE1}">
              <a14:hiddenEffects xmlns:a14="http://schemas.microsoft.com/office/drawing/2010/main">
                <a:effectLst>
                  <a:outerShdw dist="35921" dir="2700000" algn="ctr" rotWithShape="0">
                    <a:schemeClr val="bg2"/>
                  </a:outerShdw>
                </a:effectLst>
              </a14:hiddenEffects>
            </a:ext>
          </a:extLst>
        </p:spPr>
        <p:style>
          <a:lnRef idx="2">
            <a:schemeClr val="accent1"/>
          </a:lnRef>
          <a:fillRef idx="1">
            <a:schemeClr val="lt1"/>
          </a:fillRef>
          <a:effectRef idx="0">
            <a:schemeClr val="accent1"/>
          </a:effectRef>
          <a:fontRef idx="minor">
            <a:schemeClr val="dk1"/>
          </a:fontRef>
        </p:style>
        <p:txBody>
          <a:bodyPr>
            <a:spAutoFit/>
          </a:bodyPr>
          <a:lstStyle/>
          <a:p>
            <a:pPr algn="just"/>
            <a:r>
              <a:rPr lang="it-IT" altLang="en-US" dirty="0">
                <a:cs typeface="Arial" panose="020B0604020202020204" pitchFamily="34" charset="0"/>
              </a:rPr>
              <a:t>SODIO AMINOSALICILATO	La soluzione …. mostra due massimi di assorbimento rispettivamente a 265 e 299 nm. Il rapporto tra l'assorbanza misurata a 265 nm e l'assorbanza misurata a 299 nm è compreso tra 1,50 e 1,56.</a:t>
            </a:r>
            <a:endParaRPr lang="it-IT" altLang="en-US" i="1" dirty="0"/>
          </a:p>
        </p:txBody>
      </p:sp>
      <p:pic>
        <p:nvPicPr>
          <p:cNvPr id="6" name="Picture 3" descr="D:\Document\DIDATTIK\LezioniPWP\Immagini\paramminosalicilatoUV.JPG">
            <a:extLst>
              <a:ext uri="{FF2B5EF4-FFF2-40B4-BE49-F238E27FC236}">
                <a16:creationId xmlns:a16="http://schemas.microsoft.com/office/drawing/2014/main" id="{84BA134B-6462-4AB6-913D-FE66CF550419}"/>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2296368"/>
            <a:ext cx="4945063" cy="4445000"/>
          </a:xfrm>
          <a:prstGeom prst="rect">
            <a:avLst/>
          </a:prstGeom>
          <a:noFill/>
          <a:extLst>
            <a:ext uri="{909E8E84-426E-40DD-AFC4-6F175D3DCCD1}">
              <a14:hiddenFill xmlns:a14="http://schemas.microsoft.com/office/drawing/2010/main">
                <a:solidFill>
                  <a:srgbClr val="FFFFFF"/>
                </a:solidFill>
              </a14:hiddenFill>
            </a:ext>
          </a:extLst>
        </p:spPr>
      </p:pic>
      <p:sp>
        <p:nvSpPr>
          <p:cNvPr id="9" name="Line 6">
            <a:extLst>
              <a:ext uri="{FF2B5EF4-FFF2-40B4-BE49-F238E27FC236}">
                <a16:creationId xmlns:a16="http://schemas.microsoft.com/office/drawing/2014/main" id="{76C0F1CC-CE75-438E-8A12-32243F5790CA}"/>
              </a:ext>
            </a:extLst>
          </p:cNvPr>
          <p:cNvSpPr>
            <a:spLocks noChangeShapeType="1"/>
          </p:cNvSpPr>
          <p:nvPr/>
        </p:nvSpPr>
        <p:spPr bwMode="auto">
          <a:xfrm flipH="1">
            <a:off x="3276600" y="3429000"/>
            <a:ext cx="533400" cy="762000"/>
          </a:xfrm>
          <a:prstGeom prst="line">
            <a:avLst/>
          </a:prstGeom>
          <a:noFill/>
          <a:ln w="9525">
            <a:solidFill>
              <a:srgbClr val="FF33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0" name="Line 7">
            <a:extLst>
              <a:ext uri="{FF2B5EF4-FFF2-40B4-BE49-F238E27FC236}">
                <a16:creationId xmlns:a16="http://schemas.microsoft.com/office/drawing/2014/main" id="{861C3885-8BAB-4ED1-8D40-331A06601C0C}"/>
              </a:ext>
            </a:extLst>
          </p:cNvPr>
          <p:cNvSpPr>
            <a:spLocks noChangeShapeType="1"/>
          </p:cNvSpPr>
          <p:nvPr/>
        </p:nvSpPr>
        <p:spPr bwMode="auto">
          <a:xfrm flipH="1">
            <a:off x="2286000" y="2468488"/>
            <a:ext cx="533400" cy="762000"/>
          </a:xfrm>
          <a:prstGeom prst="line">
            <a:avLst/>
          </a:prstGeom>
          <a:noFill/>
          <a:ln w="9525">
            <a:solidFill>
              <a:schemeClr val="accent2"/>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1" name="Text Box 8">
            <a:extLst>
              <a:ext uri="{FF2B5EF4-FFF2-40B4-BE49-F238E27FC236}">
                <a16:creationId xmlns:a16="http://schemas.microsoft.com/office/drawing/2014/main" id="{1F84F160-BB98-4357-83D1-94EA69CAE369}"/>
              </a:ext>
            </a:extLst>
          </p:cNvPr>
          <p:cNvSpPr txBox="1">
            <a:spLocks noChangeArrowheads="1"/>
          </p:cNvSpPr>
          <p:nvPr/>
        </p:nvSpPr>
        <p:spPr bwMode="auto">
          <a:xfrm>
            <a:off x="2743200" y="2316088"/>
            <a:ext cx="1828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it-IT" altLang="en-US" b="1">
                <a:solidFill>
                  <a:schemeClr val="accent2"/>
                </a:solidFill>
              </a:rPr>
              <a:t>A=1,674</a:t>
            </a:r>
          </a:p>
        </p:txBody>
      </p:sp>
      <p:sp>
        <p:nvSpPr>
          <p:cNvPr id="12" name="Text Box 9">
            <a:extLst>
              <a:ext uri="{FF2B5EF4-FFF2-40B4-BE49-F238E27FC236}">
                <a16:creationId xmlns:a16="http://schemas.microsoft.com/office/drawing/2014/main" id="{40C358A8-5DE5-4819-A4EE-2B7AEB73ECA1}"/>
              </a:ext>
            </a:extLst>
          </p:cNvPr>
          <p:cNvSpPr txBox="1">
            <a:spLocks noChangeArrowheads="1"/>
          </p:cNvSpPr>
          <p:nvPr/>
        </p:nvSpPr>
        <p:spPr bwMode="auto">
          <a:xfrm>
            <a:off x="3352800" y="3001888"/>
            <a:ext cx="1828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it-IT" altLang="en-US" b="1">
                <a:solidFill>
                  <a:srgbClr val="FF3300"/>
                </a:solidFill>
              </a:rPr>
              <a:t>A=1,114</a:t>
            </a:r>
          </a:p>
        </p:txBody>
      </p:sp>
      <p:sp>
        <p:nvSpPr>
          <p:cNvPr id="13" name="Text Box 10">
            <a:extLst>
              <a:ext uri="{FF2B5EF4-FFF2-40B4-BE49-F238E27FC236}">
                <a16:creationId xmlns:a16="http://schemas.microsoft.com/office/drawing/2014/main" id="{6ED87935-6019-4A35-B32B-3DECF7A4BFAC}"/>
              </a:ext>
            </a:extLst>
          </p:cNvPr>
          <p:cNvSpPr txBox="1">
            <a:spLocks noChangeArrowheads="1"/>
          </p:cNvSpPr>
          <p:nvPr/>
        </p:nvSpPr>
        <p:spPr bwMode="auto">
          <a:xfrm>
            <a:off x="533400" y="5385048"/>
            <a:ext cx="32766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it-IT" altLang="en-US" b="1"/>
              <a:t> </a:t>
            </a:r>
            <a:r>
              <a:rPr lang="it-IT" altLang="en-US" b="1">
                <a:solidFill>
                  <a:schemeClr val="accent2"/>
                </a:solidFill>
              </a:rPr>
              <a:t>1,674</a:t>
            </a:r>
            <a:r>
              <a:rPr lang="it-IT" altLang="en-US" b="1"/>
              <a:t> : </a:t>
            </a:r>
            <a:r>
              <a:rPr lang="it-IT" altLang="en-US" b="1">
                <a:solidFill>
                  <a:srgbClr val="FF3300"/>
                </a:solidFill>
              </a:rPr>
              <a:t>1,114</a:t>
            </a:r>
            <a:r>
              <a:rPr lang="it-IT" altLang="en-US" b="1"/>
              <a:t> = 1.502</a:t>
            </a:r>
          </a:p>
        </p:txBody>
      </p:sp>
      <p:sp>
        <p:nvSpPr>
          <p:cNvPr id="14" name="Text Box 11">
            <a:extLst>
              <a:ext uri="{FF2B5EF4-FFF2-40B4-BE49-F238E27FC236}">
                <a16:creationId xmlns:a16="http://schemas.microsoft.com/office/drawing/2014/main" id="{DC085B0F-8A4A-4E13-98CF-5A1E46E9BBB4}"/>
              </a:ext>
            </a:extLst>
          </p:cNvPr>
          <p:cNvSpPr txBox="1">
            <a:spLocks noChangeArrowheads="1"/>
          </p:cNvSpPr>
          <p:nvPr/>
        </p:nvSpPr>
        <p:spPr bwMode="auto">
          <a:xfrm>
            <a:off x="5257800" y="3001888"/>
            <a:ext cx="3657600" cy="2893100"/>
          </a:xfrm>
          <a:prstGeom prst="rect">
            <a:avLst/>
          </a:prstGeom>
          <a:ln/>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style>
          <a:lnRef idx="2">
            <a:schemeClr val="accent2"/>
          </a:lnRef>
          <a:fillRef idx="1">
            <a:schemeClr val="lt1"/>
          </a:fillRef>
          <a:effectRef idx="0">
            <a:schemeClr val="accent2"/>
          </a:effectRef>
          <a:fontRef idx="minor">
            <a:schemeClr val="dk1"/>
          </a:fontRef>
        </p:style>
        <p:txBody>
          <a:bodyPr wrap="square">
            <a:spAutoFit/>
          </a:bodyPr>
          <a:lstStyle/>
          <a:p>
            <a:pPr algn="just">
              <a:spcBef>
                <a:spcPct val="50000"/>
              </a:spcBef>
            </a:pPr>
            <a:r>
              <a:rPr lang="it-IT" altLang="en-US" sz="2000" dirty="0"/>
              <a:t>FUI conferma l’importanza per il confronto fra uno spettro sperimentale ed uno della nostra raccolta o di letteratura </a:t>
            </a:r>
            <a:r>
              <a:rPr lang="it-IT" altLang="en-US" sz="2000" b="1" dirty="0"/>
              <a:t>non solo</a:t>
            </a:r>
            <a:r>
              <a:rPr lang="it-IT" altLang="en-US" sz="2000" dirty="0"/>
              <a:t> della </a:t>
            </a:r>
            <a:r>
              <a:rPr lang="it-IT" altLang="en-US" sz="2000" u="sng" dirty="0"/>
              <a:t>coincidenza</a:t>
            </a:r>
            <a:r>
              <a:rPr lang="it-IT" altLang="en-US" sz="2000" dirty="0"/>
              <a:t> sperimentale fra le varie lunghezze d’onda di </a:t>
            </a:r>
            <a:r>
              <a:rPr lang="it-IT" altLang="en-US" sz="2000" dirty="0" err="1"/>
              <a:t>max</a:t>
            </a:r>
            <a:r>
              <a:rPr lang="it-IT" altLang="en-US" sz="2000" dirty="0"/>
              <a:t> e di </a:t>
            </a:r>
            <a:r>
              <a:rPr lang="it-IT" altLang="en-US" sz="2000" dirty="0" err="1"/>
              <a:t>min</a:t>
            </a:r>
            <a:r>
              <a:rPr lang="it-IT" altLang="en-US" sz="2000" dirty="0"/>
              <a:t>, ma anche del rapporto numerico fra le rispettive </a:t>
            </a:r>
            <a:r>
              <a:rPr lang="it-IT" altLang="en-US" sz="2000" u="sng" dirty="0"/>
              <a:t>assorbanze</a:t>
            </a:r>
            <a:r>
              <a:rPr lang="it-IT" altLang="en-US" sz="2000" dirty="0"/>
              <a:t>!</a:t>
            </a:r>
          </a:p>
        </p:txBody>
      </p:sp>
      <p:sp>
        <p:nvSpPr>
          <p:cNvPr id="15" name="Line 12">
            <a:extLst>
              <a:ext uri="{FF2B5EF4-FFF2-40B4-BE49-F238E27FC236}">
                <a16:creationId xmlns:a16="http://schemas.microsoft.com/office/drawing/2014/main" id="{B5EF09F9-9EC9-431B-B941-F541204978C7}"/>
              </a:ext>
            </a:extLst>
          </p:cNvPr>
          <p:cNvSpPr>
            <a:spLocks noChangeShapeType="1"/>
          </p:cNvSpPr>
          <p:nvPr/>
        </p:nvSpPr>
        <p:spPr bwMode="auto">
          <a:xfrm>
            <a:off x="2895600" y="2773288"/>
            <a:ext cx="1066800" cy="0"/>
          </a:xfrm>
          <a:prstGeom prst="line">
            <a:avLst/>
          </a:prstGeom>
          <a:noFill/>
          <a:ln w="38100">
            <a:solidFill>
              <a:schemeClr val="accent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6" name="Line 13">
            <a:extLst>
              <a:ext uri="{FF2B5EF4-FFF2-40B4-BE49-F238E27FC236}">
                <a16:creationId xmlns:a16="http://schemas.microsoft.com/office/drawing/2014/main" id="{C06FA559-DC52-4733-9A60-7DBBB836693D}"/>
              </a:ext>
            </a:extLst>
          </p:cNvPr>
          <p:cNvSpPr>
            <a:spLocks noChangeShapeType="1"/>
          </p:cNvSpPr>
          <p:nvPr/>
        </p:nvSpPr>
        <p:spPr bwMode="auto">
          <a:xfrm>
            <a:off x="3505200" y="3459088"/>
            <a:ext cx="1066800" cy="0"/>
          </a:xfrm>
          <a:prstGeom prst="line">
            <a:avLst/>
          </a:prstGeom>
          <a:noFill/>
          <a:ln w="38100">
            <a:solidFill>
              <a:srgbClr val="FF3300"/>
            </a:solidFill>
            <a:prstDash val="dash"/>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7" name="CasellaDiTesto 16">
            <a:extLst>
              <a:ext uri="{FF2B5EF4-FFF2-40B4-BE49-F238E27FC236}">
                <a16:creationId xmlns:a16="http://schemas.microsoft.com/office/drawing/2014/main" id="{B7AF65A7-9C8C-4E46-81BE-27D414936D05}"/>
              </a:ext>
            </a:extLst>
          </p:cNvPr>
          <p:cNvSpPr txBox="1"/>
          <p:nvPr/>
        </p:nvSpPr>
        <p:spPr>
          <a:xfrm>
            <a:off x="1331640" y="-27384"/>
            <a:ext cx="5832648" cy="1077218"/>
          </a:xfrm>
          <a:prstGeom prst="rect">
            <a:avLst/>
          </a:prstGeom>
          <a:noFill/>
        </p:spPr>
        <p:txBody>
          <a:bodyPr wrap="square" rtlCol="0">
            <a:spAutoFit/>
          </a:bodyPr>
          <a:lstStyle/>
          <a:p>
            <a:r>
              <a:rPr lang="it-IT" sz="3200" dirty="0">
                <a:solidFill>
                  <a:srgbClr val="FF0000"/>
                </a:solidFill>
              </a:rPr>
              <a:t>Spettrometro UV-VIS: </a:t>
            </a:r>
            <a:endParaRPr lang="en-US" sz="3200" dirty="0">
              <a:solidFill>
                <a:srgbClr val="FF0000"/>
              </a:solidFill>
            </a:endParaRPr>
          </a:p>
          <a:p>
            <a:r>
              <a:rPr lang="it-IT" sz="3200" dirty="0">
                <a:solidFill>
                  <a:srgbClr val="FF0000"/>
                </a:solidFill>
              </a:rPr>
              <a:t>E</a:t>
            </a:r>
            <a:r>
              <a:rPr lang="en-US" sz="3200" dirty="0" err="1">
                <a:solidFill>
                  <a:srgbClr val="FF0000"/>
                </a:solidFill>
              </a:rPr>
              <a:t>sempio</a:t>
            </a:r>
            <a:r>
              <a:rPr lang="en-US" sz="3200" dirty="0">
                <a:solidFill>
                  <a:srgbClr val="FF0000"/>
                </a:solidFill>
              </a:rPr>
              <a:t> di </a:t>
            </a:r>
            <a:r>
              <a:rPr lang="en-US" sz="3200" dirty="0" err="1">
                <a:solidFill>
                  <a:srgbClr val="FF0000"/>
                </a:solidFill>
              </a:rPr>
              <a:t>Riconoscimento</a:t>
            </a:r>
            <a:r>
              <a:rPr lang="en-US" sz="3200" dirty="0">
                <a:solidFill>
                  <a:srgbClr val="FF0000"/>
                </a:solidFill>
              </a:rPr>
              <a:t> in FUI </a:t>
            </a:r>
            <a:endParaRPr lang="it-IT" sz="3200" dirty="0">
              <a:solidFill>
                <a:srgbClr val="FF0000"/>
              </a:solidFill>
            </a:endParaRPr>
          </a:p>
        </p:txBody>
      </p:sp>
      <mc:AlternateContent xmlns:mc="http://schemas.openxmlformats.org/markup-compatibility/2006" xmlns:p14="http://schemas.microsoft.com/office/powerpoint/2010/main">
        <mc:Choice Requires="p14">
          <p:contentPart p14:bwMode="auto" r:id="rId3">
            <p14:nvContentPartPr>
              <p14:cNvPr id="2" name="Input penna 1">
                <a:extLst>
                  <a:ext uri="{FF2B5EF4-FFF2-40B4-BE49-F238E27FC236}">
                    <a16:creationId xmlns:a16="http://schemas.microsoft.com/office/drawing/2014/main" id="{E2FA6EFC-8484-AD5A-A8F2-34B72A2BE137}"/>
                  </a:ext>
                </a:extLst>
              </p14:cNvPr>
              <p14:cNvContentPartPr/>
              <p14:nvPr/>
            </p14:nvContentPartPr>
            <p14:xfrm>
              <a:off x="88920" y="3004200"/>
              <a:ext cx="4656600" cy="3263400"/>
            </p14:xfrm>
          </p:contentPart>
        </mc:Choice>
        <mc:Fallback xmlns="">
          <p:pic>
            <p:nvPicPr>
              <p:cNvPr id="2" name="Input penna 1">
                <a:extLst>
                  <a:ext uri="{FF2B5EF4-FFF2-40B4-BE49-F238E27FC236}">
                    <a16:creationId xmlns:a16="http://schemas.microsoft.com/office/drawing/2014/main" id="{E2FA6EFC-8484-AD5A-A8F2-34B72A2BE137}"/>
                  </a:ext>
                </a:extLst>
              </p:cNvPr>
              <p:cNvPicPr/>
              <p:nvPr/>
            </p:nvPicPr>
            <p:blipFill>
              <a:blip r:embed="rId4"/>
              <a:stretch>
                <a:fillRect/>
              </a:stretch>
            </p:blipFill>
            <p:spPr>
              <a:xfrm>
                <a:off x="79560" y="2994840"/>
                <a:ext cx="4675320" cy="3282120"/>
              </a:xfrm>
              <a:prstGeom prst="rect">
                <a:avLst/>
              </a:prstGeom>
            </p:spPr>
          </p:pic>
        </mc:Fallback>
      </mc:AlternateContent>
    </p:spTree>
    <p:extLst>
      <p:ext uri="{BB962C8B-B14F-4D97-AF65-F5344CB8AC3E}">
        <p14:creationId xmlns:p14="http://schemas.microsoft.com/office/powerpoint/2010/main" val="2586107783"/>
      </p:ext>
    </p:extLst>
  </p:cSld>
  <p:clrMapOvr>
    <a:masterClrMapping/>
  </p:clrMapOvr>
  <p:transition/>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txBox="1">
            <a:spLocks/>
          </p:cNvSpPr>
          <p:nvPr/>
        </p:nvSpPr>
        <p:spPr>
          <a:xfrm>
            <a:off x="251520" y="-27384"/>
            <a:ext cx="8229240" cy="1142640"/>
          </a:xfrm>
          <a:prstGeom prst="rect">
            <a:avLst/>
          </a:prstGeom>
          <a:noFill/>
          <a:ln>
            <a:noFill/>
          </a:ln>
        </p:spPr>
        <p:txBody>
          <a:bodyPr vert="horz" wrap="square" lIns="0" tIns="0" rIns="0" bIns="0" anchor="ctr"/>
          <a:lstStyle>
            <a:defPPr lvl="0">
              <a:buSzPct val="45000"/>
              <a:buFont typeface="StarSymbol"/>
              <a:buNone/>
            </a:defPPr>
            <a:lvl1pPr lvl="0">
              <a:buSzPct val="45000"/>
              <a:buFont typeface="StarSymbol"/>
              <a:buChar char="●"/>
            </a:lvl1pPr>
            <a:lvl2pPr lvl="1">
              <a:buSzPct val="45000"/>
              <a:buFont typeface="StarSymbol"/>
              <a:buChar char="●"/>
            </a:lvl2pPr>
            <a:lvl3pPr lvl="2">
              <a:buSzPct val="45000"/>
              <a:buFont typeface="StarSymbol"/>
              <a:buChar char="●"/>
            </a:lvl3pPr>
            <a:lvl4pPr lvl="3">
              <a:buSzPct val="45000"/>
              <a:buFont typeface="StarSymbol"/>
              <a:buChar char="●"/>
            </a:lvl4pPr>
            <a:lvl5pPr lvl="4">
              <a:buSzPct val="45000"/>
              <a:buFont typeface="StarSymbol"/>
              <a:buChar char="●"/>
            </a:lvl5pPr>
            <a:lvl6pPr lvl="5">
              <a:buSzPct val="45000"/>
              <a:buFont typeface="StarSymbol"/>
              <a:buChar char="●"/>
            </a:lvl6pPr>
            <a:lvl7pPr lvl="6">
              <a:buSzPct val="45000"/>
              <a:buFont typeface="StarSymbol"/>
              <a:buChar char="●"/>
            </a:lvl7pPr>
            <a:lvl8pPr lvl="7">
              <a:buSzPct val="45000"/>
              <a:buFont typeface="StarSymbol"/>
              <a:buChar char="●"/>
            </a:lvl8pPr>
            <a:lvl9pPr lvl="8">
              <a:buSzPct val="45000"/>
              <a:buFont typeface="StarSymbol"/>
              <a:buChar char="●"/>
            </a:lvl9pPr>
          </a:lstStyle>
          <a:p>
            <a:pPr marL="0" marR="0" lvl="0" indent="0" algn="l" defTabSz="914400" rtl="0" eaLnBrk="1" fontAlgn="auto" latinLnBrk="0" hangingPunct="1">
              <a:lnSpc>
                <a:spcPct val="100000"/>
              </a:lnSpc>
              <a:spcBef>
                <a:spcPts val="0"/>
              </a:spcBef>
              <a:spcAft>
                <a:spcPts val="0"/>
              </a:spcAft>
              <a:buClrTx/>
              <a:buSzPct val="45000"/>
              <a:buFont typeface="StarSymbol"/>
              <a:buNone/>
              <a:tabLst/>
              <a:defRPr/>
            </a:pPr>
            <a:endParaRPr kumimoji="0" lang="en-US" sz="4000" b="0" i="0" u="none" strike="noStrike" kern="1200" cap="none" spc="0" normalizeH="0" baseline="0" noProof="0" dirty="0">
              <a:ln>
                <a:noFill/>
              </a:ln>
              <a:solidFill>
                <a:schemeClr val="bg1"/>
              </a:solidFill>
              <a:effectLst/>
              <a:highlight>
                <a:scrgbClr r="0" g="0" b="0">
                  <a:alpha val="0"/>
                </a:scrgbClr>
              </a:highlight>
              <a:uLnTx/>
              <a:uFillTx/>
              <a:latin typeface="Calibri"/>
              <a:ea typeface="Noto Sans CJK SC Regular" pitchFamily="2"/>
              <a:cs typeface="FreeSans" pitchFamily="2"/>
            </a:endParaRPr>
          </a:p>
        </p:txBody>
      </p:sp>
      <p:pic>
        <p:nvPicPr>
          <p:cNvPr id="6" name="Immagine 5" descr="relax.jpg"/>
          <p:cNvPicPr>
            <a:picLocks noChangeAspect="1"/>
          </p:cNvPicPr>
          <p:nvPr/>
        </p:nvPicPr>
        <p:blipFill>
          <a:blip r:embed="rId2" cstate="print">
            <a:clrChange>
              <a:clrFrom>
                <a:srgbClr val="FEFEFE"/>
              </a:clrFrom>
              <a:clrTo>
                <a:srgbClr val="FEFEFE">
                  <a:alpha val="0"/>
                </a:srgbClr>
              </a:clrTo>
            </a:clrChange>
          </a:blip>
          <a:stretch>
            <a:fillRect/>
          </a:stretch>
        </p:blipFill>
        <p:spPr>
          <a:xfrm>
            <a:off x="7499750" y="247339"/>
            <a:ext cx="791055" cy="679915"/>
          </a:xfrm>
          <a:prstGeom prst="rect">
            <a:avLst/>
          </a:prstGeom>
        </p:spPr>
      </p:pic>
      <p:sp>
        <p:nvSpPr>
          <p:cNvPr id="5" name="CasellaDiTesto 4">
            <a:extLst>
              <a:ext uri="{FF2B5EF4-FFF2-40B4-BE49-F238E27FC236}">
                <a16:creationId xmlns:a16="http://schemas.microsoft.com/office/drawing/2014/main" id="{2BA6B80A-8702-4401-AF0C-00DC6885FEAC}"/>
              </a:ext>
            </a:extLst>
          </p:cNvPr>
          <p:cNvSpPr txBox="1"/>
          <p:nvPr/>
        </p:nvSpPr>
        <p:spPr>
          <a:xfrm>
            <a:off x="1376164" y="-27384"/>
            <a:ext cx="5788124" cy="1446550"/>
          </a:xfrm>
          <a:prstGeom prst="rect">
            <a:avLst/>
          </a:prstGeom>
          <a:noFill/>
        </p:spPr>
        <p:txBody>
          <a:bodyPr wrap="square" rtlCol="0">
            <a:spAutoFit/>
          </a:bodyPr>
          <a:lstStyle/>
          <a:p>
            <a:r>
              <a:rPr lang="it-IT" sz="3200" dirty="0">
                <a:solidFill>
                  <a:srgbClr val="FF0000"/>
                </a:solidFill>
              </a:rPr>
              <a:t>Spettrometro UV-VIS: </a:t>
            </a:r>
            <a:endParaRPr lang="en-US" sz="3200" dirty="0">
              <a:solidFill>
                <a:srgbClr val="FF0000"/>
              </a:solidFill>
            </a:endParaRPr>
          </a:p>
          <a:p>
            <a:r>
              <a:rPr lang="it-IT" sz="2800" dirty="0">
                <a:solidFill>
                  <a:srgbClr val="FF0000"/>
                </a:solidFill>
              </a:rPr>
              <a:t>Due riflessioni sul </a:t>
            </a:r>
            <a:r>
              <a:rPr lang="en-US" sz="2800" dirty="0">
                <a:solidFill>
                  <a:srgbClr val="FF0000"/>
                </a:solidFill>
              </a:rPr>
              <a:t> </a:t>
            </a:r>
            <a:r>
              <a:rPr lang="en-US" sz="2800" dirty="0" err="1">
                <a:solidFill>
                  <a:srgbClr val="FF0000"/>
                </a:solidFill>
              </a:rPr>
              <a:t>Riconoscimento</a:t>
            </a:r>
            <a:r>
              <a:rPr lang="en-US" sz="2800" dirty="0">
                <a:solidFill>
                  <a:srgbClr val="FF0000"/>
                </a:solidFill>
              </a:rPr>
              <a:t> UV-VIS </a:t>
            </a:r>
            <a:endParaRPr lang="it-IT" sz="2800" dirty="0">
              <a:solidFill>
                <a:srgbClr val="FF0000"/>
              </a:solidFill>
            </a:endParaRPr>
          </a:p>
        </p:txBody>
      </p:sp>
      <p:sp>
        <p:nvSpPr>
          <p:cNvPr id="7" name="CasellaDiTesto 6">
            <a:extLst>
              <a:ext uri="{FF2B5EF4-FFF2-40B4-BE49-F238E27FC236}">
                <a16:creationId xmlns:a16="http://schemas.microsoft.com/office/drawing/2014/main" id="{D8E96DB9-EA1E-4188-9AF4-01AFE0C095CA}"/>
              </a:ext>
            </a:extLst>
          </p:cNvPr>
          <p:cNvSpPr txBox="1"/>
          <p:nvPr/>
        </p:nvSpPr>
        <p:spPr>
          <a:xfrm>
            <a:off x="611560" y="5642810"/>
            <a:ext cx="8064896" cy="923330"/>
          </a:xfrm>
          <a:prstGeom prst="rect">
            <a:avLst/>
          </a:prstGeom>
        </p:spPr>
        <p:style>
          <a:lnRef idx="2">
            <a:schemeClr val="accent2"/>
          </a:lnRef>
          <a:fillRef idx="1">
            <a:schemeClr val="lt1"/>
          </a:fillRef>
          <a:effectRef idx="0">
            <a:schemeClr val="accent2"/>
          </a:effectRef>
          <a:fontRef idx="minor">
            <a:schemeClr val="dk1"/>
          </a:fontRef>
        </p:style>
        <p:txBody>
          <a:bodyPr wrap="square" rtlCol="0">
            <a:spAutoFit/>
          </a:bodyPr>
          <a:lstStyle/>
          <a:p>
            <a:r>
              <a:rPr lang="it-IT" dirty="0"/>
              <a:t>Ci sono più di mille principi attivi basati su piccole molecole organiche approvati. Lo spettro UV-VIS non è sufficientemente sensibile per poterle discriminare  o dedurne la struttura.</a:t>
            </a:r>
            <a:endParaRPr lang="en-US" dirty="0"/>
          </a:p>
        </p:txBody>
      </p:sp>
      <p:pic>
        <p:nvPicPr>
          <p:cNvPr id="8" name="Immagine 7">
            <a:extLst>
              <a:ext uri="{FF2B5EF4-FFF2-40B4-BE49-F238E27FC236}">
                <a16:creationId xmlns:a16="http://schemas.microsoft.com/office/drawing/2014/main" id="{75979F08-06B8-48BA-8EE8-04D5D43A330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691680" y="1044591"/>
            <a:ext cx="5788124" cy="4472641"/>
          </a:xfrm>
          <a:prstGeom prst="rect">
            <a:avLst/>
          </a:prstGeom>
        </p:spPr>
      </p:pic>
      <p:sp>
        <p:nvSpPr>
          <p:cNvPr id="3" name="Segnaposto numero diapositiva 2">
            <a:extLst>
              <a:ext uri="{FF2B5EF4-FFF2-40B4-BE49-F238E27FC236}">
                <a16:creationId xmlns:a16="http://schemas.microsoft.com/office/drawing/2014/main" id="{B46CA39A-24D9-4731-B238-DDD0D9260D39}"/>
              </a:ext>
            </a:extLst>
          </p:cNvPr>
          <p:cNvSpPr>
            <a:spLocks noGrp="1"/>
          </p:cNvSpPr>
          <p:nvPr>
            <p:ph type="sldNum" sz="quarter" idx="12"/>
          </p:nvPr>
        </p:nvSpPr>
        <p:spPr/>
        <p:txBody>
          <a:bodyPr/>
          <a:lstStyle/>
          <a:p>
            <a:pPr lvl="0"/>
            <a:fld id="{C5B879D8-86BF-4C51-8339-B07B2F9B8FE0}" type="slidenum">
              <a:rPr lang="it-IT" smtClean="0"/>
              <a:pPr lvl="0"/>
              <a:t>65</a:t>
            </a:fld>
            <a:endParaRPr lang="it-IT"/>
          </a:p>
        </p:txBody>
      </p:sp>
    </p:spTree>
    <p:extLst>
      <p:ext uri="{BB962C8B-B14F-4D97-AF65-F5344CB8AC3E}">
        <p14:creationId xmlns:p14="http://schemas.microsoft.com/office/powerpoint/2010/main" val="2126766307"/>
      </p:ext>
    </p:extLst>
  </p:cSld>
  <p:clrMapOvr>
    <a:masterClrMapping/>
  </p:clrMapOvr>
  <p:transition/>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Box 2">
            <a:extLst>
              <a:ext uri="{FF2B5EF4-FFF2-40B4-BE49-F238E27FC236}">
                <a16:creationId xmlns:a16="http://schemas.microsoft.com/office/drawing/2014/main" id="{91F56A3F-3B21-4792-93F4-E812E5419A3F}"/>
              </a:ext>
            </a:extLst>
          </p:cNvPr>
          <p:cNvSpPr txBox="1">
            <a:spLocks noChangeArrowheads="1"/>
          </p:cNvSpPr>
          <p:nvPr/>
        </p:nvSpPr>
        <p:spPr bwMode="auto">
          <a:xfrm>
            <a:off x="323528" y="1484784"/>
            <a:ext cx="8534400" cy="2557623"/>
          </a:xfrm>
          <a:prstGeom prst="rect">
            <a:avLst/>
          </a:prstGeom>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style>
          <a:lnRef idx="2">
            <a:schemeClr val="accent2"/>
          </a:lnRef>
          <a:fillRef idx="1">
            <a:schemeClr val="lt1"/>
          </a:fillRef>
          <a:effectRef idx="0">
            <a:schemeClr val="accent2"/>
          </a:effectRef>
          <a:fontRef idx="minor">
            <a:schemeClr val="dk1"/>
          </a:fontRef>
        </p:style>
        <p:txBody>
          <a:bodyPr>
            <a:spAutoFit/>
          </a:bodyPr>
          <a:lstStyle/>
          <a:p>
            <a:pPr algn="just">
              <a:spcBef>
                <a:spcPct val="50000"/>
              </a:spcBef>
            </a:pPr>
            <a:r>
              <a:rPr lang="it-IT" altLang="en-US" u="sng" dirty="0"/>
              <a:t>Riguardo all’uso della spettroscopia UV-VIS nel laboratorio di AM.</a:t>
            </a:r>
          </a:p>
          <a:p>
            <a:pPr algn="just">
              <a:spcBef>
                <a:spcPct val="50000"/>
              </a:spcBef>
            </a:pPr>
            <a:r>
              <a:rPr lang="it-IT" altLang="en-US" dirty="0"/>
              <a:t>Lo spettro UV fornisce in modo relativamente economico e in maniera rapida </a:t>
            </a:r>
            <a:r>
              <a:rPr lang="it-IT" altLang="en-US" b="1" dirty="0"/>
              <a:t>informazioni</a:t>
            </a:r>
            <a:r>
              <a:rPr lang="it-IT" altLang="en-US" dirty="0"/>
              <a:t> sulla natura di una molecola che possono essere usati come indizi per indagare l’identità di una molecola. Tuttavia, non è corretto considerare che lo spettro  UV-Vis basti per l’identificazione univoca di una sostanza: gli indizi vanno incrociati con altri esperimenti per via chimica o strumentale.</a:t>
            </a:r>
          </a:p>
          <a:p>
            <a:pPr algn="just">
              <a:spcBef>
                <a:spcPct val="40000"/>
              </a:spcBef>
            </a:pPr>
            <a:r>
              <a:rPr lang="it-IT" altLang="en-US" dirty="0"/>
              <a:t>In ambiti </a:t>
            </a:r>
            <a:r>
              <a:rPr lang="it-IT" altLang="en-US" b="1" dirty="0"/>
              <a:t>molto ristretti</a:t>
            </a:r>
            <a:r>
              <a:rPr lang="it-IT" altLang="en-US" dirty="0"/>
              <a:t>, però, lo spettro UV-Vis può essere sufficiente per identificare tra un gruppo ristretto e differente di sostanze.</a:t>
            </a:r>
          </a:p>
        </p:txBody>
      </p:sp>
      <p:sp>
        <p:nvSpPr>
          <p:cNvPr id="4" name="CasellaDiTesto 3">
            <a:extLst>
              <a:ext uri="{FF2B5EF4-FFF2-40B4-BE49-F238E27FC236}">
                <a16:creationId xmlns:a16="http://schemas.microsoft.com/office/drawing/2014/main" id="{6AE654EF-9147-47BC-9EB3-7B60B188C8A5}"/>
              </a:ext>
            </a:extLst>
          </p:cNvPr>
          <p:cNvSpPr txBox="1"/>
          <p:nvPr/>
        </p:nvSpPr>
        <p:spPr>
          <a:xfrm>
            <a:off x="304800" y="4357553"/>
            <a:ext cx="8534400" cy="2031325"/>
          </a:xfrm>
          <a:prstGeom prst="rect">
            <a:avLst/>
          </a:prstGeom>
        </p:spPr>
        <p:style>
          <a:lnRef idx="2">
            <a:schemeClr val="accent2"/>
          </a:lnRef>
          <a:fillRef idx="1">
            <a:schemeClr val="lt1"/>
          </a:fillRef>
          <a:effectRef idx="0">
            <a:schemeClr val="accent2"/>
          </a:effectRef>
          <a:fontRef idx="minor">
            <a:schemeClr val="dk1"/>
          </a:fontRef>
        </p:style>
        <p:txBody>
          <a:bodyPr wrap="square" rtlCol="0">
            <a:spAutoFit/>
          </a:bodyPr>
          <a:lstStyle/>
          <a:p>
            <a:r>
              <a:rPr lang="it-IT" altLang="en-US" u="sng" dirty="0"/>
              <a:t>Riguardo all’uso della spettroscopia UV-VIS come tecnica analitica.</a:t>
            </a:r>
            <a:endParaRPr lang="it-IT" altLang="en-US" dirty="0"/>
          </a:p>
          <a:p>
            <a:endParaRPr lang="it-IT" altLang="en-US" dirty="0"/>
          </a:p>
          <a:p>
            <a:r>
              <a:rPr lang="it-IT" altLang="en-US" dirty="0"/>
              <a:t>Nella realtà quotidiana, l’uso principale della spettrofotometria UV-Vis è ampissimo nell’ambito dell’analisi quantitativa, facendo uso della legge di Lambert e Beer con una opportuna retta di taratura, ricavata da letture di diverse soluzioni con titoli esattamente noti (ovviamente soluzioni costituite dalla stessa specie che rappresenta l’analita).</a:t>
            </a:r>
            <a:br>
              <a:rPr lang="it-IT" altLang="en-US" dirty="0"/>
            </a:br>
            <a:r>
              <a:rPr lang="it-IT" altLang="en-US" dirty="0"/>
              <a:t>In ambiti ristretti  può essere usata come analisi utile a ricavare informazioni qualitative</a:t>
            </a:r>
          </a:p>
        </p:txBody>
      </p:sp>
      <p:sp>
        <p:nvSpPr>
          <p:cNvPr id="5" name="CasellaDiTesto 4">
            <a:extLst>
              <a:ext uri="{FF2B5EF4-FFF2-40B4-BE49-F238E27FC236}">
                <a16:creationId xmlns:a16="http://schemas.microsoft.com/office/drawing/2014/main" id="{F7FC16A9-18AE-406A-8257-E7F5EEDAD4E6}"/>
              </a:ext>
            </a:extLst>
          </p:cNvPr>
          <p:cNvSpPr txBox="1"/>
          <p:nvPr/>
        </p:nvSpPr>
        <p:spPr>
          <a:xfrm>
            <a:off x="1259632" y="38234"/>
            <a:ext cx="5904656" cy="1446550"/>
          </a:xfrm>
          <a:prstGeom prst="rect">
            <a:avLst/>
          </a:prstGeom>
          <a:noFill/>
        </p:spPr>
        <p:txBody>
          <a:bodyPr wrap="square" rtlCol="0">
            <a:spAutoFit/>
          </a:bodyPr>
          <a:lstStyle/>
          <a:p>
            <a:r>
              <a:rPr lang="it-IT" sz="3200" dirty="0">
                <a:solidFill>
                  <a:srgbClr val="FF0000"/>
                </a:solidFill>
              </a:rPr>
              <a:t>Spettrometro UV-VIS: </a:t>
            </a:r>
            <a:endParaRPr lang="en-US" sz="3200" dirty="0">
              <a:solidFill>
                <a:srgbClr val="FF0000"/>
              </a:solidFill>
            </a:endParaRPr>
          </a:p>
          <a:p>
            <a:r>
              <a:rPr lang="it-IT" sz="2800" dirty="0">
                <a:solidFill>
                  <a:srgbClr val="FF0000"/>
                </a:solidFill>
              </a:rPr>
              <a:t>Due riflessioni sul </a:t>
            </a:r>
            <a:r>
              <a:rPr lang="en-US" sz="2800" dirty="0">
                <a:solidFill>
                  <a:srgbClr val="FF0000"/>
                </a:solidFill>
              </a:rPr>
              <a:t> </a:t>
            </a:r>
            <a:r>
              <a:rPr lang="en-US" sz="2800" dirty="0" err="1">
                <a:solidFill>
                  <a:srgbClr val="FF0000"/>
                </a:solidFill>
              </a:rPr>
              <a:t>Riconoscimento</a:t>
            </a:r>
            <a:r>
              <a:rPr lang="en-US" sz="2800" dirty="0">
                <a:solidFill>
                  <a:srgbClr val="FF0000"/>
                </a:solidFill>
              </a:rPr>
              <a:t> UV-VIS </a:t>
            </a:r>
            <a:endParaRPr lang="it-IT" sz="2800" dirty="0">
              <a:solidFill>
                <a:srgbClr val="FF0000"/>
              </a:solidFill>
            </a:endParaRPr>
          </a:p>
        </p:txBody>
      </p:sp>
      <p:sp>
        <p:nvSpPr>
          <p:cNvPr id="2" name="Segnaposto numero diapositiva 1">
            <a:extLst>
              <a:ext uri="{FF2B5EF4-FFF2-40B4-BE49-F238E27FC236}">
                <a16:creationId xmlns:a16="http://schemas.microsoft.com/office/drawing/2014/main" id="{33FA5833-3B3A-4F5E-B36B-BF8E78969D68}"/>
              </a:ext>
            </a:extLst>
          </p:cNvPr>
          <p:cNvSpPr>
            <a:spLocks noGrp="1"/>
          </p:cNvSpPr>
          <p:nvPr>
            <p:ph type="sldNum" sz="quarter" idx="12"/>
          </p:nvPr>
        </p:nvSpPr>
        <p:spPr/>
        <p:txBody>
          <a:bodyPr/>
          <a:lstStyle/>
          <a:p>
            <a:pPr lvl="0"/>
            <a:fld id="{C5B879D8-86BF-4C51-8339-B07B2F9B8FE0}" type="slidenum">
              <a:rPr lang="it-IT" smtClean="0"/>
              <a:pPr lvl="0"/>
              <a:t>66</a:t>
            </a:fld>
            <a:endParaRPr lang="it-IT"/>
          </a:p>
        </p:txBody>
      </p:sp>
    </p:spTree>
    <p:extLst>
      <p:ext uri="{BB962C8B-B14F-4D97-AF65-F5344CB8AC3E}">
        <p14:creationId xmlns:p14="http://schemas.microsoft.com/office/powerpoint/2010/main" val="2997381059"/>
      </p:ext>
    </p:extLst>
  </p:cSld>
  <p:clrMapOvr>
    <a:masterClrMapping/>
  </p:clrMapOvr>
  <p:transition/>
</p:sld>
</file>

<file path=ppt/theme/theme1.xml><?xml version="1.0" encoding="utf-8"?>
<a:theme xmlns:a="http://schemas.openxmlformats.org/drawingml/2006/main" name="Diapositiva titolo">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Titolo e contenuto">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Tema di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Tema di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16331</TotalTime>
  <Words>3269</Words>
  <Application>Microsoft Office PowerPoint</Application>
  <PresentationFormat>Presentazione su schermo (4:3)</PresentationFormat>
  <Paragraphs>518</Paragraphs>
  <Slides>66</Slides>
  <Notes>2</Notes>
  <HiddenSlides>0</HiddenSlides>
  <MMClips>0</MMClips>
  <ScaleCrop>false</ScaleCrop>
  <HeadingPairs>
    <vt:vector size="6" baseType="variant">
      <vt:variant>
        <vt:lpstr>Caratteri utilizzati</vt:lpstr>
      </vt:variant>
      <vt:variant>
        <vt:i4>7</vt:i4>
      </vt:variant>
      <vt:variant>
        <vt:lpstr>Tema</vt:lpstr>
      </vt:variant>
      <vt:variant>
        <vt:i4>2</vt:i4>
      </vt:variant>
      <vt:variant>
        <vt:lpstr>Titoli diapositive</vt:lpstr>
      </vt:variant>
      <vt:variant>
        <vt:i4>66</vt:i4>
      </vt:variant>
    </vt:vector>
  </HeadingPairs>
  <TitlesOfParts>
    <vt:vector size="75" baseType="lpstr">
      <vt:lpstr>Arial</vt:lpstr>
      <vt:lpstr>Arial</vt:lpstr>
      <vt:lpstr>Calibri</vt:lpstr>
      <vt:lpstr>Cambria Math</vt:lpstr>
      <vt:lpstr>Liberation Sans</vt:lpstr>
      <vt:lpstr>Liberation Serif</vt:lpstr>
      <vt:lpstr>StarSymbol</vt:lpstr>
      <vt:lpstr>Diapositiva titolo</vt:lpstr>
      <vt:lpstr>Titolo e contenuto</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Definizione Iniziale</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Analisi Strumentale in Analisi dei Medicinali</dc:title>
  <dc:creator>Mattia Sturlese</dc:creator>
  <cp:lastModifiedBy>Stefano Dall'Acqua</cp:lastModifiedBy>
  <cp:revision>161</cp:revision>
  <dcterms:created xsi:type="dcterms:W3CDTF">2017-10-17T14:15:12Z</dcterms:created>
  <dcterms:modified xsi:type="dcterms:W3CDTF">2026-09-30T05:29:29Z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AppVersion">
    <vt:lpwstr>12.0000</vt:lpwstr>
  </property>
  <property fmtid="{D5CDD505-2E9C-101B-9397-08002B2CF9AE}" pid="3" name="HiddenSlides">
    <vt:r8>0</vt:r8>
  </property>
  <property fmtid="{D5CDD505-2E9C-101B-9397-08002B2CF9AE}" pid="4" name="HyperlinksChanged">
    <vt:bool>false</vt:bool>
  </property>
  <property fmtid="{D5CDD505-2E9C-101B-9397-08002B2CF9AE}" pid="5" name="LinksUpToDate">
    <vt:bool>false</vt:bool>
  </property>
  <property fmtid="{D5CDD505-2E9C-101B-9397-08002B2CF9AE}" pid="6" name="MMClips">
    <vt:r8>0</vt:r8>
  </property>
  <property fmtid="{D5CDD505-2E9C-101B-9397-08002B2CF9AE}" pid="7" name="Notes">
    <vt:r8>0</vt:r8>
  </property>
  <property fmtid="{D5CDD505-2E9C-101B-9397-08002B2CF9AE}" pid="8" name="PresentationFormat">
    <vt:lpwstr>Presentazione su schermo (4:3)</vt:lpwstr>
  </property>
  <property fmtid="{D5CDD505-2E9C-101B-9397-08002B2CF9AE}" pid="9" name="ScaleCrop">
    <vt:bool>false</vt:bool>
  </property>
  <property fmtid="{D5CDD505-2E9C-101B-9397-08002B2CF9AE}" pid="10" name="ShareDoc">
    <vt:bool>false</vt:bool>
  </property>
  <property fmtid="{D5CDD505-2E9C-101B-9397-08002B2CF9AE}" pid="11" name="Slides">
    <vt:r8>2</vt:r8>
  </property>
</Properties>
</file>