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4" r:id="rId19"/>
    <p:sldId id="285" r:id="rId20"/>
    <p:sldId id="273" r:id="rId21"/>
    <p:sldId id="274" r:id="rId22"/>
    <p:sldId id="275" r:id="rId23"/>
    <p:sldId id="286" r:id="rId24"/>
    <p:sldId id="277" r:id="rId25"/>
    <p:sldId id="278" r:id="rId26"/>
    <p:sldId id="287" r:id="rId27"/>
    <p:sldId id="288" r:id="rId28"/>
    <p:sldId id="290" r:id="rId29"/>
    <p:sldId id="289" r:id="rId30"/>
    <p:sldId id="291" r:id="rId31"/>
    <p:sldId id="292" r:id="rId32"/>
    <p:sldId id="293" r:id="rId33"/>
    <p:sldId id="294" r:id="rId34"/>
    <p:sldId id="296" r:id="rId35"/>
    <p:sldId id="295" r:id="rId36"/>
    <p:sldId id="297" r:id="rId37"/>
    <p:sldId id="298" r:id="rId38"/>
    <p:sldId id="299" r:id="rId39"/>
    <p:sldId id="300" r:id="rId40"/>
    <p:sldId id="301" r:id="rId41"/>
    <p:sldId id="302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04" r:id="rId51"/>
    <p:sldId id="305" r:id="rId52"/>
    <p:sldId id="306" r:id="rId53"/>
    <p:sldId id="281" r:id="rId54"/>
    <p:sldId id="282" r:id="rId55"/>
    <p:sldId id="283" r:id="rId56"/>
    <p:sldId id="279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1-02T18:13:30.058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6325 4924 397 0,'0'0'66'0,"0"0"-18"16,0 0 17-16,0 0-5 16,0 0-17-16,0 0-3 15,0 0 4-15,0 0 1 16,7-7 2-16,-7 7-5 16,0 0-10-16,0 0 17 0,0 0-12 15,0 0-6-15,0 0-7 16,-5 0-19-16,-4 0-5 15,1 0 0-15,-6 7-13 16,3 4 13-16,-2 2 2 16,-3 5-2-16,1 2 0 15,-6 5-19-15,1-1 19 16,0 5-16-16,4 1 25 16,6-2-16-16,-2 3 10 15,5 2-6-15,3-1 1 16,2 3 2-16,0 1 5 15,2-5-2-15,0-2-3 0,0-5 0 16,13-3 1-16,5-2-4 16,0 0 3-16,6-4 0 15,1-1 2-15,1-1-2 16,1-2 1-16,-2-3 0 16,-1-3-1-16,3-2-5 15,-3-3-9-15,5 0-46 16,0-24 13-16,3-8 5 15,-1-4-21-15,-2-2-19 16,-5 3 12-16,-2-1-26 16,-4 5-28-16,-7 7-24 15,-9 3 57-15,-2 8 29 16,0 9 62-16,0 2 8 16,0 2 29-16,-2 0 26 15,-2 0 2-15,2 0-47 0,-1 0-10 16,1 4 26-16,0 5-7 15,-2 4 6-15,2 1-3 16,0 1-12-16,2 1 7 16,0 1-15-16,0-3 4 15,0-3-1-15,8-2-3 16,5-3 0-16,3-1-10 16,1-3 15-16,2-2 0 15,1 0-4-15,-1 0 26 16,2 0-6-16,-3-9-9 15,-3-4 5-15,1-1-17 16,-5-1 2-16,-2 0 3 0,-3-1-3 16,-3 1 7-1,-3-4-12-15,0-2 3 0,0-2-2 16,0-1-4-16,0-5 7 16,0 3 0-16,0 5-1 15,-11 0 5-15,-2 8 7 16,-6 4-16-16,0 2 4 15,-1 5-7-15,-3 0-1 16,4 2-4-16,0 0 4 16,3 0 1-16,1 2-2 15,1 16-2-15,-1 0-23 16,4 0-14-16,2-1 11 16,2-3 6-16,3 2-14 15,2-1 4-15,2-1-18 0,0-2-28 16,0 0-35-16,0-5-73 15,0-3-15-15</inkml:trace>
  <inkml:trace contextRef="#ctx0" brushRef="#br0" timeOffset="614.67">6811 5049 51 0,'0'0'80'0,"0"0"58"16,0 0-13-16,0 0-34 16,0 0-6-16,58 137-23 15,-50-110-12-15,0-2-5 16,-4-10 15-16,-2-4-22 15,0-4-7-15,-2-4-7 16,0-3-1-16,0 0-10 16,0 0-2-16,0 0 7 15,0 0 8-15,0 0-19 16,0-19-7-16,-4-5-21 16,-6-4-3-16,2-9-20 15,3 1-2-15,3 3 32 0,2 9 10 16,0 6-1-16,0 12 2 15,0 2 3-15,0 4-1 16,0 0-3-16,0 0-10 16,0 0-1-16,0 0 3 15,0 0 10-15,7 12 2 16,7 6 2-16,3 1 4 16,1 3-3-16,4 0 1 15,-2 0 7-15,1-2-6 16,-4-4-1-16,-1-5-3 15,-3-5 0-15,-4-1 2 16,-4-5-2-16,-3 0 0 0,0 0 17 16,-2 0 6-16,0 0 19 15,0-18 1-15,0-7-24 16,0-8-11-16,2-1-5 16,-2-4-4-16,2 3 0 15,-2-1-2-15,0 5-16 16,0 3-23-16,0 5-58 15,3 3-76-15,-1 2-155 16</inkml:trace>
  <inkml:trace contextRef="#ctx0" brushRef="#br0" timeOffset="1131.91">7141 5101 49 0,'0'0'40'0,"0"0"37"0,0 0-7 16,0 0-7-16,0 0-35 15,0 0-18-15,13 97 9 16,-13-97 4-16,0 0 27 16,0 0-14-16,0 0-36 15,-7-14-11-15,1-10 10 16,-1-6 2-16,2-6-2 15,3-3 1-15,2 1-3 0,0 5 3 16,0 6 2-16,0 10 1 16,11 1 20-16,-2 7 15 15,0 4 18-15,2 3-7 16,2 0-12-16,3 2-15 16,0 0-12-16,0 0 10 15,-1 0-6-15,-1 0-5 16,-1 16 3-16,0 2-7 15,-4 6 9-15,0 2 2 16,-5 1-1-16,0 2-4 16,-4 2-3-16,0-2-6 15,0-1 6-15,0-2-7 16,-6-4 2-16,-1-4 4 0,-1 0-6 16,-2-5 0-1,2-1 1-15,-1-3-1 0,3-3-2 16,-2-2-14-16,4-2-17 15,2-2-30-15,2 0-68 16,0 0-67-16,0-9-138 16</inkml:trace>
  <inkml:trace contextRef="#ctx0" brushRef="#br0" timeOffset="1597.92">7423 4870 49 0,'0'0'74'0,"0"0"10"0,0 0 14 15,0 0-7-15,0 0-34 16,0 139 5-16,0-115-1 15,0-2 2-15,0-2-7 16,0-6-13-16,0-2-5 16,0 0 6-16,0 2-11 15,3-3 6-15,3 0 1 16,1-4-16-16,0 0-3 16,4-4-3-16,-1 1-5 0,2 1 7 15,3-2 0-15,-1 1-1 16,-1-4 7-16,1 0-18 15,1 0 0-15,-1 0 1 16,1 0-8-16,-4 0 8 16,1-7-7-16,-4 5-1 15,-3-2-2-15,1-2-17 16,0-1-29-16,-4-5-46 16,0 2-50-16,-2-6-43 15,0 2-91-15,0 0-78 16</inkml:trace>
  <inkml:trace contextRef="#ctx0" brushRef="#br0" timeOffset="1884.77">7408 5030 317 0,'0'0'36'16,"0"0"50"-16,0 0 61 15,0 0-18-15,0 0-25 16,0 0-27-16,82-40-25 0,-64 29-5 16,-3 4-20-1,-3 3-18-15,-5 0-7 0,-1 2-2 16,-4-1-3-16,3-1-30 15,-3 4-35-15,0-5-56 16,-2 1-36-16,0-1-50 16,0-1-176-16</inkml:trace>
  <inkml:trace contextRef="#ctx0" brushRef="#br0" timeOffset="2624.74">7419 4855 18 0,'0'0'170'0,"0"0"-121"16,0 0 78-16,0 0-23 15,0 0 0-15,0 0-68 16,102-81-6-16,-79 65 1 16,-3 5-23-16,0 6-8 15,-2 2-5-15,1 3-5 16,-1 0-43-16,-1 0 4 15,-2 0 0-15,-1 0-3 16,-4 4-5-16,-1 9 27 16,0 4 26-16,-2 2 4 15,0 6 47-15,-1-1-13 16,0 5 11-16,4 2 3 16,-6-4-16-16,3-3 19 15,-3-1-19-15,-2-8-4 16,1-3 10-16,-3-8-5 0,0-1-6 15,0-3-8-15,0 0-5 16,0 0 3-16,0 0 1 16,0 0 6-16,0-19-24 15,0-3-20-15,0-6 19 16,-3-6-9-16,-1-4 5 16,4-3 1-16,0 1-2 15,0 5-27-15,0 8 22 16,0 11 11-16,0 12 6 15,0 4 4-15,0 0 24 0,0 0-34 16,0 4 1-16,9 15-1 16,7 2 55-16,1 3-34 15,3-1 5-15,1 4-4 16,-2 1-9-16,2-2-2 16,-3-2-6-16,1-3 15 15,-3-3-1-15,-1-6-19 16,-3-2 5-16,-5-8-1 15,-3 0-2-15,-2-2 5 16,0 0-7-16,-2 0 13 16,0 0 10-16,0-2-2 15,0-18 7-15,0-9-5 16,0-5-19-16,0-1 3 16,0 4-7-16,0-1 0 15,0 7-2-15,0 6-7 0,0 5 6 16,0 7 1-16,0 3-35 15,0 2-57-15,0 2-62 16,0-3-58-16,11 3-154 16</inkml:trace>
  <inkml:trace contextRef="#ctx0" brushRef="#br0" timeOffset="3066.59">8181 4657 142 0,'0'0'15'0,"0"0"71"15,0 0-23-15,0 0 7 16,0 0-26-16,0 0-3 16,-87 44 25-16,85-31-6 15,0 1 1-15,2-3-21 16,0 2-13-16,2-2 8 15,15-4-2-15,6 0 11 16,-1-2 10-16,3-2-10 16,-3 4-12-16,-2-1-12 15,-5 1-15-15,-3 3-1 0,-8 2-1 16,-2 5 1 0,-2 7 5-16,0 5-3 0,-10 5 8 15,-15 3-11 1,2 1-1-16,-1-2 0 0,6-10-2 15,5-9-2-15,6-8-5 16,3-8-26-16,4-1-6 16,0 0-28-16,0-27-110 15,0-13-111-15,15-4-21 16</inkml:trace>
  <inkml:trace contextRef="#ctx0" brushRef="#br0" timeOffset="3498.35">8419 4837 307 0,'0'0'58'0,"0"0"33"16,0 0 40-16,0 0-75 15,0 0-34-15,0 0-6 16,0-121-1-16,2 88 14 16,3 2 10-16,2-4-11 15,-1 3-3-15,3-2 0 16,3 6-2-16,-4-2-8 16,1 7-4-16,-5 6-6 15,-2 8-4-15,2 7 4 0,-4 2 5 16,0 0-2-16,0 0-8 15,4 0-17-15,2 16 17 16,5 6 18-16,1 3-7 16,1 6 21-16,-2 5-1 15,3-1-13-15,-4 3-3 16,2-2-6-16,-3-3-3 16,-3-1-6-16,1-4 0 15,-3-4-16-15,1 0-52 16,-2-9-30-16,-3-4-36 0,0-4-24 15,0-5-36 1,0-2-68-16</inkml:trace>
  <inkml:trace contextRef="#ctx0" brushRef="#br0" timeOffset="3908.16">8424 4716 349 0,'0'0'210'16,"0"0"-199"-16,0 0 60 16,0 0 32-16,0 0-16 15,0 0-20-15,76-29-35 0,-52 20-23 16,1 0-9 0,1 0 0-16,3 1-4 0,-2 1-37 15,0-2-32-15,-5 1 10 16,-7-1-18-16,-1 0 3 15,-7-1-20-15,-3 6-24 16,0 0 58-16,-4 4 47 16,0 0 17-16,0 0 38 15,0 0 1-15,0 0 7 16,5 4 25-16,2 10 33 16,0 1-21-16,1 5-25 15,-1-2-4-15,-2 4-9 16,-1 0-22-16,-2 1-10 15,-2-6-1-15,0-1-10 0,0-2-4 16,0-4-47 0,0-1-24-16,0-4-10 0,0-5-50 15,-6 0-16-15,-4 0-31 16</inkml:trace>
  <inkml:trace contextRef="#ctx0" brushRef="#br0" timeOffset="4442.41">8645 4572 17 0,'0'0'130'15,"0"0"-63"-15,0 0 32 16,0 0 15-16,0 0-26 0,0 0-20 16,44-79 13-1,-19 66-29-15,1 4-11 0,3 1-10 16,3 1-3-16,-3 4-19 15,0 3 0-15,-2 0-9 16,-8 0-3-16,-3 0-12 16,-7 0-39-16,-5 3 15 15,-2 6-7-15,-2-1-9 16,0 8 43-16,0 1 3 16,0 4 4-16,0 1 10 15,0 1-4-15,0-1 19 16,0 1 14-16,0-2-19 15,0-2 4-15,9-4-2 16,3-2-9-16,0-4 2 0,7-4-3 16,-2-5 18-16,1 0 36 15,3 0-33-15,-2-14 9 16,-3-4-5-16,-5 1-15 16,-7-5-6-16,-4-3-3 15,0 1 4-15,0-1-6 16,-13 0-4-16,-7 2-2 15,-3 3-19-15,2 5 2 16,0 2 2-16,1 1-11 16,5 10-16-16,2 2-5 15,1 0-17-15,3 0-28 16,3 5-54-16,2 12-2 16,4 0-44-16</inkml:trace>
  <inkml:trace contextRef="#ctx0" brushRef="#br0" timeOffset="5075.54">9159 4413 138 0,'0'0'76'0,"0"0"18"0,0 0-1 16,0 0 21-16,0 0-43 16,40 121-21-16,-40-101 3 15,0-5-3-15,0-3-14 16,0-5-15-16,0-7-17 16,0 0 2-16,0 0 10 15,0 0 10-15,0 0 12 16,0 0-21-16,0-16-17 15,0-8 0-15,-7-6-2 16,5-4 4-16,2-1-2 16,0 1 0-16,0 1-2 15,0 2 1-15,12 2 0 16,1 5 1-16,1 3 0 16,-4 6 4-16,1 6 3 15,-1 4 8-15,-4 3-15 0,-2 2-3 16,3 0-13-16,-3 2 9 15,-2 19-1-15,-2 8-8 16,0 2-3-16,0 4 1 16,-2-4 5-16,-6 1 2 15,1-8 11-15,3-4 4 16,2-2-4-16,2-6 6 16,0-2 10-16,0 2 9 15,0-1 9-15,13 4 8 16,7-1 1-16,-1-1 16 15,4-1-29-15,0-2 3 16,-4-3-8-16,1-2-13 0,-6-1-4 16,-3-1-7-1,-2-1-1-15,-5-2-1 0,1 0-36 16,0 0-58-16,-1 0-42 16,2-16-30-16,1-13-142 15</inkml:trace>
  <inkml:trace contextRef="#ctx0" brushRef="#br0" timeOffset="5435.75">9505 4233 218 0,'0'0'24'0,"0"0"45"0,0 0 59 15,0 0-29-15,0 0-42 16,0 122 4-16,0-95 4 16,0-5-13-16,0 1 2 15,6-4-13-15,3 0-15 16,0-4-1-16,7 1-4 16,1-1 1-16,5-2 5 15,3-1 18-15,4-3-3 16,0 0-22-16,0-5 13 15,-2-2-20-15,-8 1-3 0,-2-3-1 16,-7 0-8-16,-5 0-1 16,-5 0 0-16,0 0-14 15,0 0-18-15,0 0-28 16,0 0-36-16,0-14-29 16,0-6-141-16,-7 2-111 15</inkml:trace>
  <inkml:trace contextRef="#ctx0" brushRef="#br0" timeOffset="5722.95">9582 4385 37 0,'0'0'332'15,"0"0"-269"-15,0 0 19 16,0 0 63-16,0 0-19 16,0 0-20-16,58-30-22 15,-37 24-12-15,-4-1-35 16,-1 3-7-16,-7 1-23 16,-3 1-6-16,-2 2-2 15,-4 0-4-15,0 0-44 16,0-2-49-16,0-5-96 15,-19 0-262-15</inkml:trace>
  <inkml:trace contextRef="#ctx0" brushRef="#br0" timeOffset="5896.09">9503 4191 489 0,'0'0'117'0,"0"0"-105"15,0 0 84-15,0 0-29 16,0 0-38-16,0 0-29 16,106-42-16-16,-81 42-114 15,0 0-171-15</inkml:trace>
  <inkml:trace contextRef="#ctx0" brushRef="#br0" timeOffset="6635.07">10592 4382 507 0,'0'0'32'16,"0"0"8"-16,0 0 90 15,0 0-33-15,145-2 2 16,-81 2-33-16,5 0 1 16,-2 0 0-16,-3 0-25 15,-3 5-6-15,-3 5-11 16,0 6-3-16,0 0 9 0,0 1-12 15,-2 2-5 1,-6 1 4-16,-2 0-11 0,-11-5-4 16,-12-4 0-16,-8 1-3 15,-7-4 7-15,-6-6-7 16,0 3 4-16,1-3 4 16,-5 0-6-16,4-2 2 15,-4 0-3-15,0 3-1 16,0-3 0-16,0 0-2 15,0 0-26-15,0 0-14 16,0 0-21-16,0 0-36 16,0 0-143-16,-11 0-203 15</inkml:trace>
  <inkml:trace contextRef="#ctx0" brushRef="#br0" timeOffset="7245.88">11516 4300 511 0,'0'0'65'0,"0"0"-18"15,0 0 57-15,0 0-17 0,0 0-13 16,0 0-24 0,54 54-3-16,-34-35 8 0,2 5-16 15,-4 1-13-15,2-1-9 16,-4 3-5-16,-1-4 1 16,-1-1-7-16,-3-1-6 15,-3-4 4-15,0-1-3 16,-2-5 2-16,-4 0-2 15,3-5-1-15,-5-1 2 16,0 0 1-16,0 2-2 16,0-3 3-16,0 3-2 15,0-1 1-15,-5 3 7 16,-5 2-9-16,-6 0 4 16,-5 0-3-16,4-2-2 15,-1 0 1-15,3-2 1 0,5-5-2 16,3 2 5-16,3 1-5 15,2-3 12-15,0-2-1 16,0 2-6-16,0-2 3 16,2 0-6-16,0 0 2 15,0 0 3-15,0 0-7 16,0 0 10-16,0 0-7 16,0 0-2-16,0 0 2 15,0 0-3-15,0 0-2 16,0 0-17-16,0 0-26 0,0 0-26 15,0 5-94 1,-3-3-177-16,-4 0-202 0</inkml:trace>
  <inkml:trace contextRef="#ctx0" brushRef="#br0" timeOffset="8659.56">11724 11564 285 0,'0'0'1'0,"0"0"-1"16,0 0 52-16,0 0 0 15,0 0-20-15,0 0-20 16,-89 66 4-16,68-52 39 15,-3 3-9-15,-5 1-28 16,-3 0 0-16,-1 0 9 16,0-3-2-16,-3-2-5 15,3 0 0-15,-5-7 7 16,5 2-12-16,0-3-6 16,1-3-5-16,8 2 11 0,1 1 9 15,5-1-14-15,3-1 4 16,-1 0 7-16,5-1-14 15,0-2 2-15,5 2-1 16,0 0-8-16,2-2-5 16,2 0-21-16,0 0-27 15,0 0-60-15,-1 0-86 16,3 0-60-16</inkml:trace>
  <inkml:trace contextRef="#ctx0" brushRef="#br0" timeOffset="9299.54">11035 11626 349 0,'0'0'54'16,"0"0"-22"-16,0 0 59 15,0 0-44-15,0 0-40 16,0 0 21-16,-22 51-7 16,10-20 13-16,0 0-11 15,0 2 13-15,1 1-13 16,0-4-8-16,-1-2 3 15,4-1-9-15,1-2 7 0,3-8 1 16,2-3-2-16,0-10 6 16,2 1-7-16,0 1-2 15,0 1 3-15,8-1 4 16,7 1 21-16,6 0 0 16,-1-2-2-16,2 1 1 15,-2 0-19-15,-2 3 6 16,-2-4-12-16,-6 0-12 15,-2-1 3-15,-6-4-5 16,-2 2 2-16,0-2 1 16,0 3-3-16,0-3-5 15,0 0-26-15,0 0-45 16,-12 0-84-16,-9 0-164 0,-4 0-102 16</inkml:trace>
  <inkml:trace contextRef="#ctx0" brushRef="#br0" timeOffset="10371.91">5859 12715 579 0,'0'0'9'15,"0"0"-4"-15,0 0 82 16,0 0-61-16,0 0-18 16,0 0-8-16,23 81 72 15,-1-34-34-15,3 3-3 16,-8-1-17-16,1-2-14 0,-7-7-4 16,-4-4-1-16,-5-7-1 15,-2-8-3-15,0-10 2 16,0-7 2-16,0-4-22 15,0 0 23-15,0 0 0 16,-13-12-22-16,-8-15-35 16,-3-6 48-16,0-9 9 15,-1-10 0-15,3-3-13 16,4-7-7-16,7-3 13 16,6 3 6-16,5 1 1 15,0 8 2-15,11 6 15 16,12 4 0-16,4 11-2 0,-1 8-2 15,-1 5-1-15,4 12-12 16,-5 7-1-16,1 0-15 16,-3 0-3-16,-7 11 3 15,-1 9 5-15,-9 3 5 16,-5 5-4-16,0 2-10 16,0 4 20-16,-19-3 23 15,0-3-17-15,-4-1-6 16,1-4-1-16,-2-6-52 15,2-3-26-15,5-8-20 16,7-1-22-16,5-5-87 16</inkml:trace>
  <inkml:trace contextRef="#ctx0" brushRef="#br0" timeOffset="10911.71">6249 13006 4 0,'0'0'256'0,"0"0"-204"0,0 0 59 16,0 0 19-16,0 0-49 16,0 0-58-16,0-59-2 15,0 26 3-15,0-3-5 16,0-4 7-16,2-5 5 16,3-2-20-16,-3-1 2 15,2-4-7-15,2 5-4 16,0 5-2-16,-2 4 1 15,1 10 0-15,-3 2-1 16,0 6 0-16,0 5 0 16,0 7 0-16,-2 5-1 15,0 3-1-15,0 0-9 16,0 0-3-16,2 0-24 0,6 4 24 16,3 11 14-1,4 9 16-15,5 2-4 0,-2 2-3 16,2 6-6-16,-2-3 6 15,-1 1-6-15,-1-1-2 16,-5-2-1-16,-1-3-4 16,-4-3-33-16,-6-3-34 15,0-2-23-15,0-1-29 16,0-1-91-16</inkml:trace>
  <inkml:trace contextRef="#ctx0" brushRef="#br0" timeOffset="11143.14">6293 12726 255 0,'0'0'162'15,"0"0"-136"-15,0 0 73 16,0 0 1-16,0 0-32 16,0 0-7-16,56-98-11 15,-33 76-11-15,2 2-24 16,-4 0-9-16,2 4-6 15,-5 6 0-15,-5 3-25 16,1 0-54-16,-6 2-32 16,3-1-31-16,1-5-70 15,-1-2-44-15</inkml:trace>
  <inkml:trace contextRef="#ctx0" brushRef="#br0" timeOffset="11504.73">6603 12387 184 0,'0'0'84'16,"0"0"-69"-16,0 0 40 16,0 0 5-16,0 0 3 15,0 0-25-15,25 18 1 16,-21 4-5-16,0 1-3 16,2-1 29-16,-2 3-19 15,2-3-7-15,3-1 7 0,1 0-8 16,-2-2-1-1,1-4 12-15,3-4-11 0,-4-4-5 16,3-3-2-16,-2 0 0 16,0-1 12-16,2-3-12 15,-2 0-8-15,5 0 11 16,-3 0-18-16,0 0-6 16,0-7-1-16,0-1-2 15,1-4-2-15,1 3-22 16,1-4-21-16,1-3-2 15,3 1-34-15,-3-8-38 16,3 4-15-16,-7-7-40 16,-2 3-110-16</inkml:trace>
  <inkml:trace contextRef="#ctx0" brushRef="#br0" timeOffset="11892.97">6966 12155 134 0,'0'0'10'16,"0"0"62"-16,0 0 23 15,0 0 2-15,0 0-38 16,0 119 10-16,0-92-13 15,0-5 7-15,0 1 12 16,0-4-22-16,3-1-18 0,1-5-7 16,3-1-8-16,-2-3 2 15,1-3-8-15,3 1 1 16,-2-1-4-16,0-4 2 16,-1 1-3-16,1-3-10 15,-1 0 2-15,2 0-3 16,0 0 2-16,1 0 0 15,3 0-1-15,-2 0-6 16,3 0-68-16,-1 0-48 16,1 0-44-16,3-7-10 15,-1-8-45-15</inkml:trace>
  <inkml:trace contextRef="#ctx0" brushRef="#br0" timeOffset="12293.88">7276 12241 36 0,'0'0'143'15,"0"0"-128"-15,0 0 79 16,0 0 18-16,0 0-38 16,0 0-24-16,58 13 8 15,-40-11 1-15,-3-2-12 16,2 0 7-16,-4 0 2 15,0-13-4-15,0-2-25 0,-4-1-13 16,1 1-2-16,-10-3 2 16,0-3-6-16,0 4 8 15,0-2-7-15,-16 2-8 63,-5 1 1-63,0 1-2 0,-6 3-26 0,-2 10 8 0,0 2-14 0,-3 0 6 0,3 2-3 0,5 16 0 15,6 2-10-15,9 0-5 16,5-4-73-16,4-2-26 16,0-9 6-16,0-2-47 15</inkml:trace>
  <inkml:trace contextRef="#ctx0" brushRef="#br0" timeOffset="12802.5">7479 12089 188 0,'0'0'26'0,"0"0"10"16,0 0 79-16,0 0-25 15,0 0-51-15,0 0 1 16,11 33 14-16,-11-33 6 15,0-12-20-15,0-14-40 16,0-5-14-16,0-2 9 16,-6-5-15-16,1 5-16 0,1 8-5 15,2 12 38-15,2 9 3 16,0 4 1-16,0 0 6 16,0 0 6-16,6 0 18 15,7 2-10-15,8 9 8 16,-1 2-3-16,4 1 11 15,0 1-4-15,1 1 0 16,2 0 7-16,-4-4-9 16,-6 0 4-16,-1-3-12 15,-5-7-2-15,-5-2-2 16,-2 0-1-16,-1 0 3 16,-3 0-12-16,0 0 4 0,0 0 11 15,0-9-7-15,0-11 3 16,3-7 7-16,-3-4-27 15,0 2 0-15,2 2-20 16,2 1-26-16,3 2-39 16,3 0-43-16,0 0-74 15,3 3-199-15</inkml:trace>
  <inkml:trace contextRef="#ctx0" brushRef="#br0" timeOffset="13168.3">7895 11732 54 0,'0'0'91'0,"0"0"-61"16,0 0 45-16,0 0 9 16,0 0-35-16,0 0-2 15,0 114 14-15,6-100-4 16,-2-1-9-16,0-1 4 15,3-6-6-15,-1 3 0 16,4-2-6-16,1-3-25 16,-1 2 9-16,4-3-4 15,1 1-7-15,4-4 7 16,0 0 4-16,4 0 1 0,-1 0-16 16,1-8 2-1,-4-1-1-15,-3-3-1 0,-1 3-9 16,-5 5 3-16,-6 2-3 15,1 2-25-15,-5-4-40 16,0-1-33-16,0-2-28 16,0 0-114-16,-3-2-110 15</inkml:trace>
  <inkml:trace contextRef="#ctx0" brushRef="#br0" timeOffset="13401.97">7918 11802 160 0,'0'0'182'0,"0"0"-143"16,0 0 106-16,0 0-34 15,0 0-16-15,0 0-34 16,96-61-34-16,-80 55-1 15,-5 1-9-15,-3 3-15 16,-6 0-4-16,1 2-9 16,0 0-55-16,-3 0-58 15,0 0-79-15,0 0-82 16</inkml:trace>
  <inkml:trace contextRef="#ctx0" brushRef="#br0" timeOffset="13611.19">7907 11588 302 0,'0'0'133'0,"0"0"-83"16,0 0 61-16,0 0-5 16,0 0-15-16,129-85-63 15,-111 76-23-15,-5 5-5 16,-2 4-2-16,1 0-31 15,-6 0-100-15,-1 3-33 16,-5 13-165-16</inkml:trace>
  <inkml:trace contextRef="#ctx0" brushRef="#br0" timeOffset="14856.4">5587 13698 63 0,'0'0'71'15,"0"0"-27"-15,0 0 54 16,0 0 7-16,0 0-21 16,0 0-18-16,8-5-39 15,-6 5-16-15,4 12 19 16,3 5 19-16,3 10-11 0,0 6-7 15,1 7-10 1,1 3-9-16,-5-1-1 0,0 0 11 16,-4-8-3-16,-5-9-15 15,2-10 3-15,0-6 5 16,0-7-10-16,-2-2 0 16,0 0 7-16,0 0-9 15,0 0-2-15,0-16-14 16,-2-13 0-16,-10-4 13 15,2-7 3-15,1-9-23 16,5-2 21-16,2-5-12 16,2 2 9-16,0 9 1 15,6 4-2-15,9 12 6 16,1 6-2-16,-3 11-2 16,1 4 1-16,-5 7-19 15,1 1-16-15,2 0-3 0,-3 1 17 16,0 17 7-16,-7 3-57 15,-2 3-5-15,0 2-19 16,0 4 80-16,-5-4-5 16,-8 1 23-16,2-5 5 15,2-7 9-15,3 2 0 16,1-6 9-16,5-5 7 16,0-3 3-16,0-1-4 15,0-1-7-15,0 2 5 16,5 4 19-16,10 0 16 15,5 0 18-15,0-1-14 16,4 3-27-16,1-2-6 16,-3-3-9-16,-1-1-18 0,-6-3 5 15,-4 2-11-15,-2-2-2 16,-2 0-3-16,1 0-76 16,-3 0-92-16,4 0-78 15,-2-2-39-15</inkml:trace>
  <inkml:trace contextRef="#ctx0" brushRef="#br0" timeOffset="15193.25">6025 13812 214 0,'0'0'123'0,"0"0"-116"0,0 0 8 15,0 0 53-15,0-126-22 16,0 86-12-16,0 0-1 15,0-2-6-15,0 0-7 16,0-3-5-16,2 5-4 16,0 4-8-16,-2 9-3 15,4 12 1-15,-4 9 7 16,0 6 10-16,2 0 10 16,-2 0-6-16,7 0-22 15,5 2-3-15,1 13 3 16,3 6 22-16,3 2 0 15,-1 5-12-15,2 3 10 16,-2 0-11-16,-3-4-1 0,1-2-5 16,-3-1-1-1,3-4-2-15,-7-2 0 0,-3-3-34 16,0-6-25-16,-6-2-34 16,0 0-15-16,0-1-69 15,0-1-53-15</inkml:trace>
  <inkml:trace contextRef="#ctx0" brushRef="#br0" timeOffset="15366.77">6096 13593 136 0,'0'0'139'0,"0"0"-108"16,0 0 86-16,0 0-77 15,0 0-23-15,0 0-16 16,104-74-1-16,-77 57-41 15,-3-1-41-15,1 1-21 16,-2-4-89-16</inkml:trace>
  <inkml:trace contextRef="#ctx0" brushRef="#br0" timeOffset="15751.1">6447 13216 39 0,'0'0'173'16,"0"0"-157"-16,0 0 49 16,0 0 14-16,0 0-12 15,0 0-18-15,-60 107-9 16,53-80 20-16,3 0 8 15,4-3-18-15,0-3-20 16,0-1-11-16,0-2 1 16,2-4 6-16,9 0-17 15,3 0 3-15,-1-5 3 16,3-3-2-16,-3-4-11 16,1-2-2-16,1 0-1 0,-1 0-2 15,1 0 1-15,1-10 2 16,1-11-40-16,4 0-39 15,-1-4-20-15,-3-3-73 16,2 0-41-16,-4 0-30 16</inkml:trace>
  <inkml:trace contextRef="#ctx0" brushRef="#br0" timeOffset="16340.64">6713 13053 35 0,'0'0'25'0,"0"0"29"16,0 0 10-16,0 0-5 16,0 0 8-16,0 0 7 15,-21 109-9-15,21-86-9 16,0-1-17-16,0-1-1 15,2-1 6-15,10-2-18 16,1-3-2-16,1-2-12 16,3-1 6-16,-1-3-11 15,2-5-7-15,0-4-3 16,-3 0-6-16,1 0-2 0,-1-6 9 16,-1-15-7-1,-1-5 7-15,1-1 2 0,-5 2-42 16,-3 6-4-16,-2 7-11 15,-1 8 53-15,-3 1 4 16,2 3 9-16,-2 0 1 16,3 0-10-16,3 0 0 15,3 0 10-15,2 0 8 16,7 0-5-16,-3-4 28 16,5-7-16-16,-1-2 1 15,-4-4 1-15,1-2-5 16,-5 1-9-16,-3 2-3 15,-6 0-6-15,-2 7 4 16,0 2 1-16,-2-1-5 16,-13 7-4-16,-5-2-21 0,-5 3 17 15,1 0-17-15,-2 0-4 16,1 12-9-16,7 2-3 16,5 3 2-16,4-5-54 15,7 1-104-15,2-3 40 16</inkml:trace>
  <inkml:trace contextRef="#ctx0" brushRef="#br0" timeOffset="16725.36">7114 12800 137 0,'0'0'101'16,"0"0"-59"-16,0 0-13 16,0 0 78-16,0 0-35 15,0 0-24-15,29 93-12 16,-23-70 14-16,1-1-12 16,2-4 10-16,-2-3-14 15,1-1 5-15,-1-1 5 0,2-4-9 16,0 0-14-1,0-5 24-15,0 1-24 16,2-5 4-16,-2 2-10 0,3-2 8 16,-4 0 0-16,1 0-19 15,2 0-3-15,0 0 0 16,2 0-1-16,-1 0-8 16,1-11-53-16,1-2-7 15,1-5-25-15,3-4-34 16,0-5-49-16,-5-5-139 15</inkml:trace>
  <inkml:trace contextRef="#ctx0" brushRef="#br0" timeOffset="16940.68">7513 12628 243 0,'0'0'4'0,"0"0"30"15,0 0 77-15,0 0-17 16,0 0-38-16,0 0-8 16,33 116-6-16,-27-86 6 15,-1-7-29-15,2 4-14 16,-5-6-5-16,-2-6-8 16,0-4-35-16,0-4-74 15,0-2-126-15</inkml:trace>
  <inkml:trace contextRef="#ctx0" brushRef="#br0" timeOffset="17120.76">7455 12699 307 0,'0'0'90'0,"0"0"-59"15,0 0 56-15,0 0-43 16,0 0-18-16,0 0-26 15,120-131-12-15,-93 109-42 16,0 2-52-16,0 4-114 16</inkml:trace>
  <inkml:trace contextRef="#ctx0" brushRef="#br0" timeOffset="17492.56">7824 12637 45 0,'0'0'61'0,"0"0"-28"16,0 0 14-16,0 0-20 16,0 0-10-16,0 0 22 15,11 12 28-15,-11-22-31 16,0-12-36-16,0-5-3 16,0-4 3-16,0-2 0 15,0-2-1-15,0-1-9 16,0 3-8-16,8 3-15 15,0 5 15-15,1 5 17 16,1 10 1-16,0 0 10 16,1 6 12-16,1 4 48 15,1 0-1-15,-2 0-39 0,5 4 2 16,-1 10 2-16,-1 3-10 16,-1 4 12-16,3 1-24 15,-3 3 6-15,1-1-7 16,-4 1-11-16,-1 0-10 15,-5-6-44-15,-4 3-71 16,0-2-99-16</inkml:trace>
  <inkml:trace contextRef="#ctx0" brushRef="#br0" timeOffset="17699.02">7924 12540 394 0,'0'0'97'0,"0"0"-90"16,0 0 68-16,0 0 7 15,0 0-45-15,0 0-33 16,112-80-4-16,-94 65-2 16,-2 2-74-16,2 4-61 15,3 0-89-15,2 0-7 16</inkml:trace>
  <inkml:trace contextRef="#ctx0" brushRef="#br0" timeOffset="18400.47">8450 12051 200 0,'0'0'142'0,"0"0"-31"16,0 0 50-16,0 0-33 15,0 0-77-15,56 118-14 16,-46-97-19-16,-6-7-16 16,-2 1 5-16,-2-6-1 15,0-5-5-15,0-4-1 16,0 0-14-16,0 0-14 16,0 0-11-16,0-3-10 15,0-17-88-15,-14-4 67 16,1-3 6-16,-7-7 4 15,3-3-76-15,-2 1 26 16,4 0 19-16,4 8 68 0,6 3 23 16,3 7 39-16,2 5 35 15,0 4 32-15,0 4 16 16,9-1-18-16,9 2-12 16,1-1-12-16,6 3-31 15,2 2-1-15,0 0-19 16,0 0 9-16,-5 0-18 15,-2 4-14-15,-2 9-6 16,-5 7 0-16,-1 0-2 16,-6 7 4-16,-4 4 5 15,0 5 7-15,-2 0-14 16,0-3 20-16,0-1-1 0,0-11-18 16,-2-4 3-16,-2-7-8 15,0-3-9-15,1-2-12 16,3-5-11-16,0 0-15 15,0 0-14-15,0 0 3 16,0 0-76-16,0-9-117 16,0-11 30-16</inkml:trace>
  <inkml:trace contextRef="#ctx0" brushRef="#br0" timeOffset="18792.53">8718 11808 228 0,'0'0'84'16,"0"0"-65"-16,0 0 50 15,0 0 24-15,0 0-62 16,0 0 21-16,2 30 6 15,-2-13-15-15,4 1 9 16,-2-2-8-16,4 2-29 16,0-5 16-16,-1 0-5 15,3-2-11-15,-1-1 4 16,2-4-8-16,-2 0 2 16,-1-3-7-16,3-1 0 0,3-2 3 15,-2 0 0-15,1 0 15 16,1 0-13-16,-3 0-6 15,-5 0 0-15,0 0-4 16,-2 0-1-16,-2 0-50 16,4 0-39-16,0-7 3 15,0-3 4-15,0-2-55 16,3-4-80-16,-3 3 18 16</inkml:trace>
  <inkml:trace contextRef="#ctx0" brushRef="#br0" timeOffset="19092.16">8701 11909 211 0,'0'0'83'16,"0"0"31"-16,0 0 0 16,0 0 5-16,0 0-7 15,0 0-36-15,39-36-9 16,-28 24-21-16,1 3-24 0,-3 3-8 16,-3 1-11-1,-2 2-3-15,-1 1-3 0,-1-1-67 16,-2-1-73-16,0 1-113 15</inkml:trace>
  <inkml:trace contextRef="#ctx0" brushRef="#br0" timeOffset="19311.26">8703 11722 263 0,'0'0'19'0,"0"0"67"16,0 0 1-16,0 0-41 15,0 0-36-15,0 0-10 16,100-92-28-16,-83 85-64 16,1 1-63-16,1 1-81 15</inkml:trace>
  <inkml:trace contextRef="#ctx0" brushRef="#br0" timeOffset="19656.8">8948 11583 197 0,'0'0'32'16,"0"0"56"-16,0 0 29 0,0 0-24 15,0 0-54-15,0 0-5 16,40 118 25-16,-36-91 9 15,0-2-22-15,3-6-6 16,-3-1 3-16,4-6 3 16,0-2-7-16,-1-1-17 15,-1-1 11-15,-1-4-2 16,2-1-5-16,-1-1-4 16,3-2 4-16,1 0-15 15,3 0 4-15,5 0-3 16,3 0-9-16,2-5 3 15,2-4-6-15,-6-3-14 0,-1 2-33 16,-9 6-69-16,-5 2-33 16,-4 2-85-16,0 0-138 15</inkml:trace>
  <inkml:trace contextRef="#ctx0" brushRef="#br0" timeOffset="20753.71">6347 14204 376 0,'0'0'57'0,"0"0"-57"16,0 0 74-16,0 0-42 16,33 113-17-16,-24-89-1 15,1 1 4-15,-4 0 5 0,-1-10 25 16,-3-6-38-1,0-3-5-15,-2-3-2 16,2-3-3-16,-2 0 0 0,0 0-3 16,0-3-28-16,0-8-7 15,-2-13-18-15,-13 4 53 16,-1-5-1-16,1 1 4 16,-2-1 0-16,2 1 0 15,1 0 4-15,4-3-4 16,1 5 0-16,7-3-2 15,2 5 2-15,0 0 4 16,0-1 6-16,4 5 6 16,9-3-1-16,3 5 14 15,4 7 4-15,2 0-9 16,7 7-22-16,0 0 1 0,0 0 7 16,0 7-4-16,-4 14-3 15,-3 3-1-15,-4 6-2 16,-7-1 0-16,-2 6 3 15,-7-4 13-15,-2 5-5 16,0-5-2-16,0 1-7 16,-16-4 5-16,3 1 0 15,-5-3-5-15,5-7-1 16,-1-5-1-16,3-6 0 16,5-5 0-16,-1-3-2 15,4 0-5-15,-1 0-27 16,2-3 0-16,0-10-10 0,2-3-22 15,0-3-42-15,0-4-102 16</inkml:trace>
  <inkml:trace contextRef="#ctx0" brushRef="#br0" timeOffset="21054.01">6626 13970 239 0,'0'0'31'0,"0"0"-25"16,0 0 41-16,0 0 17 16,0 0 9-16,0 0 23 0,43 64-15 15,-30-33-11-15,-5-3-32 16,2-4-8-16,-4-4-12 15,-1 0-9-15,-1-3-7 16,-2 1-2-16,-2-8-13 16,2-1-45-16,-2-6-10 15,0 0-18-15,2-3 9 16,-2 0 8-16,0-6-76 16,0-13-114-16</inkml:trace>
  <inkml:trace contextRef="#ctx0" brushRef="#br0" timeOffset="21272.58">6646 13809 337 0,'0'0'59'0,"0"0"-29"15,0 0 19-15,0 0-19 16,0 0-30-16,0 0-7 16,0-4-42-16,0 4-95 15,4-5-42-15</inkml:trace>
  <inkml:trace contextRef="#ctx0" brushRef="#br0" timeOffset="21737.81">6908 13673 18 0,'0'0'43'0,"0"0"6"15,0 0 32-15,0 0 1 16,0 0-13-16,0 0 18 15,-50 113-16-15,50-97-36 16,0-4-5-16,2-1-2 0,13-5-18 16,3 1 21-16,0-2 0 15,2-1-3-15,-2 1-2 16,-3-3-8-16,1 4-9 16,-3-1 2-16,-2-1-8 15,3 3 2-15,-3 0 2 16,-2 2-2-16,-4-2 1 15,-1-1-5-15,-2-2 0 16,-2 7 1-16,0 5 2 16,0 4 3-16,0 7-7 15,-6-2-7-15,-8-4-4 0,5-2 2 16,1-9 3 0,0 1-2-16,6-6-12 0,0-5-30 15,2 0-37-15,0 0-28 16,0-7-146-16</inkml:trace>
  <inkml:trace contextRef="#ctx0" brushRef="#br0" timeOffset="21960.41">7136 13675 233 0,'0'0'164'0,"0"0"-138"0,0 0 56 16,0 0 5-16,31 116-49 15,-22-95-23-15,-2-4-5 16,-3-3-5-16,-2-5-5 16,1-5 0-16,-3-1-30 15,0-2-59-15,0-1-93 16,0 0-117-16</inkml:trace>
  <inkml:trace contextRef="#ctx0" brushRef="#br0" timeOffset="22190.52">7018 13738 331 0,'0'0'11'0,"0"0"96"15,0 0-45-15,0 0-24 16,109-127-26-16,-87 104-12 16,-4 3 0-16,-5 8-48 15,-1 0-46-15,-3 3-44 16,-3 2-52-16</inkml:trace>
  <inkml:trace contextRef="#ctx0" brushRef="#br0" timeOffset="22384.68">7315 13524 270 0,'0'0'29'16,"0"0"22"-16,0 0 41 16,0 0 17-16,0 0-65 15,62 113-5-15,-53-97-15 16,-3-4-12-16,1-6-9 15,-3-2-3-15,-4-4-3 16,0 0-60-16,0 0-49 16,0 0-107-16,0 0-56 15</inkml:trace>
  <inkml:trace contextRef="#ctx0" brushRef="#br0" timeOffset="22753.59">7490 13368 275 0,'0'0'25'0,"0"0"73"16,0 0 19-16,0 0-38 15,0 0-35-15,29 120 18 16,-25-91-15-16,1-6-1 15,2-6-10-15,2-3 0 0,2-3 2 16,0-5-10-16,2-1 7 16,1-1 7-16,1-4-7 15,4 0 1-15,-2 0-3 16,1 0-9-16,-1-4 3 16,-1-7-23-16,-1 0-1 15,-1-4-3-15,-3-1-28 16,-4-2-42-16,-7-2-52 15,0-5-86-15,0 5-73 16,0-3-130-16</inkml:trace>
  <inkml:trace contextRef="#ctx0" brushRef="#br0" timeOffset="23422.27">7816 13170 154 0,'0'0'266'0,"0"0"-254"15,0 0 47-15,0 0 44 16,0 0-30-16,0 0-39 16,2 102 25-16,-2-80 3 15,0 0-20-15,2-4 3 16,7 1-7-16,-3-4-3 15,6-2-5-15,1-3-14 0,1-2 4 16,-1-4 5-16,1-2-17 16,-1 1-2-16,-3-3-6 15,4 0-1-15,1 0-1 16,2 0-7-16,0 0-50 16,1-14-28-16,2-1-7 15,0-3 16-15,-2-2-20 16,1 2-45-16,-2 3 11 15,-5 1 17-15,-4 3 72 16,-4 3 43-16,-2-1 5 16,-2-1 45-16,0-2 35 15,0-6-18-15,0-4-21 16,0-10-18-16,0-1 11 16,0-1-12-16,0-2-15 0,0 5-4 15,0 4 5-15,0 5-5 16,3 4 0-16,-1 10 26 15,2-1-15-15,-2 4-1 16,0 5-12-16,1 0 9 16,-1 0-8-16,3 0 5 15,1 0 1-15,3 0-1 16,4 9 26-16,1 4 4 16,1 1-7-16,-1 2 1 15,-1 1-16-15,3 3-13 16,-3 2 0-16,1 0-4 15,-3 1-2-15,-1-2-2 0,0-4-36 16,-3-5-46-16,-3-5-26 16,-4-4-59-16,0-1-81 15,0-2-51-15</inkml:trace>
  <inkml:trace contextRef="#ctx0" brushRef="#br0" timeOffset="23601.12">8163 13130 312 0,'0'0'199'0,"0"0"-161"15,0 0 83-15,0 0-39 16,0 0-28-16,0 0-40 0,125-141-9 16,-98 110-5-16,-3 5-33 15,-4 1-47-15,-2 3-45 16,-2 4-58-16,-3 0 4 15,-4 2 3-15</inkml:trace>
  <inkml:trace contextRef="#ctx0" brushRef="#br0" timeOffset="23791.05">8437 12803 70 0,'0'0'121'16,"0"0"30"-16,0 0-2 16,0 0-39-16,0 0-36 15,0 0-13-15,63 95-1 16,-53-79-14-16,2-1-18 0,-1 0-25 15,-5-5 1 1,2-1-4-16,-6-3-29 0,-2-2-51 16,0-1-105-16,0-1-99 15</inkml:trace>
  <inkml:trace contextRef="#ctx0" brushRef="#br0" timeOffset="24214.62">8373 12827 369 0,'0'0'15'16,"0"0"73"-16,0 0-5 16,0 0-45-16,87-123-17 0,-60 98-21 15,-4 7 1-15,2 8-2 16,-5 3-13-16,0 7-24 15,-6 0-48-15,-3 0-40 16,-2 20 87-16,-2 2-5 16,1 0 44-16,1 1 7 15,3-1 7-15,1-5 18 16,1-5-2-16,3-6-3 16,5-6 45-16,-1 0 33 15,-2 0-69-15,-1-11 13 16,-2-11 4-16,0-4-36 15,-8-2-10-15,-1 2-4 0,-5 4 2 16,-2 4-4-16,0 0 0 16,-4 5-1-16,-16 4-16 15,-2 0-29-15,-3 3-3 16,2 6 13-16,2 0 13 16,3 0 17-16,-1 0-4 15,6 6-64-15,-3 12-37 16,5-1-56-16,3 6-31 15</inkml:trace>
  <inkml:trace contextRef="#ctx0" brushRef="#br0" timeOffset="26217.97">19562 11189 558 0,'0'0'52'16,"0"0"-51"-16,0 0 46 16,0 0 4-16,0 0-48 15,0 0 0-15,49-82 4 16,-32 61 2-16,4 3 25 0,-3 3-6 16,-1 1 4-1,-1 6 6-15,2-1-8 0,0 5-2 16,4 4-9-16,0 0-5 15,5 0 9-15,-2 0-20 16,-1 0-1-16,-2 10-2 16,-4 4 3-16,-2 2-3 15,-3 3 0-15,0 5 1 16,-1 1-1-16,-1 6 1 16,-3 7 1-16,-2 7 1 15,-6 7 7-15,0 3-5 16,0 8-4-16,0-4 9 15,-6 2-6-15,-7-6-2 0,0-3-1 16,-3-3 11-16,-4-5-10 16,-2-2 3-16,-2-2 3 15,1-4-4-15,-2 1-4 16,4-6 0-16,0-7 4 16,3-2 3-16,3-9-6 15,6-4 3-15,4-4-3 16,3-5 1-16,2 0 3 15,0 0-2-15,0 0-3 16,0 0 7-16,0 0-6 16,0 2-2-16,0-2 0 15,0 0-5-15,0 0-1 0,0 0-13 16,0 0-10 0,0 0-4-16,0 0-33 0,0 0-44 15,0 0-41-15,-2-4-90 16,0-5-42-16</inkml:trace>
  <inkml:trace contextRef="#ctx0" brushRef="#br0" timeOffset="26921.84">19642 11775 132 0,'0'0'180'0,"0"0"-147"15,0 0 36-15,0 0 53 16,0 0-72-16,0 0-43 16,0 6 23-16,-2 13-9 15,-10-2 9-15,2 6 6 16,-1 4-9-16,-3-2-17 0,3 7-4 16,-3 0 5-16,6-6-2 15,-1 1 5-15,5-9-3 16,4-3-4-16,0-4 10 15,0-2-11-15,0-2 2 16,0 3 2-16,4-7 5 16,7-3 13-16,1 0 8 15,5 0-4-15,-1 0 2 16,1 0-9-16,4 0 2 16,-6 0 1-16,-1 0-12 15,-4 0-4-15,-3 0-8 16,2 0 4-16,-4 0 2 0,-1 0-6 15,-2 0-1 1,0 0-2-16,-2 0 1 0,0 0 1 16,0-2-3-16,0-4-2 15,5-1 2-15,-3-2 7 16,2-3-4-16,4 4-3 16,-2-1 0-16,1 0-2 15,1 2 2-15,-3 3 0 16,0-1-1-16,1 3 1 15,-1 0 0-15,-3 2 0 16,-2 0-9-16,0 0-6 16,0 0-10-16,0 0-27 15,0 0-22-15,0 0-20 16,0 0-36-16,-2 0-66 0,-11 0-312 16</inkml:trace>
  <inkml:trace contextRef="#ctx0" brushRef="#br0" timeOffset="31071.2">19626 11770 255 0,'0'0'3'16,"0"0"2"-16,0 0 25 0,0 0 15 16,0 0-21-16,0 0-7 15,0 36 7-15,0-27 18 16,0 0 21-16,0 5-8 16,0-2-33-16,-2 7 9 15,-4 3 6-15,-1 4-11 16,-1 1-17-16,0 2-9 15,-1 0 7-15,3-4-2 16,0-3-2-16,0-4 9 16,4-3-1-16,2 1 1 15,0-3-1-15,0 0-5 16,0 1 2-16,0-2 0 16,0-2-8-16,0-3 6 0,0-2-5 15,0-4-1-15,0-1 0 16,0 0-1-16,0 0 1 15,0 0-1-15,0 0 2 16,0 0-2-16,0 0 1 16,0 0 0-16,0 3-3 15,0-3 3-15,2 0-16 16,6 0 9-16,2 0-6 16,3 0 13-16,6-3 11 15,3-7 13-15,0-3-4 16,5-1-7-16,4 2 10 15,0 2-5-15,2-2 6 0,-4 1 6 16,0 0-11-16,-6-2-3 16,-3-1 7-16,-7 7-11 15,-4-1-5-15,-2 1-2 16,-4 7-5-16,-3-2 5 16,0 0 0-16,0 2-3 15,0 0 7-15,0 0-6 16,0 0 3-16,0 0-5 15,0 0 2-15,0 0-2 16,0 0-1-16,0 0 1 16,0 0-2-16,0 0-4 15,0 0 2-15,0 0 3 16,0 0-1-16,-5 0 1 16,0 0 0-16,-2-5-11 0,1 5 1 15,-1-2 2-15,-4 0 0 16,2 2-7-16,0 0-17 15,-2 0 14-15,0 0-6 16,0 0-15-16,-1 0 5 16,2 0 14-16,-1 0 2 15,-1-5-5-15,-1-4-14 16,1-4-5 0,-1 0 10-16,3-5-8 31,-2-2 16-31,3-3 21 0,1 1-5 0,-2-2-14 0,1 3-25 15,1 7 23 1,1 4 21-16,3 5 3 0,1 3 7 16,3 0 0-16,0 2 7 0,0 0-5 15,0 0-7-15,0 0-1 16,0 0 0-16,0 0 0 16,0 0 2-1,0 0-3-15,-2 0-25 16,2 0 2-16,-3 0 7 0,1 0 16 15,2 9 20-15,0 5 12 16,0 3 4 0,0 8-9-1,0 2-1 1,0 4 1-16,0 0-11 0,0-4-8 0,0-7-4 0,-2-7 2 16,2-9 7-16,0-1-9 0,0-3-4 15,0 0 0-15,0 0-6 16,0 0-4-16,0-7 10 15,0-9 0-15,0-3 12 16,0-4-12-16,0-3-14 16,0-1-17-16,0-4 3 15,0-1 11-15,0 1-14 16,0 3 14-16,0 5-16 16,0 10 17-16,0 7 16 15,0 6 27-15,0 0 2 16,0 0-11-16,0 4-15 15,0 17 35-15,-4 10-4 0,0 5-3 16,-1 2-1-16,1 2-3 16,-1-2-5-16,-2-4 4 15,3-7-18-15,-1-8 2 16,1-5 4-16,4-10-12 16,0 1 0-16,0-5 2 15,0 0-4-15,0 0-16 16,0-18-14-16,0-2 8 15,0-7 19-15,0 0 0 16,0-4-4-16,0 3-16 16,2 3 7-16,3 7-1 15,-3 6-14-15,-2 8 30 16,0 4 1-16,0 0 0 16,0 0-9-16,0 7 9 15,0 11 37-15,0 4-10 0,0 0-14 16,0-1-6-16,0-2 5 15,0-3-1-15,0-2-1 16,0-4 1-16,0-3-9 16,0-2 0-1,0-3-2-15,0-2-8 0,0 0 3 16,8 0 0-16,4 0 5 16,3 0 21-16,4 0-10 15,-2 0 1-15,3-2-6 16,-2-3-6-16,-2 1 3 0,-6-1-3 15,-2 3-1-15,-6 0 1 16,-2 2 4-16,0 0 2 16,0 0-6-16,0 0-3 15,0 0-1-15,0 0 4 16,0 0 2-16,0 6-2 16,0-3 0-16,-4 1-1 15,-4 1 0-15,2-5-10 16,1 0 10-16,1 0-14 15,2-12-24-15,0-5-11 16,0-6 50-16,2-3 3 16,0-1 3-16,0 5-5 15,0 7-1-15,0 10 1 16,0 3-1-16,0 2 6 16,0 0-6-16,0 0-5 0,0 4 5 15,-3 9 28-15,-2 8-16 16,-1 1-1-16,-3 3 4 15,0 1 3-15,0 5-2 16,0 0 7-16,3-2-7 16,4-5-6-16,-1-8-2 15,3-9-7-15,0-3 1 16,0-4 1-16,0 0-3 16,0 0-3-16,0-7-7 15,0-10 10-15,0-7 0 16,0-1 0-16,0 5-8 15,0 6-9-15,0 5 10 0,0 7 6 16,0 2-8-16,0 0-1 16,0 0 2-16,0 0-20 15,0 0 10-15,0 9 18 16,0 0 3-16,0 4 4 16,-2-2-2-16,-5 5-5 15,2 2 6-15,-1 2-5 16,2 2 3-16,-1-6 16 15,1-1-10-15,4-4-5 16,0-3-2-16,0-4-3 16,0-1 2-16,0-3-2 15,0 0 0-15,0 0 0 16,0 0-2-16,0 0-15 0,0-7 17 16,0-7 0-1,11-3 17-15,2 0-3 0,1 4-1 16,-4 4 1-16,2 7-12 15,-5 2 0-15,-3 0 0 16,2 0-2-16,-1 0 0 16,-3 0 3-16,5 0 2 15,-2 0-1-15,-1 0-4 16,0-2 2-16,1 2-1 16,-3 0-1-16,0 0 5 15,-2 0-4-15,0 0 5 16,0 0-5-16,0 0-1 0,0 0-15 15,0 0 5 1,0 0-11-16,-4 0-11 0,-5 0 3 16,3 0 29-16,1 4 9 15,2-1-8-15,3 0 5 16,0-3-4-16,0 0-2 16,0 0-5-16,0 0 0 15,12 0 5-15,3 0 22 16,1-15 11-16,-3 1 4 15,1-3-25-15,-3 4-9 16,-5 8 2-16,-1 3-5 16,-5 2-2-16,0 0-1 15,0 0-5-15,0 0-2 16,0 0 3-16,0 0 2 16,0 0 5-16,0 0-5 0,0 9 5 15,-7 9 12-15,-8 2-11 16,-5 2 4-16,1-2-5 15,0-3-7-15,3-7 6 16,1-5 1-16,6-1-1 16,4-4-1-16,3 0-2 15,2 0 0-15,0 0-5 16,0 0 3-16,0-3 6 16,0-8 17-16,4-1 0 15,8-5-4-15,-2 4-6 16,-1 2 5-16,1 4-6 15,-4 3-5-15,-1 2 6 0,-3 2-7 16,-2 0 0-16,0 0 0 16,0 0 0-16,0 0-4 15,0 0-8-15,0 0-8 16,0 2 4-16,-9 11 12 16,-7 3-8-16,-3-1 9 15,-2-3-2-15,8-2 4 16,1-5 1-16,8-2 3 15,4-3 2-15,0 0 0 16,0 0-5-16,0 0-6 16,0 0 6-16,0 0 0 15,0 0 25-15,0-3-15 16,0 1-5-16,0 2-5 0,0-3-40 16,4 0-139-1,-1-1-229-15</inkml:trace>
  <inkml:trace contextRef="#ctx0" brushRef="#br0" timeOffset="33496.08">20430 10761 231 0,'0'0'17'16,"0"0"10"-16,6 129 12 0,-2-91 39 16,-2-4-29-1,-2-5-22-15,0-7 20 0,0 0 24 16,0-6-33-16,0-3-17 15,0-4-16-15,0-2-2 16,0-5 3-16,0-2-6 16,0 0 6-16,0 0 0 15,0 0-6-15,0 0 0 16,0-11-14-16,0-7-12 16,-4-4-1-16,-1-7 6 15,-4-2 11-15,3-12-2 16,-3-3-2-16,-1-7-2 15,6-2-35-15,-2 6 34 16,6 1 17-16,0 3 12 0,0 3 14 16,4 2 11-16,14 2 8 15,7 0 13-15,1 5-5 16,-2 3-7-16,-3 13-3 16,-6 10-17-16,-3 7-18 15,-2 0-8-15,1 9-1 16,-3 19 1-16,-4 8 8 15,-4 4-5-15,0 2-3 16,0 1 0-16,-14-3-10 16,-1-2-1-16,-1-11 8 15,3-7 3-15,4-7 1 16,-2-4 1-16,4 0 1 16,1-2-1-16,1 0-1 15,3-1-1-15,2 1 2 16,0-1 12-16,0-1-2 0,0 2 11 15,0 0 22-15,15 1 1 16,6 1-5-16,-2-2 3 16,1-3-15-16,1 1 3 15,-8-5-14-15,-1 0-13 16,-4 0 2-16,-1 0-7 16,1 0 0-16,2 0 0 15,1 0-17-15,2-7-24 16,1-7-22-16,-2 2-25 15,0-7-16-15,-1 1-12 0,-2 1-18 16,-2-3-94 0,-5 0 26-16,-2 2 89 0,0 5 111 15,0 4 2-15,0 6 33 16,0 3 57-16,0 0 36 16,0 0-12-16,0 0-59 15,0 0 7-15,0 12 4 16,0 4 5-16,2 1-7 15,3-2-26-15,1 3-10 16,3 0 3-16,3-5-6 16,1-1 11-16,-3-8-4 15,2-1 0-15,1-3 1 16,1 0-11-16,1-5 2 0,-1-13-2 16,-1-4-15-1,1-1 3-15,-10 1-5 0,0 0-1 16,-4 2-4-16,0-2-1 15,0-1-2-15,-18 1-1 16,1 3-15-16,-6 5-1 16,3 2 4-16,3 8 4 15,-1 4 7-15,0 0 4 16,0 6-7-16,0 13-12 16,3 1-18-16,6 0-16 15,2 0-19-15,4 0-5 16,3 0-1-16,0-2 17 15,0-5-35-15,3-4-65 16,13-7 0-16</inkml:trace>
  <inkml:trace contextRef="#ctx0" brushRef="#br0" timeOffset="33764.47">21010 10276 351 0,'0'0'58'0,"0"0"26"16,0 0 41-16,0 0-53 16,43 128-22-16,-37-94-6 0,1-5-2 15,-5-3-16-15,-2-1-21 16,0-7-1-16,0-2-4 15,0-6-5-15,0-1-49 16,0 1-44-16,0-6-26 16,-9-1-41-16,1-3-69 15</inkml:trace>
  <inkml:trace contextRef="#ctx0" brushRef="#br0" timeOffset="34006.32">20897 10438 344 0,'0'0'91'0,"0"0"-61"15,0 0 80-15,0 0 0 16,0 0-41-16,0 0-37 16,98-98-26-16,-81 85-3 15,1 2-3-15,3 4-43 16,-2 5-88-16,-1-1-96 15,-2 3-105-15</inkml:trace>
  <inkml:trace contextRef="#ctx0" brushRef="#br0" timeOffset="34361.25">21166 10522 212 0,'0'0'148'15,"0"0"-142"-15,0 0 0 16,0 0 80-16,14-135-52 16,-6 92-21-16,-1 1 9 15,3 2 23-15,0 2-10 16,1 7 4-16,-1 7-14 16,-2 3-1-16,-1 11 4 15,-5 3 1-15,0 5-6 16,-2 2-4-16,0 0 4 15,0 0-3-15,2 0-1 0,3 0-7 16,4 0 2-16,0 10 4 16,4 4 6-16,1 4-10 15,-1-1 7-15,1 4-1 16,-2-2-15-16,-1 3 1 16,-1 4-6-16,-1-2 0 15,-3 3-3-15,-4-5-37 16,0 1-37-16,-2-1-32 15,0-7-70-15,0-2-52 16,0-6-114-16</inkml:trace>
  <inkml:trace contextRef="#ctx0" brushRef="#br0" timeOffset="34587.86">21257 10340 345 0,'0'0'180'16,"0"0"-110"-16,0 0-5 16,0 0 38-16,0 0-36 15,0 0-38-15,65-57-24 16,-56 52-3-16,-4 3-2 16,1 2-10-16,-2-3-52 15,5 1-53-15,3-2-26 16,-1-4-123-16</inkml:trace>
  <inkml:trace contextRef="#ctx0" brushRef="#br0" timeOffset="35012.71">21465 9986 260 0,'0'0'77'15,"0"0"51"-15,0 0-14 16,0 0-20-16,0 0-40 16,0 0-24-16,60-25-26 15,-58 41 15-15,0 6 14 16,-2 5-17-16,0 2-2 16,0 0 9-16,0 0-18 15,0-3 4-15,0 0-6 0,0-3 6 16,0 3 16-16,0-7-13 15,2 2 1-15,-2-8-2 16,5-2-8-16,-3-4 3 16,2-3 0-16,4-1-1 15,0-2 6-15,5 1 0 16,3-2 11-16,3 0-1 16,-2 0-5-16,1 0-11 15,-5-8 1-15,-2-3-4 16,-2 6-4-16,-4-4-37 0,-5 5-14 15,0 0-10 1,0-3-44-16,0-2-18 0,0 1-62 16,0 0-148-16</inkml:trace>
  <inkml:trace contextRef="#ctx0" brushRef="#br0" timeOffset="35273.48">21429 10228 455 0,'0'0'87'16,"0"0"-19"-16,0 0 26 16,0 0-4-16,0 0-20 0,0 0-15 15,56-57-3-15,-36 43-15 16,0 3-28-16,-3 0-8 15,-1 2-1-15,0 2 0 16,-3 3-40-16,0-1-56 16,1-4-56-16,1-1-84 15,-1-4-148-15</inkml:trace>
  <inkml:trace contextRef="#ctx0" brushRef="#br0" timeOffset="35548.44">21759 9937 446 0,'0'0'68'0,"0"0"-20"0,0 0 94 16,0 0-12-16,0 0-47 16,0 0-26-16,31 107 8 15,-26-74-39-15,1-4-7 16,1-4-8-16,-3-6-11 15,3-4 4-15,-4-6-4 16,1-8-19-16,-2 2-44 16,-2-3-83-16,2 0-47 15,-2-7-70-15,0-16-118 16</inkml:trace>
  <inkml:trace contextRef="#ctx0" brushRef="#br0" timeOffset="35683.47">21826 9767 256 0,'0'-6'44'16,"0"3"-44"-16,0 1-8 15,0 2-1-15,0 0-149 16</inkml:trace>
  <inkml:trace contextRef="#ctx0" brushRef="#br0" timeOffset="36066.51">21970 9866 226 0,'0'0'63'0,"0"0"-5"15,0 0 90-15,0 0-21 16,0 0-65-16,56 114-14 16,-44-106 5-16,1-1 27 15,-3-7-28-15,2 2-36 16,-5-2-11-16,1 0 13 16,-1 0-8-16,-2-7-2 0,-1-10 9 15,-1-4-7-15,-3 0-2 16,0-5-8-16,0 4-3 15,-12 1-5-15,-8 4-22 16,-2 8-9-16,-1 7 9 16,-4 2-9-16,6 0 33 15,-2 14-39-15,3 10-55 16,5-1-26-16,4 1-184 16</inkml:trace>
  <inkml:trace contextRef="#ctx0" brushRef="#br0" timeOffset="36607.96">22194 9862 256 0,'0'0'46'15,"0"0"-34"-15,0 0 7 16,0 0 40-16,0 0-5 16,0 0 2-16,31 106-4 15,-31-103-6-15,0-1 14 16,0-2-21-16,0 0-16 16,0-7-23-16,0-17-19 15,0-6 2-15,0-1-10 0,-4-2-18 16,-2-1 20-16,2 6-25 15,2 5-21-15,2 12 52 16,0 7 19-16,0 4 13 16,0 0 16-16,0 0 32 15,0 4 7-15,16 7-3 16,-3 3-16-16,5-2-4 16,-3 0 5-16,1-3 14 15,-1-2 0-15,-1-1-13 16,-3-2 11-16,-2 0-29 0,-3-4-10 15,2 0 7-15,-6 0-20 16,0 0 0-16,0 0-2 16,2-8 8-16,-2-12 13 15,3-6-21-15,-5-6-5 16,0 1-3-16,0 2-32 16,0-2-21-16,0 5-32 15,6 1-82-15,4 3-77 16,-4 5-76-16</inkml:trace>
  <inkml:trace contextRef="#ctx0" brushRef="#br0" timeOffset="36907.93">22445 9576 197 0,'0'0'171'0,"0"0"-155"16,0 0 40-16,0 0 85 15,0 0-84-15,0 0-8 16,15 109 0-16,-12-86 0 16,2-1 4-16,-1-3-3 15,3-3-2-15,1-4-14 16,1-3-1-16,7-3-1 16,-1-4 18-16,3 0-46 15,1-2-2-15,0 0 12 16,1 0-2-16,-1-4-3 15,0-7-9-15,-3-3 6 0,-3 3-6 16,-2 3-10-16,-4-1-31 16,-5 2-37-16,-2-4-19 15,0-1-78-15,0 4-100 16</inkml:trace>
  <inkml:trace contextRef="#ctx0" brushRef="#br0" timeOffset="37201.45">22483 9683 426 0,'0'0'75'15,"0"0"-4"-15,0 0 80 16,0 0-44-16,0 0-44 16,0 0-41-16,102-71-19 15,-88 59-3-15,-5 5-6 16,-7 5-66-16,0-1-44 16,-2 0-38-16,0 3-152 15</inkml:trace>
  <inkml:trace contextRef="#ctx0" brushRef="#br0" timeOffset="37363.75">22483 9683 470 0,'-29'-141'69'0,"40"130"-43"15,3-5 67-15,1 3-36 16,1 2-36-16,-1-2-21 15,3 2-24-15,-3 2-81 16,3-3-172-16</inkml:trace>
  <inkml:trace contextRef="#ctx0" brushRef="#br0" timeOffset="38203.18">23339 9281 61 0,'0'0'360'0,"0"0"-348"15,0 0-10-15,0 0 31 16,0 0 53-1,0 0-16-15,-5 94-13 0,5-58-17 16,0-3 2-16,0-3-5 16,0-6-16-16,0-8-6 15,0-8-7-15,0-4-7 16,0-4 0-16,0 0-1 16,0 0-3-16,-4 0-6 15,-1-17-50-15,-4-6 11 16,1-1 18-16,-1-7 20 15,-1-4-2-15,4-5-5 16,2-5-14-16,1 3 27 0,3 1-4 16,0 3-5-16,0 10 13 15,3 3 7-15,12 7 2 16,3 2 14-16,-3 7 6 16,1 5 11-16,-3 4-4 15,-3 0-15-15,0 0-19 16,-3 2-2-16,-1 14 0 15,-3 0 6-15,-3 1-6 16,0 1 0-16,0 2-7 16,-3 3 3-16,-14-4 0 0,-3 3 2 15,2-6-2 1,4-2-11-16,4-6-53 0,3-3-102 16,3-5-133-16</inkml:trace>
  <inkml:trace contextRef="#ctx0" brushRef="#br0" timeOffset="38587.86">23548 9017 137 0,'0'0'20'0,"0"0"48"0,0 0 79 16,0 0-76-16,-9 138-29 16,9-110-11-16,0-3 8 15,0-5 10-15,0-2-11 16,0-3 8-16,2 2-3 16,3-7-7-16,2-1-11 15,-3-2-4-15,2-4 1 16,-1-1 5-16,1 0-15 15,2-2-4-15,2 0 11 16,3 0 4-16,1 0 2 16,5 0-16-16,-4 0-3 15,3 0 2-15,-1-10-3 16,-1-3 1-16,-1 3-6 16,-1-4-15-16,-3 5-29 15,-4-3-42-15,-5 5-31 0,-2-3-29 16,0 3-98-16</inkml:trace>
  <inkml:trace contextRef="#ctx0" brushRef="#br0" timeOffset="38860.46">23572 9181 345 0,'0'0'10'16,"0"0"77"-16,0 0 45 15,0 0-37-15,0 0-49 16,0 0-36-16,108-69-6 16,-104 67-4-16,-2 0-26 15,-2 2-54-15,0-2-57 16,0-1-143-16</inkml:trace>
  <inkml:trace contextRef="#ctx0" brushRef="#br0" timeOffset="39523.08">23617 9013 355 0,'23'-21'8'16,"0"-1"4"-16,2-3 47 15,0 6-15-15,-3 2-39 16,-6 6-5-16,-5 8-1 16,-2 3-28-16,-3 0-10 15,1 0-12-15,2 0-42 16,0 1 52-16,0 10 35 16,1 3-5-16,2 5 7 15,-3 5 4-15,3 1 14 16,-6 3 15-16,-2-3 22 15,-1-2 0-15,-3-4-12 0,0-9-2 16,0-3 22-16,0-5-8 16,0-2-2-16,0 0-7 15,0 0-10-15,0 0 18 16,0-4-35-16,0-16-11 16,0-5-4-16,0-6 14 15,0-3-3-15,0-3-9 16,8-4 1-16,8 4 3 15,2 1-6-15,6 8 0 16,-1 3 2-16,-4 10-2 16,-3 8 8-16,0 4-8 15,-7 3-1-15,0 0-4 0,-3 0-9 16,2 10 7-16,-6 9 5 16,-2 2-13-16,0 3-15 15,0 1-10-15,-10 0 7 16,-3-6 12-16,-1-1-3 15,6-6 24-15,1-7 1 16,5-3 3-16,0 1 31 16,2-3 0-16,0 2-3 15,0 5 7-15,0 2 1 16,0 0 10-16,11-1-2 16,3 2 1-16,1-6-5 15,3 3-12-15,-1-7-9 16,1 0-8-16,-3 0-15 0,2 0-5 15,-2 0-30 1,1-11-124-16,-3-3-171 0</inkml:trace>
  <inkml:trace contextRef="#ctx0" brushRef="#br0" timeOffset="40986.75">21489 11269 99 0,'0'0'94'15,"0"0"-71"-15,0 0 35 16,0 0 78-16,0 0-15 16,0 0-49-16,-2 2 20 0,2-2-10 15,0 0 0-15,-2-9-24 16,0-11-35-16,-3-6-7 16,5-12 0-16,0-4-8 15,0-8-4-15,0-1-3 16,0 0 0-16,0 2-2 15,-2 2 0-15,-1 9-1 16,-1 5-3-16,4 6-5 16,0 7 6-16,-2 2-3 15,2 7-4-15,0 4 4 16,0 3 4-16,0 2 1 16,0 2 0-16,0 0-7 0,0 0-1 15,0 0-11-15,0 0-6 16,0 0 9-16,0 13 18 15,0 9 4-15,9 8 3 16,7 1-5-16,1 2 5 16,3 0 10-16,1 1-3 15,-2-3-3-15,-1-2-8 16,-3-5-2-16,-1-4 0 16,-5-2 1-16,-5-4-4 15,-2-3-12-15,-2-2-41 16,0 0-41-16,0 0-44 15,-4-3-72-15,-9-2-120 16</inkml:trace>
  <inkml:trace contextRef="#ctx0" brushRef="#br0" timeOffset="41157.01">21456 11004 446 0,'0'0'9'15,"0"0"65"-15,0 0 12 16,0 0-15-16,121-54-53 16,-96 41-18-16,-2 2-7 15,-3-2-67-15,-2 2-79 0,-2-3-124 16</inkml:trace>
  <inkml:trace contextRef="#ctx0" brushRef="#br0" timeOffset="41549.46">21752 10684 18 0,'0'0'225'0,"0"0"-207"16,0 0 46-16,0 0 51 16,0 0-30-16,0 0-22 15,25 102-23-15,-17-74-13 16,4-3 10-16,-1-4 3 15,3-8-14-15,-6-4 3 0,1-8-3 16,-5-1-4 0,1 0 8-16,-3 0-15 0,3 0 6 15,1-9 9-15,3-13 6 16,-5-6-16-16,4-6-6 16,-6 0-11-16,-2-3 2 15,0 2-5-15,0-4-14 16,0 4-24-16,0 3-7 15,0 11-27-15,-2 6-4 16,2 9-25-16,0 6-77 16,0 0-52-16,0 0-6 15</inkml:trace>
  <inkml:trace contextRef="#ctx0" brushRef="#br0" timeOffset="42015.49">21993 10555 160 0,'0'0'110'0,"0"0"-40"16,0 0 23-16,0 0 18 15,31 120-41-15,-19-101-39 16,-6-3-11-16,1-5-3 16,-5-4-7-16,-2-7-7 15,2 0-2-15,0 0-2 16,-2 0-6-16,0 0-36 15,0-16-1-15,0-9-5 16,0-3 18-16,0-6-21 0,2-1-9 16,0 2 60-16,8 2 0 15,3 3 1-15,7 7 9 16,0 4 8-16,-4 6 11 16,-1 3-9-16,-6 5 9 15,-4 3 12-15,-1 0-10 16,-4 0 7-16,2 0-7 15,3 9 16-15,-1 6 4 16,2 9-7-16,4-3-14 16,-4 8 3-16,3-4-5 15,-1 2 3-15,-2-3-5 16,-2-4-16-16,1-2-3 0,-3-2-6 16,2-7-1-16,-2-3-2 15,0-2-53-15,1-4-25 16,0 0-19-16,1 0-38 15,0 0-98-15,3-8 17 16</inkml:trace>
  <inkml:trace contextRef="#ctx0" brushRef="#br0" timeOffset="42338.5">22329 10438 31 0,'0'0'49'0,"0"0"20"16,0 0 51-16,0 0-30 15,0 0-20-15,0 0-7 16,0 110-3-16,0-92-2 16,0-3 6-16,0-1-21 15,0-7-12-15,4 3-1 16,3-3 1-16,3-3-2 15,-2-2-3-15,5-2 7 16,1 0-8-16,1 0-4 16,6 0-7-16,-1-13 11 15,2-4-14-15,-2-4 1 16,0 2-12-16,-5 2-35 0,-3 1-22 16,-5 6-12-16,-3 0-25 15,-4-1-7-15,0 7-48 16,0 0-96-16</inkml:trace>
  <inkml:trace contextRef="#ctx0" brushRef="#br0" timeOffset="42579.78">22316 10512 242 0,'0'0'89'0,"0"0"-41"16,0 0 60-16,0 0-22 0,0 0-30 16,113-114-22-16,-97 98-24 15,-7 6-10-15,-3 3-7 16,-6 5-39-16,0 2-33 16,0 0-79-16,-4 0-187 15</inkml:trace>
  <inkml:trace contextRef="#ctx0" brushRef="#br0" timeOffset="42722.37">22316 10512 164 0,'42'-185'11'16,"-11"156"-7"-16,-2-2-1 0,3 7-3 15,-6 3-35-15,-1 5-77 16</inkml:trace>
  <inkml:trace contextRef="#ctx0" brushRef="#br0" timeOffset="43111.89">22581 10224 29 0,'0'0'120'0,"0"0"-51"15,0 0 20-15,45 118 5 16,-34-91-4-16,-5-7-19 16,-2-5-27-16,-1-8-9 15,-3-5-10-15,3-2-13 16,-1 0 0-16,-2 0 1 15,2 0-13-15,2-17-15 0,-1-7 7 16,-1-8-23-16,0 1 13 16,0 2-30-16,0 7-15 15,-2 9 11-15,2 8 52 16,3 5 0-16,0 0 7 16,1 0 13-16,5 7 20 15,0 5 7-15,3 5 7 16,-3-1-2-16,5-6-16 15,-3-1-7-15,-2-4 26 16,0-5-6-16,-4 0-1 16,-1 0-14-16,2 0-11 15,-2-5 20-15,1-13-16 0,-3-6-12 16,-2 0-12 0,0-4-3-16,-2 1-54 0,2-1-81 15,1 1-49-15,2 0-24 16,-1 5-111-16</inkml:trace>
  <inkml:trace contextRef="#ctx0" brushRef="#br0" timeOffset="43276.51">22955 10064 230 0,'0'0'167'0,"0"0"-141"16,0 0 42-16,0 0 45 15,5 129-58-15,-3-105-35 16,-2 2-13-16,0-10-7 0,0 1 0 16,0-4-27-16,0-2-81 15,-11-2-200-15</inkml:trace>
  <inkml:trace contextRef="#ctx0" brushRef="#br0" timeOffset="43479.58">22871 10115 346 0,'0'0'71'0,"0"0"-16"15,0 0 36 1,0 0-25-16,133-135-37 0,-108 116-29 16,-8 8-48-16,-3 8-68 15,-5 3-95-15,-7 0-46 16</inkml:trace>
  <inkml:trace contextRef="#ctx0" brushRef="#br0" timeOffset="43785.8">23102 10178 6 0,'0'0'281'0,"0"0"-213"15,0 0 24-15,0 0-27 16,0 0-41-16,0 0-1 15,31-125-3-15,-22 87-5 0,1 3 0 16,-2-2 15-16,1 6-11 16,-2 4-10-16,2 8 6 15,0 5-8-15,-3 7 3 16,-2 7 3-16,0 0 4 16,-2 0 2-16,4 0-5 15,5 18 25-15,3 7 0 16,1-1-8-16,-1 1-10 15,1 2-19-15,-4-3 2 16,-2 1-4-16,0-6-18 16,-7 0-38-16,-2-6-28 15,0-2-48-15,0-2-54 0,-4-2-141 16</inkml:trace>
  <inkml:trace contextRef="#ctx0" brushRef="#br0" timeOffset="44413.97">23210 10037 381 0,'0'0'26'15,"0"0"48"-15,0 0 19 16,0 0-42-16,122-109-9 16,-93 83-38-16,-5 5-1 15,-6 7-3-15,-7 9-21 16,-7 2 10-16,-2 3-8 0,2 0-32 15,-2 0 48 1,2 13 3-16,3 3 14 0,-5-1 0 16,2 3-7-16,-4-4 3 15,0-6-8-15,0-1 5 16,0-5 23-16,0-2-3 16,0 0 0-16,0 0 0 15,0 0 0-15,0 0-2 16,0-15-20-16,0-10-2 15,0-4 21-15,0-2-24 16,0 0 1-16,6-1 2 16,11 8 0-16,1 2 2 15,1 4-2-15,-3 5 2 16,-5 6-5-16,-4 5 0 0,-3 2-4 16,-2 0-18-16,-2 2-15 15,0 16 34-15,0 4-1 16,0-2 4-16,0-2 13 15,0-3-13-15,0-1 5 16,0 0 1-16,0-4 8 16,0 2 17-16,0 2 2 15,0-4 6-15,0 1 15 16,10 1-19-16,-2-5 2 16,1-2-12-16,3 0-10 15,-2-5-4-15,-1 3-11 16,3-3-2-16,1 0 2 15,-1 0-3-15,-2 0-51 0,3-3-31 16,-1-11-30-16,-3-3-63 16,-3-2-119-16,-4-5-55 15</inkml:trace>
  <inkml:trace contextRef="#ctx0" brushRef="#br0" timeOffset="44715.51">23724 9590 103 0,'0'0'129'15,"0"0"-61"-15,0 0 17 0,0 0 17 16,0 0-38-16,0 0-16 16,0 124-3-16,0-104-14 15,0-5 12-15,0-1 7 16,0-3-15-16,9-2 0 15,2-3 0-15,2 1-9 16,1-5 0-16,5-2-2 16,2 0-11-16,1 0 12 15,1 0-18-15,-6 0-5 16,1-6 5-16,-3-5-7 16,-1 0-37-16,-3 2-28 15,-7-3-53-15,-1 4-10 16,-3-6-66-16,0 3-94 0</inkml:trace>
  <inkml:trace contextRef="#ctx0" brushRef="#br0" timeOffset="44952.84">23773 9703 301 0,'0'0'86'0,"0"0"-19"0,0 0 54 15,0 0-29 1,0 0-50-16,0 0-42 0,120-87 0 16,-113 80-74-16,-7 5-26 15,0-2-77-15,0 4-128 16</inkml:trace>
  <inkml:trace contextRef="#ctx0" brushRef="#br0" timeOffset="45136.84">23773 9703 172 0,'-29'-120'54'0,"29"108"-29"16,9-4 114-16,9 1 6 15,1-1-72-15,2 1-10 16,-1-1-5-16,-3 3-29 15,4 0-4-15,-1 1-25 0,2 1-5 16,-4 4-26-16,-5 4-105 16,-6 3-217-16</inkml:trace>
  <inkml:trace contextRef="#ctx0" brushRef="#br0" timeOffset="46087.4">21941 11349 306 0,'0'0'21'16,"0"0"-15"-16,0 0 43 16,0 0 29-16,0 0-23 15,0 0-35-15,8-53-13 16,-22 53-7-16,-4 0-15 16,-2 3 14-16,2 14 1 15,-2 7 12-15,2 3 13 16,-1 4-11-16,3 0-4 15,3 0-5-15,5-1 2 16,6-8 7-16,2-4-14 0,0-5 5 16,2-7-5-16,19-3 0 15,1-3 24-15,3 0 3 16,-4 0-7-16,2 0 10 16,-5 0-20-16,-5 0 0 15,-4 5-10-15,-5 2 1 16,1-1-1-16,-5 5 4 15,0 0-2-15,0 5 24 16,0-1-22-16,-7 4-1 16,-10 0-3-16,-4-1-27 15,-1 0-18-15,-2-5 7 0,4-4-4 16,4-5-9 0,7-4-24-16,5 0-6 0,4-4-51 15,0-21-32-15</inkml:trace>
  <inkml:trace contextRef="#ctx0" brushRef="#br0" timeOffset="46455.47">22102 11296 176 0,'0'0'92'16,"0"0"-60"-16,0 0 49 0,0 0 17 16,0 0-39-16,0 0-21 15,40 102-1-15,-31-97 0 16,0-5-7-16,-2 0 4 16,4 0 0-16,-1-7 9 15,2-13 2-15,1-2-17 16,-1-5-10-16,-6 0-2 15,-1 1-12-15,-3-1 5 16,-2 1-8-16,0-2-1 16,0 4-18-16,-5 1-20 0,-3 1-35 15,-2 6-36 1,6 6-57-16,0 5-84 0,4 3 16 16</inkml:trace>
  <inkml:trace contextRef="#ctx0" brushRef="#br0" timeOffset="46825.08">22325 11287 100 0,'0'0'54'16,"0"0"-1"-16,0 0 14 15,0 0 16-15,0 0-25 16,0 0-12-16,15 43 6 15,-15-43 16-15,0 0 1 16,0-7-45-16,0-14-24 0,0-3 0 16,0-9 10-16,0-3-10 15,0-9-6-15,0 1-13 16,0-5-19-16,0 2 2 16,5 5 13-16,12 7 20 15,4 7 3-15,0 6 11 16,0 8 1-16,-3 5 14 15,-3 9-2-15,-3 0-12 16,-6 0-12-16,1 11 2 16,-3 10 17-16,-2 3-6 15,-2 1-10-15,0 2 4 0,0-1-1 16,-10-3-6-16,-9 1-29 16,0-4-54-16,1-4-62 15,-1-3-116-15</inkml:trace>
  <inkml:trace contextRef="#ctx0" brushRef="#br0" timeOffset="47083.55">22595 10937 213 0,'0'0'89'0,"0"0"-17"16,0 0 46-16,0 0-20 0,0 0-24 16,44 130-9-16,-42-104-34 15,0-6-7-15,-2-4-6 16,0-4-6-16,0-7-12 16,0 0-10-16,0-1-56 15,0-4-71-15,0 0-6 16,-4 0-83-16</inkml:trace>
  <inkml:trace contextRef="#ctx0" brushRef="#br0" timeOffset="47457.75">22672 11027 22 0,'0'0'372'0,"0"0"-325"16,0 0 63-16,0 0 39 16,0 0-44-16,0 0-33 15,112-49-48-15,-93 30-16 16,-3 4-1-16,-5 4-7 16,-1 2-32-16,-8 7-50 15,-2-3-36-15,0 5-45 16,0 0-247-16</inkml:trace>
  <inkml:trace contextRef="#ctx0" brushRef="#br0" timeOffset="47739.27">22672 11027 139 0,'-46'-118'236'0,"50"109"-220"16,11-6 65-16,4 0 27 16,-2-1-37-16,1 1-29 15,0 0-36-15,-5 3-4 16,-4 5-2-16,-5 3-29 0,-1 4-49 15,-3 0-61 1,0 0-88-16</inkml:trace>
  <inkml:trace contextRef="#ctx0" brushRef="#br0" timeOffset="47992.99">22637 10831 286 0,'0'0'20'15,"0"0"45"-15,0 0 67 0,0 0-75 16,0 0-38-16,0 0-19 16,58-47-4-16,-48 44-10 15,7 3-40-15,0 0-51 16,-1 0-83-16</inkml:trace>
  <inkml:trace contextRef="#ctx0" brushRef="#br0" timeOffset="48548.64">22657 11164 232 0,'0'0'39'0,"0"0"-5"16,0 0 83-16,0 0-23 15,0 0-30-15,0 0 0 16,78-84-18-16,-60 72-14 0,-1 2-15 16,-1 0-16-16,-1 4-1 15,-3-1-11-15,-1 0-75 16,-3 3-74-16,0-5-124 16</inkml:trace>
  <inkml:trace contextRef="#ctx0" brushRef="#br0" timeOffset="49283.38">22973 10779 160 0,'0'0'51'15,"0"0"-21"-15,0 0 43 16,0 0 26-16,0 0-44 16,0 0-15-16,0 111-4 15,0-104-14-15,0-4-6 16,0-1-3-16,0 0-1 15,0-2-10-15,0 0 4 0,0 0-3 16,0 0 1 0,0 0 4-16,0 0 5 0,0 0-13 15,0-11-8-15,0-5-3 16,0-7 9-16,0 0 1 16,0-9-5-16,0-2 4 15,2-1-2-15,7 1 4 16,5-1 1-16,1 2-1 15,1 6 5-15,-3 7 12 16,-1 6 9-16,-6 9-13 16,-4 5-5-16,3 0-8 15,-3 0-4-15,2 0 4 0,0 9 11 16,-1 5-1 0,0 3-10-16,-3 4 4 0,0 1-4 15,-3 1-10-15,-10-1 7 16,-3-2-4-16,1 0 0 15,2-4 4-15,3-6 3 16,6-1 2-16,2-4-1 16,2-3 8-16,0 0 11 15,0-2 0-15,0 3 21 16,4-1 9-16,10 0 5 16,1-2 8-16,3 0-21 15,-5 0-17-15,1 0-7 16,-3 0-17-16,-3 0 0 15,4 0-1-15,-3 0-39 16,2-4-38-16,-2-10-41 0,2 1-16 16,0-1-58-16,-2-3-61 15,-2-1 48-15</inkml:trace>
  <inkml:trace contextRef="#ctx0" brushRef="#br0" timeOffset="49525.2">23225 10512 218 0,'0'0'97'16,"0"0"-38"-16,0 0 58 0,0 0-7 15,0 0-40-15,0 0-22 16,14 127 12-16,-10-105-26 16,0 1-10-16,1-6-4 15,-1-3-20-15,-2-4 6 16,2-1-6-16,-4-2-9 15,3-5-18-15,0-2-43 16,-1 0-28-16,-2 0-12 16,2 0-48-16,-2-4-23 15,0-12-29-15</inkml:trace>
  <inkml:trace contextRef="#ctx0" brushRef="#br0" timeOffset="49723.39">23247 10538 189 0,'0'0'63'0,"0"0"49"0,0 0 23 16,0 0-45-16,0 0-21 15,105-114-49-15,-85 101-20 16,-7 3-27-16,-3 5-56 16,-6 5-94-16,-4 0-145 15</inkml:trace>
  <inkml:trace contextRef="#ctx0" brushRef="#br0" timeOffset="50006.82">23247 10538 41 0,'52'38'190'0,"-52"-38"-136"0,4 0 59 16,9-14 10-16,5-3-45 15,0-1-36-15,-2 0-30 16,-3 0-12-16,1 4-2 15,-1-1-35-15,-1 2-12 16,0 5-35-16,-5-2 10 16,-1 6 32-16,-2 1 14 15,2 3 23-15,-4 0 5 16,4 0 12-16,-1 22 54 16,3 6 55-16,4 3-65 15,-3 2-1-15,-1-4-13 16,2-6-24-16,-6-6-18 15,3-8 0-15,-3-6-5 0,0-3-71 16,-1 0-73-16,-1 0-53 16,0-18-34-16</inkml:trace>
  <inkml:trace contextRef="#ctx0" brushRef="#br0" timeOffset="50152.71">23546 10255 331 0,'0'0'59'16,"0"0"-52"-16,0 0-2 16,0 0-5-16,0 0-7 15,0 0-86-15,63-1-111 16</inkml:trace>
  <inkml:trace contextRef="#ctx0" brushRef="#br0" timeOffset="50473.1">23775 10197 94 0,'0'0'66'16,"0"0"5"-16,0 0 79 16,0 0-5-16,0 0-35 15,-71 136-4-15,69-109-24 0,2-5-20 16,0 0-16-1,0 1-11-15,0-4-8 0,0-7-7 16,0-1-13-16,7-3 6 16,-1-4-9-16,0-4-3 15,1 2-2-15,5 1-5 16,-1-3 6-16,2 0-2 16,0 0-9-16,3 0-36 15,2-3-52-15,-2-13-47 16,-1-4-34-16,1-3-65 15,-5-3-3-15</inkml:trace>
  <inkml:trace contextRef="#ctx0" brushRef="#br0" timeOffset="50697.14">23775 10197 269 0,'136'-32'88'15,"-136"32"-5"-15,0 0 42 16,0 14-13-16,2 9-21 15,-2 11-11-15,0 3-31 16,0 6-6-16,0-8-23 16,3-2-14-16,1-8-5 15,1-12-1-15,-1-4-36 16,0-9-33-16,1 0-54 16,1 0-84-16,4-18-71 15</inkml:trace>
  <inkml:trace contextRef="#ctx0" brushRef="#br0" timeOffset="51120.12">24107 9957 281 0,'0'0'104'0,"0"0"-68"16,0 0 29-16,0 0 26 15,0 0-46-15,0 118-5 16,0-92-12-16,0-1 12 16,0-3 30-16,0-1-13 15,3-8-15-15,3-2-9 16,1-4-13-16,4-5 6 0,-2-2-10 16,4 0-3-16,1 0 8 15,1 0-14-15,5 0 4 16,-1-5-2-16,-2-10-9 15,-3 2 0-15,-4-3-36 16,-3 4-16-16,-7 0 12 16,0 0-26-16,0 3-8 15,0 5 12-15,0-1 21 16,0 5 32-16,0-2 0 16,0 2 3-16,0 0-8 15,0 0 14-15,0-2 4 16,0-2 2-16,0 2-5 15,0-3-2-15,0 3-47 16,0-1-90-16,-4 1-78 0</inkml:trace>
  <inkml:trace contextRef="#ctx0" brushRef="#br0" timeOffset="51222.71">24107 9957 274 0</inkml:trace>
  <inkml:trace contextRef="#ctx0" brushRef="#br0" timeOffset="51323.3">24107 9957 274 0,'-11'147'103'0,"11"-147"-14"0,0 0-29 0,5-7 3 0,8-1 11 0,0-2-33 15,-1-1-19-15,-2 3-1 0,-3-1-21 16,-2 2-8 0,-1-2-44-16,-4 2-54 0,0-1-116 15,0 1-100-15</inkml:trace>
  <inkml:trace contextRef="#ctx0" brushRef="#br0" timeOffset="51490.58">24110 9952 109 0,'0'0'77'15,"0"0"30"-15,0 0-4 16,0 0-13-16,0 0-16 16,0 0-11-16,31-45 4 15,-11 35-18-15,4-4-21 16,-4 3-26-16,3 1-2 0,-2-4-60 15,2 2-110 1,-3 2-106-16</inkml:trace>
  <inkml:trace contextRef="#ctx0" brushRef="#br0" timeOffset="52244.96">23904 10068 24 0,'0'0'139'0,"0"0"-108"0,0 0 16 16,0 0 14 0,0 0-21-16,0 0-16 0,0-13-13 15,0 11-5-15,0 2 34 16,0 0 12-16,0 0-19 15,0 0 7-15,0 0-9 16,0 0-9-16,0 4 21 16,0 11 25-16,0 6 4 15,9 8-17-15,-2 2-10 16,0 2-9-16,-3-2-11 16,-2 2-11-16,0 2-12 15,1-9-1-15,-3 3-1 16,0-6-37-16,0-8-54 15,0 3-90-15,0-7-119 16</inkml:trace>
  <inkml:trace contextRef="#ctx0" brushRef="#br0" timeOffset="53370.16">24704 9598 161 0,'0'0'156'0,"0"0"-140"15,0 0 26 1,0 0 68-16,0 0-55 0,0 136-29 16,0-114-11-16,2-6-6 15,-2-7-3-15,0-3-1 16,0-4 0-16,0 1-5 16,0-3-13-16,-6 0-32 15,-5 0-24-15,-1-6 7 16,-3-8-38-16,-1-4 32 15,1-2 64-15,-1 0 4 16,3-2 0-16,4 4 29 16,4 5-26-16,5 4 59 15,0 6 23-15,0-2-42 16,10 4 6-16,9 1 12 0,8 0-8 16,2 0-2-1,0 0-2-15,-4 0-7 0,-3 0-19 16,-2 9-2-16,-6 4 8 15,-6 2-27-15,-1 4-2 16,-7 3 4-16,0 2 4 16,0 8 21-16,-2-6-17 15,-11 3-6-15,-6-4-3 16,2-4-3-16,1-1-13 16,3-3-14-16,1-8 6 15,4-5-8-15,1-4-21 16,3 0-8-16,-1 0 19 15,2 0-23-15,1 0-36 0,0 0-88 16,2-12-1-16</inkml:trace>
  <inkml:trace contextRef="#ctx0" brushRef="#br0" timeOffset="53653.71">24898 9505 389 0,'0'0'102'15,"0"0"30"-15,0 0-9 16,14 127-24-16,-8-91-37 15,3-5-47-15,0-5-13 16,-2-6 1-16,-3-2-3 16,-2-7-38-16,-2-4-82 15,0-7-107-15,0 0-279 16</inkml:trace>
  <inkml:trace contextRef="#ctx0" brushRef="#br0" timeOffset="53824.31">24912 9353 528 0,'0'0'0'0,"0"0"-23"0,0 0 17 15,0 0-44-15,0 0-188 16</inkml:trace>
  <inkml:trace contextRef="#ctx0" brushRef="#br0" timeOffset="54893.65">22412 11817 379 0,'0'0'68'0,"0"0"-55"16,0 0 21-16,0 0-1 15,0 0 27-15,0 0-23 16,-33 72 4-16,25-44-9 0,4 4 8 16,-3 10-10-16,1 5-8 15,-1 2-7-15,0 2-7 16,3-6-4-16,1-7 4 15,3-12-7-15,0-8 2 16,0-9-3-16,0-7-4 16,5-2 4-16,11 0 16 15,6-2 30-15,4-16 1 16,3-6-16-16,3-5-12 16,-3-1 6-16,-3 0-20 15,-1 2-5-15,-4 6-39 16,-9 3-22-16,-1 5-14 15,-5 3 12-15,-6 0-19 0,0 4-48 16,0 1-59-16,0-1-130 16</inkml:trace>
  <inkml:trace contextRef="#ctx0" brushRef="#br0" timeOffset="55170.35">22298 12006 282 0,'0'0'67'0,"0"0"-19"16,0 0 111-16,0 0-42 15,0 0-23-15,114-115-5 16,-81 91-9-16,-2 3-30 15,-6 4-29-15,-5 5-21 16,-4 3 1-16,-6 4-1 16,-3 4-34-16,-5 1-30 15,-2 0-40-15,0 0-25 16,0 0-73-16,-6 0-234 16</inkml:trace>
  <inkml:trace contextRef="#ctx0" brushRef="#br0" timeOffset="55404.37">22340 11793 185 0,'0'0'91'0,"0"0"-1"16,0 0 62-16,0 0-62 15,0 0-8-15,0 0-40 16,91-74-29-16,-75 68-13 15,2-1 0-15,0 0-58 16,4 0-61-16,-4-1-129 16</inkml:trace>
  <inkml:trace contextRef="#ctx0" brushRef="#br0" timeOffset="55753.91">22676 11632 159 0,'0'0'65'0,"0"0"22"16,0 0 55-16,0 0-37 15,90 136-25-15,-70-102-38 16,-5-3-14-16,1-9-2 16,-7-1 3-16,0-8 0 15,-4-10-3-15,-5 0 1 16,2-3 3-16,-2 0-4 15,0 0 8-15,0 0 4 0,0 0-10 16,0 0 1-16,0 0-17 16,0 0 0-16,2-15 6 15,-2-8-4-15,4-3 0 16,1-7-12-16,-1-3-1 16,0 0 2-16,4 2-3 15,-4 5-3-15,0 10 1 16,1 5 1-16,-1 1-11 15,-2 4-29-15,-2 3-39 16,2-1-48-16,-2 2-97 16,0 3-191-16</inkml:trace>
  <inkml:trace contextRef="#ctx0" brushRef="#br0" timeOffset="56246.37">22955 11798 319 0,'0'0'49'16,"0"0"17"-16,0 0 18 16,0 0-23-16,0 0 1 15,0 0-13-15,36-66-16 16,-27 40-3-16,0-5-5 0,-1-5-16 15,4-1-2 1,-1-1-4-16,-3-2-2 0,4 0 2 16,-1 4-2-16,-2 4-1 15,0 10 1-15,-4 7-1 16,-3 6 1-16,0 6-1 16,-2 3 0-16,0 0-1 15,0 0-6-15,0 0-4 16,4 3 11-16,5 12 19 15,0 10 14-15,4 3-7 16,-1 6-6-16,1 1 7 16,-2 3-7-16,3 0-4 15,-6-4-14-15,3-5-1 16,-3-7-2-16,-2-4 1 0,-2-7-17 16,-1-2-35-16,-3-2-56 15,0-3-46-15,0 1-53 16,0-5-97-16</inkml:trace>
  <inkml:trace contextRef="#ctx0" brushRef="#br0" timeOffset="56417.75">23071 11630 357 0,'0'0'31'15,"0"0"83"-15,0 0-13 0,0 0-41 16,0 0-39-16,0 0-21 16,123-106-3-16,-113 94-57 15,0 3-34-15,-1 3-91 16,-5 2-26-16</inkml:trace>
  <inkml:trace contextRef="#ctx0" brushRef="#br0" timeOffset="56902.48">23262 11519 69 0,'0'0'53'16,"0"0"-9"-16,0 0 15 15,0 0-20-15,0 0-5 0,0 0-7 16,17 95 16 0,-17-90-7-16,2-5-13 0,-2 0-7 15,0 0 10-15,0 0 31 16,0 0-2-16,0-2-55 15,0-13-2-15,0-8 2 16,-7-4 10-16,1-1-2 16,-2-6-1-16,4-3-7 15,0-2-5-15,4 4 2 16,0 3 1-16,0 5 2 16,8 3 5-16,11 2 17 15,-2 2 3-15,-1 6 15 16,-3 5 5-16,1 4-5 15,-4 4-16-15,-1 1-11 16,1 0 0-16,1 0-6 0,-3 1-6 16,2 10 4-1,-6 4-4-15,-2-2 4 0,-2 5-2 16,0-2 9-16,0 3-1 16,-11 2-11-16,-5 0-10 15,-4-1-15-15,3 1-20 16,-2-6-4-16,9-2-45 15,-1-1-33-15,6-9-25 16,5-3-96-16</inkml:trace>
  <inkml:trace contextRef="#ctx0" brushRef="#br0" timeOffset="57269.75">23497 11358 144 0,'0'0'62'16,"0"0"50"-16,0 0 12 16,0 0-61-16,0 0-12 15,0 0-5-15,42 90 29 16,-31-90-10-16,0 0-24 15,2 0 12-15,3-3 7 0,-3-11-32 16,1 2-3-16,-5-2-15 16,-5 0-3-16,-2-1 4 15,-2-1-9-15,0 1 4 16,0-5-5-16,0 2-1 16,-11 3-6-16,-7 1-12 15,-3 7-19-15,-2 3 2 16,-4 4 17-16,0 0-9 15,3 0-6-15,4 0 8 16,6 9-65-16,6 5-22 16,1-4 2-16,7 4-88 15,0-3-79-15</inkml:trace>
  <inkml:trace contextRef="#ctx0" brushRef="#br0" timeOffset="57996.1">23726 11084 143 0,'0'0'63'0,"0"0"-17"0,0 0 39 16,0 0 13-16,0 0-60 16,0 0-26-16,38 125 21 15,-33-109 15-15,-3-1-13 16,-2-3-2-16,0-2-12 16,0-3 2-16,0-2-5 15,0-5-14-15,0 0-1 16,0 0 3-16,0 0-4 15,0 0-2-15,0 0-3 16,-4-5-18-16,-4-10-8 16,2-5 13-16,4-5 3 15,-1-2 12-15,3-2 0 16,0-4-1-16,0-1-6 0,3 1-9 16,8 7 16-16,4 3 2 15,-2 10-1-15,-1 4 16 16,1 5 14-16,-3 4-1 15,0 0-17-15,-1 0-5 16,3 2-7-16,-6 9 0 16,1 6 3-16,-5 2-3 15,-2 0-18-15,0 2-5 16,0 1 2-16,-9-4 11 16,-9 1 9-16,5 0-2 15,-1-2 3-15,3-3 6 16,7-5-1-16,0-1 14 15,4-4 5-15,0 4-12 0,0-4 5 16,0 1 11 0,0 2 20-16,15-2 6 0,5 3-13 15,-2-5 11-15,2 5-21 16,-2-4-11-16,-3 1-12 16,-3-3-7-16,-1-1-2 15,-3-1-3-15,-1 0-79 16,3 0-67-16,-2 0-55 15,-4 0-132-15</inkml:trace>
  <inkml:trace contextRef="#ctx0" brushRef="#br0" timeOffset="58419.82">24033 11185 44 0,'0'0'270'0,"0"0"-214"16,0 0 54-16,0 0 18 15,0 0-62-15,10-130-22 16,-6 97-13-16,3-1-15 16,-1-1 7-16,1 1 7 15,2 5-22-15,0 3 14 16,-1 3 0-16,0 6-11 0,-4 3 0 15,-2 5-2 1,1 4 5-16,-1 4 0 0,-2 1-8 16,0 0 7-16,0 0-13 15,0 0-3-15,4 0-3 16,3 6-7-16,-1 10 13 16,6 5 13-16,-1 3-10 15,2 4 9-15,0 6 6 16,1 1-1-16,-3-1-1 15,0 0-15-15,1-6 3 16,-4-1-4-16,-3-7-7 16,-3-5-30-16,0-1-55 15,-2-7-44-15,0 0-22 0,0-6-73 16,-2-1-118-16</inkml:trace>
  <inkml:trace contextRef="#ctx0" brushRef="#br0" timeOffset="58617.84">24041 11073 269 0,'0'0'252'0,"0"0"-170"16,0 0 44-16,0 0-22 15,0 0-39-15,0 0-43 16,84-65-21-16,-70 56-1 15,-1 3-49-15,-2-3-68 0,-2 5-85 16,-3-1-183 0</inkml:trace>
  <inkml:trace contextRef="#ctx0" brushRef="#br0" timeOffset="59082.95">24297 10750 268 0,'0'0'63'0,"0"0"84"15,0 0 5-15,0 0-26 0,0 0-56 16,0 0-31-16,93-75-11 16,-93 75-28-16,0 0-2 15,0 4 2-15,0 13 0 16,0 10 18-16,0 2-2 15,0 5 0-15,0 4-8 16,-2 2-8-16,-7 2 5 16,-2 2-3-16,0-3 0 15,2-10-1-15,2-9-1 16,5-6 1-16,2-9 0 16,0-6-1-16,0-1-2 15,0 0 1-15,0 0 2 16,0 0 3-16,9 0 18 15,2 0-11-15,4 0 1 16,1-8-6-16,-1-1-2 0,-1-3-4 16,-3 1-23-16,1 1-20 15,-6-2-28-15,-1 3-14 16,-5-1-9-16,0-2-60 16,0 1-165-16</inkml:trace>
  <inkml:trace contextRef="#ctx0" brushRef="#br0" timeOffset="59278.74">24301 10937 419 0,'0'0'81'0,"0"0"-19"15,0 0 47-15,0 0-13 16,0 0-37-16,0 0-1 15,73-83-32-15,-59 70-18 16,1-2-8-16,1 1-17 16,-1 3-59-16,1 3-49 15,-3-4-90-15,1 1-119 16</inkml:trace>
  <inkml:trace contextRef="#ctx0" brushRef="#br0" timeOffset="59494.89">24569 10652 362 0,'0'0'72'15,"0"0"25"-15,0 0 57 16,0 0-34-16,0 0-37 16,39 137-55-16,-32-118-5 15,-5-1-9-15,2-3-14 16,0-4 0-16,-4-1-26 15,2-6-110-15,0-1-62 16,0-3-107-16</inkml:trace>
  <inkml:trace contextRef="#ctx0" brushRef="#br0" timeOffset="59686.95">24640 10446 375 0,'0'0'99'15,"0"0"-51"-15,0 0-14 16,0 0-34-16,0 0-31 16,0 0-113-16,18 1-56 15</inkml:trace>
  <inkml:trace contextRef="#ctx0" brushRef="#br0" timeOffset="60098.77">24791 10623 201 0,'0'0'101'16,"0"0"-41"-16,0 0 45 15,0 0 11-15,0 0-11 16,0 0-20-16,36 78-13 16,-24-76 5-16,3-2-16 0,-2 0-18 15,0 0-14 1,3-2-13-16,-5-12-2 0,0-1-2 16,-4-1-9-16,-5 1 3 15,-2-3-6-15,0 2-1 16,0 1-2-16,-15 1-10 15,-8 6-16-15,-2-1 6 16,0 9-10-16,0 0-2 16,2 0 1-16,7 1-7 15,5 15-67-15,5 3-16 16,2-2 32-16,1 1 3 16,3-3-29-16,0 1 3 15,0-4-95-15</inkml:trace>
  <inkml:trace contextRef="#ctx0" brushRef="#br0" timeOffset="60202.9">24791 10623 67 0</inkml:trace>
  <inkml:trace contextRef="#ctx0" brushRef="#br0" timeOffset="60597.14">24791 10623 67 0,'123'40'114'0,"-123"-37"-41"0,0-3 15 0,0 0 12 0,0 0-24 0,0 0 5 16,0 0 9-16,0-14-78 15,0-8-5-15,0-3 0 0,0-4 2 16,0-5-9-16,0 4-1 16,0 1-6-16,0 8-2 15,0 12 9-15,0 5 9 16,0 4 4-16,0 0 11 15,0 0 1-15,0 0-11 16,0 0 0-16,4 13 10 16,10 3 26-16,-1 2-15 15,2-2-12-15,3-1 9 16,-5-2 2-16,3-1 3 16,-3-3-14-16,-1-3 2 15,-1-2 7-15,-5 1-19 16,2-5-5-16,0 0 7 0,-3 0-7 15,-1 0 15 1,2 0-14-16,2 0 5 0,-2-18 12 16,3-2-15-16,-5-1-3 15,-1-5-3-15,-3 0-5 16,0-1-10-16,0 2-17 16,0 1-25-16,0 2-27 15,0 2-51-15,0 0-81 16,0 4-137-16</inkml:trace>
  <inkml:trace contextRef="#ctx0" brushRef="#br0" timeOffset="60944.1">25181 10219 74 0,'0'0'178'0,"0"0"-159"15,0 0 52-15,0 0 54 16,0 0-36-16,3 130-32 16,-3-99 2-16,4 0 22 15,-2-1-10-15,0-4-2 16,3-6-27-16,1 0 1 16,4-6-1-16,-2-4-12 15,5 1-4-15,1-5-4 16,-1-4-13-16,3-2 14 0,1 0-23 15,0 0 0-15,-2 0 17 16,3-10-14-16,-3 1-1 16,-3-1-2-16,-4 1-41 15,-3-3-15-15,-5 1 3 16,2-4-33-16,-2-1-58 16,0-1-43-16,0-2-70 15,0 4-61-15</inkml:trace>
  <inkml:trace contextRef="#ctx0" brushRef="#br0" timeOffset="61258.78">25252 10394 172 0,'0'0'229'0,"0"0"-141"0,0 0 6 16,0 0 25-16,0 0-28 15,0 0-23-15,25-40-16 16,-10 24-12-16,-1 3-13 16,-1-3-15-16,-2 2-11 15,-1 4-1-15,-4 3-4 0,-4 2-49 16,-2 3-48-1,0 0-42-15,0 2-135 0</inkml:trace>
  <inkml:trace contextRef="#ctx0" brushRef="#br0" timeOffset="61447.88">25228 10205 255 0,'0'0'155'16,"0"0"-67"-16,0 0 56 16,0 0-18-16,0 0-40 15,0 0-38-15,87-61-33 0,-83 56-14 16,-2 1-2-16,0 2-24 16,3 0-73-16,-5 2-89 15,0 0-198-15</inkml:trace>
  <inkml:trace contextRef="#ctx0" brushRef="#br0" timeOffset="62334.07">22427 14044 534 0,'0'0'98'0,"0"0"-73"16,0 0 37-16,0 0 32 0,0 0-36 15,0 0-38 1,-65-3-1-16,34 3-2 0,-8 0 22 16,-9 12-16-16,-10 0-16 15,-11 4 1-15,-8 1-2 16,-2 4-4-16,6 1-2 15,11-1 0-15,10-9 3 16,13 0 0-16,10-6-3 16,6-3-9-16,8-3-6 15,5 0-18-15,4 0-40 16,2 0-54-16,-5 0-18 16,-3 0 9-16,1 0-168 15</inkml:trace>
  <inkml:trace contextRef="#ctx0" brushRef="#br0" timeOffset="62765.55">21581 14094 73 0,'0'0'39'0,"0"0"-3"15,0 0 48-15,0 0-29 16,0 0-25-16,0 0-8 16,-94 94 5-16,76-70 16 0,3 1-15 15,3-5 29-15,6 0 5 16,4-7-25-16,-1-2 0 15,3-4 21-15,0 1-22 16,0-4 1-16,0 3 4 16,0 1 0-16,0 3-1 15,11-4 13-15,3 2-6 16,1-3-12-16,1 1-19 16,-1-5 8-16,1 2-10 15,0-4-12-15,0 3-4 0,-1-1 1 16,5 3-91-16,5-5-96 15,4 0-127-15</inkml:trace>
  <inkml:trace contextRef="#ctx0" brushRef="#br0" timeOffset="63781.55">22922 13691 496 0,'0'0'18'0,"0"0"26"15,0 0 71-15,0 0-55 16,0 0-26-16,0 0 8 15,-5 55 23-15,5-19-21 0,0 4-11 16,2-3 1-16,1-2-23 16,-1-9-9-16,0-7 4 15,1-4-6-15,-3-8 0 16,0-3 0-16,0 1-6 16,0-2-2-16,0-3-11 15,0 0-4-15,0 0-3 16,0 0-7-16,0 0-5 15,0-3-35-15,0-11-39 16,0-8 64-16,-10-3-5 16,2-4 22-16,1-1 29 15,0-1-8-15,3-3 10 0,4 3 2 16,0-1 0 0,0 1 10-16,0 2 1 0,11 0 3 15,7 0 11-15,0 5 10 16,4 1 6-16,-4 6 8 15,0 5-24-15,-5 6-18 16,1 6-5-16,1 0-4 16,-1 0 0-16,-1 0-16 15,-3 6 16-15,0 8 6 16,-3 3-6-16,-5 2-10 16,-2 3-9-16,0 2-3 15,-7 3 6-15,-11-1-12 16,-2 0 5-16,0-5 16 15,4-3-1-15,5-3 6 16,5-5 2-16,4-5 0 0,2-1-3 16,0-4-1-16,0 2-8 15,0 1 12-15,15-2 9 16,7 3 37-16,7-1-9 16,3-1-6-16,-3 1 6 15,-3 0-15-15,-6 5-8 16,-6 1-7-16,-10-1-5 15,0 6 5-15,-4 2 23 16,0 6-3-16,0 4 12 16,0 1-18-16,-10 4-5 15,-9-2-10-15,2-3-4 0,-3-3 0 16,-1-5 0-16,4-5-1 16,1-3 1-16,5-8 0 15,2-2-2-15,0 0 0 16,3 0-24-16,1-5-23 15,1-6-34-15,4-4-35 16,0-4-86-16,0 0-140 16</inkml:trace>
  <inkml:trace contextRef="#ctx0" brushRef="#br0" timeOffset="64357.15">23285 14001 219 0,'0'0'23'0,"0"0"27"15,0 0 82-15,0 0-77 0,25-130-13 16,-17 88 10-16,4-2-10 16,-3-3-1-16,1 0-9 15,2 5-12-15,-3 6 3 16,4 10-14-16,-7 5-3 15,4 8 6-15,-6 4-9 16,1 3 0-16,-3 3-3 16,-2 3 3-16,2 0-6 15,-2 0 2-15,2 0-15 16,0 0 6-16,2 13 10 16,2 3 23-16,0 2-3 15,1 4-6-15,1-2 3 16,-2 5-7-16,0-3-3 0,-2 5 12 15,-1 1-7 1,1 1-1-16,0 2-3 0,3-1-7 16,-2-1 3-16,-3-3-4 15,0-3-4-15,-2-8-13 16,0-4-43-16,0-1-26 16,0-6-14-16,0-2-30 15,-2 1-44-15,-10-3-18 16</inkml:trace>
  <inkml:trace contextRef="#ctx0" brushRef="#br0" timeOffset="64529.77">23308 13825 162 0,'0'0'86'0,"0"0"16"0,0 0 88 15,0 0-66-15,0 0-64 16,0 0-16-16,120-53-33 15,-99 43-7-15,0 3-4 16,-3 1-4-16,-3 2-29 16,-1 0-33-16,-1-5-40 15,0-1-42-15,3-6-71 16</inkml:trace>
  <inkml:trace contextRef="#ctx0" brushRef="#br0" timeOffset="65500.64">23709 13559 39 0,'0'0'84'0,"0"0"45"16,0 0-22-16,0 0-25 15,0 0-34-15,0 0-17 16,-3-6 1-16,-1 6-9 16,-3 3 3-16,0 5 16 15,-4 8-12-15,0 1 7 16,-4 4-6-16,2-2 12 15,1 2 1-15,5 1-24 16,5-4-2-16,2 4-7 16,0 0-7-16,0 3 9 15,0-3-4-15,13 1 3 0,3-6 15 16,4-3 0 0,2-3-11-16,-1-6-8 0,-4-5-7 15,-1 0 2-15,-7 0 3 16,2 0-4-16,-6-3-2 15,-1-1-15-15,-4-5-2 16,0-3 10-16,0 2-19 16,0-4-11-16,-12 1-10 15,-5 1 21-15,1 6-8 16,3-1 32-16,6 3 2 16,7-4 9-16,0 6-9 15,0-2-1-15,0-5-29 16,0 1 30-16,11-6 12 15,5-1-4-15,2 1 0 0,2 0-4 16,5 2-4-16,-4 3 5 16,2-1-4-16,-1 6 0 15,-4 4-1-15,-5 0-3 16,-2 0 0-16,-2 2-1 16,-2 19 4-16,-2 3 34 15,-3 4 1-15,-2 4-12 16,0-5 8-16,0-1-12 15,0-3-3-15,0-10 2 16,0-4-6-16,0-4 0 16,0-5-12-16,0 0 7 15,0 0 6-15,0 0-13 16,0-21-7-16,0-8-2 0,0-6-9 16,2-3 15-16,2 0-29 15,3 8-2-15,0 4 10 16,0 11 0-16,-3 8 24 15,-2 5 0-15,2 2 2 16,-1 0 0-16,1 0-1 16,3 0 2-16,2 11 12 15,2 7 1-15,1 3 12 16,3 0-9-16,3 3-9 16,-1-4 9-16,4 0 1 0,-1-4 2 15,-5-4-1-15,1-5-4 16,-7-6 6-16,-5-1-2 15,0 0-5-15,-4 0-2 16,3 0 1-16,-1-1 3 16,2-18 3-16,3-7-12 15,0-5-2-15,-1-1-7 16,1 1-4-16,0 2-5 16,2 4-33-16,0 3-11 15,-1 7-9-15,4 2-42 16,-3 3-30-16,1 8-99 15,-2 2-21-15,-2 0 62 16</inkml:trace>
  <inkml:trace contextRef="#ctx0" brushRef="#br0" timeOffset="65738.2">24270 13624 35 0,'0'0'100'0,"0"0"-15"16,0 0-5-16,0 0 21 15,0 0-2-15,0 0-20 16,27 102 11-16,-17-102-10 15,2 0 4-15,-1 0-14 16,2 0-12-16,1-6-23 16,-3-8-13-16,0-1 4 15,-4-3-12-15,-3 3-7 16,-4-3 6-16,0 0-13 16,0 2-4-16,-6 1-3 15,-10 2-32-15,-4 6-30 16,0 4-18-16,2 3-6 15,0 0 29-15,2 0-110 0,5 14-186 16</inkml:trace>
  <inkml:trace contextRef="#ctx0" brushRef="#br0" timeOffset="67269.06">24936 13460 11 0,'0'0'118'15,"0"0"-75"-15,0 0 28 16,0 0 24-16,0 0-26 16,0 0-42-16,-14-5-9 15,10 19 25-15,0 3 24 0,-1 1-9 16,-1 6-3-16,-1 4-15 15,-2 3 2-15,2-3-13 16,5-1-20-16,0-4 2 16,0-6-8-16,2-6 2 15,0-1-2-15,0-7-3 16,0-3 4-16,0 0-1 16,0 0-3-16,0 0 10 15,0 0-6-15,0 0 2 16,0 0-6-16,0-3-10 15,0-11-2-15,0-4-14 16,0-4 5-16,0-3 4 16,0-2 17-16,0-6-1 0,0 0-10 15,9-3 3 1,1 1 0-16,2-3-20 0,5 0 28 16,0 3 4-16,2-1-4 15,3 6 0-15,-3 10 12 16,-2 9-4-16,-5 7 8 15,-6 4-4-15,1 0-10 16,-1 4 4-16,2 19-5 16,-6 1 8-16,-2 7-5 15,0 7-4-15,0-3-20 16,-18 4 20-16,-5-4-12 16,4-5-24-16,-2-9 36 15,3-7 9-15,7-8-9 16,5 2 0-16,1-8 6 0,5 0 0 15,0 0-1-15,0 0 7 16,0 0-6-16,0 0-2 16,0 0 5-16,0 0-2 15,0 0 4-15,0 3-3 16,7 4 11-16,1 5 4 16,9-2 3-16,0 4-2 15,3-1-5-15,1 0-8 16,-2 1 12-16,-1-3-5 15,-1 1-5-15,-3-6 2 16,-1-2-13-16,-3-2-1 16,-1-2-1-16,-3 0-14 15,3 0 6-15,0-2-16 0,2-12 24 16,-2-5 0 0,0-3-9-16,0-5-14 0,-5-2 4 15,-2 5-19-15,-2 1 24 16,0 6 9-16,0 5-4 15,0 3 9-15,0 7 0 16,0 2 2-16,0 0-2 16,0 0-8-16,0 0-4 15,0 0 4-15,0 0 8 16,0 14 29-16,0 4 9 16,0 1 9-16,0 6-25 15,0-5-16-15,0 0 6 0,3-7-6 16,-3 1-6-1,0-3 0-15,0-2-6 0,0 0-54 16,0 3-59-16,2-2-38 16,-2 1-34-16,0-2-114 15</inkml:trace>
  <inkml:trace contextRef="#ctx0" brushRef="#br0" timeOffset="67839.28">25431 13355 182 0,'0'0'43'0,"0"0"25"0,0 0 55 16,0 0-47-16,0 0-44 16,0 0-10-16,-45 119 6 15,45-102-5-15,0-4 9 16,9 0 16-16,7-2-13 16,4 1 10-16,1-5 4 15,2-1-19-15,0 0-15 16,-3-1-6-16,-7-1 0 15,-7 1-8-15,-3-3-1 16,-3 3-1-16,0 3 0 16,0 4 1-16,-5 3 4 15,-14 5-4-15,-4-4-3 0,-1 0-5 16,-1-1-16-16,0-4-9 16,1-1-42-16,2-3-33 15,6-6 0-15,5-1-98 16,7 0-38-16</inkml:trace>
  <inkml:trace contextRef="#ctx0" brushRef="#br0" timeOffset="68490.32">25751 13349 30 0,'0'0'69'15,"0"0"-8"-15,0 0 36 16,0 0 2-16,0 0-14 15,0 0-1-15,-91 111-24 16,89-92 8-16,2-1-10 16,0 0-35-16,0-2 0 15,2 0 5-15,12-6-17 16,1-1 3-16,3-2 1 0,-3-2-6 16,4-5 1-16,-4 0 0 15,3 0-7-15,-5 0 4 16,1 0-3-16,-1-3 10 15,-2-10-6-15,0-2-2 16,-2-1-2-16,1-2-2 16,-2-2-4-16,-1-6 0 15,3-4-14-15,-2-4 14 16,0 1-3-16,3 2-1 16,-4 7-7-16,-2 10 4 15,-1 5 9-15,-4 7-2 16,0 2 7-16,3 0-7 0,-3 0 2 15,0 0-15-15,0 0 9 16,2 4 6-16,4 10 10 16,-2 3 6-16,3 8-9 15,0 4-2-15,-4 4-2 16,-1-2-3-16,-2 0-11 16,0-1-35-16,0-8-39 15,0-4-21-15,0-6-71 16,-12-4-80-16</inkml:trace>
  <inkml:trace contextRef="#ctx0" brushRef="#br0" timeOffset="69038.39">25880 13517 150 0,'0'0'89'0,"0"0"47"0,0 0 7 15,0 0-69-15,0 0-25 16,0 0-25-16,121-74-19 15,-103 64-1-15,-7 3-4 16,-3 3-2-16,-2 2-4 16,-4 2-15-16,0 0 0 15,2 0-6-15,-1 4 15 16,1 9 12-16,0 0 17 0,-2 1-10 16,0-4 9-1,2-5-14-15,-2-2 2 16,-2-3 2-16,0 0 6 0,0 0 12 15,0 0-24-15,0-5-1 16,0-10 0-16,0-8-19 16,0-2 6-16,0 0-1 15,4-5-7-15,0 1 9 16,3 5-5-16,1 1 18 16,0 8-2-16,3 3 4 15,-5 6 10-15,1 6 13 16,0 0 7-16,2 0 20 15,-1 0-2-15,8 11-9 16,0 7 18-16,0 4-18 16,-1 2-19-16,-1 0 0 15,-4 1-6-15,-1 0 7 16,-7 0-16-16,-2-3-7 0,0-1 8 16,0-4-5-16,-6-1 10 15,-9-1-13-15,-4-2-8 16,-1-1-11-16,3-5-4 15,1-3-22-15,1-4-2 16,1 0 2-16,5 0-13 16,3 0-27-16,3 0-34 15,1-7-95-15,2-4-43 16</inkml:trace>
  <inkml:trace contextRef="#ctx0" brushRef="#br0" timeOffset="70502.53">26389 13524 377 0,'0'0'64'0,"0"0"22"15,0 0 26-15,0 0-59 0,0 0-41 16,0 0-7-16,0 0 26 15,15-100-15-15,-13 69 6 16,0-1-11-16,4-4-7 16,0 1 16-16,5-1-13 15,1 1-5-15,1 6-3 16,-1 6 1-16,-2 8-1 16,-3 8-1-16,-3 5 3 15,-4 2-1-15,0 0 7 16,0 0-7-16,2 0-4 15,2 2 4-15,1 15 30 16,4 6 6-16,0 4-9 16,0 2-1-16,-2 5-3 15,-3-1-6-15,3 3 3 16,-5-6-12-16,0 1-3 0,0-6-4 16,0-7-1-16,-2-4-2 15,0-3-37-15,0-7-35 16,0 1-31-16,0-3-31 15,0-2-27-15,-2 0-40 16</inkml:trace>
  <inkml:trace contextRef="#ctx0" brushRef="#br0" timeOffset="70574.83">26389 13524 195 0</inkml:trace>
  <inkml:trace contextRef="#ctx0" brushRef="#br0" timeOffset="70761.67">26389 13524 195 0,'0'-104'214'0,"0"104"-116"0,0 0 26 0,0-3 5 0,13 0-35 16,9-1-8-16,1-3-22 16,-2 2-4-16,0-2-9 15,-3-3-43-15,-3 3-2 16,-1-2-6-16,-1 3-32 16,0 2-33-16,3-1-16 15,2 1-37-15,0-1 0 16,0-4-22-16,-1 0-7 15,1-4-1-15,-5 2 12 16,-1-3-4-16</inkml:trace>
  <inkml:trace contextRef="#ctx0" brushRef="#br0" timeOffset="70909.36">26705 13270 43 0,'0'0'144'0,"0"0"-32"16,0 0 4-16,0 0 24 16,0 0-13-16,0 0-34 15,20 80-40-15,-11-56-18 16,-3 0 3-16,2-8-21 15,-6-1-15-15,0-7-1 16,-2-2-1-16,0-1-15 16,0 0-37-16,0-3-37 15,0 0-41-15,-12-2-103 16,-7 0-110-16</inkml:trace>
  <inkml:trace contextRef="#ctx0" brushRef="#br0" timeOffset="71280.09">26622 13290 269 0,'0'0'40'15,"0"0"121"-15,0 0-50 16,0 0-65-16,121-76-17 16,-90 63-25-16,-6 4-1 15,-3 5-2-15,-9 1-2 16,-1 3-4-16,-6 0-19 15,-1 5-6-15,-3 17 30 16,0 1 0-16,-2 5 13 16,4 1-2-16,1-2 2 0,4-2-5 15,2-6-2-15,1-5 14 16,1-7 13-16,0-2 1 16,3-5 20-1,-3 0 1-15,3 0-22 0,-1-10 2 16,-3-8-22-16,-6 3-5 15,-2-3-2-15,-4 0-4 16,0 0-2-16,0 2-9 16,-6 1-36-16,-19 2-32 15,-8 4-67-15,-9 7-66 16</inkml:trace>
  <inkml:trace contextRef="#ctx0" brushRef="#br0" timeOffset="72089.77">26044 13199 3 0,'0'0'50'16,"0"0"-15"-16,0 0 45 0,0 0 27 15,0 0-7 1,0 0-16-16,0 55-12 0,0-28-18 16,0 5-10-16,-6 4 2 15,4-4-20-15,0 1 3 16,2-4-9-16,-2-3-2 15,2-9-1-15,0-1 4 16,0-1 3-16,0-4-3 16,6-1 5-16,8-1 5 15,5-3 15-15,0-2-13 16,4 1-18-16,-6-5-14 16,1 0-1-16,-5 0-31 15,1 0-80-15,-1 0-57 16,-4 0-63-16,0 0-115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1-03T08:49:46.081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3798 1243 296 0,'0'0'34'0,"0"0"18"16,0 0 42-16,0 0 19 15,0 0-57-15,0 0-26 16,0 0 25-16,0-107 2 15,0 103-6-15,0-1-12 16,0 3-1-16,0 2-8 16,0 0-12-16,0 0-2 15,0 0-16-15,0 0 0 16,0 0-4-16,0 0-11 16,0 0 5-16,0 0 7 15,0 5-2-15,0 7 5 0,0 13 1 16,0 11 7-1,0 7 5-15,0 2 0 16,0 7-9-16,0 0-4 0,0-3 9 16,0 4-5-1,0-7-2-15,0-5 4 16,0-11-2-16,0-8-4 0,0-12 0 16,0-5 0-16,0-4 0 15,0-1 0-15,0 0-5 16,0 0-6-16,0 0 2 15,0 0-14-15,0-9-35 16,0-10-78-16,-4-7 78 16,-1-13-67-16,3-7-42 15,0-10-18-15</inkml:trace>
  <inkml:trace contextRef="#ctx0" brushRef="#br0" timeOffset="73.2">3798 1243 44 0</inkml:trace>
  <inkml:trace contextRef="#ctx0" brushRef="#br0" timeOffset="817.82">3798 1243 44 0,'-38'-158'4'0,"38"144"48"0,0 3 33 0,0 7-9 16,0-3-35-16,0 5-19 15,0 0-8-15,0 2-6 16,0-2-2-16,0 2-3 16,0 0 6-16,5 0 4 15,4 0-13-15,2 13 15 16,2 4 1-16,3 2 18 15,1 2-4-15,2 2-15 16,-3-3 18-16,-3 0-17 0,2 0-6 16,-6-5-2-16,2-4 4 15,-2 1-5 1,-2-5 9-16,0-1-6 0,-3-3-10 16,-2 1 2-16,0-2-2 15,0-2 0-15,-2 0 0 16,3 0-2-16,-1 0-1 15,-2 0 1-15,4 0-12 16,-1 0 14-16,2 0 2 16,3-2 6-16,1-11 4 0,0-3-8 15,2-2-4 1,0-4-5-16,1 2-6 0,-1-5-13 16,-1 1-3-1,2-3 19-15,-3-2-4 0,-1 7 11 16,2 0-2-16,-6 6 3 15,-2 7 0-15,1 0 4 16,-3 6-2-16,0 2-2 16,0-1 3-16,0 2-3 15,0 0 1-15,0 0-1 16,0 0 0-16,0 0-1 16,0 0 1-16,0 0-6 15,0 0-7-15,0 0-5 16,0 8-4-16,0 8 22 15,2 5 18-15,2-2 5 16,0 6-10-16,1 2 2 0,-5 6-1 16,0 5 0-16,0 2 0 15,0 4 7 1,0 3-7-16,0-5 7 0,0-2-4 16,0-4-7-16,0-4-2 15,0-1 0-15,0-5 5 16,0 0 3-16,0-10-8 15,0-4-1-15,0-4-5 16,0 1-1-16,0-2 0 16,0 3-1-16,0-1 0 15,0-6 1-15,0 2-1 0,0-3-2 16,0-2-8 0,0 0-28-16,2 0-25 0,1 0-33 15,3 0-59-15,3-14 17 16,0-6 15-16</inkml:trace>
  <inkml:trace contextRef="#ctx0" brushRef="#br0" timeOffset="1239.61">4355 1067 112 0,'0'0'69'16,"0"0"-57"-16,0 0 42 16,0 0-2-16,0 0-38 15,0 0 18-15,0 0 12 16,2 104-1-16,1-77 36 15,-1 6-41-15,1 5-7 16,-1 2 2-16,0 6 14 16,4-4-15-16,1-4-15 0,-1-5 0 15,2-7-10-15,-4-5 5 16,0-4-7-16,1-8-5 16,-3-2 5-1,0-5-5-15,-2 1 0 0,0-3 0 16,0 0-15-16,0 0-2 15,0 0-4-15,0 0-49 16,-6-14-121-16,-3-6-9 16,-1-9-41-16</inkml:trace>
  <inkml:trace contextRef="#ctx0" brushRef="#br0" timeOffset="1934.13">4725 1167 75 0,'0'0'42'0,"0"0"42"16,0 0 39-16,0 0-39 15,0 0-24-15,0 0-34 16,-49-27-9-16,38 27-12 16,-2 0 17-16,-2 9-7 0,1 7 0 15,3 1-9-15,-1-1-5 16,1 4 0-16,5 0 0 15,2-2 1-15,-1 0 6 16,5-5-8-16,0-2 1 16,0 3-2-16,0-5 1 15,2 0-1-15,9 0 0 16,2-3 1-16,1 1 4 16,1 0 11-16,-1-1 17 15,-1-1-15-15,1 1-13 16,-3 3 4-16,-1 1-6 15,-2-1-2-15,-4 1 4 16,1-3 0-16,-3 2 0 0,0 0-4 16,-2-3 6-16,0 6 2 15,0-1 0-15,0 3 0 16,0 1-2-16,0-2-2 16,-2 0 2-16,-9-4-2 15,-1-2 0-15,4-3 2 16,-6 1-4-16,3-5-2 15,-2 0-3-15,-1 0-26 16,3 0 19-16,0 0 0 16,4 0-7-16,3 0 17 15,1 0-12-15,3 0-17 16,0 0-26-16,0 0-3 16,0 0-41-16,0-9-1 15,0-2 35-15,0 0-23 0,5 0-60 16</inkml:trace>
  <inkml:trace contextRef="#ctx0" brushRef="#br0" timeOffset="2456.62">4999 1185 1 0,'0'0'188'0,"0"0"-172"15,0 0 26-15,0 0 17 16,0 0-29-16,0 0 17 15,-71 22-35-15,56-7 9 16,1 6 21-16,-1-1 8 16,3 1-11-16,1 0-20 15,3 2-3-15,-2 1 2 16,6 3-2-16,2-2-5 16,2-3-2-16,0-3 4 0,0 2 11 15,0-5-2-15,0-1-7 16,8-2 5-16,2-1 3 15,-4-2-7-15,3-1-8 16,0-2-1-16,-2 3-6 16,-1-5-1-16,3 2 4 15,-2-3-4-15,0-1-4 16,2 1-3-16,1-4-25 16,0 0-7-16,1 0-32 15,0 0 3-15,3 0-14 16,-2 0-28-16,2-18-28 15,-1-2-78-15</inkml:trace>
  <inkml:trace contextRef="#ctx0" brushRef="#br0" timeOffset="2926.82">5146 1191 50 0,'0'0'93'0,"0"0"-91"16,0 0 3-16,0 0 36 16,0 0-4-16,0 0-3 15,-13 93 21-15,9-72-2 0,-1 10-3 16,3-2-9-16,-1 3 3 15,3-3-18-15,0-3-8 16,0-1 0-16,0-3 4 16,0-4-5-16,0-1-13 15,0-8 18-15,5-2-9 16,2 1-5-16,-3-4 4 16,1-3 0-16,1 2-2 15,-1-1-4-15,1-2 11 16,4 0-6-16,-2 0-6 15,3 0 5-15,1 0-5 0,-4 0 0 16,1 0-4-16,3 0 1 16,-4 0-2-1,3 0-28-15,1 0-31 0,-3-2-6 16,-1-2-13-16,0 1-9 16,-2-3-28-16,-4-1-2 15,0 2-33-15</inkml:trace>
  <inkml:trace contextRef="#ctx0" brushRef="#br0" timeOffset="3275.84">5157 1340 144 0,'0'0'35'0,"0"0"-4"16,0 0 39-16,0 0-6 16,0 0-6-16,0 0-4 15,29-9-2-15,-15 8-4 16,-3-1-7-16,3 0-22 0,-4 0-1 15,1-1-1-15,1 1-12 16,-3 0-3-16,-5 0-2 16,-2-1-2-1,-2 3-34-15,0 0-33 0,0 0-34 16,0 0-77-16</inkml:trace>
  <inkml:trace contextRef="#ctx0" brushRef="#br0" timeOffset="3537.49">5167 1176 251 0,'0'0'55'0,"0"0"-34"15,0 0 33-15,0 0 21 0,0 0-20 16,0 0 3-16,26-15-12 15,-10 12-1-15,0 1-6 16,-1 0-26-16,1-3-8 16,-1 3-4-16,1 0 0 15,-1-1-1-15,3 3-34 16,-3-2-27-16,2 2-14 16,-5 0-108-16,-3 0-20 15</inkml:trace>
  <inkml:trace contextRef="#ctx0" brushRef="#br0" timeOffset="3962.08">5458 1174 79 0,'0'0'18'0,"0"0"14"16,0 0 53-16,0 0-30 15,0 0 1-15,0 0-12 16,0 91-6-16,0-60 15 16,-4 3-8-16,-1 0-21 15,1 1 1-15,0-2 3 16,-2 3-6-16,4-7 8 16,2-7-9-16,0-4-7 0,0-7 2 15,0-1-2-15,0-5 1 16,0 0 8-16,6-3-8 15,0 0 5-15,3-2-6 16,1 2 11-16,0-2 6 16,3 0-14-16,1 0-15 15,-5 0 5-15,1 0-1 16,2 3-2-16,-1 1-4 16,0 6-19-16,0-7-15 15,0 6-16-15,2-1-45 16,1-2-27-16,-3 1-94 15,-1-7-22-15</inkml:trace>
  <inkml:trace contextRef="#ctx0" brushRef="#br0" timeOffset="4383.56">5728 1497 241 0,'0'0'32'0,"0"0"-19"15,0 0 56-15,31-116-2 16,-18 83-40-16,1 2-20 16,-1-2-1-16,-1 3 4 0,-4 3 16 15,1 7-10 1,0 2-6-16,-2 3 4 16,-3 4 0-16,1 2-12 0,-5 2 0 15,2 5 1-15,-2-1-2 16,0 3 2-16,2 0 8 15,-2 0-11-15,0 0-2 16,0 0-10-16,0 0-1 16,0 5 13-16,2 6 26 15,2 2 5-15,2 3 7 16,-2 2-10-16,2 2-10 16,-1 1-11-16,-1 2-3 15,0 2-4-15,1 2 2 16,0 0-2-16,-1-1 1 15,-2 1-2-15,3 2-10 16,-5 2-56-16,2 0 31 16,-2-4-81-16,0-3-1 0,0-4-50 15,0-9 39-15</inkml:trace>
  <inkml:trace contextRef="#ctx0" brushRef="#br0" timeOffset="4662.21">5761 1426 333 0,'0'0'32'0,"0"0"1"0,0 0 80 16,0 0-47-16,0 0-27 15,0 0-5-15,31-22-12 16,-17 22-10-16,1 0-8 16,6 1 1-16,0 8-5 15,0-4-23-15,6-1-48 16,0-4-21-16,6 0-87 0,2 0-77 16</inkml:trace>
  <inkml:trace contextRef="#ctx0" brushRef="#br0" timeOffset="5239.17">6757 1170 118 0,'0'0'27'0,"0"0"36"16,0 0 29-16,0 0-21 0,0 0-29 15,0 0-12-15,-9-7-18 16,9 7-6-16,0 0-6 16,0 15 9-16,0 10 53 15,0 3-1-15,0 8-25 16,0 2-20-16,0 7-4 16,0 2-5-16,0 0-6 15,0-1 0-15,0-8-1 16,0-7 0-16,0-11-27 15,0-8 5-15,0-5-30 16,0-7-34-16,0 0-17 16,-4 0 12-16,0-4 16 15</inkml:trace>
  <inkml:trace contextRef="#ctx0" brushRef="#br0" timeOffset="5831.08">6661 1243 10 0,'0'0'64'16,"0"0"-1"-16,0 0 5 16,0 0-25-16,39-113-20 15,-20 92 18-15,2 4-2 16,1-2 2-16,-2 6 2 16,-4 5-17-16,-3 3-17 15,-5 5-9-15,0 0-9 16,-2 0-16-16,-2 9 10 15,1 6 15-15,-1 1 16 16,-2 2-12-16,-2 0-4 16,0 4-5-16,0 0-7 15,0 7-46-15,-17 0 29 0,-1 0-47 16,3-2 38-16,-1-5-11 16,7-8-6-16,7-7 55 15,0-7 1-15,2 0 9 16,0 0-10-16,0 0 0 15,8 0 42-15,10 0 33 16,2 0-4-16,2 0-4 16,1 0-24-16,-4 2-2 0,-3 3 4 15,-3 4-11 1,-1 1-29-16,-3 1-4 16,-3 2 12-16,-4 5 12 15,-2 2-13-15,0 3 13 0,0 3-5 16,0 1 18-16,-4-2-24 15,-7-4-14-15,-3 0 6 16,-1-4-1-16,-1 0-3 16,-1-8-2-16,-1-6-7 15,0-1 2-15,-2-2 5 16,0 0-23-16,5 0 17 16,3 0-14-16,5-10-25 0,3-2 12 15,2-1 0-15,2-2-2 16,0 1-39-16,0-2-63 15,0 6-54 1</inkml:trace>
  <inkml:trace contextRef="#ctx0" brushRef="#br0" timeOffset="6175.25">7114 1258 138 0,'0'0'18'0,"0"0"0"16,0 0 33-16,0 0 24 15,-7 139-31-15,7-113 14 16,0 3-10-16,0-2 8 16,0-7-24-16,0 0-17 15,0-7-13-15,0-2-2 16,0 1-1-16,0-8-31 16,0 3-61-16,0-7-70 0,0 0-80 15</inkml:trace>
  <inkml:trace contextRef="#ctx0" brushRef="#br0" timeOffset="6851.73">7288 1308 175 0,'0'0'68'0,"0"0"-5"0,0 0 41 16,0 115-18-16,4-79-28 16,-2-5-12-16,0-6-15 0,1-8 12 15,-3-8-9-15,0-4-12 16,0-3-13-1,0-2-7-15,2 0 7 0,-2 0 4 16,0 0-13-16,0-11 5 16,0-16-12-16,0-17-18 15,0-5 3-15,0-4-57 16,2 1-28-16,2 9-45 16,4 10 36-16,-4 12 94 15,0 9 22-15,-1 10 5 16,-3 2 0-16,2 0 21 15,0 0-19-15,2 2 23 16,0 13 21-16,6 8 10 16,-3 3-39-16,3 3-12 0,2 5 16 15,-1-3-13-15,0 0 8 16,0-4 19-16,2-2-7 16,-2-1-6-16,1-4-15 15,-3-5 9-15,-3-1-9 16,-2-4 3-16,2-5-8 15,-4-3 0-15,0-2 1 16,2 0-6-16,-4 0-1 16,2 0 1-16,-2 0 8 15,0 0-1-15,3 0 20 16,1-12-12-16,5-22 1 16,-2-2-12-16,2-6-3 15,-3-3-3-15,1 8-9 16,-2-1-20-16,1 6 7 0,1 3-12 15,-3 5-34-15,5 1-25 16,-2 11-40-16,0 3-53 16</inkml:trace>
  <inkml:trace contextRef="#ctx0" brushRef="#br0" timeOffset="7489.21">7633 1543 32 0,'0'0'72'0,"0"0"-46"16,0 0 42-16,0 0 20 15,0 0-49-15,0 0 12 16,2 0 18-16,-2 0-15 16,2-2-14-16,-2-9-14 15,2-6-25-15,3-6-1 16,-1-4 0-16,0-4 2 0,6 0-2 16,1 0-2-16,-3 1 1 15,4 2 1-15,-3 2 0 16,2 0 0-16,-2 2 0 15,2 3 1-15,-5 2-1 16,2 5 1-16,-6 8 0 16,2 1-1-16,-1 5 0 15,-3 0-2-15,0 0-3 16,0 0-3-16,0 0-13 16,2 0 21-16,2 0 7 15,0 3 7-15,1 10-2 16,2 1-3-16,-3 0-2 15,3 0-1-15,-3 4 4 16,1 2 0-16,-1 0 1 16,0 1-4-16,1 1-2 0,0 0 1 15,1 0 1 1,-1 5-1-16,-1-2-2 0,-2-3-4 16,2 3 4-16,-1-6-4 15,0-1 0-15,-3-5-1 16,0-6-19-16,0 0-15 15,0-3-12-15,0-2-41 16,0 1-21-16,0 1 9 16,0-1-8-16,-3-3-41 15</inkml:trace>
  <inkml:trace contextRef="#ctx0" brushRef="#br0" timeOffset="7819.02">7702 1419 186 0,'0'0'56'15,"0"0"-27"-15,0 0 42 16,0 0-15-16,0 0-34 15,0 0-3-15,0-5 22 0,0 5 8 16,0 0-5-16,8 0-20 16,6 0-7-16,1 0-13 15,4 0 0-15,3 0-3 16,-2 0 1-16,2 0-2 16,-1 0 0-16,-4 0-43 15,1-2-51-15,-7-2-39 16,1 1-6-16</inkml:trace>
  <inkml:trace contextRef="#ctx0" brushRef="#br0" timeOffset="8679.93">8005 1336 100 0,'0'0'26'0,"0"0"-9"0,0 0 76 16,0 0-14-16,0 0-39 16,0 0-6-16,0 94 6 15,0-72-14-15,0 1 5 16,0-1-8-16,0-2-6 16,0-3-11-16,0-1-2 15,0-3 0-15,0 1-2 16,0-2 0-16,0-3-2 15,0-4 0-15,0 0 1 0,0-2-1 16,0-3 0-16,0 0 1 16,0 0-1-16,0 0 0 15,0 0-5-15,0 0-15 16,0-10 18-16,0-5-43 16,0-3 41-16,0-4 4 15,0-5-7-15,0-9 2 16,0-3-3-16,0-4 1 15,9-3 1-15,2 6 6 16,2 2 0-16,3 2 2 16,2 5-2-16,-2 3 2 15,-1 4 2-15,1 4 3 0,-5 5-1 16,-3 5-1 0,-3 8-5-16,-3 2 2 0,-2 0-2 15,0 0-5-15,3 5 5 16,-1 12 36-16,2-1-14 15,-1 5-11-15,-3-2 0 16,0 7-11-16,0 0 0 16,-3 0 1-16,-13 3-1 15,-1 1-6-15,-1-4-21 16,1-4-16-16,3-6-35 16,1-9 14-16,1-7 7 15,3 0 26-15,3 0-13 0,2 0-16 16,1 0 60-16,3 0 41 15,-3 0-9 1,3 0 2-16,0 0-1 16,0 0 10-16,0 0 2 15,0 0 25-15,10 0 9 0,1 7-17 16,5 1-11-16,-3-1 2 16,1 0-10-16,-1-1-16 15,2 3 4-15,1 0-10 16,-1 2-11-16,-1-2 11 15,1 0-9-15,-1-3-8 16,-6 1-3-16,1-2 0 16,-2-1-1-16,-4-2 0 0,1 3-9 15,-2-3-15-15,2 3-9 16,-1-3-19 0,1 0-25-16,0 1-19 15,2-3-57-15,-4 0-12 0,2 0-34 16</inkml:trace>
  <inkml:trace contextRef="#ctx0" brushRef="#br0" timeOffset="9026.85">8342 1182 69 0,'0'0'194'0,"0"0"-163"16,0 0 5-16,0 0 47 0,0 0-42 15,0 0 0-15,0 33 22 16,0-14-21-16,0 1 6 16,0 3-9-16,0-2-8 15,0 5-8-15,0-2 0 16,0 4 4-16,2-3-8 15,-2 0-12-15,0-3-5 16,2-2 0-16,-2-5-2 0,2-4-1 16,-2-2-22-1,4-6-28-15,-2-3-68 0,3 0-78 16,0 0-70 0</inkml:trace>
  <inkml:trace contextRef="#ctx0" brushRef="#br0" timeOffset="9551.84">8500 1508 129 0,'0'0'35'0,"0"0"15"0,0 0 54 0,0 0-7 15,0 0-49-15,0 0-18 16,20-20-1-16,-16 0-9 16,3-7-10-16,1-4-7 15,2-3-3-15,-1-3 0 16,-1-2-3 0,1 4-4-16,1 4 7 0,-4 4 0 15,0 7 0-15,1 4 0 16,-5 6 0-16,3 3 1 15,-2 4-1-15,-1 1 0 16,-2 2 0-16,2-2-1 16,0 2-4-16,2 0-3 15,1 0 8-15,-1 0 0 16,0 0 0-16,2 0 21 0,-2 0-21 16,0 7-6-16,3 4 6 15,-1 6 19-15,2 4 8 16,-2 1-13-16,1 4 1 15,-1 2 4-15,0-2-10 16,6 3-3-16,-3 1-6 16,2-2 0-16,0-3 0 15,-2-3 0-15,-5 2-8 16,1-5-13-16,-3-4-71 16,-2-2-29-16,0-6 11 15,0-2-12-15</inkml:trace>
  <inkml:trace contextRef="#ctx0" brushRef="#br0" timeOffset="9829.29">8604 1401 249 0,'0'0'210'16,"0"0"-170"-16,0 0 20 16,0 0 25-16,0 0-37 15,0 0-21-15,27-20 3 16,-15 20-17-16,-2 0-2 16,1 0-5-16,3 0-6 0,-3 0-17 15,1 0-57-15,1 0-38 16,2 0-130-16,3 0-69 15</inkml:trace>
  <inkml:trace contextRef="#ctx0" brushRef="#br0" timeOffset="10810.56">9819 1519 155 0,'0'0'36'0,"0"0"-9"15,0 0 54-15,0 0 15 16,0 0-43-16,0 0-38 16,6-34-2-16,-1 12-3 15,-3-4 7-15,2-3 7 16,-2-5-13-16,3-1 2 15,2-6-9-15,-3-3-1 16,1 0-3-16,-1 1 1 16,0 3 0-16,2 6 0 0,0 8 0 15,-2 2 0-15,1 3-1 16,-1 6 0-16,0 4-1 16,-2 3 0-16,2 4 1 15,-2 2-3-15,2-2-2 16,0 2-2-16,1 2-1 15,-3 0-6-15,0 0 1 16,2 0-2-16,1 0 5 16,0 3 6-16,1 15 4 15,-1 1 26-15,-3-2-18 16,2 3 4-16,0-2-6 16,6 3-1-16,-1 0 5 15,-3-1 0-15,3 5-1 0,-2 2 3 16,2 3-6-16,-1 2-3 15,1 2 3 1,1 2 0-16,-2-3-5 0,1-7 3 16,-5-1-2-16,-1-9-2 15,0-3 3-15,-3-4-1 16,0-3-2-16,0 1-2 16,0 0-17-16,0 2-29 15,0 0-53-15,0-1-42 16,0-3-25-16</inkml:trace>
  <inkml:trace contextRef="#ctx0" brushRef="#br0" timeOffset="11122.84">9914 1350 245 0,'0'0'44'15,"0"0"1"-15,0 0 81 16,0 0-54-16,0 0-39 16,0 0-22-16,23-19 2 15,-12 18 9-15,0-3 10 16,0 2-10-16,2-1-20 15,1 1-2-15,-1 0 0 16,5 2-16-16,-2 0-61 0,4 0-63 16,-5 0-34-16,1 0-86 15</inkml:trace>
  <inkml:trace contextRef="#ctx0" brushRef="#br0" timeOffset="11475.53">10365 1330 113 0,'0'0'99'0,"0"0"-59"15,0 0 60-15,0 0 8 16,0 0-26-16,0 0-13 16,46-13 10-16,-30 8-11 15,2 5-7-15,2-3-19 16,-1 2-10-16,2 1-23 16,1 0-5-16,-2 0 1 15,0 0-3-15,-2-3 0 16,-3 3-2-16,-1-2-5 0,-7 2-32 15,-3 0-23-15,-2 0-37 16,-2 0-51 0,0 0-96-16</inkml:trace>
  <inkml:trace contextRef="#ctx0" brushRef="#br0" timeOffset="11846.12">10516 1180 113 0,'0'0'65'0,"0"0"-38"0,0 0 31 16,0 0 5-16,0 0-17 15,0 0-20-15,0 54 22 16,0-42 5-16,0 2-8 16,0 3-2-16,0 0-15 15,3 1-11-15,1 1 7 16,-2 2-10-16,0 1-11 16,0 3 4-16,1-5 2 15,-3-2-3-15,2-1-5 16,0 2-1-16,-2-4-11 0,0-4-50 15,2-4-61-15,0-7-69 16,0 0-82-16</inkml:trace>
  <inkml:trace contextRef="#ctx0" brushRef="#br0" timeOffset="12256.39">10808 1158 277 0,'0'0'47'0,"0"0"-35"0,0 0 50 15,0 0 45-15,0 0-57 16,0 0-23-16,20 111 0 16,-15-90 1-16,-1-2 14 15,2 2-21-15,1-1-12 0,-3 2-1 16,1 1-7-1,0-4 2-15,-3-3-3 16,-2-2-27-16,2-6-32 0,-2-6-29 16,0 1-67-16,0-3-34 15,0 0-14-15</inkml:trace>
  <inkml:trace contextRef="#ctx0" brushRef="#br0" timeOffset="13126.28">10795 1096 66 0,'0'0'53'15,"0"0"-27"-15,0 0 80 16,0 0-13-16,0 0-42 16,0 0-11-16,71-75-3 15,-56 66 17-15,3 2 5 16,-5-1-17-16,-1 7-30 16,1 1-7-16,-1 0 2 0,-1 0-2 15,1 0 5-15,0 4-9 16,-3 8-1-16,-7 0-16 15,-2 7-35-15,0 5 25 16,-2 2-34-16,-16 4 13 16,-2 1-10-16,0-7 9 15,5 1-9-15,-1-8-13 16,5-3 52-16,3-5 18 16,6-6 6-16,2-3-4 15,0 0 34-15,0 0 26 16,0 0-6-16,0 0-19 15,0 0 8-15,0 0-6 16,0 0-13-16,0 0-7 16,0 0 2-16,14 0 9 15,1 0 6-15,8 0 3 0,-1 0 15 16,3 0-8 0,-3 0-20-16,-2 0 4 0,-5 4-6 15,-3 0-16-15,-1 2-7 16,-5 3-1-16,-1-1-9 15,0 2 9-15,-1 1 0 16,0 3 13-16,-1 0-3 16,-1-1-5-16,-2 3-5 15,0-6 2-15,0 6-4 16,0 0 0-16,0-1-4 16,0 5 6-16,-7-4 9 15,1 2 8-15,-2-7-13 16,4-3 0-16,2-3-4 0,0-3-5 15,-5 3 3-15,-1 1 2 16,-6 1 0-16,-4 0-32 16,-2-1 16-16,2-1 6 15,5-1 10-15,2-4 2 16,1 0 0-16,6 0 1 16,4 0 3-16,0 0-3 15,0 0-3-15,0 0 1 16,-2 0 5-16,2 0-6 15,-2 0-8-15,0 0-19 16,2 0-17-16,-5 0-46 16,3 0-14-16,-2 0-53 0,-1 0-7 15,2 0-32-15</inkml:trace>
  <inkml:trace contextRef="#ctx0" brushRef="#br0" timeOffset="16324.48">21407 2063 11 0,'0'0'21'0,"0"0"21"0,0 0 3 16,0 0-9-1,0 0-15-15,0 0 4 16,0 71 0-16,0-58-1 0,0 3 5 15,0 3 1-15,-2-5-11 16,-1 3 8-16,1-3-7 16,2 0 2-16,-2 2-4 15,2-3-10-15,-2 3-2 16,0 1-3-16,0 1-1 16,-2 4 0-16,4 3-2 15,-2-3 1-15,2 3 7 16,0-5 1-16,0 0-4 15,0-5 1-15,0 1 1 16,0-3 1-16,0 1-1 0,0-1 2 16,-2 0 1-16,0 4-1 15,0-4 4-15,2 4-1 16,0-1 1-16,0 2 2 16,0 2-7-16,-2 0-2 15,2 0-1-15,0 0-3 16,0 3 4-16,0-4-5 15,0 2 0-15,0-4 3 16,-2 0-1-16,2-5 0 16,0 4-1-16,0 1 4 15,0 1 1-15,0 0 0 16,0 2 2-16,0 0-5 16,0-2-2-16,0 4 0 0,0-4 0 15,0 3-1-15,0-4-1 16,0 4 1-16,0-4 2 15,0 3 2-15,0-2-3 16,-3 0 1-16,1-3 0 16,2 3 0-16,0 2-2 15,0 3 1-15,0-2-2 16,0 4 0-16,0 2 1 16,0-3 1-16,0 1 1 15,0-3-1-15,-2-2-2 16,0-2 2-16,0-2 1 15,0 1-1-15,2 2-2 16,0-4 2-16,-3 5 2 0,3-2 4 16,0 3-5-16,-3-5 0 15,3 5-2 1,0 1 2-16,0-4-3 0,0 1 1 16,0 0 1-16,0-1 1 15,0 0 3-15,0-3 0 16,-2 1-5-16,2-5 0 15,0 4 1-15,0 1-2 16,0 2 1-16,-2 4 3 16,0-2 8-16,2 0-9 0,-2 2-1 15,-1-1 0 1,1 0-2-16,0 0 3 16,2 1-3-16,0-1 0 15,0-2 5-15,0-1-2 0,0 0 0 16,0 0-3-16,0-3 1 15,0 3 2-15,0 0 1 16,0-3-4-16,0 1 0 16,0 2 2-16,0 3-2 15,0-2 2-15,0 3-2 16,0 0 1-16,0 0-1 16,0 2 0-16,0-5 0 15,0 4 0-15,0-4 1 16,0 0 0-16,0 0-1 0,2 0 0 15,0 0 0 1,-2-1 0-16,3-3 0 0,-3-1 1 16,0 0-1-16,0-4 0 15,2 1 0-15,-2 1 0 16,2 0 0-16,2 1 0 16,-1 3-1-16,2 0 1 15,-1 1 0-15,0-1 0 16,1-4 0-16,-1 4 0 15,0-3 0-15,-2-2-1 16,4 3 3-16,-4-5 0 16,0 2-2-16,-2-2 2 15,4 2 2-15,-1 0-2 16,-3 2 2-16,4 3-4 16,-4 2 4-16,2-2 0 0,0-2 0 15,0 0-3-15,0 3 1 16,-2 0-1-16,4 6-1 15,-2 1 2-15,0-4-1 16,0 4 0-16,-2-2 2 16,0-1-3-16,2 3 3 15,-2-1-1-15,0-2-1 16,0 4 0-16,2-5 1 16,-2 2-1-16,0-4-1 15,0 0 0-15,0-3 0 0,0 0 0 16,0-1 2-1,0 3-2-15,0 2 1 16,0 4 2-16,0-1 7 16,0-4-8-16,0-1-1 0,0 2-1 15,0-2 0-15,0 1-2 16,0 0 2-16,0 0 3 16,0-5-3-16,0 2 0 15,0-1 1-15,0 0-1 16,0 1 0-16,0-1 0 15,0-2 0-15,0 4 2 16,0 3-2-16,0-3 0 16,0 6 0-16,0-1 0 15,0 0 0-15,0-2 2 16,0 0-2-16,3-2 0 16,-1 1 1-16,0-1 2 15,-2 5-3-15,2-3 1 0,-2 2-1 16,0-2 0-16,2-1 0 15,-2-3 2-15,0-1-2 16,0-3-1-16,0-3 1 16,2 2 7-16,-2 1-7 15,0-2 7-15,2 2 0 16,-2 2-7-16,0 1 0 16,0-3 2-16,0-2-2 0,0 0-23 15,0 0-26 1,0-1-41-16,0-1-40 0,0-7-173 15</inkml:trace>
  <inkml:trace contextRef="#ctx0" brushRef="#br0" timeOffset="18254.4">21594 5948 97 0,'0'0'129'16,"0"0"-123"-16,0 0-5 0,0 0 30 16,0 0 7-16,0 0-8 15,0 0 0-15,51 7 11 16,-40-7-1-16,3 2 15 15,-1-2-1-15,0 0-17 16,3 0-10-16,2 0 0 16,0 0 0-16,0 0-5 15,1 0 0-15,2 0-14 16,-1-4-7-16,-1-2 0 16,4 1 0-16,-3 1 0 15,2-1-1-15,-2 0 0 16,3 3 3-16,-4 0-3 0,-1 0 2 15,1-1 1-15,-4 1 9 16,5-2 4 0,0-1-5-16,7 1-1 15,-3-2 0-15,1 1 0 0,4 0-5 16,-2 1-1-16,2-3 0 16,-2 3 0-16,-1-3-2 15,0 3 0-15,-1-3 3 16,0 3-5-16,0-3 6 15,-2 5 1-15,0-3-3 16,-1 3 2-16,1 0-2 16,-1-2 8-16,0 0-8 15,1 3-2-15,-4-1 3 16,4 0-3-16,-1-1 1 16,1 1 9-16,3-3-5 0,0 0 8 15,-1 1-7-15,0 0-6 16,-3 1 0-16,0 2-1 15,1-2 0-15,-1 3-1 16,1 0 0-16,-2-1 0 16,2 1 4-16,1 0 2 15,1-3-2-15,-3 3-2 16,2-2 0-16,-1 2-1 16,2 0-1-16,-4 0 0 15,4 0 0-15,-5 0 0 0,3 0 2 16,-1 0 1-1,0 0-2-15,5 0-1 0,-2 0 1 16,-2 0 2 0,2 0 2-16,-2 0-4 0,-1 0 0 15,0 0-1-15,0 5-1 16,1-4 0-16,-1 3 1 16,2-1 0-16,3-3 1 15,2 2-1-15,0-2 3 16,-2 0-3-16,0 0 1 15,-2 0 0-15,0 2-1 16,0 1 0-16,0-3 0 16,0 0 1-16,-3 0-1 15,0 0 0-15,2 0 0 16,-1 0 2-16,-1 1 0 16,0-1-2-16,3 0 2 0,-3 3-2 15,1-1 0-15,1-2 1 16,-2 3-1-16,1-3 1 15,-2 0 0-15,4 0-1 16,2 0 1-16,0 0-1 16,2 0 0-16,2 0 3 15,-2 0-2-15,2 0-1 16,0 0 0-16,-2 0 3 16,0 0-3-16,0 0 1 0,-2 0-1 15,-3 0 1 1,3 0-1-16,-2 0 1 15,1 0-1-15,-1 0-1 16,0 0 1-16,-1 0 3 0,0 2-3 16,1 0 9-16,2 1 2 15,0-1 0-15,0 0-5 16,-4-1 3-16,2 3 2 16,0 0 1-16,-1-2-7 15,3 2 0-15,2 1-3 16,-1-1 1-16,1 1-2 15,-2-3 3-15,0 1-1 16,0-3 0-16,-2 0 4 16,-3 0 0-16,0 0 0 15,0 0-3-15,-3 0-2 0,-2 0-2 16,-3 0 2 0,1 2-2-16,1-2 2 0,1 0-2 15,4 2 1 1,3 0 0-16,0 0 2 0,5 2 1 15,4 3-4-15,2 0 1 16,0 0 1-16,1 0-1 16,-1-3 3-16,-4 1 0 15,-2-2-1-15,-2 0 0 16,-4 1-2-16,-4-2 3 16,-3 1-2-16,-1-1-1 15,-1 2 4-15,1-1 2 16,2-1 1-16,-2 3-7 15,1-3 3-15,-1 2-4 0,3 0-7 16,-5-1-7-16,-3-1-33 16,-4-2-107-16,-6 0-102 15,0 0-305-15</inkml:trace>
  <inkml:trace contextRef="#ctx0" brushRef="#br0" timeOffset="20251.54">25934 1399 17 0,'0'0'78'16,"0"0"-38"-16,0 0-36 0,0 0 17 15,0 0 18-15,0 0-5 16,-8 0-6 0,8 0 0-16,-3 9 28 15,1 6-11-15,-5 7-3 0,2 6 4 16,-1 5-12-16,2 2-14 15,-1 1 0-15,1-1 1 16,-3 4-7-16,2-2 3 16,3-1 7-16,0 0-14 15,2 1-6-15,0 1 10 16,0 4-5-16,0-1 0 16,0 4-3-16,0-3 0 15,0 0 9-15,-2 3 9 16,0 0-11-16,-3 1-10 0,3-2 0 15,-2 3 2 1,4 0 0-16,0-4 2 16,0 1-6-16,0-4 6 15,0 1-4-15,0 0 1 0,0 3-1 16,0 0 2-16,0-2-5 16,-2 0 1-16,0-2-1 15,-2 0 2-15,2 0 0 16,0 0-2-16,2 3 0 15,0 0 3-15,0-3-1 16,0 0-2-16,0-2 8 16,0 2-4-16,0 3 2 15,0-3 4-15,0 0-8 0,0 1-2 16,0 2 0 0,0 3 2-16,0-1 3 0,0 0-3 15,0-2 2 1,-2-1-4-16,2 0 2 0,-2-2-2 15,2-3 6-15,0 4-3 16,-2-4 1-16,-1 3-1 16,1-1 1-16,-4-3 0 15,1 2-4-15,-2-3 0 16,1 3 0-16,-1 2 1 0,1 2-1 16,1 1-2-1,2-3 2-15,1-1 0 0,2 2-2 16,0-3 2-16,0 2-1 15,0-3-6 1,0-3 7-16,0 0-1 16,0-1 1-16,0-2 0 0,-2 0-3 15,0 0-3-15,-3-1 6 16,3-4 0-16,-2 3 1 16,2 3-2-16,0-1 1 15,-1 4-3-15,1-1 3 16,2 1 1-16,-5 3 2 15,1-2-3-15,-3-1-3 16,3 1 3-16,0 0-2 16,1-1 2-16,1-2 0 15,0 0-1-15,2-8-15 16,-2-1 14-16,2-2 2 0,0-3-1 16,0-1 1-1,0 2 0-15,-3 3 0 0,-2-4-1 16,1 4-14-1,0-6 14-15,-3-1 1 0,7-3-1 16,-4 1-1-16,4-3-2 16,-2 0 4-16,2 2 0 15,0-1 0-15,0 4 0 16,0-4 0-16,0 4 0 16,0 4 0-16,0 1 0 15,0-2-21-15,0 2 20 16,0-1 2-16,0 2-1 15,-2 0 2-15,-1-1 8 16,0-2 1-16,1 2-3 0,2 0-6 16,0 4 6-16,0-2-1 15,0-4 3-15,0 2-10 16,0-4 0-16,0 4 2 16,0 0 5-16,0-2-7 15,0-4 0-15,0-2 0 16,0-3 2-16,0-5-2 15,0 5-11-15,0-1-22 16,0 2 0-16,-4 0-20 16,2 5-17-16,0-3-38 15,0-1-109-15</inkml:trace>
  <inkml:trace contextRef="#ctx0" brushRef="#br0" timeOffset="21718.54">21431 1405 49 0,'0'0'71'16,"0"0"22"-16,0 0-10 15,0 0-14-15,0 0-15 16,0 0-8-16,3-24 4 0,-3 19-11 16,2 5-7-16,-2 0-7 15,0 0 1-15,0 0-13 16,0 0-13-16,0 0-9 15,0 0-10-15,0 0 4 16,0 0-6-16,0 3 21 16,0 10 11-16,0 5-2 15,0 4-1-15,0 5 1 16,0 2-3-16,0 0 0 16,0 0-2-16,0 2-1 15,0-2-3-15,0 1 1 16,0-2 0-16,0 3 3 0,0 2-2 15,0 1 4-15,0-1-2 16,0-1 0-16,0 1-4 16,0-2-2-1,-5 2 2-15,-1-2 0 0,-4 0 0 16,4 2 3-16,-1-2 3 16,5-3-6-16,0-1 0 15,2-7-4-15,0 2 3 16,0-4-5-16,0-1-24 15,11-3-1-15,-3-2-66 16,0-6-80-16</inkml:trace>
  <inkml:trace contextRef="#ctx0" brushRef="#br0" timeOffset="23253.07">20890 1562 97 0,'0'0'78'0,"0"0"-74"15,0 0 17-15,0 0 50 16,0 0-23-16,147 8 7 16,-102-1-37-16,1 2-10 15,6-1 0-15,4-1-2 16,3 3-4-16,6-7-1 16,4 3 3-16,2-5-4 0,-2-1 6 15,3 0-5-15,-5 0 1 16,-3 0 14-16,-4 0-3 15,3 0-7-15,-1 0 2 16,9 0 10-16,8 0-2 16,2 0 18-16,2 0-2 15,-2 0-3-15,-4-1-21 16,-5-2-7-16,-1 0 1 16,-2 3-2-16,-5 0 2 15,-3 0-2-15,-8 0-1 16,-3 0 1-16,-2 0 1 15,2 3 0-15,-4 0 0 0,3-2 2 16,-2 2-3-16,0 2 1 16,1-1 1-16,2-1-1 15,1 0 2-15,-2-3 8 16,5 3 2-16,-3-3 2 16,2 1 6-16,1 2-2 15,-3-1 1-15,-2 2-6 16,0-4 0-16,3 5-8 15,-2 0-4-15,4 0-2 16,4-1 1-16,2 1 4 16,0-4-1-16,3 2-4 0,-3-3 13 15,-4 0-2 1,-1 0-2-16,3 0-9 0,0 0 6 16,2 0-1-1,5 0-5-15,-1 0 2 0,-4 0-2 16,-4 0 1-16,-4 0 1 15,-4 0-1-15,-1 0 4 16,0 2 6-16,2 2 4 16,1 1-7-16,2-1 9 15,4-2-3-15,0 1-3 16,2-1-4-16,0-2 1 16,-2 0 1-16,-1 0 9 15,-1 0-5-15,-3 0-9 16,0 0 14-16,0 2-1 0,1 3-2 15,2-3-2-15,1 0-11 16,1 2 1-16,2 1-1 16,-5-1 0-1,3-2 5-15,-5 1-5 0,-4-1 14 16,-3 0-8-16,1-2 1 16,4 3 1-16,0-3-10 15,5 0 10-15,-4 0-7 16,-2 0-2-16,-4 0-1 15,-4 0-16-15,-2 0-43 16,-2 0-67-16,-3 2-24 16,-6-2-86-16,-10 0-207 15</inkml:trace>
  <inkml:trace contextRef="#ctx0" brushRef="#br0" timeOffset="25307.79">21342 3700 97 0,'0'0'82'16,"0"0"-72"-16,0 0 34 15,0 0 38-15,0 0-16 16,0 0-23-16,136-13-12 16,-114 13 1-16,3-2 7 15,-2 2-3-15,0 0-16 16,2 0 2-16,0 0-3 15,-1 0-8-15,1 0-4 16,1 0 2-16,1 0-6 16,2 0 1-16,2 0 1 15,0 0 3-15,5 0 8 16,2 0 1-16,2 0-2 16,2 0-4-16,-1 0-6 15,1 0-1-15,0 0-3 0,1 0 0 16,-1 0-1-16,-1 0-1 15,-4 0 1-15,-3 0 1 16,-1 0-1-16,-2 0 0 16,5 0 1-16,1 0 0 15,-1 0 1-15,0 0-1 16,0 0-1-16,-1-2 0 16,3-1 1-16,-1 3-1 15,2 0 0-15,-1 0 0 16,-1 0 1-16,1 0-2 0,-2 0 2 15,0 0-2 1,2 0 3-16,1 0 0 16,1 0-2-16,1 0 3 15,-1 0-3-15,-2 0 1 0,0 0 1 16,-2 0-1-16,1 0-1 16,1 0 0-16,2 0 0 15,3 0 3-15,1 0 4 16,3 0-2-16,-1 0 9 15,-1 0-6-15,-3 0-5 0,0 0-2 16,-1 0 2-16,-1 0-2 16,2 0 0-1,1 0 2-15,3 0 2 16,-1 3-3-16,4-1 2 16,0 3-3-16,-5-3-1 0,1 2 0 15,-3-2 1-15,-1 0-1 16,-1 0 1-16,4-2 0 15,1 0 3-15,1 0 4 16,4 0-5-16,1 0 0 16,2 0 9-16,-1-4-12 15,-3 2 0-15,-3 0 3 16,0 2-3-16,-2 0 7 16,0 0-3-16,1 0 4 15,-1 0 0-15,1 0 5 16,-3 0 3-16,0 0-1 0,-3 0 0 15,-2 0-8-15,-1 0-3 16,-3 0-1-16,3 0 3 16,-1 0 3-16,6 0-7 15,1 0 7-15,1 0-7 16,-3 0 2-16,0 0 1 16,-3 0-3-16,6 0-1 15,1 0-1-15,-1 0 2 16,1 0-2-16,-2 0 1 15,-1 0-1-15,-1 0 0 16,-5 0 1-16,-1 0-2 16,-1 0 2-16,-2 0-2 0,0 0 0 15,-2 0 1 1,0 4 12-16,0 0-3 0,-2-1 5 16,0-1-6-16,2-2 5 15,-2 0-8-15,2 0-2 16,0 0 4-16,0 0-2 15,-7 0-1-15,-4 0 3 16,-5 0-6-16,-7 0 0 16,0 0 0-16,-6 0 0 15,0 0-1-15,0 0 0 16,0 0-1-16,0 0-12 16,0 0-23-16,0 0-27 15,0 0-57-15,0 0-102 16,0 0-246-16</inkml:trace>
  <inkml:trace contextRef="#ctx0" brushRef="#br0" timeOffset="26489.68">26570 4592 117 0,'0'0'57'0,"0"0"-36"0,0 0 71 16,0 0-2-16,0 0-28 16,0 0-25-16,8-9-2 15,-8 9 8-15,0 0-4 16,0 0-14-16,0 0-25 15,0 13 2-15,0 14 5 16,0 10 41-16,-4 15-24 0,-12 6-12 16,1 9 2-1,-6-1-8-15,6-7-6 16,1-10-5-16,3-15 4 0,3-9 1 16,0-6 0-16,6-11 0 15,2-4-2-15,0-4-6 16,0 0-3-16,0 0 6 15,0 0 5-15,0 0 7 16,4 0 21-16,8 0 21 16,1 0-5-16,3 0-9 15,2-2 6-15,4-2-7 16,1-1-15-16,1 1-6 16,0 0 0-16,-1-1-9 15,-3 1 0-15,-3-3-4 0,-1 5 0 16,-3-3-17-1,-1 1-39-15,-1 0-19 16,-5-2-12-16,4-2-51 16,-4-5-46-16,-1-2-48 0</inkml:trace>
  <inkml:trace contextRef="#ctx0" brushRef="#br0" timeOffset="26827.06">26894 4712 225 0,'0'0'14'16,"0"0"27"-16,0 0 50 0,0 0 5 16,0 0-71-16,0 0-14 15,0 21 53-15,0 4 5 16,-6 7-11-16,-1 5-15 15,1-1-20-15,1 1 8 16,-2-9-10-16,3-1-12 16,2-7-2-16,-1-5-7 15,3-3 1-15,0-2 0 16,0-5-1-16,0-1-5 16,0-4-28-16,0 0-13 15,0 0-18-15,0 0-28 16,0 0-50-16,0 0-33 0,0 0-13 15</inkml:trace>
  <inkml:trace contextRef="#ctx0" brushRef="#br0" timeOffset="27512.95">27083 4770 37 0,'0'0'51'0,"0"0"-20"0,0 0 3 16,0 0 46-16,0 0-18 15,0 0-19 1,-17 48 14-16,11-29-3 0,-2-1-7 16,2 4 2-16,2 2-11 15,1 1-5 1,3 1 4-16,0-6-13 0,0 3 16 15,3-3-8-15,15-7-20 16,1-4 10-16,6-4-16 16,0-5 9-16,4 0 24 15,0-2-3-15,2-19-4 16,2-3-16-16,-4 0-10 0,-2-3-1 16,-8 2 2-1,-2 1-4-15,-9 1 1 16,-4 4 1-16,-4-2 0 15,0 0-5-15,-6-3-22 16,-14 5-32-16,0 5 2 0,-2 3 6 16,-1 10-8-16,2 1 42 15,2 0 2-15,3 0-43 16,3 12 18-16,5 2 15 16,-2 0-29-16,4-4-19 15,1-1 34-15,1-2-43 16,2 0-26-16,2-4 30 15,0 2 71-15,0 2 2 16,0 0 5-16,0 4 29 16,0 4 36-16,0-1-8 0,2 4 10 15,7-5 2 1,0 1 1-16,2 1-12 16,-5 0-13-16,3 4-3 0,1-2 7 15,-4 1-13-15,1-3-8 16,-1 1-27-16,-2 1 0 15,4-7-6-15,-6-1 0 16,2 0 0-16,1-5-10 16,-3-1-34-16,2-2-46 15,-2-1-49-15,4 0-140 16,-2 0 25-16</inkml:trace>
  <inkml:trace contextRef="#ctx0" brushRef="#br0" timeOffset="27963.96">27465 4754 256 0,'0'0'12'0,"0"0"20"15,0 0 34-15,0 0-66 16,0 0 5-16,0 0 8 15,0 0 76-15,-2 72-3 16,-2-41-43-16,-2 3-7 16,2-1-14-16,2-5 13 15,2-3-5-15,0-5-11 0,0-2 0 16,0-3 1-16,0 0-8 16,6-5 7-16,4-4-7 15,1 1 0 1,-5-2-8-16,4-3 5 0,-4-2 0 15,1 0-8-15,-1 0 4 16,8 0 12-16,1-11 10 16,1-8-9-16,2-7-9 15,-2-1-8-15,-1-1 1 16,-1-3-2-16,-4-2-9 16,-1 3-23-16,-1 6-22 15,-6 4 27-15,0 7-33 0,-2 1-40 16,0 3 3-16,0 4-141 15,0 1-56-15</inkml:trace>
  <inkml:trace contextRef="#ctx0" brushRef="#br0" timeOffset="28262.92">27779 4742 299 0,'0'0'56'16,"0"0"22"-16,0 0 29 15,0 0-40-15,0 0-30 16,0 0 8-16,-11 133-5 16,6-98-8-16,-4-4-2 15,3 3 0-15,-1-5-4 0,1-3-2 16,1-5-21-16,2-4 0 15,1-5-3-15,2-6-4 16,0 2-40-16,0-8-35 16,0 0-20-16,0 0-40 15,12 0 15-15,3-17-26 16</inkml:trace>
  <inkml:trace contextRef="#ctx0" brushRef="#br0" timeOffset="28890.27">27953 4785 104 0,'0'0'43'0,"0"0"11"16,0 0 75-16,0 0-9 15,0 0-39-15,0 0-38 16,-2 130-6-16,-5-101 8 15,0-5-12-15,3-2-13 16,4-8-13-16,-2-6-2 16,2-3-2-16,0-5-3 15,0 0 0-15,0 0-12 0,0 0-16 16,0 0-22-16,0-20-4 16,0-6-61-1,0-8 98-15,0-8-29 0,0 2-87 16,0 3 130-16,0 9 0 15,0 6 3-15,0 8 16 16,0 3 38-16,2 5-9 16,2 2-6-16,0 4-6 15,4 0-7-15,3 0 5 16,2 0 3-16,3 0 4 0,-1 0-1 16,3 9 4-1,-1 1-2-15,-1 6-2 16,-1 3-17-16,-1 5 14 15,-1 3 13-15,-1 1-38 16,-3-1 8-16,-7-1-15 16,-2-1 6-16,0-1-1 0,0-2-1 15,-2-1-6-15,-17-4 11 16,0 1 0-16,-3-3-7 16,3-3-4-16,0 0-1 15,3-7-23-15,5 0-7 16,2-5-11-16,5 0 17 15,-1 0 17-15,5 0-7 16,0 0-17-16,0 0-7 16,0 0-23-16,0 0 4 15,0-5-9-15,0 0-98 16,14-7-120-16</inkml:trace>
  <inkml:trace contextRef="#ctx0" brushRef="#br0" timeOffset="29318.97">28251 4968 287 0,'0'0'69'0,"0"0"-43"15,0 0 33-15,0 0 14 0,0 0-2 16,0 0-32-16,47 34 1 15,-29-27 8 1,-2 1 13-16,2-4-4 0,1 1-18 16,0-5-15-16,0 0 11 15,1 0-5-15,-1 0-15 16,-6-9-6-16,-5-9 10 16,0 3-7-16,-4-5-7 15,0 0-3-15,-4 2 0 16,0-5-2-16,0 4-10 15,0-2-22-15,-16 2-7 16,1 1-6-16,-3 5 3 16,-4-2 4-16,2 9 14 0,-5 6-10 15,-2 0 1-15,6 0 26 16,-2 0 3-16,5 13-31 16,3 0 14-16,3-1-35 15,6-1-79-15,-1-1 8 16,3-6-52-16</inkml:trace>
  <inkml:trace contextRef="#ctx0" brushRef="#br0" timeOffset="30405.32">26867 2508 88 0,'0'0'10'0,"0"0"10"0,0 0 36 16,0 0 1-16,0 0-13 16,0 0 9-16,3 94-7 15,0-74 1-15,1 4-8 16,0 8 1-16,1 1-16 16,3 0 14-16,0 3-3 15,0-7-25-15,-1-1-1 16,1-5-1-16,0-6-2 0,-2-7 3 15,1-4 3-15,-5-3-12 16,0-3 7-16,0 0 1 16,-2 0 3-16,0 0 2 15,0 0 8-15,2 0 5 16,1 0-8-16,-1-5-6 16,3-9-8-16,4-5-3 15,-1 0-1-15,1-7-1 16,3 2-6-16,1-5 6 0,1 0-9 15,-1-7-2 1,-1 1-3-16,0-3 3 16,-3 0-21-16,3 4 10 15,-4 6-14-15,-1 5-23 0,-3 9-49 16,-2 4-72-16,0 3-40 16</inkml:trace>
  <inkml:trace contextRef="#ctx0" brushRef="#br0" timeOffset="30946.98">27131 2882 53 0,'0'0'25'0,"0"0"-17"16,0 0 78-16,0 0 22 16,0 0-55-1,0 0-24-15,4-17-19 0,3-1 9 16,0-2 4-16,2-3 16 16,-1 1-32-16,3-4-4 15,3-3-1-15,1 0-2 16,1-5 0-16,-1 6 0 15,1 1-2-15,-7 4-5 0,1 6 7 16,-4 8 0-16,-2-1 0 16,-2 6 0-16,-2 4 3 15,0 0-3-15,0 0 0 16,0 0-12 0,0 0 7-16,0 0 5 0,0 2 0 15,0 10 7-15,0 2 5 16,0 1-8-16,5 5 14 15,-3 4 10-15,-2 1 0 16,2 4-8-16,-2 2 11 16,2-2-7-16,-2-3-15 15,0-2-8-15,0-5 0 16,0-3 2-16,0-1-3 16,0-6-5-16,0 0-29 15,0-2-29-15,0-2-26 16,0-1-43-16,-13-4-43 15</inkml:trace>
  <inkml:trace contextRef="#ctx0" brushRef="#br0" timeOffset="31049.88">27131 2882 107 0</inkml:trace>
  <inkml:trace contextRef="#ctx0" brushRef="#br0" timeOffset="31669.48">27131 2882 107 0,'58'-126'182'0,"-58"126"-173"0,0 0 11 0,0 0 52 0,0 0-41 16,8 0 7-16,11 0 25 0,2 0-24 16,4-2-28-1,6-1-4-15,0 1 3 16,0 2-6-16,1 0-4 0,-5-2 0 16,-5-1-4-16,-5 3-22 15,-3-2-16-15,-9 2-12 16,-1 0-28-16,-2 0 25 15,-2 0-5-15,0 0-10 16,0 0-10-16,0 0 42 16,0 0 2-16,0 0 32 15,0 5 6-15,0 2 7 16,0 2 58-16,0 6 11 16,0 4-35-16,0 2 8 15,0 3 8-15,0-1-9 16,0-3 1-16,0-4-21 0,0-3 31 15,0-6-25-15,0-3-13 16,0-4-3-16,0 0-8 16,0 0 4-16,0 0-1 15,0 0-3-15,0-8-10 16,0-8-17-16,0-4-1 16,0-5 8-16,0-4 2 15,0-6 8-15,0-6 0 16,0 1-20-16,10 3 17 15,3 1-4-15,2 4 7 16,5 5 1-16,0 6 9 16,0 4-4-16,0 6 7 0,-1 6 3 15,-4 0-12 1,1 5-2-16,-6 0-2 16,-1 0-1-16,1 0 1 15,-4 0 0-15,1 6-12 0,-3 7 12 16,0 1 0-16,-4 2 7 15,0-1 2-15,0-1-9 16,0 1 0-16,-8 1 0 16,-11-2 4-16,-2-2-4 15,0 0-14-15,-1-3-29 16,5 0-17-16,1-3-25 16,3-4-27-16,4 0-32 15</inkml:trace>
  <inkml:trace contextRef="#ctx0" brushRef="#br0" timeOffset="32052.12">27712 2716 37 0,'0'0'41'0,"0"0"12"0,0 0 20 16,0 0-30-16,0 0 14 16,0 0 16-16,34 116-17 15,-19-107-8-15,1-3-9 0,4-6 0 16,-2 0-9 0,2 0 5-16,-1 0-20 0,0-3-1 15,-3-9-3-15,-6-4-5 16,-3 0 8-16,-3-2 4 15,-2-1-12-15,-2-6 4 16,0 1-7-16,0-1-3 16,-4 5-7-16,-9 2-11 15,-1 5 2-15,3 4 8 16,1 2-20-16,-2 5-40 16,1 2-17-16,0 0-60 15,2 0-9-15,2 0-15 0</inkml:trace>
  <inkml:trace contextRef="#ctx0" brushRef="#br0" timeOffset="32731.65">28024 2643 30 0,'0'0'84'16,"0"0"-24"-16,0 0 4 0,0 0-25 15,-2 133 14-15,-2-106-19 16,-1-5-3-16,3-5-5 16,-1-3-7-1,1-8 0-15,0 0-8 0,2-4-6 16,0-2 5-16,0 0 4 15,-2 0 9-15,2 0 30 16,-3-5-18-16,3-11-27 16,0-4-16-16,0-5 13 15,0-3-5-15,0-1 1 16,14-4 4-16,8-3-5 16,3 7 0-16,2 2 0 15,-1 7-1-15,-1 7 2 16,-5 3-1-16,-4 9 1 0,-8-2-1 15,1 3 0-15,-7 0-11 16,1 0 0-16,-3 6-2 16,0 13 6-16,0 3-1 15,-9 1 8-15,-7-1-5 16,0-4-9-16,1-3 12 16,1-1-2-16,4-5 2 15,3-1 2-15,3-1 3 16,4-1 3-16,0 1 1 15,0 2 15-15,0 0 5 16,0-2-3-16,11 4 12 16,4-1 4-16,1-3 6 15,-1 0-2-15,-1 0-11 0,-1 0-18 16,-2-3-8 0,-2 1-5-16,0-2 4 0,-5-1-6 15,4-2 0 1,-4 2-19-16,0-2-34 0,3 0-26 15,-1 0-23-15,4 0-19 16,3 0-36-16,-3-9-31 16</inkml:trace>
  <inkml:trace contextRef="#ctx0" brushRef="#br0" timeOffset="33153.11">28434 2591 112 0,'0'0'167'0,"0"0"-154"16,0 0 44-16,0 0 72 16,0 0-72-16,0 0-57 15,0 0-15-15,0 15 15 16,-11 5 53-16,2 5-16 16,0-2-17-16,2-2 1 15,3 0-12-15,0-6 2 16,4 1 4-16,0-3 3 15,0-2-4-15,0 0-2 16,0 4-11-16,0-5 2 16,0 3-3-16,0 1 0 0,0-4 3 15,0-1-3-15,6-2-8 16,-1-2 8-16,3 0-2 16,2-3 2-16,3 0 7 15,3-2 9-15,3 0 6 16,4 0-15-16,1 0 0 15,1 0-2-15,-3 0-5 16,-2 0 0-16,1 0-2 16,-6 0-9-16,-7-2-36 15,0 2 1-15,-8-2-23 16,0 0-3-16,0-4-62 16,0 0-208-16</inkml:trace>
  <inkml:trace contextRef="#ctx0" brushRef="#br0" timeOffset="33453.68">28467 2735 162 0,'0'0'6'0,"0"0"49"16,0 0 30-16,0 0-23 0,0 0-13 15,0 0-28-15,72 0-8 16,-52 0 2-16,-2 0 3 16,-3 0-8-16,-1 0-10 15,-6 0-8-15,-1 0-46 16,-7-2-46-16,0-2-22 15</inkml:trace>
  <inkml:trace contextRef="#ctx0" brushRef="#br0" timeOffset="33670.39">28467 2735 43 0,'56'-129'250'16,"-42"128"-241"-16,-1-2 85 0,5 1 4 16,-3 2-32-16,-1 0-27 15,1 0-28-15,-2 0-8 16,-3 0-3-16,-4 0-4 16,-4 0-66-16,-2 0-118 15,0 5-43-15</inkml:trace>
  <inkml:trace contextRef="#ctx0" brushRef="#br0" timeOffset="34984.5">22539 5260 76 0,'0'0'4'0,"0"0"0"15,0 0 34-15,27-138 39 16,-23 98-27-16,0 3-35 16,1-4 45-16,1 3 12 15,-2 0-7-15,4 3-23 16,-4-1-3-16,5 6-1 16,-1-1-18-16,2 5-13 15,1 2-7-15,0 3 2 16,-2 5-2-16,-2 6 0 15,-3 5 0-15,-2 1 0 0,0 4-1 16,-2 0 1-16,0 0 0 16,0 0-1-16,2 0 1 15,1-3 0-15,-1 3-1 16,-2 0-2-16,3 0-6 16,-1 0-16-16,-2 0-16 15,2 10 34-15,0 5 0 16,1 7 7-16,3 5 24 15,-2 2-3-15,1 3-13 16,-1 4-2-16,-1 3 3 16,-1 4 2-16,-2-4 3 15,5-1 0-15,-3-1-1 16,2-5-2-16,3-2 6 0,-3-4-8 16,0-5-5-16,1-6-1 15,-2-4-3-15,-1-2 0 16,0-2-1-16,-2-3-18 15,2-2-15-15,-2-2-18 16,0 4-90-16,0-1-3 16,0-1-1-16</inkml:trace>
  <inkml:trace contextRef="#ctx0" brushRef="#br0" timeOffset="35312.3">22597 5097 56 0,'0'0'145'0,"0"0"-133"15,0 0 5-15,0 0 48 0,0 0 0 16,0 0-30-16,0-12 11 15,0 12-6-15,0-5-15 0,8 0-5 16,9 0 3-16,0-1-4 16,3 1-7-1,2 0-3-15,-2-3-3 16,3 4-5-16,-4-1-1 0,-3 3-4 16,-1 2-35-16,-3 0-41 15,1 0-56-15,1 0-19 16</inkml:trace>
  <inkml:trace contextRef="#ctx0" brushRef="#br0" timeOffset="35648.42">23051 5002 160 0,'0'0'164'16,"0"0"-138"-16,0 0 7 16,0 0 72-16,0 0-48 15,0 0-19-15,85-27-21 16,-67 27-10-16,1 0-5 15,4 0 4-15,-1 0-1 16,1 0-2-16,-2 0 1 16,2 0-2-16,-5 0-2 15,-5 0-12-15,-2 0-52 16,-1 0-34-16,-6 0-19 16,-4 0-37-16</inkml:trace>
  <inkml:trace contextRef="#ctx0" brushRef="#br0" timeOffset="35976.84">23233 4787 99 0,'0'0'214'16,"0"0"-214"-16,0 0 0 0,0 0 1 16,0 0 25-16,0 0 0 15,-2 94 17-15,2-60-7 16,0-1 6-16,0 0 9 16,0-2-36-16,0-3-9 15,0-2-4-15,2-7-2 16,2-5 0-16,-2 3-2 15,-2-8-48-15,2-4-62 16,0 0-48-16,-2-5-77 16</inkml:trace>
  <inkml:trace contextRef="#ctx0" brushRef="#br0" timeOffset="37737.91">23023 3411 18 0,'0'0'20'16,"0"0"-20"-16,0 0 6 15,0 0 11-15,0 0-5 0,0 0 8 16,0 20 15-16,0-14 25 16,0 1-11-16,0 2-20 15,0 2-6-15,0 2 24 16,0 4-15-16,0 2-9 15,0 6 28-15,0 4-31 16,0 2 6-16,-4 7 11 16,2 4-1-16,0 3-16 15,0-1 5-15,2-1-13 16,0-5-5-16,0-7-1 16,0-10-2-16,0-4-1 15,0-6-3-15,0-7 4 16,0-2-4-16,0-2 0 15,0 0-7-15,0 0-29 16,0 0-24-16,0 0-26 16,0-15-123-16,-4-8-35 0</inkml:trace>
  <inkml:trace contextRef="#ctx0" brushRef="#br0" timeOffset="38354.01">22877 3413 101 0,'0'0'9'16,"0"0"3"-16,0 0 54 16,0 0-44-16,0 0-18 0,0 0 17 15,76-67 20 1,-60 45-17-16,-1-4-1 15,1-2-2-15,-3-1 24 0,3 1-24 16,1-3 1-16,-1 1-5 16,2 1 9-16,-4 3-12 15,-4 5-5-15,-3 11 1 16,-2 5 0-16,-5 5-8 16,0 0 6-16,0 0-5 15,0 0-3-15,0 2-3 16,0 16 3-16,0 2 46 15,0 2-26-15,0-1-11 16,0 0 8-16,2 0-1 16,0-2-1-16,3-2-3 0,-3-5-9 15,2 2 2-15,-4-2-5 16,2-2 4-16,-2 4-4 16,0 0 0-16,0-2-3 15,0 4-5-15,0 0-5 16,3-1-2-16,-1 3 1 15,2-3-33-15,3-1-36 16,0-3-14-16,-1-4-85 16</inkml:trace>
  <inkml:trace contextRef="#ctx0" brushRef="#br0" timeOffset="39006.82">23385 3333 255 0,'0'0'37'15,"0"0"-25"-15,0 0 56 16,0 0-20-16,0 0-42 16,0 0 8-16,20-49-5 15,-20 49 16-15,0 0-1 16,0 0-24-16,0 0-23 16,0 11 23-16,0 11 41 0,0 3 5 15,0 8-26 1,3 1 0-16,-1-1-5 0,2 0-2 15,2-4-2-15,0 5 11 16,-2 0-11-16,3 1 0 16,-1 1-8-16,0-5-2 15,0 0 4-15,-2-2-5 16,-2-5 2-16,0 1 1 16,-2-7-2-16,0-3 1 15,3-4-1-15,-3-4-1 16,0 0 0-16,0-2-1 15,0-3-15-15,0 1-21 16,0 0-5-16,0-1-26 16,0-2-51-16,0 0-14 15,0 0 26-15,-5 0-73 0</inkml:trace>
  <inkml:trace contextRef="#ctx0" brushRef="#br0" timeOffset="39525.67">23403 3778 42 0,'0'0'30'0,"0"0"-29"16,0 0 21-16,0 0 24 15,0 0-14-15,0 0 8 0,0 54 21 16,0-28-10-16,5 2 5 16,1 1-37-16,0-5 2 15,6-4 17-15,-3-2-17 16,-1-10 8-16,2-1-9 16,-6-2-3-16,3-5-8 15,-1 0 11-15,2 0 5 16,-2 0 6-16,1 0 5 15,1 0-13-15,-1-7-12 16,-2 0 4-16,2-2-1 16,-1-4-7-16,3 2-2 15,0-5-2-15,0-1 0 0,2-1 3 16,1-2-5-16,0-3-1 16,1 4 0-16,-3 2 1 15,-4 4 0-15,-1 4 3 16,-5 5-3-16,2 1 4 15,-2 1 1-15,0 2 6 16,0 0 0-16,0 0-12 16,0 0-4-16,0 0-13 15,0 0-29-15,0 0-40 16,0 0-23-16,0 0-117 16</inkml:trace>
  <inkml:trace contextRef="#ctx0" brushRef="#br0" timeOffset="54725.68">2584 2704 99 0,'0'0'27'16,"0"0"11"-16,0 0 28 0,0 0 2 15,0 0-24 1,0 0 3-16,0 0-23 0,0 0-7 15,-8-35 2-15,8 35-14 16,-3 0 1-16,0 0-12 16,3 0 0-16,-2 0-7 15,2 0 13-15,0 5 1 16,0 12 2-16,0 12 11 16,0 7 29-16,0 8 1 15,0 3-21-15,0 7 10 16,0-2-20-16,0 0-4 0,0-3-5 15,0-9 2 1,0-13-3-16,-2-9-3 0,2-8 0 16,0-8 0-1,0-1 3-15,0-1-3 0,0 0-4 16,0-8-3-16,-11-17 0 16,-2-7-13-16,-7-3-40 15,-3-3 37-15,4-4-2 16,-2 2-71-16,-1-3 50 15,5 3-7-15,-2 4 17 16,6 3 35-16,6 0 1 16,1 0 18-16,3 2-18 15,3 3 0-15,0 6 39 0,0 9-38 16,0 3-1-16,0 6 3 16,0 4 10-1,0 0-4-15,0 0-9 0,7 0 3 16,11 0 5-16,5 3 20 15,6 14 28-15,2 6-48 16,9 6 17-16,-1 0 19 16,-1 4-21-16,1 3-2 15,-10 1-11-15,-6 1-5 16,0 2-3-16,-5 1 0 16,-5-1 16-16,-6 2-15 15,-1-4 11-15,-6 0-12 16,0-5 2-16,0-4-4 15,-4-4 3-15,-9-8 0 0,-3-1-2 16,-1-4 14-16,-6-1-11 16,-4 0 1-1,-2-7-5-15,0 1 0 0,0-5-3 16,5 0 2-16,4 0-2 16,2 0-9-16,9-14 7 15,0 4-8-15,9-4-31 16,0-5-14-16,0 0 29 15,0-4-96-15,5-1 21 16,15 2-46-16</inkml:trace>
  <inkml:trace contextRef="#ctx0" brushRef="#br0" timeOffset="55280.74">2847 3170 178 0,'0'0'35'0,"0"0"-16"0,0 0 70 15,0 0 4-15,0 0-42 16,0 0-49 0,5-87 3-16,-5 56 6 15,2 0 4-15,2-4-8 0,-2 1-6 16,5-4-1-16,-3 2 0 16,3 0-3-16,4 3 3 15,-2 6-1-15,0 8-13 16,0 5 14-16,-4 7-3 15,-5 5 0-15,2 0-6 16,-2 2-1-16,0 0-13 16,0 0-19-16,2 0 7 15,0 0 22-15,2 6 12 16,1 10 1-16,-1 4 25 0,6 7-15 16,-6 3 4-1,5 5 4-15,-5 1-2 0,3-1 5 16,0 3-4-16,-3-3-5 15,5 1-1-15,-3-3-4 16,4-3-5-16,-4-6-1 16,-1-7 1-16,-3-5-2 15,-2-6-6-15,0 2-30 16,0-1-46-16,0-4 1 16,0 1-34-16</inkml:trace>
  <inkml:trace contextRef="#ctx0" brushRef="#br0" timeOffset="55415.47">2847 3170 156 0</inkml:trace>
  <inkml:trace contextRef="#ctx0" brushRef="#br0" timeOffset="55543.54">2847 3170 156 0,'29'-100'68'0,"-13"84"-45"0,6-3 43 0,0 0-2 0,0 1-6 15,3 3-18 1,-6 4-30-16,0 2-8 16,-5 3-2-16,-1 2 0 15,-3 4-9-15,0-1-52 16,1 1-25-16,-3-2-15 0,2-5-19 16,-1 2 10-1</inkml:trace>
  <inkml:trace contextRef="#ctx0" brushRef="#br0" timeOffset="55893.56">3179 2849 100 0,'0'0'76'0,"0"0"-58"15,0 0 44-15,0 0 32 16,0 0-46-16,0 0-48 16,2 9-4-16,-4 11 4 15,-5 10 23-15,3 0 43 16,0 4-30-16,-1 1-6 15,5-1 4-15,-3 0-18 16,3-5-4-16,0-6 6 16,0-1 3-16,0-10-5 0,0-1-2 15,0-6 2-15,3 0-3 16,2-3 9-16,-1 0-1 16,0-2-15-16,1 0 4 15,-1 0-5-15,0 0-5 16,1 0-4-16,0 0 4 15,3 0 0-15,1 0-16 16,5 0 0-16,-1 0-7 16,3-6-24-16,1-9-26 0,4-4-20 15,-4-8-29-15,-1-2-50 16</inkml:trace>
  <inkml:trace contextRef="#ctx0" brushRef="#br0" timeOffset="56179.46">3446 2878 59 0,'0'0'130'0,"0"0"-128"0,0 0-2 16,0 0 34-16,0 0 30 16,0 0-17-16,9 60 21 15,-5-37-7-15,1-1-28 16,0-2-9-16,1 0-5 15,1 2-9-15,-3 1 1 0,1-1-4 16,-3 0 4 0,-2-2-3-16,3-1-4 0,-3-7-2 15,0-1-2-15,0-3-24 16,0-1-57-16,0-4-57 16,0 1 48-16,-3-4 21 15,-2 0-14-15,-1 0-2 16</inkml:trace>
  <inkml:trace contextRef="#ctx0" brushRef="#br0" timeOffset="56434.28">3346 2918 124 0,'0'0'11'16,"0"0"38"-16,0 0 16 15,118-76-25-15,-75 59-15 16,-4 5-13-16,-3 6-12 16,-5 3-13-16,-6 3-29 15,-5 0-49-15,-5 0-11 16</inkml:trace>
  <inkml:trace contextRef="#ctx0" brushRef="#br0" timeOffset="56856.66">3654 2992 35 0,'0'0'46'0,"0"0"-10"15,0 0-5-15,0 0 10 0,19 118 13 16,-5-103-21 0,-1-3 14-16,1-5-12 0,-1-2-6 15,-2-5-2-15,3 0 6 16,-1 0 7 0,1-10 15-16,1-10-10 15,1-7-12-15,1-4-7 0,-1 0-12 16,-1-1-5-16,-5 4-5 15,-4 1 1-15,-4 5 5 16,-2 4-8-16,0 4 3 16,-2 2-4-16,-14-3-1 15,-5 6-3-15,-2 0-21 16,-2 4 18-16,-1 3-12 16,1 2-5-16,-1 0-11 15,1 0-10-15,1 12 6 16,5 9-2-16,4 0-29 15,1 2 2-15,8-4-12 0,4-7-25 16,2-5-43 0</inkml:trace>
  <inkml:trace contextRef="#ctx0" brushRef="#br0" timeOffset="57513.52">3952 2881 23 0,'0'0'53'16,"0"0"12"-16,0 0 2 15,24 145 7-15,-19-110-19 16,-1-9 0-16,-4-7-10 15,2-9-8-15,-2-3-4 16,0-5-14-16,0-2-5 16,0 0 1-16,3 0 12 15,-3-4 19-15,0-16-16 16,0-6 8-16,0-4-38 16,0 1-18-16,0 1 11 15,0-2-40-15,0 4-25 16,0 6 3-16,0 1 38 0,3 8-34 15,1 6 16 1,2 2 35-16,-4 3 10 0,5 0-1 16,-3 0 1-16,4 0 4 15,0 8 2-15,3 8 3 16,3 3 1-16,-1-4 3 16,1 3 1-16,-1-3-4 15,0-1 8-15,1-1-6 16,-3-2 13-16,0-4 2 15,-4-1 1-15,-1-3-1 16,-1-1 3-16,-1 0-7 16,-4-2-6-16,2 0-9 0,-2 0 14 15,0 0 13-15,0-2 23 16,0-18 21-16,0-7-28 16,0-4-41-16,0 0-3 15,0 0 1-15,-9 1-2 16,1 1-2-16,1 5-6 15,0 6 4-15,3 5 2 16,-1 2-8-16,5 6-24 16,0 5 27-16,0 0-42 15,0 0-58-15,0 0-114 16,0 0-42-16</inkml:trace>
  <inkml:trace contextRef="#ctx0" brushRef="#br0" timeOffset="58349.7">5329 2720 54 0,'0'0'40'15,"0"0"-40"-15,0 0 44 16,2 121 7-16,7-75-24 16,0 3 2-16,0 3-7 15,0-1 3-15,0-7 2 16,-2-4 0-16,-3-2-11 16,0-9-10-16,-1-6 0 15,-3-7-4-15,0-9-2 16,0 1-2-16,0-7-15 15,0-1-14-15,0 0-22 0,0 0-3 16,-9-15-60-16</inkml:trace>
  <inkml:trace contextRef="#ctx0" brushRef="#br0" timeOffset="58812.71">5283 2767 155 0,'0'0'29'15,"0"0"53"-15,0 0-17 0,0 0-18 16,0 0-29 0,0 0-11-16,40-67 5 0,-23 60-4 15,-1-1 1-15,4-1-5 16,2 0 12-16,0 4-7 15,-1 5 5-15,0 0-6 16,-2 0-8-16,-4 14-7 16,1 5-6-16,-1 6 11 15,-3-3 2-15,-2 3 11 16,-5-3-2-16,-3-2-1 16,-2 0-6-16,0 0-2 15,0-1 0-15,-17 2 5 16,-4 0 25-16,-3-2-15 15,2 0-9-15,2-6 0 16,-3-4-5-16,4-5-1 0,0-4 0 16,1 0-6-1,3 0 2-15,-1 0 4 0,3 0-4 16,2 0 2 0,2 0-17-16,4 0 18 0,1 0-9 15,0 0-79-15,4 0-85 16,0 7-4-16</inkml:trace>
  <inkml:trace contextRef="#ctx0" brushRef="#br0" timeOffset="59451.09">5803 3063 13 0,'0'0'200'0,"0"0"-178"16,0 0 42-16,0 0 43 16,0 0-21-16,0 0-40 15,-2-13-21-15,2 13 11 16,0 0-4-16,0 0-7 0,0 0-10 16,0 0-9-16,0 0-4 15,5-3-1-15,10-1 1 16,8 0 8-16,2 0 7 15,-2-3 8-15,2 2-12 16,-2 1-6-16,-3-1-1 16,-5 1-3-16,1-1-1 15,-7 3-2-15,2 2 0 16,-3 0-1-16,2 0 0 16,-1 0-2-16,-1 0-7 15,-4 0-31-15,4 0-22 16,-4 4-35-16,-4 8-65 15,0 1-23-15</inkml:trace>
  <inkml:trace contextRef="#ctx0" brushRef="#br0" timeOffset="59817.75">5784 3174 228 0,'0'0'32'0,"0"0"-11"15,0 0 37-15,0 0 10 16,0 0-19-16,0 0-3 0,44-13-3 15,-26 6 0-15,2 2 3 16,2 0-14-16,1 0-6 16,-1 0 0-16,-2 1-5 15,-2 4-14-15,-5-3-4 16,1 3-2-16,-4 0-1 16,-1 0-8-16,-1 0-45 15,-2 0-35-15,-2 0-90 16,1 0-56-16</inkml:trace>
  <inkml:trace contextRef="#ctx0" brushRef="#br0" timeOffset="60356.04">6517 2778 74 0,'0'0'54'16,"0"0"-54"-16,0 0 9 16,0 0 58-16,0 0-15 15,0 0-23-15,0 66 19 16,0-33 1-16,0-2-2 0,4 11-26 15,3-2 4 1,1-2-15-16,-1 0-2 0,2-7-7 16,-2-3 0-16,-3-1-1 15,1-7 0-15,-5-6-1 16,0-8-8-16,0-6 0 16,0 0-4-16,0 0 0 15,0 0-15-15,-3 0-23 16,-7-3 6-16,-4-16-23 15,-1-7 1-15,-1-8-24 16,0-1 15-16,-2-4 52 16</inkml:trace>
  <inkml:trace contextRef="#ctx0" brushRef="#br0" timeOffset="60759.67">6394 2853 37 0,'0'0'79'15,"0"0"38"-15,0 0-65 0,0 0-31 16,0 0-10-16,0 0 9 15,7-86 1-15,4 70-4 16,5 3-8-16,1 2 3 16,1-2 8-16,3 1-3 15,-2 5 9-15,-1 3-10 16,2 4 10-16,0 0-8 16,-2 0-17-16,0 0-2 15,-4 4-2-15,-4 5 3 16,3 1 0-16,-1-1 0 15,-3 1-4-15,-1-3 3 16,-2 4-5-16,-6-2-11 16,0 7 17-16,0-3 11 0,0 5-8 15,0 0 4-15,-8-2 3 16,-1-1 12-16,1 1-16 16,-6-6-6-16,-1 4 6 15,-3-2-6-15,0-3 0 16,-2-4-14-16,2 0-20 15,0-5-6-15,2 0 8 16,3 0 27-16,7 0-29 16,4-2-16-16,2-6 7 15,0 1-34-15,0-2-62 0</inkml:trace>
  <inkml:trace contextRef="#ctx0" brushRef="#br0" timeOffset="61440.13">6728 3279 103 0,'0'0'82'15,"0"0"-79"-15,0 0-2 16,0 0 33-16,0 0 1 16,0 0-13-16,0-120 16 15,3 95 16-15,-1 1-19 16,2-3-19-16,3 3-6 16,-1-3-1-16,1 0-4 15,-2 3-4-15,-1 6-1 0,3 5 1 16,-5 4 2-16,0 4-2 15,3 1 2-15,-3 1 2 16,2-1-3-16,-2 1-2 16,1 2 0-16,-1-2 2 15,1 3-2-15,-1 0-3 16,0 0 2-16,2 0-8 16,-2 0 2-16,3 0-2 15,-1 0 1-15,0 3 1 0,2 12 2 16,-2 7 5-16,0 1 13 15,1 1 0-15,-1 3-1 16,0 0-5-16,2-3-5 16,0 1 3-16,-2-3 0 15,1-3-2 1,-1-7-1-16,2 1-2 0,2 2-4 16,-4-3 4-16,0 0-31 15,-1-3-52-15,-3-1-28 16,0-4-49-16</inkml:trace>
  <inkml:trace contextRef="#ctx0" brushRef="#br0" timeOffset="61736.05">6733 3146 256 0,'0'0'48'0,"0"0"-27"0,0 0 43 15,0 0 27-15,0 0-56 16,0 0-14-16,4-16 1 16,5 16-7-16,4-7-1 15,3 3 1-15,2 1-13 16,0-3 1-16,2 2-3 0,-1-1-10 15,0 1-39-15,1 4-41 16,-5 0-42-16,1-3-38 16</inkml:trace>
  <inkml:trace contextRef="#ctx0" brushRef="#br0" timeOffset="62065.31">7165 3030 181 0,'0'0'52'0,"0"0"-31"0,0 0 46 15,0 0 16-15,0 0-13 16,0 0-22-16,131-42 15 16,-101 35-5-16,-4 5-26 15,-1-3-6-15,-5 5-17 16,-4-2-8-16,-6 2-1 16,-1 0-7-16,-7 0-56 15,3 0-18-15,-5 0-56 16,0 0-13-16,0 0-55 15</inkml:trace>
  <inkml:trace contextRef="#ctx0" brushRef="#br0" timeOffset="62415.97">7338 2865 98 0,'0'0'65'0,"0"0"-31"0,0 0 21 16,0 0-5-16,0 0-34 16,0 0 9-1,0 33 58-15,0-14-23 0,0-3-26 16,0 8 0-16,0-7-13 15,0 4-7-15,0-6-4 16,0 1-6-16,3 1 0 16,2 1-2-16,-3 0-1 15,0 0-1-15,3 0-14 16,-3-6-50-16,2 0-53 16,2-7-82-16,-1-5 50 15</inkml:trace>
  <inkml:trace contextRef="#ctx0" brushRef="#br0" timeOffset="62802.73">7689 2849 178 0,'0'0'50'0,"0"0"-35"15,0 0 28 1,0 0 17-16,0 0-15 16,4 116-8-16,-2-80 7 0,3-1-14 15,-1 4 2-15,0-4-14 16,4-4-10-1,-4-4-6-15,-2-6-1 0,3-11-1 16,-5-1 0-16,2-7-1 16,0-2-9-16,-2 0-21 15,0 0-14-15,2 0 2 16,-2-14 6-16,0-5-25 16,0-4-36-16,0-6 1 15,-4-4 0-15</inkml:trace>
  <inkml:trace contextRef="#ctx0" brushRef="#br0" timeOffset="63193.85">7673 2763 87 0,'0'0'18'0,"0"0"28"0,0 0 42 16,0 0-22-16,0 0-14 15,0 0-27-15,45-110-3 16,-30 97 24-16,8 2-11 15,1-3-8-15,0 5 2 16,1 3-8-16,-3 2-11 16,3 4-5-16,-3 0-5 15,-2 0 3-15,0 6-1 0,-2 7 3 16,-2 1-3-16,-6 2-2 16,-3-1-3-16,-2 3-4 15,-5 2 0-15,0 0 7 16,0 2 0-16,-9 1 3 15,-11-1-3-15,0 0 7 16,-3-2 5-16,2-3-7 16,-2-1-10-16,-2-2-1 15,5-6-3-15,1-1-28 16,0-3 20-16,4-4-17 16,-1 0-21-16,8 0 0 15,5 0-2-15,1 0-3 16,2 0-28-16,0 0-87 15</inkml:trace>
  <inkml:trace contextRef="#ctx0" brushRef="#br0" timeOffset="63595.8">8045 3108 145 0,'0'0'31'0,"0"0"-22"15,0 0 54-15,0 0-34 16,0 0-19-16,0 0 28 16,2 36 29-16,0-19-16 15,0 2-8-15,4-5-20 16,-4 5-12-16,0-3-3 0,-2-4 0 16,0 0-8-1,0-3 4-15,0-2-3 16,2-1-2-16,-2 0-11 0,0 1-53 15,0-2-43-15,0-3-2 16,0 1-32-16</inkml:trace>
  <inkml:trace contextRef="#ctx0" brushRef="#br0" timeOffset="64251.6">8045 3041 92 0,'0'0'39'0,"0"0"2"0,0 0 43 16,0 0-14-16,0 0-22 15,0 0-16-15,72-55 5 16,-66 55 2-16,-4 0-18 15,3 0-18-15,-3 0-3 16,0 0-15-16,0 4-6 16,0 11 11-16,-2 6 6 15,0 3 4-15,0 1 5 16,-8-3-5-16,-1 0-12 16,-3-4-7-16,4-4-39 15,1-6 3-15,5-4 4 16,2-2 15-16,0-2 36 15,0 0 12-15,0 0-9 16,0 0-3-16,0 0-1 16,11 0 1-16,3 0 58 15,-1 0-22-15,0 0 14 0,1 0-1 16,-6 0-17-16,-1 0-13 16,0 7-18-16,-3-2-1 15,-1 2-2-15,-1 3-5 16,-2 1 7-16,0-1 0 15,0 4 13-15,0-4-6 16,0 1-7-16,0 1-4 16,-7-4 4-16,-2 3 6 15,-2 1 3-15,-2-1-9 16,-1-2 0-16,1 0-29 16,1-3 8-16,2-1-1 0,1 0 0 15,5-1 22-15,-2-2 0 16,6 0 0-16,0-2-3 15,0 0-7-15,0 0 0 16,0 0-10-16,0 0-8 16,0 0-6-16,0 0-3 15,0 0-74-15</inkml:trace>
  <inkml:trace contextRef="#ctx0" brushRef="#br0" timeOffset="66921.5">11251 2689 164 0,'0'0'116'16,"0"0"-64"-16,0 0 25 0,0 0 43 16,0 0-20-1,0 0-32-15,0-58-31 0,0 58 2 16,0 0-4-16,0 0-7 16,0 0-24-1,0 0-4-15,0 12-30 0,0 12 1 16,0 7 27-16,7 4 2 15,2 1 9-15,2 2 6 16,1-1-9-16,-6 0-4 16,-2-4-2-16,1-6-7 15,-3-5-34-15,0-9 9 16,-2 1-32-16,0-7-16 16,0-1-1-16,0-4-75 15,0-2-32-15</inkml:trace>
  <inkml:trace contextRef="#ctx0" brushRef="#br0" timeOffset="67362.39">11215 2544 80 0,'0'0'104'16,"0"0"-82"-16,0 0 16 0,0 0 31 16,0 0-17-16,0 0-23 15,67-93 3 1,-44 86-6-16,-5 2-5 16,1 5-11-16,2 0 3 0,1 0-13 15,2 18 16-15,1 2-1 16,-1 0-14-16,-5 0-1 15,-4-2 0-15,-7 0-4 16,-2-1 2-16,-6 4 1 16,0-2 1-16,0 2 6 15,-16 1-6-15,-3-4-2 16,-4 0 2-16,0-5 4 16,-2-4-4-16,6 0-11 15,1-6-4-15,-1-3-12 16,2 0 25-16,1 0-13 0,-1-5-4 15,3-2-45 1,5 0-20-16,3 5 37 16,4 2-11-16,0 0-91 0</inkml:trace>
  <inkml:trace contextRef="#ctx0" brushRef="#br0" timeOffset="67943.89">11574 3121 61 0,'0'0'34'0,"0"0"-19"15,0 0 62-15,0 0 7 16,0 0-43-16,0 0-40 16,0-71 9-16,0 44 22 15,0 1-8-15,0-4-7 16,0-1 6-16,0-2-10 15,3 0-13-15,1 0 0 16,2 7 0-16,-1 9 0 0,0 3 1 16,-3 5-1-16,0 5 0 15,-2 4-1-15,0-3-1 16,5 3-5-16,-1-1-15 16,2 1-4-16,1 0 15 15,-2 0 5-15,2 0 5 16,-1 0-9-16,3 8 10 15,-3 6 24-15,2 5-8 0,-2 4-5 16,-2-1 7 0,3 6-2-16,-3-2-6 0,2-2-3 15,-2 1-1-15,0-3-2 16,-2 1-2 0,3-4-2-16,-5 1 0 15,2-2-2-15,-2-2-27 0,0-3-36 16,0-6-42-16,0-7-19 15</inkml:trace>
  <inkml:trace contextRef="#ctx0" brushRef="#br0" timeOffset="68218.3">11550 2941 175 0,'0'0'144'0,"0"0"-133"0,0 0-4 16,0 0 28-16,0 0 6 15,0 0-33-15,73-27-5 16,-48 21-3-16,1 1 0 15,1-2-15-15,-2 2-54 16,0 1-136-16</inkml:trace>
  <inkml:trace contextRef="#ctx0" brushRef="#br0" timeOffset="68635.23">12063 2798 168 0,'0'0'164'0,"0"0"-149"0,0 0 35 16,0 0 46-16,0 0-41 16,0 0-20-16,23 0 7 15,-9 0-3-15,1 0-13 16,-1-1-9-16,1-2-14 15,-1 3-1-15,-1 0-2 16,-3 0-6-16,-4 0-28 16,1 0-16-16,-3 0-20 15,-2 0-50-15,-2 4-45 16,0 5-63-16</inkml:trace>
  <inkml:trace contextRef="#ctx0" brushRef="#br0" timeOffset="68829.75">12063 2798 212 0</inkml:trace>
  <inkml:trace contextRef="#ctx0" brushRef="#br0" timeOffset="68974.2">12063 2798 212 0,'-25'116'57'0,"25"-116"-50"0,0 0 18 0,0 0 31 0,8 0-11 0,6 0 2 15,-1 0 11-15,3 0-4 16,0 0-4-16,0 0-19 16,-6 0-27-16,3 0-2 15,-1 0-2-15,-1 0-5 16,0 0-2-16,-2 0-43 15,2 0-71-15,-2 0-74 16</inkml:trace>
  <inkml:trace contextRef="#ctx0" brushRef="#br0" timeOffset="69992.08">12736 2615 35 0,'0'0'81'16,"0"0"-78"-16,0 0 21 0,0 0 43 15,0 0-21-15,0 0-13 16,19 94 14-16,-13-65-26 15,2 0 1-15,-2 2 12 16,3-4-7-16,0 1-20 16,-2-3-1-16,0 0 1 15,-1-3-2-15,-2-6-4 16,1-4-1-16,-3-4 2 16,0-2 0-16,-2-3-2 15,0-3-5-15,0 2-13 0,0 0-21 16,0-2-5-1,0 0-12-15,-2 0-5 16,-2 0 22-16,-3-13 1 0,3-7-44 16,-3-7 0-16</inkml:trace>
  <inkml:trace contextRef="#ctx0" brushRef="#br0" timeOffset="70434.92">12720 2570 5 0,'0'0'106'0,"0"0"-76"0,0 0-3 16,0 0 60-16,-3-115-4 15,3 97-68-15,11 7 0 16,1-3 17-16,-1 6-3 16,2 3-8-16,3 1-5 15,-3 4-8-15,5 0 1 0,-3 0 0 16,3 0-7-1,-2 11-2-15,-3 0 5 0,0 2-3 16,-3 1 4-16,-2-1 5 16,-1 5 10-16,-1-1-8 15,0 4-10-15,-4-4 15 16,-2 1-12-16,0 0 1 16,0 0-4-16,0-2-3 15,-4-1 0-15,-8-1-3 16,-1-3 3-16,-1-2 17 15,1-3-17-15,-5 1-3 16,3-5-10-16,-4 1-13 16,4-3 17-16,1 0-9 0,4 0-38 15,3 0 24-15,3 0 29 16,1 0 0-16,3 0-11 16,0-5-15-16,0 3-17 15,0-3-30-15,0 3-27 16,0 0-8-16</inkml:trace>
  <inkml:trace contextRef="#ctx0" brushRef="#br0" timeOffset="71254.64">13052 2448 23 0,'0'0'33'16,"0"0"15"-16,0 0 3 15,0 0-13-15,0 0-8 16,0 0-4-16,-10 20 4 15,10-15-8-15,0 2 4 16,0-1-4-16,0 3-6 16,5-3-2-16,2 1 5 0,2 0-3 15,-1-2 4 1,4-3-2-16,-3-2 0 0,-1 0 11 16,2 0-8-1,-4 0 13-15,1 0-11 0,-3 0-7 16,0 0-7-16,4 0-4 15,-2-5-2-15,1-4 1 16,-1 2-4-16,1-2-1 16,-4 2-2-16,1-3 2 15,-2 1 0-15,-2 2 0 16,2 3 1-16,-2 0-4 16,0-1 4-16,0-2-2 15,0 0 2-15,0 1-5 16,0-3 4-16,0 0 1 15,-4 3-7-15,-3 1 7 16,-2 0 1-16,3 3-1 16,-3-2 1-16,1 1 8 0,2 3-5 15,-3 0-4-15,-1 0 3 16,-2 0-3-16,1 0 0 16,0 0 0-16,2 0 2 15,4 0-2-15,-1 0-1 16,4 0 1-16,0 0 0 15,-3 0-5-15,2 0 3 16,-1 9-19-16,-1 3-33 16,1 1-8-16,2 0-32 15,0-1-28-15,2 1-96 0</inkml:trace>
  <inkml:trace contextRef="#ctx0" brushRef="#br0" timeOffset="72154.53">13137 3144 154 0,'0'0'20'0,"0"0"10"0,0 0 46 15,0 0-3-15,0 0-20 16,0 0-12-16,0 0-16 15,4-34-21-15,-2 18-4 16,-2-3 0-16,4-6 2 16,1 1-2-16,-1-4 0 15,0 4 0-15,1 2 0 16,2-1 0-16,-3 4 1 16,3 0-1-16,-3 5-1 15,1 2 1-15,-1 0 3 16,-1 6-3-16,1 1-5 15,1 2 5-15,-3 3 0 16,0 0 0-16,-2 0-1 16,0 0-1-16,0 0 1 0,0 0-8 15,6 0 6-15,-1 0 1 16,0 0 3-16,-1 0-1 16,-2 0 0-16,1 0 0 15,-1 0-5-15,-2 0 0 16,2 0-3-16,0 0 8 15,2 2 1-15,1 6 18 16,2 3 7-16,-2 3-10 0,-1-3-4 16,2 5-1-16,-1 1-8 15,-1-3 2 1,-2 4 0-16,0-3-4 16,1 1 7-16,-3 0-3 0,3-1 2 15,-3-1-5-15,2-1-1 16,0 0 2-16,0-2-3 15,-2-2 2-15,2-2-2 16,-2-1 0-16,2 1-1 16,-2-2-26-16,0-3-18 15,0 0-35-15,0-2-29 16,0 0 4-16,0 0-68 16</inkml:trace>
  <inkml:trace contextRef="#ctx0" brushRef="#br0" timeOffset="72530.23">13143 3007 130 0,'0'0'21'0,"0"0"-17"16,0 0 27-16,0 0 5 0,0 0-22 15,0 0 10-15,0-2 24 16,9 2 3-16,4 0-9 15,3-4 13-15,-3 1-8 16,3 2-16-16,-3-1-18 16,1-1-11-16,-1 1-2 15,1 2-20-15,-2 0-70 16,-1 0-78-16,1 0-98 16</inkml:trace>
  <inkml:trace contextRef="#ctx0" brushRef="#br0" timeOffset="73125.34">13858 2655 216 0,'0'0'36'16,"0"0"-33"-16,0 0 21 16,0 0-15-16,0 0-2 15,0 0-6-15,-20 19 36 16,13-8 18-16,-1-1-3 15,-1 2-9-15,-1-1-6 0,2 2-8 16,-1 3-6-16,-3 0-3 16,6 1-2-16,-5 1 0 15,-1-3 0-15,4 4-6 16,-1-4-5-16,5 0-6 16,-2 0 0-16,4-7 2 15,-2 0-2-15,2 0-2 16,0-1 1-16,2-3-12 15,-2-2-14-15,2 1-10 16,0-2-20-16,0 2-18 16,-3-2-41-16,1 2-30 15,-2-3-31-15</inkml:trace>
  <inkml:trace contextRef="#ctx0" brushRef="#br0" timeOffset="73483.98">13622 2680 130 0,'0'0'146'16,"0"0"-126"-16,0 0 28 15,0 0 44-15,0 0-16 16,0 0-46-16,38 3-11 16,-27 3 16-16,2 7 3 15,1-1-8-15,1 1 2 16,1 0-10-16,-1 1-2 0,1-1-9 16,-3-2-2-16,-3 0-5 15,-2-2-2-15,-1 2-2 16,-5-2-4-16,2 0 1 15,-4-2-20-15,3 3-68 16,-3-1-20-16,0-4-82 16,2 2-61-16</inkml:trace>
  <inkml:trace contextRef="#ctx0" brushRef="#br0" timeOffset="74322.32">13937 2998 1 0,'0'0'78'15,"0"0"-15"-15,0 0 43 16,0 0-2-16,0 0-20 16,0 0-17-16,2 0-5 15,-2 0-20-15,2 0-12 0,-2 0 7 16,2-1-11 0,0-8-11-16,2-5-13 15,-1-2-2-15,1-1 0 0,0-3-6 16,4 0-5-16,-4 0-16 15,3 1-1-15,-1 6 3 16,-2 1 2-16,1 2 11 16,-3 1 7-16,3 2 2 15,-3 5-7-15,-2 0 3 16,0 2 7-16,0 0 0 16,0 0 1-16,0 0 0 15,0 0 2-15,0 0-2 16,0 0-1-16,0 0 0 15,0 0 4-15,0 0-4 0,0 0 6 16,2 0-5 0,1 0 1-16,1 0 16 0,0 0-1 15,3 6-17 1,0 6 2-16,0 0-2 0,-3 0 7 16,2-1 14-16,-1 1-12 15,4-2-3-15,-2 1 2 16,-1 4 9-16,1-5 2 15,-1 4-4-15,2-3-8 16,-4-2-3-16,0 4-3 0,3-2 1 16,-5 3-2-1,2-3-1-15,1-2-26 16,0-3 24-16,-3 1-18 16,-2 0-23-16,0-1-67 0,0 1 18 15,0-3-31-15,0 3-11 16,0-5-38-16</inkml:trace>
  <inkml:trace contextRef="#ctx0" brushRef="#br0" timeOffset="74667.12">13968 2958 106 0,'0'0'138'0,"0"0"-109"0,0 0 13 16,0 0 82-16,0 0-24 15,0 0-43-15,11-8 2 16,-1 8-4-16,0 0-16 15,3-2-9-15,0 2-18 16,-1 0-6-16,0 0-1 16,-3 0-5-16,3 0 0 15,-1 0-4-15,0 0-18 16,-2 0-30-16,-2 0-36 16,-5 0-45-16,-2 0-123 15</inkml:trace>
  <inkml:trace contextRef="#ctx0" brushRef="#br0" timeOffset="75672.65">11381 3837 4 0,'0'0'229'0,"0"0"-229"16,0 0 9-16,0 0-6 16,0 0 37-16,0 0-25 15,0-10-3-15,0 10 13 16,0 0-22-16,0 21 2 16,0 3 15-16,0 7 30 15,0 9-26-15,6 0-8 16,1 0-5-16,-3-2 9 15,5-5-4-15,-2-1-6 16,0-5-4-16,1-3-3 16,-3-1-2-16,-1-6-1 0,1-3 0 15,-3-5-21-15,-2-7-11 16,3-1-10-16,-3-1-25 16,0 0-24-16,0 0 3 15,0-3 23-15</inkml:trace>
  <inkml:trace contextRef="#ctx0" brushRef="#br0" timeOffset="76189.08">11367 3801 74 0,'0'0'21'15,"0"0"-19"-15,0 0 5 16,0 0 31-16,0 0-4 16,0 0-21-16,78-121-1 15,-65 115 29-15,6-1-3 16,0 0-5-16,4 5-3 16,1 0-13-16,-1 2 5 15,-2 0 26-15,0 0-30 0,-1 9-14 16,-3 9-4-1,0 1-2-15,-2 6 2 16,-4 2 0-16,-2-1 0 0,-5 0 0 16,-1 0 5-16,-3 0 2 15,0-3-3 1,0-1-3-16,-5-4 0 0,-6-5-2 16,-3 1 2-16,-1-3-1 15,-3-2 4-15,-4-3-4 16,0 1-20-16,-3-5 4 15,-4-2 0-15,2 0 5 16,3 0 11-16,1 0-8 16,8 0 8-16,1 0 16 0,6 0-10 15,-1 0-6 1,2 0-13-16,5 0 9 0,-3 0-2 16,5 0 2-16,0 0-18 15,0 0-63-15,0 0-63 16,5 0 29-16</inkml:trace>
  <inkml:trace contextRef="#ctx0" brushRef="#br0" timeOffset="76672.95">11764 4130 6 0,'0'0'49'16,"0"0"-42"-16,0 0 11 15,0 0 32-15,0 0 4 0,0 0-7 16,-5 78-8-16,5-57-27 16,0-2 11-16,0 2 0 15,0-4 2-15,0 2-7 16,0-7-7-16,0 2-5 15,0-5-6-15,0-2 2 16,0-5-2-16,0 0-6 16,0 1-6-16,0-3-17 15,0 0 7-15,0 0 2 16,0 0-17-16,-4 0-60 16,0-5 2-16,-2-9 23 15</inkml:trace>
  <inkml:trace contextRef="#ctx0" brushRef="#br0" timeOffset="77299.98">11733 4110 20 0,'0'0'68'0,"0"0"-15"16,0 0-15-16,0 0 8 15,0 0 6-15,0 0-10 16,77-68 2-16,-70 68-17 15,-4 0-26-15,-1 0-1 16,2 0-10-16,-2 1-5 16,0 10 11-16,-2 1 0 15,0 4 4-15,0 1 1 16,0 2-1-16,0 0-29 0,-13 0 8 16,2-3-8-16,2-1 28 15,3-4-18-15,1-6-4 16,5 3 8-16,0-7-4 15,0-1 5-15,0 0 13 16,0 0-5-16,13 0 6 16,3 0 19-16,4 0 37 15,0 0-5-15,3 0-13 16,-6 0 5-16,-3 0-4 16,-3 0-18-16,-7 0-10 15,0 0-11-15,-4 0-4 16,0 10 3-16,0 1-1 15,0-1 2-15,0 4 21 0,0-2 11 16,-6-1-14-16,-5 2-15 16,-1-1-3-1,1-1 2-15,-1-1-2 16,0 2 5-16,-1-3-1 0,1-2-2 16,1-4-1-16,0 2-1 15,2-3 1-15,0 0-1 16,1-2 2-16,1 0-2 15,0 0 3-15,4 0 3 16,-1 0-1-16,2 0-1 16,0 0 0-16,-2 0-3 0,1 0-1 15,-1 0-1 1,2 0-2-16,2 0-13 16,0 0-10-16,0 0-21 0,0 0-46 15,0 0-77-15</inkml:trace>
  <inkml:trace contextRef="#ctx0" brushRef="#br0" timeOffset="77737.66">12167 4073 116 0,'0'0'140'0,"0"0"-122"15,0 0 20-15,0 0 19 16,0 0-6-16,0 0-22 16,0 0-3-16,6 0 8 0,10-5 12 15,0 0-4-15,2-1 0 16,-1 1-7 0,-1 3-20-16,-3 0-10 0,3 0 0 15,-5-1-5-15,1 3 0 16,-4 0-3-16,-1 0-26 15,-3 0-14-15,0 0-18 16,-4 0-36-16,0 0-46 16,0 9-43-16</inkml:trace>
  <inkml:trace contextRef="#ctx0" brushRef="#br0" timeOffset="78100.28">12150 4187 168 0,'0'0'96'0,"0"0"-84"16,0 0 84-16,0 0 10 15,0 0-42-15,0 0-20 0,84-19-14 16,-68 17-1 0,-3 2-11-16,1 0-14 0,1 0-4 15,1 0-2-15,1 0-4 16,1 0-31-16,2 0-26 15,-2 0-38-15,0 0-63 16,2 0-94-16</inkml:trace>
  <inkml:trace contextRef="#ctx0" brushRef="#br0" timeOffset="78538.32">12798 3888 6 0,'0'0'117'0,"0"0"-101"15,0 0 36-15,0 0 27 0,0 0-13 16,0 0-4-16,26 124-12 16,-17-99-19-1,0-1-9-15,-2-2 6 0,-1 1-5 16,-1-3-12-16,0 0-7 16,-3-3 3-16,0-3-5 15,0 0 1-15,0-5-2 16,-2-3 6-16,0 3-6 15,0-2-1-15,0 0 0 16,0 0-8-16,-8-3-36 16,-2-4-16-16,1 0-9 15,3 0 0-15,-1 0-7 16,3-13-27-16,1-3-5 16,3-8 57-16</inkml:trace>
  <inkml:trace contextRef="#ctx0" brushRef="#br0" timeOffset="79153.86">12793 3884 3 0,'0'0'52'0,"0"0"-46"0,0 0 17 15,0 0 37-15,0 0 1 16,0 0-29-16,22-70-3 15,-17 63-7-15,1 4 3 16,1-5 4-16,0 3-1 16,4-3-4-16,0 0-3 15,2 0 5-15,-2-1-6 0,1 2-11 16,-3 5 3 0,-3-2-6-16,2 4 0 15,-4 0 8-15,0 0 4 16,3 0 0-16,-3 0-2 0,5 0-4 15,0 13-10-15,0-1 1 16,2 1 7-16,0-2-3 16,-2-1 0-16,0-3-2 15,-5 0-1-15,3 4 1 16,-2 1-2-16,-1-2-3 16,0 7-3-16,-2-4 3 15,-2 0 1-15,3 1 13 16,-3-3-7-16,0-2-7 0,0 0 1 15,0-1-1 1,-3-1-4-16,-7 2-1 16,-4 0 5-16,1 0 13 15,-5 0-6-15,3 0-3 0,-4-2-4 16,2-1 2-16,1-2-1 16,3-1 3-16,-1-3 0 15,1 0-1-15,2 0 2 16,-3 0 0-16,6 0 0 15,-1 0 5-15,0 0-9 16,4 0 3-16,1 0-1 16,2 0-3-16,2-3-13 15,0 1-23-15,0 0-28 16,0 0-43-16,0-2-52 16,2 2-68-16</inkml:trace>
  <inkml:trace contextRef="#ctx0" brushRef="#br0" timeOffset="79810.42">13139 3787 173 0,'0'0'34'0,"0"0"-29"16,0 0 34-16,0 0 4 15,0 0-14-15,0 0-9 16,0 33 9-16,2-28 7 16,4-1 8-16,3-1-15 15,3-1-1-15,-1-2 1 0,2 0 15 16,0 0-4 0,-2 0-11-16,1 0-7 0,-6 0-11 15,1 0-8-15,-3-2-1 16,-2-3-1-16,1 1-1 15,-1-5 0-15,0 2 2 16,0 1-2-16,1-4 1 16,-3 6 0-16,0 0-1 15,0-4 1-15,0-2-1 16,0-1 5-16,0-1-5 16,-3 1-4-16,-6 1-5 15,3-2 2-15,-3 5-8 16,2 3-9-16,-2 4 6 15,3 0-1-15,-5 0 19 16,-1 0-7-16,-1 0-13 16,-3 7-2-16,-1 2 14 15,3 2-10-15,1-2-3 0,4-1 2 16,2 1 4-16,3 5 1 16,4-1-72-16,0 3-27 15,0 0 13-15,0 1-16 16</inkml:trace>
  <inkml:trace contextRef="#ctx0" brushRef="#br0" timeOffset="80962.39">13228 4286 193 0,'0'0'40'0,"0"0"-35"15,0 0 39-15,0 0 16 16,0 0-59-16,0 0 6 16,0 9-7-16,0 3 32 15,0 3 13-15,0 1-17 16,0 0-10-16,0-1-3 15,0 3-9-15,0-3-2 16,0 1 0-16,0 0-4 16,0-4 1-16,0-5-1 15,0 1 4-15,2-6-4 0,-2-2-2 16,0 0 0 0,2 0-7-16,-2 0-9 0,0 0 2 15,0-7 9-15,0-7 4 16,0-3-28-16,0-4-10 15,0 2 5-15,0-2 1 16,0-1-11-16,0-3 18 16,-2 6 8-16,2 1-5 15,0 0 4-15,0 7 21 16,0 0 20-16,0 0 9 16,0 2-6-16,9 0 5 15,-3 1 0-15,3 5-10 16,1-4-10-16,-2 1-3 0,1 0-3 15,0 2 7-15,-2 2 12 16,-1-1 12-16,-1 3 2 16,-3 0-2-1,2 0-14-15,-4 0-19 0,0 3-11 16,0 9 2 0,0 1-9-16,0 2 18 0,-4 3 16 15,-7 0-13-15,-3-2-3 16,1-1-18-16,2 1-3 15,0-5-7-15,6 0-1 16,3-7 19-16,2 1 10 16,0-5-2-16,0 0-3 15,0 0-2-15,7 0 7 16,4 0 6-16,4 0 23 0,4 0 5 16,-2 0 10-1,-3 0-10-15,-1 0-4 0,-2 0 1 16,-2 0-9-16,0 0-5 15,-5 0 8 1,3 4-15-16,-2 3 3 0,-3-2-13 16,0-1 1-16,-2 2-1 15,0-1 3-15,0 4 3 16,0-3-4-16,0 4 5 16,0 0 5-16,0-1-6 15,-6 2 2-15,-4-1-6 16,2-1-1-16,-1-3 2 15,-3 0-3-15,6 1-4 0,-5-4 4 16,3-1 0 0,0 1-6-16,1-3 6 0,1 0-1 15,2 0 1 1,-2 0-5-16,2 0 3 0,0 0 1 16,-1 0-8-16,3 0 0 15,2 0-10-15,-2 0-31 16,0 0-41-16,2 0-26 15,-2 0 0-15,2 0-70 16</inkml:trace>
  <inkml:trace contextRef="#ctx0" brushRef="#br0" timeOffset="81577.11">13840 3950 68 0,'0'0'6'16,"0"0"15"-16,0 0 50 16,0 0-25-16,0 0-29 15,0 0 4-15,-7 7 50 16,1 4-15-16,-3 4-17 0,2 1-2 16,-2-1-16-16,1 6 4 15,-1-6 4-15,1 5 13 16,4-7-6-16,2 1-17 15,0-1-8-15,2-1-8 16,-2-2-1-16,0 2 0 16,-3 0-1-16,3-5-1 15,0 5 2-15,2 0-2 16,0-6 0-16,-2-1-17 0,0-1-11 16,2-3-15-1,-4-1-45-15,2 0-3 16,0 0 0-16,-2 0 29 15,0-3-130-15</inkml:trace>
  <inkml:trace contextRef="#ctx0" brushRef="#br0" timeOffset="81880.8">13653 4021 72 0,'0'0'204'0,"0"0"-186"16,0 0 19-16,0 0 49 15,0 0-4-15,0 0-25 0,31-2-24 16,-17 16-13 0,-1-1 9-16,3 2-4 15,-3 1 4-15,1-1-2 0,-3-1-19 16,-3-2-3-16,2-4-5 15,-4 0 0-15,-1-1-1 16,-1 1-36-16,0-4-14 16,1 2-61-16,-1-4-31 15,3 3 12-15,-2 0-59 16</inkml:trace>
  <inkml:trace contextRef="#ctx0" brushRef="#br0" timeOffset="86171.82">14008 4220 106 0,'0'0'61'0,"0"0"-49"16,0 0 60-16,0 0 14 16,0 0-16-16,0 0-38 0,0-12-4 15,0 12 1-15,0 0-12 16,0 0-17-16,0 0-11 15,0 0-31-15,0 0-10 16,0 0 51-16,0 0 1 16,0 0 10-16,0 0-5 15,0 0-4-15,0 0 0 16,0 0-1-16,0 0-4 16,0 0-13-16,0 4 17 15,0 11 7-15,0-2-4 16,0 4 3-16,0 2-4 15,0 0 0-15,0 2 5 0,2-4-2 16,2-1 2 0,0-1 0-16,1-4-6 15,-3-1-1-15,0-1 4 0,-2-3-2 16,0 0-2 0,3-3 2-16,-3-1-2 0,0-2 0 15,0 0 0-15,0 0-3 16,0 0 2-1,0 0-4-15,0 0-17 0,0-9-35 16,0-2 52-16,0-5-5 16,0 1 8-16,-3 0 0 15,-1-6 1-15,1-1 0 16,1 0-1-16,0-3-18 16,0 1 16-16,2-1-6 15,0 3 4-15,-2 1 6 0,2 2 2 16,0 3 7-16,0 1 7 15,0 3 14-15,0 5 7 16,0 3 3-16,0 4-5 16,0 0-11-16,0-2-13 15,0 2-6-15,0 0 0 16,0 0 1-16,0 0-4 16,0 0 14-16,8 0-1 15,6 0-9-15,1 0-2 16,2 0 3-16,-2 0 3 15,1 0-8-15,-5 0-2 16,-3 6-2-16,2 6-10 0,-6 1 2 16,-2 0 4-1,-2 6 6-15,0-2 1 16,0 4 1-16,0-2-2 0,-2 2 8 16,-12-2-8-16,1 0-10 15,2-4 3-15,0-2-1 16,0-1-19-16,2-3-6 15,0-1-13-15,2-3 1 16,3-3 28-16,0-2 11 16,4 0 6-16,0 0 8 15,0 0 0-15,0 0-8 16,0 0 3-16,0 0 16 16,0-2-12-16,2-3 4 0,4 3 3 15,3 0-5-15,0-1 1 16,2 3 5-16,0-1 1 15,3 1-1-15,-1 0 7 16,1 0-6-16,-6 0-5 16,1 0-11-16,1 0 5 15,-4 1-3-15,1 8-1 16,-1 0 1-16,-2 1 3 16,1-1 8-16,0-3-7 15,-3-2-3-15,0 1-3 16,-2-1-12-16,0 3 12 15,0 2 9-15,0-1-1 16,0 1 5-16,0 0-7 16,0-2-2-16,0-2-2 15,0-2 0-15,0 1-2 0,0-3-9 16,-2 2 9-16,-5-1 5 16,-4 0-1-16,0 2-1 15,-3 1-3-15,1 0 1 16,-1 0 0-16,4-1 0 15,-1-3-1-15,-1 3 4 16,3-4-4-16,3 1 2 16,-1-1 0-16,0 0 3 15,0 0-3-15,1 0 11 16,0 0 17-16,-1 0-7 16,2 0-1-16,0 0-1 15,3 0 2-15,0 0-8 0,2-5-15 16,0 0-1-1,-2-3-2-15,2 4 1 0,0-3 2 16,-2 3 0-16,0 4 11 16,0 0-4-16,2 0-7 15,-3 0-2-15,1 0-11 16,2 0-19-16,0 0-22 16,0 0-46-16,0 0-79 15,0 2-32-15</inkml:trace>
  <inkml:trace contextRef="#ctx0" brushRef="#br0" timeOffset="96861.7">2624 4756 269 0,'0'0'0'0,"0"0"1"15,0 0 21-15,0 0 50 16,0 0-48-16,0 0 8 15,0 0 35-15,0 0 8 16,0 0-20-16,0 0-12 16,0-2-11-16,6-13-1 15,8-8-1-15,7-8-11 16,-4-4-5-16,6-10-7 16,-1-4 0-16,-2-1-5 15,0 0-2-15,-5-2 1 16,-1 3-1-16,-3 3 0 0,-3-1-8 15,0 7 7-15,-2 7-1 16,-1 7-17-16,-3 7 18 16,0 5 1-16,-2 3-24 15,2 5 3-15,-2 1 13 16,0 5-2-16,0 0-10 16,0 0 2-16,0 0-10 15,0 0 10-15,0 0 14 16,0 0 1-16,0 0 0 15,0 0-5-15,0 0-13 16,0 5-11-16,0 8 32 16,0 7 0-16,-4 6 2 15,-7 4 4-15,1 5-3 16,0 8 0-16,1 1 9 0,-1 1-3 16,6-3 1-16,0-4-1 15,2-3 1 1,2-5 1-16,0-8 5 0,0 0-3 15,0-6-6-15,0-2 8 16,6-2 1-16,4-2 0 16,-2 1-1-16,3-4 6 15,-5-3-14-15,4-2-1 16,-1 0 9-16,-1-2-3 16,2 0 5-16,-1 0-2 15,-1 0-11-15,2 0-1 16,-2 0 3-16,1 0-6 15,2-11-7-15,-4 3-23 16,2-4-32-16,-5 3-38 0,1-2-33 16,-5 2-110-16</inkml:trace>
  <inkml:trace contextRef="#ctx0" brushRef="#br0" timeOffset="97193.17">2731 4411 125 0,'0'0'119'0,"0"0"-118"0,0 0 18 16,0 0 66-16,0 0-28 16,0 0 10-16,27-22-16 15,-9 13-7-15,0-2-16 16,1 4-14-16,-1 0-13 16,1 3-1-16,-2 2-18 15,-3 0-48-15,1 2-74 0,-9 0-50 16</inkml:trace>
  <inkml:trace contextRef="#ctx0" brushRef="#br0" timeOffset="100359.17">2907 4643 34 0,'0'0'59'16,"0"0"21"-16,0 0-12 0,0 0 5 16,0 0-16-16,0 0-19 15,93-58 3-15,-81 45-9 16,-3-3-13-16,-3 1-14 15,-2 1-5-15,0-2 3 16,-4 1-3-16,0 3-11 16,0-1 5-16,0 5-20 15,0 3-7-15,-12 0-8 16,3 5 12-16,-3 0 29 16,2 0 12-16,1 0-10 15,-3 12-2-15,4 3 0 16,1 4 0-16,1-4 1 0,1-2 0 15,0-1 1-15,3-3-4 16,2-1 2-16,0-1 0 16,0 2 5-16,0 0 12 15,0 4-1-15,0 3 2 16,7-1-1-16,2-2-3 16,2-1-8-16,3-5-4 15,-1-4-1-15,-3 2 10 16,2-3 1-16,-1-2 1 15,1 0 14-15,1 0-17 16,0-10-3-16,3-7-3 16,-1-2-1-16,3-2-3 15,0 0-6-15,-3-4 1 0,1 0 3 16,0 1-7 0,-5 2 3-16,0 5 0 15,-4 4-17-15,-5 4 11 16,0 3 12-16,-2 3 1 0,0 3 1 15,0 0 0-15,0 0-2 16,0 0-5-16,0 0-16 16,0 3 19-16,2 10 2 15,0-1 23-15,0 3-16 16,2 3 7-16,-2-3 16 16,-2 1-12-16,2 0 1 15,-2-1-8-15,0-1 1 0,2 2 2 16,-2-6-1-1,2-1 4-15,-2-4-6 16,0-3-4-16,2-2-1 16,-2 0 11-16,2 0 10 15,1 0-13-15,-3 0-13 0,2 0 13 16,4 0-7-16,2-11-4 16,0-3 11-16,3-1-14 15,3-3 6-15,1-2-4 16,-1-1-2-16,-1 5-1 15,-4 0 0-15,-2 6-5 16,-3 3 5-16,-4 7 0 16,0 0-4-16,0 0 5 15,0 0-9-15,0 0-7 16,0 0-14-16,0 0 16 0,0 9-2 16,0 9 16-16,0 0 3 15,0 3 4-15,0-2-5 16,0-1 4-16,0 1-2 15,7-4 0-15,-1-4 1 16,1-2-5-16,-3-4-1 16,4-4-4-16,-4-1 5 15,0 0 2-15,1 0 5 16,-1 0 4-16,0 0 3 16,6 0-4-16,-2-12 2 0,3-5-6 15,3-2-6-15,-3-2-3 16,0-3-12-16,0-2-6 15,-2-4-23 1,-2 1 7-16,-2 5-6 0,-3 1 31 16,-2 10 12-16,0 4 3 15,0 5-2-15,0 1 7 16,0 3 8-16,0 0-1 16,0 0-10-16,0 0-5 15,2 0-10-15,2 0 10 16,3 3 3-16,4 6 3 15,0-1 13-15,2 6 5 16,4 2-15-16,-2 3 9 0,-1 3-14 16,-2 4-2-1,-1-3 7-15,-3 3-8 0,-2-4 0 16,-2 0 2 0,-4-2 1-16,0-2-4 15,0-1-4-15,-6 0 3 0,-8-5-12 16,-1 0-20-16,-1-8 0 15,5 1 2-15,3-5 18 16,3 0 13-16,5 0-1 16,0 0-8-16,0 0-11 15,0 0 18-15,0-7 2 16,0-2 2-16,7-2-2 16,1 0 0-16,1 2 1 15,3-2 1-15,1 2-2 16,1 3 6-16,-4-4 9 15,3 1-4-15,1 0-2 0,-1 1 2 16,1-4-11-16,-1-1 3 16,1 0-1-1,-3-3 3-15,-3 0-4 0,-3-2-1 16,-3 3 1-16,0 3-1 16,-2 4 0-16,0 1 2 15,0 2-1-15,0 3 0 16,0 2-2-16,0 0 1 15,0 0-11-15,0 0 1 16,0 0-1-16,0 5-11 16,0 7 22-16,0 5 1 15,0 1 2-15,0 0-1 0,0-3 4 16,0 4 3-16,0-7 5 16,0 0-2-16,0-1-4 15,7-5-1-15,2 1-2 16,0-3-5-1,0-4 2-15,2 0 5 0,0 0 1 16,3 0 8-16,-1 0-12 16,1-6-1-16,-1-3 3 15,-3-2 0-15,-2 4-6 16,-2-2-1-16,-1 0-12 16,-3-1 7-16,-2 3-4 15,2-1-4-15,-2 4 9 16,0 4 5-16,0 0 0 0,0 0-5 15,0 0-9 1,0 0-3-16,0 0 17 16,0 0 0-16,4 9 5 15,3-2 3-15,2 2-2 0,4-3-2 16,-1-3 16-16,-1 1-8 16,0-4-9-16,0 0 24 15,2 0-9-15,3 0 2 16,-1 0-8-16,-2-9-5 15,1-4-4-15,-3 0 2 16,-1 1-5-16,-6 2-7 16,-4 1-2-16,0-3 5 15,0 3-3-15,0-4-8 0,-10 1-28 16,-5 4 7 0,-1-3-12-16,1 2 10 0,-1 6-8 15,1 1-1-15,1 2 27 16,1 0 10-16,2 0-26 15,0 7 24-15,2 8 8 16,2 1 4-16,3-2-1 16,4-4 1-16,-2-1 3 15,2-1 5-15,0-1-4 16,0-1-1-16,0 0 12 0,2 1 11 16,5-1-12-1,1-1-9-15,4 0 0 16,-3-5 11-16,1 0 4 15,4 0 13-15,-3 0-6 0,2 0-9 16,3-11-4-16,-1-6 2 16,1 0-8-16,-3-1-3 15,1 3-3-15,-3-1 1 16,1 1-3-16,-4 1 0 16,1 5 1-16,-3 1-1 15,-1 3 0-15,-2 3 0 16,-3 0-1-16,2 2-3 15,-2 0-3-15,0 0-6 16,0 0-10-16,0 0 23 16,4 9 9-16,-1 3 3 15,1 2-2-15,-2-3 0 16,2 4 6-16,1 2-1 0,-1-2-7 16,1 0 5-1,0-2 2-15,-1-4-4 0,-2 0-2 16,0-4 0-16,0-2-2 15,1-3 0-15,-3 0 1 16,2 0 0-16,-2 0-6 16,0 0 3-16,2 0 9 15,-2 0-1-15,4 0 3 16,4 0-12-16,-2-8 5 16,5-5-5-16,-1 1-4 15,0-4 0-15,-1-1-5 16,3 4 1-16,-2 0-2 0,1 0 1 15,3-1 2 1,1 1 2-16,-3 2 0 0,-5 4-4 16,-3 0-9-16,-2 5 5 15,-2 2 4-15,2 0 2 16,-2 0-5-16,0 0-2 16,0 0-6-16,0 0 13 15,0 0 3-15,0 7 6 16,2 2 9-16,0 2-5 15,3 0-1-15,0 0-1 16,2 2 0-16,-1 1 9 0,-2 0-8 16,3 1-2-1,0 0-3-15,2-3-1 16,-1-2-2-16,1-1 3 16,3-1-4-16,-1-4 0 15,3-1 2-15,-1-3 12 16,3 0 9-16,1 0-2 0,3 0-3 15,2-10-13-15,-4-4-3 16,0 2-2-16,-5 1-10 16,-6-1-5-16,0 3 0 15,-5 1-4-15,-2-2 0 16,0 1-12-16,0-1-8 16,0-2-15-16,-2 1-29 15,-12 2 13-15,1 2 11 0,2 6-15 16,0 1 42-1,2 0 32-15,0 0 0 0,0 6 3 16,5 9 32-16,-3 0-4 16,5-1 14-16,-3 5-7 15,5-2 0-15,-2-1-2 16,2-1-14-16,0-3-8 16,0-3 7-16,0 0 2 15,0-2-8-15,7-1 2 16,6 3-14-16,3-3-2 15,3 4-2-15,4-4-35 16,-3-2-58-16,2-1-90 16,-2-3-37-16</inkml:trace>
  <inkml:trace contextRef="#ctx0" brushRef="#br0" timeOffset="100888.75">4783 4556 220 0,'0'0'13'16,"0"0"6"-16,0 0 67 15,0 0-23-15,0 0-27 16,0 0-8-16,0 0-20 0,101-76-5 16,-86 54-1-16,-1-1 0 15,1 1 0-15,-2 3-2 16,-3 5 1-16,-6 7 3 16,-4 7-4-16,0 0 20 15,0 0 27-15,0 0-46 16,0 0 5-16,0 12-5 15,0 3-1-15,0 0 4 16,0 1-4-16,0-1 1 16,0 0 2-16,4-3-1 15,7-2-2-15,3-1 1 0,-1-5 16 16,5-4 6 0,-1 0 5-16,4 0 33 0,-1 0-47 15,-1-13-8-15,0-5-1 16,-4 2-5-16,-6 1-19 15,-2-1-19-15,-7 0-1 16,0 3 9-16,0-3-20 16,-11 0-12-16,-9 8 13 15,-5-1-85-15,-2 4-111 16</inkml:trace>
  <inkml:trace contextRef="#ctx0" brushRef="#br0" timeOffset="101587.67">4975 4478 57 0,'0'0'67'15,"0"0"-10"-15,0 0-14 16,0 0-25-16,0 0-8 16,0 0-5-16,98-91-5 15,-83 59-3-15,1-1-4 16,-1-1-2-16,-1 1-3 15,-3-2 2-15,-4-4-7 16,-3 4-50-16,-2-1 5 16,1 3 48-16,-3 4-17 15,0 4 31-15,0 10 17 16,0 6 19-16,0 5 14 16,0 4 8-16,0 0-31 15,0 0 4-15,0 0-23 0,0 0 2 16,0 0-2-16,0 0 24 15,0 10 3-15,0 2-7 16,0 4 14-16,0 1-7 16,0 6-12-16,0 1 1 15,0 1 3-15,0 2-12 16,0-1-4-16,0 2 12 16,0 5-16-16,0-2-4 15,0-3 8-15,0-3 3 16,0-3-8-16,0-2 5 0,7-7 1 15,-1 1-9 1,1-6 4-16,-1 1 2 0,-1-4 8 16,2-1-12-1,-3-1 4-15,0-3-1 0,1 0 1 16,-3 0 3-16,2 0-5 16,4 0-1-16,-2 0-1 15,3-7 1-15,5-4 1 16,-6-2-2-16,3-3-2 15,1 2-3-15,-4-1-2 16,1 6 2-16,-2 2-3 16,0 5 3-16,-5 2 0 15,-2 0-6-15,2 0 6 0,-2 0 11 16,3 0 7 0,1 18 19-16,0 6-6 15,3 4-27-15,0-4-4 0,2-2-19 16,-5-4-63-16,0-6-59 15,-2-7-103-15,-2-5-69 16</inkml:trace>
  <inkml:trace contextRef="#ctx0" brushRef="#br0" timeOffset="101756.81">5420 4193 11 0,'0'0'616'0,"0"0"-600"16,0 0 5-16,0 0 67 0,0 0-88 16,0 0-86-16,0-4-75 15,0 4-141-15</inkml:trace>
  <inkml:trace contextRef="#ctx0" brushRef="#br0" timeOffset="120757.63">5924 4362 36 0,'0'0'53'0,"0"0"-10"0,0 0 35 16,0 0-24-16,0 0-31 15,0 0-4-15,0 0 13 16,0-5 15-16,0 5 14 16,0 0 0-16,0 0 0 15,0 0-7-15,0 0-7 16,0-2-8-16,2 2-11 0,-2-1-23 16,3-4-4-1,-3-2 11-15,2-2-5 0,0-2-6 16,5 2 1-16,1-4-2 15,4-3 0-15,-1 1 0 16,2 1 0-16,-4 2 3 16,2 6-3-16,-2 2 0 15,-5 2-2-15,1 2 1 16,0 0-2-16,-1 0-2 16,0 0-4-16,1 0 4 15,-1 0 2-15,0 0-3 16,2 0 6-16,-2 2 0 15,-4 1-1-15,0 1 2 16,0-1-3-16,0 5-2 16,0 1-8-16,0 2-18 0,0 2 20 15,0 1 10-15,0-3 13 16,0 0-2-16,0 0-11 16,0-2 3-16,0 2-1 15,0 0 0-15,0 0-1 16,0 1 1-16,0 0 1 15,0 2 2-15,0 2 1 16,0 1-3-16,0 2 4 16,0-4-2-16,0 0 1 15,0-3 3-15,4-3-2 0,-2 0-2 16,3-5 3-16,-3 3 2 16,2-5-2-16,-2 1 10 15,0-1-10-15,4 0-6 16,0 0-2-16,1 1 1 15,1-2 4-15,4-1 6 16,-5 0-9 0,1 0 0-16,1 0 1 0,3 0-3 15,3-1 11-15,-1-11-4 16,1-4-3-16,-3 1 2 16,-2-1-6-16,-1 0 0 15,-5 1-3-15,-4-3-5 16,0 3-9-16,0-4 2 15,0 0 9-15,0-2-8 16,0 2-3-16,0-2-7 16,-2 6 18-16,0 2 2 15,-2 3 2-15,1 4 1 16,1 1 1-16,2 4 0 16,0-2 1-16,0 3 2 0,0 0 6 15,0 0-1-15,0 0-2 16,0 0-4-16,-2 0-2 15,2 0-5-15,0 0-1 16,0 0-2-16,0 0 5 16,0 0 0-16,0 0 0 15,0 0 2-15,0 0-4 16,0 0 2-16,7 0 3 16,1 3 2-16,4-2-1 0,1 2 2 15,3-1-2-15,1-2 1 16,-1 2-1-1,2 0 3-15,-2 0-4 16,-1 1 1-16,-1-1-1 0,-1 0 0 16,-2-2 2-16,-2 0-2 15,-2 0 0-15,-1 0-1 16,1 0 1-16,-4 0-9 16,-3 0 6-16,0 0 1 15,0 0 2-15,0 0 0 16,0 0 0-16,0 0 0 15,0 0 0-15,0 0-2 16,0 0 0-16,0 0 2 16,0 0 1-16,0 0-1 15,0 0 0-15,0 3-8 16,0-1-14-16,-8 5 1 0,2-1-9 16,-3 3-2-16,3 2 13 15,1 1 15-15,5 0-4 16,0 2 7-16,0 2 1 15,0-1 3-15,0 1-2 16,5-3 3-16,3 0-4 16,3-4 5-16,-1-1 2 15,0-3-4-15,3-1 3 16,-1-4 6-16,1 0 3 16,-1 0 6-16,1 0-9 0,-2 0 2 15,0 0-1-15,0 0 2 16,-2-7-5-16,-2-5-4 15,-3 1-1-15,1-4-2 16,-5-1-2-16,2-2-2 16,-2 2 0-16,0 3-12 15,0-2 4-15,0 3-7 16,0-1 4-16,-9 0 8 16,2 4 0-16,-2 0-6 15,1 2 1-15,1 3-4 16,-2 0-1-16,0 1 0 15,0 3-2-15,3 0-17 16,-2 0 28-16,0 0-15 16,1 3 20-16,1 9 5 15,-2 5-4-15,2-5 0 16,2 2 3-16,-1-3-3 16,3 1 2-16,0-4 0 0,2 1-1 15,0 2-2-15,0 1 5 16,0 0 3-16,0 2-3 15,2 0 3-15,5-4 5 16,-1 2-4-16,0-5-1 16,4 0-7-16,-3-2 10 0,3-2-8 15,0-3 4 1,1 0-2-16,5 0 8 16,-5 0 3-16,2 0-1 15,-2 0-6-15,0 0-6 0,-2 0 0 16,5 0-1-1,-4-5 1-15,1-3-1 0,1-4 1 16,-1-1 0-16,1-2 1 16,-2 1 3-16,1 0-7 15,-1 2 1-15,-4 0-1 16,-4 3 0-16,3 0 0 16,-3 1-1-16,2-4-1 15,0 1-3-15,2-2 3 16,0-3-5-16,-1 1 6 15,-3-3-11-15,2 4-5 16,-2 3 3-16,-2 5 8 16,2 4 2-16,-2 0 4 0,0 2 0 15,0 0-1-15,0 0 1 16,0 0-5-16,0 0 2 16,0 0-1-1,0 0 1-15,0 0-6 0,0 4 9 16,0 7 0-16,0 2 9 15,2 8-9-15,-2 5 13 16,0 1 13-16,0 6-3 16,0 0-2-16,0 3-6 0,0 4 1 15,0 0-4 1,0 3-5-16,0-3 0 16,0 0 3-16,0-2 7 0,0-3 1 15,0 0-3-15,0-4 0 16,3 0 16-16,-3 0-2 15,2-3-19 1,-2-3-1-16,3-5-6 0,-3-2-2 16,2-7 0-16,-2-4 0 15,0-5 3-15,0-2-3 16,0 0-1-16,2 0 0 16,-2 0 0-16,2 0-9 15,1-6 5-15,1-19-3 16,2-6 6-16,1-5-14 15,2-4 1-15,2-3 0 16,0-1-28-16,3-3-7 0,-1-4 14 16,1 4-2-1,-3 3 8-15,-3 11-15 0,0 7 19 16,-6 6-4 0,0 9 29-16,-2 0 1 0,0 0 7 15,4 0-8-15,-2-1 1 16,1 2 3-16,1 3-3 15,-4 2-1-15,0 3 3 16,2 2-3-16,-2 0 0 16,0 0-1-16,0 0-5 15,0 0 3-15,0 7-9 16,0 8-7-16,2 1 19 16,3 0 5-16,2 3-1 15,-1 0-2-15,1-4 3 0,2-2 9 16,0-3 5-16,4-3-2 15,-2-3-3-15,3-4 1 16,-1 0 0-16,3 0 6 16,-3 0-12-16,1-11 13 15,-1-3-9-15,-5-2-1 16,-2-1-12-16,-4 1 0 16,-2-4-6-16,0 2-16 15,0 1 18-15,-10-4-17 16,-9 4-13-16,-2 1-10 15,3 5-16-15,3 7-47 16,2 4-1-16,1 0 75 16,1 0-43-16,3 6 70 15,-2 7 2-15,4-1-41 16,1 3-64-16,3 1 33 0,2 0 76 16,0-1 4-16,0-4 24 15,0-1-8-15,2-6-6 16,7 0 3-16,0-4 27 15,2 0-14-15,-2 0-4 16,5 0-1-16,-3 0-3 16,0 0-1-16,0 0 7 15,2-7-5-15,-2-2 4 16,3-4 4-16,1-5 1 16,-1-2 7-16,-1 3 9 0,-3 1-11 15,-4 2-23-15,1 3-6 16,1-2 5-16,-1 4-1 15,2 2-3-15,0 0-9 16,2 3 2-16,3 0 1 16,-4-1-2-16,2 3 3 15,-3 0-4-15,-5 2 2 16,-2 0-2-16,0 0-2 16,-2 0-1-16,0 0 2 15,0 0-4-15,0 0 5 16,0 0 2-16,3 0 0 15,-1 0-2-15,2 0 4 16,-1 0-1-16,1 0-2 16,1 2 6-16,-1 7-3 15,0-3 7-15,-1 5-2 0,-3-1-9 16,0 1-9 0,0 2-5-16,0 0 14 0,0 3 9 15,0-1 13-15,0 1-5 16,0-1-7-16,0 3-4 15,0-2-5-15,0-1 5 16,0 2-4-16,0-5 0 16,-3 2 2-16,1-2-2 15,2-7-1-15,0 3 1 16,0-4 0-16,0 2-1 0,0-1 3 16,0 0 0-1,0 2 5-15,9-5 3 16,3 3-9-16,-2-5 3 15,3 0 30-15,1 0-31 0,4 0 0 16,0 0 3-16,4 0 0 16,-2-9 7-16,2-3-3 15,-1 0 3-15,-4 2-11 16,-3-2-1-16,-3 2-1 16,-5-2-2-16,-1-3-1 15,-5-3-12-15,0 0-6 16,0 0 5-16,0-2 0 15,0 0-14-15,0 3-6 16,0 1-3-16,0 3-5 16,-5-1 1-16,-3 5 13 0,-1 2 14 15,0 3-10 1,2 4-4-16,0 0 18 0,1 0-8 16,-1 0-18-16,0 4 36 15,-2 10 3-15,-1-1 2 16,1 3-3-16,1-3 1 15,2 2 0-15,4 1 12 16,2 0-2-16,0-3 5 16,0 0 0-16,0-1-2 15,0 1 10-15,11-4 7 16,-4 3 9-16,4-2-5 16,0-1-9-16,0 0 0 0,5-5 3 15,4 2-6-15,2-2 10 16,2-4-4-16,1 2 4 15,-3-2-17 1,-4 0 11-16,0 0-25 0,-5 0-4 16,-4 0-13-16,-2-6-96 15,-5-4-111-15,-2 4-165 16</inkml:trace>
  <inkml:trace contextRef="#ctx0" brushRef="#br0" timeOffset="139145.41">1976 6718 153 0,'0'-2'32'16,"0"2"-18"-16,0-3 39 0,0 3-4 16,0 0-27-16,0 0 2 15,0 0 32 1,0 0 8-16,0 0-6 0,0 0-16 16,0 0-10-16,0 0-3 15,0 0-4-15,0 0-4 16,0 0-7-16,0 0-2 15,0 0-2-15,0 0-10 16,0 0 0-16,0 0-6 0,-5 0 9 16,-3 0-7-16,-4 0 4 15,1 0-8-15,0 0 6 16,0 0 1-16,-2 0-4 16,-1-14 0-1,-1-2-10-15,1-1 1 16,1-6 6-16,0-6 6 15,5-4-6-15,2-5 7 0,6 0 1 16,0 1-7-16,0-3 1 16,20-1 2-16,9 1-7 15,5 0 4-15,3 0 7 16,1 2-2-16,5 0 2 16,-3 5 0-16,-7 2 2 15,-2 6-1-15,-8 8-1 0,-6 9 0 16,-3 6-1-16,-3 2-6 15,1 5-4 1,-6 21-1-16,0 5-23 16,-1 10 27-16,-3 3 8 15,-2 5 23-15,0 4-13 0,0-1-10 16,-9 0 11-16,-11 5-4 16,-7 1-4-16,-4 5-1 15,-5-3 8-15,-1-8-10 16,6-8 3-16,1-10 1 15,8-13-4-15,5-9-10 16,1-10 10-16,3-2 4 16,1 0-4-16,1-20-39 15,5-11 4-15,6-2 32 16,0-5-17-16,0-1 18 0,10 6 2 16,11 2 0-16,4-1 1 15,4-1 0-15,2 2 4 16,2 2 1-16,-4 5 1 15,-5 8 0-15,-6 12-6 16,-5 4-1-16,-1 0-6 16,-4 4 1-16,1 15 5 15,1 6 0-15,-2 7 4 16,-3-1-4-16,-3 2 23 16,-2 7-17-16,0 2 5 15,0 6 6-15,0-3-6 16,-9-5 6-16,0-7-8 15,2-7-2-15,3-7 0 0,2-11-5 16,2-4 0 0,0-4 1-16,0 0-2 0,0 0 10 15,0 0 0-15,0 0-8 16,0 0-1-16,0 0-4 16,0-15 4-16,0-3-4 15,8-8 2-15,6-4-3 16,3-4 3-16,2 3 3 15,-1 3-3-15,-3 3-3 16,1 5 0-16,-5 3 1 16,0 1-14-16,-4 4 6 15,-5 6 3-15,0 1 3 0,-2 5 3 16,0 0-2 0,0 0-12-16,0 0-12 0,3 0-7 15,-1 0 17-15,2 7 8 16,-2 4-9-16,0 3-3 15,0 1 11-15,-2-2 10 16,3 3 6-16,-1 0 8 16,-2 0-2-16,5 1-1 15,-1 2 1-15,1-4 5 16,3-5-10-16,-1-2-3 16,2-4 1-16,2-1-3 15,-2-3-1-15,5 0 4 16,-3 0 26-16,1-12 0 15,5-7-14-15,-5-5-9 16,5-2-8-16,-2-2 6 0,-4-3-5 16,0-2-1-1,-2 5-3-15,-6 4 3 0,-1 5-7 16,-2 1 2-16,0 10 1 16,0-1 4-16,0 6-5 15,0 3 0-15,0 0-2 16,0 0-27-16,0 0-35 15,-2 10 32-15,-8 7 37 16,6 8 8-16,-2 1-4 16,1 1 1-16,3 2 7 0,2-5-3 15,0-1-3 1,0-3-1-16,0-6-3 0,0-3-2 16,4-2 0-16,7-5 0 15,-4 3 10-15,2-5-10 16,-2-2 0-16,4 0 0 15,0 0 10-15,0 0 14 16,4-18-1-16,-1-1-7 16,1-5-10-16,-1 2-5 15,1 2 3-15,-3 0-3 16,-1 0-1-16,-3 3 0 16,2-2 1-16,1 2-1 15,-3-3 0-15,0 2 0 16,-2 2-1-16,-3 7-8 15,-1 5-10-15,-2 4 19 0,0 0-1 16,0 0-21-16,0 0-19 16,0 7 17-16,0 11 24 15,0 4 29-15,-7 5-5 16,5-1 0-16,2-2 1 16,0-1-16-16,0-3-2 15,0-7 7-15,0 3-2 16,2-3-5-16,7-3 5 15,2-1-2-15,-2-4-10 16,2-2 0-16,-4-1 0 0,-1-2 6 16,1 0-6-1,0 0 14-15,2 0 1 0,-3-2 3 16,1-11-6-16,2-1-6 16,0-3 0-1,-1-4-3-15,0-1-1 16,0 0-1-16,-3-2 0 0,-3-3-1 15,2 2-1-15,-4 3-5 16,0 4-13-16,0 9 13 16,0 7 4-16,0 2 1 15,0 0-7-15,0 0-13 16,0 0-15-16,0 4-12 16,0 10 48-16,0 3 7 15,2 1-5-15,1 3 2 16,2 1-4-16,-1-2 2 0,0 0 5 15,1-3 0-15,1-1-1 16,-1-2-6 0,2-4 0-16,-3-3-1 15,3-2-5-15,-3-1 5 0,3-2 2 16,-3-2-2-16,-1 0 3 16,-1 0-5-16,2 0 5 15,-1 0-2-15,3 0 0 16,1 0 11-16,-1 0 7 15,6-4 0-15,-4-10-6 16,6-1-7-16,-1-3 1 16,2-2-4-16,4-2-1 15,-3-5 3-15,-1 1-4 16,1-1 2-16,-1 2-2 0,-1 7 1 16,-3 3 1-1,-5 5-2-15,-1 7 0 0,-5 3-1 16,0 0-2-16,0 0-4 15,0 0 0-15,0 0-7 16,0 13 14-16,0 5 14 16,4 2 11-16,-2-3-9 15,1 3 3-15,-3 1-5 16,0-1-9-16,0-3 12 16,2 3 13-16,-2-1-10 15,0-4 5-15,0 1-5 16,2-7-13-16,1-8 3 15,-1-1-4-15,0 0-5 0,-2 0-1 16,2 0 6-16,0 0 3 16,-2 0-5-1,2 0-4-15,-2 0 0 16,5 0 1-16,-1-5 0 0,6-10 19 16,3-1-8-16,3-5 0 15,1-6-4-15,5 2-7 16,-1 1 0-16,-4 2 0 15,-1 9-1-15,-7 6-1 16,-5 4-4-16,-4 3-1 0,0 0 0 16,0 0 0-1,0 0-2-15,0 0-6 0,0 0-3 16,0 7-2 0,0 9 19-16,0 8 6 0,0 3 8 15,0 4-3-15,2 1-5 16,3-4-5-16,-1-6-1 15,6-3 0-15,-4-10-7 16,3-6-2-16,-2-3 7 16,2 0-4-16,-1 0-2 15,6 0 8-15,1-14 22 16,4-12-9-16,-2 4-13 0,-3 0-4 16,-1 4-47-1,-5 9-6-15,-3 5 35 16,-2 2 11-16,-3 2 11 0,0 0-4 15,0 0-6-15,2 0-3 16,0 6 13 0,5 8 8-16,1-5-3 15,2 3-2-15,3-7-1 0,0 0 4 16,1-5 9-16,-1 0 2 16,1 0-2-16,1 0 16 15,1-9-7-15,-1-6-9 16,-3-4-10-16,-6 4-2 15,-2-3-3-15,-4 5-16 16,0 2-6-16,-2 2-3 16,-16 2-23-16,-7 3-6 15,-1-3-19-15,-3 5-20 16,2 2-34-16,5 0 1 16,4 0 59-16,7 11 29 0,4 0 0 15,5-4 38 1,2 0 3-16,0-3-1 15,0 0 5-15,0-2 4 0,7-2 23 16,-1 0-15-16,4 0 6 16,-2 0 5-16,3-2 1 15,3-11 2-15,-3-3-3 16,0-3-9-16,3-4-10 16,-1-1-4-16,1-5-3 15,3-5-1-15,-1-6-1 16,1 1-2-16,-1-5 1 0,-5 3-1 15,-1 3 0-15,-4 4-1 16,-4 3-1 0,0 6-1-16,-2 5 3 0,0 5 1 15,0 3 3-15,0 8 0 16,0 1 0-16,0 3 1 16,0 0-5-16,0 0-11 15,0 5 8-15,0 11 3 16,0 3 49-16,0 7-20 15,0 0-13-15,-4 5-4 16,0 5 6-16,2 2 1 16,-4 0 9-16,6-1-6 15,0 1-8-15,0-2 2 16,0 3-4-16,0-7 12 16,0 0-2-16,0-1-3 0,8-5-1 15,-2-1-9-15,3-7 4 16,2-5-10-16,-2-1-1 15,0-6-2-15,-1 0 1 16,0-1-1-16,-4-3 2 16,3 0 4-16,-1-2-4 15,-2 3 7-15,3-3-3 16,-2 0-6-16,0 0 0 16,3 0 0-16,3-12 20 15,3-5 2-15,-1-3-10 16,1 2-4-16,-1 5-5 15,-5 4-2-15,-2 4 0 16,-2 5-1-16,-2 0 0 0,-2 0 4 16,0 0 1-16,0 0 10 15,0 0-5-15,2 0-10 16,-2 0-4-16,5 0 4 16,-1 5 19-16,5 6 4 15,0 3 10-15,0 1-8 16,2-2-15-16,-4 4 1 15,-1-7-7-15,1-1-4 16,-3-5-6-16,1-1-26 16,-1-3-44-16,-1 0-46 15,1 0-63-15,1 0-45 16,1-10 10-16</inkml:trace>
  <inkml:trace contextRef="#ctx0" brushRef="#br0" timeOffset="139318.01">3952 6309 211 0,'0'0'359'0,"0"0"-321"16,0 0-7-16,0 0 16 16,0 0-47-16,0 0-13 15,0 0-63-15,0 5 30 16,0 11-95-16,0 3-69 0</inkml:trace>
  <inkml:trace contextRef="#ctx0" brushRef="#br0" timeOffset="140448.59">5790 6345 145 0,'0'0'102'15,"0"0"-98"-15,0 0 60 16,0 0 23-16,0 0-56 0,0 0-29 16,0-10 2-16,0 10 4 15,0 10 36-15,0 9-7 16,2 6 4-16,7 9-23 15,-2 3 1-15,4 4-2 16,-4 3-4-16,1-3-6 16,-2-4-4-16,-4-8 8 15,0-5-5-15,-2-14 1 16,0-4-6-16,0-3-1 16,0-3 0-16,0 0 6 15,0 0 2-15,0 0-6 16,0 0-2-16,0-9-42 0,0-9 3 15,-10-3 10-15,0-12 15 16,-3-2-9-16,1-5-10 16,-3 0 9-1,1 0-31-15,3 4 11 0,5 0 44 16,1 5 1-16,5 2 3 16,0 1 4-16,0-4 14 15,0 3-2-15,0 3-6 16,9 1-5-16,4 5-2 15,1 2 2-15,1 6-2 16,3 7 2-16,2 5 19 16,4 0 2-16,1 0-3 15,0 4 2-15,-1 9-17 16,-4 3-3-16,-2-1 4 16,-3 1 1-16,-3 2-11 15,-6-1-3-15,-1 2-6 0,-5 2 6 16,0-1 3-16,0 0 1 15,-5 0 1-15,-5-4 8 16,-4 1-12-16,3-7-1 16,-5 1 0-16,-1-4 10 15,-6 0 1-15,5-5-2 16,0-2-8-16,2 0 3 16,8 0-3-16,3 0-2 15,1 0-2-15,4 0-5 16,0 0-47-16,0 0-90 15,0 0-354-15</inkml:trace>
  <inkml:trace contextRef="#ctx0" brushRef="#br0" timeOffset="141183.29">6365 6494 260 0,'0'0'22'0,"0"0"-2"0,0 0 50 15,0 0-1-15,0 0-16 16,0 0-22-16,67-17 6 15,-54 12 0-15,3 3-4 16,-1 2-17-16,1 0-5 16,2 0-7-16,0 0-2 15,2 0 0-15,0 0 0 16,0 0-2-16,-3 0-16 16,-1-2-41-16,-3-1-44 15,-1 3-70-15,-8 0-53 16</inkml:trace>
  <inkml:trace contextRef="#ctx0" brushRef="#br0" timeOffset="141595.54">6423 6588 188 0,'0'0'87'0,"0"0"-28"16,0 0 24-1,0 0-17-15,0 0-25 0,0 0 35 16,24 0 12-16,-3 0-23 16,-1 0 0-16,4-5-2 15,-2 5-28-15,-1 0-3 16,-4 0-12-16,1 0-17 16,-5 0-2-16,1 0 2 15,-1 0-1-15,1 0-2 16,-3 0-11-16,5 0-62 15,-1-2-42-15,1 0-66 16,-3-3-179-16</inkml:trace>
  <inkml:trace contextRef="#ctx0" brushRef="#br0" timeOffset="142306.29">7228 6145 220 0,'0'0'88'0,"0"0"-75"0,0 0 17 16,0 0 11 0,0 0-13-16,0 0 17 15,-5 82 18-15,5-47-16 0,0 3-15 16,5-2 9 0,3-1 1-16,-1-2-24 0,-1-8-9 15,2 0 11-15,-2 2-4 16,1-5-4-16,-1-1-2 15,1-8-6-15,-2-5-2 16,-3-1-4-16,0-7-4 16,-2 0-10-16,0 0-22 15,0 0 4-15,0 0-1 16,0 0-5-16,0-4-38 16,0-14-82-16,-4-4 45 15,-10-2-7-15</inkml:trace>
  <inkml:trace contextRef="#ctx0" brushRef="#br0" timeOffset="142697.81">7165 6203 112 0,'0'0'33'16,"0"0"8"-16,0 0 52 16,0 0-39-16,0 0-30 15,0 0 1-15,53-98 7 16,-33 82 7-16,-1 2 15 15,-2 1-8-15,1 7-10 16,-5 4-19-16,3 2-13 16,-3 0-3-16,3 0 1 15,-1 0 5-15,-1 10-4 0,-1 1 3 16,-2 3 0 0,-1-2-5-16,-6 0-1 0,-2 4-6 15,-2-3-1-15,0 1 7 16,0 2 33-16,0-1-14 15,-6-2-8-15,-8 1-11 16,1-1 0-16,-1 0 3 16,-3-3-3-16,-2 0-16 15,2-3 6-15,1-3-12 16,1 1 6-16,3-5 6 16,1 0-12-16,5 0-13 15,2 0-14-15,-2 0-30 0,4 0 14 16,2 0-45-1,0 0-81-15</inkml:trace>
  <inkml:trace contextRef="#ctx0" brushRef="#br0" timeOffset="143239.6">7598 6134 126 0,'0'0'81'0,"0"0"-74"15,0 0 48-15,0 0 29 16,0 0-15-16,0 0-13 16,6 44-26-16,5-37-4 15,1-3 22-15,-4-2-13 0,3-2 1 16,-1 0-1 0,3 0-7-16,-1 0-3 15,2-4 2-15,-1-7-8 16,1-2-14-16,-3 3-1 0,-7-1-2 15,-2 1 3-15,-2-2-3 16,0-2 1-16,0 2-2 16,0 0-1-16,0 1 2 15,0 2-2-15,-2 1-5 16,-6 3-10-16,-3 2 0 16,-1 3-6-16,-1 0 16 15,1 0-12-15,0 0 16 16,-1 0-9-16,1 3-1 15,-1 6-19-15,1 1-34 16,6 2-17-16,-3 2-52 16,5-3-8-16,-1 1-109 15</inkml:trace>
  <inkml:trace contextRef="#ctx0" brushRef="#br0" timeOffset="144002.81">7685 6731 85 0,'0'0'38'0,"0"0"12"16,0 0 54-16,0 0-12 15,0 0-21-15,0 0-23 16,0-30 5-16,0 24-1 16,0-7-4-16,0-1-24 15,0-6-20-15,2-2 2 16,0 2-1-16,2-5-5 16,1 1 2-16,1 1 0 0,0-1-2 15,2 2 0-15,-2 2 0 16,-1 5-5-1,-3 6 4-15,2 2 1 0,-4 2 1 16,2 1 0-16,0 1-1 16,-2 3-3-16,0 0 1 15,0 0 0-15,0 0-2 16,3 0-1-16,-3 0-3 16,2 0 1-16,1 0 3 15,1 0 4-15,1 0 0 16,-3 0 0-16,0 0-3 0,0 0-7 15,0 0 5-15,0 0 0 16,3 10 5-16,-1 5 8 16,1 0 0-16,2 4-3 15,-3-2 18-15,0 1-9 16,1 0-10-16,1 0 4 16,-1-1-5-16,0 1 3 15,-1 0 1-15,3 0-1 16,-1-2-5-16,-2-1-1 15,4-2-1-15,-6-1-12 16,0-2-22-16,-2-1-28 16,0-1-79-16,0-1-8 15,0-5-16-15</inkml:trace>
  <inkml:trace contextRef="#ctx0" brushRef="#br0" timeOffset="144232.19">7742 6603 111 0,'0'0'156'16,"0"0"-147"-16,0 0 49 0,0 0 53 15,0 0-54-15,0 0-33 16,36-6-18-1,-21 6-4-15,1-2-2 0,-1 0-15 16,4-1-78-16,-2 1-89 16</inkml:trace>
  <inkml:trace contextRef="#ctx0" brushRef="#br0" timeOffset="144806.37">8431 6276 131 0,'0'0'56'0,"0"0"24"0,0 0 5 16,0 0-24-16,0 0-7 16,0 0 5-16,0-2-12 15,0 2-21-15,0 0-2 16,0 0-20-16,0 0-4 16,0 0-10-16,0 4 10 15,-10 12 21-15,-3 4-6 16,0 1-3-16,-3 0 0 15,-1-1-4-15,5 5 3 16,1-3 4-16,2-1-8 0,4-5-2 16,-1 1-2-16,2-6-3 15,2-2-1-15,-1-3 0 16,1 1-5 0,0-2-20-16,0-1-24 0,0 1-47 15,-4-5-115-15,2 0-17 16</inkml:trace>
  <inkml:trace contextRef="#ctx0" brushRef="#br0" timeOffset="145127.91">8232 6325 160 0,'0'0'121'16,"0"0"-95"-16,0 0 69 0,0 0 23 15,0 0-51-15,0 0-23 16,47 5-2-16,-36 3-9 16,3 3-1-16,1-2-1 15,-1 3-9-15,-1-2-1 16,0-3-14-16,-4 5-5 15,0-5-2-15,-3 1 0 16,4 1-18-16,-6 0-52 16,3 3-29-16,-3 1-40 0,1-2-89 15</inkml:trace>
  <inkml:trace contextRef="#ctx0" brushRef="#br0" timeOffset="145690.91">8529 6608 67 0,'0'0'112'16,"0"0"-88"-16,0 0 42 0,0 0 71 15,0 0-62-15,0 0-47 16,10-27 2-16,-7 14 1 16,-1-5-12-1,1-2-11-15,-3-2-6 0,2 2 0 16,0 0-1-16,0-2-1 16,3 1-2-16,-1 0 1 15,0 0 1-15,3 8-3 16,-5 4 2-16,3 4 1 15,-5 3 0-15,2 2 5 16,-2 0-2-16,0 0-3 16,0 0-1-16,3 0-2 15,-3 0-2-15,4 0 3 0,-2 0 2 16,2 0 0 0,3 0-2-16,-3 0 2 0,1 12 9 15,2-4-2-15,-1 7 12 16,-1 2 0-16,-1 0-12 15,-2 1 6-15,3-2 4 16,0-1-10-16,-1-2-2 16,0 5-3-16,1 1 3 15,-3-2-5-15,2 1-19 16,-4-3 12-16,0 1-14 16,0-2-25-16,0-2-26 15,0 0-35-15,0-3-34 16,0-1-45-16</inkml:trace>
  <inkml:trace contextRef="#ctx0" brushRef="#br0" timeOffset="145957.18">8566 6522 219 0,'0'0'187'15,"0"0"-147"-15,0 0 27 16,0 0 20-16,0 0-66 0,0 0-10 16,19-7-2-16,-11 4-5 15,1 3-4-15,3 0-1 16,-2-2-44-16,1 0-82 15,3-1-115-15</inkml:trace>
  <inkml:trace contextRef="#ctx0" brushRef="#br0" timeOffset="146621.96">9188 6343 257 0,'0'0'71'16,"0"0"-53"-16,0 0 95 0,0 0-24 15,0 0-56-15,0 0-14 16,0-7 16-16,0 6-4 16,4-4 3-16,10 2 6 15,3 0-4-15,4 0 14 16,3 0-14-16,-1 1-6 16,1-3-15-16,-2-1-9 15,-1 4-1-15,-4-2-2 16,-5 1-3-16,-2 1-15 15,-3 2-28-15,-3 0-34 16,-1 0-30-16,-1 0-7 16,-2 5-99-16,0 3-72 0</inkml:trace>
  <inkml:trace contextRef="#ctx0" brushRef="#br0" timeOffset="146966.54">9331 6142 125 0,'0'0'177'0,"0"0"-177"15,0 0 0-15,0 0 74 16,0 0-11-16,0 0-30 0,2 72 1 16,0-48-6-16,2 0 8 15,-2 1-13-15,-2-5-15 16,5 0-2-16,-5-4-5 16,3-1 1-16,-1 1-1 15,0-1-1-15,3-3-9 16,1-3-51-16,3-3-93 15,2-4 34-15,2 0-59 16</inkml:trace>
  <inkml:trace contextRef="#ctx0" brushRef="#br0" timeOffset="147407.87">9750 6151 113 0,'0'0'126'0,"0"0"-69"16,0 0 3-16,0 0 5 16,17 132-14-16,-10-104-27 15,-2-3-9-15,-3 0-10 16,2-3 24-16,1-4 12 16,-1-1-21-16,-2-3-8 15,0-5-7-15,1-2-5 16,-3-5 0-16,0 1 1 15,0-3-1-15,0 0-11 16,0 0 5-16,0 0-11 16,0 0-35-16,-5-16-84 15,-8-1 70-15,-1-2 1 16,-1-6-19-16,1-4 8 0,1-7 33 16,2-1-25-16</inkml:trace>
  <inkml:trace contextRef="#ctx0" brushRef="#br0" timeOffset="147685.37">9750 6151 43 0,'-58'-87'66'16,"69"69"5"-16,5 0-27 16,-1 2-14-16,3-3 4 15,2 4 5-15,-2 1 2 16,-3 7 8-16,-1 3-6 16,-6 4-16-16,1 0-12 15,3 0 4-15,1 2-12 0,3 12 7 16,-5-1 2-1,3 0-7-15,-4 4-2 16,-3-3-7-16,-1 2-2 0,-6 0-10 16,0-1 7-16,0 1 5 15,0 0 8-15,-11-1-5 16,-5-1 7-16,-1-3-10 16,-3 0-20-16,-3-2-53 15,2-4-23-15,0-3-25 16,4-2-52-16</inkml:trace>
  <inkml:trace contextRef="#ctx0" brushRef="#br0" timeOffset="148305.64">10120 5995 130 0,'0'0'96'16,"0"0"-92"-16,0 0 30 15,0 0 55-15,0 0-14 16,0 0-37-16,15 24-10 16,-4-20 14-16,0-4-2 15,0 0 2-15,3 0 0 0,-1 0-15 16,0-4-7-16,1-6 2 16,-3-2-12-16,-2 2-5 15,0-2-1-15,-7 6 0 16,0-6-1-16,-2 3 4 15,0-1-1-15,0-2-6 16,-2 3-4-16,-12 2-16 16,6 1 8-16,-1 4 11 15,-2 2-36-15,-5 0 7 16,1 0-3-16,-5 13-53 16,-1 3-18-16,4 1-71 15,1 1-40-15</inkml:trace>
  <inkml:trace contextRef="#ctx0" brushRef="#br0" timeOffset="153417.26">10195 6345 306 0,'0'0'6'16,"0"0"9"-16,0 0 50 15,0 0-5-15,0 0-45 16,0 0 3-16,9 56 23 16,-7-44-6-16,3 0-7 0,-3 2 0 15,3 0-11 1,-3-4-13-16,0-1 2 0,0-2-4 16,-2-2-2-16,2-1 0 15,-2 0 5-15,0-4-3 16,0 2 0-16,0-2-2 15,0 3 0-15,0-1 0 16,0 0-4-16,0-2 3 16,0 0-7-16,0 0 8 15,0 0-4-15,0 0 4 16,0 0 3-16,0 0-3 16,0 0-21-16,0-2-24 15,0-9 28-15,0-5-5 0,0 1 1 16,0-3 0-1,-2-1 19-15,0 5-1 0,2-3-20 16,-2 4 0 0,2 1 7-16,0-1 16 0,0 2 2 15,0 2 6-15,0 3 3 16,0-1-5-16,0-2-1 16,0 3-4-16,0-1 1 15,0-2 1-15,0 3 2 16,0-1 3-16,6-2 1 15,3 0 10-15,1 0 6 16,-2 0 0-16,1 0-1 16,-3 2 7-16,2 1-1 15,-4 4 0-15,0 0 8 16,-2 2-13-16,3 0-11 0,-1 0-7 16,4 0 9-1,0 0-7-15,1 0-1 0,5 0 7 16,-3 0-2-16,4 0-5 15,-1 0 14-15,-4 0-7 16,2 2-11-16,-3 2 1 16,-3 3 2-16,1-1-7 15,-5 3 0-15,-2 1-6 16,2-1 0-16,-2 1 6 16,0 2 1-16,0-3 5 15,0 1 3-15,0 1-4 16,-2 3 5-16,-11-1-10 0,-5 5-2 15,-2 0-4 1,0-3-14-16,5 2-14 0,1-9 6 16,5-4 11-16,7 1 17 15,0-5 3-15,2 0 3 16,0 0-1-16,0 0-2 16,0 0-1-16,0 0 1 15,0 0-3-15,0 0 2 16,0 0 7-16,0 0-5 15,0 0-4-15,0 0 0 16,0 0-2-16,0 0-1 16,0 0-1-16,6 0 4 15,3 0 3-15,0-3 4 0,2 1 4 16,-2 0-6-16,2 2-2 16,-2 0-1-16,-2 0 2 15,1 0-3 1,-3 0-1-16,4 0 0 0,-2 0 7 15,-1 2-5-15,3 3 0 16,-4 1 2-16,2 2-2 16,-3-4 1-16,0-1-2 15,-1 1-1-15,-1 1 0 16,0-4 4-16,-2 5-3 16,2-1 8-16,-2 0-6 15,2 0 2-15,-2-1 2 16,2-2-7-16,-2 1 8 0,0-2-8 15,0-1 2-15,0 3-2 16,0-1-20 0,0 0 17-16,0 0 3 0,0 3 1 15,-2 1 0-15,-9-1 17 16,-2 2-17-16,-5-2 5 16,0-2-5-16,1 2-1 15,-2-1 0-15,4-1-2 16,1-3 2-16,8 2 3 15,2-2-1-15,2 0-1 16,-1 0-1-16,3 2 3 16,0-2-3-16,0 0 0 15,0 0 0-15,-2 0-10 0,-2 0-26 16,0 0-7-16,-2 0-17 16,2 2-67-1,-3 3-210-15</inkml:trace>
  <inkml:trace contextRef="#ctx0" brushRef="#br0" timeOffset="154146.54">11128 6089 149 0,'0'0'42'15,"0"0"-33"-15,0 0 54 16,0 0-8-16,0 0-26 15,0 0 2-15,-17 17 14 0,5-3 10 16,-1 2 2-16,3-3-6 16,-4 1-9-16,3 1-1 15,-1 1-20-15,1 0-3 16,-2 1-4-16,-1-1-9 16,2 1-2-16,-2-1 0 15,3-1-3-15,0-1 1 16,1-1 2-16,0-4-2 15,3-1 0-15,1-3-1 16,-2 0-13-16,4-1-19 16,-3 1-18-16,3 2 0 15,-2-2-29-15,0-3-70 16,4 0 24-16,0-2 0 0</inkml:trace>
  <inkml:trace contextRef="#ctx0" brushRef="#br0" timeOffset="154599.47">10881 6147 57 0,'0'0'172'0,"0"0"-157"15,0 0 16 1,0 0 47-16,0 0-30 0,0 0-29 16,14 0 20-16,-10 0 20 15,5 0-14-15,-3 0-11 16,6 0 14-16,-3 6-22 16,5 6 2-16,-3-4-8 15,1 4 6-15,0-3-4 16,-1 0 14-16,0 0-23 15,1-3-1-15,-4 3 3 16,3 0 6-16,3 5-2 16,-1-2 4-16,-1 2-4 15,-4 0 2-15,1-4-8 16,-3-3-5-16,2 0-6 0,-2-3 1 16,-4-1-2-1,3-3-1-15,-1 3-31 16,0-2-29-16,6 5-21 0,-1 3-35 15,4 2-49-15,-4 2-72 16,2-6-46-16</inkml:trace>
  <inkml:trace contextRef="#ctx0" brushRef="#br0" timeOffset="156147.79">11265 6378 110 0,'0'0'56'0,"0"0"-8"16,0 0 32-16,0 0-15 15,0 0-16-15,0 0 2 16,6 0 16-16,-4 5-18 16,1 6-23-16,-1 1-3 15,0 0-15-15,2 2 2 16,-2 0 5-16,-2-3-5 15,4-3 0-15,-4-1-1 16,2 0 0-16,-2-2-3 16,0-4-4-16,0 2-2 0,0-1-3 15,0-2 3-15,0 2-4 16,0 0 4 0,0-2 1-16,0 0 5 0,0 0-2 15,0 0-1-15,0 0 2 16,0 0-1-16,0 0-4 15,0 0-8-15,0 0-4 16,0-2-28-16,0-9 26 16,0-5 6-16,0 4-5 15,0-6 12-15,0 3 1 16,-2 1-1-16,2 0 1 16,-4 2 1-16,4 2-1 15,0-2 0-15,0 3 0 16,0 3 1-16,0-1 4 0,0-2 0 15,0 0-3-15,0-2 0 16,0 0-2-16,6 2 1 16,-2 0 2-16,-2 0 1 15,2 5 7-15,1-1-5 16,1-1-5-16,0-1 1 16,-2 0 1-16,0 3 0 15,-2 2 4-15,1-1 3 16,-1 1 5-16,-2 0-2 15,2 2 0-15,0-2 2 16,2 2 1-16,-2 0 6 16,4-3 3-16,0 3-8 15,1 0-11-15,3 0 10 0,2 0 0 16,-1 0-7-16,-2 0-7 16,-2 0 4-1,0 0-4-15,-3 0-2 16,2 0-3-16,-1 0 3 0,-1 3-4 15,-2 6 4-15,1-3-2 16,-3 4 0-16,0 0-6 16,0 1 8-16,0 1 5 15,0-1 8-15,-5 2-10 16,-8 1 2-16,0 1-5 0,-1-2-11 16,3 2 8-1,0-8-20-15,4-2 15 16,3-1 6-16,2-4 2 15,2 0 1-15,0 0 0 0,0 0-1 16,0 0-5 0,0 0-1-16,0 0-6 0,0 0 12 15,0 0 0-15,0 0 3 16,0 0-3-16,0 0-4 16,0 0-8-16,0 0 10 15,0 0 2-15,0 0 10 16,0-2-2-16,6-2 2 15,1-2-2-15,2 2-4 16,2 1 4-16,-2 0-1 16,2 3-3-16,-2-2 5 15,0 2 0-15,0 0 2 16,0 0-7-16,-3 0 1 0,1 0 1 16,2 0-4-16,-2 0-2 15,-3 0 1-15,3 0 3 16,-1 0-4-16,0 5 0 15,-2 0 0-15,0-1 3 16,0 0-3-16,1-2 1 16,-1 2 4-16,-2-1-4 15,0-1-2-15,1 0 1 16,-3 3-1-16,0-3-3 16,0 3 2-16,0 0 2 15,0-1 6-15,0-2-3 16,0 4-1-16,0-2-2 0,0 4-3 15,0-1 3 1,0 4 1-16,-9 0 7 0,-4 2-8 16,-3 1 0-1,1-4-17-15,3-1 5 0,-1 0 5 16,7-2 7-16,1-2 4 16,-2-4-1-16,5-1-1 15,0 0 2-15,-5 3 1 16,3-3-3-16,-5 0 4 15,2 0-1-15,0 0 1 16,1 0 6-16,-1 0 0 16,3 0-2-16,-1 0 0 15,2 0-4-15,1 0-5 0,0 0 5 16,0 0 3 0,2 0 1-16,-2 0-2 15,0 0-4-15,2 0-4 0,-2 0-2 16,-1 0 1-16,1-3 0 15,0 3-6-15,2 0 2 16,0-1 1-16,0 1-8 16,0 0-18-16,0 0-33 15,0 0-14-15,0 0-22 16,0 0-41-16,-2 0-213 16</inkml:trace>
  <inkml:trace contextRef="#ctx0" brushRef="#br0" timeOffset="210939.73">4016 8232 230 0,'0'0'32'15,"0"0"17"-15,0 0 38 0,0 0-59 16,0 0-24-1,0 0 29-15,0 0 20 0,0-6 3 16,0 6 7-16,0 0-10 16,0-2-15-16,0 2-15 15,0 0-5-15,2 0 3 16,-2 0-6-16,0 0-5 16,0 0-4-16,0 0-6 15,0 0-1-15,0 0-7 16,0 0-2-16,4 8 10 15,-2 10 4-15,0 1 1 16,2 0-5-16,1 2 4 16,-1 0-3-16,0 2-1 0,4-1 2 15,-4 5-1-15,0-1 0 16,1 4-1-16,-1-2 0 16,2-1-2-16,-1 2 2 15,2 2 0-15,0 2 1 16,1-2-1-16,-4-2 1 15,4 1-1-15,-2-6 0 16,-3-6 0-16,1-2 1 16,-2 0 0-16,0-4 0 15,-2 0-1-15,2 1 0 16,1-6 0-16,1-1 0 16,-4-3 0-16,5-1-1 15,-5-2-3-15,0 0 4 0,2 0 2 16,-2 0 0-16,0 0-1 15,0 2-1-15,0-2 3 16,0 0-1-16,0 0-1 16,0 0 1-16,0 0 0 15,0 0 2-15,2 0-1 16,1 0 2-16,-3 0 2 16,0 0 4-16,2 0-3 15,2-2-2-15,3-9-2 16,-1-7-2-16,6-2 0 15,-1 0-1-15,-3-4 5 16,4 1-3-16,-3 1-3 16,-1 0 1-16,4-1-1 0,-3-3 0 15,-1 1 0 1,4-4 0-16,-3 3 0 0,-1-3 2 16,2-1-2-16,-6 1 0 15,3 1 1-15,-5 3-1 16,2 0 0-16,-2 5 0 15,-2-2 0-15,5 4 0 16,-3-2-3-16,3 1 1 16,-1 2 0-16,1 4-2 15,-3 4 1-15,0 6 1 16,-2 0 2-16,0 3-6 16,0 0-33-16,0 0 1 0,0 0-13 15,0 0-64 1,0 4-100-16,-2 7-39 0</inkml:trace>
  <inkml:trace contextRef="#ctx0" brushRef="#br0" timeOffset="211695.06">4444 8453 57 0,'0'0'82'0,"0"0"-40"16,0 0-3-16,0 0-2 15,0 0-15-15,-24 125-12 16,24-99 51-16,0-2-22 16,0-3-9-16,0-4 17 15,0 2-7-15,0-7-15 16,7 2 5-16,4 0-6 16,-1-5-14-16,4 2 1 15,-1-5 6-15,1-1-15 0,-1-1 0 16,1-1 6-16,-1-3 31 15,3 0-23-15,-3 0 5 16,0 0-2-16,-1-3 4 16,1-6 0-16,-1 0-11 15,-4-1-4-15,3-2-8 16,-5-1 6-16,4-2 2 16,-4-4-4-16,-1 2-2 15,-1 1-1-15,-2-3 1 16,3 0-2-16,-2 1 1 15,-1-2-3-15,-2 3-2 16,0-1 4-16,0 2 0 16,0 3 2-16,0-1-2 0,-5 1-5 15,-2 0 4 1,-2-3 1-16,-1 2 11 0,0 4-10 16,1 1 1-16,1 2-2 15,-2 2-8-15,2 3-2 16,-1 0 8-16,0 2-9 15,-2 0 11-15,0 0 0 16,-1 0 5-16,3 0-5 16,-1 0 0-16,3 0-1 15,0 0-12-15,-2 9-7 16,0 2-12-16,5 1-15 16,-3 0 1-16,2 4 7 0,3 4-23 15,0 3-16-15,0 3-65 16,2 3 0-16</inkml:trace>
  <inkml:trace contextRef="#ctx0" brushRef="#br0" timeOffset="212595.48">4928 8330 110 0,'0'0'96'0,"0"0"-28"16,0 0 30-16,0 0-50 15,0 0-31-15,0 0 13 16,-11 3 23-16,2 8-15 15,-2-1-7-15,-2 6-14 16,1-1 13-16,-1 4-10 16,4-3-1-16,-2 3-8 15,2 2 11-15,3 3-12 16,-2 0 4-16,4 1-5 16,2 2-5-16,2-1 1 0,0 2 1 15,0-2 3 1,0 3-3-16,0-4 3 0,0-1 0 15,0-4-3-15,0-4-5 16,0 0 7-16,8-4-3 16,0 0 7-16,-2-3-6 15,3-2-4-15,0-3 6 16,0 1-7-16,4-1 12 16,1-4 15-16,1 2-7 15,3-2-8-15,-3 0 0 16,2 0-6-16,-2 0 1 15,-1-5-7-15,-2-3 2 0,-3-1-3 16,-4 2-5-16,-5-4-2 16,0 0 7-16,0 0 0 15,0-5-8 1,-9 1-11-16,-8-1-31 0,-2 2 29 16,2 6-9-16,1-1 16 15,3 4 12-15,1 2-8 16,1 2 7-16,5-2 2 15,2 3 2-15,1-2 4 16,3 2-2-16,0 0 1 16,0-2 2-16,0 2 0 15,0 0-1-15,0 0-2 16,0 0 2-16,0 0 4 16,0 0-3-16,0-3-4 0,0 2-2 15,0-2 1 1,0 3 5-16,0-1 17 0,0-2-9 15,3 1 1-15,10-2-14 16,7-1 11-16,2-5 13 16,0 1-14-16,1 3 2 15,-6-2-3-15,-3 0-8 16,-3 6-2-16,-3 0-3 16,-2 2 3-16,-6 0-4 15,2 0-45-15,0 0-11 16,0 0-32-16,5 0-46 15,-3 0-40-15,4 0 12 16,0 0-7-16</inkml:trace>
  <inkml:trace contextRef="#ctx0" brushRef="#br0" timeOffset="213061.84">5240 8404 148 0,'0'0'31'0,"0"0"37"0,0 0 27 16,0 0-46-16,0 0-37 0,0 0 13 16,0 16 55-1,0 1-14-15,-9 10-30 16,-3 2-1-16,-1 7 0 15,0-1-15-15,0 3-8 0,2-3-8 16,4-3-1-16,5-7 4 16,-1-3 3-16,3-6-7 15,0-1 7-15,0-6-4 16,0 0 11-16,0-4-2 16,3-3 6-16,6 2 5 15,-1-1 19-15,3-2 8 16,1 1-19-16,3-2-5 15,-1 0 5-15,3 0-23 16,-1 0-6-16,-3 0 0 16,1 0-2-16,-3 0-3 0,0 0 0 15,1 0 0 1,-2 0-26-16,-1 0-38 0,1-6-21 16,-2 0-33-16,1-4-27 15,0 1-14-15,0-2-37 16</inkml:trace>
  <inkml:trace contextRef="#ctx0" brushRef="#br0" timeOffset="213458.04">5483 8460 245 0,'0'0'75'0,"0"0"-40"0,0 0 68 16,0 0-46-16,0 0-48 15,0 0-8-15,0 0 25 16,0 4-2-16,0 7 50 16,0 0-12-16,0 5-29 15,0 4-10-15,0-2 3 16,0 4-8-16,0 0 9 15,0-2-4-15,0 1-9 16,0-1-5-16,0-3-5 0,0-2-2 16,0 0-2-16,0-2 1 15,0 2 0 1,0-1-2-16,0-1-2 16,0-2-23-16,0 1-19 0,0-6-18 15,0 0-17-15,0-6-17 16,0 0-67-16,0 0-31 15,11-2 44-15</inkml:trace>
  <inkml:trace contextRef="#ctx0" brushRef="#br0" timeOffset="213963.49">5681 8531 68 0,'0'0'8'16,"0"0"48"-16,0 0 11 15,0 0-23-15,0 0 1 16,0 0 16-16,0 87-9 16,0-70 9-16,0-3-14 15,7 2-4-15,2-5-14 16,1-2-3-16,4 2 33 15,1-5-38-15,4-1-7 16,-2-3 14-16,1-2-13 0,3 0 17 16,-4 0 3-1,3-7 5-15,-7-6-25 16,1 0-6-16,-3-1-4 0,-2-1-4 16,-4 1 0-16,-5-3 3 15,0-6-1-15,0 1-3 16,0-5-5-16,0 0-5 15,0 5-7-15,-5 2-7 16,-4 5 13-16,0 3-3 0,1 6 1 16,-4 3 12-1,1-1-2-15,-1 4-1 16,-3 0-10-16,-3 0-5 16,1 0 2-16,-1 0-17 0,2 13-18 15,0-1 2 1,1 3-5-16,1 1-117 0,1 1 22 15,5-1-52 1</inkml:trace>
  <inkml:trace contextRef="#ctx0" brushRef="#br0" timeOffset="-214395.05">6877 8257 72 0,'0'0'6'0,"0"0"22"0,0 0 27 15,0 0 2 1,0 0-18-16,0 0 29 0,-21 0 10 16,21 0-20-1,0 0-21-15,0 0-14 16,0 0 14-16,-6 0-12 0,-2 0-21 15,-5 0 2-15,-3 7 3 16,1 5-2-16,1 4 4 16,1 2-6-16,1 2 6 15,3 0-10-15,5 3-1 16,2-3-3-16,2-5 0 16,0-1-7-16,0-3-1 15,13-5-2-15,9 1 4 16,7-2 9-16,3-5 7 15,1 0 11-15,0 0-8 16,-4 0-4-16,-4 0-5 16,-10 0 1-16,-3 0-2 15,-8 2 0-15,-2 3 2 0,-2-1-2 16,0 2 2-16,0 1 1 16,0 0 6-16,0 2 13 15,0 2 2-15,0 4-1 16,-8 1-1-16,-6-1-1 15,1 1-5-15,-3 3-15 16,-2-5 10-16,2 3 4 16,-5-5-8-16,3 2-4 15,-3-5 1-15,4-2-2 16,1-2 5-16,3-1-6 16,1-3 3-16,6-1-2 15,4 3-2-15,2-3-2 16,0 0-8-16,0 0-39 15,0 0-48-15,0 0-39 0,0 0-96 16,11-8 88-16,2-6-19 16</inkml:trace>
  <inkml:trace contextRef="#ctx0" brushRef="#br0" timeOffset="-213994.54">7209 8346 4 0,'0'0'103'16,"0"0"-49"-16,0 0 42 16,0 0-11-16,0 0-51 15,0 0 25-15,0 112 22 16,-2-86-23-16,-2 1-16 0,0-2 2 16,1-6-14-1,1-3-12-15,2-3-8 16,0-2-2-16,0-6-4 0,0-1-4 15,0-4 0-15,0 2-24 16,0-2-46-16,-2 0-28 16,-1 0-58-16,-1 0-64 15</inkml:trace>
  <inkml:trace contextRef="#ctx0" brushRef="#br0" timeOffset="-213750.46">7078 8373 60 0,'0'0'239'0,"0"0"-213"15,0 0 23-15,0 0 36 0,0 0-31 16,0 0-5-16,51-11-5 16,-24 8-13-16,2-3-6 15,2-3-13-15,0 2-9 16,-2 0-3-16,-6 2-5 15,-3 5-36-15,-3 0-20 16,-1 0-33-16,2 0-25 16,-4 0-12-16,-1 0-75 15</inkml:trace>
  <inkml:trace contextRef="#ctx0" brushRef="#br0" timeOffset="-213214.72">7397 8645 239 0,'0'0'34'0,"0"0"16"15,0 0 61-15,0 0-37 16,0 0-31-16,0 0 16 16,18-19-28-16,-7 5-15 0,-1-7-7 15,2-4 3 1,1-1-3-16,1-6-3 0,-1-3-5 16,-1-3-1-16,-2 0-2 15,3-2-12-15,-1 4 1 16,3 0 3-16,-3 8-2 15,-1 7 11-15,-5 6 1 16,-1 6 0-16,-5 7 0 16,2 0 1-16,-2 2 4 15,0 0-5-15,0 0-12 16,0 0-16-16,0 13 28 16,0 7 1-16,2 5 15 0,0 3-10 15,1 3 12-15,-1 3-5 16,-2 0-8-16,3 0 6 15,-1-3-5-15,0-3 2 16,0-3-6-16,0 0 0 16,-2-6-2-16,0-3-3 15,0-4-12-15,0-2-31 16,0-3-38-16,0-3-92 16,0-2-10-16</inkml:trace>
  <inkml:trace contextRef="#ctx0" brushRef="#br0" timeOffset="-212975.44">7486 8479 134 0,'0'0'173'0,"0"0"-121"0,0 0 44 15,0 0 10-15,0 0-49 16,0 0-17-16,56-11-19 15,-39 10-10-15,1-2-6 16,0 1-5-16,2 2-2 16,-2 0-28-16,-1 0-43 0,2 0-23 15,-1-2-51 1,-3-5-61-16</inkml:trace>
  <inkml:trace contextRef="#ctx0" brushRef="#br0" timeOffset="-212110.44">7780 8373 137 0,'0'0'57'0,"0"0"-52"16,0 0 56-16,0 0-2 15,0 0-25-15,0 0-3 16,0 73 17-16,0-52 15 15,0-2-13-15,0-3-20 16,0-5-15-16,0-2 2 16,0 0-8-16,0-4-2 0,0-1-5 15,0-2 1 1,0 0-1-16,0-2-1 0,0 0 0 16,0 0 3-16,0 0-3 15,0 0-1-15,0 0-3 16,0-2-17-16,0-14 9 15,0 1-6-15,0-3 4 16,0-4 10-16,0 2 2 16,0-3 1-16,5-1 0 15,1 2 1-15,1 2-1 16,1-2 0-16,4 1 0 16,1 2-1-16,7-2 1 0,3 1 6 15,-4 2-4 1,-1 6 1-16,-2 2-2 0,-5 5 0 15,-2 5-1-15,-3 0-1 16,-1 0-6-16,-3 0-1 16,-2 15 2-16,0-1-14 15,0 7 14-15,0 0-8 16,-13 0 14-16,0 1 5 16,-1-1-2-16,1-6-3 15,4-4 1-15,2-4 2 16,5-4 3-16,2 1-6 15,0-4 0-15,0 0-7 16,0 0-10-16,0 0 17 16,12 0 14-16,3 0 10 15,5 0-3-15,0 0-1 0,-2 0 7 16,2 6-6 0,-5 1-3-16,-4-1-13 0,-1 6 12 15,-2-2-2-15,-5 4-7 16,1 2 4-16,-4-3-7 15,0 0 19-15,0 1-9 16,0 1 0-16,-9 1 5 16,-2-3-5-16,-3 3-14 15,2-5 4-15,-2 1-5 16,-1-4 0-16,3-6 10 16,1 0 1-16,4-2-4 15,-1 0-6-15,-2 0-1 0,-1 0-15 16,5 0 12-16,-1 0-13 15,4 0 2-15,1 0-7 16,2 0-23-16,0 0-31 16,0 0-27-16,0 0-40 15,0-2-63-15,5-5 10 16</inkml:trace>
  <inkml:trace contextRef="#ctx0" brushRef="#br0" timeOffset="-211664.6">8259 8199 178 0,'0'0'192'15,"0"0"-173"-15,0 0 19 16,0 0 48-16,0 0-45 16,0 0 0-16,0 31 17 0,0-9-9 15,0 7-6 1,0 4-7-16,0 3 7 0,0 3-2 15,0-1-13-15,-5-3-15 16,3-2-4-16,0-4-6 16,0-6 1-16,2-6-2 15,0-3-1-15,0-6 1 16,0-1-2-16,0-5 0 16,0 0-31-16,0-2-54 15,0 0-38-15,0 0 17 16,0-11-10-16,9-11-14 15,-1-4-137-15</inkml:trace>
  <inkml:trace contextRef="#ctx0" brushRef="#br0" timeOffset="-211235.95">8426 8266 188 0,'0'0'87'0,"0"0"-48"0,0 0 39 16,0 0-10-16,0 0-47 16,0 0 3-16,5 5 7 0,-5 7 3 15,0 5 13 1,0 0-1-16,0 1-24 0,-5 1-6 16,-4 2 9-1,0 1-3-15,3-1-14 0,-1-4 5 16,2 1 4-16,1-3-2 15,4-4-5-15,0 3 5 16,0-7 2-16,0 0 4 16,0-3 8-16,0 0-2 15,0 0-11-15,4 1 6 16,3 0-2-16,0-3-11 16,2 0 0-16,4 1 2 15,5-3-10-15,2 0 11 16,-1 0-8-16,2 0-4 15,-5 0-2-15,-3 0-42 0,-2 0-61 16,-4-3 10-16,0-4-26 16,-3-4 8-1,2-2-53-15,-1-3-111 0</inkml:trace>
  <inkml:trace contextRef="#ctx0" brushRef="#br0" timeOffset="-210922.14">8722 8254 66 0,'0'0'164'0,"0"0"-145"0,0 0 66 15,0 0 28-15,0 0-60 16,0 0-9-16,0 108 16 15,0-88-9-15,0 0-13 16,0 0 1-16,0-3-13 16,0 4-15-16,0 1-2 15,0-2-7-15,0 0-2 16,0-2 0-16,-2-3-2 16,2-1-38-16,0-2-24 15,0-7-16-15,0-3-47 16,0-2-63-16,0 0-43 15</inkml:trace>
  <inkml:trace contextRef="#ctx0" brushRef="#br0" timeOffset="-209888.52">8872 8349 144 0,'0'0'48'0,"0"0"2"0,0 0 41 16,0 0-35-16,0 0-30 16,0 0 14-16,0 99 16 15,0-83-9 1,0-5-22-16,0 2-1 0,0-3-1 16,-3 0-5-16,3-1-7 15,0 0-7-15,0 1-2 16,-2-4-1-16,2 3 0 15,-2-3 2-15,2-1-2 16,0-3-2-16,0-2 2 16,0 0-1-16,0 0 2 0,0 0 6 15,0 0-7-15,0 0 6 16,0 0 1-16,0-11-6 16,0 0-2-1,0-2-3-15,0-1 3 0,0-3-1 16,0-4 1-16,4 2-2 15,5-4 2-15,1-1 0 16,-2-2 0-16,3 0 0 16,3 0-9-16,-1-3-9 15,1 4 1-15,1 5-5 0,-2 2-5 16,1 6 24 0,-1 0 3-16,-1 3 0 15,-4 2 3-15,3 2 4 16,-4 5 3-16,2 0 1 0,-2 0-1 15,-3 0-6-15,0 0-2 16,-2 0-1-16,4 0-1 16,-4 5 0-16,0 6 1 15,-2 6 1-15,0-1-1 16,0 3 9-16,0 0-9 16,-2 2 3-16,-10-2-2 15,-1 0-4-15,-3-4-23 16,5-2 15-16,0-3-23 15,0-5 7-15,2-1-17 16,5-4 21-16,-1 0 19 0,3 0 0 16,0 0 6-16,-1-5 2 15,1 3 14 1,2 0-1-16,-2 2 6 0,2 0 5 16,0 0-10-16,0 0-8 15,0 0-4-15,0 0-2 16,0 0 5-16,0 0 12 15,0 0 11-15,0 0-6 16,2 0 20-16,7 5 1 16,2 12-3-16,2 3-4 0,1 2-24 15,3 1 26 1,-1-4-7-16,3-1-26 16,-4-3-7-16,-1-5 3 15,-6-1-5-15,-1-5 0 0,-5-2-1 16,0 1-14-16,-2-3-21 15,2 0-40-15,-2 0-25 16,0 0-13-16,0 0-23 16,2-18-135-16</inkml:trace>
  <inkml:trace contextRef="#ctx0" brushRef="#br0" timeOffset="-209411.03">9287 8183 166 0,'0'0'185'0,"0"0"-161"16,0 0 47-16,0 0 9 15,0 0-48-15,0 0-14 16,0 9 27-16,0 7 9 15,0 2-15-15,0 4-12 16,0 4-4-16,-8 4-8 16,2-1-3-16,-1-3-2 15,3 0 3-15,0 0-9 0,0-7 6 16,4-3 1 0,0 2 0-16,0-3 2 0,0-1 7 15,0-5-2 1,0-3-6-16,0 3 5 0,6 0-8 15,4 3 5 1,3-2 2-16,3-1 20 0,3-2-26 16,-4-5-8-16,3 3 1 15,-3-3-1-15,1-2 0 16,-3 0-2-16,-4 0 0 16,-5 0-16-16,1 0-33 15,-5 0-9-15,0 0-12 16,0-2 17-16,0-12-65 15,0 4-30-15,0-6-83 16</inkml:trace>
  <inkml:trace contextRef="#ctx0" brushRef="#br0" timeOffset="-209084.46">9310 8377 5 0,'0'0'346'16,"0"0"-263"-16,0 0-26 0,0 0 63 16,0 0-23-1,0 0-26-15,39-18 3 0,-22 18 14 16,-1 0-32-16,1 0-16 15,-3 0-26-15,-3 0-10 16,-2 0-1-16,0 0-2 16,0 0-1-16,-2 0-8 15,1-2-26-15,0-1-36 16,-6-1-47-16,-2-2-54 16,0-1-145-16</inkml:trace>
  <inkml:trace contextRef="#ctx0" brushRef="#br0" timeOffset="-208709.72">9346 8127 298 0,'0'0'117'0,"0"0"-106"0,0 0 68 15,0 0 8 1,0 0-41-16,0 0 19 0,36 5 0 15,-23-3 3-15,3 3 2 16,2-3-17-16,-2 0-25 16,-3 1-12-16,-3-1-14 15,2-2 2-15,-5 2-4 16,-3-2-38-16,-2 0-65 16,0 0-72-16,-2 0-102 15</inkml:trace>
  <inkml:trace contextRef="#ctx0" brushRef="#br0" timeOffset="-203206.94">10424 8181 38 0,'0'0'19'15,"0"0"-7"-15,0 0 67 16,0 0-9-16,0 0-20 0,0 0 13 15,0 0 13-15,10-26 5 16,-10 23-11-16,2 1-10 16,-2 0-15-16,0 2-11 15,0-2-21-15,0 2-8 16,0 0-5-16,0 0 0 16,0 0-1-16,0 0-3 15,0 0-12-15,0 10-9 16,0 10 25-16,-7 12 4 15,-6 3 13-15,-3 7-11 16,2 8-1-16,2 0-2 16,-2-5 0-16,5-7-2 15,3-11-2-15,1-9 2 16,5-5-2-16,0-8 1 0,0-3-10 16,0 1 10-16,0-3 6 15,9 0 15-15,4 2 4 16,5-2 7-16,0 0-1 15,0 0-5-15,-2 0-13 16,-3 0-3-16,-3 0-8 16,-2 0-1-16,-4 0-1 15,-2 0 0-15,-2 0-2 16,0 0-26-16,0 0-29 16,0 0-70-16,0 2-96 15,0 2-93-15</inkml:trace>
  <inkml:trace contextRef="#ctx0" brushRef="#br0" timeOffset="-202706.79">10567 8526 216 0,'0'0'16'15,"0"0"-12"-15,0 0 64 16,0 0-17-16,0 0-10 15,0 0 25-15,33-59-7 16,-28 45-26-16,4-2-17 0,-2-3-4 16,1-4-4-1,4-2-1-15,-1 1 9 0,0-5-9 16,5-3 1-16,-1 4-1 16,1-3-7-16,-1 1 1 15,1 8-1-15,-7 4 1 16,-3 10-1-16,-4 3 2 15,-2 5 0-15,0 0 3 16,0 0-5-16,0 0-15 16,0 0-3-16,0 7 18 15,0 8 7-15,0 3 8 0,0 2 1 16,0 1 3 0,0 0-8-16,0 5 2 0,0-5-1 15,0 6-8 1,0-4 5-16,0 0-2 0,0 5-3 15,0 1-2-15,0-3-2 16,0 3 2-16,0-6-2 16,0-4-2-16,0-2-12 15,0-5-27-15,0-3-25 16,0-2-40-16,0-2-35 16,-4-3 8-16,-2-2-66 15</inkml:trace>
  <inkml:trace contextRef="#ctx0" brushRef="#br0" timeOffset="-202476.99">10669 8439 137 0,'0'0'45'0,"0"0"46"15,0 0 26-15,0 0-13 16,0 0-25-16,0 0 6 15,79-35-40-15,-64 30-32 16,-6 3-10-16,0 2-3 16,-7 0-1-16,5 0-47 15,-2 0-55-15,4 0-48 16,-1 2-110-16</inkml:trace>
  <inkml:trace contextRef="#ctx0" brushRef="#br0" timeOffset="-201402.36">11448 8201 72 0,'0'0'12'15,"0"0"61"-15,0 0-2 0,0 0-26 16,0 0 20-16,0 0-28 15,-12-9 5-15,5 9-5 16,1 0-11-16,-1 0 10 16,-4 0-14-16,0 9 2 15,-5 4-7-15,-1 5-3 16,3 4 4-16,-1 0 13 16,4 2-11-16,3-1-8 15,2 3-2-15,6-2-9 16,0-2 2-16,0 1 3 15,0-4-5-15,0-3 1 16,8-1 3-16,4-6-5 0,3-2-3 16,1-5-4-1,4-2 7-15,2 0 12 0,5 0 5 16,2-4-16-16,0-10-1 16,-2-3-10-16,-2 1-12 15,-8-1 1-15,-1-2-6 16,-3 4-18-16,1 1-8 15,-7 3 2-15,-3 5 0 16,-2 3 48-16,-2 3 3 16,0 0 1-16,0 0-1 15,0 0-11-15,0 0 3 16,0 12 8-16,0-1 7 16,0 0 4-16,0 2 9 15,6-4-1-15,6 0 4 16,-1-2-8-16,4-5 16 15,3 1 3-15,3-3-5 0,0 0-1 16,0 0 6-16,-1-5-3 16,-3-9-13-16,-3 1-3 15,-1 0-6-15,-6-1-5 16,-3 3-3-16,-4-2 6 16,0-3-1-16,0 1-1 15,0-1-5-15,-4-2-5 16,-7 0-14-16,-5 0 2 15,3 5-8-15,-2 4 9 16,1 5-11-16,1 4 13 0,-3 0 0 16,-4 0-4-1,2 12 2-15,-2 2-6 0,5 2 3 16,3-2-11-16,1 1-9 16,5-3-5-16,-1-3 27 15,5-1-26-15,2-2-13 16,0-1 15-16,0 0-50 15,4-3-34-15,7-2 55 16</inkml:trace>
  <inkml:trace contextRef="#ctx0" brushRef="#br0" timeOffset="-188411.06">12031 8052 35 0,'0'0'38'0,"0"0"-11"16,0 0-10-16,0 0 0 15,0 0-10-15,0 0-7 16,0 0 6-16,0 0-5 16,-4 18 1-16,4-18 4 15,0 0 23-15,0 2 11 16,0-2-1-16,0 0 4 16,0 0-6-16,0 3 1 15,0-1-26-15,-3-1-6 16,3 2-6-16,-2-3 0 0,2 2 2 15,0 0 5 1,0 0 6-16,0 5 10 0,0 5 10 16,-2 1-2-16,2 4-9 15,-3 3-15-15,1 0 20 16,0 0-15-16,0 3 11 16,0-1 15-16,-2 3-2 15,1-3-14-15,1 3-4 16,0-1-1-16,0-7-16 15,-1 2 3-15,3-7-4 16,0 0 2-16,0-1-1 0,0-4 0 16,0 2 1-16,0-5-2 15,0 3 2-15,0-5-2 16,-2 0-7-16,-1 3-12 16,1-1-9-16,0-1 7 15,0-1-3-15,2 0-22 16,0-2-12-16,-2 0-35 15,0 3-51-15,-3-1-6 16</inkml:trace>
  <inkml:trace contextRef="#ctx0" brushRef="#br0" timeOffset="-187082.07">12020 8136 73 0,'0'0'55'0,"0"0"9"0,0 0-30 16,0 0-3-16,0 0 17 15,0 0-16-15,16 0 13 16,-14 7-4-16,2 2 3 16,0-2-22-16,1-1 1 15,-1 1-6-15,1-3 6 16,0 6-8-16,-1-1-2 16,3 1 4-16,-3 2-1 0,2 1 5 15,0-2-12-15,-2 0-9 16,0-2 1-16,1-1 0 15,-1-4 0 1,2-3 1-16,0-1-1 0,-2 2 7 16,-2 1-5-16,0-1-3 15,3 0 3-15,-3 0-2 16,-2-2-1-16,2 0 5 16,-2 0-5-16,2 0 1 15,0 0 0-15,0 0 8 16,4 0-3-16,-2 0 1 15,2 0-5-15,3 0 0 0,-5 0 0 16,4-2-2 0,-2-2 2-16,1-2-2 0,-1 2 0 15,1-4-4 1,2-1 1-16,-2 2-3 0,-1-2 3 16,1 2-1-16,-3-3 1 15,4-1 0-15,-4 2 3 16,0 2-2-16,0 1 1 15,1-4 1-15,-1 1 0 16,-2 3-1-16,4-3 0 16,-4 3 0-16,2 3 1 15,-2 1-5-15,0 2-1 16,-2 0 6-16,0-2-7 16,0-1 6-16,0 1 0 15,0 2 1-15,0 0 0 0,2 0-1 16,-2 0 1-16,3-2 0 15,-3 0 0-15,2-1 0 16,0-1-2 0,0 2 1-16,-2 0-1 0,2 2 0 15,-2 0 2-15,0 0-2 16,0 0 2-16,0 0 0 16,0 0-2-16,0 0 1 15,0 0 0-15,0 0 1 16,0-2-1-16,0 2-1 15,0 0 2-15,0 0 2 16,2 0-2-16,-2 0-3 16,0 0 3-16,0 0-1 15,0 0-6-15,0 0-2 0,0 0 2 16,0 4 7-16,0 9 17 16,0 1-4-16,0-1-7 15,0 5-5-15,0-2 1 16,0-1 1-16,0 4 1 15,0-5 8-15,0 4 0 16,0 2-1-16,0-1 3 16,0-2 11-16,0 3-13 15,0 0-2-15,0-2-5 16,0 2 6-16,0-7-4 16,0 3 1-16,0-3-5 15,0-4-1-15,0 0 2 16,0-4-2-16,0-1 0 0,0-1-1 15,0-3-1-15,0 1 0 16,0 2-3-16,-2-1-3 16,0 4-8-1,0 1-9-15,0 0-10 0,0 2-27 16,-1-3-28-16,-1-1-82 16,4-1 14-16,-2-4-56 15</inkml:trace>
  <inkml:trace contextRef="#ctx0" brushRef="#br0" timeOffset="-186122.3">12537 8245 69 0,'0'0'59'0,"0"0"21"0,0 0-21 16,0 0-9-16,0 0-3 15,0 0 4-15,-2 19-4 16,2-14-17-16,0 0-3 16,-3 4-4-16,3 2-5 15,-2 4-4-15,-2 1 5 16,2 1-8-16,-2-5-8 16,0 2 4-16,2-2 0 15,0-2 2-15,2-3 3 16,0 0-8-16,0-3 0 15,0-1-1-15,0-3-1 16,0 0 0-16,0 2-1 16,0 0-1-16,-2-2 2 15,2 0-2-15,0 0-1 0,0 0-12 16,0 0 1-16,0 0 1 16,0 0 4-16,0 0 4 15,0-11 3-15,-2-3 0 16,0 1-3-16,2-2 0 15,-3-3-1-15,3-1-19 16,0 0 19-16,0-2 7 16,0 0-3-16,0 0 4 15,0-1 2-15,0 4-3 16,0 1-1-16,3 1 3 16,5 2-4-16,0 4 1 15,2-2 0-15,1 3 0 16,5-1 1-16,-1-2-2 15,4 3 3-15,-4-2 2 0,3 3 1 16,-3 3-6-16,-3 0 2 16,1 5 1-16,-7 0-4 15,2 0-3-15,-4 0 3 16,0 0 0-16,1 7 0 16,-3 2 2-16,2 2 0 15,-2 0 3-15,-2 3 0 16,2-1-5-16,-2-2 4 15,0 4-1-15,0-1 6 16,0-1-8-16,0-1-1 16,0 1 1-16,-6-2 10 0,0-1 11 15,-3-3-16-15,-1 5-5 16,2-3 5 0,-5 0-1-16,1-1-5 0,1-3 0 15,3-1-1-15,-2-2-3 16,6-2-5-16,1 0-10 15,-1 0-5-15,0 0-13 16,-3 0-24-16,1 0-16 16,-2-2-9-16,4-2-40 15,-2 1-7-15</inkml:trace>
  <inkml:trace contextRef="#ctx0" brushRef="#br0" timeOffset="-185298.83">12940 8273 89 0,'0'0'58'0,"0"0"31"0,0 0-40 16,0 0-16-16,0 0-14 15,0 0-5-15,-48 0 6 16,40 3 5-16,2 4-6 16,1 0 0-16,-1 3 9 15,-1 0-3-15,0 1-1 16,3 1-7-16,1 4-1 15,1-1 2-15,2 1-8 16,0 1-10-16,0-3 4 16,0-3-6-16,0-3 4 15,0-1-4-15,7-2 4 0,2-1 1 16,2-4 18-16,2 0 11 16,5 0-9-16,1 0-6 15,0-11-9-15,1-2-3 16,-5-1-4-16,2 3-1 15,-5-2-5-15,-2-1-6 16,-3 1 6-16,-5 0 4 16,2-3 0-16,-4 2 1 0,0 2 0 15,0 0 2-15,0-2 7 16,0 4-8-16,0-2-1 16,0 1 2-1,0 0-1-15,0 5-1 0,0-6-3 16,-9 6 1-16,0-3-4 15,0 0 4-15,-2 5-6 16,0 1-8-16,2 3 5 16,-2 0 2-16,-3 0 1 15,1 0-29-15,-1 5 14 16,4 6-28-16,-1-2 5 0,3-3-10 16,4-1-4-16,2-3 2 15,2 1 7-15,0-3-36 16,0 2-28-1</inkml:trace>
  <inkml:trace contextRef="#ctx0" brushRef="#br0" timeOffset="-184578.54">13353 8090 23 0,'0'0'56'16,"0"0"-6"-16,0 0-4 0,0 0-14 15,0 0 11-15,0 0 5 16,-41 69-19-16,41-63-4 15,0-1-21 1,0-1-4-16,0-2 0 0,0 1 27 16,6-1 10-16,8 0-7 15,-1 3-4-15,3-3 1 16,-3 3-2-16,1-1-1 16,-3 0-15-16,0 1 3 15,1-1 3-15,-2 1 1 16,-3-1-2-16,2 4-1 15,-2-2-5-15,-1-2-1 16,-1 0-3-16,-1 3-4 16,-2 2-1-16,-2-2-4 0,0 1 2 15,0-1 3 1,0 2 1-16,0 5 14 0,-11-1-6 16,-2 0 14-16,0-1-5 15,0-1-11-15,-1-5-6 16,3 0 3-16,2 2-4 15,-3-6-2-15,0 3 1 16,-2-5-13-16,-1 2 5 16,2 0-10-16,-1-2-6 15,3 1-4-15,-1-1-8 16,-1 4-45-16,2 0-28 16,2 0-7-16,0 3-83 15</inkml:trace>
  <inkml:trace contextRef="#ctx0" brushRef="#br0" timeOffset="-183427.75">13923 8304 41 0,'0'0'14'0,"0"0"-10"16,0 0-1-16,0 0 69 16,0 0-53-16,0 0-12 15,0 0 57-15,-47-80-44 16,33 75 16-16,1-2 43 15,0 5-40-15,0-3-8 16,-1 5-8-16,-4-4-9 16,-4 2 3-16,-5-1-2 15,-4-1 0-15,-5 4 3 16,1 0 21-16,6 0-22 16,6 0 0-16,8 0-5 0,9 0-12 15,6 0-31 1,0 0-113-16,0 0-118 15</inkml:trace>
  <inkml:trace contextRef="#ctx0" brushRef="#br0" timeOffset="-182761.95">13662 8123 123 0,'0'0'72'15,"0"0"-49"-15,0 0 42 16,0 0 34-16,0 0-51 16,0 0-9-16,0-36 14 15,0 36 4-15,0 0-23 16,0 0-27-16,0 0-7 15,0 7-6-15,0 16 6 16,0 6 22-16,0 4-5 16,0 5 0-16,-7-1-3 0,5 1 6 15,0-5-10-15,-1-4-1 16,1 1-1 0,-2-10-1-16,2 3-4 0,-2-6 2 15,1-3-4-15,3-4-1 16,0-3 0-16,0-7-2 15,0 0-21-15,0 0-49 16,0 0-66-16,5-13 9 16,8-12-56-16</inkml:trace>
  <inkml:trace contextRef="#ctx0" brushRef="#br0" timeOffset="-182224.72">13854 8085 111 0,'0'0'70'0,"0"0"-9"15,0 0 44-15,0 0-7 16,0 0-42-16,0 0-25 15,64-29-8-15,-59 29-3 0,1 0 0 16,-2 0-14-16,2 5-6 16,-4 4 0-1,-2-1-8-15,0 4 8 0,0 4 4 16,0 1 1-16,-10 8 16 16,-5 1-14-16,-3 5-6 15,-1 3 5-15,-2 0 1 16,1 2-6-16,2-10-1 15,5 1 3-15,4-7-3 16,5-7 0-16,4-4 0 16,0-5 0-16,0 1 0 15,6-3 5-15,10-2 48 16,6 0-1-16,2 0-12 0,3 0-4 16,0-7 0-16,0-6-4 15,-8 0-22 1,2 4-7-16,-8 0-3 15,-1 7 0-15,-6-3-6 0,-4 5-23 16,0 0-11-16,0 0-6 16,1 0-30-16,1 0-15 15,-1 0 4-15,1-3-39 16,-1-1-21-16,-3 0-26 16</inkml:trace>
  <inkml:trace contextRef="#ctx0" brushRef="#br0" timeOffset="-181899.76">13862 8214 243 0,'0'0'76'0,"0"0"-35"16,0 0 36-16,0 0-25 15,0 0-15-15,0 0 3 16,52-47 11-16,-37 41 11 16,-1 1 0-16,3 1-19 15,-1 0-21-15,2 2-6 16,0-1-16-16,2 3 3 16,-3 0-3-16,0-2 0 15,-4 2-12-15,-3 0-21 0,0 0-13 16,-4 0-35-16,1 0-23 15,-3 0-98-15,-2 0-77 16</inkml:trace>
  <inkml:trace contextRef="#ctx0" brushRef="#br0" timeOffset="-181611.34">14205 8087 84 0,'0'0'141'0,"0"0"-133"16,0 0 7-16,0 0 54 0,0 0-1 15,0 0-7-15,-2 74 5 16,-4-45 2 0,-1 0-12-16,1-3-12 15,1 0-12-15,2-3 2 0,1 0-24 16,2-3-8-16,0-3 1 15,0-3-3-15,0-5 0 16,0-2 0-16,0-2-24 16,0-4-32-16,0-1-22 15,0 0-58-15,0 0-39 16,0 0 21-16</inkml:trace>
  <inkml:trace contextRef="#ctx0" brushRef="#br0" timeOffset="-181125.05">14366 8156 20 0,'0'0'56'15,"0"0"15"-15,0 0 31 16,0 0-23-16,0 0-28 16,0 0-14-16,-9 108 12 15,9-96-20-15,0 0-9 16,0-3 19-16,0 3 3 0,6-7-24 16,8 2 13-16,4-3 6 15,4-4-23-15,1 0 21 16,-1 0 7-16,2-6-18 15,1-7-9-15,-1-8-8 16,-1 7-3-16,-8-3-1 16,-3 2-2-16,-6 2 1 15,-4-1 3-15,-2-3 4 16,0 1-4-16,0-2-4 16,-13 0-1-16,-3 0-13 0,-2 3-10 15,1 1-4-15,1 8 11 16,1 3 7-1,1 3-4-15,-1 0-24 16,1 0-22-16,1 19-10 0,4-4-40 16,5 3-59-16,1-2-5 15</inkml:trace>
  <inkml:trace contextRef="#ctx0" brushRef="#br0" timeOffset="-180458.84">14685 8130 24 0,'0'0'55'0,"0"0"26"0,0 0 4 16,0 0-12-16,0 0-13 15,0 115-11-15,0-96 20 16,0-9-9-16,0-1-14 15,0-4 2-15,0-3-10 16,0-2-16-16,0 0-7 16,0 0-3-16,0 0 11 15,0 0 5-15,0-9-28 16,0-6-7-16,0-6 5 16,0-3-20-16,0-1-8 0,2 3 29 15,4 3-18-15,1 0 13 16,0 8 6-16,-2 3-13 15,-3 1 5-15,2 5 6 16,-2 2-2-16,1 0-4 16,-1 0 5-16,2 0-1 15,-2 0 1-15,2 0-3 16,2 0 6-16,0 7 3 16,1 3-3-16,1 4 12 15,2-1 8-15,1 2 3 16,-3-1-15-16,2 0 6 15,-1-1-6-15,-1-4-5 16,1 3 6-16,-2-6-2 0,-2 0-3 16,-1-2-2-16,0-1 0 15,-2-3 4-15,1 0-2 16,-1 0-3-16,-2 0 2 16,2 0 12-16,-2 0 2 15,7 0 1-15,0-13 4 16,4-8-17-16,3-1-2 15,-6 4 0-15,3 0-2 16,1 3-1-16,-6 4-6 16,-2 2-7-16,1 5-21 15,-5-1-34-15,2 1-25 16,2 2-45-16,4-3-41 16,-2-2-6-16</inkml:trace>
  <inkml:trace contextRef="#ctx0" brushRef="#br0" timeOffset="-180037.96">15057 8056 157 0,'0'0'90'0,"0"0"-80"0,0 0 35 16,0 0-7-16,0 0-26 15,0 0 7-15,-18 36 19 16,11-20 21-16,-1 1-8 15,1 4-18-15,-3-2-16 16,2 2 0-16,1-4 6 16,3 4-8-16,2-2-4 0,2-3-5 15,0 1-1 1,0-5 0-16,0 0-1 0,0-3 5 16,0-4 4-1,0 0-10-15,2-3 9 0,7 0-1 16,-1-2 2-16,6 0 8 15,-1 0 3-15,1 0-9 16,1 0 0-16,1 0-10 16,-1 0 7-16,1 0-6 15,0 0-1-15,-6 0-5 16,4 0-1-16,-5 0-44 16,-3-2-7-16,2-2-14 0,-4 0 12 15,0-3-20 1,1-2-44-16,-3-3-48 15,-2 1-48-15</inkml:trace>
  <inkml:trace contextRef="#ctx0" brushRef="#br0" timeOffset="-179705.03">15017 8156 153 0,'0'0'53'0,"0"0"-8"0,0 0 35 16,0 0 19-16,0 0-29 16,0 0-3-16,62-29 14 15,-40 23-14-15,3-3-26 16,2 3 0-16,-1-1-17 15,-5 0-6-15,-4 5-12 16,-8-1-6-16,-2 3-1 16,-5 0-3-16,-2 0-27 15,0 0-10-15,0 0-8 16,0 0-29-16,0 0-49 16,0 0-73-16,-9 0 6 15</inkml:trace>
  <inkml:trace contextRef="#ctx0" brushRef="#br0" timeOffset="-179490.77">15061 8021 78 0,'0'0'141'16,"0"0"-54"-16,0 0 29 0,0 0-26 16,0 0-23-16,0 0 7 15,42-27 6-15,-17 21-15 16,0-2-25-16,-3 1-17 15,-2 1-13-15,-4 5-8 16,-6-3-2-16,-3 4-19 16,-7 0-51-16,0 0-75 0,0 0-79 15,-24 4-148 1</inkml:trace>
  <inkml:trace contextRef="#ctx0" brushRef="#br0" timeOffset="-178743.81">13660 7803 228 0,'0'0'104'0,"0"0"-100"16,0 0 15-16,0 0-14 15,0 0-5-15,0 0-42 16,0 0 42-16,0 0 0 0,0 0 0 16,0 0-55-16,0 0-157 15</inkml:trace>
  <inkml:trace contextRef="#ctx0" brushRef="#br0" timeOffset="-177994.2">13707 8072 19 0,'0'0'76'0,"0"0"-34"16,0 0 54-1,0 0-6-15,0 0-38 0,0 0-4 16,0 0 14-16,0 0-13 16,0 0-41-16,0 0-8 15,0 0 2-15,0 15 7 16,0 8-3-16,-5 3 2 15,1 10 0-15,0 0 3 16,1 1-2-16,-2 3-4 16,1-2 2-16,-1-2-1 15,1 0-6-15,0-7 2 16,2-5 0-16,0-4-2 16,2-6 1-16,0-5 2 15,0-5-1-15,0-4-1 0,0 0-1 16,0 0 7-16,0 0 3 15,0 0 8-15,0 0 5 16,0 0-1-16,0-11-12 16,0-9-10-16,0-7-2 15,0-2 2-15,2-4-1 16,2 0-10-16,-2-3-7 16,0 1 2-16,-2 3-12 15,2 3 1-15,-2 5 27 16,3 5 0-16,-3 4 0 15,2 4 0-15,0 2 2 16,-2 7-1-16,0 2-2 16,0 0-26-16,0 0-52 0,0 0-103 15,0 0 38 1</inkml:trace>
  <inkml:trace contextRef="#ctx0" brushRef="#br0" timeOffset="-176404.81">16113 8050 144 0,'0'0'55'16,"0"0"-38"-16,0 0 17 16,0 0 11-16,0 0-8 15,0 0-11-15,-7 60 4 16,1-38 11-16,1 2-15 16,0-1 15-16,1-1-19 15,0-6-13-15,-1-3-4 16,1-4 1-16,2-3-5 0,2-1 0 15,-2-1 0-15,2 1-1 16,-3-5-5 0,3 2-23-16,0-2-21 15,0 0 10-15,0 0 21 0,0 0 6 16,0 0-14-16,-2 0-25 16,0-11-31-16,2-4 24 15,-3-6 33-15,1-3-30 16,2 1 22-16,-2-1 11 15,2 2 1-15,0 0 21 16,0 0 5-16,0 3 3 16,0 3 35-16,0 4-10 15,0 3 58-15,0 4-41 16,0 0-4-16,0 4 21 16,0-2-23-16,0 2-18 15,0-7-9-15,7 4-2 0,6-2-4 16,0-2 7-16,1 4 4 15,1-1-8-15,-1 3-1 16,-1 2 0-16,1 0 0 16,-1 0 9-16,-2 16-18 15,2 1 1-15,-2 6-1 16,-4 2 9-16,0 2-6 16,-5-3 3-16,-2 0-6 15,0-1-2-15,0-4-2 16,0 2 5-16,-6-1 13 15,-8-2-4-15,-1-1-13 16,-1-1 8-16,1-2 0 16,-1-2-8-16,0-3 2 0,3 1-1 15,-3-8 1-15,0-2-3 16,1 0-1 0,1 0-8-16,1 0-9 15,4 0 7-15,0-2-4 0,5 0-25 16,0-3-33-16,-1 2-71 15,5-1 1-15,-2-1-8 16</inkml:trace>
  <inkml:trace contextRef="#ctx0" brushRef="#br0" timeOffset="-175916.45">16356 8063 29 0,'0'0'116'0,"0"0"-89"16,0 0 7-16,0 0 12 15,0 0-9-15,0 0-12 16,-15 31 6-16,3-13 2 16,1 2-7-16,2 0 5 15,0 2-6-15,0 3-4 0,5-3-2 16,-3 2-3-16,5-3-6 16,2-4-1-16,0 0 8 15,0-7-11-15,0-1 18 16,2-3 1-16,9-1-15 15,2-2 21-15,5-3-7 16,3 0 18-16,-2 0-15 16,4 0-10-16,-3 0-10 15,-3-8-5-15,-1 4-2 16,-7 0-3-16,0-3-27 0,-5 3-8 16,-1 0-5-16,-3-1 3 15,0-2-10-15,0 0-52 16,0-2-46-16,0-1-27 15</inkml:trace>
  <inkml:trace contextRef="#ctx0" brushRef="#br0" timeOffset="-175645.93">16275 8148 176 0,'0'0'24'15,"0"0"1"-15,0 0 39 0,0 0 2 16,0 0-34-16,0 0-9 16,114-21 3-16,-100 21-12 15,-3 0 1-15,-1 0-11 16,0 0-4-16,-1 0 0 15,-3 0-40-15,1-2-38 16,-7 0-22-16,0 0-38 16</inkml:trace>
  <inkml:trace contextRef="#ctx0" brushRef="#br0" timeOffset="-175384.82">16387 8032 92 0,'0'0'97'16,"0"0"-91"-16,0 0 93 15,0 0 20-15,0 0-44 16,0 0-17-16,89-25-14 16,-69 19-11-16,0-3-20 15,-2 5-4-15,-5 1-9 16,-1 3-4-16,-1 0-31 15,-3 0-29-15,2 0-25 16,-2 3-26-16,-1 3 2 0,2 1-26 16</inkml:trace>
  <inkml:trace contextRef="#ctx0" brushRef="#br0" timeOffset="-175008.95">16659 8018 10 0,'0'0'50'16,"0"0"14"-16,0 0-2 0,0 0-18 16,0 0-3-16,0 0-13 0,2 54 15 15,-2-36 2 1,-6 4-9-16,-6 2 3 16,1 1-5-16,0 0 2 15,2-1-9-15,2-4-6 0,5-2 2 16,0-5-4-16,2-1-6 15,0-4 9-15,0-1 6 16,0-3-9-16,4 1 6 16,8-2 0-16,-1-1-11 15,2-2 9-15,1 0-4 16,-2 0-10-16,5 0 0 16,-5 0-1-16,2 0-7 15,-1 0-2-15,-2 0-5 16,1-2-37-16,3-6-41 15,-1-1 1-15,-1-1-18 16,1-4-54-16,-1-2-3 16,-5 2-48-16</inkml:trace>
  <inkml:trace contextRef="#ctx0" brushRef="#br0" timeOffset="-174574.47">16942 8013 59 0,'0'0'145'16,"0"0"-142"-16,0 0 0 15,0 0-2-15,0 0 5 0,0 0 13 16,0 15 26 0,0-2 25-16,0 4-17 15,-9 2 1-15,-3-2-18 16,4 4 1-16,-1-4-5 0,3 1-15 15,1-5-9-15,0 3 8 16,5-3 4-16,0-2-8 16,0 0-2-16,0 4 3 15,0-8-1-15,0 0 2 16,0 0 16-16,0 0-3 16,5 0-6-16,6-2-5 15,0-1-3-15,3-1-12 16,-4-3 6-16,1 0-6 15,-1 3 1-15,-4-3-2 0,1 0-24 16,-1 2-19 0,2 0-24-16,-4-2-2 0,5 0 15 15,-1 0 4-15,2 0-26 16,3-2-33-16,0-10-2 16,1-7-15-16</inkml:trace>
  <inkml:trace contextRef="#ctx0" brushRef="#br0" timeOffset="-173769.14">17178 8123 124 0,'0'0'17'0,"0"0"56"0,0 0 21 15,0 0-24 1,0 0-25-16,-8 113-7 0,8-92 13 16,0-5-23-16,0-4-13 15,0-5-8-15,0-2 11 16,0-2-8-16,0-3-5 15,0 0-1-15,0 2 0 16,0-2 2-16,0 0 2 16,0 0-3-16,0 0-5 15,0-2-18-15,0-13-1 16,0-1 9-16,0-8-5 16,0-2 13-16,0-5-18 0,4-1-45 15,2 1 9-15,1 2-14 16,1 5 40-16,2 2 18 15,-4 4 12 1,3 2 3-16,0 6 0 0,0-2-3 16,2 6 0-16,0-2 4 15,1 1 8-15,-4 3 10 16,3 2 17-16,-1 1 8 16,-4 1-15-16,3 0-13 15,0 0 1-15,0 0-8 16,0 0 1-16,-1 3-3 15,0 6-10-15,0 5 3 16,-1 1 2-16,-3 1 2 16,0 2 3-16,2-1-3 15,-4 0 14-15,0 4-11 16,0 2-4-16,-2 1 2 16,2 0-4-16,-2-1-2 0,0-5 1 15,0 0-3-15,0-5 1 16,0-2-2-16,0-2-15 15,0-2-29-15,0-2-35 16,0-2-44-16,-2-1-22 16</inkml:trace>
  <inkml:trace contextRef="#ctx0" brushRef="#br0" timeOffset="-173529.52">17263 8156 186 0,'0'0'179'0,"0"0"-131"16,0 0 37-16,0 0-13 15,0 0-40-15,0 0-17 16,0-8 10-16,9 3 2 16,1 3 8-16,4 0-13 15,-1 2-19-15,3 0-3 16,2 0-20-16,2 0-69 15,7 0-65-15,2 0-102 0</inkml:trace>
  <inkml:trace contextRef="#ctx0" brushRef="#br0" timeOffset="-172726.09">18125 8038 56 0,'0'0'185'0,"0"0"-120"15,0 0 7-15,0 0 10 16,0 0-42-16,0 0-24 16,0-6-14-16,0 6-2 15,0 0 10-15,0 0 14 0,0 0-6 16,0 0-2-16,0 13-5 15,0 7 2-15,0 2-5 16,-3 3 11-16,1 4-8 16,0-3-9-16,-2 2 8 15,1-4-10-15,1-4 2 16,2-2-1-16,0-4 0 16,-2-4 0-16,2-3-1 15,0-3 2-15,0-2-2 16,0-2-7-16,-2 0-11 15,0 0-1-15,0 0-8 16,-1 0-44-16,1-15-25 16,0-5-6-16,2-4 17 0,0 1 50 15,0-6 3-15,0 2-12 16,0-2-87-16</inkml:trace>
  <inkml:trace contextRef="#ctx0" brushRef="#br0" timeOffset="-172644.43">18125 8038 128 0</inkml:trace>
  <inkml:trace contextRef="#ctx0" brushRef="#br0" timeOffset="-172504.15">18125 8038 128 0,'-43'-77'89'0,"43"77"-67"16,0 0 20-16,0 0-9 0,0 0-16 0,3 0 12 0,8 0 27 16,4 0 24-16,4 0-44 0,0 0 2 15,4 0-13 1,-5 0-9-16,-1 0-11 0,-1 0-5 15,-5 0-1-15,0 0-19 16,-4 0-22-16,-3 0-29 16,-4 0-55-16,0 0-29 15</inkml:trace>
  <inkml:trace contextRef="#ctx0" brushRef="#br0" timeOffset="-172239.57">18049 8085 81 0,'0'0'169'16,"0"0"-153"0,0 0 29-16,0 0 78 0,0 0-37 15,0 0-27-15,56-7-13 16,-41 6-13-16,-1 1-21 15,3-5-9-15,4 5-3 16,-3-2-1-16,-1 2-25 16,-3 0-44-16,-1 0-72 15,-4 0-53-15</inkml:trace>
  <inkml:trace contextRef="#ctx0" brushRef="#br0" timeOffset="-171691.06">18305 8226 82 0,'0'0'12'0,"0"0"6"0,0 0 71 16,0 0-27-16,0 0-20 16,0 0-24-16,54-38-1 15,-46 20-7-15,4-2 9 16,-3 0-4-16,1-2-9 15,4-3-4-15,-1 0 0 16,3 4-2-16,-3-5 1 16,1 9-2-16,-3 1 1 15,-2 7-4-15,-5 6 4 0,1-2 0 16,-5 5 1-16,0 0-1 16,0 0 0-16,0 0 3 15,0 0-3-15,0 0-3 16,0 0 0-16,0 0 3 15,2 0 1-15,-2 0 8 16,0 0 7-16,3 0 9 16,1 5 3-16,0 7-22 15,1 2 15-15,-3 4-8 16,0 0 0-16,0-1-12 16,0 3 5-16,1 0 5 0,-1 1-8 15,-2-2 5-15,5 2 17 16,-5-4-13-16,2 1-2 15,0-4 4-15,-2-1-10 16,0 0-1-16,0-5-2 16,0-1 1-16,0-2-2 15,0-1-2-15,0 1-15 16,0-1-30-16,0-1-35 16,0-1-3-16,0 0 5 15,-6-2-39-15,-6 0-69 16</inkml:trace>
  <inkml:trace contextRef="#ctx0" brushRef="#br0" timeOffset="-171479.48">18415 8156 204 0,'0'0'122'15,"0"0"-122"-15,0 0 21 16,0 0 22-16,0 0-26 15,0 0 5-15,42-13-12 16,-26 6-4-16,3 7-6 16,-5-2-6-16,1 2-38 15,-1 0-33-15,-3 0-25 16,5 0-22-16</inkml:trace>
  <inkml:trace contextRef="#ctx0" brushRef="#br0" timeOffset="-170980.89">18849 8021 3 0,'0'0'36'0,"0"0"56"15,0 0-17-15,0 0-46 16,0 0-12-16,0 0 24 15,-42-20 13-15,30 20-12 0,-1 0-25 16,1 0-9 0,-3 5-7-16,2 2 0 0,2 5 3 15,4-5 4 1,3-1 1-16,2-2 15 0,2 4-9 16,0-2-6-16,2 6 17 15,15-3-9-15,6-1 30 16,1 1-26-16,1 0 19 15,-3-4-12-15,-2 4-10 16,-6-3-7-16,-5 5-9 16,-3-2 0-16,-2 3-2 15,1 0 11-15,-3-3-10 16,-2 5 7-16,0 1-3 16,0-1-1-16,-2 2 1 15,-11-1 1-15,-3-1-5 0,1-4 0 16,-1 1-2-16,3-2-13 15,-4-1 6 1,9-4-23-16,-3 3 6 0,5-6-34 16,0 2 0-16,6-3 2 15,0 0-20-15,0 0-31 16,0 0-94-16</inkml:trace>
  <inkml:trace contextRef="#ctx0" brushRef="#br0" timeOffset="-170500.86">19074 8047 226 0,'0'0'34'0,"0"0"-24"0,0 0 51 16,0 0-36-16,0 0-15 15,0 0 28-15,-5 11 28 16,1-1-1-16,-2 3-17 16,3-2-10-16,-1 3-11 15,2-3-4-15,-1 2-12 16,3-2 7-16,-2 3-2 0,2-4-7 16,-3 4 2-1,1-3 6-15,2 2-1 0,0-2-5 16,0-1-5-16,0-2 6 15,0-1 2-15,0-3-5 16,0-2 13-16,5 1-4 16,2-1-18-16,2-2 1 15,4 0 3-15,1 0 13 16,3 0 3-16,1 0-14 16,0 0 0-16,-3 0-6 15,-2 0-3-15,-1 0-17 16,-5 0-33-16,-3 0-9 15,0 0-9-15,-4 0-12 16,2 0 2-16,-2-5-27 16,0 1-77-16,0-5-54 0</inkml:trace>
  <inkml:trace contextRef="#ctx0" brushRef="#br0" timeOffset="-170194.6">19076 8159 17 0,'0'0'158'16,"0"0"-142"-16,0 0-12 16,0 0 45-16,0 0 14 0,0 0-12 15,31-18 11 1,-17 11 3-16,-1 0-10 0,1 3-16 15,-1 4-11-15,-1-2-14 16,-4 2-3-16,-4 0-6 16,1 0-3-16,-3 0 0 15,2 0 1-15,1 0-3 16,-2 0-21-16,1 0-14 16,-2 0-26-16,0 0-59 15,-2-2-56-15</inkml:trace>
  <inkml:trace contextRef="#ctx0" brushRef="#br0" timeOffset="-169880.27">19071 7992 63 0,'0'0'254'0,"0"0"-200"0,0 0 8 15,0 0 53-15,0 0-56 16,0 0-11-16,88-19 3 16,-66 15-23-16,1-3 7 15,-4 4-2-15,-1-2-19 16,-7 5-10-16,3 0-4 16,-7 0 0-16,1 0 0 15,1 0-2-15,0 0 2 0,0 0-1 16,-3 0 1-16,1 0-11 15,-2 0-8-15,-3 0-16 16,1 0-25-16,-3 3-26 16,0-1-78-16,0 0-103 15</inkml:trace>
  <inkml:trace contextRef="#ctx0" brushRef="#br0" timeOffset="-168725.88">20039 7912 88 0,'0'0'99'15,"0"0"-60"-15,0 0 22 16,0 0 61-16,0 0-46 15,0 0-63-15,2-28-13 16,-2 31 0-16,0 10 33 16,0 8 9-16,0 3-15 0,0 2-6 15,0 5-13-15,0-1 8 16,0 3-2-16,5-4-4 16,-1-2-7-16,0-2 3 15,3-10 0-15,2-2-1 16,-2-4 8-16,1-4-6 15,-1-3 3-15,-5 0-8 16,3-2 14-16,-3 0-8 16,1 0 2-16,-1 0 7 15,2 0 0-15,0-6 2 16,3-10-7-16,-3 1-6 0,4-4-3 16,0 0-2-16,-1-4 0 15,4 1 7-15,-2-3-8 16,-2-4 3-16,3 1 1 15,0-1-4-15,-1-3-2 16,1 3 0-16,0 5-4 16,1 1-27-16,-5 10-13 15,1 4-38-15,-4 7-29 16,1 2-27-16,-4-2-28 16</inkml:trace>
  <inkml:trace contextRef="#ctx0" brushRef="#br0" timeOffset="-168167.01">20315 8141 66 0,'0'0'25'0,"0"0"12"0,0 0 38 15,0 0-17-15,0 0-39 16,0 0 3-16,5 7 44 16,-3-7 16-16,2 0-3 15,0 0-18-15,3-16-36 16,5-1-19-16,-1-6 3 0,2 1-1 16,0-1-2-1,0-1-4-15,1-1 0 0,1 0 6 16,1-1-4-16,2 2 1 15,0-1-4-15,0 5 0 16,-1 0-2-16,-5 6 2 16,1 4-1-16,-6 5 0 15,-3 3 0-15,-4 2 3 16,0 0 7-16,0 0-10 16,2 0-3-16,0 4 3 15,1 12 15-15,2 4 0 16,-3 0 4-16,2 2 5 15,0 2-12-15,1 2 12 16,-3-3-8-16,0 2-10 16,0 3 0-16,-2-2-3 15,0 3-2-15,2 0-1 16,-2-5 0-16,6-4 0 0,-2-7-23 16,0-6 4-1,1-2-30-15,-3-5-18 0,-2 0-24 16,0 0-8-16,0 0-54 15,0-9-90-15</inkml:trace>
  <inkml:trace contextRef="#ctx0" brushRef="#br0" timeOffset="-167935.72">20447 8010 267 0,'0'0'51'16,"0"0"-16"-16,0 0 81 15,0 0-40-15,0 0-36 16,0 0-1-16,66-3-15 16,-48 3-16-16,0 0-4 15,0 0-4-15,1 0-2 16,4 0-32-16,-3 0-32 16,-2 0-33-16,-2-1-30 15,-3-4 4-15,-4-2-46 16</inkml:trace>
  <inkml:trace contextRef="#ctx0" brushRef="#br0" timeOffset="-167522.76">20740 7962 4 0,'0'0'6'0,"0"0"41"16,0 0-23-16,0 0-12 15,0 0 25-15,0 0 38 16,0 16 5-16,0-6-14 16,0 4-23-16,0 2-18 15,0 4-1-15,0 3 11 0,0-3-12 16,0-2-3-16,0 0-1 15,0-5-1-15,0-2-4 16,0 0-6-16,0-4-3 16,0-1 2-16,0-1-6 15,0-1-1-15,0-2 0 16,0-2 0-16,0 0-10 16,0 0-11-16,0 0-1 15,0 0-2-15,0 0-47 16,0-6 7-16,0-8-30 15,0-1-25-15,0-3 70 16,0-4-63-16</inkml:trace>
  <inkml:trace contextRef="#ctx0" brushRef="#br0" timeOffset="-167449.68">20740 7962 39 0</inkml:trace>
  <inkml:trace contextRef="#ctx0" brushRef="#br0" timeOffset="-167120.75">20740 7962 39 0,'-4'-5'34'0,"4"-10"-4"0,7 0 15 0,0 0-14 0,1-1-12 0,1 3 13 0,1 1 17 16,0 1-5-16,3 2 22 16,-1 1 6-16,1 1-33 15,1 0-21-15,-1 5-8 16,-4-1 3-16,0 3-2 16,0 0-3-16,-1 0 5 15,4 0-3-15,-3 7 0 0,4 5-7 16,-4-4 5-16,0 1-3 15,-3 0-5-15,-1 3-12 16,-3-4 5-16,-2-1 7 16,0 2 0-16,0 3 3 15,0-2 7-15,0 3-4 16,-13-1 5-16,-3 2 0 16,-1-4-10-16,1 2 1 15,0-6-1-15,3-2 2 16,-3 0-3-16,3 1-8 15,4-2-16-15,0-3-9 16,5 0-1-16,2 0-19 16,2 0-6-16,0 0 0 15,0 0-32-15,0 0-98 0</inkml:trace>
  <inkml:trace contextRef="#ctx0" brushRef="#br0" timeOffset="-166606.15">21006 8037 66 0,'0'0'27'15,"0"0"16"-15,0 0 35 16,0 0-37-16,0 0-13 16,0 0 6-16,4 75 11 15,-2-60 15-15,2-1-12 16,2-3-16-16,2-4 15 16,1 1-13-16,3-3 1 15,1-3-12-15,0 0-1 16,3-2 1-16,-1 0-8 15,1 0 0-15,-1-2-6 16,-1-7-3-16,-1-1-4 16,1-4 3-16,-3-2-3 0,-3-1-1 15,0 1 2-15,-2-4-3 16,-4 0 0-16,-2 0-3 16,0-2-2-16,0 2-10 15,0 1-4-15,-4 2 3 16,-10 3-11-16,-1 5-12 15,-1 1 1-15,1 8 7 16,-1 0-26-16,3 0 5 16,-3 0-3-16,3 8 1 15,-1 6-19-15,3-5-40 16,5 3-34-16</inkml:trace>
  <inkml:trace contextRef="#ctx0" brushRef="#br0" timeOffset="-165738.52">21326 7947 14 0,'0'0'41'16,"0"0"-3"-16,0 0 32 15,0 0-10-15,0 0-25 0,0 0 32 16,-2 116-11-16,-2-98-10 16,1-5-3-16,3-1-19 15,-2-3-5-15,0-3-14 16,2-2-3-16,-2 3 4 15,2-3-5-15,0-1 0 16,-2-1-1-16,2-2 0 16,0 0-4-16,0 0-5 15,0 0-1-15,0 0 1 16,0 0 2-16,0 0-21 16,0-9-18-16,0-6 22 0,0-3 11 15,0-6-31-15,0-1 5 16,0-2 26-16,4 1-56 15,3-2 35-15,2 1-3 16,4 6 26-16,0-2 11 16,1 8 20-16,3 1 27 15,-1 3-6-15,3 2 2 16,0 3-2-16,-1 3-37 16,-3 3-3-16,-1 0 2 15,-5 0-2-15,0 0 0 16,-3 4 0-16,1 8 8 15,-4 1-7-15,-1-1 15 16,-2 0-17-16,0 4 4 16,0-2-4-16,-12 1 0 0,-1 1 3 15,-5-3 6-15,5 0-4 16,0-3-1-16,3 1-1 16,4-5-1-16,4-3 3 15,0-2 11-15,2-1 18 16,0 2-9-16,0-2 1 15,0 0 15-15,0 3-6 16,0-1-1-16,0 3 8 16,0 2 0-16,4 0-3 15,2 1-8-15,4-1 1 0,1-1 1 16,0 1 11 0,0 0-5-16,0-1-28 15,0-3-2-15,1-1-9 16,-2 0 0-16,1 0 0 0,1 1-10 15,-1-1-18-15,1-2-46 16,-2 0-25-16,1 0-17 16,1 0-7-16,1 0-26 15,-2-2-6-15</inkml:trace>
  <inkml:trace contextRef="#ctx0" brushRef="#br0" timeOffset="-165296.1">21806 7860 82 0,'0'0'59'15,"0"0"11"-15,0 0 36 16,0 0-32-16,0 0-6 16,0 0-25-16,-58 130 4 15,51-110-10-15,5-2 2 16,2 1 5-16,0-3-13 0,0-2-10 16,0 1-4-1,0-1 3-15,0-1-3 0,0-2-4 16,6-2-3-16,5 0 9 15,1-2-15-15,1-3-3 16,1 0-1-16,3-2 15 16,1 0 16-16,2-2-31 15,-4 0 0-15,0 0-11 16,-5 0-19-16,-3 0-32 16,1 0-6-16,-2 0-16 15,0-4-2-15,-3-7-5 16,-2 0-91-16,-2 0-72 15</inkml:trace>
  <inkml:trace contextRef="#ctx0" brushRef="#br0" timeOffset="-165008.63">21783 8016 160 0,'0'0'227'16,"0"0"-216"-16,0 0 58 16,0 0 46-16,0 0-47 15,0 0-31-15,99-10-27 16,-86 10-3-16,-2-4-4 0,-4 4-3 15,-3 0-8-15,-1-1-40 16,-3 1-37-16,0 0-67 16,0-4-95-16</inkml:trace>
  <inkml:trace contextRef="#ctx0" brushRef="#br0" timeOffset="-164621.25">21843 7847 194 0,'0'0'198'0,"0"0"-153"16,0 0 34-16,0 0 40 15,0 0-68-15,0 0-35 16,34-11 24-16,-18 9 3 16,4-3-1-16,2 3 5 15,2-1-14-15,1 1-11 16,-2 0-8-16,-4 2 1 0,-5 0-15 16,-5 0 2-1,-3 0-2-15,-4 0 0 0,-2 0-3 16,0 0 2-16,2 0-1 15,0 0-19-15,1 0-12 16,0 0-19-16,-3 0-50 16,0 0-59-16,0 0-111 15</inkml:trace>
  <inkml:trace contextRef="#ctx0" brushRef="#br0" timeOffset="-163235.4">22570 8018 22 0,'0'0'69'0,"0"0"-17"0,0 0 12 15,0 0-7-15,0 0 24 16,0 0 9-16,0 0-20 0,0 0-17 16,0 0-14-16,0 0-4 15,0 0-23 1,4 0-8-16,5 0 20 0,5 0 7 15,1 0-8-15,5-8-7 16,3-1 9-16,-6-2-14 16,-1 1-6-16,-5 3-4 15,-5 1-2-15,-3 1-6 16,-1 0 2-16,-2-5-10 16,0 3-8-16,0-2-10 15,0 5-1-15,-2-2-7 16,-9 3-2-16,-5 3 5 15,-1 0 8-15,-4 0-23 16,4 5 22-16,-1 5 7 16,5 4 24-16,1 0 0 15,5-2 2-15,5 3 9 0,2-1 7 16,0 2 17-16,0 3 15 16,13-4-4-16,3 1-3 15,3-3-3-15,-2-2-4 16,3-2-21-16,2-2-11 15,-2-5-2-15,1-2-1 16,-4 0-2-16,3 0-8 16,-5 0-46-16,4 0-78 15,-6-4-52-15,0-3-36 16</inkml:trace>
  <inkml:trace contextRef="#ctx0" brushRef="#br0" timeOffset="-162571.18">23361 7789 26 0,'0'0'150'16,"0"0"-120"-16,0 0 9 0,0 0 52 15,0 0-32-15,0 0-14 16,-51 116-7-16,37-81-7 16,1 1 8-16,0-2-13 15,5-6-7-15,4-5-4 16,4-7-1-16,0-6 14 16,0-3 0-16,0-5-6 15,7 1-5-15,2-3 4 16,4 0 18-16,1 0-12 15,3 0-1-15,4 0-5 0,-2-5-7 16,-1-2 1 0,3 1-4-16,-4 0-9 0,-3 1-2 15,-1 0-3 1,-1 3-42-16,-6-3-45 0,3 1-22 16,-1 0 0-16,4-4-24 15,-3 3-51-15</inkml:trace>
  <inkml:trace contextRef="#ctx0" brushRef="#br0" timeOffset="-162227.85">23648 7909 59 0,'0'0'19'0,"0"0"31"0,0 0 3 16,0 0-14-16,0 0-14 16,0 0 10-16,-39 101 6 15,39-86-13-15,0-3 6 16,0-2-15-16,0-1 9 16,0 0 28-16,0-2-21 15,0-2 0-15,4-1-25 16,0-2 3-16,-2 0-7 15,-2 0 1-15,0-2-5 16,0 3-2-16,0-3-18 16,0 4 12-16,0-2-25 15,0 1-48-15,-8-3-76 16,0 0-136-16</inkml:trace>
  <inkml:trace contextRef="#ctx0" brushRef="#br0" timeOffset="-161772.52">23896 7827 103 0,'0'0'72'0,"0"0"-54"0,0 0 55 16,0 0-7-16,0 0-11 15,0 0-19-15,-98 135-14 16,96-112 2-16,2-2 0 16,0-6 19-16,0-4-13 15,6 2-14-15,11-4 27 16,4-2-1-16,3-3-14 15,3-4-9-15,0 0 11 16,7 0-7-16,-5 0-18 0,2-11 9 16,-2-5-7-1,-8-1 3-15,-5 2-7 0,-9-1 0 16,-5-3-3-16,-2 0-1 16,0 0-6-16,-2-2-8 15,-11-2-11-15,-5 3 4 16,-3 4-17-16,0 6-63 15,-8 7 24-15,-2 3-82 16,-1 0-60-16</inkml:trace>
  <inkml:trace contextRef="#ctx0" brushRef="#br0" timeOffset="-161670.25">23896 7827 105 0</inkml:trace>
  <inkml:trace contextRef="#ctx0" brushRef="#br0" timeOffset="-161521.02">23896 7827 105 0,'60'125'68'0,"-54"-110"59"0,5-2-11 0,-1 4-38 0,-4-3-25 16,1 3-19-16,-3-4-16 15,0 0-13-15,2-2 2 16,-4 1-7-16,2-2 3 16,0-1-6-16,-1 1 2 15,3-4-21-15,-2-1-20 16,2-5-38-16,2 0-17 15,1 0 28-15,-1 0 21 0,6-5-37 16,-1-11-37-16</inkml:trace>
  <inkml:trace contextRef="#ctx0" brushRef="#br0" timeOffset="-161087.04">24243 7843 186 0,'0'0'14'0,"0"0"-7"0,0 0 37 15,0 0-19-15,0 0-3 16,0 0 10-16,-2 62 17 16,2-40 8-16,0 3-5 0,0-1-22 15,0-2 1-15,0-2-21 16,0-1-1-16,2-4 4 15,4 1-5-15,2-7 3 16,0-3-7-16,1-2-2 16,0-1-1-16,0-1 15 15,0-2 11-15,-3 0-12 16,4 0 1-16,-3 0 3 16,-1 0-5-16,0-9-5 15,1-2-1-15,0 0 8 16,-2-3-2-16,-1 2-8 15,2-5 5-15,-1 1-8 16,4-1-1-16,-2-2-2 16,2-5 0-16,-1 3-14 15,0 0-23-15,-4 5-44 0,2 1-46 16,-3 6-78-16,1 0 3 16</inkml:trace>
  <inkml:trace contextRef="#ctx0" brushRef="#br0" timeOffset="-160740.13">24557 7856 60 0,'0'0'79'0,"0"0"5"16,0 0-15-16,0 0-18 15,0 0 30-15,0 0-9 16,-4 126-20-16,1-110-18 16,3-3-14-16,-2 1-14 15,2-1 0-15,-2-4-5 16,0 0 1-16,2 0-1 0,-2-4-1 15,2 0-24-15,0-3-32 16,0-2-41 0,0 0-16-16,0 0 3 15,0 0-64-15</inkml:trace>
  <inkml:trace contextRef="#ctx0" brushRef="#br0" timeOffset="-160020.65">24762 7856 69 0,'0'0'101'0,"0"0"-91"16,0 0 29-16,0 0 42 16,0 0-45-16,0 0 16 15,0 103 6-15,0-84 12 16,0 1-38-16,0-2-8 16,0 1-14-16,0-7-5 15,0-3-2-15,0-2 1 16,0-2-3-16,0-5-1 0,0 0-3 15,0 0-12 1,0 0 7-16,0 0 1 16,0 0-24-16,0-7-46 0,0-9 32 15,-2-1 2-15,0-5 7 16,-2-6-21-16,1-3 23 16,3 2-35-16,0 4-50 15,0 8 119-15,0 5 18 16,0 6 63-16,0 4-19 15,0 2-24-15,0 0-11 16,0-3 5-16,0 3 16 16,9 0 10-16,6 0-6 15,6 0-7-15,1 0-8 16,3 3-4-16,-4 10-13 0,0 1-4 16,-1 1 4-1,-5 1-2-15,4 1-2 0,-9 1 4 16,-1-1-18-16,-4 2 1 15,-5 2 3-15,0-2 0 16,0 3 4-16,-14-1 5 16,-6-4-1-16,5-3-10 15,-1-5-2-15,5-5-2 16,0 1 9-16,2-3-4 16,-2-2-2-16,2 0-3 15,-3 0-14-15,2 0-20 16,-1 0-31-16,1-4-13 15,6-1-3-15,2 1 9 16,2-1-17-16,0-2-68 16</inkml:trace>
  <inkml:trace contextRef="#ctx0" brushRef="#br0" timeOffset="-159404.78">25107 8108 80 0,'0'0'62'0,"0"0"7"15,0 0 54-15,0 0-3 16,0 0-59-16,0 0-22 16,10-16-16-16,-8 5-1 15,2-2 8-15,1-3 11 16,-1 1-24-16,5-4-5 16,-2-5-10-16,4-1-1 15,2-4-1-15,1 3-2 16,-1 3 1-16,3 1 1 15,-3 6-3-15,1 1 2 16,-4 4 0-16,-1 2-5 16,-2 4 6-16,-2 4-2 15,-1-2 0-15,-4 3-2 0,2 0 1 16,-2 0-3-16,2 0-1 16,1 0 2-16,1 11 3 15,-2 5 2-15,2-3 8 16,-1 5-4-16,-1 2 4 15,1 2 12-15,-3 0-9 16,0 4-10-16,0-3 8 16,0-1 2-16,0 1-8 15,0-3-3-15,2-2 1 16,-2-3-2-16,2-1 1 0,0 0-1 16,1-8-9-1,-1 1-16-15,-2-3-11 0,0 0-25 16,0 1-69-16,0-3-40 15,0 0-29-15</inkml:trace>
  <inkml:trace contextRef="#ctx0" brushRef="#br0" timeOffset="-159078.3">25190 8025 187 0,'0'0'60'15,"0"0"-12"-15,0 0 70 16,0 0-32-16,0 0-49 0,0 0 0 16,0 0-2-16,0 0 1 15,0 0 4-15,4 0 0 16,13 0-1-16,0 0-5 15,1 0-4-15,-1 0-13 16,-1 0-11-16,-3 0-2 16,1 0-4-16,-1 0-1 15,-4 0-2-15,5 0-36 16,-4 0-26-16,4 0-46 0,2 0-45 16,-3 5-71-1</inkml:trace>
  <inkml:trace contextRef="#ctx0" brushRef="#br0" timeOffset="-146894.32">2181 10354 1 0,'0'0'50'0,"0"0"-50"0,0 0-10 16,0 0-13-16</inkml:trace>
  <inkml:trace contextRef="#ctx0" brushRef="#br0" timeOffset="-113697.28">23671 4765 114 0,'0'0'91'0,"0"0"13"16,0 0 13-16,0 0-19 16,0 0-23-16,0 0-11 15,0 0-17-15,2 0-7 16,-2 0-2-16,0 0 3 0,0 0-5 16,0 0-7-16,0 0-1 15,0 0-12 1,0 0-9-16,0 0-6 0,0 12 7 15,0 3 6-15,0 6-2 16,0-2-2-16,0 4-5 16,0 1 1-16,0 3-3 15,0 0 2-15,0 2 1 16,-2-3-1-16,0-3 0 16,2-4-5-16,0-3 0 15,-3-1 0-15,3-1 0 16,0-3 1-16,-3-2 0 15,3-3-1-15,0-3 0 16,0-1 0-16,0-2-2 0,0 0-10 16,0 0-15-1,0 0-16-15,0 0-7 0,0 0-14 16,0 0-23-16,0 0-26 16,0 0-13-16,0 0-85 15,0 0-18-15</inkml:trace>
  <inkml:trace contextRef="#ctx0" brushRef="#br0" timeOffset="-112542.49">23666 4794 75 0,'0'0'89'0,"0"0"13"0,0 0-5 15,0 0-24-15,0 0-21 16,0 0-20-16,18-38-3 16,-14 31 2-16,0 4-3 15,-1-1-2-15,2-1 2 16,4 2 2-16,-1-3-5 16,3 1-8-16,3-2-1 15,1 0 1-15,1 3-8 16,-3 0-4-16,-1 0 7 15,-1 1-11-15,-5 3 6 16,4-2 4-16,-2 2 1 16,3 0-5-16,3 0 10 15,-1 0 3-15,1 0-13 16,1 0-3-16,-4 0-1 16,-2 0 4-16,0 0-7 15,-7 5-8-15,0-3 5 0,0 4-14 16,-2 1 11-16,0 2 4 15,0 3-6-15,0 1 2 16,0 2 4-16,-6 1 4 16,-7 1-4-16,-1 2-18 15,-1-5 8-15,-3 0 11 16,3 0-2-16,1-6 3 16,3 4 0-16,1-8-5 15,6 1 4-15,0-3 0 16,4 0-1-16,0 1-3 15,0-3 1-15,0 0-6 16,0 0 2-16,0 0 5 16,0 0 1-16,0 0-2 15,0 0-3-15,0 0 3 0,0 0-10 16,0 0 14-16,6 0 7 16,4 2 30-16,3-2-2 15,1 4-9-15,-1-4 2 16,0 4-8-16,-2 1-12 15,2 4 2-15,-1-2-2 16,-1 2-3-16,-3 0-5 16,1-5-2-16,-4 2 1 0,0 3-2 15,-3-2 2 1,-2 2 2-16,0 2 2 16,0-2 5-16,0 0-1 0,0-1-7 15,0-1 1-15,0 0-1 16,0 0-3-16,-9 0-9 15,-3 2 12-15,-3 1 8 16,-3 1-7-16,1 1 4 16,1-4-1-16,3 1-2 15,-1-2-2-15,1 0 3 16,1-4 0-16,1-1-1 16,1 0-2-16,-2 0 0 15,-3 1 4-15,3-1-4 16,-1 0 4-16,4-1-1 15,5-1 1-15,-1 4-3 0,5-4 5 16,0 0 4-16,0 0-4 16,0 0-1-16,0 0-2 15,0 0 3 1,0 0-2-16,0 0-4 0,0 0 0 16,0 0-12-16,-2 0-5 15,-1 0-9-15,3 0-33 16,0 0-66-16,0 0-59 15,0 0-230-15</inkml:trace>
  <inkml:trace contextRef="#ctx0" brushRef="#br0" timeOffset="-110853.68">23260 2059 29 0,'0'0'84'0,"0"0"-2"16,0 0 21-16,0 0-10 16,0 0-29-16,0 0-21 15,8 0-6-15,-8 0-11 16,0 0-2-16,0 0-2 16,0 0-4-16,0 0-5 15,0 0 2-15,0 0-1 16,0 0-1-16,0 0-6 0,0 0-1 15,0 0-4-15,0 0-2 16,0 0-1 0,0 0-3-16,0 0 1 0,0 4 3 15,0 7 8-15,2 2-4 16,0 3 4-16,0 1 3 16,3 6-2-16,-5 4 0 15,2 4 3-15,0-3 5 16,0 5 11-16,-2-7-15 15,4-2-6-15,-2-1 4 16,-2-3-1-16,3 2 2 16,-3-4-2-16,2 2-1 15,1-5 9-15,-3 1-5 16,2-5-2-16,0-4-3 16,0-1-2-16,1-1 1 15,-1-3-2-15,-2 1 0 16,0-3-2-16,0 0 1 0,0 0-4 15,0 0 0-15,0 0-2 16,0 0-10-16,0 0-14 16,0 0-17-16,0 0-34 15,0 0-31-15,0-7-55 16,0-9-88-16</inkml:trace>
  <inkml:trace contextRef="#ctx0" brushRef="#br0" timeOffset="-109716.51">23233 2074 20 0,'0'0'79'16,"0"0"-2"-16,0 0-5 0,0 0-26 15,0 0-9-15,0 0-2 16,0-13-11-16,0 11 6 16,0 2 9-16,0 0 4 15,0 0-6-15,0 0-10 16,0 0-6-16,0-3-2 15,0 1-2-15,10-2-4 16,-1-1 0-16,1-2 1 16,4 3-4-16,1 1 10 0,2 0-1 15,-2-2 3 1,3 5-6-16,-3-2-2 16,3 2 2-16,-3 0-9 0,1 0 0 15,-3 0 9-15,1 0-6 16,-3 0 0-1,-1 0-2-15,-4 0-2 0,1 0-6 16,-1 0-2-16,1 8-1 16,0 1 3-16,-3 0 5 15,1-2 3-15,-1 2-8 16,0 0-4-16,-2-1 3 16,-2 4 1-16,3 1 0 15,-3 0 1-15,2-1 5 16,0-2 2-16,1-1-7 15,-3-4 1-15,0 2-1 16,0-3-1-16,0 1-11 0,0-1-6 16,0 1 6-16,-3 1 11 15,-8 3 0 1,0 0 12-16,2-2 11 0,0-3-17 16,3 0-4-16,-1 0 2 15,1-3-4-15,-4 1 0 16,-1 0-9-16,-3 3 9 15,1-3 9-15,0 0-3 16,2 0-6-16,2-2 2 16,0 3-1-16,-2-3 2 15,2 0-3-15,-4 0 2 0,3 0 0 16,2 0 0 0,-1 0 2-16,5 0 1 0,1 0 2 15,3 0 0-15,0 0 3 16,0 0-3-16,0 0-3 15,0 0-4-15,0 0-1 16,0 0-1-16,0 0-5 16,0 0-4-16,0 0-25 15,0 0-48-15,0 0-74 16,12 0-59-16,0 0-97 16</inkml:trace>
  <inkml:trace contextRef="#ctx0" brushRef="#br0" timeOffset="-108743.78">23563 2574 68 0,'0'0'79'15,"0"0"-33"-15,0 0 48 0,0 0-11 16,0 0-21-16,0 0-5 16,7 0-4-16,-5-9-28 15,0 0 7-15,4-1-1 16,-2-2-2-16,-2-2-18 16,2 0-2-16,1-3-3 15,-1-2 2-15,0 1 0 16,4 1-3-16,-4-1 1 15,0 3 1-15,1 1-2 16,-3 3-5-16,2 2 1 16,-2 5 6-16,-2 2 0 15,2-3-6-15,2 3-1 16,-4-3 0-16,2 1 0 16,0 1 0-16,0-1 0 0,-2 2 1 15,2 2-1-15,0 0 1 16,-2 0 2-16,0 0-1 15,0 0 0-15,0 0-2 16,0 0-1-16,0 0-2 16,0 0-1-16,0 0-5 15,0 0 7-15,0 0 2 16,0 0 0-16,3 0 0 16,-1 0-3-16,2 0 1 15,-2 6 2-15,0 3 5 0,3 1-5 16,-2 1 7-16,-1 2-3 15,0 0 5-15,0 0-5 16,0 1 2 0,-2 2-4-16,3-3 4 0,-3 0 1 15,2-1-2 1,-2-1-5-16,0-1 3 0,2-1-3 16,-2 3 0-16,0-4 0 15,0 3 2-15,0 1-2 16,2 0 1-16,0-3-1 15,0-4-1-15,0 0-13 16,1 0-20-16,-3-1-24 16,0-1-32-16,0-1-83 15,0 0-32-15</inkml:trace>
  <inkml:trace contextRef="#ctx0" brushRef="#br0" timeOffset="-108344.76">23595 2477 139 0,'0'0'91'0,"0"0"4"16,0 0 10-16,0 0-27 15,0 0-26-15,0 0-16 16,0-2 10-16,0 2-1 16,0 0-11-16,0 0-5 15,0 0 2-15,0 0-1 16,4 0-1-16,6 0 6 15,2 0-14-15,-1 0-11 16,5 0-6-16,2 0-3 16,-2 0-1-16,2 0-22 15,-1 0-34-15,1 0-58 16,0 0-84-16,0-2-123 16</inkml:trace>
  <inkml:trace contextRef="#ctx0" brushRef="#br0" timeOffset="-107772.73">24132 2386 161 0,'0'0'133'15,"0"0"-82"-15,0 0 45 16,0 0-2-16,0 0-46 16,0 0-21-16,-5-5 5 0,5 5 11 15,0 0-2 1,0 0-4-16,0 0-2 16,0 0 1-16,0-1-9 15,0 1-13-15,2 0-11 0,8 0-2 16,0 0 25-16,4 0 4 15,1 0-13-15,2 0-7 16,0 0 5-16,3 0-7 16,-3-3 0-16,2 3-6 15,-6 0-1-15,1 0-1 16,-2 0 0-16,-2 0-2 16,-3 0 0-16,-3 0-8 15,-2 0-19-15,2 0-15 16,-2 0-25-16,1 0-21 15,-3 0-16-15,0 0-24 16,0 0-29-16,0 0-5 0</inkml:trace>
  <inkml:trace contextRef="#ctx0" brushRef="#br0" timeOffset="-107410.32">24226 2257 24 0,'0'0'37'16,"0"0"18"-16,0 0 36 15,0 0-27-15,0 0 12 16,0 0 5-16,0 0 4 0,0 9-24 15,0 2-24-15,0 5-17 16,0-1 5-16,4 3-4 16,-4-1-8-16,2 2-2 15,0 0-3-15,-2 2 2 16,0-2-6-16,2-1-2 16,-2 0-1-16,0-2-1 15,0-3-8-15,3 0-24 16,-3-4-25-16,4-2-36 15,0-2-49-15,1-3-11 0</inkml:trace>
  <inkml:trace contextRef="#ctx0" brushRef="#br0" timeOffset="-106484.58">24544 2335 62 0,'0'0'42'15,"0"0"16"-15,0 0 11 0,0 0-4 16,0 0-22-16,0 0 5 16,0 117-1-16,0-99 1 15,0 3-14-15,0-2-14 16,0 5-17-16,0-5 12 16,0-2-11-16,2-3-2 15,0-2 1-15,3-3-3 16,-3-5 0-16,-2-3-1 0,2 2-10 15,-2-3-20-15,0 0-8 16,2 0-2 0,-2 0 1-16,3 0-2 15,-3-13-24-15,0-6 19 0,0-2 39 16,0-4 7-16,0-2-36 16,0-4 8-16,0 2-4 15,0 0-49-15,0 2 61 16,0 6 21-16,-3 0 10 15,3 6 47-15,0-1 1 16,0 0-38-16,0 1 50 16,0-1-17-16,0 1-19 15,0-4 26-15,0 4 17 0,0 0-62 16,3 1-2-16,4 3 12 16,-1 1-4-1,1 0-14-15,1 1 2 0,4 2 2 16,-1-1-5-16,3 1-4 15,1 0 1-15,1 2-2 16,-1-1 1-16,3 4 9 16,2-1 4-16,-2-1-1 15,-3 4-4-15,1 0 10 16,-5 0-7-16,-2 0-6 16,0 2-6-16,-2 5-2 15,-3 2-2-15,0 2-1 0,-4 0 0 16,0 5 1-1,0-3 1-15,0 5 4 16,0 0-4-16,0-3 2 16,0 4-3-16,-13-5-3 0,-5 0 6 15,1 2-23-15,-1-6-1 16,0 0 8-16,0-6-1 16,3 1 9-16,-1-5 8 15,3 0 0-15,-1 0 2 16,5 0 3-16,1 0-2 15,2 0-1-15,0 0-2 16,2 0 0-16,1 0-2 16,-1 0-22-16,2 0-44 15,2 0-31-15,-2 0-31 16,2 0-60-16</inkml:trace>
  <inkml:trace contextRef="#ctx0" brushRef="#br0" timeOffset="-102647.47">24893 2546 218 0,'0'0'11'0,"0"0"8"16,0 0 53-16,0 0-8 15,0 0-31-15,0 0-5 0,0 67-11 16,0-51 3 0,0 4-2-16,0 0 6 0,0-2 1 15,0-1-6 1,0-1-5-16,0-3 1 0,0 1-8 16,0-7-1-16,0-1-2 15,0-3-2-15,0-2 0 16,0-1 0-16,0 0-2 15,0 0-3-15,0 0-6 16,0 0-6-16,0 0-8 16,0-4-18-16,0-9 25 15,0-3-9-15,0-1 13 16,0-2-1-16,0 0 13 16,0-4-4-16,0 3-1 15,0 0 5-15,0 5 2 0,0 1-2 16,0 4 7-16,8-2-2 15,-4 0 0-15,3 1 0 16,1 6 3-16,1-4 5 16,3 1-1-16,-4 4 6 15,3-1 5-15,-1 3-9 16,-2 0 7-16,-1-1-1 16,-1 3 7-16,2 0-10 15,-2 0-2-15,3 0-7 16,3 0 2-16,-2 0 6 15,1 0-4-15,-1 0-7 16,-2 3 0-16,1 6-2 16,-3 0-2-16,4-1-1 15,-6 1 0-15,-4-2-1 0,0 3-5 16,0-1-1-16,0 1 6 16,-8 1 1-16,-10 1-8 15,-3-1 5-15,4-2-8 16,3-3 7-16,5-1 3 15,3-3 1-15,4-2 2 16,2 0 1-16,0 0 3 16,0 0 2-16,0 0-1 15,0 0 2-15,0 0 10 16,0 0-10-16,0 0-7 16,0 0 1-16,0 0 5 15,0 0-5-15,8 0-3 0,5 0 8 16,3 0 8-16,3 0 3 15,-2 0 11-15,-3 0-7 16,-3 0-16-16,-3 0-4 16,-1 0-3-16,-2 2 0 15,-3 5-5-15,0 2 5 16,3 0 4-16,-1 2 5 16,0-2-5-16,-2 2 1 15,1-2 0-15,-3-3-5 16,0 4-3-16,0-1-5 15,0-1 8-15,0 5 2 16,0-1 2-16,0-1 1 0,0-2-4 16,0-3 0-16,0-1 0 15,0 0-1 1,0-3-1-16,-5 1-19 0,-1 0 6 16,-8 1 8-16,-1 1 6 15,-4-1 0-15,2 1-1 16,-3-1 1-16,5-4 0 15,-1 0 1-15,1 0 5 16,3 0 3-16,1 0-3 16,2 0 1-16,4 0 1 15,3-2-1-15,0 2 8 16,2 0-2-16,-2 0-10 16,2 0-2-16,0 0-1 15,0 0-1-15,0 0-2 0,0 0-9 16,0 0-21-1,0 0-27-15,0 0-77 0,0 0-85 16,0 0-157-16</inkml:trace>
  <inkml:trace contextRef="#ctx0" brushRef="#br0" timeOffset="-99644.64">24633 10793 13 0,'0'0'40'0,"0"0"35"0,0 0 26 16,0 0-22-16,0 0-11 15,0 0-10-15,0 0-11 16,0 97-1-16,0-85-6 16,0-1-1-16,0 2 17 15,0-2-24-15,0 5-8 0,0-1-5 16,0 5 2-16,0 5-11 16,0-1 7-1,0 3 0-15,0 2 3 0,0 0-6 16,0 0-6-16,0-2 2 15,0 0 9-15,0-3-10 16,0 3 0-16,0 0 0 16,0 1-1-16,0 6-1 15,0 1-5-15,0 4 5 16,0-5-5-16,0-3-1 16,0-1 4-16,-2 1 6 15,-2-2-6-15,2 1 5 16,-4-4-5-16,6 1-1 0,-2-2 2 15,0-1-1-15,2 0-1 16,0-1-2-16,0 1-1 16,0 1 1-16,0 4-2 15,0 0 6 1,0 2-6-16,0 2 4 0,0 3 0 16,0 2 1-16,0-2 2 15,0 1-5-15,0 0 1 16,0-4-1-16,0 2-1 15,0-7-1-15,0 2 4 16,0-1-2-16,0-5-1 16,0 1 4-16,0-3 0 15,0 2-2-15,0 4 0 16,0-2-2-16,0 0 1 16,0 6-1-16,0 0-1 0,0-3 0 15,0 4 2-15,0-5-2 16,0 4 0-16,0-3 2 15,0 0 2-15,0-1-3 16,0-3 0-16,0-3 0 16,0-2-1-16,0 0 0 15,0-2 0-15,0 3 2 16,0-2-1-16,0 9 1 16,0 0-1-16,0 1-1 15,0 4 0-15,0 0 0 16,-2-1 1-16,-3 2-1 15,1-6 0-15,2-1 1 0,2-2-1 16,0-1 0 0,0 1 0-16,0 0 0 0,0-1 1 15,0-2-1-15,0-2 0 16,0 3 1 0,0-1-1-16,0 6 1 0,0 6-1 15,0 0 0-15,0 2 0 16,0-5 0-16,0-5 1 15,0 4-1-15,0-6 0 16,0-2-1-16,0-2 1 16,0 0 1-16,0 5-1 15,0-3 0-15,0 6 1 16,0 4-1-16,0 1 0 16,0 4 0-16,0 0 1 15,0 1-1-15,0 2 0 16,0-4 0-16,0-5 0 0,0-7 0 15,0-8 0-15,0 0 0 16,0-4 1-16,0 3-1 16,2-1 2-16,-2 3 0 15,0 2-1-15,0 6 1 16,0 2-1-16,0 1 0 16,0 0 1-16,0-4 1 15,0 0-2-15,0-1 0 16,0 1 0-16,0 4 3 0,0-2 0 15,0 0-1 1,4 2 1-16,1-2 1 16,-3-2-1-16,2 3-1 0,-2-2 0 15,4-1-2-15,-6 3 4 16,0-3 0-16,0-2-3 16,0 4 3-16,0-3 5 15,0-3-5-15,0 6-1 16,0-8 2-16,0 4-1 15,0 2-1-15,0 1-2 16,0-1-1-16,0 0 5 16,0-6-3-16,0 4 0 15,0-6 1-15,0-2 2 16,0 1-2-16,0-4-4 0,0-1 1 16,0-2 0-1,0 3-1-15,0-9 0 0,0 3 0 16,0-3 0-16,0-2-8 15,0 0-28-15,0 0-67 16,0 0-170-16,0-9-336 16</inkml:trace>
  <inkml:trace contextRef="#ctx0" brushRef="#br0" timeOffset="-97498.2">24590 15104 304 0,'0'0'23'0,"0"0"8"16,0 0 17-16,0 0-25 0,0 0 16 16,0 0-6-1,-2 0 17-15,2 0 2 16,0 0 8-16,0 0-9 0,0 0-23 15,5 0-2-15,0 0 9 16,5 6 0-16,3-6-1 16,10 5 7-16,4-3-11 15,6-2 1-15,5 0-3 16,5 0-14-16,1 0-5 16,5 0 1-16,0 0 6 15,-2 0-9-15,-1 0-5 0,-1 0 4 16,-3 0-4-1,-1 0-1-15,-1 0 0 16,0 0 1-16,-3 0-1 16,2 0 0-16,-3-2 3 0,-5-3 2 15,-2 1 3-15,0 2-4 16,-2-1-2-16,-1 3 3 16,3-1 5-16,2 1-7 15,7-3 2-15,6 3-2 16,8-2 1-16,6 2 0 15,-1 0-2-15,-1-2-2 16,-2 2 0-16,-7 0-1 16,-1-2-2-16,-2 2 1 15,-3 0 1-15,-3 0 0 16,0 0 2-16,2-5-1 16,0 0 0-16,4-1 0 15,1 1 0-15,2 1 0 0,0-2 2 16,1 3 0-16,2-1-2 15,1 2-1-15,-2-1 4 16,0 0 0-16,2-1-2 16,-4-1 4-16,5-1 0 15,-2 1 0-15,2-5 0 16,-1-2-1-16,0 3-3 16,-2-2 1-16,-4 5-2 15,-7-1-1-15,0 5 0 16,-5-1 2-16,3 1-2 0,3 0 1 15,4-1 5 1,4 1-2-16,6-7 5 16,5 3 0-16,0-3-3 0,3 2-3 15,-3 0-3-15,-8 1-2 16,4 1 2-16,-7-1 0 16,-5 2 0-16,0 1 0 15,-1 1 1-15,1-3-1 16,0 3 1-16,3 0 1 15,-3-3-1-15,-2 1-1 16,-2 2 1-16,0 2 0 16,0 0 1-16,-1 0 0 15,0 0 0-15,-2 0 3 16,3 0-4-16,0 0 2 16,2 0-2-16,0 0 2 0,0 0-3 15,0 0 1-15,-1 0-1 16,0 4 0-16,-1-2-1 15,2 3 1 1,-2-1 1-16,2 1 0 0,-2-3-1 16,0 1 0-16,-2-1 2 15,0-2-2-15,-1 0 0 16,3 0 0-16,-1 0 1 16,0 0-1-16,-4 2 1 15,1 0-1-15,-3 1 0 16,-8 3-1-16,0-2 1 0,-5-2-2 15,-1 3 2-15,2-3 0 16,-6 0 2-16,3-2 1 16,-3 0 6-16,5 3 0 15,2-1-9 1,4 3 17-16,1-3-6 0,2 2-3 16,-3 0-5-16,-6 5-3 15,0-9 0-15,-7 2 0 16,-4-2 0-16,-5 0-2 15,-2 3-19-15,0-3-25 16,0 0-29-16,0 0-62 16,-18 0-119-16,-7-5-384 0</inkml:trace>
  <inkml:trace contextRef="#ctx0" brushRef="#br0" timeOffset="-95494.73">29902 10384 167 0,'0'0'72'0,"0"0"-64"16,0 0 38-16,0 0 10 15,0 0-30-15,0 0-12 16,0 0 17-16,0 0 25 16,0 0-3-16,0 0-12 15,0 0-8-15,0 0 3 16,0 0-5-16,-2 0-19 16,2 0-2-16,0 12 2 0,0 12 15 15,0 2 2-15,0 2 8 16,0 3-5-1,0 0-6-15,0 3-1 16,0-2 11-16,0 5-20 0,0-1 0 16,0 1 10-1,0 1-14-15,0 2 4 0,0 3-4 16,0-2 0-16,0 4 7 16,0 0-6-16,0-1-7 15,0 1 10-15,0 0-14 16,0 0 0-16,0-2-1 15,-6-3 2-15,-2 5-2 16,2-2-1-16,-1 1 4 16,3 1-2-16,0-3 2 15,0-1 0-15,4-6 5 16,-4 1-2-16,4-3-7 16,0-2 0-16,0 2 1 0,0-1 0 15,0 4-1-15,-2-1 1 16,-2 1 0-16,0 4-1 15,-1-2 2-15,3 2-2 16,-2 3 0-16,2-1 1 16,-1 0-1-16,1-5 0 15,2-1 0-15,0 1 2 16,0-4-1-16,0 0 0 16,0 0 0-16,0 1 3 15,0 1-2-15,0-4-1 0,0 1-1 16,0 3 1-1,0-1-2-15,0 6 2 0,0-2-2 16,0 0 2 0,0 4-1-16,0-4 1 15,0 2-1-15,0-2 4 16,0-3-3-16,0-2 1 0,0 4-2 16,0-4 0-16,0 3 1 15,0-3-1-15,0 2 0 16,0-1 2-16,0 0-2 15,0-4 1-15,0 2-1 16,0 1 1-16,0 1 0 16,0 0 1-16,0-1 4 15,0 0-4-15,0-2 0 16,0 0 1-16,0 1 0 0,0-3-2 16,0-1-1-1,0 3 0-15,0 0 0 0,0 2 0 16,0-2 1-16,0 4-1 15,0-2 0-15,0 1 0 16,-5-1 1 0,3 0 0-16,0 2-1 0,0-2 0 15,2 0 0-15,-3-2 0 16,3 0 0-16,0-1 0 16,0-4-1-16,0 0 2 15,0 3 1-15,-2 4-2 16,2 0 4-16,-2 0-4 15,0 0 4-15,2-2-4 16,-2 0 1-16,0 1-1 0,-3-6 4 16,0 1-4-16,1 0 3 15,2 3 4-15,-1 0 2 16,3 3-3-16,-2-2 0 16,2 1 5-16,0-5-9 15,0-5 0-15,0 1 4 16,0 1-3-16,0 2 3 15,0 1-5-15,0 0 4 16,0-1 0-16,0 4-3 16,0-8-1-16,0 0 2 15,-2-1 1-15,0 3 2 0,-2-4-2 16,-1 4-1 0,1-2-2-16,-1 3 2 15,3-1-3-15,-3-1 0 16,5-1 0-16,-2-8 0 0,0-8-1 15,2-2-5-15,0-4-32 16,0 0-33-16,0 0-77 16,0-1-129-16,0-24-191 15</inkml:trace>
  <inkml:trace contextRef="#ctx0" brushRef="#br0" timeOffset="-93352.27">24087 10469 114 0,'0'0'61'15,"0"0"-7"-15,0 0 11 16,0 0-2-16,0 0-12 16,0 0-5-16,71 0-2 0,-51 0 20 15,1 0-20-15,-2 0-2 16,2 0-11-16,-3 0 1 15,-1 0-1-15,1 0-12 16,-3 0 7-16,2 0 4 16,2 0 7-16,3 0-2 15,8 0-13-15,5 0 8 16,10 0-1-16,1 0-13 16,2 0-7-16,-4-4 1 15,-1-1-10-15,-3 5 5 0,-5-2-2 16,-4 2 3-1,-2 0-1-15,-4 0-4 16,0 0 5-16,-2 0-2 16,4 0 7-16,2 0-7 0,2 0 1 15,3 0 1-15,1 0 1 16,4 0-4-16,-1 0 1 16,1 0-4-16,-3-2 1 15,0-1 2-15,0 1-3 16,-1 2 1-16,-1 0-1 15,-1-2 0-15,-4 2 1 16,2-2-1-16,0 1 1 16,3-2-1-16,3 1 1 15,2-1 0-15,1-1 1 16,4-1 0-16,5 3 3 16,7-1-3-16,4-1 6 0,3 2 0 15,-5-3-6-15,-3 3-1 16,-4 2-1-1,-3 0 0-15,-4 0 0 0,2-2 0 16,1 2 2-16,5-5-2 16,1 2 6-16,2-2 0 15,-1-2 0-15,0 2 2 16,-3 3-2-16,-2-2-1 16,0 4-2-16,-4 0 2 15,1 0 1-15,3 0-3 0,-2 0 1 16,4 0-2-1,-4 0-1-15,4 0 3 0,3 0 2 16,-1 0-4 0,3 0 2-16,2-2 7 0,-1-1-1 15,1 2 1-15,-2 1-1 16,-2 0-6-16,-2 0-2 16,0 0 0-16,0 0-1 15,4 0 5-15,-2 0-5 16,-6-3 6-16,4-3-6 15,-6 1 1-15,1 1 1 16,2 1 4-16,0 1-4 16,0 0 3-16,-2 2-4 15,2 0 2-15,-3-3 1 0,-1 3-5 16,-3 0 1-16,-2 0-1 16,1 0 1-16,1 0-1 15,-2 0 2-15,1 0-2 16,-2 0 0-16,6 0 3 15,2 0-3-15,1 0 2 16,4 0-1-16,4 0 1 16,2-2 5-16,0 2-3 15,4 0 0-15,-2 0 3 16,1 0-3-16,-3 0-1 16,2 0 0-16,4 0 2 15,-1 0 1-15,1 0 2 16,-4 0-6-16,-7 0 0 0,-1 0 1 15,-3 0-2 1,0 5 1-16,2-5 3 0,1 2 2 16,1-2-4-16,2 0 0 15,1 0 0-15,2 0 3 16,-2 0-3-16,-3 2-3 16,-4-2 0-16,-2 3 0 15,-4-3 1-15,-6 2 0 16,1-2 0-16,-3 0 0 15,0 0-1-15,-4 0 0 0,-5 0 0 16,-1 0 0 0,-7 0-6-16,-5 2-29 15,-7-2-31-15,-3 2-42 16,-3-2-98-16,0 0-199 16</inkml:trace>
  <inkml:trace contextRef="#ctx0" brushRef="#br0" timeOffset="-91109.06">24430 13065 166 0,'0'0'122'0,"0"0"-95"0,0 0 34 16,0 0 2-16,0 0-23 16,0 0 10-16,31-3-7 15,-19 1 1-15,-3 2 10 16,-1-2-17-16,2 2-11 16,-4 0-9-16,5-2-4 15,-2 2-1-15,5 0-1 16,1 0 0-16,5 0 4 0,9 0 1 15,4 0-2-15,3 0-1 16,4 0-7-16,5 0-2 16,-1 0 5-16,1-3-1 15,1 0-6-15,-3-1 0 16,-5-1 1-16,-5 5-3 16,-4 0-1-16,-6 0 1 15,-4 0 0-15,0 0-2 16,-2 0 2-16,3 0 2 15,5 0 0-15,4 0-1 16,6 0 0-16,5 0 6 16,3 0-1-16,-1-4-2 15,0 1-2-15,-1 1 0 16,-1-1 0-16,-3 3 0 16,4 0-1-16,-1 0 1 15,2 0-2-15,1 0 1 0,3 0 0 16,-1 0-1-16,2 0 2 15,0 0 1-15,-1 0 0 16,-1 0 5-16,-3 0 0 16,2 0-4-16,-1 0-2 15,6 0 0-15,2 0 5 16,5 0 0-16,2 0-2 16,2-4-4-16,3-1 4 15,-1 1 1-15,-2-1 4 16,5 1-1-16,-1-2 7 15,1 1-2-15,-1-2-1 16,-1 3-2-16,-3-1-8 16,-2 1-2-16,-2 1 1 0,0-1-2 15,-1 2 0-15,-4-1 4 16,1 0-4-16,-4-2 1 16,4 3 1-16,-1-3-1 15,-2 3 2-15,2 2 2 16,-2 0-1-16,-2 0 2 15,3 0-1-15,-8 0-2 16,4 0-1-16,-1-3 0 16,-1 1-2-16,3 0 1 15,-3 0-1-15,4 0 2 16,0-1-1-16,-1 3 2 0,1 0-3 16,-6 0 0-1,-3 0 3-15,1 0-2 0,-1 0-1 16,1 0 1-16,2 0 3 15,5 0 9-15,-3 0-7 16,3 3 6-16,0-1-5 16,0 0-1-16,-1 0-1 15,4-2 2-15,-1 2-1 16,-1 1-2-16,4-1-1 16,2 0 1-16,-4 1 1 15,0-1 2-15,-4 0-2 16,1 3-2-16,-3-1-1 15,-1-2-1-15,-1 2 0 16,0-4-1-16,-1 3 1 0,1-3 0 16,-2 0 1-16,1 0-1 15,-2 0 0-15,-3 0 2 16,5 0 3-16,-4 0 3 16,-1 0 0-16,-3 0-2 15,-2 0-3-15,-4 0-3 16,0 0 0-16,0 0 0 15,-5 0-1-15,-2 0 0 16,-7 0-1-16,-6 0-7 16,-5 0-21-16,-2 0-30 15,0 0-56-15,-2 0-133 16,-18 0-425-16</inkml:trace>
  <inkml:trace contextRef="#ctx0" brushRef="#br0" timeOffset="-89946.6">25542 14372 119 0,'0'0'245'0,"0"0"-218"16,0 0 40-16,0 0-6 15,0 0-15-15,0 0-14 16,11-26 6-16,-6 19 12 15,-1 0 11-15,0 3-6 16,-1-1-14-16,1 2-19 0,3-7-12 16,0 1-7-16,4-2-2 15,3-2-1 1,-2-3-1-16,5-3-4 0,2-2-1 16,1-1-5-16,1-5 6 15,-2 3-7-15,4-3 1 16,-6 0-4-16,3 0-9 15,-1 1-2-15,-6-2 2 16,3 2 0-16,-3 2-2 16,-3 6-7-16,0 3 28 15,-1 1 4-15,-3 5 1 16,-2 5-4-16,-1 1-24 16,-3 3-42-16,0 0-50 0,0 0-38 15,0 0-111-15</inkml:trace>
  <inkml:trace contextRef="#ctx0" brushRef="#br0" timeOffset="-89455.66">25618 13920 56 0,'0'0'47'0,"0"0"-22"0,0 0 48 15,0 0 5-15,0 0-10 16,0 0 7-16,-4 36 17 15,14-16-12-15,9 2-16 0,2 5 1 16,4 1-3 0,0 0-29-16,2 0 15 0,-3 0-28 15,0-1-7-15,-1-5 14 16,-5-2 3-16,-1 0-7 16,-1-2 7-16,-5-1-18 15,1-1 9-15,-4-7-7 16,-1-3-5-16,-5-1-5 15,0-5-1-15,-2 0 1 16,0 0 0-16,2 0 0 16,-2 0-4-16,2 0-14 15,1 0-18-15,-3 0-23 16,0 0-50-16,0-7-42 16,0 3-79-16,5 0-85 15</inkml:trace>
  <inkml:trace contextRef="#ctx0" brushRef="#br0" timeOffset="-88756.86">26067 14381 145 0,'0'0'122'16,"0"0"-116"-16,0 0 49 0,0 0 21 15,0 0-15-15,0 0-15 16,0 0-5-16,0-2-7 15,4-9 11-15,2-1-5 16,-2-3-21-16,1 1-7 16,1-3-4-16,-2-3-8 15,2-4 0-15,-4 2-4 16,2-5-6-16,-2 2 1 16,3 5-4-16,-1-2 11 15,0 6 2-15,1 3 1 16,0 4-1-16,-3 2 0 15,0 3 0-15,-2 1 4 16,0 2 1-16,0 1 0 0,0 0 8 16,0 0-6-16,0 0-3 15,0 0 1-15,0 0 4 16,0 0-7-16,0 0-2 16,2 0 3-16,3 15 7 15,-1 1 23-15,0 2-13 16,1 0-3-16,2-1 0 15,-3 1-10-15,3-3 2 16,-1 3 0-16,3-2 9 16,3 2-2-16,-4-1-1 15,1 1-9-15,-1-6-2 0,-4-2-2 16,0 2 1 0,-2-6-2-16,0 1-1 15,-2-2-5-15,0 0-11 0,0-1-20 16,0 0-10-1,3-2-6-15,-3 2-6 0,0-4-32 16,0 3-13-16,0-3-51 16,0 2-4-16,0-2-41 15</inkml:trace>
  <inkml:trace contextRef="#ctx0" brushRef="#br0" timeOffset="-88462.45">26073 14273 98 0,'0'0'197'0,"0"0"-149"16,0 0 38-16,0 0 24 16,0 0-41-16,0 0-13 15,31-27-8-15,-16 27 0 16,-4-2-12-16,3 2-1 15,-1 0-5-15,-2 0-14 16,2 0-13-16,1 0-2 16,-1 0-1-16,0 0-2 0,1 0-31 15,-1 0-24 1,3 0-26-16,-1 0-31 16,6 0-128-16</inkml:trace>
  <inkml:trace contextRef="#ctx0" brushRef="#br0" timeOffset="-87149.68">27347 14212 89 0,'0'0'73'16,"0"0"13"-16,0 0 28 16,0 0-21-16,0 0-28 0,0 0-25 15,-2 0-6 1,2 0 2-16,0 0 7 0,0 0-13 16,0-1-10-1,0-8-13-15,8-5-6 0,6-2 0 16,1-1-1-16,4-5 0 15,2-2 4-15,4 1-4 16,2-5 0-16,4 2 0 16,2-2 2-16,3 0 0 15,-1 3 3-15,0 1-5 16,-10 4 0-16,-2 3-4 16,-7-2 3-16,-7 7-10 15,-5 3-4-15,-2 4 7 0,-2 3-2 16,0 2-20-16,0 0-28 15,0 0-31 1,0 0-64-16,0 0-82 16</inkml:trace>
  <inkml:trace contextRef="#ctx0" brushRef="#br0" timeOffset="-86690.04">27391 13834 72 0,'0'0'167'0,"0"0"-151"0,0 0 44 15,0 0 32-15,0 0-44 16,0 0-14-16,-2 20 23 16,14-7-9-16,5 5 16 15,3 2 3-15,-3 2-27 16,6 0 1-16,2-1-19 16,-3 1 14-16,5-1 2 15,-5-5-16-15,-4 1-14 16,-5-5 9-16,3 2-9 15,-5-2-4-15,-5-6-2 16,4-2 4-16,-6 0-3 0,0-1-3 16,1-3-1-16,-3 2-2 15,0-2-16-15,0 0-19 16,-2 2-18-16,6 1-24 16,-4-2-39-16,4 5-68 15,-4-2-96-15</inkml:trace>
  <inkml:trace contextRef="#ctx0" brushRef="#br0" timeOffset="-86332.65">27781 14130 99 0,'0'0'8'0,"0"0"33"0,0 0 25 16,0 0-5-16,0 0 8 15,0 0 0-15,2 32 10 16,-2-17-32-16,3 3 2 16,-1 1 1-16,0 4-30 15,0-3-7-15,1 0 24 16,-1-2-26-16,0-3-6 15,1-3 2-15,-1-4-7 16,0-3 0-16,-2-3-1 0,0 0-20 16,0-2-30-16,0 0-8 15,0 0 8-15,0 0-42 16,0-7-91-16,0-9 87 16,0-3-16-16</inkml:trace>
  <inkml:trace contextRef="#ctx0" brushRef="#br0" timeOffset="-86221.18">27781 14130 38 0</inkml:trace>
  <inkml:trace contextRef="#ctx0" brushRef="#br0" timeOffset="-85615.07">27781 14130 38 0,'25'-2'80'0,"-25"-7"-35"0,0-1 8 0,0 2 6 0,6 0 8 16,1 1-5-16,2-2-12 15,2 1-13-15,-2 2-8 16,5-3 5-16,-1 5-7 16,-2-2-7-16,0 0 10 15,-2 4 3-15,-3 2 2 16,-1 0-24-16,0 0-6 16,-1 0-5-16,-4 0-6 15,0 8-1-15,0 1 6 0,0 3-6 16,0-3 6-1,-2 7-2-15,-10-1-9 16,-1 1-30-16,0 2 38 0,0-5 1 16,2-1 1-1,3-6 2-15,4-2 2 0,4-4-1 16,0 0-1-16,0 0-6 16,0 0 6-16,0 0 12 15,12 0 36-15,1 0-17 16,1 0-8-16,1 0-5 15,3 0 7-15,-1 0 8 16,2 5-13-16,-4 2-17 16,1 2-3-16,-6 0 0 0,2-1 0 15,-7 1-7 1,-3 0 7-16,-2 0 4 0,0 0-1 16,0 0-1-1,0 0 7-15,0 0-3 0,-7-1 2 16,-7 4-4-16,4-1-2 15,-7 3-4-15,0-4 6 16,-1-1 0-16,3 0 1 16,-3-4-2-16,7 0-1 15,-1-1 4-15,6-4-3 16,1 3 6-16,3-3-1 16,0 0 8-16,2 0-7 15,-2 0-1-15,-2 0-4 16,0 0-4-16,0 0-1 0,-2 0-6 15,1 0-11-15,1 0-32 16,2 0-26-16,0 0-24 16,-1 0-25-16,3 0-105 15,0-7-34 1</inkml:trace>
  <inkml:trace contextRef="#ctx0" brushRef="#br0" timeOffset="-84564.4">25511 11686 70 0,'0'0'69'0,"0"0"12"16,0 0-6-16,0 0 20 0,0 0-6 16,0 0-22-16,0-67 15 15,0 58-15 1,0 5 7-16,0 2-12 0,0-3-15 16,0 5-15-16,0-2-13 15,0 2-11-15,0 0-8 16,0 0-5-16,0 0-7 15,0 5-1-15,0 10 13 16,13 10 15-16,5 1 6 16,4 0 8-16,-1 3 4 15,0-2-9-15,2 0-13 0,-5-1-10 16,1-3 1 0,-2-1 1-16,-7-3-2 0,4-1-1 15,-3-6 0-15,-7 0 0 16,3-5 3-16,-7-3-2 15,3-4-1-15,-1 2 0 16,-2-2-3-16,2 0 2 16,-2 0-8-16,0 0-14 15,0 0-6-15,0 0-4 16,0 0-9-16,0-2-19 16,0-5-35-16,0-2-30 15,0-3-27-15,2 2-80 0</inkml:trace>
  <inkml:trace contextRef="#ctx0" brushRef="#br0" timeOffset="-84160.7">25820 11588 64 0,'0'0'99'0,"0"0"1"0,0 0-29 16,0 0-18-16,0 0-10 16,-57 144 16-16,43-109 3 15,1 1 4-15,-1 2-23 16,1 1-14-16,2 3 1 15,-4 0-12-15,-2-2 10 16,2 2-7-16,1-6-9 16,1-7 4-16,5-4-4 15,-2-8 0-15,6-3-6 16,2-8-4-16,2 0-1 16,0-6-1-16,0 0-3 15,0 0-30-15,0 0-36 16,0 0-69-16,0 0-108 15,4 0 5-15</inkml:trace>
  <inkml:trace contextRef="#ctx0" brushRef="#br0" timeOffset="-83539.48">25749 12268 10 0,'0'0'62'16,"0"0"20"-16,0 0-11 0,0 0-7 16,0 0 2-16,0 0-14 15,7-12-17-15,-5-1-17 16,3-5-3-16,-1-3 1 15,1 0-1-15,-1 1 4 16,3-5 0-16,1 2-11 16,0-1 3-16,0 2-5 15,3-3-2-15,1 1-4 16,-1 2 1-16,-1-3 0 16,-2 6-1-16,-2 2-5 15,1 9 2-15,-5 5 1 16,0 3 2-16,-2 0 2 15,0 0-1-15,0 0 8 16,0 0 2-16,0 0-4 0,0 0-1 16,0 0-6-16,0 0 2 15,0 14 13-15,0 0 3 16,0 5-4-16,2 4 1 16,-2 1 5-16,5 0-4 15,-2-1-1-15,-1-1-4 16,2-1 0-16,-2-2-3 15,0-3-5-15,1-3-2 0,-1 1 4 16,-2-3-4 0,0-2-1-16,0-1-2 15,0-4-2-15,0 4-19 16,0-4-9-16,0 1-19 0,0-3 8 16,0 0-11-16,0-2-20 15,0 0-14-15,0 3-2 16,0-3 2-16,0 0-41 15</inkml:trace>
  <inkml:trace contextRef="#ctx0" brushRef="#br0" timeOffset="-83243.13">25818 12158 116 0,'0'0'71'0,"0"0"35"16,0 0-1 0,0 0-28-16,0 0-14 0,0 0 3 15,0 0 17 1,14-20-13-16,1 15-16 0,3 3-26 16,0 0-11-16,-2 0-3 15,-3 2-11-15,-2-3-2 16,-2 3-2-16,-3 0-1 15,1 0-34-15,-2 0-13 16,2 0-15-16,1 0-44 16,6 0-23-16,3 0-94 0,6 0-33 15</inkml:trace>
  <inkml:trace contextRef="#ctx0" brushRef="#br0" timeOffset="-82447.78">27204 11564 91 0,'0'0'71'16,"0"0"50"-16,0 0-21 16,0 0-77-16,0 0 5 15,0 0 16-15,-15-9 7 16,15 9-5-16,0 0-6 0,0 0 9 15,0 0-1-15,0 9-8 16,0 8 16 0,0 4-22-16,11 3 1 0,0 0 5 15,4 1-17-15,2-1-5 16,-2-1 8-16,-1-6-1 16,-2 0 5-16,1-5-14 15,-3-1-2-15,1-2-7 16,-7-4 0-16,-2-2-7 15,0-3 0-15,-2 0 0 16,3 0 0-16,-1 0-15 16,-2 0-13-16,0 0-18 15,0 0-22-15,0 0-27 0,3 0-7 16,-1-3-25-16,-2-9-48 16,2 1 33-16,-2 1-33 15</inkml:trace>
  <inkml:trace contextRef="#ctx0" brushRef="#br0" timeOffset="-82085.79">27453 11528 31 0,'0'0'104'0,"0"0"-23"0,0 0 37 16,0 0-10-16,0 0-54 0,0 0-29 15,-6 12 12 1,-3 12 22-16,-5 2-6 0,1 3-15 16,0 4 8-16,-3 6-14 15,1 5-7-15,3 0-9 16,0 1 1-16,0 2-1 16,1-7-1-16,0-2 1 15,2-9-9-15,2-3-2 16,3-5 0-16,-1-4-3 15,1-4-1-15,2-6 1 16,-2 0-2-16,2-5 0 16,2-2-8-16,0 3-16 0,0-3-21 15,0 0-16-15,0 0-40 16,0 0-39 0,0 0-93-16,2-5-26 15</inkml:trace>
  <inkml:trace contextRef="#ctx0" brushRef="#br0" timeOffset="-81114.31">27405 11996 55 0,'0'0'52'15,"0"0"-28"-15,0 0 40 0,0 0 1 16,0 0-12-1,0 0 32-15,9 39-15 0,-9-21-24 16,2 3-1-16,0-4-17 16,0 0-11-16,-2-5-6 15,0-3-2-15,0-2-3 16,0-2 3-16,0-3-4 16,0 0-3-16,0-2-2 15,0 0 0-15,2 0-1 16,-2 0-5-16,0 0-4 15,0 0-4-15,0 0 9 16,0 0 2-16,0 0-12 16,0-9 2-16,0-3 3 15,0 2-14-15,0-6-16 0,0 2 2 16,0-3 24-16,0-1-9 16,0 3 14-16,0-1 9 15,0-2 1-15,0 2 4 16,0 1 15-16,2 0-7 15,6 3 9-15,0 1 1 16,1 0-8-16,3 2-8 16,1 2 13-16,3 0 3 15,1 1-3-15,6 1 8 16,-1 1 4-16,-2 2 11 16,-4 2-19-16,-10 0-20 15,1 0-4-15,-5 0-7 16,-2 0-1-16,0 0-4 0,0 12 12 15,0 5-2 1,0-4 3-16,-5 2-1 0,-5-1 13 16,0-3-12-1,-1 0-1-15,7-2-8 0,2 0 5 16,0-9 0-16,2 3-1 16,0-3-1-16,0 0-2 15,0 2-1-15,0-2 4 16,0 2 4-16,8 2 1 15,6 5 3-15,3 0 12 0,-3 0 1 16,-1 0-3 0,0 2 1-16,-3-2-8 0,-2 0 4 15,1 3 20 1,-5-4-26-16,2 3 1 16,-4-1-6-16,-2-4-1 15,0 0 1-15,0 1 0 0,0-1 2 16,-2 2 13-16,-12-1-9 15,1 0 1-15,-5 2 6 16,0 0-9-16,0-1-3 16,-2-1 0-16,7-1 1 15,-1-2-2-15,1 1 0 16,2-1 3-16,-1-4-1 0,4 0 2 16,-1 0-1-1,-3 0 4-15,4 0-4 0,-1 0-2 16,3 0-1-16,0 0-2 15,4 0 1 1,0 0-5-16,2 0-20 0,0 0-36 16,0 2-75-16,-2 5-124 15,-2 0-5 1</inkml:trace>
  <inkml:trace contextRef="#ctx0" brushRef="#br0" timeOffset="-80364.16">26547 12860 118 0,'0'0'21'15,"0"0"10"-15,0 0 24 0,0 0-16 16,0 0-16-16,0 0 33 16,4-5 21-16,-4 5-22 15,0 0-8-15,0 5-2 16,0 13 15-16,0 11-12 15,0 2-27-15,0 4-9 16,0 3 9-16,0 1-13 16,0-2 11-16,5 3 13 15,-3-2 5-15,0 1-7 16,3-4-11-16,-3-2 3 16,1-6 3-16,-1-7-13 15,0-5-7-15,0-5 0 0,0-5 0 16,0-5-4-1,-2 0 2-15,0 0-3 0,0 0-43 16,0 0-45-16,0-12-27 16,0-10-17-16,0-3-20 15,0-4-60-15</inkml:trace>
  <inkml:trace contextRef="#ctx0" brushRef="#br0" timeOffset="-79822.19">26424 12849 201 0,'0'0'59'0,"0"0"-10"0,0 0 44 16,0 0-29-16,0 0-44 15,0 0 5-15,0-65-1 16,5 46 22-16,1-2-12 16,2-1-12-16,0-2 10 15,1 1-16-15,3 1-11 16,1 4-2-16,-3 0-3 15,2 5-1-15,-5 1-1 16,-1 4 0-16,1-1-1 16,-5 2-1-16,-2 3 4 0,2 4 4 15,-2 0 10-15,0 0 4 16,0 0-12-16,0 2-3 16,0 20 18-16,5 3 16 15,-1 4-8-15,1-7-7 16,-1-2-3-16,0-6-2 15,-1-8 1-15,-1 0-15 16,0-3-1-16,-2-1 2 16,0-2-3-16,0 0-1 0,0 0-6 15,0 0-12-15,0 2-20 16,2 3-27 0,1-1-37-16,2-1-100 15,-1 2-103-15</inkml:trace>
  <inkml:trace contextRef="#ctx0" brushRef="#br0" timeOffset="-79223.81">26944 12615 141 0,'0'0'82'0,"0"0"-30"0,0 0 55 16,0 0-17 0,0 0-48-16,0 0 14 0,0 44 11 15,0-14-23-15,0 3 9 16,0 7 5-16,0 3-19 15,0 1-13-15,2 0 0 16,0 3-15-16,0 0 19 16,0-2-18-16,3 0 8 15,-1-4-14-15,3 0 0 16,-2-5 7-16,-1-5 3 16,-2-9-12-16,2-2-1 15,-1-7-2-15,-1-4 0 16,-2-3 0-16,0-1 0 0,2 0-1 15,-2-5-4 1,0 0-7-16,0 0-14 0,0 0-16 16,0 0-14-16,0 0-21 15,0 0-24-15,0 2-60 16,0-2-63-16,0 5 40 16</inkml:trace>
  <inkml:trace contextRef="#ctx0" brushRef="#br0" timeOffset="-78713.7">26902 13276 95 0,'0'0'131'16,"0"0"-83"-16,0 0 42 16,0 0 13-16,0 0-46 15,0 0-22-15,-3-1-15 16,3 5 24-16,0 9 18 16,0 3-28-16,0 1-5 15,0 2 0-15,3-5-9 16,3 0-1-16,1 3 15 15,1-7-12-15,-1 3 9 0,2-3 1 16,0-2-9 0,-3-4 9-16,4-1-8 0,-3-3-7 15,3 0 2-15,4 0 5 16,3 0 2-16,4-3-9 16,4-11-1-16,4-7-10 15,-3 1 5-15,-4-1-9 16,-2 2-1-16,-9 8-1 15,-4-1 1-15,-3 9 1 16,-1 0-2-16,-3 1 0 16,0 2-6-16,0 0-11 15,0 0-21-15,0 0-50 0,0 0-64 16,0 0-7 0,0 0-24-16,0 0-167 0</inkml:trace>
  <inkml:trace contextRef="#ctx0" brushRef="#br0" timeOffset="-76782.71">30241 11356 5 0,'0'0'182'15,"0"0"-139"-15,0 0 13 16,0 0 24-16,0 0-49 15,0 0-22-15,0-5 13 16,0 5 12-16,0 0-2 16,0 0 5-16,0 0-1 15,0 0-7-15,0 0-7 0,0 0-11 16,0 14 3 0,0 12 13-16,0 3 0 0,0 6-3 15,2 0-15-15,7 1 2 16,-2-1 10-16,2-4-5 15,-3-4 9-15,3-4-17 16,-1-6 5-16,-4-1-8 16,2-7 0-16,-1-1-3 15,-3-3 0-15,-2-5-1 16,0 2 2-16,0-2-2 16,0 0 1-16,0 0-1 15,2 0 1-15,-2 0 1 16,0 0-1-16,0 0-2 15,0 0 0-15,2 0 0 16,-2 0-1-16,2 0 1 0,-2 0 5 16,0 0 1-16,0 0-4 15,2 0-2-15,-2 0 1 16,3 0 2-16,4-8 3 16,-3-6-2-16,5-6-2 15,0-2 1-15,-2-5-3 16,2 0 0-16,-1-5 0 15,-1 2 0-15,0-1 0 16,0-1-4-16,-1-1 3 16,1 1 0-16,0 4-2 15,0 1 0-15,1 5 1 0,-1 4 2 16,2 5-2-16,-4-1 0 16,-1 6-2-1,-2 1-8-15,-2 2-22 0,0 5-28 16,0 0-18-16,0 0-20 15,0 0-67-15,4 0-41 16</inkml:trace>
  <inkml:trace contextRef="#ctx0" brushRef="#br0" timeOffset="-76044.84">30551 11692 11 0,'0'0'78'0,"0"0"-31"15,0 0 46-15,0 0-5 16,0 0-23-16,0 0-2 16,0-1 7-16,0-8-10 15,0-5-33-15,0 0-15 0,4-1-8 16,0-5-1-16,1-2 4 16,2-2-5-16,-3-1 2 15,1 1 0-15,1-2-1 16,1 2-2-16,0-2 6 15,2 1-1-15,-1 0-6 16,1 3 1-16,-1 4 1 16,0 3 4-16,-4 6-3 15,1 0-1-15,-1 4 0 16,-4 5-2-16,2 0 1 16,-2 0-2-16,0 0 2 15,0 0-1-15,0 0 3 16,0 0-3-16,0 0 0 15,0 0-1-15,0 0-2 16,6 0-3-16,-4 0 6 0,2 3 4 16,0 6 5-16,1-1-2 15,-1 6 0-15,-2 2-7 16,0 3 0-16,-2 3 14 16,0 3 1-16,0-1-2 15,0 4-6-15,0-2 0 16,0 0 5-16,0 0-8 15,0-4 3-15,0-4 2 16,0-3 2-16,0-1 0 16,0-3-5-16,0-5-4 15,0 1-1-15,0 0-1 16,0-3-1-16,0 1-16 0,0 2-21 16,0-3-36-16,0-2-32 15,0 1 11-15,0-3-4 16,0 0-11-1,0 0 9-15,-2 0-26 0</inkml:trace>
  <inkml:trace contextRef="#ctx0" brushRef="#br0" timeOffset="-75766.95">30575 11568 85 0,'0'0'93'0,"0"0"-41"16,0 0 41 0,0 0-12-16,0 0-36 0,0 0 8 15,23-11-13 1,-12 9-13-16,2-1-13 0,3 0-4 16,-3 2-3-16,3-2-4 15,-3 1-3-15,-1 2-1 16,1 0-9-16,-5 0-35 15,2 0-59-15,-6 0-12 16,-2 0 21-16,0 0-19 0</inkml:trace>
  <inkml:trace contextRef="#ctx0" brushRef="#br0" timeOffset="-75091.61">30818 11548 10 0,'0'0'62'0,"0"0"14"15,0 0-36-15,0 0-22 16,0 0 5-16,0 0 10 16,3 0-2-16,-1 11 9 15,0 7-3-15,0 0-7 16,-2 1-11-16,0 2-3 15,0-4-1-15,0 1 8 16,0-2-13-16,0-5-2 0,0 2-1 16,0-6-2-16,0 2-2 15,0-5-3-15,0-2 1 16,0-2-2-16,0 0-2 16,0 0-11-16,0 0 3 15,0 0-8-15,0 0 0 16,0-2-11-16,0-9 9 15,0-5 8-15,0 1 6 16,0-5 7-16,0 0 1 16,0-5 0-16,0-1-1 15,0-3 0-15,0-1 1 0,0 6 2 16,0 0 3-16,0 1 20 16,7 6-5-16,1 1 6 15,4 2-3-15,-1 5 6 16,3-1 0-16,-1 0-9 15,1 2-6-15,3-1-7 16,3 2 1-16,-3-2 2 16,2 5-1-16,-6 1-1 15,-6 1 3-15,0 2-4 16,-7 0-4-16,2 0-4 16,-2 0-1-16,0 0-13 15,0 9 14-15,0 5 4 16,0 1-3-16,0-1 7 15,-9-4-7-15,-3 2 3 16,-1-1-2-16,2-1 0 16,-2 1-2-16,2-6-11 0,-1 2-34 15,3 0-43-15,3 0-61 16,2 0 6-16,-2-2 19 16</inkml:trace>
  <inkml:trace contextRef="#ctx0" brushRef="#br0" timeOffset="-74638.08">31103 11564 59 0,'0'0'70'0,"0"0"-43"16,0 0 37-16,0 0-3 16,0 0-14-16,0 0-4 15,21 64 16-15,-15-55 3 16,1-2-9-16,-1-3-12 16,6-2-2-16,3-2 5 15,5 0 2-15,2 0-6 16,3 0-22-16,2-6-3 0,-5-8-8 15,1 1-2-15,-8 0-1 16,-7-3 3-16,0 1 1 16,-8 1 21-16,0-7 13 15,0 4-15-15,-5-4-23 16,-8 5-4-16,-2 4-19 16,1 5-10-16,1 2-1 15,-1 5-18-15,-1 0-5 16,-1 0-7-16,1 0-35 15,-2 5-22-15,4 4-17 16,2 1 18-16,4-1-11 16</inkml:trace>
  <inkml:trace contextRef="#ctx0" brushRef="#br0" timeOffset="-73941.33">31438 11568 4 0,'0'0'51'16,"0"0"12"-16,0 0-3 0,0 0-27 16,0 0-16-16,0 0-8 15,-18 62-4-15,18-62 4 16,0 0 13-16,0 0 14 16,0 0 15-16,0 0 9 15,0 0-38-15,0-9-18 16,0-6-4-16,0-3 43 15,0-4-21-15,0-6 12 16,2-1 2-16,4-2-22 16,4 3-1-16,1 1-6 15,0 7 7-15,0 4-6 16,0 5 13-16,-2 5-8 0,2 1 3 16,-2 5 1-16,0 0-5 15,0 0-12-15,-2 0-6 16,-3 0-7-16,-2 11-15 15,-2 4-4-15,0 4-2 16,0 0 0-16,-6 0 11 16,-5-2-9-16,-1-1 26 15,3-4 6-15,3-2 4 16,-1-1-2-16,4-2 2 16,1 2-1-16,2-3 8 0,0 3 16 15,0 3-3 1,0-3 11-16,0 1-9 0,0 1 4 15,2 1 0 1,8-1 6-16,-1-2 1 16,1 0-9-16,2-3-12 0,1 1-10 15,-1-2-4-15,-1-3-4 16,-3 0 0-16,2 0-21 16,-4 0-61-16,3-2-35 15,0 0-38-15,0 0-61 16</inkml:trace>
  <inkml:trace contextRef="#ctx0" brushRef="#br0" timeOffset="-73497.97">31774 11419 6 0,'0'0'135'16,"0"0"-129"-16,0 0 22 16,0 0 25-16,0 0-37 15,0 0-8-15,-33 75 7 16,19-48 27-16,3-3 7 16,3 1-20-16,-2-3 4 15,8 0 23-15,0-1-14 16,2-6-8-16,0 1-14 0,0-3-6 15,0-4-4-15,0-3 7 16,0-1 0 0,6-5-1-16,2 2 17 0,0-2-3 15,3 0 8-15,5 0-17 16,1 0 2-16,6 0-10 16,-3 0 20-16,0 0-31 15,-2 0-2-15,-5 0-5 16,-6 0-16-16,0 0-43 15,-7 0-12-15,0-2-1 16,0 0 10-16,0-1-20 0,0 0-118 16,0-4-8-1</inkml:trace>
  <inkml:trace contextRef="#ctx0" brushRef="#br0" timeOffset="-73206.06">31752 11579 112 0,'0'0'38'0,"0"0"56"16,0 0 13-16,0 0-36 16,0 0 0-16,0 0-1 15,6-2-10-15,8-1-1 16,-1-1-9-16,1 2-20 0,-1 0-13 15,0-3-11 1,-1 3-5-16,-4 0-1 16,-1 0-10-16,-3-1-24 0,-2 0-7 15,1 2-14-15,-3-4 3 16,0-1-24-16,0-1-48 16,0-4-37-16,0-1-46 15</inkml:trace>
  <inkml:trace contextRef="#ctx0" brushRef="#br0" timeOffset="-72921.8">31752 11579 37 0,'33'-135'110'0,"-33"132"-25"16,0 3 29-16,0-3-25 0,0 3-28 16,0 0 10-16,0-2 22 15,0-3-6-15,0 1-6 16,9 0 6-16,5 0-18 15,5-4-22-15,4 0-17 16,-1 1-12-16,1-2-11 16,-4 5-4-16,-3 0-1 15,-5 1-2-15,-5 1-5 16,0 2-19-16,-4 0-14 16,0 0-15-16,-2 0-20 15,0 0-25-15,0 0-29 0,0 0-55 16,0 2-49-16</inkml:trace>
  <inkml:trace contextRef="#ctx0" brushRef="#br0" timeOffset="-71900.97">30422 13720 11 0,'0'0'26'0,"0"0"23"15,0 0 18-15,0 0 4 16,0 0 11-16,-36 114 3 16,36-103-17-16,0 0-8 15,0-7-14-15,0 1-7 16,0-3 14-16,0-2-1 15,0 0-1-15,0 0-5 16,0 0 0-16,2 0 18 16,7 0-13-16,4 0-5 15,1 0-7-15,3 0-12 0,-1 0-9 16,-1 0-15 0,-3 0-3-16,-3 0-10 0,-5 0-29 15,0 0-34-15,-1 0-42 16,4 0-34-16,-1 0-14 15,1 0-99-15,-1 0-18 16</inkml:trace>
  <inkml:trace contextRef="#ctx0" brushRef="#br0" timeOffset="-71512.99">30707 13578 81 0,'0'0'105'0,"0"0"-71"16,0 0 52 0,0 0-8-16,0 0-28 0,0 0 9 15,4 0-3-15,-4 0-16 16,0 0 5-16,0 0 1 15,0 4-8-15,0 7-3 16,0 7-3-16,0 4-8 16,0 3-2-16,0 1-5 0,-4 1 10 15,-1 0-2 1,1 0-13-16,-2-1 9 0,0-5-16 16,4 1 2-16,-2-6-4 15,4-1-3-15,0-2 0 16,0-4-2-16,0-2-42 15,0-1-29-15,0-1-20 16,0-5-53-16,0 0-63 16,0 0-80-16</inkml:trace>
  <inkml:trace contextRef="#ctx0" brushRef="#br0" timeOffset="-70783.05">30929 13713 34 0,'0'0'117'0,"0"0"-50"0,0 0 2 15,0 0 1-15,0 0-25 16,-29 125-8 0,29-107 7-16,0-7-9 0,0-2 12 15,2-5-6-15,12-4-11 16,1 0 13-16,6 0-13 15,6 0 8-15,0 0-24 16,2-15 10-16,0-5-18 16,0-4-6-16,-8 0-12 15,-5 1-4-15,-9-2 1 16,-5 0 15-16,-2-1 2 16,0 3 2-16,-7-1-4 15,-11 1-10-15,-1 3-45 16,-2 7-14-16,5 9-7 15,3 4 2-15,5 0 19 16,-2 0-13-16,6 6 19 0,-1 5 7 16,3 1-10-16,2-4-16 15,0-1-18-15,0-2 36 16,0-5 50-16,0 4 7 16,0 1 36-16,7 2 8 15,-3 2 30-15,4 1 14 16,-4 6-10-16,2 3 6 15,-1 0 4-15,1 3-8 16,2 1-33-16,-4 3-13 16,2-4 1-16,-1-1-19 0,1-1 10 15,-2-5-4 1,2 1-13-16,0-5-3 0,-1-5-6 16,-3-1-7-16,2-3 0 15,-2 0-11-15,0 1-49 16,0-3-33-16,-2 0-55 15,6 0-87-15,-2 0-37 16</inkml:trace>
  <inkml:trace contextRef="#ctx0" brushRef="#br0" timeOffset="-70369.92">31361 13631 170 0,'0'0'113'0,"0"0"-94"15,0 0 35-15,0 0-6 16,0 0-18-16,0 0-5 16,-12 124 35-16,12-103-4 15,0-3 8-15,0-5-1 16,0 1-26-16,0-6-3 15,0 1-10-15,4-2 3 16,2-2 6-16,1-3 13 16,0-2-46-16,0 0 8 15,1 0-2-15,1-7 7 16,3-9 4-16,-1-6-7 16,0-3-3-16,-2 0-2 0,-3-3-3 15,1 2-2 1,-5-2 0-16,0 6-7 0,3 4 3 15,-5 5-5-15,0 6-14 16,0 3-21-16,0 4-18 16,0 0-48-16,0 0-77 15,0 0-110-15</inkml:trace>
  <inkml:trace contextRef="#ctx0" brushRef="#br0" timeOffset="-70085.86">31614 13587 266 0,'0'0'105'0,"0"0"-85"16,0 0 89-16,0 0-23 16,0 0-41-16,0 114 13 15,0-81-7-15,-3 0 37 16,3-4-57-16,-2-3 2 15,2-1-13-15,0-7-17 16,0-5-1-16,0-4-2 16,0-4-5-16,0-3-32 15,0 3-35-15,0-5-23 16,0 0-27-16,0 0-54 0,0-5-52 16</inkml:trace>
  <inkml:trace contextRef="#ctx0" brushRef="#br0" timeOffset="-69486.76">31792 13656 113 0,'0'0'227'15,"0"0"-208"-15,0 0 28 0,0 0 41 16,0 0-43-16,0 0-18 15,0 113 46-15,-3-88-16 16,1-3-11-16,-2-4-10 16,2-5-22-16,2-6-3 15,-2-1-9-15,2-6 1 16,0 0-3-16,0 0-11 16,0 0-9-16,0 0-8 15,0-6 8-15,0-14-42 16,0-7 59-16,0-2 3 15,0 0 1-15,0-3-1 16,0 1 0-16,6 6-1 16,1 4-1-16,2 3 2 15,-2 9 3-15,-1 2-2 0,1 5 8 16,-1 0 20 0,1 2 0-16,0 0 2 0,4 0 11 15,-2 0-10-15,0 0 3 16,4 9 2-16,1 4 4 15,-1 5-8-15,3 1 2 16,-3 0-16-16,-5 4-17 16,0-4-2-16,-6 5-6 15,-2-1 4-15,0 2 0 16,0-3 2-16,-14 0 3 16,-1-4 5-16,-3-3-8 15,1-3 0-15,-4-3-1 16,3-2-6-16,1-6-2 0,5-1-2 15,5 0-13-15,5 0-3 16,2 0-10-16,0 0-48 16,0-4-7-16,0-5-59 15,7-4-77-15,7 2 44 16</inkml:trace>
  <inkml:trace contextRef="#ctx0" brushRef="#br0" timeOffset="-69207.14">32055 13782 334 0,'0'0'149'0,"0"0"-124"0,0 0 40 16,0 0 11-16,0 0-19 16,0 0-14-16,25 103 0 15,-12-98 9-15,-3-5-2 16,4 0-16-16,-3 0-3 15,1 0-10-15,-4 0-4 16,-1-10-12-16,-3-7-5 16,-2-3-6-16,-2-2 3 15,0-8-9-15,-4 4-22 16,-15-1-43-16,-10 0-38 16,-8 7-58-16,-5 6-187 15</inkml:trace>
  <inkml:trace contextRef="#ctx0" brushRef="#br0" timeOffset="-68273.43">30449 13479 154 0,'0'0'27'0,"0"0"35"16,0 0 32-16,0 0-34 15,0 0-29-15,0 0 7 0,0-10 5 16,0 10 3-16,0 0-4 15,0 0-3 1,0 0-12-16,0 0-2 16,0 0 8-16,0 0-14 0,0 0-6 15,0 8 6-15,0 12 17 16,0 5-18-16,0 1-6 16,0 1 1-16,-5 0-5 15,-2 2-5-15,-2 2-2 16,3 0-1-16,-3 0-21 15,2-1-44-15,2-3-76 16,-1-6-76-16,-1-1-132 16</inkml:trace>
  <inkml:trace contextRef="#ctx0" brushRef="#br0" timeOffset="-64278.04">4396 10750 214 0,'0'0'63'0,"0"0"-47"0,0 0 44 15,0 0 17-15,0 0-28 16,0 0-8-16,0 0 12 16,0 0 22-16,-2 0-7 15,2 0-13-15,0 0-20 16,0 0-11-16,0 0-12 16,0 0 1-16,0 0 2 15,0-2-2-15,0-10-7 16,0-1-6-16,2-4 0 15,6-4-1-15,1-5 1 16,5-5-2-16,-1-5-4 0,3-4-2 16,3-3-11-16,0-8 4 15,3 0-2 1,0-2-6-16,2 1 18 0,-3 5-24 16,-2 9 15-1,-7 14 0-15,-6 10 7 0,-3 10 3 16,-3 4-7-16,0 0-13 15,0 0-46-15,0 0-104 16,-13 13-77-16</inkml:trace>
  <inkml:trace contextRef="#ctx0" brushRef="#br0" timeOffset="-63785.93">4348 10289 160 0,'0'0'40'15,"0"0"-27"-15,0 0 67 0,0 0 40 16,0 0-34 0,0 0-25-16,50 98 6 0,-28-69 3 15,-2 1-35-15,5 1 8 16,-3 1-8-16,0 4 17 15,2 0-15-15,-1-3-3 16,2 0 6-16,-4-5-31 16,-3-7-5-16,1-1 3 15,-4-8 6-15,-7-4-6 16,0-5-4-16,-4-3 0 0,-4 0-3 16,0 0 1-16,0 0-1 15,0 0-10 1,0 0-40-16,0 0-54 15,0 0-63-15,-4-9-298 0</inkml:trace>
  <inkml:trace contextRef="#ctx0" brushRef="#br0" timeOffset="-63075.32">4797 10781 201 0,'0'0'82'16,"0"0"-58"-16,0 0 52 15,0 0 0-15,0 0-35 16,0 0-21-16,0-13-5 0,0 1 10 15,0-1-3-15,0 0-2 16,2-2-1-16,2-1-9 16,3-2 3-16,-1 0 1 15,2 0-9-15,-4-2-1 16,2 0 6-16,-1 3-9 16,1 0-1-16,-1 3-1 15,0 2 1-15,-1 5 0 16,-2 5 0-16,-2 2 1 15,0 0 0-15,0 0 4 16,0 0-4-16,0 0-1 16,0 0-4-16,0 0-5 0,0 0 9 15,2 4 0-15,3 8 24 16,-1 3 1-16,3-1-15 16,0 6-5-16,2-2 4 15,-3 2-7 1,-2-3 3-16,4 2-3 0,-2-4 1 15,-1-2 2-15,1 0-5 16,-2 1 0-16,3-3 0 16,0 3 0-16,0-4-8 15,-1 2-12-15,-1 0-33 16,-3 0-53-16,-2-1-28 0,0 3-5 16,0-6-41-16</inkml:trace>
  <inkml:trace contextRef="#ctx0" brushRef="#br0" timeOffset="-62814.73">4843 10746 182 0,'0'0'17'15,"0"0"3"-15,0 0 78 16,0 0-15-16,0 0-5 16,0 0 20-16,20-14-28 0,-9 12-31 15,3 0-25-15,-1-1-10 16,3 3-4 0,1 0-14-16,2 0-69 15,3 0-70-15,-2 0-113 0</inkml:trace>
  <inkml:trace contextRef="#ctx0" brushRef="#br0" timeOffset="-62524.93">5323 10777 220 0,'0'0'97'0,"0"0"-81"0,0 0 0 16,0 0 64-16,0 0-34 16,0 0-16-16,-17 116 6 15,7-90-7-15,-1-3-2 16,-1 1-11-16,3-3-16 15,3-4-10-15,0-1-75 16,-2-8-129-16</inkml:trace>
  <inkml:trace contextRef="#ctx0" brushRef="#br0" timeOffset="-61322.15">6222 10365 145 0,'0'0'210'0,"0"0"-180"16,0 0 21-16,0 0 29 16,0 0-43-16,0 0-32 15,-53 93 2-15,42-74 8 16,-5 4 7-16,1 3 1 15,-6-2 12-15,6 7-20 16,-5-2-5-16,3 0 1 16,1 0-3-16,3-5-8 0,1-4 0 15,5-4-7-15,3-8-24 16,2-3-32-16,0-5-77 16,2 0-99-1,0 0 15-15</inkml:trace>
  <inkml:trace contextRef="#ctx0" brushRef="#br0" timeOffset="-60962.27">5906 10411 214 0,'0'0'68'16,"0"0"-62"-16,0 0 100 0,0 0 8 16,0 0-36-16,0 0 2 15,20 0-9-15,-11 0-13 16,2 0-1-16,3 11-9 16,1-2-17-16,1 6 1 15,1-5-5-15,4 3-7 16,0 1-8-16,0-1-7 15,-1 3 0-15,0-1-4 16,0-2 1-16,-4 2 0 0,4-3-2 16,-2 2-5-16,-3 0-32 15,5 1-39 1,1-4-41-16,0 3-74 16,-5-6-134-16</inkml:trace>
  <inkml:trace contextRef="#ctx0" brushRef="#br0" timeOffset="-59957.9">6423 10696 51 0,'0'0'91'16,"0"0"-73"-16,0 0 58 16,0 0 6-16,0 0-19 15,0 0-21-15,18 74-22 16,-16-55 16-16,-2-5 6 16,0 0 2-1,0-2-9-15,0-2-6 0,2-4-7 16,-2-1-11-16,0-5-8 15,0 2-3-15,0-2 2 16,0 0 0-16,0 0 0 16,0 0-2-16,2 2 0 15,-2-2-8-15,0 0 0 16,0 0-4-16,0 0 5 0,0 0-14 16,0-4-19-16,0-7 35 15,0 1-17-15,0-5 10 16,0 0 12-16,0-3 6 15,0 0-2-15,0-2-1 16,0 2-3-16,0 1 3 16,0-1-2-16,0 5-1 15,0 2 5-15,0-1-5 16,8 3 8-16,0-1-7 16,1-2 4-16,0 5 4 15,0 1 3-15,-2 1-4 0,-1 1 6 16,1 1-1-16,0 2 2 15,-1 1 4 1,1 0 7-16,-1 0-15 0,-1 0-11 16,0 0-2-16,-3 0 0 15,0 0-1-15,-2 8 1 16,0 1 2-16,0 5 9 16,0 1-6-16,0 1-2 15,-7 2-1-15,-2-3-11 16,-2 3-4-16,0 0-2 15,0-3-2-15,2-2-5 16,5-4 14-16,2-2 2 16,2-5 3-16,0 1 4 15,0-3-7-15,0 0-4 0,0 0 9 16,8 0 3-16,5 0 25 16,3 0 1-16,0 0-2 15,0 0-7-15,-6 0 5 16,-1 0-9-16,-1 0-1 15,-4 0-5-15,-2 0-7 16,0 4 3-16,-2 5-1 16,0 2 4-16,0 0-1 15,0 1 8-15,0-2-2 16,0 1-5-16,0-2-5 16,-6 3-1-16,-6-4 9 15,1 3-5-15,-2-3 0 16,-1-1-3-16,1-3 6 15,-1-2-3-15,1 1 0 0,3-2-2 16,-2-1 3 0,1 3-4-16,5-3-1 0,-2 0-2 15,8 0-3-15,-2 1-7 16,2-1-33-16,0 0-60 16,0 0-71-16,0 0-110 15</inkml:trace>
  <inkml:trace contextRef="#ctx0" brushRef="#br0" timeOffset="-58369.98">7837 10483 19 0,'0'0'212'16,"0"0"-186"-16,0 0 18 15,0 0 55-15,0 0-30 0,0 0-27 16,0-5 2 0,0 5-10-16,0 0-9 0,0 0-1 15,0 0-7-15,0 0-12 16,0 0-1-16,0 0 2 15,0 0-3-15,0 0 5 16,0 0-2-16,0 0-4 16,0 0-1-16,0 0-1 15,0 0 3-15,0 0-3 16,0 0 0-16,0 13 7 16,0 3 16-16,0 6-14 15,0 1 3-15,3 1-8 0,-3 2 0 16,3 0 5-16,-3-2 3 15,2 1 6-15,-2-1-6 16,2-2-5-16,-2-2-4 16,0-2 0-16,0-7-3 15,0 1 1-15,2-6-1 16,-2-3 0-16,4 0-1 16,-1 0 1-16,-1-3-5 15,-2 4 0-15,2-2-6 16,-2 3-7-16,2-1 1 15,0-1-7-15,-2-1-22 16,2-2-6-16,-2 0 0 16,0 0-10-16,0 0-34 15,0 0-14-15,0-9-61 16</inkml:trace>
  <inkml:trace contextRef="#ctx0" brushRef="#br0" timeOffset="-57840.72">7708 10483 64 0,'0'0'34'0,"0"0"-13"15,0 0 2-15,0 0-3 16,0 0 5-16,0 0 16 15,8 0 0-15,-4 0-5 16,5 0-1-16,-1 0-1 16,6 0-2-16,-1 0 3 15,3 0-10-15,2-5 2 0,0-1-2 16,3-4-7 0,4 1-3-16,0 2 3 0,-3-3-8 15,3 3-6-15,-6 2-2 16,0-1-2-16,-2 1 1 15,-1 3-1-15,1-2 1 16,-1 1 1-16,-3 2-2 16,-3-4-1-16,-1 5-7 15,-5-2-32-15,0 2-28 16,-2 0-28-16,-2 0-23 0,0 0-22 16</inkml:trace>
  <inkml:trace contextRef="#ctx0" brushRef="#br0" timeOffset="-57380.16">7727 10701 9 0,'0'0'29'0,"0"0"1"16,0 0 19-16,0 0 2 16,0 0-11-16,0 0 2 15,0 0 3-15,42-9 11 16,-24 1 7-16,4-1-8 16,0-3-19-16,3 1-10 15,1 0-18-15,-1 2-8 16,-3 0 0-16,-2 2-12 0,-4 3-40 15,-3 2-4-15,0 2-25 16,1 0-1-16,-1 0-10 16,-1 0-22-16</inkml:trace>
  <inkml:trace contextRef="#ctx0" brushRef="#br0" timeOffset="-56980.51">8188 10526 3 0,'0'0'67'0,"0"0"-63"0,0 0-4 15,0 0 21-15,0 0 7 16,0 0 13-16,0 40 2 15,0-28-9-15,0 2-15 16,0 1 8-16,0-3 6 16,0-1-21-16,0 2 0 15,0-2 8-15,-2 1-5 16,-1-1-7-16,3-3-8 16,0 1 1-16,0 0-1 15,0-2-1-15,0-2-7 16,0 1 1-16,-2-2 6 15,2-1-1-15,0-1-4 0,0 0-5 16,0-2 3-16,0 0 0 16,0 0-16-16,0 0-30 15,0 0-28-15,-2 0-34 16</inkml:trace>
  <inkml:trace contextRef="#ctx0" brushRef="#br0" timeOffset="-56313.01">8163 10518 26 0,'0'0'35'0,"0"0"-11"16,0 0 4-16,0 0-2 15,0 0 8-15,0 0 3 16,76-72-3-16,-63 64-3 16,2 1 7-16,-3 5 5 15,-3 2-10-15,-3 0-31 16,2 0 2-16,-4 0 5 16,0 2-9-16,1 10 10 15,-3 1-10-15,-2 5-14 16,0 1 14-16,0 2 9 0,-4 1-8 15,-7 0 3-15,-5 1 4 16,-3-3 3-16,4-2-10 16,2-7-2-16,4-2 0 15,7-7 1-15,2-2 4 16,0 0-1-16,0 0-3 16,0 0 0-16,0 0-2 15,0 0 2-15,0-2 15 16,0 2-12-16,0-2-2 15,0 2 3-15,0 0 1 16,0 0-5-16,0 0 0 16,0 0-3-16,0 0 3 15,4 0 17-15,6 0 7 0,-4 0 2 16,5 0 15 0,-3 0-21-16,6 6-7 0,-1 3 9 15,1 2 1-15,3 1 10 16,0 0-2-16,0 2-1 15,-1-3 6-15,-3 0 4 16,-1-2-23-16,-2 0-9 16,-3-4 0-16,-3 1-6 15,-1-3 1-15,-1-3-2 16,-2 1-1-16,0-1 0 16,3 0-29-16,-3 0-44 15,4 0-53-15,0 0-63 0,1 0-164 16</inkml:trace>
  <inkml:trace contextRef="#ctx0" brushRef="#br0" timeOffset="-55389.86">8604 10562 16 0,'0'0'54'0,"0"0"-10"16,0 0 21-16,0 0-3 15,0 0-27-15,0 0 14 16,0 92-2-16,0-78-4 15,0 2-10-15,0-4-13 16,0 2-3-16,0-5-1 16,0 0-9-16,0-3-2 15,0 1-2-15,0-2-1 0,0-3-1 16,0 0 1 0,0 0 3-16,0-2-3 0,0 0-1 15,0 0 1-15,0 0-1 16,0 0-1-16,0 0-3 15,0 0 3-15,-2 0-1 16,2 0 0-16,-2 0-18 16,2-4-19-16,0-10 7 15,0-1-24-15,0-5 30 16,0-2 23-16,0-1 1 16,0-1 0-16,0 1-4 15,0-1-9-15,0 2 4 16,0-1 10-16,0 6-1 15,0-2 2-15,6 6-1 16,-1 1 2-16,0 0 1 16,-1 3-3-16,2 2 0 15,-1 1 5-15,1-1-4 0,2 5 1 16,-4-1 9 0,2-1-9-16,1 1-1 0,-1 1 1 15,0 0 1-15,-2 2 10 16,-2-2 11-16,0 2 9 15,3 0-8-15,-1 0-13 16,0 0-11-16,2 0-1 16,-2 0 2-16,2 11 3 15,1 3 7-15,-1-1 11 16,2 3-10-16,-4-5 2 16,0 2-3-16,1 0 8 15,-1-4-3-15,0 0-3 16,-2 0-6-16,3 3 5 0,-2-2 4 15,1 3-8-15,-4 4 4 16,0-4 1-16,0 5-6 16,0-2 1-16,0-4-7 15,0 4-1-15,0 0 2 16,0-1 0-16,0-1-3 16,0-3 0-16,0-2-2 15,0-3-2-15,2 1-20 16,1-5-15-16,-1 1 4 15,-2-3-28-15,0 0-22 16,0 0-37-16,0 0 20 16,0 0-47-16</inkml:trace>
  <inkml:trace contextRef="#ctx0" brushRef="#br0" timeOffset="-55032.32">8637 10650 97 0,'0'0'32'0,"0"0"26"15,0 0 16-15,0 0-20 16,0 0-3-16,0 0 16 15,0-7-13-15,0 5-13 16,0 0 13-16,0 0-2 0,8-3-15 16,2 3-5-16,1-3-9 15,1 1-9-15,-3 2-12 16,-1-3 0-16,2 5-2 16,-1 0-3-16,1 0-29 15,2 0-29-15,1-2-12 16,1 2-37-16,-3-2-23 15,2 2-11-15,-6 0-44 16</inkml:trace>
  <inkml:trace contextRef="#ctx0" brushRef="#br0" timeOffset="-54432.22">8925 10489 223 0,'0'0'15'16,"0"0"35"-16,0 0 77 0,0 0-36 15,0 0-14-15,0 0-12 16,96-60-12-16,-85 60-18 16,-5 0-13-16,2 0 0 15,-6 0-13-15,2 0-7 16,-2 0-2-16,3 12 2 16,-3 0 8-16,0 4-2 15,-2 2-5-15,0 4 1 16,0 0 4-16,0 4-7 15,-9-2 3-15,-1 0-4 16,-4 1 4-16,1-1-4 16,1-3-2-16,1-4-2 0,5-3 0 15,1-4 3 1,3-3-2-16,2-5-1 16,0 1-3-16,0-3 1 0,0 2-2 15,0 0 3-15,0 0 5 16,7 0 0-16,3-2 12 15,2 3 10-15,3-3-7 16,-2 0 2-16,6 0-3 16,-1 0-2-16,-3 0-5 15,1 0-4-15,-3 0-3 16,-5 0 0-16,2 0-15 16,-6 0-19-16,1-3-39 15,-3 1-21-15,-2 2 5 16,0 0-36-16,0 0-76 0</inkml:trace>
  <inkml:trace contextRef="#ctx0" brushRef="#br0" timeOffset="-54056.52">8917 10645 124 0,'0'0'87'0,"0"0"-49"15,0 0 88-15,0 0-25 0,0 0-24 16,0 0-13-16,46-31 11 15,-33 24-12-15,1 5-12 16,3-2-9-16,3 0-19 16,-1-1-11-16,-2 3-3 15,-1 0-9-15,-3 2-4 16,1 0-27-16,-3 0-32 16,-3 0-10-16,4 0-27 0,-3 0-21 15,-1 0-64-15,4 0-11 16</inkml:trace>
  <inkml:trace contextRef="#ctx0" brushRef="#br0" timeOffset="-53695.1">9335 10456 178 0,'0'0'121'0,"0"0"-120"15,0 0 41-15,0 0 56 16,0 0-45-16,0 0-10 0,6 0 3 16,-6 4 0-1,3 14-4-15,-3 2-2 0,0 3-14 16,0 1-16-16,0-2 5 15,0 1 10-15,0-1-11 16,0-2-3-16,0-2-6 16,0 0-3-16,0-2-2 15,0-4 0-15,0 0-6 16,0-4-14-16,0-1-28 16,0-2-48-16,0-5-33 15,0 4-71-15,0-4 25 16</inkml:trace>
  <inkml:trace contextRef="#ctx0" brushRef="#br0" timeOffset="-53184.13">9503 10605 36 0,'0'0'38'0,"0"0"27"0,0 0 10 16,0 0-27-16,0 0-17 15,0 0 8-15,8 36 18 16,3-34-3-16,1 0-5 16,3-2 14-16,3 0-4 15,2 0-32-15,2-4 14 16,3-5-5-16,-6-4-21 16,-1 1-4-16,-5 3-5 15,-3 1-2-15,-10 1 2 0,2-2 9 16,-2 2-4-16,0 1-6 15,0-5-5 1,-16-1-10-16,1 1-3 0,-3-2-22 16,3 1-5-16,-1 8-15 15,1 2 4-15,1 2 36 16,-2 0-28-16,5 4-64 16,0 8 29-16,7-3-5 15,-1 1-19-15,5-1-9 16</inkml:trace>
  <inkml:trace contextRef="#ctx0" brushRef="#br0" timeOffset="-52525.26">9727 10561 23 0,'0'0'68'0,"0"0"-35"0,0 0 22 16,0 0 16-16,0 0-27 16,0 0-34-1,5 71-3-15,-3-68 12 16,-2-3 6-16,0 0 2 15,0 0-8-15,0 0 3 16,0 0 3-16,0-12-25 0,0-1-14 16,2-5 12-16,0-3-1 15,2-2 3-15,4-3-2 16,-2-3 2-16,5 5-65 16,-4 4 34-16,2 7 30 15,-4 6 1-15,-5 2 2 16,2 5 8-16,-2 0 27 15,0 0-18-15,0 0-11 16,2 5 13-16,4 7 20 0,-1 0-13 16,2 4 10-1,-3 2-12-15,3 0-7 0,2-2-2 16,-3-1 2-16,4 4 7 16,-2-7-2-16,-1 2-1 15,5 0-2 1,-2-4-1-16,-1 1-16 0,1-4 2 15,-2 0 5-15,-1-5-9 16,-1 1-2-16,-4-3-2 16,3 0 1-16,-2 0 1 15,-1 0 0-15,0 0 15 16,4 0 5-16,1-10-2 0,-1-3-12 16,4-1-6-1,-3-3-4-15,-3-2-16 16,2 2-20-16,-1-2-16 0,2-2-23 15,0 3-32-15,-3 3-53 16,2-1 4 0</inkml:trace>
  <inkml:trace contextRef="#ctx0" brushRef="#br0" timeOffset="-52054.93">10108 10373 168 0,'0'0'64'0,"0"0"-41"15,0 0 49-15,0 0-12 0,0 0-32 16,0 0 4-16,-6 110 0 15,1-88 11-15,3-1-17 16,0 3-5-16,2-7-1 16,0 1-5-16,0-5-8 15,0-1 12-15,0-1 6 16,0-4-5-16,0 0-7 16,2-3 3-16,7 0-13 15,-3 0 4-15,4 1 26 16,-2-1-5-16,3-1-27 0,3-1-1 15,1-2 5 1,3 0 12-16,0 0-15 0,4 0 3 16,1 0 3-16,-2 0-2 15,4-5-5-15,-4-1-2 16,-6 1-6-16,-6 3-4 16,-4 0-18-16,-3 0-41 15,-2 0 12-15,0 0 13 16,0-1-36-16,0 1-204 15</inkml:trace>
  <inkml:trace contextRef="#ctx0" brushRef="#br0" timeOffset="-51527.42">10195 10512 22 0,'0'0'73'16,"0"0"-5"-16,0 0-11 0,0 0-10 15,0 0-1-15,0 0-4 16,0-5-1-16,0 5 3 16,0 0-5-16,0-2 0 15,0 2 3-15,0 0-12 16,0 0-7-16,0-3 13 15,0 1 14-15,4 0-12 16,3 2-3-16,-2-2-4 16,-1-1-17-16,1 3-9 15,-3-2-3-15,-2 2-4 16,2 0 2-16,-2 0-8 0,2 0-14 16,3 0-17-16,-1 0-17 15,6 0 2-15,-2 0-7 16,3 0-16-16,-1 0-36 15,-4 0-11-15,-2 0-22 16</inkml:trace>
  <inkml:trace contextRef="#ctx0" brushRef="#br0" timeOffset="-51070.39">10083 10407 176 0,'0'0'49'0,"0"0"-12"0,0 0 75 16,0 0-30-16,0 0-22 15,0 0-10-15,101-23-13 16,-77 21 20-16,-1 2-6 16,-5-2-29-16,-5 2-14 15,-1 0-4-15,-4-2-4 16,1 2 0-16,-1 0-26 0,2 0-43 16,1 0-52-1,-3 0-171-15</inkml:trace>
  <inkml:trace contextRef="#ctx0" brushRef="#br0" timeOffset="-50124.88">10739 10416 68 0,'0'0'6'0,"0"0"57"16,0 0 42-16,0 0-22 15,0 0-38-15,0 0-17 16,33-47 22-16,-28 45-5 16,-3 0-6-16,0 2-9 15,0 0-9-15,-2 0 0 16,0 0 0-16,0 0-4 16,0 0-15-16,0 0-2 15,0 0-5-15,0 15 5 16,0 8 46-16,0 5-6 15,0 3-23-15,0 3-11 0,0 1 1 16,0 0 5-16,-4-4-8 16,0-7 1-16,-1-6-3 15,1-7-1-15,1-5 3 16,3-3-4-16,0-3 0 16,0 0-10-16,0 0-15 15,0 0-5-15,-2 0-2 16,-1 0-39-16,1-12-57 15,-2-7 45-15,2-7 16 16,0-2-6-16,0-6-3 16,2-1-34-16,0 2 32 0</inkml:trace>
  <inkml:trace contextRef="#ctx0" brushRef="#br0" timeOffset="-50098.6">10739 10416 9 0</inkml:trace>
  <inkml:trace contextRef="#ctx0" brushRef="#br0" timeOffset="-49684.02">10739 10416 9 0,'19'-5'27'0,"-11"5"13"0,-2 0 19 0,-1 0 5 0,1 0-12 16,1 0-5-16,0 0-2 15,4 0 2-15,2 9-5 16,1 5-12-16,-1-1-1 16,3-4-8-16,-3 0-7 15,-1-5-2-15,0-4 1 16,-3 0-5-16,1 0 2 16,3 0 6-16,-3-4-11 15,2-10-5-15,-1-1-8 16,-2-1-4-16,0-1-10 0,-4 1-13 15,-1 1-15-15,0 3 9 16,-4 6 32-16,2 3 9 16,-2 3 9-16,0 0-2 15,0 0 3-15,0 0 7 16,0 0 0-16,0 12 18 16,0 3 23-16,0 5-16 15,0 0-18-15,0 3 0 16,0-2-7-16,0 3-8 15,0-3 4-15,0-1 11 16,-2 1-5-16,2-2-10 16,0-3-1-16,0 2-6 15,0-3-1-15,0-1-1 16,0-1 0-16,0-6-13 16,0-1-14-16,0-3-34 0,2-1-28 15,3-2-31-15,-3 0-35 16,3 0-53-16</inkml:trace>
  <inkml:trace contextRef="#ctx0" brushRef="#br0" timeOffset="-49182.57">11115 10576 68 0,'0'0'38'0,"0"0"1"16,0 0 32-16,0 0 20 16,0 0-22-16,0 0-8 15,38 52 1-15,-29-50-12 16,5-2 16-16,-1 0-7 15,5 0-25-15,-1 0-13 16,-1-14-8-16,5-4-8 16,-9 3-5-16,1-1-3 15,-5 1-3-15,-8 1-6 16,0-2 10-16,0 1 2 0,0-1-2 16,-12-3-13-16,-1 3 4 15,-3 6-1-15,1 0-15 16,-1 5 11-16,1 5-4 15,-3 0 15-15,2 0-8 16,3 5 4-16,2 6 4 16,2 2-5-16,5 1 1 15,-2-1 4-15,6-2-28 0,0 0-12 16,0-2-7 0,0 2 6-16,0-2-26 0,0-2-12 15,8-4-32 1,5-1-1-16</inkml:trace>
  <inkml:trace contextRef="#ctx0" brushRef="#br0" timeOffset="-48821.41">11378 10382 203 0,'0'0'27'0,"0"0"23"15,0 0 44-15,0 0-35 0,0 0-38 16,0 0 18-16,0 38-5 16,0-17-10-16,-7 0 1 15,1 4 6-15,2 0 0 16,-3-4-4-16,3 3-2 16,4-7 3-16,0-1-14 15,0-5-5 1,0 0 7-16,0-2 3 0,0-2-12 15,4-5-4-15,3 0 2 16,1 1-3-16,4-1 5 16,-1-2 3-16,4 0 1 15,1 0-6-15,1 0-5 16,1 0-45-16,1 0-47 16,-2 0-45-16,-3 0-75 15,-1-5-87-15</inkml:trace>
  <inkml:trace contextRef="#ctx0" brushRef="#br0" timeOffset="-48349.1">11601 10616 138 0,'0'0'6'0,"0"0"-6"15,0 0 54-15,0 0-9 16,0 0-22-16,0 0 7 16,47-116 6-16,-39 94 9 15,0 0-21-15,0 0-2 16,1 4 3-16,1 3-3 16,-2 3-9-16,1 1-8 15,-1 0-5-15,0 2 1 0,-2 2 2 16,-1 3 6-16,-3-1 8 15,0 5 4-15,-2 0 8 16,0 0-15-16,2 0-14 16,0 0 1-16,-2 0-1 15,2 2 6-15,1 12 9 16,-3 1 10-16,5 6-9 16,-3 1 2-16,0 3 4 15,0-6 0-15,-2 4-11 16,0-1-7-16,3-5-1 0,-1 3-2 15,0-1-1-15,0-6 0 16,0-2-7-16,0-1-17 16,-2-7-16-16,2 1-15 15,-2-1-39-15,0-1-53 16,0 1-5-16,0-3-14 16</inkml:trace>
  <inkml:trace contextRef="#ctx0" brushRef="#br0" timeOffset="-48092.2">11652 10542 275 0,'0'0'42'16,"0"0"58"-16,0 0 31 15,0 0-50-15,0 0-17 16,0 0-24-16,62-13-19 15,-50 11-7-15,-1-3-7 16,0 4-7-16,3-2-6 16,-2 3-30-16,2 0-19 15,-1-1-41-15,1-2-30 16,1-2-9-16,-3 1-16 0</inkml:trace>
  <inkml:trace contextRef="#ctx0" brushRef="#br0" timeOffset="-47487.12">11888 10517 50 0,'0'0'54'0,"0"0"-35"15,0 0 44-15,0 0-13 16,0 0-19-16,0 0-5 16,3 68-11-16,-3-68 21 15,2 0-3-15,-2 0-13 16,0 0 10-16,0 0 25 15,0 0-6-15,0 0-15 16,0 0-10-16,0 0-10 16,0-4-11-16,0-7 0 15,0-7-3-15,2-1 0 0,2-2 2 16,4-2 1 0,-2-4-2-16,3-1-1 0,2 1 0 15,2-2 0-15,5 5-1 16,-4 5-2-16,-1 9 3 15,-2 1 2-15,0 2 7 16,-2 2-2-16,-2 1 3 16,2 4-10-16,-7 0 0 15,0 0-3-15,0 0-9 16,0 0-11-16,1 7 16 16,-3 11 6-16,0-1 2 15,0 4 0-15,0-2-1 0,0 2-9 16,-11-2 4-16,-5 0 4 15,3-4 1-15,2-2 5 16,4-5-3-16,2-2-1 16,5-6 1-16,0 0 4 15,0 3 19-15,0-3 9 16,0 3-7-16,0 4 15 16,7-1-9-16,5 1-3 15,0 1 3-15,5 1 2 16,-2-4-9-16,1 4-10 15,-1-1-11-15,1-4 0 0,-3 1-5 16,1-1-11-16,-6-3-51 16,1-1-48-1,1 0-39-15,-4 0-52 16,-2 0-51-16</inkml:trace>
  <inkml:trace contextRef="#ctx0" brushRef="#br0" timeOffset="-47022.39">12318 10300 124 0,'0'0'76'0,"0"0"-60"15,0 0 62 1,0 0-6-16,0 0-48 15,0 0-10-15,0 11 50 0,-2 3-8 16,-2 1-11 0,-2 5-11-16,-2 0 2 0,2 3-1 15,-1 1-2-15,3-2-15 16,2 1-1-16,0-6-4 16,2 1 3-16,0-3-3 15,0-1 0-15,0-5 1 16,0 3-4-16,2-8-2 15,6 1-2-15,1-1 7 16,1 0 13-16,-2 0-16 16,3-1 0-16,1-1 1 0,-1-2-6 15,4 0-2 1,-1 0 1-16,-2 0-4 16,5 0 0-16,-4 0-14 15,-2 0-19-15,-2 0-26 0,-3 0-13 16,-1 0-17-16,-1 0-1 15,-2-5 0-15,1 1-28 16,-3 0-37-16</inkml:trace>
  <inkml:trace contextRef="#ctx0" brushRef="#br0" timeOffset="-46680.08">12308 10460 231 0,'0'0'103'0,"0"0"-94"16,0 0 23-16,0 0 68 15,0 0-39-15,0 0-24 16,44-7 1-16,-33 7 11 16,3 0 3-16,-4 0-8 15,2 0-23-15,-5 0-18 0,1 0-3 16,-3 0 0 0,-3 0-35-16,0 0-37 0,-2 0-29 15,0 0-76-15,0 0-63 16</inkml:trace>
  <inkml:trace contextRef="#ctx0" brushRef="#br0" timeOffset="-46383.67">12339 10293 249 0,'0'0'136'0,"0"0"-95"16,0 0 89-16,0 0-6 16,0 0-49-16,0 0 4 15,53-8 8-15,-35 8-11 16,0 0-18-16,-5 0-18 16,0 0-18-16,-1 0-13 15,-1 0-4-15,-1 0-4 16,0 0-1-16,1 0-9 15,1 0-34-15,-2 0-44 16,1 0-26-16,-4 0-30 16,-2 0-68-16,-5 0-73 0</inkml:trace>
  <inkml:trace contextRef="#ctx0" brushRef="#br0" timeOffset="-43836.3">13335 10316 76 0,'0'0'29'0,"0"0"0"15,0 0 26-15,0 0 8 0,0 0-1 16,0 0 15-16,2-33-12 16,0 26-6-16,-2 0-7 15,2 5-27-15,-2-3-15 16,0 2-3 0,0 3 6-16,0-1-10 0,0-2-3 15,-2 2-12-15,-7 1-5 16,-3 0 0-16,-1 0 12 15,-2 0 1-15,-3 0 4 16,-4 15 0-16,0 1 0 16,2 6 0-16,-1-2 0 15,6 4 4-15,3 3 5 16,8 2-2-16,4 0-2 16,0 2 3-16,0 0-3 15,7 0-2-15,11-3-3 0,2-9 0 16,-3-3-1-16,6-10-7 15,0-3 8-15,-4-3 0 16,6 0 0-16,-3-6-1 16,3-13-1-16,-4 1 0 15,2-2-21-15,-5 4-27 16,-5 1-12-16,-2-1 0 16,-6 6 17-16,-3-2 11 15,-2 5 9-15,0 3-20 16,0 4 44-16,0 0-5 15,0 0-27-15,-4 0 13 16,-1 0 20-16,1 14 27 0,1 1-6 16,3 0 1-1,0 4 26-15,0-4 11 16,7-1-35-16,9-3-16 0,1-5 16 16,4-2-2-16,-1-4 11 15,-1 0-12-15,4 0 17 16,-1 0-8-16,-1-13-17 15,-4-3-6-15,-1 0 0 16,-5-3-5-16,-2 1 3 16,-7-2 0-16,-2 2-5 15,0-2-1-15,0 2-3 16,-2-1 1-16,-11-6-20 16,-3 5-5-16,1 3 22 0,-2 1-7 15,4 9-22 1,-3 5 13-16,1 2 5 0,-3 0-1 15,1 2 8 1,-1 16-3-16,2-1 1 0,5-1 8 16,2 2-28-16,5-2-17 15,2-3 12-15,2 0 0 16,0-2-17-16,0-1-62 16</inkml:trace>
  <inkml:trace contextRef="#ctx0" brushRef="#br0" timeOffset="-43015.21">13711 10325 100 0,'0'0'7'0,"0"0"9"16,0 0 20-16,0 0 9 16,0 0 11-16,0 0 2 15,0 86-18-15,-2-59 22 16,0 0-10-16,-1-3 1 15,3 1-20-15,0-6-14 0,0 0-8 16,0-4-2-16,0-6-2 16,0-4-5-16,0-1-1 15,0-4-2-15,0 0-1 16,0 0-7-16,0 0 7 16,0 0-5-16,0 0-18 15,0-11-51-15,-2-8 0 16,-2-7 36-16,-3-3-27 15,4 1 3-15,1 2-14 16,2 2 56-16,0 9 22 16,0 6 3-16,0 5-3 0,0 4 23 15,2 0 25-15,8 0-3 16,1 0-9-16,5 0 3 16,3 2-7-16,4 0 8 15,4-2-20-15,-3 0-7 16,3 0-5-16,-5 0 0 15,0-9-5-15,-3-4 0 16,-4 2-3-16,-7 4 0 16,0 0-9-16,-6 5-4 15,-2-3 10-15,0 3 3 16,2 0-1-16,-2 2-6 16,0 0-2-16,0 0-1 15,0 0-40-15,0 0 50 16,0 14 17-16,-4 4 7 0,-2 1 8 15,4-1-7-15,2 0 9 16,0 1-11-16,0-5-6 16,0 3-5-16,0-3 3 15,0 0 1-15,0 2-9 16,0-4-6-16,0 5 5 16,0-6-4-16,2-2-2 15,-2-3 0-15,4-4-2 0,-4 1-8 16,0-3-12-1,0 2-12-15,0-2-21 16,0 0-3-16,0 0-35 16,0 0-30-16</inkml:trace>
  <inkml:trace contextRef="#ctx0" brushRef="#br0" timeOffset="-42280.93">14092 10373 63 0,'0'0'59'0,"0"0"7"0,0 0-13 15,0 0-15-15,0 0 2 16,0 0 0-16,0 110-15 16,0-97 21-16,0 0 6 15,5-1-19-15,-3-2-17 16,0 1-1-16,0-3-9 16,-2 0 7-16,0 0-2 15,0-4-4-15,0 0-2 16,0-4 1-16,0 2 2 0,0-2-8 15,0 0 6-15,0 0-4 16,0 0 6-16,0 0-6 16,0 0-1-16,0 0-1 15,-2-10-6-15,-4-8-12 16,-4-4-6-16,4-8 0 16,-1 1 21-16,3-2-11 15,2 2-15-15,2 4 20 16,0 6 9-16,0 0 2 15,0 4-2-15,6 2 6 16,7-1-5-16,1 1-1 16,1 2 5-16,3-3 3 15,0 5 2-15,0 3 8 16,-2 2 0-16,-1 4-6 16,-2 0-5-16,1 0-3 15,-3 0 0-15,-5 0 2 16,-1 0-6-16,-2 0 0 0,-1 0-5 15,-2 4 1-15,2 2 4 16,-2 10 23-16,0-2-8 16,0 1-7-16,0 1-3 15,0-5-4-15,-7 4 3 16,-4-3-4-16,-5 3-6 16,-2-2-15-16,1-1-18 15,-1-2 8-15,5-1 0 16,1-2-10-16,6-3-29 15,3-4-8-15,1 0 16 16,2 0-58-16</inkml:trace>
  <inkml:trace contextRef="#ctx0" brushRef="#br0" timeOffset="-41832.08">14255 10469 14 0,'0'0'61'16,"0"0"-32"-16,0 0 35 16,0 0-12-16,0 0-2 15,0 0 10-15,15 109-25 16,-5-99 4-16,-2-3-4 15,3-4 9-15,1-3 9 0,3 0-6 16,3 0-6-16,-1 0-1 16,6-8-22-16,-3-6-10 15,-5-1-4-15,1 2-2 16,-5-6 2-16,-4 4 0 16,-3-1 1-16,-4-4-4 15,0 0-1-15,0 0 0 16,-11 0-10-16,-6 0-2 0,-6 4-23 15,1 6-4 1,-3 3 11-16,0 7 23 0,4 0-6 16,3 0-1-16,0 2 0 15,7 7-27 1,2 2-34-16,5-2-12 0,2 2-16 16,2-5 3-16,0 1-10 15</inkml:trace>
  <inkml:trace contextRef="#ctx0" brushRef="#br0" timeOffset="-41096.18">14496 10396 61 0,'0'0'55'0,"0"0"16"0,0 0-6 16,0 0-41-16,0 0 26 16,0 0 38-16,17 113-56 15,-17-104 8-15,0 0 15 16,0-3-13-16,0-3-29 15,0-3-7-15,0 0-2 16,0 0-2-16,0 0 0 16,0 0 3-16,0 0-2 0,0 0 6 15,0 0-4-15,0 0-5 16,0-10-18-16,0-9-15 16,0-2 24-16,0-3-2 15,0-2-21-15,0 1 19 16,0 1-17-16,0 0-28 15,0 5 15-15,0 7 18 16,0 7 18-16,2 5 7 16,-2 0 0-16,2 0 0 15,4 0 0-15,-2 0 5 16,2 11 11-16,1 5 1 0,-1 3 6 16,4 4-10-1,-2 1 5-15,1 5 3 0,3-1-5 16,-4-5 11-1,5 3 13-15,1-10-30 0,1 0 5 16,2-4-3 0,-5-6-8-16,0-1 1 0,-1-3-3 15,-2-2 15-15,-1 0 7 16,0 0-2-16,-2 0-8 16,3-5 1-16,-5-7-4 15,4-4-3-15,-6-5 2 16,0-1-5-16,-2-4-3 15,0-2 0-15,0-1-4 16,0 8-7-16,0 2 4 16,2 8-4-16,-2 7-7 15,2 0-45-15,-2 2-46 0,2-1-30 16,1 1-26-16,1 0-49 16</inkml:trace>
  <inkml:trace contextRef="#ctx0" brushRef="#br0" timeOffset="-40585.32">14881 10329 42 0,'0'0'26'0,"0"0"51"16,0 0 19-16,0 0-32 0,0 0-24 15,0 0-4 1,0 3 2-16,0 3-5 0,0 3-6 16,0 2 0-16,0 3-7 15,0 5 20-15,-7-1-14 16,1 2 6-16,-1 0 2 16,2-2-3-16,-2-2-2 15,5-1-13-15,0-1-11 16,0 0-3-16,2-2 6 15,-2 2-4-15,2-5 3 0,0 1-4 16,0-3 7-16,0 3-3 16,0-6-2-16,0 1-5 15,2-1 0-15,4-4 10 16,3 1-1-16,3-1-4 16,1 0 20-16,1 0-15 15,3 0-3-15,1 0-1 16,3 0-3-16,-2-4-1 15,1 1-1-15,-2-2-1 16,0 3-3-16,-5-3-17 16,1 3-14-16,-1-5-20 15,-7 3-5-15,2 1-12 16,-6 2-9-16,-2-3-26 16,0 0-26-16,0 3-35 15</inkml:trace>
  <inkml:trace contextRef="#ctx0" brushRef="#br0" timeOffset="-40226.93">14823 10502 129 0,'0'0'47'0,"0"0"14"0,0 0 39 16,0 0-2-16,0 0-34 16,0 0-19-16,72-21-7 15,-55 17 9-15,1 1-3 16,-1-2-25-16,4 1-14 15,-8 1 0-15,-2 1-5 16,0 0-2-16,-4 2-26 16,-5 0-33-16,3 0-26 15,-5 0-37-15,0 0-34 16,0 0 3-16</inkml:trace>
  <inkml:trace contextRef="#ctx0" brushRef="#br0" timeOffset="-40001.08">14849 10396 24 0,'0'0'151'0,"0"0"-123"0,0 0 57 15,0 0 18-15,0 0-33 16,0 0-38-16,104-47-22 15,-81 40-8-15,0 0-2 16,-1 5-56-16,0 2-67 0,1 0 10 16,-3 0-59-1</inkml:trace>
  <inkml:trace contextRef="#ctx0" brushRef="#br0" timeOffset="-39398.36">15233 10369 45 0,'0'0'56'15,"0"0"-25"-15,0 0 61 16,0 0-21-16,0 0-10 16,0 120 19-16,0-107-11 15,0-1-28-15,0-4-14 0,0-3-7 16,0-1-4-1,0-4-9-15,0 0 1 0,0 0-1 16,0 0 3-16,0 0 2 16,0 0-12-16,0-4-7 15,0-11-31-15,0-4 10 16,0-5-6-16,0 1-3 16,0-5-3-16,0 4-15 15,0 8 17-15,0 5 31 16,0 4 0-16,0 7-22 0,0 0 7 15,0 0 11 1,0 0-2-16,0 0 13 0,4 0 13 16,1 12-6-16,1-2 14 15,3 4 13-15,-2 3 1 16,4-1 23-16,0 2-8 16,-1-5-20-16,0-1-3 15,3-3 8-15,-3-4-12 16,-1-5 12-16,-1 1-8 15,0-1 0-15,-2 0-5 16,-2 0 4-16,3 0-3 16,-1 0 2-16,-1 0 7 15,2-4-1-15,0-7-5 16,-1-8-15-16,0 2-8 16,-1-1-3-16,0 1-1 15,-3 0-16-15,0 2-12 0,1 0-14 16,-1-1-54-16,2 3-42 15,0-3-13 1,3 5-23-16,0 0-14 0</inkml:trace>
  <inkml:trace contextRef="#ctx0" brushRef="#br0" timeOffset="-39070.44">15610 10197 174 0,'0'0'8'0,"0"0"65"15,0 0 36-15,0 0-37 16,0 0-23-16,0 123 25 16,0-101-24-16,0-1 0 15,0-2-3-15,0 3-11 16,0 1-17-16,0-3-12 15,0-5-3-15,0 1-1 16,0-7-3-16,0 0-4 16,0 0-15-16,0-5-14 15,0 1-30-15,0-2-10 16,0-2-47-16,0-1 25 16,-3 0 3-16,-3 0-2 15,1 0-69-15</inkml:trace>
  <inkml:trace contextRef="#ctx0" brushRef="#br0" timeOffset="-38750.44">15460 10327 137 0,'0'0'108'0,"0"0"-87"16,0 0 33-16,0 0-5 0,0 0-12 16,0 0-4-16,0 0 24 15,15-27 0-15,-5 25-2 16,-2-1 0 0,1 1-25-16,5-2-12 0,-1 2-8 15,7-5-5-15,3 3-2 16,1-5-2-16,2 0-1 15,-1 0-4-15,0-2-21 16,-5 3-45-16,0 2-8 16,-4 1-93-16,-5 5-64 15</inkml:trace>
  <inkml:trace contextRef="#ctx0" brushRef="#br0" timeOffset="-38420.86">15823 10258 57 0,'0'0'49'16,"0"0"56"-16,0 0-31 16,0 0-6-16,0 0 14 15,0 0-18-15,18 107-16 16,-16-90-3-16,1 2 6 15,-1-2-6-15,0 1-11 0,3 2-6 16,-3-2 1-16,0 1-8 16,0 0-7-16,0-2-6 15,0-4-5 1,-2 0-3-16,3-7 0 0,-3-1-8 16,0-1-21-16,2 0-14 15,-2-4-35-15,2 4-42 16,0-1-83-16,3-3-56 15</inkml:trace>
  <inkml:trace contextRef="#ctx0" brushRef="#br0" timeOffset="-37584.11">16661 10215 5 0,'0'0'124'0,"0"0"-78"15,0 0 15-15,0 0 21 16,0 0-8-16,0 0-12 16,-16-9 0-16,16 8-6 15,0 1-14-15,0-3 8 16,0 3-6-16,0 0-18 15,0 0-13-15,0 4-3 0,0 18 12 16,-2 5-9-16,2 5 0 16,-2 1 1-1,2-2 2-15,-3 0-11 0,3-6 1 16,0-1-6-16,0-8 4 16,0-3-4-16,0-1 0 15,0-6 0-15,0 2-2 16,0-5-3-16,0-1-18 15,0-2 0-15,0 0-2 16,0 0-3-16,0 0-16 16,0 0-6-16,0 0 7 15,0 0-5-15,0 0-28 16,0 0-1-16,0 0 14 16,3-8-3-16,-1-3-63 15</inkml:trace>
  <inkml:trace contextRef="#ctx0" brushRef="#br0" timeOffset="-37233.51">16574 10210 69 0,'0'0'155'15,"0"0"-140"-15,0 0 12 0,0 0 65 16,0 0-30-16,0 0-7 16,9-8 28-16,2 6-16 15,2-3 0-15,3-2-14 16,-3 3-14 0,3-1-15-16,-3 4-14 0,1-2-6 15,-1 2-4-15,0 1-1 16,5 0-3-16,1 0-18 15,-2 0-4-15,1 0-5 16,-3 0-27-16,1-3-21 16,-5 1-23-16,-7 2-70 15,-1 0 18-15,-3 0-19 16</inkml:trace>
  <inkml:trace contextRef="#ctx0" brushRef="#br0" timeOffset="-36933.18">16549 10363 157 0,'0'0'50'16,"0"0"-16"-16,0 0 63 16,0 0 21-16,0 0-26 0,0 0-23 15,37 0-7 1,-20-5-34-16,3-2-20 0,2-2-8 16,0 2-1-1,-5 4-39-15,0-2-47 0,-5 3-79 16,-2 0-100-16</inkml:trace>
  <inkml:trace contextRef="#ctx0" brushRef="#br0" timeOffset="-36294.2">16819 10517 10 0,'0'0'68'0,"0"0"-55"16,0 0 18-16,0 0 19 15,0 0-2-15,0 0-25 16,0 0-5-16,74-141 7 15,-63 114-10-15,2-2-3 16,-1 4 0-16,1 3-7 0,1-2-4 16,-4 5-1-1,1 3 0-15,-4 2-1 16,-2 7-2-16,-1 2 3 16,-4 3 1-16,2 2-1 0,-2 0 0 15,0 0 11-15,0 0-3 16,0 0 0-16,0 0-8 15,0 0-2-15,0 0 2 16,3 0 0-16,-1 0 0 16,0 0-2-16,0 0 2 15,0 7 4-15,0 0 15 16,3 3 3-16,-2 4 11 16,-1 2 3-16,0 2-10 15,0 2-12-15,0 2 5 16,3 1-1-16,-3 1-4 15,2 1-4-15,-2-1-4 0,0-4 2 16,1-5-2-16,-1 0 0 16,1-5-5-16,-3 1 1 15,2-4-2-15,-2 2 0 16,0-5-1-16,0 0-3 16,0 1-23-16,0-5-30 15,0 2-34-15,0-2-48 16,0 0-6-16,0 0 14 15</inkml:trace>
  <inkml:trace contextRef="#ctx0" brushRef="#br0" timeOffset="-36051.2">16900 10398 106 0,'0'0'55'0,"0"0"-36"0,0 0 77 16,0 0-7-16,0 0-8 16,0 0-19-16,68-14-16 15,-55 14-26-15,1 0-13 16,1-2-6-16,2 0-1 16,-2 0-12-16,1 0-26 15,-1-1-31-15,1 2-44 0,-1-2-9 16,-1 3-26-1</inkml:trace>
  <inkml:trace contextRef="#ctx0" brushRef="#br0" timeOffset="-35500">17316 10228 24 0,'0'0'55'15,"0"0"-22"-15,0 0-6 0,0 0 26 16,0 0-39-16,0 0 0 16,-31-13-5-16,16 13-7 15,-2 0 18-15,4 7 0 16,0 4-5-16,2 3 7 15,2-3-7-15,3 0 18 16,3 0-2-16,0 1-8 16,3-2 8-16,0 4 17 15,0-3-12-15,0 2-22 16,12-6-14-16,1 0 20 16,5-1 18-16,0-3-7 15,0 1-14-15,-1-2 4 16,-1 2 6-16,-3 1-14 0,-3-1-1 15,-2 1-4-15,-3-1-5 16,-3 1 0-16,0 0 4 16,0 1 3-16,-2 0 2 15,0 1-6-15,0 2-2 16,0 3-4-16,-2-2 1 16,-9 4 6-16,-5-1-5 15,5-2 5-15,-2 0-7 16,-1 1-5-16,4-7-5 15,-2 0-9-15,5 0-19 0,1-3-23 16,-1 0-27 0,5-2-31-16,2 0-2 15,0 0-17-15</inkml:trace>
  <inkml:trace contextRef="#ctx0" brushRef="#br0" timeOffset="-34982.32">17461 10233 182 0,'0'0'86'15,"0"0"-79"-15,0 0 31 0,0 0 45 16,0 0-44-16,0 0-8 16,0 14 6-16,0-3 11 15,-4 4-17-15,-3 4-4 16,0-2-7-16,2 3 9 16,-1 0 0-16,2-2-19 15,1 2-1-15,3-4 3 16,0-1-3-16,0-2 0 15,0-3-4-15,0-2 6 16,0 1-5-16,0-2 3 16,0 2-3-16,3-2-3 15,3-2 6-15,3-2 0 0,-2-1-5 16,2 0 10-16,2-2 1 16,2 0-2-16,5 0-6 15,2 0-4-15,1 0-3 16,-4 0-4-16,-3-7-29 15,-6 2-40-15,-1 1-9 16,-5 4 6-16,0 0 0 16,-2 0 5-16,0 0-13 15,0 0-6-15,0-3-52 16</inkml:trace>
  <inkml:trace contextRef="#ctx0" brushRef="#br0" timeOffset="-34704.96">17401 10403 56 0,'0'0'160'16,"0"0"-134"-16,0 0 75 15,0 0-2-15,0 0-32 16,0 0-16-16,106-16-31 16,-90 11-15-16,-5 3-3 15,-1 0-2-15,-2 2-4 0,-1-2-38 16,-3 2-51-16,4 0-40 16,-4 0-18-1</inkml:trace>
  <inkml:trace contextRef="#ctx0" brushRef="#br0" timeOffset="-34401.5">17465 10285 104 0,'0'0'132'0,"0"0"-102"15,0 0 42-15,0 0 45 0,0 0-28 16,0 0-33-16,34-18 9 16,-18 13-9-16,-1 1-9 15,1 0-13-15,1-1-24 16,1 1-8-16,0-3-2 16,-2 2-1-16,2 0-10 15,-5 3-28-15,2 0-15 16,-1 0-9-16,1 2-24 15,-1 0-63-15,-1 0-16 16,-1 0-77-16</inkml:trace>
  <inkml:trace contextRef="#ctx0" brushRef="#br0" timeOffset="-33442.89">18283 10295 30 0,'0'0'24'16,"0"0"-10"-16,0 0 56 0,0 0-1 16,0 0-21-1,0 0 18-15,0-85 9 0,0 80 3 16,0-3-10-1,0 8-24-15,0-2 9 0,0 2 1 16,0 0-14-16,0 0-8 16,0 0-4-16,0 0-20 15,0 0-5-15,0 0-3 16,0 0 0-16,-2 5-4 16,-3 12 4-16,-4 6 0 15,-2 6 8-15,-7 9 8 16,1 2-10-16,-1 0 2 15,3-7-6-15,3-4 6 16,3-4-3-16,5-8 2 0,2-3 2 16,2-2-9-1,0-7-1-15,0-1-1 0,0-1 1 16,0-1 1-16,4 0 27 16,7 3-7-16,5-3 9 15,1 0-7-15,-1 1-2 16,2 0 1-16,-2 1-6 15,-1-1-12-15,-1-1 0 16,-4-2-2-16,7 0 2 16,-5 0-3-16,5 0-26 15,-2 0-18-15,-5 0-21 16,2-7-23-16,-1-1-9 16,-1 6-18-16,-4-5-23 0,3 1-24 15,-3 0 0 1</inkml:trace>
  <inkml:trace contextRef="#ctx0" brushRef="#br0" timeOffset="-33088.66">18562 10269 219 0,'0'0'38'16,"0"0"-20"-16,0 0 99 16,0 0-33-16,0 0-25 15,0 0-1-15,0 58 2 0,0-31-17 16,-2-1-13-16,-4 1 13 16,0-5-33-16,2 0 0 15,1-1 5-15,1-6-3 16,2 0-1-16,0-3-8 15,0-5 1-15,0-1-4 16,0-2-20-16,0-4-23 16,0 2-19-16,0-2-19 15,0 0-21-15,5 0-7 16,3 0 3-16,2-4-1 0,5-8-74 16</inkml:trace>
  <inkml:trace contextRef="#ctx0" brushRef="#br0" timeOffset="-32373.34">18809 10295 41 0,'0'0'32'15,"0"0"31"-15,0 0 11 16,0 0-14-16,0 0-15 15,0 0-3-15,0 16-12 16,0-9 4-16,0 4 8 0,0 0-2 16,0 5-15-16,0 0-5 15,-6 3 11-15,0-1-6 16,2 2-11-16,2 0 3 16,-2 0 4-16,1 0 0 15,3-2-2-15,0-4-6 16,0-4-5-16,0-1-8 15,11-4 8-15,7 0 12 16,5-5 6-16,3 0 5 16,1 0-16-16,2-8-3 15,2-7-3-15,-2-3-4 16,-2 0-2-16,-5-1-3 16,-4 0 0-16,-7 2-8 0,-6-1-8 15,-5 3 3 1,0-1 0-16,0-2-18 15,-14-2-5-15,-6 3-1 16,-2 1-11-16,-1 4 5 0,4 8 18 16,3 4 22-16,-1 0-22 15,5 0 16-15,3 0-9 16,3 0 15-16,1 4 1 16,0 1 0-16,3-1 1 15,2-1 1-15,0-1 0 16,0 3-6-16,0 4 6 15,0-3 12-15,0 5-3 0,0 0 2 16,0 1 10 0,0 3 12-16,10-1-2 0,0-2 10 15,-1 2-6 1,3 0-16-16,-2-2-1 0,1 2-3 16,-1 0-7-16,-2-4 0 15,1 1 2-15,-1 1-3 16,-2 0-5-16,1-7-2 15,-3 0-1-15,0-3-18 16,-2-2-46-16,0 0-14 16,4 0-22-16,0 0-52 15,1 0-5-15</inkml:trace>
  <inkml:trace contextRef="#ctx0" brushRef="#br0" timeOffset="-31902.03">19227 10258 300 0,'0'0'69'0,"0"0"-63"16,0 0 15-16,0 0 42 15,0 0-39-15,0 0-6 16,0 0 17-16,0 74-12 0,0-48-8 16,0 3 12-1,0-5 8-15,0-4 1 0,0-2-22 16,3-5 2-16,8-3 16 16,0-4-8-16,-2 2-2 15,0-7-9-15,0-1 5 16,0 0-5-16,-2 0 6 15,2 0-7-15,-1 0-5 16,1-6-4-16,-2-8 1 16,0-2-2-16,-3-1 0 15,-2-6-3-15,0-1 1 0,-2-3-1 16,0 5 0-16,0 0-19 16,0 6 6-16,0 5-6 15,0 5-25-15,0 1-17 16,0 0-58-1,3 3-53-15,3-2 14 0,-1-4-9 16</inkml:trace>
  <inkml:trace contextRef="#ctx0" brushRef="#br0" timeOffset="-31563.76">19473 10214 143 0,'0'0'140'0,"0"0"-123"16,0 0 113-16,0 0 12 0,0 0-73 16,0 0-38-16,9 104-4 15,-9-82 4-15,0-2-6 16,0 2-8-16,0-3-9 15,0-4-1-15,0 0-3 16,0-3-3-16,0-4-1 16,0-1 0-16,2-3-16 15,-2-1-15-15,2-1-20 16,-2 0-15-16,0 1 14 16,3-1-21-16,-3 2-46 0,2-4-3 15,0 0-22 1</inkml:trace>
  <inkml:trace contextRef="#ctx0" brushRef="#br0" timeOffset="-30847.81">19724 10243 139 0,'0'0'43'0,"0"0"39"0,0 0 33 16,0 0-13-16,0 0-47 15,0 0-18-15,0 122 7 16,0-96 8-16,0-4-9 15,0-1-24-15,0-8-10 16,0-2-4-16,0-4-2 16,0-7-2-16,0 2-1 15,0-2-1-15,0 0-17 16,0 0-5-16,-2 0-4 16,-2-2-30-16,-3-14 3 0,-4-2 34 15,2-4 12-15,0-3-4 16,3-3 10-16,1-8-24 15,5-1-38-15,0 3-17 16,0 7-1-16,0 11 82 16,0 10 24-1,0 3 1-15,0 3 9 0,0 0 22 16,0 0-2-16,7 0-5 16,1 0 7-16,6 3-18 15,-3 7-12-15,7 4-6 16,0 2-2-16,2-1 8 15,-1 1-12-15,-2 0-7 16,-1 1 11-16,-3 2 3 16,-5-2-1-16,-1 1-8 15,-2-3-9-15,-5 6 4 0,0-6 3 16,0 3-9-16,0-2 0 16,-10-1 7-16,0-1 1 15,-9 0 4-15,4-4-13 16,-3-4 0-16,1 4-7 15,1-5 7-15,3-1-4 16,3-3-8-16,4-1-1 16,3 0-19-16,3 0-17 15,0 0-15-15,0 0-64 16,0-1-43-16,3-11-12 16</inkml:trace>
  <inkml:trace contextRef="#ctx0" brushRef="#br0" timeOffset="-30281.38">19963 10518 48 0,'0'0'119'0,"0"0"-64"0,0 0 49 16,0 0 0-1,0 0-61-15,0 0-1 0,18-32-1 16,-14 15-15-16,5-1 7 16,-3-4-6-16,6-3-21 15,-3-1-3-15,2-1-3 16,-2-1 0-16,0 0-12 15,-1 2-12-15,2 4 8 16,1 5 10-16,-2 2 1 16,0 5 2-16,-2 2 3 15,-3 4-2-15,0 4 2 16,-2 0 0-16,1-3 4 16,-3 3-3-16,2 0-1 15,-2 0 2-15,0 0 1 0,2 3-3 16,-2 10 11-16,2 7 9 15,-2 1-3-15,2 5-8 16,1 1 5-16,-1 0-3 16,3 0 0-16,-3-3 6 15,2 1-4-15,1-4-3 16,1 1-5-16,-2-6-2 16,4 0-1-16,-4-3-1 15,0 1-1-15,-1-5-22 16,-3-1-27-16,0 1-8 15,0 0-57-15,0 3-67 16,0-6 28-16</inkml:trace>
  <inkml:trace contextRef="#ctx0" brushRef="#br0" timeOffset="-29925.62">19950 10456 242 0,'0'0'82'0,"0"0"-31"15,0 0 90-15,0 0-48 0,0 0-17 16,0 0-23 0,118 0-5-16,-94 0 3 0,1 4-16 15,-5-2-27-15,-1-2-8 16,-3 3 0-16,1-3-17 16,-7 0-34-16,-3 2-28 15,-3-2-47-15,-4 2-86 16,0 1-111-16</inkml:trace>
  <inkml:trace contextRef="#ctx0" brushRef="#br0" timeOffset="-28526.52">4425 12880 261 0,'0'0'82'0,"0"0"-75"0,0 0 78 16,0 0-24 0,0 0-45-16,0 0-6 0,-2-2 16 15,2 2 0-15,0 0-5 16,0 0 12-16,0 0-5 16,0 0 3-16,0 9-7 15,0 8-5-15,10 6-2 16,5 4-8-16,4-1 7 15,3 3 3-15,3-1-7 16,-3-5-9-16,2-1 3 16,-3 1-6-16,-2-6 1 15,-3 2 0-15,-3-3-1 16,-5-6 2-16,0-1 0 16,-4-2-1-16,1-7-1 15,-3 2-7-15,-2-2-12 0,0 0-9 16,0 0-6-16,0 0-16 15,0 0-34-15,0 0-91 16,0 0-86-16</inkml:trace>
  <inkml:trace contextRef="#ctx0" brushRef="#br0" timeOffset="-28171.33">4759 12907 150 0,'0'0'39'0,"0"0"-30"16,0 0 51-16,0 0-35 16,0 0-14-16,0 0 28 15,-14 25 18-15,1-6 8 16,-1 3 6-16,-1 8-17 15,-1 5-6-15,1 5-10 16,-1 9 0-16,-3 5-17 16,-2 4-9-16,-4 4 12 15,-1 2-21-15,3-5 6 16,6-13-9-16,1-7 3 16,9-15-6-16,3-9-1 0,4-7-4 15,0-5-49 1,0-3-68-16,0 0-105 0,0 0 40 15</inkml:trace>
  <inkml:trace contextRef="#ctx0" brushRef="#br0" timeOffset="-27552.61">4687 13531 69 0,'0'0'94'0,"0"0"-79"16,0 0 68-16,0 0 12 15,0 0-37-15,0 0 7 16,4-5-8-16,-1-6-31 16,-1-4-12-16,3-3-2 15,-1-2 1-15,1 0-6 16,1-2 3-16,3-5-7 0,0 2-3 16,0-4-1-1,0 5-1-15,-2 3-3 16,2 3-7-16,-5 10 0 15,0 1 10-15,-1 5 2 0,-1 2 0 16,-2 0-1-16,0 0 0 16,0 0-1-16,0 0 0 15,0 0-10-15,0 0 9 16,0 0-1-16,0 0-4 16,0 0 8-16,0 4 0 15,2 8 2-15,2 1 4 16,1 2 5-16,0 1-7 15,1-1 1-15,-1 1-2 16,-1-1-2-16,0 4 1 0,1-2-1 16,0 4-1-16,-1-4 0 15,-2 1-6-15,-2-2-18 16,0 2 1-16,0-5-25 16,0-2-11-16,0-4-23 15,0-3 2-15,0-2-9 16,0-2-25-16</inkml:trace>
  <inkml:trace contextRef="#ctx0" brushRef="#br0" timeOffset="-27322.72">4712 13455 148 0,'0'0'112'0,"0"0"-104"0,0 0 126 16,0 0-10-16,0 0-71 15,0 0-45-15,120-21-6 16,-91 20-2-16,-2-2-23 16,-2 3-89-16,-4 0-90 15</inkml:trace>
  <inkml:trace contextRef="#ctx0" brushRef="#br0" timeOffset="-27097.25">5206 13548 232 0,'0'0'26'16,"0"0"-18"-16,0 0 19 16,0 0-9-16,-15 138-18 15,8-113-2-15,3-4-33 16,-3-4-16-16,3-6-52 16</inkml:trace>
  <inkml:trace contextRef="#ctx0" brushRef="#br0" timeOffset="-26502.71">5534 13029 189 0,'0'0'2'0,"0"0"14"16,0 0 48-16,0 0-28 16,0 0-6-16,0 0 46 0,0 22 5 15,0-6-7 1,9 3-18-16,4-3 8 0,3 3-21 15,1-4-5-15,1-1 5 16,3-3-5-16,-4 0 21 16,1-4-18-16,-5-1-14 15,-1-1-8-15,-1 0-12 16,-5-1-4-16,1 1-1 16,2 1-2-16,0 0 1 15,0-1 0-15,0 2-1 0,-2-5-5 16,-3 0-29-1,0 1-21-15,-1-3-51 0,-1 2-4 16,-2-2-25-16,0 0-81 16,0 0 15-16</inkml:trace>
  <inkml:trace contextRef="#ctx0" brushRef="#br0" timeOffset="-26169.91">5824 12936 201 0,'0'0'4'0,"0"0"3"0,0 0 14 15,0 0-21-15,0 0 54 16,0 0 47-16,-3 73 0 15,-3-39-41-15,-3 1-15 16,0 8 16 0,2 6-17-16,-1 4-16 0,-4 0 6 15,1 8 3-15,0-7-30 16,-1-3-2-16,4-7-5 16,1-6-1-16,5-9-10 15,2-9-77-15,0-9 74 16,0-4-93-16,0-7-85 0,0 0-38 15</inkml:trace>
  <inkml:trace contextRef="#ctx0" brushRef="#br0" timeOffset="-25228.9">5931 13470 62 0,'0'0'169'0,"0"0"-167"0,0 0 19 16,0 0 29-1,0 0-12-15,0 0-17 16,0 41 5-16,0-30 4 0,0-2 11 15,0 2-1-15,0-2-15 16,0-3-8-16,0 1 3 16,0 0-3-16,0 0-2 15,0-1-1-15,0-2 3 16,0 1-5-16,0-5-12 16,0 2 0-16,0-2 0 15,0 0 5-15,0 0-2 0,0 0-3 16,0 0-2-1,0 0-21-15,0-11-17 16,0-2 13-16,0-2 18 16,0-3-4-16,0-1 3 0,0-3 1 15,0 2 6-15,0 0-1 16,4-3 4-16,7 1 0 16,-2 3 1-16,5-2-1 15,-4 4 0-15,7 1 0 16,-7 2 0-16,3 4 2 15,1 1-2-15,-5 4 6 16,-1 5 5-16,2 0 5 16,-3 0 3-16,-1 0-6 15,-2 5-9-15,2 5 9 16,-4 4-7-16,0 2 2 16,-2 1-5-16,0 4-3 0,-2-2-4 15,-14 4 3-15,1-6-11 16,1 0-23-16,5-7 9 15,3-3-8 1,3-2 19-16,3-5 5 0,0 0 5 16,0 0-12-16,0 0 17 15,0 0 10-15,7 0 28 16,2 0 2-16,3 0 0 16,5 0-5-16,1 0-7 15,-3 0-5-15,1 2-1 16,-1 5 0-16,-4-1-12 15,1 1-1-15,-8 2-8 16,-2-3 2-16,0 3 0 0,-2 1-3 16,0-1 2-1,0 1 3-15,0 1-3 16,-8 1 15-16,-8-1-2 0,0 0-7 16,-2-2-1-16,1 0-7 15,-1-5 0-15,-3-1 0 16,2-2-1-16,1 2-3 15,5-1-1-15,3-2 3 16,4 2 1-16,1 0-3 16,3 1 1-16,-2-3-5 15,2 2-21-15,-3 0-61 16,1-2-59-16,-3 0-111 16</inkml:trace>
  <inkml:trace contextRef="#ctx0" brushRef="#br0" timeOffset="-24104.4">7835 12978 125 0,'0'0'37'0,"0"0"19"16,0 0 19-16,0 0-32 16,0 0-21-16,0 0-3 15,-2 0 2-15,2 0 1 16,0 0-5-16,0 0 11 16,0 0 0-16,0 0 6 15,0 0-3-15,0 7-3 16,0 11 17-16,2 6-4 15,3 2-26-15,0 7 13 16,-3-4-17-16,0 1-11 16,0-1 12-16,0-2-11 15,-2-2 8-15,0-6-4 0,0-1-2 16,0-5-1-16,0-1-2 16,0-4-2-1,0-1-5-15,0-2-5 0,0-3-10 16,0 1-4-16,0-3 9 15,0 0-2-15,0 0-4 16,3 0-13-16,-3 0-31 16,0-12-36-16,0-4-45 15,0-1 51-15,0-6-65 16</inkml:trace>
  <inkml:trace contextRef="#ctx0" brushRef="#br0" timeOffset="-23675.1">7816 13013 60 0,'0'0'52'0,"0"0"-13"16,0 0 5-16,0 0-1 15,0 0-6-15,0 0 0 16,0 0-5-16,0-12 0 0,0 9 9 16,6-1 10-16,1-1-7 15,7-2-7-15,-4 3-5 16,3-3-23-16,1 3-3 16,1 0 0-16,-1 2 8 15,1-1-3-15,6 3-2 16,-6-2 3-16,7 2-4 15,-1 0 0-15,-4 0-1 16,-1-2-3-16,-1-1 2 16,1 1-3-16,-3-3 5 15,1 3-5-15,-3-2-3 16,-2 4 0-16,-2-2-13 16,-3 2-14-16,-1 0-10 15,-1 0-35-15,-2 0-71 0,0 0 8 16,0 0 23-16,0 8-12 15</inkml:trace>
  <inkml:trace contextRef="#ctx0" brushRef="#br0" timeOffset="-23344.77">7802 13172 86 0,'0'0'67'0,"0"0"28"15,0 0-28-15,0 0-3 16,0 0 2-16,0 0-16 15,136-15-9-15,-104 8-15 16,-3 2 1-16,0 1-16 16,-3 2-11-16,-2-1-6 15,-1 3-48-15,-3 0-45 0,-5 0-42 16,1 0-21 0</inkml:trace>
  <inkml:trace contextRef="#ctx0" brushRef="#br0" timeOffset="-22606.97">8248 13091 63 0,'0'0'17'0,"0"0"-9"16,0 0 35-16,0 0-20 15,0 0-15-15,0 0-2 16,0 116-2-16,0-100 17 0,0-4 9 15,0-3-18-15,0-3-5 16,0 0 3 0,0-3-6-16,0-1 3 15,-2 0-3-15,2-2 3 0,-2 0 12 16,0 0-5-16,-1 0-14 16,-2 0-18-16,3-2 3 15,-2-5-2-15,-1-3 8 16,3 1-3-16,2-3-7 15,-2-1 19-15,2 2 1 16,0-5 4-16,0 0 4 16,0-1-5-16,0-3 2 15,0 0 4-15,6-3 5 16,3 1-7-16,1 3 5 0,0-2 6 16,3 2 2-1,3-2 2-15,3 3 28 16,0 0-24-16,2 2-20 0,-9 8-7 15,-2 4 0-15,-6 4-1 16,-1 0-12-16,-3 0 10 16,4 0 0-16,0 8 3 15,0 5 25-15,-1 6-16 16,-3 0 2-16,0 4-2 16,0-1-5-16,-3 3-4 15,-12-3-8-15,-3 0-10 16,1-1-9-16,-1-6 1 15,5-2-1-15,1-6 17 16,5-5 10-16,7-2 4 16,0 0 2-16,0 0 8 0,0 0 19 15,0 0-2 1,0 0-5-16,0 0-7 16,0 0-15-16,3 3 19 0,10 3 45 15,1 3-5-15,3 0-15 16,-1 0-15-16,-3-2-19 15,1-1-8-15,-4 3-3 16,2-5-3-16,-3 3-8 16,0-5-30-16,2 1-38 15,0-1-34-15,2-2-106 16,3 0 81-16</inkml:trace>
  <inkml:trace contextRef="#ctx0" brushRef="#br0" timeOffset="-21561.18">8589 13157 123 0,'0'0'7'16,"0"0"92"-16,0 0 34 15,0 0-35-15,0 0-43 16,0 0-16-16,25-12-13 16,-17 12 7-16,5-2-10 15,-1 0-21-15,-1 0-1 0,-1 2-1 16,0 0-25-16,-1-3-35 16,-1 3-41-16,0 0-29 15,-4 0 4-15,-2 0-29 16</inkml:trace>
  <inkml:trace contextRef="#ctx0" brushRef="#br0" timeOffset="-7522.28">8597 12964 160 0,'0'0'66'0,"0"0"-44"15,0 0 68-15,0 0-15 16,0 0-43-16,0 0-14 15,0 0 19-15,0-3 1 16,0 3-8-16,3-3 11 16,-3 3-2-16,0 0-5 0,0 0-8 15,0 0-8 1,0 0-17-16,0 0-1 0,0 0-5 16,0 0 1-16,0 0-3 15,0 0-3-15,0 9 10 16,0 6 8-16,0 4-6 15,0 2 3-15,0 3 0 16,0-3-5-16,0 3 0 16,0 0 1-16,-5 0-1 15,1-2 1-15,0-4 0 16,2 0 0-16,-1-8 4 16,1 2-4-16,0-5-1 15,2-1 0-15,0-3-1 16,0-3 1-16,0 0 0 15,0 0 0-15,0 0 6 16,0 0-6-16,0 0-12 0,0 0 0 16,0 0 3-16,0-9-9 15,0-12-1-15,0-5-9 16,0-3 24-16,0-3-10 16,0 0-16-16,0-3 10 15,0 4 2-15,4 5 0 16,1-1 4-16,1 2 14 15,1 4-1-15,-1 0 1 16,2 4 0-16,0 1 0 16,-1 4 0-16,-1 4 1 15,-1 4 1-15,-2-1 5 16,1 0 2-16,0 1-1 16,3-1-3-16,1 0 5 0,0 4 2 15,-4-2-6-15,0 3-4 16,1 0-2-16,-1 0 6 15,2 0-1-15,0 0-4 16,0 0-1-16,1 9 0 16,-1 3 0-16,1 1 2 15,0 2-1-15,0 1 2 16,-3 0-1-16,2-3 0 16,-1 1 1-16,0 1-1 15,-1 1-2-15,-2-1 0 16,1 5 27-16,-3-2-16 15,0 2-1-15,0 0 8 0,0 0 2 16,0-1-11-16,0-5-3 16,0 4-1-16,0-2 0 15,0 0 0 1,0-1-4-16,0 1 3 0,0-2-4 16,0 1 0-16,0-2 0 15,0 1 0-15,0-1 0 16,0-4-2-16,0-2-25 15,0-5-31-15,0 0-37 16,0-2-108-16,0 0-44 16</inkml:trace>
  <inkml:trace contextRef="#ctx0" brushRef="#br0" timeOffset="-6327.18">8894 12964 32 0,'0'0'155'16,"0"0"-138"-16,0 0 37 15,0 0 26-15,0 0-18 16,0 0-21-16,0 0 29 15,40-66-9-15,-24 55-6 16,-1 4-9-16,1 3-20 16,-1-3-2-16,-4 7-8 15,1-2-8-15,-6 2-7 16,1 0-1-16,-3 0 0 0,1 0-2 16,-2 0-2-1,-1 0 2-15,0 0 0 0,0 0-3 16,0 6 3-16,-2 1-7 15,0 6 2-15,0 3-4 16,0 2 11-16,0 2 0 16,0 2 3-16,0 3 4 15,-8-3 1-15,-4 0-3 0,3 0-3 16,-2-1-2 0,0-4-10-16,2 2-13 15,-2-5 8-15,2 3 15 16,2-4 13-16,3-7-8 15,2 1-5-15,2-5-2 16,0 1 2-16,0-3-4 0,0 2-2 16,0 0 1-16,0-2 5 15,0 0 3-15,4 2 19 16,7-2 0-16,3 3 10 16,-1-3-6-16,5 0-4 15,-1 0-3-15,1 0 3 16,-3 0-10-16,-1 0-8 15,-1 0-4-15,-5 0 0 16,-2 0 0-16,1 0-3 16,-5 0-9-16,2 0-10 15,-4 0-12-15,2 0-25 16,-2 0-5-16,0 0-22 16,0 0-14-16,0 0-40 0,0 0-106 15</inkml:trace>
  <inkml:trace contextRef="#ctx0" brushRef="#br0" timeOffset="-5971.93">8890 13091 64 0,'0'0'184'0,"0"0"-168"0,0 0 40 16,0 0 59-16,0 0-29 16,0 0-33-16,75-24-18 15,-54 19 4-15,-2 1-5 16,1 2-7-16,-1-1-11 15,-4 1-11-15,-5 2-5 16,2 0 0-16,-3 0-9 16,-1 0-24-16,2-1-19 0,1 1-11 15,0 0-27 1,3-3-47-16,-1 2-15 16</inkml:trace>
  <inkml:trace contextRef="#ctx0" brushRef="#br0" timeOffset="-5446.13">9355 12911 112 0,'0'0'45'0,"0"0"24"16,0 0 3-16,0 0-46 16,0 0-20-16,0 0 6 0,0 0 11 15,0 0 9-15,0 0 19 16,0 0-5-16,0 0-15 16,0 0-3-16,0 0 0 15,0 0-7-15,0 0-7 16,0 0 15-16,0 12-1 15,0 1 2-15,0 2 8 16,0 3-10-16,0 0-3 16,0 2-1-16,0 2-11 15,0-1 2-15,0-4-6 0,0 3-2 16,0-2-1-16,0-1 3 16,0 0-3-16,0-1-1 15,0-6 0-15,0 1-2 16,0-2-2-16,0 1 1 15,0-6-2-15,0 1-3 16,0-5-1-16,0 1-32 16,0-1-23-16,0 0-9 15,0 0-23-15,0 0-7 16,0 0-25-16,7 0 14 16,4-6 51-16,3-12-13 15,-2-2-34-15</inkml:trace>
  <inkml:trace contextRef="#ctx0" brushRef="#br0" timeOffset="-4936.99">9478 13053 17 0,'0'0'62'0,"0"0"51"0,0 0-58 16,0 0-22-16,0 0-6 0,0 0 17 15,0 41 3 1,0-27-18-16,2-5-6 16,5 0 12-16,-3-4-13 15,2 0-2-15,2 0 13 16,0-3-4-16,1-2 11 16,5 0 0-16,-1 0 1 0,3 0-9 15,1 0-13-15,2-7-1 16,-2-7-5-16,1 2-8 15,-5-4 0-15,1 3-2 16,-6 1 0-16,-1-1-1 16,-5 4 1-16,0-1 1 15,-2-2-1-15,0 0 2 16,0 0-4-16,0-2-1 16,0-2 0-16,0 3-7 15,0-1-16-15,-4 3 16 16,-5 5-1-16,1 4-12 15,-4 0 0-15,-3 2 5 16,-1 0-4-16,-1 0 8 0,-4 0-8 16,3 13-35-16,3-2 4 15,2-2 4-15,1 2 13 16,8 0-20-16,-1 0-48 16,3 3 3-16,-2-4 12 15,2 2-2-15,2-3 20 16</inkml:trace>
  <inkml:trace contextRef="#ctx0" brushRef="#br0" timeOffset="-4168.16">9703 12942 81 0,'0'0'12'16,"0"0"-8"-16,0 0 38 15,0 0-15-15,0 0 11 16,0 0 0-16,18-4-14 16,-16 4 17-16,2 2 26 15,-4 12 25-15,3 1-27 0,-3 5-14 16,0 2-11-1,0 1-3-15,0-6-3 0,0 1-15 16,0-6-7-16,0-4 0 16,0-3-6-16,0-3-2 15,0-2 2-15,0 0 3 16,0 0 5-16,0 0-8 16,0-5-6-16,0-8-24 15,0-7-19-15,0-4 39 16,2-4-19-16,8-5-40 15,2 7-1-15,-3 4-2 16,-5 6 11-16,-2 9 49 0,1 7 6 16,-1 0 0-1,-2 0 1-15,2 0 1 0,-2 0-2 16,3 0 3 0,1 2 10-16,1 8 5 15,-1 3-7-15,2 2 4 0,-1-1 3 16,-1 6 7-16,1-2 5 15,0 1 0-15,-3 2-5 16,2-5-12-16,-2-1 5 16,5-3-9-16,-3-3-2 15,3-1 2-15,0-4 0 16,-5 0-6-16,2-1 1 16,-1-3 3-16,-1 0 5 15,2 0 2-15,-2 0-2 16,0 0-3-16,4 0-3 15,-4 0-4-15,4 0 3 16,1-3 10-16,1-10-9 0,4 1-6 16,-3-5 1-1,-3 0-1-15,4-4-13 0,-2 0-13 16,-1-2-1-16,2-4-26 16,-2 3 1-16,2 1-14 15,-5 2-14-15,5 0-4 16,-2 6 27-16,2-1-56 15,-1 4-2-15</inkml:trace>
  <inkml:trace contextRef="#ctx0" brushRef="#br0" timeOffset="-3565.11">10054 12887 84 0,'0'0'66'0,"0"0"9"16,0 0-11-16,0 0 4 16,0 0 9-16,0 0-38 15,0 71 0-15,-4-51 12 16,-2 0-15-16,-1 0 1 15,3-1-13-15,4-6-4 16,-2-3 1-16,2 2 1 16,0-3-8-16,0-1-4 15,0 1 3-15,0 1-1 16,0-3-6-16,0 0 3 0,4 1-4 16,0-7-3-1,3 4 1-15,-1 0-4 16,2-3 1-16,2 0 0 0,1-2-2 15,3 0 1-15,1 0 1 16,3 0 3-16,0 0 9 16,-2-4-12-16,-3-1-27 15,-2 3-22-15,-4-2-9 16,-1 1-17-16,-1 2-23 16,-3-4-33-16,-2 2-15 0,0 0-36 15</inkml:trace>
  <inkml:trace contextRef="#ctx0" brushRef="#br0" timeOffset="-3210">10073 13032 207 0,'0'0'59'0,"0"0"-29"16,0 0 74-16,0 0-39 16,0 0-49-16,0 0 10 0,24-19-6 15,-9 15 9-15,4 1 1 16,-6-2-6-16,3 0 0 15,-8 3-13 1,-1 2-7-16,0 0-4 0,-7 0-1 16,0 0-13-16,2 0-25 15,-2 0-18-15,0 0-65 16,0 0-30-16,0 0 4 16,0 0 32-16</inkml:trace>
  <inkml:trace contextRef="#ctx0" brushRef="#br0" timeOffset="-3033.12">10073 13032 110 0</inkml:trace>
  <inkml:trace contextRef="#ctx0" brushRef="#br0" timeOffset="-2776.98">10073 13032 110 0,'-25'-140'56'0,"25"140"-43"0,0 0 56 0,0-3-21 0,0 3-31 0,0 0 15 0,0-2 25 16,0 2 2-16,0-2-2 16,0 0-9-16,6 2-24 15,4-3 1-15,-1 3 2 16,1 0-2-1,2-2-15-15,1 2 0 0,3 0 4 16,-3-2-5-16,3-1-2 16,-3-1-5-16,-2 2 1 15,-2 2-2-15,2 0-1 16,-4 0-2-16,0 0-2 16,0 0 4-16,-1 0-2 0,-2 0-4 15,1 0 6 1,-1 0-6-16,1 0-28 15,0 0-28-15,-3 0-52 16,-2 0-98-16</inkml:trace>
  <inkml:trace contextRef="#ctx0" brushRef="#br0" timeOffset="-1663.58">10810 12845 30 0,'0'0'83'0,"0"0"-77"15,0 0 14-15,0 0 41 16,0 0-32-16,0 0-27 15,4-21 0-15,-4 21 10 16,0 0 5-16,0 0-3 16,0 0-14-16,0 0 0 0,0 0 0 15,3 7 20-15,-3 9 7 16,0 1 37 0,0 2-47-16,0-2-2 0,0 6 8 15,0-2 1-15,0 6 2 16,0 5 11-16,0-3-10 15,0-1-7 1,0-2-7-16,0-4-12 0,0-8 2 16,0 0 0-16,0-7-3 15,0-2 3-15,0-5-3 16,0 0-7-16,0 0-6 16,0 0-10-16,0 0-12 15,0-3-50-15,0-12-18 0,0-7 25 16,-3-4 8-1,-3-5-11-15,-3-4-23 16</inkml:trace>
  <inkml:trace contextRef="#ctx0" brushRef="#br0" timeOffset="-1539.74">10810 12845 10 0</inkml:trace>
  <inkml:trace contextRef="#ctx0" brushRef="#br0" timeOffset="-1091.63">10810 12845 10 0,'-4'15'62'15,"8"-15"-61"-15,3 0 57 0,-1 0-2 0,1 0-25 0,-2 0-19 0,-1 0 10 16,3 0-1-16,-1 4 14 16,1 8 7-16,0 1-3 0,4 2-4 15,-3 2-5 1,6-5-21-16,-1-1 1 16,-1-1-1-16,1-3-5 0,-4-1-1 15,0-4 2-15,0-2-1 16,-3 0-1-16,1 0 4 15,0 0-1-15,2 0 0 16,-3-2-6-16,6-11-1 16,-1-3-9-16,0-1-7 15,3-6-22-15,-4 1 10 16,3-1-23-16,-1-1 1 16,-1 4 31-16,-5 1-12 15,0 6 13-15,-2 6 13 16,-4 6 6-16,0 1 1 0,0 0 5 15,0 0-6-15,0 0-2 16,0 0 2 0,0 1 2-16,0 17 58 15,0 8-16-15,0 0 3 0,0 5-2 16,0 2-1-16,0 1-20 16,0-1 2-16,-2-1 3 15,2-3-12-15,0-5 2 16,0-2-1-16,0-6-13 15,0-2-4-15,0-5-1 0,0-5 0 16,0-3-1 0,0-1-25-16,0 0-22 15,0 0-28-15,2 0-28 16,7 0-2-16,-1-14 91 16,4-5-100-16</inkml:trace>
  <inkml:trace contextRef="#ctx0" brushRef="#br0" timeOffset="-600.55">11220 12958 75 0,'0'0'9'0,"0"0"21"16,0 0 24-16,0 0-8 15,0 0-28-15,0 0 2 16,14 88 5-16,-8-84 18 15,1-1-4-15,-1 2 4 0,4-3-5 16,0-2 15 0,3 0-24-16,1 0 0 0,-1 0-8 15,6 0-10-15,-1-9-4 16,-3-4-4-16,-2 0-1 16,-1-3 2-16,-4-2-3 15,-4 3-1-15,-4-3 2 16,0 2 0-16,0 1-2 15,-6 2-12-15,-7-1 10 16,-3 6-15-16,3-1 6 16,-1 2 11-16,3 4 0 15,1 1-1-15,-2 2 1 16,1 0 0-16,1 0 1 16,2 0-1-16,-1 0 0 15,3 0-2-15,-2 0-3 0,4 9 3 16,0-2 0-16,-1 2-2 15,3-3 3-15,-2 3-11 16,4-2-21-16,0 0-28 16,0 0-21-16,0-1 6 15,0-2-15-15,0-2-36 16</inkml:trace>
  <inkml:trace contextRef="#ctx0" brushRef="#br0" timeOffset="-206.54">11471 12819 81 0,'0'0'58'0,"0"0"-56"0,0 0 30 16,0 0 49-16,0 0-39 15,0 0-39-15,16-5-2 16,-16 5 29-16,0 13 24 15,0 3-14-15,0-1 1 16,0 5-20-16,0 0 13 16,-4 3-8-16,0-6-10 15,-4 1-6-15,6-1 5 16,0-5-7-16,0 1 0 0,2-4-2 16,0 0 1-16,0-3 1 15,0-1-2-15,0 0 1 16,9 0 5-16,-2-4 2 15,4 2-7-15,1-3 1 16,0 2 7-16,-1 1 0 16,3-3 1-16,-1 1-13 15,1-1-3-15,1 0-21 16,1 0-70-16,-1 0 5 16,4 0-66-16,-7 0-21 15</inkml:trace>
  <inkml:trace contextRef="#ctx0" brushRef="#br0" timeOffset="348.03">11710 13074 95 0,'0'0'28'0,"0"0"-10"16,0 0 46-16,0 0-37 15,0 0-24-15,0 0 0 16,23-40 2-16,-19 19-3 16,2 2-2-16,-1-2 2 15,2-3-2-15,0 2-3 0,1-1-6 16,-1 4-4-16,0 1 2 16,0 0-11-16,-1 2 8 15,-2 5-14-15,-1 3 26 16,-1 3 2-16,-2 3 2 15,0 0 0-15,0 2 8 16,2 0 5-16,0 0-14 16,1-2 2-16,1-1-1 15,-1 3 2-15,1 0 1 16,0 0-1-16,-2 0 13 16,5 0-5-16,-5 0-6 15,3 0-3-15,-5 0 2 16,2 9 22-16,-2 6 35 15,0 1-22-15,0 2-13 16,0 0 7-16,0-1-5 16,0 4-16-16,0 1 0 0,0-2 0 15,0 0-1-15,0-2-7 16,3-1-1-16,-1-1 0 16,0-2-3-16,2-5 4 15,-2-1-5-15,-2-1 2 16,0 0-2-16,0-1-18 15,0-2-59-15,0 1-76 16,0-5 11-16</inkml:trace>
  <inkml:trace contextRef="#ctx0" brushRef="#br0" timeOffset="632.38">11726 13007 126 0,'0'0'38'0,"0"0"8"15,0 0 38-15,0 0-27 16,0 0-18-16,0 0-20 16,75-13 0-16,-63 10 2 15,3-1-11-15,-1-1-6 16,-1 3-1-16,0 0-3 15,-1 2-1-15,-1 0-18 16,-3-2-32-16,2 2-19 16,-4 0 7-16,3-3-6 0,0 1-25 15,0 0-5-15</inkml:trace>
  <inkml:trace contextRef="#ctx0" brushRef="#br0" timeOffset="1421.65">11993 12963 12 0,'0'0'52'16,"0"0"-13"-16,0 0 5 0,0 0-13 15,0 0-6-15,0 0-3 16,3 62 0-16,-3-49-9 16,0-1-5-16,0-4 5 15,0-1-8 1,0 0-4-16,0-2 4 0,0-1-5 15,0-3-5-15,0-1 4 16,0 0-22-16,0 0 11 16,0 0 9-16,0 0 3 15,0 0 8-15,0 0-8 16,0 0-19-16,0-8-8 16,0-4-32-16,0-3 27 15,0 0 11-15,0-1 4 16,0-2-5-16,0-2 11 15,2 0-13-15,2-2 0 0,5-3 24 16,2 1 0-16,3-3 0 16,3 0 0-16,3 1 0 15,1 1 0-15,-4 3 0 16,1 6 16-16,-5 3 34 16,1 7 6-16,-5 1-25 15,-3 2-2-15,-1 3 15 16,0 0-8-16,-1 0-31 15,-2 0-1-15,0 12-4 16,-2 5-3-16,0 4-1 0,0 0 4 16,0 6-4-1,-13-2 1-15,-5-3-19 16,-4 3-14-16,3-5 35 0,0-4-13 16,3-3-10-16,7-5 6 15,1-3 18-15,6-5 1 16,2 0 5-16,0 0 34 15,0 0 26-15,0 0-23 16,0 0-17-16,0 0 13 16,0 0 11-16,0 0-10 15,0 0-8-15,0 0 1 16,6 0-3-16,3 0-5 16,2 0 1-16,0 5-1 15,0 2-3-15,1-4 9 16,-1 4-7-16,-3 0-4 0,2-3-15 15,-2 5 3 1,1-2-6-16,3 2 1 16,-6-3-2-16,3-1-2 0,-3-1 1 15,1-4-22 1,0 3-20-16,0-3-23 0,-1 0-16 16,1 0-69-16,0 0-40 15</inkml:trace>
  <inkml:trace contextRef="#ctx0" brushRef="#br0" timeOffset="1902.16">12363 12765 130 0,'0'0'8'16,"0"0"5"-16,0 0 64 15,0 0-41-15,0 0 0 16,0 0 7-16,0 0 16 16,-5 54-21-16,1-35 0 0,0 1-5 15,2-2 0 1,-1 2-15-16,-1 0-5 0,4 0 1 15,-2 0-2-15,2-3-9 16,0 1 3-16,0-3 1 16,0-5 6-1,0 1 10-15,0-4-14 0,6 2-6 16,1-5 3-16,1 0 1 16,2-2 3-16,1 1-3 15,2-3-2-15,1 0-1 16,-1 0 10-16,-2 0-14 15,0 0 4-15,0 0-4 0,-4 0-18 16,0 0-22-16,-1 0-25 16,-1 0 14-16,1 0-38 15,-1 0-26 1,-2-5-10-16,-3 0-6 0</inkml:trace>
  <inkml:trace contextRef="#ctx0" brushRef="#br0" timeOffset="2258.55">12370 12929 42 0,'0'0'108'16,"0"0"-101"-16,0 0 62 0,0 0 14 15,0 0-22-15,0 0-27 16,38-13 4-16,-30 11 5 16,4 2 11-16,1 0-20 15,-4 0-14-15,2 0-10 16,-2 0-6-16,-2 0-3 0,-3 0-1 15,0 0-9 1,-2 0-28-16,1 0-19 16,-3 0-35-16,3 0-18 15,-3 0-31-15</inkml:trace>
  <inkml:trace contextRef="#ctx0" brushRef="#br0" timeOffset="2499.44">12370 12929 60 0</inkml:trace>
  <inkml:trace contextRef="#ctx0" brushRef="#br0" timeOffset="2769.16">12370 12929 60 0,'-4'-150'6'0,"4"148"57"0,0 2 36 0,0 0-52 16,0 0-8-16,2 0 10 15,2-2 9-15,5 1 9 16,-1 1-14-16,4-5-13 15,1 3-8-15,1 0-6 16,-1-1-3-16,2 3-1 16,-1-2-2-16,-1 2-5 0,3 0-2 15,-1 0-1-15,-1 0-2 16,-3 0-3 0,1 0 0-16,-6-3 1 15,1 3 0-15,-3 0-5 0,0 0 1 16,-2 0-1-16,1 0-1 15,-1 0 0-15,1 0-2 16,-1-2 0-16,-2 2-4 16,0 0-35-16,0 0-21 15,0 0-39-15,0 0-38 16,0 0-73-16</inkml:trace>
  <inkml:trace contextRef="#ctx0" brushRef="#br0" timeOffset="4684.95">13497 12735 3 0,'0'0'26'0,"0"0"-23"16,0 0 62-16,0 0 10 0,0 0-23 15,0 0-9 1,16-29 9-16,-14 27 11 0,-2 2 7 16,0 0-24-16,0-3-29 15,0 1-5-15,0 1-4 16,0-2-4 0,0 3-4-16,0-2-5 0,0 2-11 15,-9 0-13 1,0 0-1-16,-4 0 18 0,-1 0-18 15,-1 0-25-15,-3 5 24 16,0 10 30-16,-2 1 1 16,3 1-4-16,-1 2 4 15,4-2 1-15,5-2 6 16,3 3 4-16,3 0-7 16,1-2 2-16,2 2 7 15,0-2-12-15,0-3 2 16,0 0 1-16,2 1 1 0,9-5-5 15,1-1 6 1,-1 1 2-16,5-2 0 0,1 0-8 16,3-6 1-16,2 2 1 15,5-3 1-15,0 0-3 16,2 0-15-16,4-4 0 16,-4-8-20-16,0-3 6 15,-2-3 27-15,-4 0-31 16,-4 3-5-16,-5 1-5 15,-10 3 11-15,-4 4 27 0,0 3 5 16,0 2 12 0,-4 2 34-16,-6 0-40 15,4 0-4-15,-3 0 20 16,5 0-16-16,0 0-4 0,-1 0 1 16,0 5 10-16,1 1 9 15,-1 3-3-15,3 2 9 16,0 3 1-16,2 1 0 15,0-1-16-15,0-2 1 16,0-3 0-16,0 0-7 16,2-4 10-16,9-3 9 15,5 1 11-15,-1-3-18 16,6 0 7-16,-1 0-7 16,-3 0-1-16,1-5-6 15,-3-4-4-15,-3-2-8 16,-3 0-2-16,-3 0 2 0,-3-5 0 15,-3 1-2 1,0-4-16-16,0 2 9 16,-3-3-14-16,-14 2 1 0,-1 2-25 15,-5 5-3-15,4 3 2 16,1 3 30-16,5 3-2 16,1 0 20-16,3 2 0 15,3 0 0-15,-1 0-3 16,0 0-3-16,3 0-2 15,-1 0-10-15,-1 0-13 16,2 0-8-16,-1 5 26 16,0 4-8-16,3-4 11 15,2 1 9-15,0 1-1 0,0 1 2 16,0-1 2 0,0-4-2-16,0 1-2 0,0 4 2 15,0-4-7-15,0 1 2 16,5-1-4-16,2-1-16 15,1-1 10-15,1 2 10 16,3-1 4-16,-4-3-7 16,1 0-52-16,3 0 32 15,-4 0 28-15,1 0 3 16,-1 0-3-16,2-7-3 16,1-5 2-16,-3-2-2 15,6 4-14-15,-1-6-5 16</inkml:trace>
  <inkml:trace contextRef="#ctx0" brushRef="#br0" timeOffset="5641.22">13873 12686 28 0,'0'0'15'0,"0"0"-14"0,0 0 0 16,0 0 5-16,0 0 2 15,0 0-4-15,21 22 0 16,-19-13-4-16,0 0 0 16,0-1-1-16,0-4-8 0,0-3 2 15,-2-1 2-15,4 0 4 16,-2 0 1-16,-2 0 0 16,2 0 0-16,0-4-3 15,0-5 3-15,0-2-2 16,0 0-13-16,1 0 4 15,-3 2 7-15,2 0-5 16,-2 4 9-16,0 5 17 16,0 0 10-16,0 0-4 15,0 0 17-15,0 7 50 16,0 14 26-16,2 3-25 16,0 4-7-16,0 1-48 15,0 6 20-15,2 3-22 0,-4-5-6 16,0 0 8-1,0-7-26-15,0-7-3 16,2-9-3-16,-2-3 1 16,0-5-3-16,2-2-2 0,-2 0 2 15,0 0-2 1,2 0-1-16,-2 0-19 0,0-15-29 16,0-3-6-16,0-6 25 15,0-1-43-15,0-4-18 16,0-2-11-16,0 3 51 15,0 0-42-15,0 9 43 16,6 4 23-16,-1 9 27 0,-1 4 12 16,-2 2 3-16,0 0 29 15,4 0 13-15,0 0-35 16,1 2 9 0,3 9 7-16,4-4-10 0,-1 0-5 15,3-2 5-15,-1-5-10 16,2 0-3-16,-4 0-2 15,0 0-1-15,-2-5-7 16,-2-7-3-16,-3-1-2 16,2 0-8-16,-6-1-10 15,-2 1-4-15,2-2 1 16,0-1-30-16,3 2 12 16,-3 4 6-16,0 0 1 15,0 8 2-15,-2 2 29 16,0 0-1-16,0 0 4 0,0 0 13 15,0 16 35 1,0-1 4-16,0 6-19 0,0-4-5 16,0 6 10-16,0-2-10 15,0 3-9-15,0-2 0 16,0-3-8-16,0 4 24 16,0-1-22-16,0-2-9 15,0-4 0-15,0-1 9 16,0-1-10-16,0-1-3 15,0-4-1-15,0-2-1 16,0-3-1-16,0 1-20 16,0-5-29-16,0 0-32 0,0 0-19 15,0 0-11-15,0 0-52 16</inkml:trace>
  <inkml:trace contextRef="#ctx0" brushRef="#br0" timeOffset="6284.55">14259 12748 37 0,'0'0'12'16,"0"0"2"-16,0 0 28 0,0 0 12 15,0 0-16-15,0 0 3 16,7 119 23-16,-7-101 0 16,0-5-14-16,0 3-8 15,0-5-24-15,0 0-5 16,2-5-7-16,-2-1-2 16,0-3-2-16,2-2-2 15,-2 0 0-15,0 0-6 16,2 0-1-16,-2 0-14 15,3 0-22-15,-1-7 20 16,-2-8-8-16,3-8-6 0,-3 2 9 16,2-7-8-16,-2 0-4 15,0 1-25-15,2 2 7 16,0 3 24 0,2 3 7-16,3 0 17 0,-1 8 10 15,2 0 10-15,2 2 5 16,1 0 11-16,3 0 13 15,1 2-26-15,1 1 0 16,-3 4 18-16,-1 0 16 16,-1 2 10-16,-3 0-12 15,2 0-17-15,-1 0 11 16,2 10 2-16,-2 4-6 16,-2 2-21-16,-1-4 1 15,-4 2-2-15,-2 0-13 16,0 1-8-16,0-2 6 15,0 0-2-15,-6 1 4 16,-8-1 0-16,-3-1 13 0,-2-2-13 16,2 2-17-16,-1-5-23 15,-3-2-24-15,4-3-54 16,3 0 36-16,6-2 36 16,3 0-64-16</inkml:trace>
  <inkml:trace contextRef="#ctx0" brushRef="#br0" timeOffset="6842.75">14486 12860 1 0,'0'0'27'0,"0"0"0"15,0 0 4-15,0 0 27 16,0 0-14-16,0 0-13 15,43 42 5-15,-32-37-12 16,3-5 5-16,-4 0-7 0,3 0 0 16,3 0 11-16,2 0 1 15,0 0 3-15,-2-11-19 16,-1 0-6-16,-2-3-5 16,-3 3-2-16,-4 0-3 15,-6 0 5-15,0 0 11 16,0-2-4-16,0-1-8 15,-2-2-6-15,-12 2-1 16,1 1-4-16,0 2-31 16,-3 4 1-16,3 6 35 15,-3 1 0-15,3 0-1 0,-3 0 1 16,1 0-2-16,3 10-13 16,1 4-39-16,1-1-8 15,2 0-21-15,4-1 14 16,2 0 1-16,2-5-1 15,0 3 28-15</inkml:trace>
  <inkml:trace contextRef="#ctx0" brushRef="#br0" timeOffset="7225.31">14756 12765 34 0,'0'0'58'0,"0"0"-19"15,0 0 48-15,0 0-19 16,0 0-21-16,0 0-37 16,0 115 7-16,0-102 2 0,0-2-7 15,0-6 10-15,-2-3-11 16,2 1-1-16,0-3-7 16,0 0 8-16,0 0 1 15,0 0-12-15,-2-7-40 16,2-8-15-16,0-1-29 15,0-5 3-15,0-1-38 16</inkml:trace>
  <inkml:trace contextRef="#ctx0" brushRef="#br0" timeOffset="7584.95">14756 12765 25 0,'22'-26'49'0,"-19"29"-29"16,1 5-5-1,0-1 21-15,3 3 19 16,0 0-19-16,0 1-1 16,-1 4 3-16,1-3 9 0,2 2-1 15,-5 2 6 1,5-3-17-16,-2 2-8 0,-1-3-8 16,1-4-6-16,-2 1-5 15,1-4 3-15,-1-3 3 16,-1-2 6-16,3 0-1 15,0 0-3-15,-3 0 6 16,3 0-2-16,1 0-9 16,2 0-5-16,-2-9-5 15,-1-2 2-15,-3-2-3 0,-2-3-12 16,2 1-15-16,-2-3 13 16,0-2-5-16,0 0-12 15,0 0 3-15,2-1-39 16,1 4-33-16,-1 1-20 15,0 7-79-15</inkml:trace>
  <inkml:trace contextRef="#ctx0" brushRef="#br0" timeOffset="8174.94">15090 12651 54 0,'0'0'5'0,"0"0"39"16,0 0 14-16,0 0-27 16,0 0-19-16,0 0 3 15,-2 66 21-15,-2-48-4 16,-1 2-2-16,0-1-5 15,1-3 11-15,2-1-14 16,0-2-12-16,-1-4 14 16,1 0-10-16,0 0-6 15,2-1 5-15,-2-1 3 16,2 0-2-16,0 2 1 0,0-5-7 16,0 3-3-16,0-2 3 15,0-1-5-15,0 0 1 16,0 0 0-16,0 1-4 15,0 2 2-15,2 0 5 16,2-1 4-16,1-2-3 16,-1 3-1-16,1-3-3 15,2-1-3-15,-3 1 3 16,3-1-4-16,-1-1-1 16,4-2-3-16,0 0 0 15,3 0 4-15,1 0-4 0,-1 0 4 16,3 0 0-16,-1 0 2 15,-1 0-2-15,-1-5-10 16,-4 3 3 0,0 0-7-16,-2-1-48 0,-1 3 9 15,-3-2-5-15,-1 0-9 16,-2 0 0-16,2-3 5 16,-2 1-26-16,2-2-3 15</inkml:trace>
  <inkml:trace contextRef="#ctx0" brushRef="#br0" timeOffset="8517.62">15088 12827 49 0,'0'0'102'16,"0"0"-93"-16,0 0 38 15,0 0 29-15,0 0-32 16,0 0-1-16,48-12 1 16,-29 11-4-16,1-4-18 15,0 3-5-15,-2-2-3 0,-5 1-3 16,1 0-8-16,-6 2-2 15,-3 1-1 1,-1-3-4-16,-4 3-18 0,0 0-20 16,0 0-20-1,0 0-22-15,0 0-45 0,0 0-46 16</inkml:trace>
  <inkml:trace contextRef="#ctx0" brushRef="#br0" timeOffset="8666.42">15088 12827 63 0</inkml:trace>
  <inkml:trace contextRef="#ctx0" brushRef="#br0" timeOffset="8785.83">15088 12827 63 0,'-20'-98'169'0,"31"95"-166"0,0 2 5 0,7-2 37 0,2-2-24 0,0 3-9 16,5-3-1-16,-6-1-1 16,2 0-5-16,-3 1-5 15,-3 3 0-15,1 0-40 16,-5 2-28-16,2 0-35 16,-1 0-30-16</inkml:trace>
  <inkml:trace contextRef="#ctx0" brushRef="#br0" timeOffset="9069.11">15398 12757 23 0,'0'0'74'15,"0"0"-12"-15,0 0 8 0,0 0-13 16,0 0-20-16,0 0-18 15,-16 119-3-15,13-117 18 16,1 0 1-16,2-2-14 16,0 0-13-16,0 0 1 15,0 0-2-15,0 0-7 0,0-13-44 16,0-5 13 0,0 0 19-16,0-4-28 15,5 0-30-15,0 0-33 0,1-1-6 16,-1 7 46-16</inkml:trace>
  <inkml:trace contextRef="#ctx0" brushRef="#br0" timeOffset="9392.22">15398 12757 4 0,'13'-44'25'0,"-13"44"7"0,2 0 6 15,1 4 20-15,-1 8 22 16,5 3-34-16,-3 1 9 16,2 1-24-16,1-1 2 15,0 3-20-15,2-4-2 16,4-2 4-16,1-1 9 0,-1-4-14 15,1-1-2 1,1-3 1-16,-3-2-3 0,-2-2-2 16,-1 0 0-16,-5 0 1 15,4 0-2-15,-4 0 8 16,-2 0 8-16,2 0-2 16,-1 0 3-16,-3-11-9 15,2-2-9-15,-2-5-1 16,2-1-1-16,-2-3 0 15,2 1-8-15,-2-2-3 16,0 3-23-16,2 2-22 16,0 5-27-16,3 2-33 0,2 4 18 15,2 0-32-15</inkml:trace>
  <inkml:trace contextRef="#ctx0" brushRef="#br0" timeOffset="9721.89">15755 12668 103 0,'0'0'88'15,"0"0"-23"-15,0 0 22 0,0 0-24 16,0 0-34-16,0 0-3 16,2 122 13-16,-2-100-12 15,0-7-14-15,0 1 3 16,0-7-9-16,2-1-2 16,0-4-5-16,2-1 0 15,-4-1-21-15,0-2-24 16,0 2-20-16,0 0 0 15,0 1-81-15,0-1 40 16,0 0 12-16</inkml:trace>
  <inkml:trace contextRef="#ctx0" brushRef="#br0" timeOffset="10100.71">15622 12686 156 0,'0'0'0'0,"0"0"19"16,0 0-19-16,0 0 17 0,0 0-17 16,0 0 2-1,21-9-1-15,-8 7 10 0,5 0 7 16,2-1-16-16,0-1 0 16,2 2-1-16,5-3 0 15,-2 1-1-15,2 0 1 16,-6-3 0-16,2 0-1 15,-5 3-9-15,-1-1-32 16,0 1-32-16</inkml:trace>
  <inkml:trace contextRef="#ctx0" brushRef="#br0" timeOffset="10406.35">15984 12646 42 0,'0'0'62'0,"0"0"25"15,0 0 2-15,0 0-14 16,0 0-8-16,0 0 13 16,27 107-26-16,-25-86-4 15,0-2-7-15,0-3-7 16,0 2-11-16,0-2-9 0,-2-4-10 15,2 0-2-15,-2-3-4 16,3-5 1 0,-3-1-1-16,0-1-12 0,2-2-42 15,-2 0-11-15,3 0-6 16,-1 0-73-16,0 0-112 16</inkml:trace>
  <inkml:trace contextRef="#ctx0" brushRef="#br0" timeOffset="11638.69">16748 12581 34 0,'0'0'47'16,"0"0"-16"-16,0 0-8 0,0 0 5 15,0 0 17-15,0 0 2 16,2-17-13-16,-2 14-3 15,0 1-9-15,0 2-12 16,0 0-7-16,0-2-3 16,0 2-5-16,0 0 5 15,0 0 0-15,0 0 0 16,0 0-3-16,0 0 0 16,0 0 3-16,0 0 0 15,5 11 19-15,-1 7 6 0,-2 5 2 16,0 1-6-1,-2-2-4-15,0 2 6 16,0 1-3-16,0 0 10 0,0-4-16 16,0-2-6-16,0-1-3 15,0 0 0-15,0-4-1 16,0 0 1-16,0-2-5 16,0-4 1-16,0-1 1 15,0-3 0-15,0-4-2 16,0 0-5-16,0 0-14 15,0 0-4-15,0 0 1 16,0 0-23-16,0 0-30 16,0-11 9-16,0-2-19 0,0-3-28 15,0-3-6-15</inkml:trace>
  <inkml:trace contextRef="#ctx0" brushRef="#br0" timeOffset="12083.29">16681 12588 14 0,'0'0'59'0,"0"0"-2"15,0 0-27-15,0 0-14 0,0 0 15 16,0 0 13-16,0-2 3 16,0 2 6-1,0-2-12-15,0 2-12 0,0 0-15 16,0 0-4-16,0 0 0 16,0-3-10-16,0 3-3 15,0 0 3-15,3 0 7 16,9 0 8-16,11 0-3 15,4-4 4-15,4 0 0 16,2-3 1-16,3 2 3 16,-5 3-7-16,0 2-7 15,-8 0-5-15,-6 0-1 0,-3 0 1 16,-8 0-1 0,-1 0 3-16,-1 0-3 0,-2 0 0 15,-2 0-5-15,0 0-29 16,0 0-26-1,0 0-46-15,0 0-70 0</inkml:trace>
  <inkml:trace contextRef="#ctx0" brushRef="#br0" timeOffset="12455.79">16696 12715 54 0,'0'0'37'16,"0"0"-29"-16,0 0 77 15,0 0 14-15,0 0-26 0,0 0-35 16,71-2-3 0,-50-3 22-16,-1 1-15 15,2 1-14-15,3 0-16 16,-5 3-8-16,-2 0-3 0,-1 0-1 16,2 0 0-16,-4 0-14 15,1 0-42-15,-3 0-21 16,-2-3-36-16,-4-1-58 15</inkml:trace>
  <inkml:trace contextRef="#ctx0" brushRef="#br0" timeOffset="13059.06">17027 12824 73 0,'0'0'9'15,"0"0"14"-15,0 0 53 16,0 0-20-16,0 0-23 16,0 0-9-16,10 0 14 15,-10 0 12-15,2-5-22 16,1-5-23-16,-1-3-5 0,1-6 0 15,1-1-8 1,3-3-27-16,-1-3-7 16,1 2 12-16,-5-2-13 15,3 3 17-15,2 1-6 0,-3-1 7 16,0 4-17-16,3-2 22 16,-3 6 17-16,3 4 3 15,-2 3 11-15,-1 4 8 16,-2 2 12-16,0 2-9 15,-2 0-15-15,0 0-7 16,3 0 1-16,-1 0 0 16,-2 0 11-16,2 0-1 15,-2 0 9-15,0 6 7 16,0 9-4-16,2 0 16 16,0 3-9-16,3-1-6 15,-2 6 9-15,1-1-5 16,0 1-14-16,1 1 0 15,-1-2-3-15,-2 0-3 16,2 0-3-16,0 1 0 0,-2-3-3 16,2 1 2-1,-2-6-1-15,0-4-3 0,-2-2 0 16,0-4 0-16,0-3-27 16,0-2-24-16,0 0-36 15,0 0 4-15,0 0-39 16</inkml:trace>
  <inkml:trace contextRef="#ctx0" brushRef="#br0" timeOffset="13297.12">17087 12729 35 0,'0'0'75'15,"0"0"-56"-15,0 0 58 16,0 0 5-16,0 0-33 15,0 0-20-15,37-9-7 16,-26 9-7-16,1 0-4 16,3 0-8-16,1 0 0 15,1 0-3-15,-1 0 0 16,-3 0-31-16,1-3-45 16,-3 3-37-16,-2-4-39 15</inkml:trace>
  <inkml:trace contextRef="#ctx0" brushRef="#br0" timeOffset="13813.17">17494 12590 10 0,'0'0'10'0,"0"0"2"0,0 0 31 0,0 0 13 16,0 0-13-16,0 0-24 16,-31-4-2-16,13 4 12 15,-2 2-21-15,0 12-7 16,1-3 5 0,3 2 0-16,5 0 11 0,3-1 4 15,4-4 1-15,4 1 3 16,0 0-13-16,0-4-11 15,4 2 30-15,12-1 21 16,3-2-8-16,2-2-16 16,2 3-9-16,-3-1-3 15,0 3 1-15,0-2-1 16,-5 2-8-16,-3-2-1 16,-4 0 1-16,-3 0-3 15,-1-1-3-15,-4 1-2 16,0 2 0-16,0 0-3 15,0 1 3-15,0 1 15 16,-2 0-7-16,-9 3-1 0,-5-2-3 16,1-1-1-16,-1 3-3 15,-1-5-6-15,1-3-12 16,3 1-16-16,2-4-15 16,1-1-14-16,4 0-14 15,1 0-17-15,5 0-5 16,0 0-44-16</inkml:trace>
  <inkml:trace contextRef="#ctx0" brushRef="#br0" timeOffset="14334.34">17700 12609 4 0,'0'0'24'16,"0"0"24"-16,0 0 17 15,0 0-9-15,0 0-22 16,0 0 1-16,0 8 13 16,0 1-5-16,-3 0-10 15,-2 5-3-15,1 1 3 16,-3 3-1-16,3-1-5 0,0 4-14 15,-1-3-6-15,1-1-3 16,-1 2-1 0,3-5-1-16,-1 1-1 0,3-4 1 15,0-1-1-15,0-3 2 16,0 0 1-16,0 0-2 16,0 0-1-16,0-4 4 15,0 2 0-15,10-1 2 16,1-1 7-16,2-1-4 15,1 0 0-15,3-2 4 16,-1 0-11-16,3 0-1 16,0 0 9-16,1 0-8 15,-5 0 7-15,1 0-8 0,-5 0-2 16,-2 0-21-16,-4-2-15 16,-1 0-9-16,-4 2-9 15,0 0-6-15,0-3-15 16,0 3-80-16,0-4 34 15</inkml:trace>
  <inkml:trace contextRef="#ctx0" brushRef="#br0" timeOffset="14623.22">17706 12774 174 0,'0'0'44'0,"0"0"-10"16,0 0 57-16,0 0-36 0,0 0-27 15,0 0-19-15,102-12-4 16,-90 12-3-16,-3 0-2 15,-5 0-2-15,-4 0-24 16,0 0-41-16,0-2-12 16,0 2-16-16,0-5-75 15</inkml:trace>
  <inkml:trace contextRef="#ctx0" brushRef="#br0" timeOffset="14942.81">17706 12774 16 0,'15'-128'209'0,"-13"128"-193"0,-2 0 26 16,3-2 101-1,4 2-58-15,-1-2-44 0,3-1 14 16,5 1 11-16,-1 0-10 15,3 0 3 1,3-1-9-16,2-1-22 16,-1 2-8-16,0-2 2 0,-2-1-18 15,-5 3-4 1,-4 0 0-16,-2 2-7 0,-3 0-33 16,-2 0-12-16,0 0-11 15,-2 0-14-15,0 0-28 16,3 0-68-16,-3 0-50 15</inkml:trace>
  <inkml:trace contextRef="#ctx0" brushRef="#br0" timeOffset="16283.27">18762 12544 79 0,'0'0'84'0,"0"0"-62"16,0 0 29-16,0 0 47 15,0 0-31-15,0 0-26 16,0-18-5-16,0 18 5 15,0 0-9-15,0 0-13 16,0 0-7-16,0 0-12 16,0 0 0-16,0 0-5 15,0 0 4-15,0 0 0 16,0 0-1-16,0 0 1 16,0 0-4-16,0 0 1 15,0 15 4-15,0 10 0 16,0 1 5-16,0 3-4 0,2 1 2 15,0-4-1 1,2 1-1-16,4-2 0 16,-2-6 3-16,3 0-3 15,1-7 3-15,-4-1 1 0,1-4 1 16,-1 1-1-16,-2-6 2 16,-1 0 0-16,-1-2 1 15,-2 0 4-15,0 0-2 16,0 0 5-16,0 0 0 15,0 0-5-15,0 0-2 0,0 0-6 16,3 0-1 0,-1-6-1-16,0-4 1 15,0 1-1-15,3 0-1 0,-1 1 1 16,0-4-3-16,1-1-3 16,2-4 1-1,-3-4-6-15,1-4-19 0,1-3 19 16,-4 1-4-16,0 0 0 15,-2 3 0-15,3 1 9 16,-3 4 2-16,0 3 3 16,2-2-14-16,-2 2-25 15,2 0-17-15,3 4-68 16,-3 0 2-16,3 7 4 16,-3 3 28-16</inkml:trace>
  <inkml:trace contextRef="#ctx0" brushRef="#br0" timeOffset="16943.12">18994 12787 36 0,'0'0'61'0,"0"0"-7"0,0 0 2 16,0 0-1-1,0 0 7-15,0 0-16 16,4-8-18-16,-1-2-3 0,-1-4-12 15,0-2-3-15,2-3-8 16,0-3 4-16,2-6 7 16,0 0-13-16,3-1 3 15,2 0-3-15,0 2-1 16,2 3-3-16,1 3 2 16,-3 9 1-16,-2 0 1 15,-3 5 0-15,-1 2 0 0,-2 5 3 16,-1-1-1-1,0-2-2-15,-2 3 0 16,0 0-1-16,2 0-2 16,-2 0-1-16,4 0-2 0,1 0 6 15,-3 0 0-15,7 4 0 16,0 11 5-16,0 0 5 16,3 5 10-16,-4 2-3 15,1 1 4-15,-3-4-15 16,2 0 4-16,-4-2-3 15,2-1 3-15,-1 0-6 16,-3-1 1-16,0-2-5 16,0 2 2-16,0-1-2 0,1 2-2 15,-3-5 2 1,0 0-6-16,0-4-8 0,0 0-18 16,0-4-18-16,0 4-26 15,-5-2-16-15,-6-3-21 16,3 1-31-16</inkml:trace>
  <inkml:trace contextRef="#ctx0" brushRef="#br0" timeOffset="17437.95">19054 12684 61 0,'0'0'53'0,"0"0"-25"16,0 0 96 0,0 0-27-16,0 0-43 0,0 0-15 15,84-9-26-15,-63 9-4 16,1 0-5-16,5-2 1 16,-3 2-3-16,3-5-2 15,-3 3-4-15,1-3-31 16,-5 3-27-16,-2 2-3 15,-4 0 17-15,-4 0 4 16,-3 0-1-16,-3 0 10 16,0 0 15-16,0 0 15 15,0 0 5-15,-2 2 5 16,5 10 15-16,-3-1 9 0,2 4 3 16,2-1-2-1,-2 2-4-15,-1-1 4 16,-3 1-9-16,0-2-8 0,-2-1-2 15,2-4-11-15,-2-2-5 16,0-1-1-16,0-1-1 16,0-4-6-16,0 2-10 15,0-3 10-15,-2 0 7 16,-2 0 2-16,-1 0-55 16,-1-11 15-16,-2-3 1 15,4-4-16-15,-2-2 11 16</inkml:trace>
  <inkml:trace contextRef="#ctx0" brushRef="#br0" timeOffset="17735">19497 12484 10 0,'0'0'25'16,"0"0"20"-16,0 0 17 15,0 0-3-15,0 0-30 16,0 0-4-16,85-14-13 16,-81 14-10-16,1 6 2 0,-3 6-4 15,-2 2-5 1,0 0 4-16,0 1-5 0,-2-2 3 16,-9 2 3-16,-5-1 24 15,1 1-14-15,-3-1-8 16,-2-1-2-16,-2-2 0 15,1 0-36-15,2-4-19 16,3-2-11-16,5-3-47 16</inkml:trace>
  <inkml:trace contextRef="#ctx0" brushRef="#br0" timeOffset="18488.25">19669 12670 88 0,'0'0'47'0,"0"0"-25"0,0 0 14 15,0 0 14 1,0 0-30-16,0 0-2 0,13 78 2 16,-2-69 15-16,3-1 25 15,-3-3 10-15,5-1-30 16,1-3 2-16,1-1-8 16,3 0-2-16,0 0-3 15,2 0-10-15,-1-5-9 16,0-5-7-16,-2-4 2 15,-1 2-3-15,-9-2 1 16,-3-2-1-16,-3 3 1 16,-4-5-3-16,0 3-9 15,0-4-3-15,-15 0-6 16,-3 3-2-16,0 0-11 0,-2 5 3 16,3 5 23-16,-6 3-23 15,3 3-23-15,-1 0 16 16,4 0-15-16,3 9 0 15,6 2 4-15,1 0-23 16,7 1-19-16,0-6-21 16</inkml:trace>
  <inkml:trace contextRef="#ctx0" brushRef="#br0" timeOffset="19283.09">20019 12555 45 0,'0'0'55'0,"0"0"-44"0,0 0 10 15,0 0 22 1,0 0-17-16,0 0-2 15,20 120 1-15,-20-106 13 16,0-5 18-16,0 1-26 16,0-3 5-16,0 0-2 15,0-3-30-15,0-1-3 0,0-3-11 16,0 0-10-16,0 0 18 16,-2 0 3-16,0 0 0 15,-1 0-12-15,0-9-11 16,3-5-6-16,0 1 3 15,0-1 26-15,0-1 0 16,0 0-7-16,0-4-20 16,0 0 20-16,0 0-1 15,6 2-2-15,5 1 10 16,-1 1 2-16,4 2 3 16,4 1-2-16,-2-1 6 15,1 2 0-15,1 4 3 16,-3 0 30-16,-1 2 10 15,-3 5-23-15,-5 0-7 16,0 0-22-16,-4 0-1 0,-2 0-1 16,0 15-5-16,0 0 4 15,-2 5-7 1,-12 2 7-16,-4-2-8 0,-2 0 10 16,2-2 2-16,1 0 0 15,3-7 4-15,7-2-5 16,3-2 4-16,2-7-2 15,2 0 23-15,0 0-15 16,0 0-5-16,0 0 3 16,0 0 3-16,0 2 2 0,0 3 13 15,0-2 17 1,8 6 1-16,8 0-2 0,0 1 10 16,2-1-12-1,1-3 6-15,-1 0-18 0,-5 1-7 16,1-2-8-16,-7-2-6 15,1-2-5-15,-2 2-2 16,-4-3 0-16,0 0-7 16,0 2-37-16,2-2-25 15,1 0-19-15,1 0-21 16,4 0-12-16,-4 0-42 16,1-14-45-16</inkml:trace>
  <inkml:trace contextRef="#ctx0" brushRef="#br0" timeOffset="19747.93">20362 12528 123 0,'0'0'71'0,"0"0"-17"16,0 0 51-16,0 0-26 15,0 0-70-15,0 0-4 16,0 0 24-16,0 12 9 16,-2 3-5-16,-3 3-16 15,-1-1-1-15,4 2-2 0,-3 0 9 16,2-1-1-16,1 2-4 16,-2-2-3-16,1-3-5 15,3 1 2-15,0-5-2 16,0 1-4-16,0-4 4 15,0-1-4-15,0 0-5 16,0-2 4-16,9-1 0 16,3-3 5-16,1-1 8 15,5 0 12-15,1 0-13 16,0 0 5-16,1 0-10 16,0 0-11-16,-7 0 3 15,0 0-4-15,-3 0-8 16,-4 0-40-16,-3 0-7 0,1 0-4 15,-4 0-26 1,0 0-4-16,0 0 6 0,0 0-3 16,0 0-66-16</inkml:trace>
  <inkml:trace contextRef="#ctx0" brushRef="#br0" timeOffset="20090.52">20289 12659 25 0,'0'0'67'0,"0"0"-4"16,0 0 33-16,0 0-22 15,0 0-23-15,0 0 3 16,81-20-2-16,-58 18-8 16,-3-2 2-16,0 1-8 15,-2-1-12-15,-7 4-16 16,-2 0-8-16,-2-2-2 16,-3 2-2-16,0 0-6 0,-4 0-27 15,0 0-26-15,0 0-13 16,0 0-31-1,0 0-36-15,-4 0-50 0</inkml:trace>
  <inkml:trace contextRef="#ctx0" brushRef="#br0" timeOffset="20363.89">20326 12500 43 0,'0'0'105'0,"0"0"-64"16,0 0 33-16,0 0 45 15,0 0-47-15,0 0-5 0,89-12-20 16,-64 9-8 0,4 3 7-16,-2-1-17 0,-3-2-15 15,0-2 0-15,1-1-8 16,-4 1-3-16,-4 3-3 15,-6 1-16-15,-6 1-65 16,-5 0-33-16,0 0-64 16,0 0-43-16</inkml:trace>
  <inkml:trace contextRef="#ctx0" brushRef="#br0" timeOffset="21592.08">19433 12540 9 0,'0'0'14'0,"0"0"-2"15,0 0-10-15,0 0 0 16,0 0 7-16,0 0-2 16,0 28-3-16,0-19 12 0,0 2 7 15,0 5 2-15,0 1 13 16,0 6-21-16,0-1 11 16,0 1-1-16,0-2-3 15,0 0 11-15,0-4-20 16,0 0 9-16,0-7-13 15,0-1-1-15,0 0 3 16,0-5-7-16,0 2 2 16,0-4-5-16,0 0-2 15,2-2-1-15,-2 0 0 16,0 0-2-16,0 0 0 16,2 0-8-16,-2 0-14 0,0 0-8 15,0 0 8-15,0-14-42 16,0-2 2-16,0-1-27 15,0-8 51 1</inkml:trace>
  <inkml:trace contextRef="#ctx0" brushRef="#br0" timeOffset="21744.19">19433 12540 5 0</inkml:trace>
  <inkml:trace contextRef="#ctx0" brushRef="#br0" timeOffset="22258.99">19433 12540 5 0,'-34'-55'26'0,"39"49"19"0,1-3-9 0,-2 2-1 0,-1-1 21 0,2 1-8 0,-3 0-10 16,0 0-7 0,0 5-9-16,-2 0 2 0,3-1-3 15,-3 2-10-15,2 1-7 16,4-3 0-16,4 2 6 15,1-2 19-15,2-2-12 16,3 3-6-16,-1-2 7 16,-1 1-2-16,-4 3 1 15,-1 0-5-15,-1 0-1 16,-4 0-4-16,0 0-5 0,0 3 3 16,3 8 3-16,-1 2-5 15,0-2 7 1,-2-4 0-16,-2 0-6 15,0-2-4-15,-2-2 3 0,0-1-3 16,0 1-4-16,0 3-9 16,0 3 12-16,0 1 1 15,-2-1 15-15,-4-3 4 16,0 3-7-16,4-2-4 16,0 0-6-16,0 0 3 15,0-3-3-15,-3 0-2 16,-1 3-3-16,0-1-7 15,-2 1-24-15,2 0 25 16,1-2 9-16,-1 3 4 16,-1-1-1-16,2 0-2 0,1 0-1 15,-1-3-2 1,1 3-4-16,0-3-8 16,-3 2-21-16,3-3-9 0,-1-1 30 15,0 0-4-15,3-2 18 16,0 0 4-16,2 0-4 15,-2 2-8-15,0 1-51 16,-3-1 2-16,1 0 28 16,-3 1-23-16,-2 1-22 15,3 1-44-15</inkml:trace>
  <inkml:trace contextRef="#ctx0" brushRef="#br0" timeOffset="22905.15">19431 12493 12 0,'0'0'5'0,"0"0"13"15,0 0 29-15,0 0-4 0,0 0-11 16,0 0 15-16,-5 11 9 16,5-5-5-16,0 0-18 15,0 2-7-15,0-1-9 16,0-1-2-16,-2 3-2 16,2 6-6-16,0 4-3 15,0 0 5-15,0 8 31 16,0-2-22-16,0 1-9 15,0 3 9-15,-2 0 0 16,0 1-12-16,2-5-3 16,-3 0-3-16,3-2 0 15,0-3 1-15,0-5-1 0,0 1-34 16,0-5-90 0,0-7-116-16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1-02T18:22:35.839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4055 1098 279 0,'0'0'203'16,"0"0"-117"-16,0 0 15 15,0 0 7-15,0 0-47 16,0 0-26-16,0 0 9 16,0 0-1-16,0-6-5 0,0 6-5 15,0 0-25 1,-4 0-6-16,-19 0-4 0,-8 17-13 15,-2 4-6-15,-3 0-5 16,5-1 5-16,2 0 19 16,8 4-7-16,5-10 9 15,8 4 0-15,6-5-7 16,2-1-2-16,0 0 0 16,0-5 1-16,14 5-6 15,7 0 8-15,4-3 6 16,4 1 13-16,-2-1-9 15,-3 3 4-15,-2-2-6 16,-6 1-2-16,-3 3 0 16,-7 1-3-16,0 1-8 0,-6 4 2 15,0 2 9-15,0 0 0 16,-10 3 3-16,-5-5-1 16,-3-2 3-16,1-4 0 15,-2-4-4-15,-5-1-1 16,2-1-6-16,-1-4-12 15,5-4-8-15,5 0 0 16,9 0-29-16,4 0-11 16,0-7-38-16,0-9-41 15,15-1-54-15,12-6 4 16</inkml:trace>
  <inkml:trace contextRef="#ctx0" brushRef="#br0" timeOffset="367.19">4261 1251 145 0,'0'0'122'16,"0"0"-77"-16,0 0 0 16,0 0 1-16,0 0-9 15,0 0-3-15,-29 73-14 16,21-49 2-16,-1 2 20 15,3-1-7-15,4-3-6 16,-2-2-6-16,4-4 4 0,0-5-3 16,0 0-5-1,0-2 7-15,4 0-11 0,11 0 7 16,3-2 2-16,1-3 3 16,6-2 1-16,-2-2-11 15,-1 0-11-15,0 0-3 16,0 0 14-16,-1 0-17 15,-6 0-74-15,-4-2-30 16,-2 0-2-16,-5-5-32 16,-1-2-61-16,-3-2-75 15</inkml:trace>
  <inkml:trace contextRef="#ctx0" brushRef="#br0" timeOffset="619.47">4257 1312 180 0,'0'0'138'0,"0"0"-104"16,0 0 41-16,0 0-21 15,0 0 12-15,0 0-7 16,45 0-42-16,-30 0-4 15,-3 0-4-15,-3 0-8 16,1 0-1-16,-3 0-39 16,-2 0-37-16,-5 0-77 0,0-7-18 15,0-2-7-15</inkml:trace>
  <inkml:trace contextRef="#ctx0" brushRef="#br0" timeOffset="774.76">4257 1312 203 0,'33'-97'74'0,"-33"97"-4"16,0 0 22-16,0-4-22 16,5 4-7-16,13 0-11 15,5-1-30-15,1 1-18 16,7-3-4-16,9-1-1 16,2-3-107-16,5-2-192 15</inkml:trace>
  <inkml:trace contextRef="#ctx0" brushRef="#br0" timeOffset="1633.78">5347 1178 94 0,'0'0'149'16,"0"0"-91"-16,0 0 6 16,0 0 17-16,0 0-39 15,0 0 11-15,-138 47-17 16,111-21-2-16,2 7 6 16,6 0-7-16,0 0-14 15,9-2-7-15,5 0 10 16,5-4-5-16,0-5-10 15,0 0-7-15,5-4-3 16,15-4-1-16,-1-6 3 16,6-4 0-16,4-4-1 0,0 0 2 15,0-4 7-15,0-11-4 16,-7-3-3-16,-4 5-26 16,-5-1 2-16,-6 8 24 15,-4 6-6-15,-3 0 4 16,0 0-12-16,0 0 3 15,6 2 1-15,7 12 10 16,5 1 17-16,5 0-5 16,0-3 13-16,6-5 2 15,1-7-25-15,-1 0 20 16,-3 0 4-16,-1-3 0 16,-10-8-16-16,-3 0-7 15,-8-4 6-15,-4-4 10 0,0 0-3 16,0-2-14-16,-16-1-2 15,-5 2-15-15,-6 0-29 16,-4 7-5-16,2 1-17 16,2 6-22-16,6 6-9 15,8-2-59-15,9 2-131 16</inkml:trace>
  <inkml:trace contextRef="#ctx0" brushRef="#br0" timeOffset="2034.78">5684 1397 116 0,'0'0'33'16,"0"0"12"-16,0 0-1 16,0 0 0-16,0 0 12 15,0 0 35-15,0 31 6 16,0-45-57-16,0-3-26 15,0-6-5-15,0 4-3 16,0-5-1-16,6 8-1 16,1 6 1-16,-3 3 7 15,0 7-2-15,3 0-2 16,2 2 8-16,2 17 11 16,3 1 1-16,-1 5 0 15,3-8 3-15,-1 1 0 16,-2-7-7-16,1-2 3 0,-3-5 0 15,-2-4 6-15,-2 0-1 16,-3 0-2-16,3 0 1 16,-1-13 13-16,2-5-24 15,0-6-17-15,-1-1-3 16,1 1-37-16,6-1-84 16,-1 3-93-16,3 0-135 15</inkml:trace>
  <inkml:trace contextRef="#ctx0" brushRef="#br0" timeOffset="2507.57">6096 1238 223 0,'0'0'6'0,"0"0"12"15,0 0 29-15,0 0 9 16,0 0-3-16,0 0-13 15,20 8-14-15,-20-8 30 16,0 0 5-16,0 0 12 16,0 0-16-16,-2-12-50 15,-8-2 9-15,4-3-13 16,-1 1-1-16,3 5 0 0,0 2-2 16,-2 7 12-1,4 2 8-15,0 0-20 0,-2 0-2 16,-1 0-7-16,-3 0 9 15,-4 13 1-15,1 3 10 16,5 5-1-16,1-2-1 16,5 5-2-16,0-1 10 15,3 1 7-15,10 1-9 16,5-3 14-16,-5 2-17 16,3-1 4-16,-5-3-9 15,-5-4-7-15,-6 1 0 16,0 1 3-16,0 4-1 15,-4-1 3-15,-17-2 5 16,0-1-9-16,-6-6-1 0,6-4-45 16,4-1-28-16,8-5-18 15,2-2-73-15,7 0-72 16,0-7-101-16</inkml:trace>
  <inkml:trace contextRef="#ctx0" brushRef="#br0" timeOffset="2725.94">6316 1241 409 0,'0'0'30'0,"0"0"0"15,0 0 26-15,0 0 0 16,-25 142-47-16,21-117-6 15,0-1 0-15,1-2-3 16,1-3-23-16,2-9-104 16,0-8-106-16</inkml:trace>
  <inkml:trace contextRef="#ctx0" brushRef="#br0" timeOffset="3189.9">6472 1269 281 0,'0'0'47'0,"0"0"21"16,0 0 47-16,0 121-32 16,0-92-39-16,0-11-38 15,0-3 0-15,0-4-3 16,0-6-3-16,0-5 0 15,0 0-3-15,0 0-1 16,0-16-15-16,0-10-80 16,0-3 82-16,0 0 14 15,4-5 6-15,8 0-1 16,1 1-2-16,3 2 1 16,-1 6 1-16,1 10 1 15,-1 4 13-15,-1 6 15 0,-3 5 6 16,0 0 2-16,1 2-8 15,-2 17-15-15,1 5 4 16,-1 2-11-16,-4 7 7 16,-4-2 3-16,-2 2-14 15,0 0-3-15,0-6 9 16,-18 0-9-16,-1-3 6 16,-2-1 2-16,6-8-7 15,1-4-3-15,8-6-62 16,4-5-38-16,2 0-43 15,0 0-90-15</inkml:trace>
  <inkml:trace contextRef="#ctx0" brushRef="#br0" timeOffset="3513.43">6788 1294 225 0,'0'0'71'16,"0"0"-46"-16,0 0 38 15,0 0 41-15,0 0-46 16,0 0 14-16,-13 116-12 16,20-103 9-16,1 1 4 15,4-6-24-15,1 1 15 16,3 0-35-16,-1-2-19 0,1 0 3 15,-1-5-6-15,-1-2-6 16,-1 0 2-16,-1 0 2 16,-4 0-5-16,1-11-35 15,-5 0-50-15,1-5-17 16,-5 1-73-16,0-6-134 16</inkml:trace>
  <inkml:trace contextRef="#ctx0" brushRef="#br0" timeOffset="3733.77">6788 1294 124 0,'27'-10'330'0,"-27"10"-284"0,4-3 8 16,10 1 47-16,3-3-11 15,2 3-27-15,-1-1-26 16,-1 3-20-16,-3 0-17 15,-1-2-1-15,-2 0-31 16,-2 0-60-16,-4-3-59 16,-5-2-142-16</inkml:trace>
  <inkml:trace contextRef="#ctx0" brushRef="#br0" timeOffset="4584.14">6858 1132 343 0,'0'0'22'0,"0"0"26"16,0 0-19-16,0 0-1 15,133-7-24-15,-106 7-4 16,-2 0-39-16,-8 8-57 16,1 8 39-16,-5 5 22 15,-3 0 7-15,-4 4-6 16,-6 2 34-16,0 4 1 15,0-2 0-15,0-1 6 16,-4-2-6-16,-4-7 16 0,2-7 18 16,4-5 4-1,0-5 7-15,0-2 13 0,2 0 13 16,0 0-19-16,0 0 0 16,0 0-12-16,0-18-38 15,0-6-1-15,4-10 4 16,12 0 11-16,3-3-6 15,6 2-3-15,2 0-1 16,2 9-6-16,0 4 0 16,-2 6 2-16,-8 9-2 15,-7 7-1-15,-8 0-3 16,-2 0-9-16,-2 9-9 16,0 13 21-16,0 5 1 0,-8 2 9 15,-15 0-10 1,3-4-17-16,1-3 4 0,2-7 12 15,9-8 1-15,1-3 3 16,5-4 10-16,2 0 22 16,0 0-8-16,0 0 8 15,0 0-1-15,0 2-20 16,0 6 2-16,9 1 23 16,4 4 4-16,3 0-9 15,1 3 5-15,3-1 0 16,5-4-39-16,-2 1-1 15,-4-8-9-15,-3-1-28 16,-7-3-32-16,-3 0 5 16,1 0 14-16,0 0 20 0,0-9-2 15,-1-5-17-15,-1 5 8 16,-1 5 36-16,-4 1 6 16,0 3 13-16,0 0 14 15,2 0 2-15,3 18 1 16,2 3 22-16,4-2-18 15,5 2-4-15,1-6-7 16,5-1 31-16,1-8-38 16,1-3 3-16,-2-3 17 15,-1 0-21-15,-4-21-4 16,-3-3 4-16,-6-3-3 16,-8 2 8-16,0-1-10 15,0-2-10-15,-2 2-28 0,-11 5-1 16,-3 2-28-1,1 8-32-15,-7 8-69 0,-3 3-191 16</inkml:trace>
  <inkml:trace contextRef="#ctx0" brushRef="#br0" timeOffset="5133.28">8553 1127 344 0,'0'0'112'15,"0"0"-55"-15,0 0 33 16,0 0 24-16,0 0-39 16,0 0-8-16,9-11-20 15,-7 20-45-15,-2 20 15 16,2 6 19-16,-2 5-2 15,0 3-10-15,0 0-16 16,0-1-6-16,0-4-2 16,0-12-24-16,0-6-61 0,0-11-66 15,0-7-11-15,0-2-47 16,0 0-22-16</inkml:trace>
  <inkml:trace contextRef="#ctx0" brushRef="#br0" timeOffset="5384.3">8767 1238 271 0,'0'0'73'0,"0"0"-21"15,0 0 35-15,0 0-62 16,0 0 49-16,0 0 13 16,-4 71-38-16,-4-46-5 15,6-7-10-15,2-2 6 16,0-5 4-16,0 0 6 15,0 0-7-15,12-2-15 0,8 0-22 16,4-2 0-16,5-3-6 16,9-4-20-16,5 0-61 15,-1 0-107-15,0 0-136 16</inkml:trace>
  <inkml:trace contextRef="#ctx0" brushRef="#br0" timeOffset="6334.06">9848 1340 296 0,'0'0'100'15,"0"0"-90"-15,0 0 12 16,0 0 59-16,-21 133-32 16,17-114-26-16,0-1 5 15,2-9-2-15,-1-6-10 16,3-3 11-16,0 0 4 16,0 0 10-16,0 0 28 15,0-21-69-15,0-12-3 16,0-9 3-16,0-8 6 15,9 0-1-15,6-4-5 0,6 0-5 16,5 3-12 0,3 7-5-16,5 8 12 0,-3 9 9 15,-4 10 1-15,-5 12-1 16,-6 5 1-16,-6 0-9 16,-2 14-5-16,-8 12-26 15,0 12 35-15,-8 0-6 16,-20 4-19-16,-6-2 10 15,3-9-15-15,5-7 0 16,5-12 35-16,11-6 2 16,0-3 9-16,10-3 22 15,0 3 7-15,0-1-21 16,0 7-19-16,0-1 0 16,8 3 27-16,2 5-5 15,3-1-8-15,1 4-6 0,-1-4-7 16,3 1-1-16,-1-3-11 15,-1-4-9-15,1 0 18 16,1-3-12-16,-5-1 8 16,0-5 2-16,1 0-6 15,-4 0 10-15,3-18 22 16,3-4-10-16,-1-7-4 16,3 0 1-16,-1-5 15 15,3 1-5-15,2-3-14 16,0 0-1-16,3 3-3 15,-6 9-1-15,-1 4 5 16,-5 8 0-16,-5 10-1 0,-2 2 2 16,-2 0-6-1,-2 0-4-15,2 5-6 0,0 17 10 16,0 5 12-16,-2 6 3 16,0 3-8-16,0 1-2 15,0-1-5-15,0-4-5 16,0-5-36-16,0-3-44 15,0-8-20-15,0-3-62 16,0-9-142-16</inkml:trace>
  <inkml:trace contextRef="#ctx0" brushRef="#br0" timeOffset="6834.35">10182 1343 216 0,'0'0'275'0,"0"0"-265"16,0 0 15-16,0 0 26 16,0 0-20-16,140-34-9 15,-102 21-16-15,-5 3-5 16,-4 1-1-16,-6 4-6 16,-7 5-2-16,-6 0 5 15,-3 0-10-15,-3 14-19 16,1 8 17-16,-2 4 15 15,-1 4 13-15,-2-4-13 16,0-2 10-16,0-6-5 16,0-6 1-16,0-8-5 0,0-4 1 15,0 0 26-15,0 0 36 16,0 0-1-16,0-4-19 16,0-14-40-16,0-7 8 15,0-6-3-15,0-5 3 16,13-2-6-16,5-2-3 15,4 4-2-15,7 5 0 16,0 7 1-16,-3 6 0 16,-3 7 2-16,-8 7-3 15,-5 2 5-15,-8 2-6 16,-2 0-9-16,0 3-11 16,0 18 20-16,-10 3 1 15,-9 8-1-15,-6-1-4 0,3-3-63 16,4-3-114-16,4-10-75 15,8-9 8-15</inkml:trace>
  <inkml:trace contextRef="#ctx0" brushRef="#br0" timeOffset="7218.05">10770 1324 186 0,'0'0'59'0,"0"0"-16"16,0 0 16-16,0 0 29 0,-24 117-28 16,21-110-8-1,1-5-23-15,2 0-2 0,0-2-1 16,0 0 10-16,0 0 10 16,0 0 4-16,0-11-35 15,0-7-15-15,0-6 0 16,0-5 2-16,0-7 5 15,5-2-6-15,12 5 0 16,1 1-1-16,7 8-3 16,-3 6-1-16,2 3 1 15,-1 4 3-15,-3 4-4 16,-7 7 2-16,-7 0 2 16,0 0-14-16,-6 0 1 15,0 9-7-15,0 11 18 0,0 2 2 16,-16 0 0-16,-5 0-11 15,2-1-113-15,-2-6-65 16,6-6-118-16</inkml:trace>
  <inkml:trace contextRef="#ctx0" brushRef="#br0" timeOffset="7503.3">10984 1397 296 0,'0'0'19'0,"0"0"40"15,0 0 54-15,0 0 16 16,0 0-30-16,0 0-30 16,105 85-32-16,-85-85 11 15,-3 0-14-15,-3-7-5 16,-5-9-5-16,-7-4 13 15,-2 0-16-15,0-4-19 16,0-1-2-16,-15 0-25 16,-8 4-27-16,-4 0-51 15,3 9-12-15,6 2-14 16,7-2-125-16</inkml:trace>
  <inkml:trace contextRef="#ctx0" brushRef="#br0" timeOffset="7969.24">11244 1298 239 0,'0'0'6'0,"0"0"13"16,0 0 51-16,0 0 18 15,-12 123-34-15,9-114-8 16,3-4 6-16,0-5-11 15,0 0 16-15,0 0 0 16,0 0-3-16,0-14-13 0,0-10-41 16,0-8-6-16,11-5 2 15,7-4 1-15,4 1-3 16,5 4-8-16,2 5 7 16,0 14 3-16,-4 3 3 15,-8 7 0-15,-3 7 1 16,-8 0-1-16,-6 0-19 15,0 14-14-15,0 6 30 16,-2 5 4-16,-11-1 5 16,-3 1 1-16,5-3-2 15,2-4 1-15,2-3 0 16,3-3 23-16,2 1 5 16,2 0 12-16,0 3-1 0,0-1-14 15,2-1-11-15,6-1-19 16,6-4 0-16,1 0-3 15,4-2-29-15,0-5-99 16,4-2-51-16,1 0-137 16</inkml:trace>
  <inkml:trace contextRef="#ctx0" brushRef="#br0" timeOffset="8162.86">11704 1218 531 0,'0'0'20'0,"0"0"17"16,0 0 60-16,0 0-34 0,0 146-47 15,-3-111-5-15,-7-4-11 16,-4-2-23-16,1-6-27 16,-1-11-52-16,-1-5-186 15,1-7 189-15</inkml:trace>
  <inkml:trace contextRef="#ctx0" brushRef="#br0" timeOffset="8500.13">11699 1167 376 0,'0'0'40'15,"0"0"25"-15,0 0-38 0,0 0-20 16,0 0-7-1,0 0-22-15,92 9-70 0,-86 13-16 16,-4 7 78-16,3 4 30 16,1 3 5-16,4-1-4 15,3-5 4-15,7-3 10 16,3-7 21-16,0-7 20 16,4-6 24-16,0-7-10 15,0 0-34-15,-5-5 7 16,-2-14 5-16,-8-9-26 15,-8 2 2-15,-4 0-10 16,0-4-10-16,-4 5-4 0,-19 2-28 16,-2 2-13-1,1 6 22-15,2 3-64 0,-3 10-169 16</inkml:trace>
  <inkml:trace contextRef="#ctx0" brushRef="#br0" timeOffset="9353.93">12713 1111 263 0,'0'0'26'0,"0"0"9"15,0 0 38-15,0 0 8 16,0 0-13-16,0 0-11 0,-35 83-18 16,27-52-25-1,4-2 4-15,-5-2 8 0,1 0-18 16,0-4 1-16,-1-6-4 15,5-6-4-15,-2-5-1 16,-1-6 1-16,-2 0-2 16,-2 0 0-16,2 0-24 15,0-13-13-15,4-8 4 16,3-1-10-16,2-6 22 16,0-2 22-16,0-3 2 15,9 2-2-15,13 5 4 16,3 5-7-16,4 8 6 15,-2 6 1-15,0 5 17 16,-4 2 11-16,-4 0-10 0,-1 0-7 16,-9 20-14-16,-3 5 2 15,-2 6 8-15,-4-3-3 16,0 4 4-16,-2-2 3 16,-15-2-10-16,-6 0 6 15,-1 0 0-15,-1-6-1 16,0-4-3-16,6-7-5 15,3-4-1-15,7-3-1 16,5-2-42-16,2-2-70 16,2 0-67-16,0-2-143 15</inkml:trace>
  <inkml:trace contextRef="#ctx0" brushRef="#br0" timeOffset="9679.04">12913 1198 275 0,'0'0'11'0,"0"0"-8"16,0 0 19-16,0 0 48 16,-38 128 7-16,36-102-33 15,2-2-12-15,0-3 7 16,0-8 23-16,7 0-11 15,7-1-8-15,1-6-15 16,3-3-5-16,-1-2-6 16,4-1 4-16,-1 0-3 0,-1 0-7 15,0-6-5-15,-2-5-6 16,-1 0-1-16,-5-2-35 16,3-3-49-16,-8 0-19 15,-1-1-75-15,-5 1-26 16,0-2-34-16</inkml:trace>
  <inkml:trace contextRef="#ctx0" brushRef="#br0" timeOffset="9883.61">12913 1198 362 0,'25'52'30'0,"-14"-52"38"16,0 0 16-1,4-4-25-15,2 4-14 0,-5-3-24 16,2 1-21-16,-5 2-3 16,-3 0-32-16,-6 0-24 15,0 0-48-15,0-3-37 16,0-1-9-16</inkml:trace>
  <inkml:trace contextRef="#ctx0" brushRef="#br0" timeOffset="10216.93">13121 1109 44 0,'0'0'78'0,"0"0"-53"15,0 0-11-15,0 0 11 16,113 2 1-16,-102 3 0 16,-4-1-17-16,-5 1-7 15,-2-3 1-15,0 7 7 16,0 2 4-16,0 5 33 15,-4 3 12-15,-5 2-5 16,-2 3-9-16,4-1-15 16,2 1 1-16,1 0 2 15,4 2 3-15,0-7 9 16,0 2-1-16,2-4-12 16,12-3-16-16,-1-4-9 0,0-3-7 15,1-2-6-15,1-5-1 16,3 0-49-16,5 0-38 15,1 0-28-15,2-9-69 16,3-11-14-16</inkml:trace>
  <inkml:trace contextRef="#ctx0" brushRef="#br0" timeOffset="10518.12">13588 1113 150 0,'0'0'131'0,"0"0"-116"16,0 0 35 0,0 0 46-16,0 0-3 0,0 0-20 15,-11 92-28-15,1-56-6 16,-4-3-10-16,5 1 13 16,3-2-12-16,6-7-7 15,0-5 11-15,0-4-9 16,0-3-1-16,2-1-5 15,9-3-13-15,-1-5-2 16,6-2-6-16,0-2 2 16,4 0-6-16,3 0-36 15,3-11-59-15,3-11-34 16,3-5-49-16,-1-2-36 16</inkml:trace>
  <inkml:trace contextRef="#ctx0" brushRef="#br0" timeOffset="10824.04">13889 1130 228 0,'0'0'74'0,"0"0"-55"16,0 0 22-16,0 0 47 16,0 0-9-16,-37 137-12 15,37-113-3-15,0 2-18 16,0-7 2-16,0 2 3 15,0-4-6-15,10-1-1 16,4-1-6-16,1-1-21 0,2-3-9 16,0-6-7-16,-1-3 5 15,-3 0-2-15,1-2-4 16,-1 0-1-16,0 0-16 16,-2-4 4-16,2-10-17 15,-1-3-30-15,-1-6-15 16,-5 1-33-16,-6-1-15 15,0 2-78-15,-13 0-83 16</inkml:trace>
  <inkml:trace contextRef="#ctx0" brushRef="#br0" timeOffset="10967.78">13889 1130 56 0,'36'149'74'16,"-36"-149"-48"-16,0 0 12 0,0 0 34 15,0 0-7 1,0 0-43-16,0 0-22 0,0 0-26 15,0 0-14-15,0 0-4 16,0 0-38-16,4-5-79 16</inkml:trace>
  <inkml:trace contextRef="#ctx0" brushRef="#br0" timeOffset="11132.44">13949 1171 181 0,'0'0'119'16,"0"0"1"-16,0 0-15 15,0 0-22-15,0 0-9 0,0 0-38 16,0-4-31 0,3 2-5-16,1 0-7 0,-2 0-44 15,2-3-27-15,4 3-61 16,-2-3-65-16</inkml:trace>
  <inkml:trace contextRef="#ctx0" brushRef="#br0" timeOffset="11322.29">13949 1171 256 0,'50'-93'109'0,"-44"93"28"16,5 0-15-16,7 0-9 16,2 0-37-16,5 0-34 15,-3 5-24-15,1 1-18 16,-6-3-12-16,-3-2-78 15,-6-1-100-15,-1 0-298 0</inkml:trace>
  <inkml:trace contextRef="#ctx0" brushRef="#br0" timeOffset="19301.04">21685 1251 415 0,'0'0'0'0,"0"0"0"16,0 0 18-16,0 0 30 15,0 0-14-15,16 128-24 16,-16-108-7-16,0-7 1 16,0-8-4-16,0-5-7 15,0 0-7-15,0-5-14 0,-12-17-65 16,2-4 34-16,1-4 17 16,-1 4-12-16,4-3 31 15,2 1 23-15,4-1 17 16,0 5 48-16,0 0-40 15,0 1 50-15,8 5-4 16,11 8 0-16,3 5-15 16,4 5-10-16,3 0 23 15,0 5-8-15,-2 17-12 16,-5 3-12-16,-4 3 1 16,-4-1 2-16,-6 2-27 0,-6-2-5 15,-2-3-8 1,0 1 0-16,-4-5 0 0,-21 0 3 15,-4 0-2-15,-4-5 14 16,-5-3-13-16,3-3 3 16,4-7-2-16,4 0-3 15,4-2-2-15,10 0 0 16,5 0-19-16,2 0-40 16,6 0-19-16,0 0-15 15,16-7-88-15,16-8-232 16</inkml:trace>
  <inkml:trace contextRef="#ctx0" brushRef="#br0" timeOffset="19543">22169 1241 391 0,'0'0'144'0,"0"0"-43"15,0 0-22-15,-23 138-23 16,19-107-38-16,2-6-18 16,2-6 0-16,0-3-58 0,0-9-105 15,0-7-177-15</inkml:trace>
  <inkml:trace contextRef="#ctx0" brushRef="#br0" timeOffset="19674.21">22302 1125 505 0,'0'0'132'15,"0"0"-132"-15,0 0-68 16,0 0-197-16</inkml:trace>
  <inkml:trace contextRef="#ctx0" brushRef="#br0" timeOffset="20434.16">23352 1448 391 0,'0'0'197'0,"0"0"-146"15,0 0-4-15,0 0 64 16,0 0 11-16,29-114-37 16,-13 76-24-16,1 0-24 15,1-5-7-15,3-7-10 16,-4 3-4-16,1 0-3 16,-3 7-10-16,-1 6-2 0,-3 11 3 15,-2 9-3-15,-7 5 2 16,2 9-2-16,-4 0 0 15,0 0-2-15,0 0 0 16,0 0-3-16,5 4-5 16,4 23-19-16,2 12 26 15,3 2 2-15,-1 8 0 16,-3 5 0-16,0-3-10 16,-6-2-46-16,-2-5-22 15,-2-8-60-15,0-7-48 16,-6-8-73-16,-19-8-66 15</inkml:trace>
  <inkml:trace contextRef="#ctx0" brushRef="#br0" timeOffset="20591.16">23447 1312 98 0,'0'0'530'0,"0"0"-454"16,0 0-9-16,0 0 42 15,0 0 5-15,0 0-53 16,54-18-42-16,-16 14-19 15,5 1-6-15,3 3-123 16,-1 0-128-16,-3 0-291 16</inkml:trace>
  <inkml:trace contextRef="#ctx0" brushRef="#br0" timeOffset="20919.55">24278 1345 579 0,'0'0'69'15,"0"0"-67"-15,0 0 5 16,119-26 53-16,-90 15 28 16,-7-1-24-16,-11 2-52 15,-7-4 0-15,-4 0 13 16,0-1-25-16,-10-1-26 15,-13 5 26-15,1 5-4 0,2 6 4 16,4 0 8 0,5 0-7-16,5 0 9 0,1 10 5 15,5 8-1-15,0 4-4 16,3 5-2-16,21-2-4 16,10 2-4-16,16-5-46 15,8-7-75-15,9-3-109 16</inkml:trace>
  <inkml:trace contextRef="#ctx0" brushRef="#br0" timeOffset="21333.54">25506 1089 309 0,'0'0'415'15,"0"0"-415"-15,0 0-5 16,0 0 5-16,0 0 27 0,0 0 16 16,0 0-3-16,-8 98-7 15,5-69-1-15,-1-2-7 16,2-1-4-16,0-1-12 16,2-2-8-16,0-1-1 15,0-6-2-15,0-3-43 16,0-5-45-16,0-3-21 15,0-5-11-15,4 0-57 16,3 0-28-16</inkml:trace>
  <inkml:trace contextRef="#ctx0" brushRef="#br0" timeOffset="21800.6">25493 859 312 0,'0'0'155'15,"0"0"-142"-15,0 0 66 16,0 0 32-16,121-44-40 16,-86 44-4-16,-4 0-33 15,-6 0-19-15,-10 3-3 16,-8 7-12-16,-7 6-12 15,0 4-20-15,-9 2 21 0,-16 3 11 16,2-1 5 0,4-2-5-16,9-3-14 0,10-4-11 15,0 1 5-15,0-1 13 16,23 3 7-16,8 0 34 16,8 0-5-16,-1 2-5 15,-1-3 10-15,-10 2-3 16,-8-4-8-16,-13-1-1 15,-6-1-8-15,0 0-14 16,-12 1 10-16,-17 1 30 16,-2 0 6-16,-2 1-31 15,4-3-8-15,3 1-3 16,-1-1-3-16,2 0 0 16,0 2-2-16,5-2-10 0,1-2-60 15,3-2-87-15,3-2-120 16</inkml:trace>
  <inkml:trace contextRef="#ctx0" brushRef="#br0" timeOffset="23380.37">6515 2658 116 0,'0'0'598'0,"0"0"-576"0,0 0-20 16,0 0 43-16,0 0 26 15,0 0-12-15,0 98-18 16,0-50-2-16,0 1-11 16,0 1-6-16,0-1-6 15,0-4-8-15,0-3-1 16,2-6-2-16,-2-5-4 16,2-7-1-16,0-8 0 15,-2-8-13-15,2-6-13 16,1-2-25-16,-1 0-13 15,2 0 17-15,-2-24 30 0,-2-4 0 16,2-15-23 0,-2-4 8-16,0-2-11 0,0-6-21 15,-4-6 18-15,-2 1 0 16,1-2 0-16,5 4 13 16,0 9 33-16,0 10 0 15,15 11 31-15,6 9 25 16,1 2 0-16,2 6 20 15,3 6-19-15,0 3-14 16,4 2-14-16,-2 0-15 16,-2 16-10-16,-2 8-4 15,-6 2-5-15,-3-2 1 0,-7 0-4 16,-7 1 7 0,-2-1 1-16,0-3 2 0,-7 0-1 15,-19-2 1-15,-4-4 18 16,-5-2-11-16,4-4 2 15,-3-2-7-15,1-5 0 16,6-2-4-16,5 0-8 16,9 0-33-16,8 0-12 15,5 0-57-15,0 0-88 16,3 0-212-16</inkml:trace>
  <inkml:trace contextRef="#ctx0" brushRef="#br0" timeOffset="23834.19">6848 3172 222 0,'0'0'133'0,"0"0"-23"16,0 0 4-16,0 0-11 15,0 0-45-15,0 0-11 16,25-93 16-16,-19 57-13 0,4 0-4 16,-1-1-24-1,-1 3-9-15,2 6-11 0,-4 2 0 16,1 14-1-16,-3 2-1 15,-4 8-2-15,2 2 2 16,-2 0-4-16,0 0 2 16,0 0-5-16,0 0-13 15,5 2-9-15,2 16 18 16,2 2 11-16,-1 4 14 16,3 6-4-16,-1-1-10 15,-2 0-2-15,1 2-42 16,-4-4-43-16,0-1-18 15,-3-4-48-15,-2-4-92 0</inkml:trace>
  <inkml:trace contextRef="#ctx0" brushRef="#br0" timeOffset="24026.5">6850 3072 131 0,'0'0'483'16,"0"0"-480"-16,0 0 72 16,0 0 16-16,0 0-40 15,137-29-17-15,-112 29-34 0,-8 0-21 16,-1 4-79 0,-12 17-96-16,-4 5-212 0</inkml:trace>
  <inkml:trace contextRef="#ctx0" brushRef="#br0" timeOffset="24402.37">6233 3569 518 0,'0'0'34'0,"0"0"-9"16,0 0 54-16,0 0-63 15,0 0 65-15,0 0 14 16,166-4-24-16,-97 1-1 15,6 1 5-15,1-1-36 16,2-1-15-16,-6 2-18 16,-10-5-6-16,-8 1 2 15,-8-3-2-15,-13 2-39 16,-8 5-55-16,-14-1-73 0,-9 3-85 16,-2 0-174-16</inkml:trace>
  <inkml:trace contextRef="#ctx0" brushRef="#br0" timeOffset="25017.94">6501 3919 345 0,'0'0'177'16,"0"0"-141"-16,0 0 38 15,-4 149 42-15,4-104-26 16,0-2-45-16,4-3-25 15,5-7-4-15,0-7-5 16,-2-4-4-16,-5-11-7 16,0-1 4-16,0-8-3 15,-2-2-1-15,0 0 4 0,0 0-4 16,0 0-1 0,0 0-13-16,0-18-20 0,0-7-38 15,0-5 59-15,-9-10-2 16,5-8-21-16,2-4 7 15,2-5 1-15,0 6 11 16,0 4 12-16,17 9 5 16,8 12 29-16,6 4 10 15,0 8 20-15,0 5 1 16,-1 4-23-16,-6 5-22 16,-4 0-12-16,-6 2-3 15,-6 12-7-15,-4 3 0 16,-4 0 7-16,0 3 10 15,0 0-3-15,-12 2-2 16,-11 0 8-16,-4-2-13 16,-2-4-27-16,0 0-9 0,-4-6-52 15,4 4-47-15,5-3-25 16,6 0-110-16</inkml:trace>
  <inkml:trace contextRef="#ctx0" brushRef="#br0" timeOffset="25734.69">6811 4212 296 0,'0'0'61'15,"0"0"15"-15,0 0 46 16,0 0-63-16,0 0-24 16,0 0 33-16,18 83-12 15,-12-56-4-15,1 0-13 16,-3-1-6-16,-2-4-18 16,0-4-11-16,2-3 11 15,-4-11-8-15,0-3-6 16,0-1-2-16,0 0-2 15,0 0-4-15,0 0 4 16,0 0-4-16,0-5-18 16,0-16-44-16,0-3 50 0,0-10 19 15,0-1-1-15,0-5-5 16,0 0-13-16,0 2-3 16,8 6 18-16,1 5-2 15,7 7 4-15,-3 7 1 16,3-1 2-16,-1 5 8 15,-2 3 8-15,1 6-17 16,-6 0 0-16,1 0-6 16,-1 0-7-16,-6 10-9 15,-2 9-26-15,0 1 48 16,0 3 17-16,0-4-16 16,0-3 2-16,0-4 6 0,0-5-6 15,0-2-2-15,0-1 2 16,4 1 14-16,14 0 16 15,2 0 10-15,0 1-1 16,-1 3-7-16,-5 0-22 16,-3 4-4-16,-4 3-2 15,-4-1 0-15,-3 6 6 16,0-2 8-16,0 1 1 16,-18 0 13-16,1-4-10 15,5-5-5-15,-1-2-3 16,1-5-12-16,1 1-5 15,0-3 0-15,4-2-5 16,2 0-36-16,3 0-69 0,2 0-107 16,0-18-257-16</inkml:trace>
  <inkml:trace contextRef="#ctx0" brushRef="#br0" timeOffset="26236.48">7795 3159 602 0,'0'0'40'16,"0"0"5"-16,0 0 76 16,0 0-18-16,0 0-90 15,0 0 66-15,77 0-1 16,-38 0-42-16,-1-5-11 15,-5 5-17-15,-8 0-8 16,-4 0-1-16,-6 0-39 16,-7 0-75-16,-2 7-121 15,-6 4-213-15</inkml:trace>
  <inkml:trace contextRef="#ctx0" brushRef="#br0" timeOffset="26466.77">7837 3359 642 0,'0'0'102'0,"0"0"-102"16,0 0 101-16,0 0 41 16,0 0-46-16,143 0-42 15,-112 0-39-15,-6 0-11 16,-4 0-2-16,-6 0-2 15,-1 0-9-15,-1 0-46 16,-3 7-106-16,0-2-150 0</inkml:trace>
  <inkml:trace contextRef="#ctx0" brushRef="#br0" timeOffset="28600.91">9199 2624 365 0,'0'0'23'0,"0"0"-19"16,0 0 74-16,0 0 8 0,0 0-47 15,0 0 4-15,0 0-9 16,0-9-9-16,0 16-7 16,0 14 29-16,5 7-1 15,-1 8-27-15,0 6-7 16,1 3 2-16,1 0-6 15,0-6 0-15,-2 0-7 16,0-11 1-16,0-3-2 16,-1-9 2-16,-1-7-1 15,-2-3 1-15,0-4-1 16,0-2-2-16,0 0-4 16,0 0-13-16,0 0-8 0,0 0-8 15,0-8-16-15,0-13-64 16,-2-1 61-16,-7-9 10 15,0-8-29-15,0-2-3 16,2-13-82-16,-1-6 25 16</inkml:trace>
  <inkml:trace contextRef="#ctx0" brushRef="#br0" timeOffset="28634.23">9199 2624 88 0</inkml:trace>
  <inkml:trace contextRef="#ctx0" brushRef="#br0" timeOffset="28834.02">9199 2624 88 0,'-11'-147'61'0,"29"134"-17"0,5 0 12 0,2 4 40 0,4 4 0 0,-2 5-34 15,0 0-21-15,-2 7-3 16,-3 17-27-16,-2 3-11 0,-6 3-1 16,-6-7-2-1,-1 3-3-15,-7-7 6 0,0-3 0 16,0-3 9-16,-9 1 2 16,-11-1 10-16,-2-2-11 15,-5-2-10-15,1 0-12 16,1-4-22-16,2 1-49 15,8-2-39-15,7-4-58 16</inkml:trace>
  <inkml:trace contextRef="#ctx0" brushRef="#br0" timeOffset="29193.06">9625 2537 181 0,'0'0'105'16,"0"0"-92"-16,0 0 21 15,0 0 83-15,0 0-25 16,0 0-30-16,98 63-17 15,-67-63 16-15,-2 0-17 0,-2 0-7 16,-3-14-7 0,-6-2-17-16,-7 2 0 0,-7-5 12 15,-4 4-6-15,0-1-7 16,0 1-9-16,-13 1-3 16,-7 5-16-16,-4 2-18 15,-5 7-25-15,-4 0-6 16,-4 0-60-16,4 16-29 15,2 6-57-15</inkml:trace>
  <inkml:trace contextRef="#ctx0" brushRef="#br0" timeOffset="29650.55">9843 2929 191 0,'0'0'178'0,"0"0"-164"16,0 0-8-16,0 0 84 0,0 0-29 16,26-126-32-16,-14 94-8 15,-1 3-8-15,-1 3 6 16,-2 5 16-16,-1 9-11 16,-3 5 9-16,-2 7-5 15,-2 0-12-15,0 0-11 16,4 0-5-16,4 11-13 15,0 9 13-15,3 6 15 16,1 4-9-16,-1-1 7 16,-3-1-13-16,-1 3-7 15,-2-1-17-15,-3 1-37 16,-2-2-55-16,0-5-77 0,0-6-47 16</inkml:trace>
  <inkml:trace contextRef="#ctx0" brushRef="#br0" timeOffset="29748.36">9843 2929 355 0</inkml:trace>
  <inkml:trace contextRef="#ctx0" brushRef="#br0" timeOffset="29850.9">9843 2929 355 0,'9'-44'181'0,"6"41"-176"0,10 2 61 0,2-2 21 0,2 3-40 16,2 0-19-16,-4 0-28 15,-2 0-32-15,-6 0-78 0,-5 9-62 16,-8 5-155 0</inkml:trace>
  <inkml:trace contextRef="#ctx0" brushRef="#br0" timeOffset="30317.62">8986 3463 249 0,'0'0'119'0,"0"0"-58"15,0 0 79-15,139 0-24 16,-52 0-34-16,16 0-28 0,17 0-5 16,10 0 19-16,-1-5-2 15,-9 0-17-15,-20-2-31 16,-22 3-17-16,-13-1 0 16,-18 1-1-16,-14-1-20 15,-13 5-36-15,-15 0-51 16,-5 0-50-16,0 0-74 15,-18 0-192-15</inkml:trace>
  <inkml:trace contextRef="#ctx0" brushRef="#br0" timeOffset="30884.27">9268 4023 178 0,'0'0'185'0,"0"0"-154"16,0 0 7 0,0 126 3-16,9-91 48 0,1-7-68 15,-4-3-17-15,-2-9 4 16,-2-7 4-16,1-7 17 16,-1-2-9-16,-2 0-4 15,0 0 22-15,0-4 10 16,0-20-48-16,0-10 0 15,0-9 0-15,0-3 7 16,0-10-4-16,0-4-3 16,4-5-12-16,8-2-6 15,7 8 3-15,8 7-13 0,4 14 28 16,5 9 21 0,-5 13 20-16,0 10-14 0,-6 6-8 15,-7 0-19-15,-3 6-2 16,-3 17-3-16,-10 4-5 15,-2-1 10-15,0-2 0 16,-12 1 0-16,-9-3-10 16,-8-3-10-16,-2-5-37 15,-1 0-52-15,3-7-84 16,3-4-87-16</inkml:trace>
  <inkml:trace contextRef="#ctx0" brushRef="#br0" timeOffset="31202.03">9620 3925 277 0,'0'0'16'0,"0"0"37"15,0 0 21-15,0 0 19 16,0 0-17-16,114 23-31 16,-92-26-5-16,3-12-11 15,-10 2-6-15,-4-4-10 16,-4 5 0-16,-7-4 4 0,0 2 5 16,0 2-9-1,-20 0-9-15,-7 5-4 0,-4 5-30 16,-4 2-14-16,-5 0-56 15,1 7-36-15,6 11-73 16</inkml:trace>
  <inkml:trace contextRef="#ctx0" brushRef="#br0" timeOffset="32267.41">9738 4271 378 0,'0'0'17'15,"0"0"-3"-15,0 0 20 16,0 0-9-16,0 0 47 15,0 0-54-15,45 123-8 16,-43-115-2-16,-2 1 11 16,0-5 3-16,0-1-10 15,0-3-9-15,3 0 7 0,-3 0 29 16,2 0 16 0,-2-9-2-16,0-11-51 0,0-5-2 15,0-4 4-15,0 3-2 16,2-3-1-16,7 0-2 15,7 2-2-15,1 1 2 16,5 0 1-16,3 7 0 16,-4 3 2-16,-9 7-2 15,-5 4-1-15,-5 5-10 16,-2 0-14-16,0 0-3 16,0 0 0-16,0 0 0 15,4 0 25-15,2 5 1 16,0 1 4-16,1-1 0 15,-1 5-1-15,-2-3 3 16,-1 0 3-16,-1 2-7 0,-2 0-13 16,0 1 13-1,0 1 14-15,3 2-11 0,-1-1 4 16,5-2-7-16,1-1 0 16,1-2 3-16,-2 0-3 15,-2-3 0-15,-3-1 9 16,-2 3-9-16,0-2-1 15,0 1-3-15,0 1 0 16,0 1 8-16,0-2 0 16,0 2 1-16,0-5-2 15,0 2 1-15,-2-4 0 16,-1 3-1-16,-4-3-2 0,0 0 11 16,-1 0-3-16,-3 0-2 15,-1 0-5-15,4 0 2 16,1 0-4-16,1 0 1 15,6 0 2-15,0 0-1 16,-3 0 2-16,3 0-4 16,0 0-2-16,0 0 1 15,0 0 1-15,0 0 0 16,0 0 0-16,0 0-12 16,0 0 0-16,3 0 12 15,12 0 23-15,1 0 13 16,1 0-18-16,4 4 6 15,-6 5 2-15,1-3-18 16,-3 4-4-16,-2 0 1 16,0 1 0-16,-4-2 10 0,-3 1-3 15,-4-4-1 1,0 0-1-16,0-3 1 0,0 1 6 16,0 3-2-16,0 2-5 15,0 5 6-15,-13-4 4 16,-5 4-9-16,-2-1-5 15,-6 0-3-15,-8 2-6 16,-4-4 6-16,2-3-3 16,3-3 0-16,4-4-5 15,9-1-12-15,6 0-37 16,12-1-18-16,2-21-92 16,0-6-249-16</inkml:trace>
  <inkml:trace contextRef="#ctx0" brushRef="#br0" timeOffset="32890.36">11020 2624 161 0,'0'0'319'16,"0"0"-301"-16,0 0-3 16,0 0 58-16,0 0 12 15,0 0-23-15,-69 71-19 16,44-39-6-16,-2 4 3 15,0-2-5-15,1-2-26 0,1-3-8 16,3-2-1-16,2-7-15 16,-1-4-65-16,9-4-19 15,-2-4-63-15,5-8-29 16,3 0 14-16,1 0 3 16</inkml:trace>
  <inkml:trace contextRef="#ctx0" brushRef="#br0" timeOffset="33101.11">10788 2669 365 0,'0'0'41'0,"0"0"7"16,0 0 70-16,0 0-13 16,0 0-28-16,0 0-39 15,76 82-5-15,-59-62-14 16,1-2-18-16,0 2-1 15,0-4-57-15,0 0-25 16,1-4-43-16,0 3-68 16,-2-6-73-16</inkml:trace>
  <inkml:trace contextRef="#ctx0" brushRef="#br0" timeOffset="33498.68">11124 2952 160 0,'0'0'116'15,"0"0"-78"-15,0 0 43 16,0 0 51-16,0 0-50 16,0 0-28-16,6-11 9 15,-2-1-37-15,-2-5 9 16,2-2-5-16,3-2-4 15,1-4-16-15,4-2-6 16,1 1-4-16,0-1 4 16,1 4-4-16,-1 3 0 15,1 7 0-15,-6 6 0 16,-1 3-2-16,-5 4 0 0,-2 0 0 16,2 0-7-16,3 4-10 15,2 16 19-15,-1 5 3 16,3-1 3-16,-3 3 6 15,2-2-3-15,-4-3-9 16,0 1-12-16,-1-4-28 16,-3 2-27-16,0-4-57 15,0-6-92-15,-5-4-146 16</inkml:trace>
  <inkml:trace contextRef="#ctx0" brushRef="#br0" timeOffset="33589.06">11124 2952 124 0</inkml:trace>
  <inkml:trace contextRef="#ctx0" brushRef="#br0" timeOffset="33686.91">11124 2952 124 0,'85'-74'424'0,"-74"70"-397"0,7 2 56 0,5-2 36 16,-2 1-42-16,4 3-29 16,-3 0-45-16,-4 0-3 15,-2 0-54-15,-8 3-73 16,-3 11-75-16,-5 7-185 15</inkml:trace>
  <inkml:trace contextRef="#ctx0" brushRef="#br0" timeOffset="34516.53">10097 3428 92 0,'0'0'12'16,"0"0"35"-16,0 0 52 16,0 0-18-16,0 0-28 15,0 0 5-15,2-9 9 16,5 9-17-16,5 0 12 16,5 0 7-16,8 0-7 15,8 0-6-15,9 0-4 16,9 0 1-16,12-1-6 15,4-2-1-15,4 1-6 16,3 0-3-16,-1 0-3 16,-1-1-11-16,-6-1-10 0,-3 1-6 15,-7 1 0-15,-4 2-4 16,0 0 10-16,-8 0-5 16,-3 0-2-16,-10 0 3 15,-4 0-1-15,-8 0 9 16,-3 0-7-16,-5-2-6 15,-2 0 2-15,-4 2-6 16,-1-3 0-16,1 1 0 16,-1 2-1-16,0 0 1 15,-1 0-8-15,1 0-26 16,-2 0-32-16,-2 0-128 16,0 0-177-16</inkml:trace>
  <inkml:trace contextRef="#ctx0" brushRef="#br0" timeOffset="35072.61">10997 3961 244 0,'0'0'154'0,"0"0"-98"15,0 0 28-15,0 0-16 16,0 0-14-16,0 0-4 16,-46 43-16-16,25-19-1 15,3 5 2-15,-3 1 12 16,0-2-24-16,3-2-13 16,1-6-9-16,5 0-1 15,-1-5-14-15,4-9-31 16,0-2-62-16,0-4-39 15,3 0-110-15,-3 0-59 16</inkml:trace>
  <inkml:trace contextRef="#ctx0" brushRef="#br0" timeOffset="35284.28">10721 4010 351 0,'0'0'73'16,"0"0"-18"-16,0 0 47 15,0 0 16-15,0 0-34 16,0 0-10-16,83 20-33 16,-57 0-11-16,3 0-16 15,-3 0-10-15,1 0-4 0,-2-2-22 16,-2-2-58 0,-6-2-34-16,1-1-56 0,-5-7-94 15</inkml:trace>
  <inkml:trace contextRef="#ctx0" brushRef="#br0" timeOffset="36000.48">11118 4229 213 0,'0'0'63'0,"0"0"38"15,0 0 29-15,0 0-61 16,0 0-14-16,0 0-23 0,31 97-6 16,-31-76 1-1,0-6-4-15,0-2-10 0,0-3-8 16,0-6 3-16,0-2-6 16,2-2 3-16,0 0-4 15,-2 0 3-15,0 0-4 16,0 0-17-16,0 0-17 15,0-4 7-15,0-12-50 16,0-1 27-16,0-4 23 16,0-3-11-16,0-3 14 15,0-7-12-15,0-2 21 16,0 4 13-16,4 5 2 0,1 4 6 16,2 8 4-16,0 3 27 15,-3 6 16-15,2 1-14 16,-1 3-6-16,0 2 0 15,-1 0-10-15,1 0-2 16,-3 0-5-16,0 0-16 16,-2 0-4-16,0 11-13 15,0 6-5-15,0-3 15 16,0 3 5-16,-7-5-1 16,3-1 3-16,4 1-3 15,0-3 2-15,0-2 0 16,0-1 1-16,9 0 10 15,6-1 24-15,-1 0-2 16,-1 0-5-16,-4-1-17 16,-2 1-4-16,-5 1-6 0,-2 3-2 15,0 2 2-15,0 4 20 16,-2 3 0-16,-14-2 2 16,5-5-6-16,-3 0 4 15,8-4 3-15,-1-2 0 16,-2 1-1-16,0-2-5 15,0 1 3-15,1-1-14 16,1 1-6-16,-2-1-3 16,4-2-45-16,1 3-65 15,2-3-55-15,0 1-143 16</inkml:trace>
  <inkml:trace contextRef="#ctx0" brushRef="#br0" timeOffset="40150.92">12615 3134 320 0,'0'0'198'0,"0"0"-154"0,0 0 31 16,0 0 52-16,0 0-30 15,0 0-34-15,0 0-35 16,-2 0-3-16,2 0 3 16,0 0 6-16,0 0-16 15,13 0-8-15,7 3 29 16,4-3-17-16,5 0-6 15,2 0-12-15,0 0-3 16,-4 0-2-16,-2 0-3 16,-5 0-24-16,-2 0-34 15,-4 0-68-15,-6 0-22 16,-1 0-13-16,-5 2-55 0,-2 10-3 16</inkml:trace>
  <inkml:trace contextRef="#ctx0" brushRef="#br0" timeOffset="40439.11">12608 3353 369 0,'0'0'92'0,"0"0"-19"0,0 0 23 16,0 0 18 0,0 0-31-16,0 0-51 0,22 0 30 15,-1 0 15-15,6 0-35 16,-2 0-29-16,8 0-5 16,-2 0-8-16,2 0-1 15,5 0-41-15,-1 0-130 16,3 0-84-16,1 0-78 15</inkml:trace>
  <inkml:trace contextRef="#ctx0" brushRef="#br0" timeOffset="41485.18">14885 2452 174 0,'0'0'249'0,"0"0"-224"0,0 0-13 16,0 0 74 0,0 0-29-16,0 0-22 0,2-10-7 15,-2 10-2-15,0 0 0 16,0 0 8-16,0 0 5 16,0 0-8-16,0 0-13 15,0 0-1-15,0 0-11 16,0 0-5-16,0 0 0 15,0 0 0-15,0 0-1 16,0 0 4-16,0 0-4 16,0 0 7-16,0 0-5 15,0 0 1-15,0 0 4 16,0 0-5-16,0 0 3 16,0 0-2-16,0 0 1 0,0 0 1 15,0 0-2-15,0 0 10 16,0 0-13-16,0 0-4 15,0 0-13-15,0 22 4 16,0 11 13-16,0 9 22 16,0 5-4-16,0 0-15 15,0-2 2-15,0-3-2 16,0-8-5-16,0-6 2 16,0-7 0-16,0-6 0 15,0-4 0-15,0-3-6 16,0-6-15-16,0 0-12 15,0-2-13-15,0 0-10 16,0 0-13-16,0 0-16 0,0 0-14 16,0-7-139-16</inkml:trace>
  <inkml:trace contextRef="#ctx0" brushRef="#br0" timeOffset="41900.06">14868 2375 267 0,'0'0'33'16,"0"0"3"-16,0 0 70 0,0 0-14 16,0 0-29-16,0 0-4 15,68-84-6-15,-45 70-9 16,2 3-2-16,-2 2 2 15,2 2-23-15,-4 5-9 16,-2 2-3-16,-3 0 3 16,1 0 6-16,6 2-11 15,-5 15-6-15,2 7 0 16,-4-5-1-16,-6 4-3 16,-2-4-1-16,-8-3-7 15,0 2 5-15,0-2 6 16,0-1 4-16,-12-2 7 0,-13 1-10 15,2-1 2-15,-6-4-6 16,0 0-2-16,0-2-9 16,4-4-34-16,2-3-5 15,8 0-9-15,1 0-44 16,6 0-70-16,3 0-28 16</inkml:trace>
  <inkml:trace contextRef="#ctx0" brushRef="#br0" timeOffset="43893">15306 2383 279 0,'0'0'38'0,"0"0"-29"15,0 0 43-15,0 0 31 0,0 0-20 16,0 0-18-16,0 0-12 16,112 21 9-16,-92-21-1 15,0-5-4-15,-7-6-12 16,-1 3-16-16,-6-4 4 16,1 1 11-16,-5 0-9 15,-2-2 3-15,0 1 1 16,0-1-3-16,-2 2-2 15,-11-2-14-15,-6 3-16 16,-1 2 11-16,3 4-14 16,-4 0 5-16,4 4-35 15,1 0 2-15,3 0-42 16,-1 9-42-16,3 5-16 0,3 3-33 16</inkml:trace>
  <inkml:trace contextRef="#ctx0" brushRef="#br0" timeOffset="44450.33">15389 2822 198 0,'0'0'59'16,"0"0"-11"-16,0 0 53 16,0 0-27-16,-2-131-28 15,13 102-20-15,-3 3-10 0,2 5-8 16,1 4 17 0,0 3 8-16,-2 5-10 0,-2 4-2 15,-1 1-10-15,-2 3-1 16,1 1 0-16,-1 0-2 15,1 0-1-15,2 0-1 16,-1 0-5-16,3 5-1 16,0 6 2-16,2 4-2 15,-2 4-3-15,-3 4-3 16,4 1-1-16,-6 5 7 16,1-4 9-16,-1 1-9 15,0-1 0-15,1-7-52 16,-2 0-28-16,-3-3-80 15,0-6-56-15</inkml:trace>
  <inkml:trace contextRef="#ctx0" brushRef="#br0" timeOffset="44673.43">15377 2714 312 0,'0'0'164'0,"0"0"-138"16,0 0 1-16,0 0 80 15,0 0-26-15,0 0-45 16,125-23-24-16,-100 21-12 0,-5 2 0 16,-9 0-31-1,-5 0-67-15,0 0-23 0,-6 2-102 16</inkml:trace>
  <inkml:trace contextRef="#ctx0" brushRef="#br0" timeOffset="60989.78">14667 3194 370 0,'0'0'66'0,"0"0"0"15,0 0 34-15,0 0-18 16,0 0-34-16,0 0-7 16,0 0-3-16,-3 0-1 15,3 0 7-15,0 0 6 16,0 0-17-16,0 0-12 16,0 0-4-16,0 0-12 15,0 0-1-15,12 0 4 16,5 0 6-16,8 0 2 15,2 0-1-15,6 0-3 16,1-2 4-16,3 0-5 16,1 1 0-16,3 1-5 15,-4 0-1-15,1 0 2 16,2 0-7-16,-6 0 1 16,6 0 3-16,-2 0-3 0,-3 0 3 15,3 0 10-15,-4 0-6 16,0 0 2-16,-3 0 2 15,-4 0 1-15,-4 0-3 16,2 0-10-16,-5 0 7 16,0 0-2-16,5 0-4 15,-1 1 6-15,5 3 3 16,0-2-1-16,0 1 4 16,-4-3-13-16,-6 0 7 15,-5 0-2-15,-5 0-4 16,-5 0 3-16,-4 2-4 15,0-2 0-15,0 0-9 0,0 2-39 16,0 0-22-16,0 6-51 16,0 1-149-16,0 2-135 15,-8 0 40-15</inkml:trace>
  <inkml:trace contextRef="#ctx0" brushRef="#br0" timeOffset="61526.71">14704 3736 160 0,'0'0'279'0,"0"0"-232"15,0 0 5-15,0 0 41 16,0 0-39-16,0 0 14 0,-2 31-2 15,7-11-8 1,0 3-15-16,-1 1 6 0,0 0-17 16,-1 2-8-16,1-2-17 15,-2-2 3-15,0-2-7 16,0-2 2-16,-2-5-5 16,0 1-4-16,0-7 4 15,0-1 0-15,0-4-2 16,0 0-22-16,0-2-11 15,0 0-11-15,0 0-5 16,0 0-3-16,0 0 6 16,0 0-17-16,0 0-28 15,0 0-44-15,0-13-23 16,0-1 78-16,0-6-3 16,0-2-47-16,0-4 100 0</inkml:trace>
  <inkml:trace contextRef="#ctx0" brushRef="#br0" timeOffset="61602.12">14704 3736 44 0</inkml:trace>
  <inkml:trace contextRef="#ctx0" brushRef="#br0" timeOffset="61876.95">14704 3736 44 0,'72'-129'60'0,"-65"113"21"16,1 2 34-16,0-1-18 0,5 1-33 0,0 4 6 15,3-1-12-15,1 1 6 16,-1 6-9-16,-3 2 2 15,-3 2-30-15,0 0-8 0,1 0 4 16,5 0-4-16,-1 2-6 16,-1 7-4-16,1 1-3 15,-3 0 3-15,-3 4 1 16,-3-1-10-16,-4 0-8 16,-2 1 2-16,0-1-3 15,0 3 5-15,-15-1 2 16,-7-2 2-16,-3-1 0 15,0-1-2-15,2-4-17 16,2-3 9-16,-1 1-33 16,4-3-10-16,0 2-27 15,3 0-69-15,6 1-54 16,2-5-21-16</inkml:trace>
  <inkml:trace contextRef="#ctx0" brushRef="#br0" timeOffset="62350.33">15150 3725 262 0,'0'0'46'0,"0"0"-21"0,0 0 66 15,0 0-7-15,0 0-12 16,0 0-24-16,76-2-10 16,-58 2 13-16,2-5-6 15,-2 1-6-15,2-3-2 16,-7 0-9-16,-3 1-12 15,-4-3 0-15,-4 0-8 16,0 0 13-16,-2-2-5 16,0 2-6-16,0-5 9 15,0 3-12-15,0-2-3 16,-8 2-2-16,-6 1-2 16,3 4-7-16,-3 1-10 0,3 4 17 15,1 1-9-15,-4 0-1 16,-2 0-52-16,-2 0-14 15,-1 12-28-15,1 5-1 16,-1 0-48-16,6 4-25 16,5-4-49-16</inkml:trace>
  <inkml:trace contextRef="#ctx0" brushRef="#br0" timeOffset="63201.17">15237 3943 317 0,'0'0'32'15,"0"0"-13"-15,0 0 82 16,0 0-8-16,0 0-46 16,0 0-28-16,27 69 2 15,-22-55-7-15,-3-3 17 16,-2-2 5-16,0-3-25 0,0-1-3 16,0-1-4-16,0 1-4 15,0-3 5-15,0 0-5 16,0-2 0-16,0 0 2 15,0 0 0-15,0 0 14 16,0 0-5-16,0 0 0 16,0 0-8-16,0-11-3 15,0-2-17-15,0-3 3 16,0-4 0-16,0 0-7 16,0-2 5-16,0-3-3 15,0 3 13-15,0 0 2 16,0 2-7-16,11 1 11 0,3 7-1 15,-2-2 1 1,7 5 0-16,-4 2 6 0,1 3 20 16,-1 1-1-16,1 3-16 15,-1 0 0-15,-1 0-4 16,-5 0-5-16,-5 7-2 16,0 2-7-16,-4 3-1 15,0-1-2-15,0 4-15 16,-8 1 17-16,-6 2-8 15,-3-2-8-15,0-1 0 16,7-2 1-16,1-6 7 16,7-2-1-16,2-5 17 15,0 2 2-15,0 0-15 16,2 0 15-16,13 2 33 16,6 1 9-16,-1 2 20 0,-1-1-31 15,2 1-10-15,-4 5 1 16,-1-4-17-16,-7 3-5 15,-5 1 0-15,-4-3-11 16,0 3 11-16,0 4 2 16,0-3-2-16,-9 1 12 15,-6-3 0-15,-1-1-1 16,1-6 6-16,-1 0-11 16,1-2 1-16,-3 0-3 15,-1-2-4-15,0 0 0 16,-1 0-42-16,1 0-36 15,4 0-45-15,2 0-133 0</inkml:trace>
  <inkml:trace contextRef="#ctx0" brushRef="#br0" timeOffset="64676.68">16424 3177 45 0,'0'0'53'16,"0"0"28"-16,0 0 16 0,0 0-10 15,0 0-11 1,0 0-7-16,-8-7-7 0,8 7 2 16,0-2-4-16,0 2-9 15,0-3-7-15,0 3-23 16,0 0-1-16,0 0-4 16,0 0-9-16,2 0 8 15,16 0-10-15,9 0 12 16,6 0 17-16,9 0-20 15,12 0 23-15,9 0-11 16,16 0-5-16,8-2 12 16,9 0-21-16,0 0 4 15,-9 2 3-15,-5 0-9 16,-1 0 3-16,-1 0 0 16,-4 0 9-16,-1 0 5 0,-8 0-11 15,-5 0-4 1,-8 0 12-16,-8 0-17 0,-9 0 0 15,-14 0-6-15,-4-3 1 16,-8 3-4-16,-2 0 4 16,-2 0-2-16,1 0 0 15,-1 0-1-15,-2 0 1 16,-3 0-2-16,-2 0-22 16,0 0-19-16,0 0-42 15,0 0-106-15,-5 0-75 16,-8 0-306-16</inkml:trace>
  <inkml:trace contextRef="#ctx0" brushRef="#br0" timeOffset="65275.36">17454 2337 181 0,'0'0'56'16,"0"0"-17"-16,0 0 61 15,0 0-11-15,0 0-40 16,0 0 10-16,-64 15-2 16,44 4-1-16,-3-2-6 15,-2 6-9-15,4-2-1 16,-4 2-3-16,0 2-18 15,3-4-10-15,2 3-5 16,2-5-1-16,5 2-2 16,-1-7-1-16,3 0 0 15,3-5-10-15,-2-1-24 0,2 0-37 16,-3-2-55 0,-1-4-64-16,1-2-177 0</inkml:trace>
  <inkml:trace contextRef="#ctx0" brushRef="#br0" timeOffset="65534.4">17053 2435 197 0,'0'0'79'15,"0"0"-68"-15,0 0 59 0,0 0 64 16,0 0-43-1,0 0-9-15,98 31-23 0,-69-12-17 16,-4-3-4-16,-1 0-5 16,-4 1-32-16,1-3 6 15,-4 3-7-15,-1-4-4 16,-1 0-28-16,-1 1-94 16,-1-4-93-16,-5-1-135 15</inkml:trace>
  <inkml:trace contextRef="#ctx0" brushRef="#br0" timeOffset="66055.89">17425 2776 69 0,'0'0'43'15,"0"0"19"-15,0 0 47 16,0 0-5-16,0 0-17 16,0 0-15-16,5 0-14 15,-3-9-21-15,0-2-7 16,0-1-7-16,0-1 10 16,1 2-15-16,1-2-6 15,1-3-1-15,-1 1-2 16,3-3-9-16,2-4 0 0,2-1 0 15,0 1 0 1,0-3 1-16,1 3 0 0,-2 0-1 16,1 6 1-16,-1 5-1 15,-4 2 4-15,1 8 1 16,-5-2 2-16,-2 3-2 16,0 0-4-16,0 0 9 15,0 0-5-15,2 0-5 16,0 0 2-16,6 9 1 15,-2 10 12-15,3 6 0 16,2 2-3-16,-2 2 5 16,2 0 7-16,0 0-17 0,-2-4 0 15,0-1-5 1,-5-6 1-16,1-3-3 0,-3 1-21 16,0-7-36-16,-2-2-40 15,0-1-29-15,0-2-67 16,0-4-43-16</inkml:trace>
  <inkml:trace contextRef="#ctx0" brushRef="#br0" timeOffset="66308.97">17465 2622 214 0,'0'0'215'0,"0"0"-185"16,0 0-9-16,0 0 82 16,0 0 13-16,0 0-52 15,89-2-24-15,-62 2-5 16,0 0-7-16,-5 0-20 16,-4 0-8-16,-5 0-2 15,-1 2-46-15,-4 7-57 16,-3 3-51-16,-5-4-121 15</inkml:trace>
  <inkml:trace contextRef="#ctx0" brushRef="#br0" timeOffset="67075.22">16583 3665 207 0,'0'0'73'15,"0"0"-73"-15,0 0 43 16,0 0 66-16,0 0-52 15,0 0-10-15,-76 80-3 0,58-55 5 16,-1-4 4-16,0 2-12 16,2 0-4-16,1-4-10 15,3 2-16-15,3-4-3 16,2-1-6-16,1-2-1 16,1-4-2-16,-4-1-7 15,4 0-45-15,-1-4-21 16,3-3-37-16,0 0-54 15,-2-2-7-15,2 0-53 16</inkml:trace>
  <inkml:trace contextRef="#ctx0" brushRef="#br0" timeOffset="67357.64">16322 3765 229 0,'0'0'39'15,"0"0"-8"-15,0 0 99 16,0 0-12-16,0 0-42 16,0 0-2-16,67 10-11 15,-47 0 6-15,0 1 8 16,-2 4-20-16,0 1-17 16,2 5-5-16,0-4-15 15,-3 2-5-15,-1-3-12 16,1 1-3-16,-5-6 2 0,-3-5-2 15,1-1-8-15,-4-1-32 16,-2 1-57-16,1-1-75 16,-3-1-61-16,0-1-110 15</inkml:trace>
  <inkml:trace contextRef="#ctx0" brushRef="#br0" timeOffset="70140.39">16269 3884 166 0,'0'0'268'0,"0"0"-237"16,0 0 16-16,0 0 71 15,0 0-34-15,0 0-33 16,101-57-11-16,-76 37-9 16,2-4-3-16,0-1-3 15,0-2-1-15,-2 1-1 16,-4-3-3-16,2 3-1 15,-5-4-11-15,-1 1-5 16,-1 0 8-16,-3 3-11 16,-3 1 1-16,-3 8 6 0,-3 5 1 15,-2 1-1 1,0 6-1-16,-2 3 2 0,0 2 12 16,0 0-7-16,0 0-12 15,0 0-1-15,0 0-21 16,0 7 14-16,0 11 7 15,0 4 7-15,0 5 4 16,-2 2-1-16,-2 7 6 16,-1 4-3-16,1 2-4 15,-1 3 14-15,3 1-15 16,-1-2 4-16,3-1 2 16,0-3-13-16,0-4 2 15,0-7 0-15,0-7-2 16,0-7 0-16,0-1 0 15,0-7-1-15,0 0 0 0,0-5 1 16,0 0-2-16,0-2 0 16,0 2-18-16,0-2 2 15,0 0-8-15,0 0-3 16,0 0-1-16,0 0-5 16,0 0 34-16,0 0 4 15,0 0 1-15,0 0 4 16,0 0-5-16,0 0-1 15,0 0 2-15,0 0-4 16,0 0 0-16,0 0-1 16,0 0-5-16,0 0-1 15,0 0-22-15,0 0-44 0,0 0-56 16,0 3-62-16,0-2-100 16</inkml:trace>
  <inkml:trace contextRef="#ctx0" brushRef="#br0" timeOffset="71213.39">16358 3988 208 0,'0'0'48'15,"0"0"-27"-15,0 0 99 16,0 0-5-16,0 0-42 15,0 0-1-15,74-113-12 16,-55 86-14-16,2-3 8 16,-4 1-14-16,3-2-9 0,-1-2-1 15,-2-5-13 1,1 3-10-16,2 1-3 0,0 1-4 16,-4 5 3-16,-1 5-1 15,-4 6-1-15,-4 4 16 16,0 5-2-16,-5 1-1 15,-2 4 3-15,0 3-7 16,0 0 2-16,0 0-12 16,0 0-5-16,0 0-7 15,0 0 4-15,0 0 8 16,0 0 9-16,0 0-6 16,0 0-3-16,0 0-7 15,0 0-15-15,0 8 22 16,0 13 3-16,0 5 11 15,0 2-4-15,-4 6-3 0,-1 6 6 16,-2 4-1-16,-2 7-1 16,3-2 0-16,2-2-3 15,-3-6-3-15,5-11-4 16,-1-5-1-16,-2-7 4 16,5-9-3-16,0-2-1 15,-2-3 3-15,2 0-3 16,-2-2 0-16,0 3-2 15,0-3-4-15,0 0-1 16,-3 3-29-16,1-3-5 16,0 0-7-16,-4 1-5 15,2-3-2-15,-3 0-11 0,-3 0 23 16,2 0 4 0,-1 0-18-16,3 0 19 0,0 0 37 15,1 0 1-15,3 0 3 16,-3 0 8-16,2 0-7 15,-1 0 11-15,1 0-3 16,1 2 8-16,2 0 13 16,0 3-14-16,2-1-1 15,0-2-3-15,0 0-10 16,0 0 2-16,0 1-7 16,0 1 0-16,0-2 17 15,2-2-15-15,4 3 6 16,8-3 8-16,1 2 15 0,6-2 2 15,4 0 0 1,3 0 7-16,3 0-7 0,0 0-6 16,-4 0 2-16,-5 0-8 15,-6 0-3-15,-5 0-9 16,-9 0-8-16,-2 0 1 16,0 0 5-16,0 0-3 15,0 0-4-15,0 0-6 16,0 0 4-16,0 0-5 15,0 0-53-15,0 0-43 16,0 0-51-16,0 0-84 16</inkml:trace>
  <inkml:trace contextRef="#ctx0" brushRef="#br0" timeOffset="71657.02">17042 3798 198 0,'0'0'271'16,"0"0"-205"-16,0 0 12 16,0 0 45-16,0 0-43 15,0 0-37-15,-3 0 4 16,3 0-11-16,10 0 11 15,9 0 23-15,2 0-22 16,6 0-11-16,0 0-12 16,-4 0-13-16,4 0-7 15,-6 0-5-15,-3 0-2 0,-5 0-17 16,-2 0-53-16,3 0-64 16,-2 0-140-16,2 3-104 15</inkml:trace>
  <inkml:trace contextRef="#ctx0" brushRef="#br0" timeOffset="71979.39">17787 3680 113 0,'0'0'204'0,"0"0"-149"16,0 0-3-16,0 0 11 16,0 0-8-16,0 0-20 15,-23 38 4-15,9-18 17 16,-1 0 3-16,-5 7-4 16,-3-1-22-16,-1 4-10 15,2-3-17-15,1-1-3 16,4-5-3-16,5-2-1 15,2-5-11-15,3-3-29 16,1-2-33-16,0-5-48 16,2-4-44-16,0 0-61 0</inkml:trace>
  <inkml:trace contextRef="#ctx0" brushRef="#br0" timeOffset="72267.98">17552 3662 175 0,'0'0'300'0,"0"0"-277"16,0 0 4-16,0 0 68 16,0 0-1-16,0 0-19 15,40 25-21-15,-28-5 10 0,1 3-21 16,3 1-15-1,-1 0-13-15,3-1-12 0,2-4-3 16,0-2-2-16,3-3-22 16,-4 0-38-16,1 0-34 15,-1-3-21-15,-4-1-1 16,1 2-151-16,-5 1-32 16</inkml:trace>
  <inkml:trace contextRef="#ctx0" brushRef="#br0" timeOffset="72734.57">17902 4028 330 0,'0'0'112'16,"0"0"-25"-16,0 0 33 16,0 0 6-16,0 0-49 15,0 0-38-15,9-33-3 16,-2 12-5-16,4 2 2 15,0-6 1-15,2 3-16 16,0 0-7-16,1 1-4 16,-3 2-7-16,1 2 6 15,-1 4-5-15,-1 3 0 16,0 2 0-16,-1 1 1 16,-3 3 0-16,-2 2 0 15,3 0 0-15,-5-1-4 16,1 3 1-16,-1 0 1 0,0 0 0 15,1 0-5 1,-1 0 5-16,2 14 2 0,3 2-1 16,-3-1 10-16,3 1-1 15,0 1-7-15,-1 0 3 16,-1 1-5-16,1-1-1 16,-1-2 1-16,2 3 1 15,-3-2-2-15,-2-1 0 16,0-4-8-16,-2 3-20 15,0-1-31-15,0-2-50 16,0 3-17-16,0-1-51 16,-15-4-89-16,1-2-68 0</inkml:trace>
  <inkml:trace contextRef="#ctx0" brushRef="#br0" timeOffset="73021.63">18045 3934 319 0,'0'0'88'0,"0"0"8"15,0 0 33-15,0 0-15 16,0 0-49-16,0 0-15 16,-2-9-5-16,2 9 3 15,0 0 4-15,0 0-17 16,0 0-5-16,6 0-3 15,7 0 3-15,1 0-13 0,1 0-13 16,1 0 3-16,-1 0-7 16,-3 0 0-16,-3 0-2 15,-5 0-29-15,0 0-41 16,1 0-67-16,-5 0-116 16,0 0-172-16</inkml:trace>
  <inkml:trace contextRef="#ctx0" brushRef="#br0" timeOffset="82934.02">4448 5868 396 0,'0'0'196'0,"0"0"-186"16,0 0 48-16,0 0 22 15,0 0-53-15,0 0-15 16,0 0 7-16,0-8 5 16,0 16-1-16,6 24 25 15,-4 8 11-15,2 7-37 16,1 3-9-16,-1 0-6 15,0-3 2-15,-2-8-9 16,-2-5 2-16,3-10 0 0,-3-8 0 16,2-7-1-1,-2-5-1-15,0-4 5 0,0 0-3 16,0 0-1-16,0 0 1 16,0 0-2-16,0-17-4 15,0-12-17-15,0-12 13 16,-9-5 4-16,3-13-8 15,1 3-5-15,3-5 16 16,2 8-2-16,0 8 3 16,0 7-3-16,4 9 7 15,9 4-4-15,6 6 7 16,-2 5-2-16,5 0 1 16,1 6 3-16,2 3-7 15,-1 5-2-15,0 0-2 0,-4 0-2 16,-1 8-4-16,-4 8 3 15,-4 3-8-15,-4 2-10 16,-5 3 18-16,-2-3 5 16,0 6 0-16,0-2 6 15,-20-1-2-15,-5 5-4 16,-4-2-2-16,-4 0-2 16,2 1-47-16,-3 1-24 15,5 3-11-15,2-5-43 16,10-4-187-16</inkml:trace>
  <inkml:trace contextRef="#ctx0" brushRef="#br0" timeOffset="83351.92">4772 6205 304 0,'0'0'38'0,"0"0"57"15,0 0 13 1,0 0-32-16,0 0 21 0,0 0-14 15,141 38-29-15,-108-45 6 16,1-15-14-16,-8 2-14 16,-6-2-16-16,-8 1 6 15,-6 4 4-15,-6-4-7 16,0 2 6-16,0 0-4 16,-18 2-10-16,-2 3-11 15,-4 3-8-15,-5 2-4 16,0 8 1-16,-3 1-23 15,-1 0-31-15,2 1-37 0,4 19-46 16,7 2-11 0,7 4-89-16,8-5-3 15</inkml:trace>
  <inkml:trace contextRef="#ctx0" brushRef="#br0" timeOffset="83773.12">5277 5895 229 0,'0'0'162'0,"0"0"-161"0,0 0 49 16,0 0 16-16,0 0-35 16,0 0 11-16,-4 92-3 15,20-82 10-15,-1 5 12 16,1-3-7-16,-1 1 7 16,2 2-14-16,-9-3-9 15,1 1-5-15,-7 2-21 16,0-2-8-16,-2 2-3 15,0 2 3-15,-11 4 8 16,-13-1-1-16,-3 2-11 0,-1-4-5 16,-1-2-33-16,4-3-6 15,2-4-25 1,10-3-48-16,8-3-31 0,5-3-24 16,0 0-106-16</inkml:trace>
  <inkml:trace contextRef="#ctx0" brushRef="#br0" timeOffset="84125.73">5645 5898 279 0,'0'0'73'0,"0"0"-43"15,0 0 70-15,0 0-13 16,0 0-27-16,0 0-10 16,-38 71-21-16,38-53-3 15,0-1 5-15,11 3 20 16,1 0-3-16,3 0-7 16,1 1-22-16,-1-1-15 15,-1 0-1-15,-1-3 2 16,-6 4-5-16,-5-4-3 15,-2-1-2-15,0 2-7 16,0-3-6-16,-15 1 0 16,-8-1-23-16,-2-6-7 15,4-2-47-15,3-7-32 0,5 0-123 16</inkml:trace>
  <inkml:trace contextRef="#ctx0" brushRef="#br0" timeOffset="84402.07">5840 6200 323 0,'0'0'19'0,"0"0"111"16,0 0 6-16,135 5-21 15,-88-16-54-15,-7-7-19 0,-4 0-16 16,-14 2-3-16,-13 3 10 15,-9 0 28-15,0-1 0 16,-4-1-21-16,-17-4 2 16,-6 3-42-16,-4 1 0 15,2 2-15-15,-2 5-26 16,5 5-44-16,4 3-80 16,-1 0-74-16,5 3-192 15</inkml:trace>
  <inkml:trace contextRef="#ctx0" brushRef="#br0" timeOffset="85085.47">7045 5815 243 0,'0'0'166'0,"0"0"-143"16,0 0 57-16,0 0 7 15,0 0-27-15,0 0-30 0,-18-7-26 16,11 7 5-16,1 21 30 16,-6 3 20-16,-1 9-12 15,2 3-8-15,-1 1-5 16,4 1-18-16,6-4-6 15,0-3 12-15,2-4-18 16,0-3 9-16,0-3-5 16,8-4 1-16,8-3 11 15,1-3-15-15,4-2 7 16,1-5 6-16,4-2-6 16,-1-2-2-16,4 0-5 15,-4 0-4-15,-3 0-1 16,-2-9-11-16,-6 3-49 0,-4-3-36 15,-3 0-30-15,-7-2-34 16,0 0-108-16</inkml:trace>
  <inkml:trace contextRef="#ctx0" brushRef="#br0" timeOffset="85333.75">6922 6023 398 0,'0'0'83'16,"0"0"-72"-16,0 0 71 0,0 0 10 15,0 0-8 1,0 0-6-16,92-45-6 0,-65 38-16 16,2 2-22-16,-6 1-22 15,2 1-11-15,-7 1-1 16,-5 2-42-16,-4 0-59 15,-4 0-27-15,-5 0-39 16,0 0-173-16</inkml:trace>
  <inkml:trace contextRef="#ctx0" brushRef="#br0" timeOffset="85499.59">6993 5882 328 0,'0'0'40'15,"0"0"67"-15,0 0-28 16,0 0-40-16,141-53-36 16,-105 48-3-16,-1 5-54 15,-4 0-120-15,-2 0-74 16</inkml:trace>
  <inkml:trace contextRef="#ctx0" brushRef="#br0" timeOffset="85866.5">7475 5804 296 0,'0'0'29'0,"0"0"-24"16,0 0 67-16,0 0 13 15,0 0-38-15,0 0 8 16,27 82 6-16,-6-64-8 16,2 0-4-16,-1-2 19 15,-4-3-5-15,-4 0-22 16,-4 1-19-16,-3-4-6 16,-3 1-15-16,-4 2 9 15,0-1-2-15,0 6-6 0,-8 2 10 16,-12-2-12-16,-5 3 0 15,3-9-23-15,4-3-27 16,5-2-20-16,6-4-24 16,7-3-15-16,0 0-12 15,0 0-153-15</inkml:trace>
  <inkml:trace contextRef="#ctx0" brushRef="#br0" timeOffset="86284.66">7840 5987 362 0,'0'0'41'0,"0"0"35"16,0 0 4-16,0 0-42 16,3 121-7-16,-1-104-22 15,-2-6-2-15,0-6-1 16,0-1 4-16,0-4 10 15,0 0-4-15,0 0 6 16,0 0 21-16,0-9-43 16,-2-16-8-16,-6-4-4 15,6-9 12-15,2-7 7 16,0-1-6-16,0-5-1 16,18 4 0-16,7 7-4 0,6 11 4 15,0 6 2 1,-2 9 0-16,-2 5 21 0,-5 6 2 15,-6 3-10-15,-7 0-15 16,-3 5 4-16,-6 12-2 16,0 6-2-16,0 3-7 15,-6 1 5-15,-17-2-19 16,-1-6-15-16,0-3-23 16,-3-3-32-16,6-4-22 15,4-2-119-15</inkml:trace>
  <inkml:trace contextRef="#ctx0" brushRef="#br0" timeOffset="87301.72">8310 5855 218 0,'0'0'19'16,"0"0"20"-16,0 0 41 15,0 0-14-15,0 0-28 16,-18 133-7-16,14-115 7 16,-3-1 12-16,3-7 10 15,4-6-27-15,0-1-19 0,0-3-8 16,0 0-2-1,0 0 9-15,0 0 11 0,0 0 12 16,-2-12-24-16,2-4 2 16,-2-8-14-16,2-2 1 15,0-5-1-15,0-7 0 16,6 0-2-16,14-2-5 16,4 0 3-16,3 5-1 15,2 6 0-15,0 6 5 16,-6 11 0-16,-6 6 11 15,-3 6-7-15,-5 0-3 16,-3 0-1-16,-4 6 0 16,-2 17-5-16,0 3-3 15,0 2 1-15,-15 1 5 0,-5-3 0 16,-5 3-14 0,3-4 12-16,0-5-3 0,4-4 7 15,9-6 4-15,3-3-2 16,3 0 19-16,3-5 6 15,0 2-10-15,0 3 10 16,0 0 3-16,0 2 19 16,9 2-5-16,5-2-14 15,1 0-11-15,1 2-12 16,-3-5-7-16,2 1-5 16,1-2-55-16,-1-5-72 15,4 0-14-15,-1 0-96 16,1 0-45-16</inkml:trace>
  <inkml:trace contextRef="#ctx0" brushRef="#br0" timeOffset="87537.96">8680 5765 409 0,'0'0'54'16,"0"0"39"-16,0 0 22 15,0 0-26-15,0 0-35 16,-2 137 3-16,-2-106-12 0,-2 0-14 16,2-2-14-16,0-4-13 15,2-3-3-15,-1-4-2 16,3-3-28-16,0-6-59 16,0-2-73-16,0-7-107 15,11 0-54-15</inkml:trace>
  <inkml:trace contextRef="#ctx0" brushRef="#br0" timeOffset="88017.65">8847 5864 42 0,'0'0'314'0,"0"0"-302"16,0 0 39-16,0 0 95 0,0 0-47 15,0 0-26-15,22 76-17 16,-22-50 7-16,0-1-22 16,0 0-19-16,0-6-13 15,0-2-6-15,0-8-3 16,0-6-4-16,0-3-25 16,0 0-9-16,0 0 26 15,0-6-17-15,0-17-73 16,0-6 41-16,7-2 25 15,5 0-10-15,1 2 18 16,0 2 7-16,0 5 18 16,3 9 3-16,-2 2 7 15,-4 8 22-15,-1 3 20 16,1 0 26-16,-2 0-30 0,-1 0 4 16,-1 5 4-16,-1 9 18 15,0 1-21-15,-1 0-3 16,0 5-11-16,-4 0-11 15,2 0-5-15,-2-2-14 16,0 3-6-16,0-4 0 16,0 2-28-16,0-2-38 15,0-3-51-15,5-2-15 16,1-5 1-16,4-5-4 16,1-2-199-16</inkml:trace>
  <inkml:trace contextRef="#ctx0" brushRef="#br0" timeOffset="88386.93">9268 5824 360 0,'0'0'59'15,"0"0"-10"-15,0 0 32 16,0 0-15-16,0 0-15 15,0 0 20-15,-6 29 2 16,-2-9-3-16,4 0-4 16,0 2-15-16,-1 1-11 0,5-4-4 15,0-1-9-15,0 0-13 16,0-2 9-16,0-1-8 16,5-2-10-16,7 2 9 15,0-6-10-15,5 1 21 16,0-4-14-16,1-1-10 15,-1 0 6-15,2-5-7 16,-7 0-6-16,-2 0-17 16,-6 0-41-16,1 0-20 15,-5 0-30-15,0-10-78 16,0-1-46-16,0-1-160 16</inkml:trace>
  <inkml:trace contextRef="#ctx0" brushRef="#br0" timeOffset="88631.83">9188 5864 122 0,'0'0'371'15,"0"0"-330"-15,0 0 81 16,0 0 3-16,0 0-20 15,0 0-19-15,103-2-53 16,-86 2-24-16,-3 0-8 16,-5 0-1-16,-1 0-8 0,-3 0-64 15,2 0-50-15,-5 0-54 16,-2 0-123-16</inkml:trace>
  <inkml:trace contextRef="#ctx0" brushRef="#br0" timeOffset="88834.95">9258 5740 430 0,'0'0'172'0,"0"0"-157"0,0 0 65 16,0 0 36-1,0 0-46-15,0 0-34 0,104-12-28 16,-82 12-8-16,2 0-20 15,-1 0-87-15,-1 0-83 16,3 0-121-16</inkml:trace>
  <inkml:trace contextRef="#ctx0" brushRef="#br0" timeOffset="89367.95">9598 5910 262 0,'0'0'51'0,"0"0"-25"16,0 0 61-16,0 0 26 15,0 0-75-15,0 0-25 0,-11 43-1 16,11-43-3-16,0 0 44 16,-3 0 23-16,3 0-31 15,-2-15-42-15,2-6-2 16,0-1 8-16,0-5 1 15,0-2-10-15,5 3 0 16,15-1 0-16,3 6-3 16,-2 5 3-16,4 4 1 15,0 3 1-15,-5 6 1 16,-5 1-3-16,-6 2-1 16,-4 0-16-16,-3 0 7 0,-2 17 3 15,0 2 6 1,0 4 1-16,-16 0 5 0,-4 2-2 15,2-2-3-15,2-6 2 16,1-1-2-16,7-7 7 16,-2 0 25-16,6-5-1 15,1 1 13-15,3 1 5 16,0 1-1-16,0 5-7 16,0 1-8-16,0 2 2 15,11-1-5-15,1-1-11 16,3 0 3-16,1-1-20 15,1-2 1-15,4-1-3 16,-3-2-35-16,6-7-33 16,-2 0-81-16,3 0-31 0,-2 0-90 15</inkml:trace>
  <inkml:trace contextRef="#ctx0" brushRef="#br0" timeOffset="89722.28">10014 5750 213 0,'0'0'211'0,"0"0"-209"0,0 0 66 16,0 0 75-1,0 0-53-15,0 0-31 0,-33 120 2 16,31-99 3-16,-2 1-6 15,2-2-6-15,2 2-7 16,0 1-18-16,0-6-1 16,0 1-6-16,0-5-14 15,0-4 2-15,0 0 1 16,2-1-5-16,6-2 3 16,6 2-4-16,1-3-2 15,6 1 0-15,0-3-1 16,2-3-7-16,-1 0-11 15,-3 0-31-15,-9 0-45 16,-3 0-66-16,-3-3-42 0,-4-8-71 16</inkml:trace>
  <inkml:trace contextRef="#ctx0" brushRef="#br0" timeOffset="89969.59">9966 5900 546 0,'0'0'65'15,"0"0"-4"-15,0 0 19 16,0 0 4-16,0 0 15 16,0 0-41-16,67 0-21 0,-52 0-21 15,-3 0-2 1,-4 0-14-16,-3 0-2 0,-3 0-42 15,0 0-51-15,-2-7-60 16,0-2-83-16</inkml:trace>
  <inkml:trace contextRef="#ctx0" brushRef="#br0" timeOffset="90155.87">9983 5737 218 0,'0'-3'494'0,"0"1"-448"16,0 2 6-16,16 0 68 0,2 0-25 16,2 0-39-16,0 0-24 15,2 0-11-15,-4 0-21 16,3 0-2-16,2-2-61 16,-4 2-162-16,3-2-287 15</inkml:trace>
  <inkml:trace contextRef="#ctx0" brushRef="#br0" timeOffset="91001.48">11134 5750 524 0,'0'0'57'0,"0"0"-50"16,0 0 75-16,0 0-2 16,0 0-35-16,0 0-37 15,0-4 1-15,-10 23-9 16,-5 13 27-16,-5 6 6 16,-1 0-11-16,2-1 1 0,7-5-5 15,3-3 3-15,7-7-4 16,2-3-4-16,0-3-3 15,2 0 0-15,14-2-1 16,0-4 17-16,4-1-3 16,-3-4-17-16,4-2-2 15,-3-3 8-15,-1 0-4 16,-1 0 1-16,-3 0 2 16,3-17-11-16,-1-2 8 15,4-7-8-15,0-9-4 16,1 0 3-16,3-8-11 15,-4-3 7-15,6-1-5 0,-5 3-11 16,-2 5 20-16,-4 14 0 16,-2 4 2-16,0 12-2 15,-5 2 1-15,-5 7 0 16,2 0 1-16,1 0 2 16,3 0-2-16,4 20 8 15,-1 7-7-15,3 7 8 16,-6 6-6-16,1 2 1 15,1 2-5-15,-6-4-13 16,-2-2-43-16,-2-7-38 16,0-3-34-16,0-11-89 15,-14-4-144-15</inkml:trace>
  <inkml:trace contextRef="#ctx0" brushRef="#br0" timeOffset="91169.03">11305 5928 100 0,'0'0'644'0,"0"0"-627"15,0 0-2-15,0 0 25 16,0 0 22-16,0 0-37 16,131-13-25-16,-77 8-3 15,6-5-105-15,6-2-215 16</inkml:trace>
  <inkml:trace contextRef="#ctx0" brushRef="#br0" timeOffset="91933.9">12514 5561 312 0,'0'0'12'16,"0"0"-9"-16,0 0 41 16,0 0 40-16,0 0-36 15,0 0-11-15,0-43 5 16,0 43 1-16,0 0 16 16,0 0-6-16,0 0-11 15,0 0-41-15,0 14 3 0,0 11 21 16,-2 8 29-1,0 7-17-15,-2 0 10 0,-1 1-31 16,3-6-8-16,-2-1 0 16,-1-4-8-16,0 2 2 15,-1-6-2-15,-1 1-4 16,1-5-15-16,-1-1-47 16,-2-8-29-16,2 0 13 15,1-4-47-15,-1-7-75 16,0-2-49-16</inkml:trace>
  <inkml:trace contextRef="#ctx0" brushRef="#br0" timeOffset="94424.04">12414 5626 288 0,'0'0'23'15,"0"0"-10"-15,0 0 63 16,0 0-27-16,0 0-25 0,0 0 3 16,79-56-8-16,-58 53 15 15,4 3-2-15,2 0 6 16,0 0 10-16,2 0-24 16,-2 3-18-16,-4 3 2 15,-4-1-3-15,-7 0 3 16,-4-1-8-16,-8-2-1 15,0 1-13-15,0-2 4 16,0 6 10-16,0 2 2 16,-12 0 28-16,-3 5-7 15,-3-2-8-15,1 0-14 16,-2-1-1-16,-1 2-28 16,-2 1-59-16,0-2-4 15,1 2-58-15,8-5-40 16,5 1-29-16</inkml:trace>
  <inkml:trace contextRef="#ctx0" brushRef="#br0" timeOffset="95104.26">12871 5761 109 0,'0'0'133'0,"0"0"-121"15,0 0 45-15,0 0 28 16,0 0-7-16,0 0-28 15,-29 112-18-15,29-94 1 16,0-7-7-16,0-3 2 16,0-3-2-16,0-3-14 15,0 0 4-15,0-2 1 16,0 0 7-16,0 0 11 16,0 0-4-16,0 0-9 15,0-6 8-15,0-12-29 0,0-4-1 16,4-7-1-1,5-2-1-15,7 0 0 0,-1-1-12 16,1 3 6-16,5 9 5 16,-4 7-2-16,1 1 2 15,-5 8 0-15,-1 4-3 16,-8 0 6-16,-2 0-14 16,1 0-22-16,-3 0-8 15,0 13 5-15,0 6 31 16,-9 0 2-16,-9 4 1 15,-3-1 5-15,2-1 2 16,1-6 0-16,5-2-1 0,1-1 1 16,8-4 21-16,1 1 0 15,3 0-5-15,0 0 1 16,0 0 14-16,9 0 16 16,5 0-7-16,1 0-12 15,-1-2 1-15,-1-1-15 16,1 0-12-16,-3-3-4 15,-3-1 0-15,2 0-45 16,-1-2-60-16,-3 2-42 16,5-2-55-16,-4 0-41 15</inkml:trace>
  <inkml:trace contextRef="#ctx0" brushRef="#br0" timeOffset="95472.65">13156 5737 172 0,'0'0'123'15,"0"0"-123"-15,0 0 3 16,0 0 29-16,0 0 13 16,0 0 7-16,0 0 32 15,0 12-21-15,0 0 5 16,-2 4-4-16,-2 1-28 15,1 6 6-15,3-3-12 16,0-2-6-16,0 0 7 16,0-3-1-16,0-1-11 0,0-1 4 15,9-2-7-15,7-2-10 16,-1 0 14-16,8-2 3 16,-1-5-5-16,2-2-12 15,3 0-1-15,-5 0 3 16,1 0-8-16,-6 0-17 15,-7-5-37-15,-4-1-28 16,-6-1-24-16,0-2-58 16,0-2-107-16</inkml:trace>
  <inkml:trace contextRef="#ctx0" brushRef="#br0" timeOffset="95580.25">13156 5737 219 0</inkml:trace>
  <inkml:trace contextRef="#ctx0" brushRef="#br0" timeOffset="95698.4">13156 5737 219 0,'-51'109'230'0,"64"-116"-219"0,8-2 44 0,3 4 45 0,0 0-9 16,3 0-35-16,-2 0-30 16,-3 3-19-16,-7-1-6 15,-6 3-1-15,-4 0-23 16,-5 0-34-16,0 0-66 15,0 0-100-15,0 0-44 16</inkml:trace>
  <inkml:trace contextRef="#ctx0" brushRef="#br0" timeOffset="95868.16">13192 5723 295 0,'0'0'95'0,"0"0"-46"16,0 0 52-16,0 0-35 15,0 0-24-15,130-44-25 16,-99 40-17-16,-5 1-2 16,5 3-71-16,-6 0-84 15,-1 0-44-15</inkml:trace>
  <inkml:trace contextRef="#ctx0" brushRef="#br0" timeOffset="96269.71">13727 5599 192 0,'0'0'24'15,"0"0"12"-15,0 0 33 16,0 0 29-16,0 0-26 15,0 0-43-15,-72 13 3 16,72-4-2-16,0 5 15 16,0-2 12-16,2 2-17 0,12 1-4 15,-1-3-3-15,1 4-7 16,-3-4-7-16,-1 2-9 16,0 2 1-16,-6-3 7 15,1 1-4-15,-3-1-8 16,-2 0 2-16,0 1-4 15,0 2-4-15,-11-3 0 16,-9 0-4-16,-5-2-31 16,1-2-11-16,2-2 5 15,1-5-6-15,8-2-44 16,4 0-39-16,7 0-91 0,2-5 40 16</inkml:trace>
  <inkml:trace contextRef="#ctx0" brushRef="#br0" timeOffset="96671.9">13916 5583 237 0,'0'0'8'16,"0"0"22"-16,0 0 46 0,0 0 9 16,0 0-36-16,0 0 1 15,-14 49-9-15,20-31 0 16,6 1 8-16,1-5-3 16,1 4-10-16,-5-7 3 15,0 0-10-15,-6-2-10 16,-1-1-18-16,-2 1 10 15,0 1-10-15,0 4 5 16,-12 2 8-16,-5-1-12 16,-4-2 3-16,3-1-5 15,3-4 2-15,1-1-2 16,3-3-14-16,7 1-20 16,0-5-41-16,4 0-10 15,0 0 4-15,0 0-105 16,0 0-157-16</inkml:trace>
  <inkml:trace contextRef="#ctx0" brushRef="#br0" timeOffset="96965.4">14201 5601 293 0,'0'0'160'0,"0"0"-99"16,0 0 19-16,0 0 56 0,0 0-39 15,0 0-31-15,-13 91-5 16,9-64-12-16,-4 0-19 16,4-5-12-16,0 0-18 15,2-4 2-15,-1-2-2 16,3-3-34-16,0-2-55 15,0-1-56-15,0-6-18 16,0-2-30-16,0-2-82 16</inkml:trace>
  <inkml:trace contextRef="#ctx0" brushRef="#br0" timeOffset="97287.55">14351 5765 109 0,'0'0'260'16,"0"0"-251"-16,0 0 60 16,0 0 45-16,0 0-34 15,0 0-17-15,49 59-3 16,-30-50-7-16,4-7 3 16,-1 0 13-16,0-2-8 15,-2 0-20-15,-1 0-29 16,-6-7 0-16,-3-3-2 15,-4-5 1-15,-4 0 1 16,-2 0-9-16,0-4 0 0,0 0-3 16,-18-2-17-16,-11 4-7 15,-5 1-33-15,3 5-6 16,4 5 1-16,12 6 5 16,3 0-160-16,8 0-79 15,4 0 105-15</inkml:trace>
  <inkml:trace contextRef="#ctx0" brushRef="#br0" timeOffset="97751.4">14649 5716 217 0,'0'0'56'0,"0"0"-34"16,0 0 41-16,0 0 32 15,0 0-45-15,0 0-14 16,0 54-6-16,0-54 4 16,0 0 53-16,0-11-30 15,7-8-57-15,1-2 0 16,1-1 0-16,1 0-10 16,-4 1-11-16,1 6-11 15,-3 6 26-15,-2 7 6 16,-2 2 4-16,0 0 6 15,2 0 0-15,4 0 7 16,0 13 51-16,3 5-10 16,-1-2-1-16,4 1 1 0,3 0-1 15,3-7-7-15,0 1 2 16,0-4-23-16,2-4 4 16,-2-3-9-16,0 0 3 15,-3 0-13-15,1 0-8 16,-1-15 6-16,1 1-7 15,-3-7-5-15,1 0-3 16,-3-3-33-16,3 0-29 16,-6 4-40-16,3 2-50 15,-2 9-65-15,-4 2-183 16</inkml:trace>
  <inkml:trace contextRef="#ctx0" brushRef="#br0" timeOffset="98054.76">15077 5605 250 0,'0'0'71'0,"0"0"28"15,0 0 22-15,0 0-26 16,0 0-8-16,0 0-15 16,-11 99 2-16,11-84-5 15,0 0-25-15,0 1-1 16,8-1-14-16,6 0-8 15,1-2 4-15,-1-2-20 16,-1-5 1-16,-1 1-4 0,-6-4-2 16,5-1 1-16,-1-2-1 15,-2 0-7-15,-1 0-11 16,-1 0-15-16,6 0-18 16,-1-5-36-16,0-8-51 15,-2 2-38-15,-5-5-30 16,-4 2-37-16</inkml:trace>
  <inkml:trace contextRef="#ctx0" brushRef="#br0" timeOffset="98190.9">15077 5605 382 0</inkml:trace>
  <inkml:trace contextRef="#ctx0" brushRef="#br0" timeOffset="98292.43">15077 5605 382 0,'40'74'55'0,"-31"-74"46"0,9 0 24 0,-1-3-27 0,4 2-25 15,-6-2-47-15,-4 0-25 16,-4 0 2-16,-3 3-3 16,-2-5-30-16,-2 3-39 15,0-3-92-15,0-2-219 16</inkml:trace>
  <inkml:trace contextRef="#ctx0" brushRef="#br0" timeOffset="98495.28">15130 5523 193 0,'0'0'392'0,"0"0"-369"15,0 0 66-15,0 0 16 16,0 0-14-16,0 0-21 15,103-8-49-15,-92 8-20 16,-2 0-1-16,-3 0-19 16,4 0-67-16,-4 0-50 15,3 0-81-15,-5 0-174 16</inkml:trace>
  <inkml:trace contextRef="#ctx0" brushRef="#br0" timeOffset="119513.84">15188 939 232 0,'0'0'47'0,"0"0"-22"0,0 0 33 15,0 0 10-15,0 0-16 16,0 0-6-16,0 0-11 16,0 0 6-16,0 0 4 15,0 0-21-15,0 0-2 16,0 3-8-16,0 15 29 16,0 8-8-16,0 4-24 15,0 3 4-15,0 3-11 16,0-1-2-16,0 1 0 15,0 2-2-15,0-7 4 16,0-5-10-16,0-5 5 0,0-6-29 16,0-2-22-1,0-1-41-15,0-5-26 0,0-5-49 16,0-2 26-16,0 0 51 16</inkml:trace>
  <inkml:trace contextRef="#ctx0" brushRef="#br0" timeOffset="119854.42">15182 962 128 0,'0'0'65'0,"0"0"42"16,0 0 38-16,0 0-96 16,0 0 12-16,0 0-5 0,80-118-5 15,-63 107-5-15,6 2 8 16,2-2-3-16,-4 4-19 15,2 5 3-15,-3 0-26 16,-3 2-6-16,0 0-2 16,-2 0 3-16,-6 11-8 15,0 2 2-15,-5 3-7 16,-4 1 0-16,0 6-4 16,0-1 7-16,-6 0 2 15,-10-2-9-15,-4-4-8 16,0-4-12-16,5-7 29 15,-1 0-46-15,3-3-7 16,3-2-22-16,4 0-28 16,4 0-59-16,2-7-99 0</inkml:trace>
  <inkml:trace contextRef="#ctx0" brushRef="#br0" timeOffset="120517.34">15601 976 119 0,'0'0'87'16,"0"0"-18"-16,0 0-1 0,0 0 15 16,-21 113-36-1,19-97-14-15,0-1-13 0,2-8 10 16,0 2-13-1,0-5-15-15,0-4 5 0,0 2 11 16,0-2 4-16,0 0 13 16,0 0 2-16,0 0-10 15,0 0 6-15,0 0-9 16,0 0-4-16,0-6 1 16,0-7-13-16,4-8-1 15,5-3-1-15,5-2-1 16,1-9-5-16,6 2-1 15,1 0 1-15,0 4-2 16,0 0 5-16,3 4-1 0,-6 6-2 16,0 0 0-1,-7 9 5-15,-4 5-3 0,-4 3 5 16,-4 2-6-16,0 0-1 16,0 0-10-16,0 9-9 15,0 8 19-15,0 8 5 16,-12 4-1-16,-3 2-4 15,-3-2 0-15,-1 0-7 16,-2-2 7-16,3-5-1 16,5-1 2-16,7-8 2 15,-1-2-2-15,5 0 5 16,2-2 10-16,0 2-4 16,0 0 7-16,0 3-1 0,15-1 7 15,3 0 11 1,0 0-17-16,0 1-5 0,-1-1-14 15,1-1 0-15,0-6 6 16,-2-2-6-16,0-2-13 16,-3-2-57-16,0 0-26 15,1 0-45-15,-1 0-108 16,-2-12-42-16</inkml:trace>
  <inkml:trace contextRef="#ctx0" brushRef="#br0" timeOffset="120891.53">15969 904 150 0,'0'0'98'0,"0"0"-75"16,0 0-2-16,0 0 15 15,0 0 21-15,0 0 39 16,0 34-18-16,-6-17-27 15,0 6-2-15,-1-1 0 16,1 0-8-16,-4 3-11 16,6-1-8-16,-3 1-2 15,5-1-5-15,0-6-12 16,2 0 5-16,0-4-7 16,0-2 2-16,0 2 8 15,9 0 7-15,5-4 4 0,1-1 1 16,1-2-18-16,1-2 10 15,-1-3-10-15,-3-2-5 16,-1 0 0-16,-6 0-22 16,-1 0-23-16,-3 0-17 15,0 0-32-15,-2 0-40 16,0 0-31-16,0-2-88 16</inkml:trace>
  <inkml:trace contextRef="#ctx0" brushRef="#br0" timeOffset="121168.61">15955 1053 218 0,'0'0'69'0,"0"0"-3"0,0 0 29 15,0 0-12-15,0 0-31 16,0 0 8-16,10-4 3 15,7 4-7-15,-2 0 6 16,3 0-25-16,0 0-19 16,1 0-13-16,-2-2-3 15,-2 2-4-15,-4-2-13 16,-4 0-46-16,-5-1-15 16,-2-1-32-16,0-5-16 15,0 3-116-15</inkml:trace>
  <inkml:trace contextRef="#ctx0" brushRef="#br0" timeOffset="121344.89">15955 1053 82 0,'29'-118'96'0,"-29"118"-7"16,0-1-9-16,0-4 6 16,6 2 6-16,10-1-29 15,1-1-40-15,2 1-14 16,-2 2-9-16,6 2-2 15,-1 0-6-15,3 0-51 16,-2 0-59-16,2 0 2 0,2 11-63 16</inkml:trace>
  <inkml:trace contextRef="#ctx0" brushRef="#br0" timeOffset="121766.93">16395 951 82 0,'0'0'19'0,"0"0"58"16,0 0-14-16,0 0 7 16,0 0 1-16,0 0-20 15,-81 27-5-15,73-14 2 16,6 1 1-16,2 2-19 15,0 1 3-15,0 1 20 0,0-1-26 16,16 2 4-16,1-4 6 16,0 1-10-16,-5-1-3 15,2-2 7-15,-5 3-27 16,-3-3 3-16,2 1-5 16,-8-1-2-16,0 2 0 15,0-1 4-15,0 1 2 16,0-1 2-16,-14 0-3 15,1-3-4-15,-1-3-1 16,-1-1-16-16,-1 5-1 0,1-5-22 16,-1-1-8-1,5-2-13-15,5-4-32 0,3 0-1 16,3 0-68-16,0-3-144 16</inkml:trace>
  <inkml:trace contextRef="#ctx0" brushRef="#br0" timeOffset="122250.78">16630 984 178 0,'0'0'17'0,"0"0"37"15,0 0 17-15,0 0-4 16,0 0-38-16,0 0-9 16,-13-6 7-16,8 6-5 15,0 6 8-15,3 6 6 16,0-1-12-16,0-1-2 16,2 0-12-16,0 1-7 15,0 0 11-15,0 2 12 16,8 1-6-16,4-1 36 15,-1 3-28-15,-2-1-2 0,2-2-2 16,-4-1 0 0,-3-1 7-16,-2 0-18 0,-2-2-6 15,0 2-7-15,0-2 0 16,0 0 23-16,-2 1-14 16,-11-3-3-16,-3 2 3 15,-1-2-9-15,1 1-2 16,3-3-11-16,1 0-20 15,3-1-2-15,3-1-13 16,6-3-24-16,0 0-9 16,0 0 9-16,0 0-94 15,11-9-28-15,9-9 3 16</inkml:trace>
  <inkml:trace contextRef="#ctx0" brushRef="#br0" timeOffset="122508.72">16873 967 173 0,'0'0'135'16,"0"0"-72"-16,0 0 49 16,0 0 5-16,0 0-23 15,0 0-26-15,-23 106-20 16,23-86-24-16,0 3-3 15,0-3-13-15,0 0-8 16,0 2 7-16,0-2-7 0,0-3-22 16,0-5-30-16,0-1-45 15,9-6-36-15,0-5-58 16,4 0-27-16</inkml:trace>
  <inkml:trace contextRef="#ctx0" brushRef="#br0" timeOffset="122838.7">17064 1093 79 0,'0'0'177'16,"0"0"-135"-16,0 0 23 16,0 0 51-16,0 0-30 0,0 0-20 15,0 85-18 1,18-74 12-16,0-6 15 0,2-1-23 15,3-4-5-15,-4 0-14 16,-1 0-11-16,-5 0 0 16,-3-9-15-16,-6-2 13 15,-2-4 0-15,-2-1-4 16,0-4 1-16,0 2-17 16,-16-2-4-16,-3 2-10 15,-6 5-23-15,0 4 3 16,3 5-14-16,9 4-30 15,4 0-55-15,7 0-38 16,2 0-61-16,0 0 6 16</inkml:trace>
  <inkml:trace contextRef="#ctx0" brushRef="#br0" timeOffset="123285.19">17285 1136 75 0,'0'0'54'0,"0"0"12"16,0 0 35-16,0 0 13 15,0 0-33-15,0 0-33 16,4 58-10-16,-2-58 16 16,3-5 18-16,0-13-31 15,3-4-35-15,1 0-6 0,3-3-10 16,1 3 1-16,-3 7-19 15,0 3 0-15,-6 8 22 16,3 4 6-16,-3 0 9 16,4 0 2-16,2 0 14 15,1 3 7-15,3 10-3 16,1 0 8-16,1 2 13 16,2-3-16-16,0 1 7 15,-1-6-5-15,-1 0-8 16,-5-3 1-16,-1-4-21 15,-6 0 8-15,-2 0 3 16,0 0 3-16,2 0 11 0,1-11-11 16,-1-3-17-16,4-5-5 15,2-4-3-15,-1-3-31 16,5-5-51-16,1 1-77 16,1-1-94-16,-1 6-248 15</inkml:trace>
  <inkml:trace contextRef="#ctx0" brushRef="#br0" timeOffset="123475.4">17766 1028 355 0,'0'0'91'0,"0"0"11"16,0 0-2-16,0 0-55 0,-2 135-26 15,2-116-16-15,0 2-6 16,0-8-81-16,0-7-59 16,2-3-145-16</inkml:trace>
  <inkml:trace contextRef="#ctx0" brushRef="#br0" timeOffset="123639.62">17871 868 324 0,'0'0'0'0,"0"0"-113"0,0 0-76 16</inkml:trace>
  <inkml:trace contextRef="#ctx0" brushRef="#br0" timeOffset="124436.08">18653 908 225 0,'0'0'107'16,"0"0"-107"-16,0 0 8 16,0 0 27-16,0 0 35 15,0 0-16-15,-29 106-14 16,23-73-19-16,-4-2 12 16,1 0-10-16,3-7-10 0,0-1-7 15,-2-9-6-15,4-6 3 16,-1-4-3-16,3-1 0 15,-2-3-1-15,0 0 2 16,-4 0 14-16,2-7-4 16,-3-13-11-16,3-6-1 15,1-4-18-15,2-3 0 16,3-5 2-16,0-2 3 16,0 2-18-16,0 4-24 15,14 8 56-15,3 10 14 16,4 6-9-16,-1 1 2 15,3 6 14-15,-2 3 9 0,-2 0-5 16,-2 0-20 0,-5 4-3-16,-6 10-4 0,-4 2-4 15,-2 1 6-15,0-1 8 16,-6 0 0-16,-13-1 0 16,-2-3-8-16,1-1-9 15,-1-3-24-15,4 1-50 16,3-5-122-16,5-1-26 15</inkml:trace>
  <inkml:trace contextRef="#ctx0" brushRef="#br0" timeOffset="124850.78">18724 1263 104 0,'0'0'177'16,"0"0"-113"-16,0 0 24 15,0 0 14-15,0 0-48 16,0 0-36-16,52-96 3 16,-37 67-1-16,1-2 7 15,1-3-3-15,1 1-11 16,0 2-1-16,2 1-11 15,-2 6 4-15,-5 7-2 16,-2 8-3-16,-6 4 8 16,-5 5-4-16,3 0-1 0,-3 0-3 15,2 5-30-15,2 14 30 16,0 9 5-16,1 1-3 16,1 2 17-16,-2 2-14 15,2 0-5-15,-2-3 5 16,0-4-5-16,-4 1-14 15,0-5-52-15,0-4-32 16,0 0-44-16,-2-11-57 16,-14-7-19-16</inkml:trace>
  <inkml:trace contextRef="#ctx0" brushRef="#br0" timeOffset="125467.53">18829 1136 225 0,'0'0'124'0,"0"0"-71"16,0 0 8-16,0 0 5 16,0 0-26-16,0 0-20 15,142-47-1-15,-110 36-13 16,-5 2-6-16,-3 0 1 16,-7 2-1-16,0 6-7 15,-4 1-5-15,-5 0 2 16,4 0-11-16,-3 4 8 15,-3 13 0-15,1 2 2 16,-2-2 4-16,-5 1 7 16,2-7 4-16,-2-2-4 0,0-2-5 15,0-5 5-15,0 0 2 16,0-2 11-16,0 0-9 16,0 0 22-16,0 0 9 15,0-4-5-15,0-12-30 16,4-9 0-16,5-1 1 15,7-5 4-15,3-3-5 16,4 5-6-16,-1 5 0 16,3 3-3-16,-1 8 9 15,-4 4 0-15,-1 7 1 16,-9 2 14-16,-5 0-15 16,-3 0-9-16,-2 0 3 15,0 11-9-15,0 9-20 0,-11 4 32 16,-12 4-34-16,-3 1-2 15,1-3 31-15,5-5-15 16,4-4 23-16,8-8 5 16,3-2 28-16,5 0 2 15,0 0-1-15,0 1 3 16,7 3 14-16,9 1 6 16,3-2 2-16,2 1-28 15,-1 1 1-15,-3-5-19 16,2 2-13-16,-6-8-9 15,1 3-75-15,-1-4-22 16,-1 0-60-16,0 0-89 0</inkml:trace>
  <inkml:trace contextRef="#ctx0" brushRef="#br0" timeOffset="125952.66">19576 955 261 0,'0'0'67'16,"0"0"-27"-16,0 0 27 16,0 0-19-16,0 0-24 15,0 0-24-15,62 19-6 16,-62 4 6-16,-14 7 2 16,-5-1 6-16,-2 2 13 15,3-2-9-15,5-3-4 0,5-1 0 16,2-7 14-16,2-2-5 15,4-6 1-15,0-1-7 16,0-4 0-16,0-3-6 16,0 0-5-16,-2 0 4 15,0-2-2-15,-1 0-2 16,-1 3-5-16,-2-3-75 16,-8 0 20-16,-1 0-2 15,-4-5-22-15,6-8 33 16,5-2 51-16,5 1 9 15,3 3 33-15,0 5-12 16,0 1 20-16,0 1-11 0,5 1-14 16,10 1 25-16,3 0 1 15,2-1 9-15,2 3-10 16,1-2-22-16,2 2-8 16,0 0 4-16,-2 0-17 15,-3 0-5-15,-2 0-2 16,-2 0-41-16,-1 0-68 15,1-4-74-15,-1-3-167 16</inkml:trace>
  <inkml:trace contextRef="#ctx0" brushRef="#br0" timeOffset="126145.74">19832 1028 166 0,'0'0'115'0,"0"0"-62"0,0 0 46 16,0 0 2-16,0 0-43 16,-9 135-37-16,7-104-13 15,2-3-8-15,0 1-6 16,0-1-49-16,0-11-156 16,0-5-102-16</inkml:trace>
  <inkml:trace contextRef="#ctx0" brushRef="#br0" timeOffset="126468.98">19950 1267 295 0,'0'0'89'0,"0"0"-81"16,0 0 46-16,64-116 13 15,-46 83-18-15,2-5-25 16,-2 5-16-16,-3 0-3 15,1 3 5-15,0 8 11 16,-5 6-6-16,0 9 26 16,-7 6-12-16,-1 1-12 15,-1 0-3-15,0 0-6 16,4 6-1-16,4 15 1 16,-1 0 17-16,-3 7-22 0,-2 1 0 15,2 1 7 1,-4 2-10-16,0-1-7 0,-2-2-41 15,0-7-32-15,0-2-29 16,0-5-73-16,-2-8-30 16</inkml:trace>
  <inkml:trace contextRef="#ctx0" brushRef="#br0" timeOffset="126902.72">20104 1132 331 0,'0'0'197'0,"0"0"-165"16,0 0 43-16,0 0-4 0,0 0-38 15,120-52-31-15,-96 41-2 16,0 0-41-16,1 0-16 16,-2-3-12-16,-1 3 0 15,0 1-45-15,-4-2 44 16,-3 3 38-16,-3 4 11 15,-6 3 21-15,-6 2 33 16,0 0 13-16,0 0-8 16,0 0-32-16,-2 13 30 15,-10 12 69-15,-5 9-40 16,1 3-12-16,3 0-18 16,2-4 14-16,6-7-7 15,3-4 9-15,2-4 20 0,0-4-9 16,0-6-33-16,2-1-3 15,8-2-9-15,-2-1-17 16,1-2 15-16,1 3-14 16,3-2-2-16,5-3-22 15,1 0-19-15,6 0-41 16,4-3-55-16,2-15-74 16,-2-2-56-16</inkml:trace>
  <inkml:trace contextRef="#ctx0" brushRef="#br0" timeOffset="127074.61">20696 1016 311 0,'0'0'121'16,"0"0"-39"-16,0 0-14 16,0 0 13-16,-15 145-38 15,10-112-32-15,2-5-11 16,3-3 0-16,0-3-72 15,0-10-71-15,0-7-228 16</inkml:trace>
  <inkml:trace contextRef="#ctx0" brushRef="#br0" timeOffset="127250.84">20816 960 449 0,'0'0'126'0,"0"0"-124"0,0 0-2 16,0 0-19-16,0 0-8 15,0 0-151-15,-14 22-175 16</inkml:trace>
  <inkml:trace contextRef="#ctx0" brushRef="#br0" timeOffset="132251.25">15950 5512 359 0,'0'0'38'0,"0"0"-29"0,0 0-6 15,0 0 83-15,0 0-28 16,0 0-26-16,0 0-2 16,0 123 0-16,0-101-3 15,0-4 8-15,0-8-20 16,0 2-5-16,0-3 4 15,0-4-12-15,0-4 3 16,0 1-4-16,0-2-1 16,0 0 8-16,0 0-1 15,0 0 3-15,0 0 4 16,0 0-14-16,-2-10-20 16,0-11 12-16,2-5 3 15,0-3 2-15,0-7-10 0,0-6 6 16,0 0 0-16,0-3-7 15,11 2 14-15,5 5 0 16,-1 8 0-16,3 5 1 16,-1 12 4-16,0 1 5 15,0 8 7-15,3 1-10 16,-2 3 9-16,-2 0-11 16,0 0-3-16,-10 9-2 15,-2 10-4-15,-4 0-8 16,0 8 5-16,-2 5 7 15,-20 1-1-15,-1 1 0 16,-3-6-16-16,-1-6-28 0,3-6-78 16,5-4 14-1,4-8-72-15,11-4-56 0</inkml:trace>
  <inkml:trace contextRef="#ctx0" brushRef="#br0" timeOffset="132667.62">16195 5669 155 0,'0'0'210'0,"0"0"-169"0,0 0 19 16,0 0 23-16,0 0-25 15,0 0-29-15,36-90-5 16,-27 63-2-16,5 2 17 16,-4 1 2-16,6 3-12 15,2 0-16-15,0 1-9 16,1 1-1-16,0 6-2 16,-7 6 3-16,-2 6-3 15,-6 1-1-15,-1 0-1 16,-1 0-5-16,0 6-4 15,2 15 5-15,0 4 5 16,2 7 3-16,-4 4 19 16,0 1-15-16,-2 4-6 0,0-1-2 15,0 0-2-15,0-7-26 16,-10-1-34-16,0-13-49 16,1-5-27-16,-5-7-40 15,3-7-22-15</inkml:trace>
  <inkml:trace contextRef="#ctx0" brushRef="#br0" timeOffset="132740.41">16195 5669 211 0</inkml:trace>
  <inkml:trace contextRef="#ctx0" brushRef="#br0" timeOffset="132851.29">16195 5669 211 0,'80'-48'134'0,"-80"46"-95"0,5-3 47 0,10 1 6 15,6-1-43-15,4 1-4 0,0 2-22 16,4 2-20-16,0 0-3 15,-2 0-2-15,-4 0-53 16,-3 0-22-16,-5 0-79 16,-4 0-42-16</inkml:trace>
  <inkml:trace contextRef="#ctx0" brushRef="#br0" timeOffset="133956.74">17106 5411 366 0,'0'0'35'0,"0"0"-7"0,0 0 67 15,0 0-15-15,0 0-18 16,0 0-38-16,50-26-11 16,-50 30-13-16,0 14 5 15,0 5-5-15,0 5 8 16,-5 1-3-16,-6 5 14 15,-2 0-10-15,2-6-9 16,1 1 8-16,6-6-7 16,2-6 14-16,2 0 0 15,0-7 0-15,0-1 6 16,2-3-17-16,14 1 4 16,1-4 15-16,1-1-13 15,3-2-6-15,-6 0-4 0,-1 0-38 16,-6 0-52-16,-5 0-34 15,-3-2-17-15,0-5-89 16</inkml:trace>
  <inkml:trace contextRef="#ctx0" brushRef="#br0" timeOffset="134118.01">17071 5579 13 0,'0'0'215'0,"0"0"-210"0,0 0-5 16,0 0 9 0,0 0 15-16,134-3-24 15,-107 3-75-15</inkml:trace>
  <inkml:trace contextRef="#ctx0" brushRef="#br0" timeOffset="134374.27">17490 5498 538 0,'0'0'69'15,"0"0"-9"-15,0 0 28 16,-27 132-52-16,23-105-33 16,2-3-3-16,-1-8-75 15,3-7-49-15,0-6-122 16</inkml:trace>
  <inkml:trace contextRef="#ctx0" brushRef="#br0" timeOffset="134536.18">17590 5264 355 0,'0'0'131'0,"0"0"-131"16,0 0-122-16,0 0 59 15,0 0-126-15</inkml:trace>
  <inkml:trace contextRef="#ctx0" brushRef="#br0" timeOffset="134917.5">17700 5652 150 0,'0'0'117'0,"0"0"-117"15,0 0 42-15,0 0 65 16,60-140-29-16,-43 109-26 16,-1-3-28-16,-1 3 12 15,-1 4 11-15,-1 7-10 16,-4 9-8-16,-2 5-2 16,-3 3-9-16,1 3-7 15,-1 0-8-15,0 0 6 16,-1 0-3-16,1 12-3 15,3 12 4-15,2 7 23 16,-3 4 14-16,3 7-24 16,1 4 10-16,-6-4-16 0,-2 0-13 15,0-6-1 1,-2-10 0-16,0-5-58 0,0-8-21 16,0-7-45-16,0-3-76 15,0-3-69-15</inkml:trace>
  <inkml:trace contextRef="#ctx0" brushRef="#br0" timeOffset="135101.41">17804 5552 321 0,'0'0'264'0,"0"0"-233"0,0 0 12 15,0 0 28-15,0 0-33 16,0 0-28-16,98-2-10 15,-74-2-28-15,3 1-45 16,0-6-42-16,2 0-79 16,0-4-124-16</inkml:trace>
  <inkml:trace contextRef="#ctx0" brushRef="#br0" timeOffset="135333.31">18130 5461 207 0,'0'0'106'0,"0"0"-29"0,0 0 36 16,0 0-2-16,0 0-11 15,-23 129-33-15,23-109 7 16,2-4-12-16,11-3-28 16,3-2-16-16,2 0-18 15,2-6-7-15,2-2-5 16,3-3-77-16,-5 0-22 15,0 0-42-15,-4-3-95 16,-7-13-58-16</inkml:trace>
  <inkml:trace contextRef="#ctx0" brushRef="#br0" timeOffset="135667.9">18359 5449 261 0,'0'0'76'16,"0"0"-34"-16,0 0 67 15,0 0-16-15,0 0-4 16,-44 125-36-16,41-103 9 16,3-2 7-16,0-1-2 15,0-4-13-15,0-1-19 16,3-3-10-16,7-1-7 15,3-1 7-15,3 1-12 0,-1-5-13 16,2-2 0-16,-5-3 0 16,0 0-4-16,-1 0-24 15,1 0-10-15,-4 0-25 16,-1-8-44-16,-5-11-57 16,-2 3-57-16,0-8-163 15</inkml:trace>
  <inkml:trace contextRef="#ctx0" brushRef="#br0" timeOffset="135843.04">18359 5449 204 0,'-40'85'320'0,"51"-85"-316"0,7 0 27 15,-5 0 33-15,3 0-10 16,-5 0-39-16,-3 0-15 15,0 0-75-15,-6-2-17 16,-2-5-78-16,0 0-125 16</inkml:trace>
  <inkml:trace contextRef="#ctx0" brushRef="#br0" timeOffset="135991.87">18386 5432 211 0,'0'0'76'16,"0"0"39"-16,0 0 35 15,0 0-64-15,0 0-32 16,0 0-25-16,66-2-24 0,-52 2-5 16,-5 0-2-1,-1 0-132-15,-3 0-211 0</inkml:trace>
  <inkml:trace contextRef="#ctx0" brushRef="#br0" timeOffset="149235.96">16765 5402 62 0,'0'0'73'0,"0"0"-23"16,0 0-30-16,0 0 6 15,0 0 5-15,0 0 13 16,0 0 0-16,0 5-7 16,0-5-8-16,0 0-11 15,0 0-11-15,0 0-7 16,0 0-2-16,0 0-1 15,0 0 3-15,0 0 0 16,0 0 7-16,0 0 3 16,0 0 10-16,0 0-2 15,0 0 3-15,0 0-6 16,-2 0-2-16,-2 9-4 16,0 5 12-16,-3 1 2 15,3 3-14-15,-1 1-1 0,5 2 11 16,-3-3 1-16,1 2-11 15,0 0-5-15,-2-2 1 16,2-1 2-16,-1 3-4 16,1 0-1-16,-2 1-2 15,2-3 0-15,0-1-1 16,-3-5 1-16,5-2 0 16,-3-3 0-16,1-3-11 15,2-1 8-15,-2-1-19 16,2-2 8-16,0 0 4 15,0 0 0-15,0 0 4 16,0 0 0-16,0 0-1 0,0 0-16 16,0 0-19-1,0 0 12-15,0-7-9 0,0-4 24 16,0-2 15-16,0-1 0 16,0-2-6-16,0-3 5 15,0-1 2-15,2 0 11 16,3 0-2-16,2-3-8 15,-3 2 0-15,3-2 8 16,-1 1 288-16,1 2-294 16,4 0-4-16,-2 0 6 15,3-3-4-15,-2 4 1 16,1-2 10-16,3 4-12 16,-1 1-1-16,3 2 4 15,1 3-4-15,-1 0 2 16,0 0-2-16,0 2 0 0,-6 3-1 15,4 1 0-15,-3 3-3 16,0 2 2-16,-5 0-4 16,2 0-2-16,-4 0 0 15,3 0-3-15,-3 0 5 16,0 0-2-16,1 2 6 16,-2 7 2-16,-1-1 0 15,0 1-1-15,-2 5-6 16,0-3-15-16,0 2 18 15,0 3 0-15,-12-1-7 0,-7 1-5 16,-2 2 4 0,-1-3-40-16,-5 1 2 0,3-3 8 15,4-3 22-15,0-3 4 16,9-5-1-16,4-2 12 16,1 0 5-16,3 0 8 15,1 0 2-15,-1 0 5 16,1 0 19-16,2 0-8 15,0 0-12-15,0 0-3 16,0 0-6-16,0 0-1 16,0 0-4-16,0 0 0 15,0 0 12-15,5 0 9 16,2 7-4-16,2 3 3 16,-1 1-7-16,1 6 7 15,3-2 7-15,-2 1-7 0,4 1-2 16,-1-1-2-16,-2 0-2 15,3-4 2-15,-5 0-2 16,2-1 6-16,-4-5-7 16,-3 1-9-16,0 0 0 15,1-3 5-15,-3 1 1 16,4 0 11-16,0 1-2 16,-2 0 1-16,0-1-3 15,1 2-8-15,-1-3 1 16,0 1-9-16,-2-3-1 15,1 0 0-15,0-2 0 16,-1 0-30-16,0 0-27 0,0 0-40 16,0 0-64-16,-2 0-174 15</inkml:trace>
  <inkml:trace contextRef="#ctx0" brushRef="#br0" timeOffset="162585.19">19268 5570 64 0,'0'0'72'0,"0"0"-7"16,0 0-11-16,0 0-24 16,0 0-11-16,0 0-9 15,0 0 4-15,0 0 5 16,-14 42 18-16,14-42-4 0,0 0 4 16,0-11-37-16,0-2 4 15,0-8-3-15,0 2-1 16,0-4-3-16,5-1 3 15,2 0-4-15,-3 0 4 16,3 5 1-16,1 1-1 16,-1 4-1-16,0 4 1 15,-2 0-3-15,-1 6 3 16,-2 2 0-16,-2 2-2 16,0 0 2-16,0-3-12 15,0 3-9-15,0 0-3 16,2 0 3-16,0 3 12 15,5 10 9-15,-2 5 0 0,2 0 15 16,-3 4-9 0,-2-1 10-16,0 1-4 0,-2-4 5 15,0-3 3-15,2 3 0 16,-2-1-4-16,3-1 16 16,1 0-14-16,3-3-3 15,0-4-2-15,4-2-5 16,-1-3 7-16,2-1-1 15,1-3 9-15,3 0 10 16,-3 0-5-16,3-7 1 16,-1-9-15-16,-1-1 7 15,-3-6-4-15,0 1-7 16,-4-1 7-16,2-2-14 16,-3 2-1-16,-1-2-1 15,1-2-1-15,2 3-6 0,0 1-3 16,-1 4-25-16,1 0-22 15,0 6-44-15,-2 4-99 16,-4 2-55-16</inkml:trace>
  <inkml:trace contextRef="#ctx0" brushRef="#br0" timeOffset="163387.25">19758 5364 116 0,'0'0'58'0,"0"0"-6"16,0 0 40-16,0 0-10 16,0 0-39-16,0 0-17 15,-18 66 5-15,10-47-5 16,-2 4 7-16,1-2-7 15,3-2 0-15,2 1 0 16,1-4 4-16,3-3-10 16,0 0 7-16,0-4-3 15,0-2-8-15,0-1 6 16,0-1 6-16,11 1-8 0,2 3 28 16,-1-4-26-16,3 2-4 15,-1-5-4-15,1-2-7 16,1 0 0-16,-3 0-4 15,-1 0-3-15,-1 0 0 16,-5 0-16-16,1 0-38 16,-2 0-11-16,-3 0-18 15,-2 0-31-15,0 0-21 16,2 0-61-16,-2 0-45 16</inkml:trace>
  <inkml:trace contextRef="#ctx0" brushRef="#br0" timeOffset="163702.53">19713 5487 19 0,'0'0'125'15,"0"0"-50"-15,0 0 17 16,0 0 12-16,0 0-16 16,0 0-11-16,67-5-6 15,-51 5-21-15,-1 0-19 16,1 0-16-16,-1-1-9 0,-3-2-2 16,-1 3-4-16,-2-1-23 15,-5-2-36-15,1 3-37 16,-5-2-55-16,0 0-44 15,0-3-38-15</inkml:trace>
  <inkml:trace contextRef="#ctx0" brushRef="#br0" timeOffset="163913.11">19713 5487 70 0,'71'-126'74'15,"-71"122"2"-15,12 1 15 0,-1-2-10 16,5 3-3 0,-3 0-28-16,5-1-35 0,2 3-9 15,0 0-3-15,5 0-3 16,-1-2-16-16,2 2-47 16,-1 0-56-16,0 0-13 15,-3 0-51-15</inkml:trace>
  <inkml:trace contextRef="#ctx0" brushRef="#br0" timeOffset="164201.47">20123 5406 82 0,'0'0'65'16,"0"0"18"-16,0 0 0 0,0 0-27 15,-55 112 5-15,43-87-18 16,4-5 0-16,1 0 0 15,3-4 4-15,2-5 11 16,2-2-10-16,0 0-19 16,0-1 3-16,0 3 15 15,4-1 4-15,11-1-3 16,3-3-16-16,2 1-12 16,2-5-6-16,5 0-13 15,2-2-1-15,5 0-27 16,3 0-104-16,-1 0-129 15,2 0-205-15</inkml:trace>
  <inkml:trace contextRef="#ctx0" brushRef="#br0" timeOffset="177302.8">20573 5364 479 0,'0'0'37'0,"0"0"-11"16,0 0 33-16,0 0-11 15,0 0-34-15,0 0-3 16,0 0 32-16,0 42-7 16,0-37 2-16,0 0 5 15,0-1-14-15,0 1-1 0,0 0-3 16,0 2-11-16,0 1 3 15,-6 3-12-15,-6 3 1 16,1 1 4-16,-2 8-5 16,2-1 5-16,-2 3-10 15,-1-4 1-15,5 2 1 16,1-6 1-16,5-3 0 16,3-1 8-16,0-2-10 15,0-4 9-15,0 2 0 16,0-3-4-16,7 1 14 15,2 0-3-15,4 0 4 16,0-3 5-16,8 1-12 0,-4-2 0 16,1-1-3-16,-5-2-8 15,1 0 3 1,-1 0-6-16,-1 0-10 0,1 0-13 16,3-5-47-16,1-4-88 15,1 0-107-15,-5 6-97 16</inkml:trace>
  <inkml:trace contextRef="#ctx0" brushRef="#br0" timeOffset="177716.15">20771 5725 262 0,'0'0'78'0,"0"0"-78"15,0 0 69-15,0 0 25 16,0 0-38-16,0 0-11 16,81-90-6-16,-70 67 11 15,5-1-10-15,-1-3-26 16,3-4-3-16,5-1-11 16,-4 2 6-16,1 4-6 15,-7 9 1-15,-3 3 5 16,-3 9-4-16,-5 1 2 15,-2 4 6-15,0 0 3 16,0 0-4-16,0 0-9 0,0 0-5 16,0 11 5-16,0 13 14 15,2 0-4-15,-2 7 7 16,2 0-8-16,-2 3 0 16,0-5-6-16,0-1-3 15,0-3 0-15,0-5-5 16,0-3-36-16,0-3-23 15,0-3-25-15,0-6-29 16,0 0-104-16,0-5-79 16</inkml:trace>
  <inkml:trace contextRef="#ctx0" brushRef="#br0" timeOffset="177910.98">20874 5603 306 0,'0'0'159'0,"0"0"-135"16,0 0-4-16,0 0 41 15,0 0-20-15,0 0-21 16,69-24-20-16,-46 21 0 16,2 1-44-16,4 2-91 15,-4 0-104-15</inkml:trace>
  <inkml:trace contextRef="#ctx0" brushRef="#br0" timeOffset="178595.72">21908 5363 5 0,'0'0'223'0,"0"0"-218"16,0 0 22-16,0 0 57 16,0 0-14-16,0 0-22 15,0-16-1-15,0 16-30 0,0 5 1 16,0 10 40 0,0 3-21-16,0 4 4 0,0 5-5 15,0 4-2-15,0 0 1 16,0 0-12-16,0-1-13 15,0-6-3-15,0 0-6 16,0-6-1-16,0-5 1 16,0-4 2-16,0-4-6 15,0-3-2-15,0 0-28 16,0-2-6-16,0 0-5 16,0 0 5-16,-2 0-11 15,-1 0-36-15,1-13-6 0,2 2 60 16,-2-5 9-1,2-2-4-15,0 1-49 0,0-7 5 16,0-1-30-16,0 0 12 16</inkml:trace>
  <inkml:trace contextRef="#ctx0" brushRef="#br0" timeOffset="178629.08">21908 5363 18 0</inkml:trace>
  <inkml:trace contextRef="#ctx0" brushRef="#br0" timeOffset="178832.19">21908 5363 18 0,'-13'24'63'0,"13"-35"5"0,0-1-11 15,0 5-9-15,0-1 7 16,8 1-17-16,2 1 4 15,1 1 12-15,2 1-1 16,3-3-14-16,1 5-19 16,3-2 19-16,1-1-1 0,0 0-20 15,2 3 16-15,2-2-11 16,-5 1-7-16,2 3-12 16,-4-2-4-16,-3 2 0 15,-1 0-4-15,-10 0-40 16,1 0-31-16,-5 0-30 15,0 0-68-15,0 9 26 16,-3 5-13-16</inkml:trace>
  <inkml:trace contextRef="#ctx0" brushRef="#br0" timeOffset="179085.4">21879 5477 295 0,'0'0'29'15,"0"0"22"-15,0 0 19 16,0 0 0-16,0 0 10 16,0 0-22-16,76 0-36 15,-53 0-8-15,-4-3-14 16,-3 1 0-16,-3 2-48 15,-1 0-42-15,-4 0-82 0,1 5-32 16</inkml:trace>
  <inkml:trace contextRef="#ctx0" brushRef="#br0" timeOffset="179518.37">22075 5607 24 0,'0'0'158'16,"0"0"-153"-16,0 0 12 16,0 0 30-16,0 0-12 15,0 0-12-15,107-122-11 16,-89 100-1-16,-1-3 14 16,2-2-7-16,-1 3-12 15,-1 1-2-15,-3 8 1 0,-1 4 9 16,-2 4 6-16,-4 3-7 15,-5 1 2-15,1 3 5 16,-3 0 2-16,2 0 0 16,-2 0-4-16,2 0 11 15,2 3-12-15,-2 8-2 16,5 3 13-16,-3 1-2 16,1 3-5-16,0 6 4 15,-3-1-4-15,2 3 4 16,-2-2-11-16,0 2-12 15,-2-2 4-15,0 1-6 16,0-6-3-16,0 0-13 16,0-7-39-16,0 0-9 0,0-5-13 15,0-5-30-15,0 0-33 16,-4-2-7-16,-2 0 23 16</inkml:trace>
  <inkml:trace contextRef="#ctx0" brushRef="#br0" timeOffset="179740.55">22225 5517 110 0,'0'0'167'16,"0"0"-112"-16,0 0-4 16,0 0-6-16,0 0 1 0,0 0 0 15,33-5-8-15,-16 5-24 16,4 0 7-16,1 0-18 15,0 0-2-15,0 0-2 16,-1 0-39-16,-2 0-27 16,0 0-32-16,1 0-41 15,-3 0-19-15</inkml:trace>
  <inkml:trace contextRef="#ctx0" brushRef="#br0" timeOffset="180202.03">22626 5413 23 0,'0'0'65'0,"0"0"0"15,0 0 15-15,0 0 7 0,0 0-10 16,0 0-4-16,-4-21-49 16,-2 21-20-16,4 0 11 15,-2 0 1-15,-3 0 4 16,-1 9-3-16,0 1-6 15,2 1 4-15,1-1-8 16,5-1-5-16,0-3-2 16,0-2 0-16,0 3 0 15,0 3 10-15,0-1-5 16,3-1 6-16,5 0-4 16,4 4 5-16,-1 0 8 15,3-2-17-15,-1 2 7 0,-3-3 18 16,2-2-14-16,-7-1-3 15,-1 0-7-15,-2-3 1 16,-2 1-4-16,0 1 4 16,0 2-3-16,0 2-2 15,-9-1 3-15,-5 3 5 16,1 1-6-16,1-6-2 16,-2 1-17-16,5-5-10 15,3-2-19-15,-2 0-11 16,6 0-6-16,0 0-14 15,2 0-122-15,0-11-59 16</inkml:trace>
  <inkml:trace contextRef="#ctx0" brushRef="#br0" timeOffset="180619.84">22886 5380 103 0,'0'0'88'0,"0"0"-28"16,0 0 12-16,0 0 31 16,0 0-27-16,0 0-11 0,-31 97-12 15,24-78-16 1,1 0 3-16,2 0-10 0,-4 2-7 15,6-6-2-15,0-2-11 16,2-1 4-16,0-4 0 16,0-1 1-16,0 2-1 15,0-5-7-15,0 3 3 16,6-2 3-16,4-4-8 16,1 2 11-16,5-1-12 15,1-2 1-15,1 2 0 16,2-2-1-16,-2 0-3 15,-5 0-1-15,-3 0-17 16,-6 0-22-16,-2 0-33 16,0 0-11-16,-2 0-18 15,2 0-39-15,-2 0-72 0</inkml:trace>
  <inkml:trace contextRef="#ctx0" brushRef="#br0" timeOffset="180901.74">22832 5521 236 0,'0'0'35'0,"0"0"-21"0,0 0 39 15,0 0-3-15,0 0 1 16,0 0-34-16,121-20-12 16,-109 17-5-16,-6-2 0 15,-4 4-13-15,-2-1-50 16,0-1-18-16,0-2-131 16</inkml:trace>
  <inkml:trace contextRef="#ctx0" brushRef="#br0" timeOffset="181129.8">22832 5521 264 0,'52'-136'25'16,"-46"133"18"-16,4 1 45 15,1 2 6-15,2 0-23 16,3 0-29-16,-1 0-10 15,1 0-4-15,-3 0-3 16,3 0-11-16,-3 0-14 16,1 0 0-16,1 0-8 15,-1 0-81-15,3 0-60 16,1 0-95-16</inkml:trace>
  <inkml:trace contextRef="#ctx0" brushRef="#br0" timeOffset="181801.64">23512 5304 148 0,'0'0'99'0,"0"0"-91"15,0 0 6-15,0 0 62 0,0 0-6 16,0 0-23-16,16 114 3 15,-10-76-21-15,-1-4 18 16,2-3-4-16,-3-6-9 16,3-8-17-16,-3-4-9 15,1-3 2-15,-1-6-3 16,-2-2-7-16,-2-2 0 16,2 0 1-16,1 0 13 15,0 0 3-15,1-2 1 16,2-16-11-16,3-6-3 15,5-6-3-15,1-1-1 16,-1 0 0-16,1 0 2 16,1 3-2-16,-5 0 0 0,2 6 1 15,-1 2-4-15,-4 7 2 16,1 1-5-16,-2 5-9 16,-2 5-37-16,1 0-55 15,-4 2-93-15,3 0-87 16</inkml:trace>
  <inkml:trace contextRef="#ctx0" brushRef="#br0" timeOffset="182270.26">23748 5570 208 0,'0'0'119'0,"0"0"-116"16,0 0-3-16,0 0 36 15,0 0-18-15,0 0-7 16,73-112-6-16,-54 91-4 16,-3 0 1-16,-1 2 10 15,1 2 16-15,-3 4 5 16,-2 3-17-16,-2 0-3 15,0 3 0-15,-3 3-10 16,1 1-2-16,-5 3-1 0,1 0 0 16,-3 0 0-16,2 0 2 15,1 0 3-15,1 0 18 16,0 12 2-16,0 4 1 16,1 1-1-16,1 4-5 15,0-2-3-15,0 5 6 16,0-3-4-16,-1 1-4 15,-3-2-13-15,2 0 4 16,-4 1-6-16,0-2 0 16,0-1-16-16,0-5-47 15,0-4-28-15,-6-2-30 16,-5-3-77-16,-1-4-36 16</inkml:trace>
  <inkml:trace contextRef="#ctx0" brushRef="#br0" timeOffset="182901.48">23856 5482 324 0,'0'0'19'16,"0"0"-10"-16,0 0 39 15,0 0 4-15,0 0-23 16,0 0-14-16,106 0-13 15,-85-1 3-15,-4-2-5 16,-1 2 2-16,1 1-4 0,-1 0-21 16,-1 0-17-16,-1 0 8 15,-1 0 7-15,-3 0 18 16,1 0-1-16,-3 1-5 16,-1 14 13-16,0 2-3 15,-2 0 6-15,-1 2-6 16,-2-4 6-16,2 0 5 15,-1-3 3-15,-1-4-6 16,-2-3-5-16,0-3 0 16,0 2 3-16,0-4 7 15,0 0-6-15,0 0 3 16,0 0 6-16,0 0 1 16,0 0 6-16,0 0-11 0,0-11 7 15,0-6-15-15,0-5 1 16,2-3-1-16,5-6-1 15,2-2-7-15,4-5-10 16,3 2-23-16,3 3-15 16,2 3 27-16,-1 8 28 15,0 4 12-15,0 7 21 16,0 2 6-16,0 2 17 16,0 3-12-16,-4 4-9 15,-3 0-17-15,-2 0-8 16,-7 0 1-16,2 7-11 15,-6 6-7-15,0 0 3 0,0 3 2 16,-6-1 2 0,-9 3 0-16,-5-3 5 0,-2 1 0 15,0 0-5-15,-1 1-42 16,6-5-38-16,-1 0-78 16,7-5-62-16</inkml:trace>
  <inkml:trace contextRef="#ctx0" brushRef="#br0" timeOffset="183324.99">24455 5512 194 0,'0'0'19'16,"0"0"41"-16,0 0 30 16,0 0 0-16,0 0-34 15,0 0-9-15,87 18-9 16,-65-18 25-16,-2-5-17 15,-2-5-37-15,-9-2 5 16,-3-1-2-16,-6 1-1 0,0 2 3 16,0-5 1-16,0 4-4 15,-4 1 1-15,-7 0-12 16,2 4-4-16,-2 3-5 16,-4 1 9-16,-2 2-4 15,0 0-12-15,-1 0-31 16,3 9-24-16,-1 3-53 15,5-2-37-15,4 1-44 16</inkml:trace>
  <inkml:trace contextRef="#ctx0" brushRef="#br0" timeOffset="184002.44">24814 5401 50 0,'0'0'80'16,"0"0"-48"-16,0 0 14 15,0 0 57-15,0 0-23 16,0 0-37-16,-23 122-8 15,19-109 8-15,-3-3-17 0,2-4-8 16,3-1 2-16,0-1 6 16,2-4-10-16,0 0-11 15,0 0 6-15,0 0 4 16,0 0 7-16,0 0-6 16,0-9-16-16,0-7 0 15,0-2-2-15,0-4-2 16,0 0 3-16,4-3-4 15,10 1-20-15,1 5 9 16,3-2 16-16,1 5-5 16,0 5 4-16,-1 2 2 15,-3 5-1-15,4 1 8 16,-6 3-3-16,-2 0 8 16,-4 0-12-16,-3 0 2 15,-4 0-3-15,0 0-6 0,0 0-12 16,0 12-8-16,0 1 26 15,-4 2 6-15,-5 4 9 16,0-2-13-16,0 2 5 16,2-5 11-16,1 5 9 15,4-4 19-15,2-2-7 16,0 1 5-16,0-1-7 16,0-2-5-16,0 1-5 15,2-3-17-15,7-3-4 16,-1 3 7-16,1-5-12 15,-2 1 7-15,2-3-8 16,0 1-27-16,2-3-29 0,4 0-52 16,4 0-47-16,0 0-4 15,-1 0-78-15</inkml:trace>
  <inkml:trace contextRef="#ctx0" brushRef="#br0" timeOffset="184374.11">25211 5380 131 0,'0'0'62'15,"0"0"1"-15,0 0 46 16,0 0-6-16,0 0-26 15,0 0-8-15,-54 112-8 16,54-94 9-16,-2-3-9 16,2-1-10-16,0 2-20 15,0-4 7-15,0 2-17 16,0-3-11-16,8 2 0 16,5-2 12-16,5 1 29 15,1-4-45-15,2-1-4 16,2-3 10-16,1-1-4 15,1-3-6-15,-8 0-2 0,0 0-35 16,-11 0-26 0,-4 0-12-16,-2 0-19 0,0 0-1 15,0-3-38-15,-4-5-222 16</inkml:trace>
  <inkml:trace contextRef="#ctx0" brushRef="#br0" timeOffset="184669.23">25201 5487 118 0,'0'0'194'0,"0"0"-153"16,0 0 66-16,0 0 13 15,0 0-40-15,0 0-17 16,80-5-31-16,-62 5-16 16,-2 0 1-16,2 0-8 15,-5 0-9-15,0 0 0 16,-3 0-3-16,-4-1-37 16,-2-3-35-16,-4-3-22 15,0 0-45-15,0-3-217 16</inkml:trace>
  <inkml:trace contextRef="#ctx0" brushRef="#br0" timeOffset="184888.46">25350 5307 395 0,'0'0'37'16,"0"0"6"-16,0 0 54 15,0 0 24-15,0 0-31 16,121 0-49-16,-101 0-21 16,-5 0-16-16,-3 0-4 15,-8 0-18-15,-2 0-73 16,-2-3-58-16,0 1-156 16</inkml:trace>
  <inkml:trace contextRef="#ctx0" brushRef="#br0" timeOffset="186923.69">6274 7318 93 0,'0'0'88'0,"0"0"-5"16,0 0-30-16,0 0 2 16,0 143-1-16,0-103-5 15,0 0-16-15,0-4-5 16,0-2-9-16,0-5-15 15,0-3 19-15,0-3-9 16,0-6-8-16,0-3 1 16,0-5-6-16,0-3-1 15,0-1 4-15,0-3-4 16,0 0 0-16,0-2-4 16,0 0 4-16,0 0 6 0,0-4-6 15,0-11-47-15,-6-8 12 16,-2-6 28-16,-1-4-7 15,1-7-64-15,0-1 9 16,2 1 12-16,2 3 16 16,4 1 23-16,0 1 18 15,0 2 0-15,0-2 4 16,4-1-8-16,8 3 8 16,-2 2 263-16,3 5-260 15,1 3-7-15,-3 6 10 16,1 0-4-16,-1 6 17 15,-5 3 2-15,3 1-3 0,3 0 3 16,0 3-8 0,5-1-8-16,-2 1 1 0,1 4-10 15,-1 0 3-15,1 0-3 16,-1 0 0-16,3 0 2 16,-5 2-2-16,-1 5-2 15,-3 2 2-15,-5 0-5 16,0 2 1-16,-2 2 4 15,1 1 0-15,-1 1 5 16,-2 1-4-16,0-1 2 16,0 3-6-16,-5 2 5 15,-8-2-2-15,-3 0 12 16,1-1-12-16,-5 0-3 16,-3-3-2-16,0 0-1 15,-2 0 6-15,0-7 0 0,5-6 2 16,3 2-1-16,0-3 5 15,7 0 2-15,1 0-6 16,3 0 3-16,2 0-3 16,0-3 3-16,2-2 3 15,0 5-8-15,2-1 0 16,0-1-7-16,0 2-6 16,0-2-36-16,0 2-35 15,0 0-31-15,0 0-77 16,14 0-2-16</inkml:trace>
  <inkml:trace contextRef="#ctx0" brushRef="#br0" timeOffset="187772.18">6526 7809 136 0,'0'0'64'15,"0"0"-15"-15,0 0 16 16,0 0 10-16,0 0-17 15,0 0-7-15,0 0 12 0,0-11-16 16,0 0-34 0,0-3 4-16,0-6-2 0,0 0 4 15,0-4-9-15,0-5-4 16,0-5 2-16,0-1-7 16,6-1 4-16,3 2-5 15,0 5 0-15,0 5 4 16,0 4-3-16,-5 5 3 15,3-1 3-15,0 2-6 16,-1 4 1-16,3-4 0 16,1 2-1-16,-2 2-1 15,-1 4 0-15,-3 3-2 16,-2 0 1-16,0 3-4 16,-2 0-2-16,0 0 1 15,2 0-2-15,4 0 8 0,-2 0-2 16,0 10 4-16,3 1 6 15,-1 4-5-15,2 1 1 16,-2-1 2-16,1 4 2 16,-1-4-2-16,-2 3-4 15,2-1 21-15,0 1-14 16,-4 2-4-16,3-4 1 16,-3 2-5-16,0-1 1 15,0-1 0-15,2 2-1 16,-1-5-1-16,-3 0 0 15,2 1 0-15,-2 2 0 16,3-1 0-16,-3-1-1 16,2 0-12-16,-2-7-13 0,0 1-13 15,0-4-19-15,0 1-16 16,0-3-33-16,0 2-22 16,0-4-85-16</inkml:trace>
  <inkml:trace contextRef="#ctx0" brushRef="#br0" timeOffset="188095.05">6559 7600 170 0,'0'0'42'16,"0"0"27"-16,0 0 22 15,0 0-7-15,0 0-19 16,0 0-23-16,31-25-15 16,-24 25-2-16,1 0 6 15,4 0-6-15,5 0-4 16,6 0-21-16,2 0 2 15,1 0-2-15,1 0-43 0,0 0-55 16,1 0-83-16,1 0-52 16</inkml:trace>
  <inkml:trace contextRef="#ctx0" brushRef="#br0" timeOffset="188534.47">7232 7477 75 0,'0'0'240'15,"0"0"-205"-15,0 0 38 16,0 0 9-16,0 0-46 16,0 0-12-16,0-5-2 15,4 3 15-15,7 0 17 16,5 0-17-16,1 2 4 15,4-2 3-15,-1 2-25 16,2 0 0-16,0 0-13 0,1 0-4 16,2 0-1-16,-4 0-1 15,2 0-3-15,-3 0-15 16,-5 0-69-16,1 0-43 16,-5 0-32-16,-2 0-105 15</inkml:trace>
  <inkml:trace contextRef="#ctx0" brushRef="#br0" timeOffset="188884.44">7203 7606 237 0,'0'0'68'15,"0"0"-56"-15,0 0 45 16,0 0 16-16,0 0-17 16,0 0 18-16,31 0-15 15,-8 0 5-15,-2 0-4 16,2 0 2-16,6 0-40 15,0 0-9-15,0 0-9 0,2 0-2 16,2 0-4 0,-1 0-3-16,-1 0-37 0,-2 0-68 15,2 0-27-15,-2-1-54 16,4-7-87-16</inkml:trace>
  <inkml:trace contextRef="#ctx0" brushRef="#br0" timeOffset="189827.56">8109 7163 142 0,'0'0'69'16,"0"0"-47"-16,0 0 34 15,0 0 15-15,0 0-18 16,0 0-3-16,0 113-4 15,0-86-4-15,0 3 0 16,0-5-6-16,0 4-15 0,0-1 4 16,0-2-8-16,0-1-9 15,5-3-2-15,-2-4-5 16,1-2 1-16,-2-6-2 16,0-3 3-16,-2-5 0 15,0 1-2-15,0-3 1 16,0 0 5-16,0 0-7 15,0 0 2-15,0 0 1 16,0 0-3-16,0 0-6 16,-6-12-21-16,-4-5 4 15,2-5 8-15,-1-3-22 16,-1-2 11-16,4-3 22 16,2-3 4-16,-1 2-3 0,5 0-4 15,0-2 7 1,0 4 0-16,0 0-5 0,0 2 5 15,11 1 4-15,5 3-3 16,4 3 5-16,2 0-1 16,-1 5-2-16,1 1 3 15,-2 4-5-15,0 1 3 16,-3 1 0-16,-1 7-2 16,-1 1 3-16,-1 0-5 15,-3 0 3-15,1 0 3 16,-1 11-6-16,-3 0 7 15,2-1 0-15,-1 2-5 0,-7 0-2 16,0-2-4 0,-2-3 3-16,0 4 1 0,0-2 4 15,0 2 19-15,-4 0-9 16,-5 1-9-16,-5-2 4 16,5 2-7-16,1-3-1 15,-4 0 3-15,5-3-3 16,-1-2 1-16,0-1-2 15,2-1 1-15,-1-2 2 16,-1 0-3-16,1 0 3 16,2 0 1-16,1 0-3 15,-1 0 6-15,5 0-2 16,0 0 1-16,0 0 1 16,0 0-2-16,0 0-2 15,0 0-3-15,-2 0-1 0,2 0-5 16,0 0-19-16,0 0-36 15,0 0-40-15,0 0-138 16</inkml:trace>
  <inkml:trace contextRef="#ctx0" brushRef="#br0" timeOffset="201327.18">8564 7334 69 0,'0'0'223'16,"0"0"-175"-16,0 0 10 15,0 0 60-15,0 0-23 16,0 0-24-16,0 0-17 0,0 0-13 15,0 0 11 1,0 0 7-16,0 0 1 0,0 0 4 16,0 0-15-16,0 0-15 15,0 0-6-15,0 0-15 16,0 0-9-16,0 0-4 16,0 3-6-16,0 16 6 15,16 7 12-15,-3-2-5 16,3-2 1-16,-3 3-8 15,0-6 1-15,1 2 2 16,-5-6-2-16,-1-4-1 16,-2 1 1-16,-4-8-1 0,0 0 0 15,-2-2-3 1,0-2 3-16,0 0-1 16,0 0 1-16,0 0-8 0,0 0-4 15,0 0-18-15,0 0-23 16,0 0-62-16,0 0-22 15,0 0-22-15,2 0-95 16</inkml:trace>
  <inkml:trace contextRef="#ctx0" brushRef="#br0" timeOffset="201751.86">8859 7276 237 0,'0'0'31'16,"0"0"-25"-16,0 0 46 16,0 0 3-16,0 0-17 15,0 0 39-15,-6 45-17 16,-4-16-16-16,-3 3-6 15,-1 3 2-15,-4 5-3 16,-4 7 2-16,-3 6-10 16,-6 5-3-16,0 0-9 15,2 2 3-15,2-4-3 0,5-7-11 16,2-6 5-16,4-10 0 16,1-5-3-16,6-8 11 15,0-4-1-15,2-2-6 16,5-5-6-16,-2-4-3 15,4-4 0-15,0-1-3 16,0 0-1-16,0 0-8 16,0 0-47-16,0 0-69 15,0-9-54-15,10-7-104 16</inkml:trace>
  <inkml:trace contextRef="#ctx0" brushRef="#br0" timeOffset="202368.61">8849 7918 357 0,'0'0'40'0,"0"0"10"16,0 0 64-16,0 0-20 15,0 0-60-15,0 0-27 16,0-42-3-16,0 19 2 16,10 1 6-16,-4-2 0 15,3-3-5-15,3 3-3 16,-2-3-4-16,5 0 1 16,1 1-1-16,0 0 0 15,0 6 0-15,-8 8 2 16,-1 5-2-16,-2 5 2 15,-5 2-1-15,2 0 0 0,-2 0-1 16,2 0-3-16,1 0 0 16,-1 5 3-16,0 5 13 15,4 1 23-15,-1 4-29 16,-1 3 4-16,1 4-2 16,0 4 9-16,-3-2-8 15,0 3-10-15,0-5 5 16,0 2-5-16,0-1 1 15,-2-3-3-15,0 0-9 16,0-3-32-16,0-1-21 16,0 1-37-16,0-10-47 15,0 0-110-15</inkml:trace>
  <inkml:trace contextRef="#ctx0" brushRef="#br0" timeOffset="202470.44">8849 7918 319 0</inkml:trace>
  <inkml:trace contextRef="#ctx0" brushRef="#br0" timeOffset="202568.55">8849 7918 319 0,'87'-109'173'0,"-87"109"-165"0,0 0 37 0,0-2 5 0,0 2-23 16,18-2-14-16,2 2-2 15,4-2-4-15,3-1-7 16,5 1-42-16,3 2-67 0,3 0-141 15</inkml:trace>
  <inkml:trace contextRef="#ctx0" brushRef="#br0" timeOffset="203451.71">11039 7084 201 0,'0'0'16'16,"0"0"4"-16,0 0 35 16,0 0-8-16,0 0 3 15,0 0 0-15,-6-41-24 16,6 41 3-16,0 0 12 16,0 0-7-16,0 0-8 15,0 0 9-15,-3 0-6 0,3 0-7 16,0 0-17-16,0 0-5 15,0 0 0-15,0 9 0 16,0 4 0-16,0 5 7 16,0 0-5-16,0 4 0 15,0 3 3-15,0 1-4 16,0 5 7-16,0 0-4 16,0-1-3-16,0-2 1 15,0-4 1-15,0 0-3 16,0-5 0-16,0-2-2 0,0 0 2 15,0-4 0 1,0-1 0-16,0-6 3 0,0 0-3 16,0-1 0-16,0-3 1 15,0-2-1-15,0 0 0 16,0 0-12-16,0 0-19 16,0 0 0-16,0 0-1 15,0 0 2-15,0 0-16 16,0-7-50-16,-2-8-92 15,0-5-7-15</inkml:trace>
  <inkml:trace contextRef="#ctx0" brushRef="#br0" timeOffset="204147.89">10966 7026 139 0,'0'0'12'0,"0"0"30"16,0 0 31-16,0 0-15 15,0 0-23-15,0 0 3 16,20-44 7-16,-11 40-1 15,4-3-12-15,5 2-11 0,3-2-14 16,0-1-1-16,4-1 9 16,-3 0-10-16,-1 2 2 15,-8 1-1-15,-2 6-3 16,-2 0 2-16,-2 0-4 16,1 0-1-16,6 0 2 15,-1 0-1-15,3 4 1 16,1 3-1-16,4 0 1 15,-2 0-1-15,4-3 0 16,-3 2 2-16,-5 3-1 16,1-2 4-16,-5 2-3 15,-2 2 1-15,-2 0-2 16,0-2-1-16,-5 3 1 16,0-2 9-16,-2 0 0 0,0 3-5 15,0 1-6-15,0-4-4 16,-2 6 4-16,-11-4 15 15,-3 0-7-15,1 4 3 16,-1-4-9-16,-3-2 4 16,2-1-6-16,-3 1 0 15,0-2 1-15,0-1 8 16,-5-1-5-16,3 1-2 16,-2-2 5-16,1-1-2 15,1 1 1-15,5-1 5 16,5-2 0-16,3-2 1 15,3 2 4-15,4-2 5 16,2 0 6-16,0 0-18 0,0 0-9 16,0 0-3-16,0 0-32 15,0 0-14-15,0 0-31 16,0 0-41-16,2 0-87 16,6 0-73-16</inkml:trace>
  <inkml:trace contextRef="#ctx0" brushRef="#br0" timeOffset="205568.22">11340 7411 179 0,'0'0'40'0,"0"0"-40"16,0 0 49-1,0 0 35-15,0 0-32 0,0 0-15 16,0 61 2-16,2-47-13 16,-2-3 0-16,0 0-9 15,0 3 8-15,0-4-10 16,0 2-14-16,0-1 6 16,0-2 2-16,0 0-7 15,0-3 4-15,0 1-6 16,0-5 2-16,0 3-2 15,0-3-1-15,0-2 1 16,0 2-7-16,0-2-11 16,0 0-10-16,0 0-9 15,0 0 12-15,0 0 12 0,0 0-11 16,0 0-51-16,0-7-11 16,0-6 66-16,0-2-7 15,0-1-4-15,0 1 7 16,0-1 5-16,0 1 13 15,0 1 5-15,0 3-12 16,0-3 7-16,0 4 6 16,0 0 6-16,0-3 17 15,0 5 4-15,0-4-2 16,2 1 3-16,4 0 4 16,-2 2-5-16,5-3 2 15,-3 3-9-15,6-2 5 16,-3 3 14-16,3-1-10 0,0 2-7 15,-3 2-4-15,2-1-14 16,-2 3 3-16,-2-1-3 16,-1 3 1-16,1 1 5 15,-5-3-5-15,2 3 1 16,1 0-4-16,0 0-1 16,-1 0 3-16,0 0-2 15,1 0-1-15,-1 0 4 16,0 4-5-16,0 0 7 15,0 3-7-15,-4 0 0 16,0 0 4-16,0 3-4 16,0 2 1-16,0 2-1 15,0-1-3-15,-14 2 2 16,-3 4 1-16,-2-2 12 0,4-1-5 16,-1-3-1-16,5-4-6 15,4-3 3-15,0-3-3 16,5-1 5-16,2-2-3 15,0 0 0-15,0 0 8 16,0 0-6-16,0 0 0 16,0 0-4-16,0 0 3 15,0 0-2-15,0 0 19 16,0 0-18-16,2 0-3 16,8 0 5-16,3 0-4 15,2 0 11-15,1 0-4 16,2 0 9-16,-5 0-9 15,-4 0-7-15,1 0 1 0,-4 0 0 16,3 0 0-16,-3 2 3 16,2 3-2-16,0 2 4 15,-3-1-1-15,3 1 2 16,-3-1 8-16,-3 1-7 16,3 0-8-16,-3 0 3 15,0-1-2-15,0 3 6 16,1 0-5-16,-3-2-1 15,0 0-2-15,0-3-4 16,0 2 3-16,0 1 2 16,0 0 0-16,0 0 8 15,-5-1 2-15,1-1-6 16,-3-1-1-16,0 0-3 0,-2 1-2 16,-1-3 1-16,-2 0 2 15,-3 0 9-15,-3-2-10 16,-7 3 2-16,-2-1-2 15,1 0 0-15,1 3 4 16,5-2 3-16,5-2 0 16,3 2 3-16,6-3-3 15,4 0-2-15,2 0 8 16,0 0-6-16,0 0-7 16,0 0-1-16,0 0-15 15,0 0-28-15,0 0-44 16,0 0-77-16,0-3-148 0</inkml:trace>
  <inkml:trace contextRef="#ctx0" brushRef="#br0" timeOffset="206318.53">11969 7288 141 0,'0'0'39'16,"0"0"-13"-16,0 0 18 15,0 0 5-15,0 0-22 16,0 0-11-16,0 0-9 15,0 0 4-15,0 0 31 16,0 0 18-16,0 0-40 16,0 0-4-16,2 0-2 15,7 0 2-15,2 0 1 0,0 0-4 16,0 0 1-16,3 0-7 16,-1 0-4-16,0 0 7 15,3 0 2-15,-3 0-5 16,5 0 2-16,-5 0-7 15,3 0 5-15,-3 0-5 16,3 0-2-16,-1 0 5 16,1-3-5-16,-3 3 1 15,-1-2 0-15,-3 2-1 16,-5 0 0-16,-2 0-3 16,-2 0-25-16,0 0-10 15,0 0-39-15,0 0-62 16,0 0-15-16,0 0-45 0</inkml:trace>
  <inkml:trace contextRef="#ctx0" brushRef="#br0" timeOffset="206840.6">11946 7114 3 0,'0'0'26'15,"0"0"-10"-15,0 0 37 16,0 0 22-16,0 0 0 15,0 0-4-15,45 0-5 0,-29 0-28 16,-1 0 14-16,1 0-2 16,-1 0-24-16,3 0-7 15,-3 0-3-15,1 2-7 16,-1-2-3-16,-1 0-6 16,-3 0 2-16,-1 0 3 15,1 0-5-15,-5 0 2 16,-2 0-2-16,4 0-4 15,-2 0-19-15,5 0-54 16,3 0-96-16,1-4-151 16</inkml:trace>
  <inkml:trace contextRef="#ctx0" brushRef="#br0" timeOffset="207648.16">12817 6991 199 0,'0'0'25'0,"0"0"-8"0,0 0 53 16,0 0 10-1,0 0-24-15,0 0-23 0,5-9-8 16,-5 9-2-16,0 0 0 16,0 0 3-16,2 3-17 15,3 12 12-15,2 6-7 16,-3 1-12-16,2 3 7 16,1 1-3-16,-5 5-2 15,3 2-1-15,-3-2-2 16,1-1 9-16,1-4-1 15,-2-4-9-15,2-1 5 16,-1-3-5-16,-1-6 1 16,0 3-2-16,-2-10 1 15,0 0-10-15,0-3-20 0,0 0-33 16,0-2-31 0,0 0-34-16,0 0-17 0</inkml:trace>
  <inkml:trace contextRef="#ctx0" brushRef="#br0" timeOffset="208181.98">12838 6998 26 0,'0'0'67'0,"0"0"-34"16,0 0 47-16,0 0 33 16,0 0-29-16,0 0-22 15,11-49-34-15,2 42-1 16,3 0-5-16,2 1-4 16,1 1 9-16,2-2-10 15,-1 4 7-15,2 0-6 16,-4 1-9-16,0 2 5 15,-3 0-2-15,-4 0-7 16,3 0 5-16,-5 0-5 16,-1 8 2-16,2 4 3 0,-6-1-9 15,0 3 1-15,-1-4-2 16,-1 6 4-16,-2-2 0 16,0-2-2-16,0 3 4 15,0-5-6-15,0-1-7 16,0 0 1-16,0 1-3 15,-15-1 9-15,-6 3 16 16,-4 0-14-16,1-1 10 16,-2-2-12-16,1-3-12 15,3-4 11-15,3-2-1 16,2 0-6-16,5 0-11 16,6 0-11-16,4 0-11 15,2 0-15-15,0-4-32 16,0 2-56-16,0-3-45 15</inkml:trace>
  <inkml:trace contextRef="#ctx0" brushRef="#br0" timeOffset="208730.2">13461 7120 109 0,'0'0'89'16,"0"0"-89"-16,0 0 25 16,0 0 46-16,0 0-9 15,0 0 9-15,-2 28-16 16,2-13-11-16,0 3 16 0,0-3-10 15,0 1-4 1,0-3-12-16,7 0 0 0,-1-1-3 16,2-3-17-16,-2-2 0 15,3-1 3-15,-3 3-4 16,2-2 3-16,-2-1-10 16,1-1-5-16,-5-2 0 15,2 1-1-15,-2 0-4 16,4-2-18-16,-2 0-32 15,0 0-10-15,0 0-25 16,-1-2-52-16,1 0-24 16,0 0 42-16,4 0-3 15</inkml:trace>
  <inkml:trace contextRef="#ctx0" brushRef="#br0" timeOffset="209134.48">13655 7148 86 0,'0'0'52'15,"0"0"-49"-15,0 0 29 16,0 0 40-16,0 0-18 15,0 0-6-15,-31 69 12 0,22-45 0 16,1 1-12-16,-1 1 3 16,-3 5 5-16,1-2-14 15,0 5-3-15,-2-3 4 16,0 5-22-16,-3-3 7 16,5 0-11-16,-1-2-4 15,1-8 2-15,5-3-13 16,1-7 6-16,3-4-5 15,-1 0-1-15,3-5-1 16,-2 1-1-16,2-5-9 16,0 2-24-16,0-2-33 15,0 0-34-15,0 0-41 0,0 0-112 16,12-2 105-16</inkml:trace>
  <inkml:trace contextRef="#ctx0" brushRef="#br0" timeOffset="210206.11">13789 7437 57 0,'0'0'36'0,"0"0"-11"16,0 0 54-16,0 0-5 16,0 0-11-16,0 0 7 15,0 42-7-15,0-30-17 16,0 3-3-16,0-2-5 16,0 3 0-16,0-1-17 15,0-1-12-15,0-1-7 16,0-4-1-16,0 0 3 15,0-4-1-15,-2 1-2 16,2-1 0-16,0-2 2 16,0-2-3-16,0-1 0 15,-2 0 5-15,2 0-10 0,-2 0 2 16,-1 0-20-16,3 0 15 16,0 0 2-16,0 0-29 15,0-10 3-15,0-9 10 16,0-3 2-16,0 2 4 15,0-2 10-15,0-3 3 16,0 7 3-16,0 0 0 16,5 5 0-16,1 0 2 15,3 1-1-15,2 0 0 16,1 0 0-16,1 3 2 16,3 1-2-16,-1 3-1 15,-1 1 0-15,-1-1 1 0,-3 5 10 16,0 0-6-1,-4 0 6-15,3 0 2 0,-5 0-6 16,4 0 5-16,-6 0 1 16,-2 0 1-16,0 7-7 15,0 4-7-15,0 2-11 16,-4 3 11-16,-10-3 4 16,1 3 11-16,1 0-15 15,1-6-3-15,7-3-1 16,0 0 4-16,2-7 1 15,2 0-1-15,0 0 0 16,0 0-2-16,0 0-11 16,0 0 13-16,8 0 8 15,5 0 5-15,1 0 0 0,1 2-2 16,1 0 2-16,-3 3 3 16,1-3-1-16,-3 4-10 15,-5 1 3-15,-4 0-2 16,1 0-5-16,-3 0-1 15,0 1 4-15,0 1-4 16,0 0 2-16,0 2 4 16,-3-2 5-16,-3 0 0 15,-3-3-11-15,-2 1 5 16,0 1-5-16,-4-2 4 16,1 1 0-16,1-1-1 15,-1 0 0-15,1 1-3 16,1-2 1-16,1-1 5 0,3 0-4 15,1-4 7-15,5 4 5 16,-1-4-7-16,1 0 8 16,0 0 1-16,2 0-6 15,0 0 7-15,0 0-9 16,0 0-4-16,0 0-4 16,0 0 1-16,0 0-3 15,0 0 1-15,0 0 0 16,0 0-20-16,0 0-38 15,0 0-35-15,0 0-48 16,-2 0-165-16</inkml:trace>
  <inkml:trace contextRef="#ctx0" brushRef="#br0" timeOffset="214051.93">14351 7136 26 0,'0'0'79'0,"0"0"14"16,0 0-21-16,0 0 1 15,0 0 8-15,0 0-14 16,0 0-10-16,0 7-4 16,0-7-3-16,0 0-4 15,0 0-13-15,0 0-5 0,0 0-1 16,6 0-9-16,3 0 8 16,2 0-8-16,2 0-2 15,3 0 9-15,2 0-8 16,0 0-2-16,-3 2-10 15,1 1-4-15,2-3 1 16,2 0-2-16,2 0 1 16,1 0-1-16,-2 0 0 15,0 0-5-15,-3 0-21 16,-5 0-44-16,-4 0-31 16,-5 0-12-16,-4 0-64 15,0 1-80-15</inkml:trace>
  <inkml:trace contextRef="#ctx0" brushRef="#br0" timeOffset="214470.69">14317 7330 86 0,'0'0'112'0,"0"0"-36"16,0 0 28-16,0 0-24 16,0 0-35-16,0 0 8 15,31 0-7-15,-13 0 9 16,2 0-11-16,0 0-13 16,5 0-5-16,1 3 2 15,5-2-10-15,4 2-5 16,0-3-11-16,-2 0-2 0,1 0-3 15,-3 0-51-15,-6-3-38 16,-4-1-64-16,-5-1-138 16</inkml:trace>
  <inkml:trace contextRef="#ctx0" brushRef="#br0" timeOffset="-214396.35">15240 6969 75 0,'0'0'131'0,"0"0"-126"16,0 0 23-16,0 0 42 15,0 0-10-15,0 0 1 16,0 52-18-16,0-30-1 16,0 3-12-16,0-1 1 0,2 0-8 15,4 1-13-15,1 4 2 16,2-3-3-16,-2 1-3 16,-1-5-5-16,-1-1 1 15,-1-6 0-15,-2-2-2 16,-2-1 0-16,0-6-11 15,2-2-26-15,-2-2-32 16,0-2-58-16,0 0 3 16,0 0 1-16</inkml:trace>
  <inkml:trace contextRef="#ctx0" brushRef="#br0" timeOffset="-213918.36">15259 6895 157 0,'0'0'16'16,"0"0"40"-16,0 0 9 15,0 0 15-15,0 0-15 16,0 0-15-16,52-44-12 15,-38 37 11-15,-1 5-15 16,3 0-7-16,-1-2 5 16,5 4-8-16,2 0-11 15,2 0 0-15,-1 0 2 0,-1 0-7 16,-2 0-6-16,-2 0 0 16,-1 10-1-16,-3 2-1 15,-3 4 0-15,-7 1-3 16,-1-3 3-16,-3 3 0 15,0 1 0-15,0 1 0 16,0-5 0-16,-13 0-12 16,-2-1 3-16,-4-2 9 15,-1 1 19-15,-2-2-19 16,0 0-1-16,-3-6-6 16,5-2-10-16,2-2-3 15,4 0 12-15,8 0-30 0,2 0 5 16,4 0-43-16,0 0-59 15,0 0-33-15,0-5-65 16</inkml:trace>
  <inkml:trace contextRef="#ctx0" brushRef="#br0" timeOffset="-213392.6">16175 6813 18 0,'0'0'73'0,"0"0"-48"16,0 0 58-16,0 0-1 16,0 0-11-16,0 0 5 0,-85 16-12 15,64-1-9 1,-6 1-14-16,2 1 1 0,2 1-5 15,4 7 0-15,1 2-14 16,1 1-10-16,3 8 28 16,5 0-25-16,3-3-12 15,3 1 1-15,3 0 6 16,0-8-3-16,0 3 11 16,0-5-3-16,11 1-8 15,2-8 5-15,5 2-13 16,-3-4 0-16,2-2 2 15,1-1-2-15,-5-3-3 16,5-3-48-16,-1-2-41 16,6-4-66-16,1 0-128 15</inkml:trace>
  <inkml:trace contextRef="#ctx0" brushRef="#br0" timeOffset="-212943.6">16356 7114 239 0,'0'0'31'0,"0"0"-13"0,0 0 63 16,0 0 4-16,0 0-32 15,0 0-34-15,60-103-1 16,-49 83 7-16,0-2-8 16,-2 2-2-16,2 0-6 15,-4 2 5-15,2 2 10 16,-3 7-16-16,-3 3 5 16,-1 3-2-16,0 3-4 15,-2 0 2-15,0 0-5 16,0 0-4-16,0 0-12 15,0 0-1-15,0 16 13 16,0 6 14-16,2 1-8 16,0-1 2-16,1 3-5 0,-1-1 3 15,1 2 0 1,1 2-6-16,0-4 1 0,1-2-1 16,1 1-3-16,-2-6-20 15,2 1-76-15,-2-4-129 16,0-6-70-16</inkml:trace>
  <inkml:trace contextRef="#ctx0" brushRef="#br0" timeOffset="-212574.87">16674 7061 244 0,'0'0'122'16,"0"0"-96"-16,0 0 51 15,0 0 22-15,0 0-30 16,0 0 2-16,107-5-11 16,-73 5 12-16,1 0 25 15,-1 0-70-15,-1 0-23 0,-4 3-4 16,-4-3-14-16,-3 2-46 16,-2 0-50-16,-2-2-19 15,2 2-76-15,-5-2-119 16</inkml:trace>
  <inkml:trace contextRef="#ctx0" brushRef="#br0" timeOffset="-212066.51">17394 6914 241 0,'0'0'35'16,"0"0"-4"-16,0 0 53 0,0 0 13 15,0 0-23 1,0 0-4-16,2 46 4 0,3-31-23 16,3 1 8-16,2-1-13 15,1 2 1-15,2-5-2 16,1 2-15-16,1 0 0 15,3-3-6-15,-5-2-8 16,3-3-2-16,-5 1-12 16,-3 0 3-16,4-2-4 15,-5-4 1-15,-3 2-4 16,6-1-3-16,-4-2-26 16,3 0-17-16,-1 0-20 0,4 0-26 15,-3 0-10 1,-1-13-42-16,-1-1-164 0</inkml:trace>
  <inkml:trace contextRef="#ctx0" brushRef="#br0" timeOffset="-211720.32">17723 6902 93 0,'0'0'127'0,"0"0"-93"0,0 0 29 16,0 0 28-1,0 0-20-15,0 0-34 0,-35 73-2 16,28-50 13 0,-3 2-5-16,-2-1 22 0,1 7-17 15,-4 3-3-15,-1 2 12 16,-2-1-23-16,2 1-16 15,0-3-6-15,3 0-7 16,3-2-3-16,-2-4 0 16,5-5-2-16,1-1-1 15,4-6-13-15,0-3-22 16,2-4-30-16,0-1-51 16,0-3-59-16,0-4-136 15</inkml:trace>
  <inkml:trace contextRef="#ctx0" brushRef="#br0" timeOffset="-211134.57">17710 7446 211 0,'0'0'31'0,"0"0"20"16,0 0 59-16,0 0-2 0,0 0-67 15,0 0-20 1,13-38 6-16,-7 25 16 0,0-4-6 16,3 0-7-16,-1-2-2 15,2-2-13-15,-1 2-11 16,1 2 1-16,0 1-5 15,-1 6 1-15,-3 1 4 16,1 0-4-16,0 2 7 16,-3 2-8-16,3-3 1 15,-1 4-2-15,-1-1-1 16,-3 3 2-16,0-1-2 16,1 1-3-16,-1 2 5 0,-2 0-4 15,0 0 2 1,2 0 1-16,-2 0 0 0,5 0-2 15,-3 0 0-15,0 0-6 16,2 12 9-16,1 0 7 16,1 4 1-16,-1 2 4 15,2 0-5-15,-1 0 8 16,1-1 4-16,-1 0-13 16,2 0 4-16,-2-3-1 15,-2-1-4-15,1 2-2 16,-3-3-2-16,0-3-2 15,-2-1 0-15,0-3-27 16,0-1-29-16,0 3-36 16,0-5-45-16,0 3-85 15,-6-5 12-15</inkml:trace>
  <inkml:trace contextRef="#ctx0" brushRef="#br0" timeOffset="-210873.48">17789 7312 376 0,'0'0'54'0,"0"0"-34"16,0 0 55-16,0 0-17 15,0 0-25-15,0 0-21 16,71 0-8-16,-49 0-4 16,0 0 0-16,0 0-55 15,1 0-34-15,-4 0-194 16</inkml:trace>
  <inkml:trace contextRef="#ctx0" brushRef="#br0" timeOffset="-210236.41">18205 6668 283 0,'0'0'22'0,"0"0"38"16,0 0 84-16,0 0-73 16,0 0-45-16,0 0-17 15,0-9 6-15,0 18 30 16,9 9 6-16,7 5-10 16,4 5-2-16,-3 7 1 15,4 4 2-15,-4 1-8 16,-1 0-2-16,-3-2-14 15,-3 2-5-15,-8 0-2 16,-2 3-9-16,0-1 2 16,0 0 4-16,-5 1-6 15,-9-5 11-15,2-3-6 0,0-4 11 16,1-11-7-16,2-5 0 16,2-3-1-16,3-4-5 15,-1 1-3-15,1 0 3 16,0-1-4-16,1-1-1 15,-1-3 1-15,2-2 0 16,0-1-2-16,2-1 1 16,0 0-12-16,0 0-15 15,0 0-27-15,0 0-66 16,0 0-66-16,0 0-135 16</inkml:trace>
  <inkml:trace contextRef="#ctx0" brushRef="#br0" timeOffset="-199028.15">8094 8988 192 0,'0'0'127'16,"0"0"-91"-16,0 0 30 15,0 0 0-15,0 0-39 16,0 0-2-16,0 0 17 15,0 0 2-15,0-3-7 16,0 3 3-16,0 0-12 16,0 0-16-16,0 3-8 15,2 15 6-15,-2 6-4 16,3 5 7-16,-1 4-9 16,2 3 1-16,0 2 0 15,-4-1-2-15,5 0-1 0,-5 1 2 16,3-5 1-16,-1-2-4 15,0-2 1-15,-2-4-2 16,2-3 2-16,-2-4-2 16,0-5 0-16,0-4 0 15,2-2-2-15,-2-5-1 16,0 0-23-16,0-2-14 16,0 0-10-16,0 0-2 15,0 0-8-15,0 0 23 16,0-7-87-16,-4-13 11 15,-3-2 50-15,0-5-47 16,3-2 7-16</inkml:trace>
  <inkml:trace contextRef="#ctx0" brushRef="#br0" timeOffset="-198675.22">8059 9079 36 0,'0'0'34'0,"0"0"46"16,0 0-25-16,0 0-9 15,0 0-12-15,0 0-13 16,0 0 29-16,48-118-14 16,-30 106 6-16,5 6-7 15,-1 1 1-15,2 3-9 16,-1 2-5-16,-1 0-11 16,-2 0-9-16,0 4 1 0,-7 8 1 15,-1 0-4 1,-3-2-8-16,-5 4-3 0,-2-1 10 15,-2 3 2-15,0-1 14 16,0 1 10-16,0 1-21 16,-9 2-3-16,-5-4 3 15,-3 1 3-15,-1-3-1 16,1-2-5-16,-2-2 2 16,4-2-3-16,1-3-4 15,1-4 4-15,0 0-13 16,2 0-24-16,0 0-45 15,1 0-83-15,4 0-12 16</inkml:trace>
  <inkml:trace contextRef="#ctx0" brushRef="#br0" timeOffset="-197983.63">8468 9489 135 0,'0'0'28'16,"0"0"40"-16,0 0-7 15,0 0-16-15,0 0-22 16,0 0-9-16,0-76 6 15,0 56 3-15,0-4-7 16,5 2 7-16,1-3-9 16,2 3 1-16,0 0-2 0,1-1 1 15,0 4-8-15,2-2-2 16,-2 2-2-16,-3 0 2 16,2 5-4-16,-6 4 0 15,2 3 11-15,-2 0-2 16,1 5-3-16,-1 2 1 15,-2-3-3-15,0 3-2 16,0 0-2-16,2 0-5 16,-2 0-4-16,2 0-10 15,0 3 14-15,3 10 0 16,2 0 5-16,-3 7 7 16,1 0 7-16,-1 0-8 0,0 3 5 15,1 0-5-15,-1-2-6 16,1 2 6-16,-3 1-3 15,1-4-5-15,-3 0 2 16,0-4 0-16,2-3-2 16,0-1-12-16,0-3-21 15,2-2-44-15,-4-4-26 16,0 0-19-16,0-3-67 16</inkml:trace>
  <inkml:trace contextRef="#ctx0" brushRef="#br0" timeOffset="-197654.91">8464 9340 160 0,'0'0'62'15,"0"0"-29"-15,0 0 55 16,0 0-10-16,0 0-16 16,0 0 1-16,9-12-30 15,5 10-12-15,-1 2 16 16,5 0-1-16,1-1-19 16,4 1-4-16,2-3-8 0,-4 1-3 15,2 0 2-15,-1 0-4 16,-5-1-10-16,0 1-37 15,-9 2-24-15,0 0-42 16,-8 0-93-16,0 5-57 16</inkml:trace>
  <inkml:trace contextRef="#ctx0" brushRef="#br0" timeOffset="-197111.18">7974 9765 42 0,'0'0'201'0,"0"0"-159"0,0 0 22 15,0 0 8-15,0 0-21 16,0 0-23-16,0 0-1 15,8 0 20-15,11 0 11 16,5 0 2-16,10 0-5 16,10 0-13-16,5 0 3 15,9 0 7-15,5 0-21 16,1-4-12-16,3-1 4 16,-3-2-2-16,-1 6 1 15,-7-2-4-15,-3 1-14 16,-4 0-3-16,-4 0 1 15,-7-3-2-15,-9 1-2 16,-8-1-3-16,-7 3-26 0,-5 2-18 16,-7 0-27-1,-2 0-20-15,0 0-57 0,0 0-119 16,-2 7-11-16</inkml:trace>
  <inkml:trace contextRef="#ctx0" brushRef="#br0" timeOffset="-196361.8">8215 10226 45 0,'0'0'90'15,"0"0"-86"-15,0 0 35 16,0 0 28-16,0 0-11 15,0 0-6-15,-3 130 7 16,3-99 8-16,3 0-30 16,-1 2 4-16,0-1-11 0,-2-1-17 15,2-3-5 1,-2-3-1-16,0-2 12 0,0-8-11 16,0-4-3-16,0-4-3 15,0-5 5-15,0 1-5 16,0-3 3-16,0 0-3 15,0 0-1-15,0 0-8 16,0-16-17-16,0-6-11 16,0-6-5-16,-4-3 20 15,-3-9 3-15,0-2-73 16,3-3 84-16,4-1-1 16,0 6 9-16,0-2 0 0,0 6 5 15,9 5 11 1,8 0-6-16,2 1 3 0,2 6 20 15,4 4-15-15,-2 5 1 16,-1 3-12-16,-5 5-3 16,-1 5-4-16,-3 2-4 15,-1 0-2-15,-3 0-6 16,-1 0 12-16,-5 7-14 16,-1 7 2-16,-2-4-8 15,0 1 10-15,0 3 10 16,0 1 19-16,-11 3-4 15,-7-1-3-15,0-1 2 16,-2 3-14-16,0-4 5 0,2 1-5 16,4-6-29-16,1-1-35 15,3-1-29-15,-2-2-33 16</inkml:trace>
  <inkml:trace contextRef="#ctx0" brushRef="#br0" timeOffset="-195905.53">8446 10526 134 0,'0'0'191'16,"0"0"-160"-16,0 0 33 16,0 0 27-16,0 0-39 15,0 0-11-15,0 1 3 16,2 12 10-16,-2 4-17 15,0-3-18-15,2 7-5 16,-2-1-2-16,2 0-4 16,-2-5-3-16,0 1-4 0,3-4 3 15,-3-2-3-15,0 1-1 16,3-4 0-16,-3-2 0 16,0-1-11-16,0-4-10 15,0 0-21-15,0 0-13 16,0 0-8-16,0 0-6 15,0 0-37-15,0 0 0 16,0-11 40-16,0-3-182 16</inkml:trace>
  <inkml:trace contextRef="#ctx0" brushRef="#br0" timeOffset="-195806.66">8446 10526 41 0</inkml:trace>
  <inkml:trace contextRef="#ctx0" brushRef="#br0" timeOffset="-195244.51">8446 10526 41 0,'12'-26'26'0,"-12"15"33"0,0 3 12 0,4-6-21 0,5 0-12 15,1-3-14-15,2 3 30 16,1 1-8-16,1 0 11 16,1 4-7-16,1-2-10 15,-3 4-9-15,1 3 9 16,-5 2-18-16,-5 2-14 15,2 0-8-15,-1 0-7 16,-1 9 6-16,1 3-17 16,-5 7 9-16,0 0 2 0,0 5 1 15,0 2 0-15,-14-2 4 16,-3 1-3-16,1-6-2 16,3-1 7-16,1-6-2 15,8-6-9-15,2-4 4 16,2-2 6-16,0 0-2 15,0 0-21-15,0 0-1 16,0 0 25-16,4 0 10 16,8 0 2-16,1 0-4 15,0 0-1-15,1 0-6 16,-3 3 4-16,3 4-2 16,-2 0 0-16,-1 0 4 15,1 1 0-15,-6 1-1 0,1 0 6 16,-5 2-8-16,0-5-2 15,-2 1 2-15,0 2 9 16,0-2-4-16,0 2 8 16,-6 1-5-16,-7-3-7 15,-3 2 2-15,1-2-2 16,-1 2-2-16,1-5 0 16,1 3 6-16,1-3 2 15,4-2-6-15,2 1 4 16,2-3-2-16,-1 0 5 15,4 0-2-15,-3 0-10 16,1 0-5-16,2 0-10 16,0 0-38-16,-1 0-36 0,3 0-85 15,0-7-145-15</inkml:trace>
  <inkml:trace contextRef="#ctx0" brushRef="#br0" timeOffset="-194427.9">9429 9689 12 0,'0'0'205'16,"0"0"-164"-16,0 0 15 16,0 0 21-16,0 0-28 15,0 0-23-15,0 0-10 16,0 0-2-16,0 0 5 15,6 0 26-15,6 0 2 16,5 0-5-16,1 0 2 16,3 0-26-16,0 0-11 0,0 0-1 15,1 0-6-15,-2 0 0 16,-2-2 0-16,-3 2-15 16,-3 0-20-16,-4 0 2 15,-1 0-15-15,-3 0-3 16,1 0-29-16,-2 0-48 15,-3 0-27-15</inkml:trace>
  <inkml:trace contextRef="#ctx0" brushRef="#br0" timeOffset="-193910.79">9391 9893 100 0,'0'0'54'0,"0"0"17"0,0 0-23 16,0 0-22-16,0 0-13 16,0 0-5-16,0 0 2 15,0 0-7-15,0 0 14 16,0 0 10-16,0 0 9 15,11 0 56-15,13 0-17 16,3 0-42-16,7 0-3 16,1 0-6-16,-2 0-5 15,3 0 3-15,-5 0-16 16,-4 0 3-16,-2 0 10 16,-11 0-14-16,-6 0-2 15,-3 0-3-15,-3 0 0 0,-2 0 0 16,0 0-8-16,0 0-25 15,0 0-51-15,0 0-59 16,2 0-94-16</inkml:trace>
  <inkml:trace contextRef="#ctx0" brushRef="#br0" timeOffset="-192307.75">10837 8954 118 0,'0'0'138'15,"0"0"-128"-15,0 0 45 16,0 0 16-16,0 0-33 16,0 0-8-16,-7-2-1 15,7 2 6-15,0 0-15 16,0 0-9-16,0 0-11 16,0 0 1-16,0 14 4 15,0 8 10-15,0 7-6 0,0 2-2 16,0 3-2-16,0-1 1 15,0-2-1-15,0 0-4 16,0 0 4-16,5-6-5 16,-3-1 2-16,2-5-2 15,-4-5 0-15,2-3 0 16,1-1-5-16,-3-5-3 16,0 1 0-16,0-6-14 15,0 3-37-15,2-3-52 16,-2 0 7-16,0 0 13 15,0 0-12-15</inkml:trace>
  <inkml:trace contextRef="#ctx0" brushRef="#br0" timeOffset="-191728.52">10797 8896 31 0,'0'0'43'0,"0"0"-26"16,0 0 62-16,0 0 1 0,0 0-17 15,0 0-23 1,29-65-3-16,-14 57 15 0,1-1-7 15,4 0-6-15,-2 2-12 16,-1 0-8-16,1 5 1 16,-2 2-3-16,0 0-9 15,-3 0-5-15,5 2-3 16,-3 10 12-16,1 4-1 16,2-4-5-16,-7 2 12 15,0 0-11-15,-2-4-7 16,-4 2-4-16,-3-3-6 15,-2-1-4-15,0 3 12 16,0-2 2-16,0 6 13 16,0-3-7-16,-10 4 4 15,0 0-2-15,-6-4-4 0,0 3 0 16,-1-5 1-16,-1 4-3 16,-3-3-2-16,2-2 0 15,-1 0-2-15,-1-3-7 16,4-4-9-16,3-2 14 15,5 0 1-15,3 0 3 16,6 0-3-16,0 0-6 16,0 0-15-16,0 0-20 15,0 0-37-15,0 0-49 16,0 0-34-16,13 0-36 16</inkml:trace>
  <inkml:trace contextRef="#ctx0" brushRef="#br0" timeOffset="-190933.25">11806 8816 150 0,'0'0'83'0,"0"0"-80"15,0 0 23-15,0 0 16 16,0 0-14-16,0 0-10 0,0 0 6 16,0 0 15-1,0 0 31-15,0 3-5 0,2 9-25 16,7 8-7-16,0-2-13 16,4 4 3-16,1 1-2 15,-1-1-2-15,3 3 2 16,-3-6 0-16,1 2 0 15,-1-3 3-15,-5-2-6 16,4-6-8-16,-5-1-1 16,-1 0-6-16,-2-4-1 15,-1-1 1-15,-1-1-2 16,-2-3-2-16,0 2-2 16,0-2-16-16,0 0-10 15,0 0-14-15,0 0-22 0,3 2-32 16,-3-2-91-16,0 0-23 15</inkml:trace>
  <inkml:trace contextRef="#ctx0" brushRef="#br0" timeOffset="-190416.93">12178 8794 49 0,'0'0'104'0,"0"0"-62"16,0 0 23-16,0 0-19 15,0 0-13-15,0 0 7 16,0 0 15-16,-2 11-8 15,-3-4-3-15,1 0 7 16,-3-1-7-16,1 3-6 16,-1 4-11-16,-2 3-11 15,0 6-3-15,1 4-3 16,-6 3 2-16,1 8 7 16,-1-1-5-16,-3 3-3 0,3 1-2 15,-4 0 3 1,2-4-3-16,3-2 1 0,-3-8-4 15,6-4 7-15,-2-1 0 16,1-4 1-16,2-1-5 16,3-2-5-16,1-6 1 15,0-3-3-15,3-4-2 16,0 2 3-16,2-3-3 16,0 0 0-16,0 0 0 15,0 0-17-15,0 0-27 16,0 0-39-16,0 0-47 15,0 0-48-15,0 0-15 16,12 0-6-16</inkml:trace>
  <inkml:trace contextRef="#ctx0" brushRef="#br0" timeOffset="-189726.13">12111 9434 142 0,'0'0'86'16,"0"0"-38"-16,0 0 51 16,0 0-14-16,0 0-36 15,0 0-20-15,4-45-6 16,-4 33-1-16,0-3 1 16,0 0-2-16,2-1-10 15,4 1 0-15,-2 0-1 16,0 0 0-16,1 0-7 15,1-1-2-15,-1 1 6 16,0 1-6-16,1-2 0 16,-1 5-1-16,-3 2 2 0,2 2-2 15,-2 3 0 1,3-1 0-16,-3 1 0 0,1 0 1 16,-1 1 1-16,0 2 4 15,-2 1-4-15,2 0 2 16,-2 0-4-16,2 0 1 15,1 0-1-15,-1 0-8 16,0 0-3-16,2 0 9 16,1 10 2-16,2 1 8 15,-1 5-2-15,-1-3-5 16,-1 5 8-16,0-2 7 16,-1 2 1-16,1-1-15 0,-2-1 2 15,-2 3-1 1,3-4 0-16,-3-2-1 0,2-1 0 15,1-4 2-15,-1 1 1 16,-2-5-5-16,2 3-4 16,-2-4-13-16,0 1-8 15,2-4-17-15,-2 2-18 16,0-2-27-16,0 0-76 16,0 3-34-16</inkml:trace>
  <inkml:trace contextRef="#ctx0" brushRef="#br0" timeOffset="-189356.16">12049 9297 62 0,'0'0'181'0,"0"0"-163"16,0 0 15-16,0 0 35 16,0 0-22-16,0 0 19 15,14-5 8-15,-1 5-26 0,3 0 1 16,1 0 5-16,5 0-31 15,3 0-16-15,-3 0-3 16,-2 0-3-16,0 0 0 16,-4 0-19-16,0 0-32 15,-3 0-30-15,-2 0-21 16,0 0-59-16,-4 0-27 16</inkml:trace>
  <inkml:trace contextRef="#ctx0" brushRef="#br0" timeOffset="-188295.15">10799 9783 203 0,'0'0'80'15,"0"0"-57"-15,0 0 34 16,0 0-23-16,0 0-2 15,0 0 0-15,20 0 14 16,-6 0 2-16,-1 0 11 16,0 0 2-16,3 0-7 15,2 0-20-15,-1 0-9 16,8 0-7-16,4 0-10 16,4 0 5-16,7 0-9 0,1 0 3 15,3 0-7-15,1 0 2 16,-1 0 0-16,0 0-1 15,3 0 4-15,3 0 2 16,-2 0-1-16,4 0 12 16,0 0-14-16,5-6-3 15,1-6 1-15,2-1-2 16,-4 4 0-16,0 3 0 16,-8 1-2-16,1 0 1 15,-1 5 2-15,-2 0 1 16,1 0-2-16,0 0 0 15,-2 0 0-15,-1 0 4 16,0 0-3-16,1 0-1 16,-1 0 6-16,1 0 8 0,-3 0-10 15,1 0-4 1,-3 0 6-16,-5 0-5 0,3 0 2 16,-2 0 3-16,0 0-6 15,0 0 0-15,1 0 17 16,3 0-12-16,-5 0 0 15,4 0 32-15,-6-2-25 16,-4-2-11-16,-5-1 8 16,-3 1-7-16,-5 4 1 15,-3-3-3-15,0 3 0 16,1 0-1-16,-2 0 0 16,5 0 1-16,-2 0 0 0,1 0 1 15,-3 0-2-15,-4 0-29 16,-2 0-63-16,-5 0-50 15,-2 0-71-15,0 0-264 16</inkml:trace>
  <inkml:trace contextRef="#ctx0" brushRef="#br0" timeOffset="-187417.59">10768 10540 84 0,'0'0'76'0,"0"0"-33"16,0 0 31-16,0 0 12 16,0 0-15-16,0 0-7 15,4-9-14-15,-4 9-15 16,0 0-7-16,0 0-17 16,3 0-9-16,-1 7 12 0,2 10 7 15,0 2-13 1,1 4-8-16,2-1 3 0,-3 0-3 15,1 3 1-15,-1-4 5 16,0 0-1-16,-1-4 2 16,1-1-7-16,-2-2 5 15,1-1-4-15,-1-4 0 16,-2 0-2-16,0 0-13 16,0-5 5-16,0 0-28 15,0-2-26-15,0-2 9 16,0 0-11-16,0 0-13 15,0 0-9-15,0 0-8 16,0 0-98-16</inkml:trace>
  <inkml:trace contextRef="#ctx0" brushRef="#br0" timeOffset="-186936.91">10763 10396 31 0,'0'0'50'16,"0"0"44"-16,0 0-15 16,0 0-24-16,0 0-19 15,0 0 16-15,107-69 25 0,-92 67-31 16,1 2-7-16,-3 0-16 15,1 0-5-15,1 0-1 16,-3 8-6-16,1 3-7 16,-4 5-4-16,0 0-1 15,0 2 1-15,-3-3 0 16,-1 0-3-16,-3-1 0 16,-2-3-18-16,0 2 21 15,0-1 3-15,-2 1 10 16,-11 0-8-16,0-1-5 15,-3-3 0-15,-5-1-10 16,4-1-2-16,-1-3 1 16,3-2 8-16,3 4 1 15,1-6 1-15,5 0 1 16,-1 0 0-16,4 0 0 0,-1 0 0 16,4 0-4-16,0 0-8 15,-2 0-29-15,2 0-43 16,-2 0-49-16,-1 0-28 15</inkml:trace>
  <inkml:trace contextRef="#ctx0" brushRef="#br0" timeOffset="-185861.86">11541 10264 111 0,'0'0'30'15,"0"0"11"1,0 0 19-16,0 0-20 0,0 0 2 15,-89 125 0 1,73-94 0-16,3 2 0 0,-1 0-9 16,5-1-2-16,1 0-9 15,3-4 12-15,1 4-11 16,4-3 2-16,0 2-12 16,0 5-1-16,0-1 9 15,0 5-3-15,0-2 6 16,13-3-7-16,0-1-2 15,3-9-13-15,-1-5 0 16,-1-6-2-16,-1-4-3 0,-1-3 0 16,-1-3-11-1,3-4-51-15,1 0-29 0,5 0-39 16,2-6-80-16</inkml:trace>
  <inkml:trace contextRef="#ctx0" brushRef="#br0" timeOffset="-185378.72">11772 10659 11 0,'0'0'142'0,"0"0"-138"15,0 0 30-15,0 0 36 16,0 0-7-16,0 0-9 16,48-126-17-16,-40 100-18 15,1 2 12-15,-2-3-2 16,2 0-12-16,-5 2-12 16,1 8 3-16,-3 6 10 15,-2 4-2-15,0 7 8 16,0 0 14-16,0 0-14 15,0 0-11-15,0 0-13 16,0 0-20-16,0 4 20 16,0 10 14-16,0 3-1 0,0 3 1 15,0 5-6 1,0 0 5-16,0 1-4 0,2 1-5 16,2 1-1-16,-1-5-1 15,2 1 0-15,-3 2-4 16,0-4-6-16,0-2-11 15,-2-3-22-15,2 2-5 16,-2-4-38-16,2-2-76 16,-2 1 26-16,0-7-69 15</inkml:trace>
  <inkml:trace contextRef="#ctx0" brushRef="#br0" timeOffset="-184926.86">12084 10621 231 0,'0'0'36'0,"0"0"15"16,0 0 51-16,0 0-14 15,0 0-26-15,0 0-5 16,47-5-9-16,-34 5-12 15,6 0 5-15,1 0 5 16,4 0 6-16,0 0 4 16,3 0-26-16,-2 0-20 15,0 0-3-15,-4 0-4 16,4 0-1-16,0 0-2 16,-3 0-6-16,-2 0-14 15,-4-2-22-15,-3-2-9 0,-2 4-30 16,-2 0-46-16,-2 0-15 15,-1 0-110-15</inkml:trace>
  <inkml:trace contextRef="#ctx0" brushRef="#br0" timeOffset="-184415.75">12668 10342 85 0,'0'0'222'15,"0"0"-218"-15,0 0 17 16,0 0 56-16,0 0-14 16,0 0-22-16,-2 16 20 0,2-1 0 15,0 3-12-15,0 4 13 16,0 1-7-16,4-1-13 15,6 1 14-15,3-2-16 16,-3-1-4-16,7-4 2 16,-1-2-19-16,-3-4-8 15,-1-1-2-15,-2-2-5 16,-1-2-3-16,-1 0-1 16,-1-1-4-16,0-1-22 15,0-1-31-15,-3 2-5 16,0-3-13-16,1-1-49 15,-1 3-41-15,-1-3-42 16,1 0-41-16</inkml:trace>
  <inkml:trace contextRef="#ctx0" brushRef="#br0" timeOffset="-183929.85">12940 10363 18 0,'0'0'148'0,"0"0"-147"15,0 0 12-15,0 0 20 0,0 0 23 16,0 0-5-16,0 4-16 15,-2 1 0-15,0 1 22 16,-3-2 1-16,3 5-17 16,-2 1-8-16,-4 2-6 15,4 4-4-15,-5 2 1 16,1 7 9-16,-2-1-12 16,2 2-1-16,-1 0-1 15,0 0-13-15,0-2-2 16,-2 1 12-16,2 2-4 15,-2-2 2-15,0-1-3 16,2 5 1-16,-3-2 2 16,2 2-4-16,-1-3-8 15,1-2 3-15,-1-4-4 16,5-1 0-16,-2-2 0 0,4-7-1 16,2-1 0-16,-2-1-16 15,2-6-25-15,-1 3-20 16,3-3-39-16,0-2-26 15,0 0-124-15</inkml:trace>
  <inkml:trace contextRef="#ctx0" brushRef="#br0" timeOffset="-183259.17">12894 10975 189 0,'0'0'150'0,"0"0"-134"16,0 0 53-16,0 0 23 15,0 0-38-15,0 0-34 16,0-4-17-16,0-10-1 16,2-1 23-16,2-3-9 15,0-2-4-15,3-2 0 0,-1 0-9 16,4 0-2-16,-1 1-1 16,-1 3-1-16,2 3 1 15,-4 1-1-15,1 3 1 16,-3 2 0-16,0 5 0 15,1-1-2-15,0 3 2 16,-3-1 0-16,3 1 0 16,-3 0 0-16,0 0 0 15,2 0 0-15,-2-1 2 16,3 1-1-16,-3 2-1 16,0 0 4-16,1 0 6 15,-3 0-7-15,2 0-2 0,0 0 4 16,3 0 6-16,-3 2 8 15,2 7-12-15,-2 3-6 16,3 1 1-16,-1 0 3 16,3 4 1-16,-4-3 2 15,1 2-5-15,0 3 10 16,1-5-2-16,-1 3 1 16,-2-3-4-16,3 0-7 15,-3-1-1-15,3 1-13 16,-5-3 12-16,2 1 0 15,-2-6-31-15,0 0-18 16,0-1-14-16,0-1-14 16,0 1-52-16,0 0-47 0,0-5-50 15</inkml:trace>
  <inkml:trace contextRef="#ctx0" brushRef="#br0" timeOffset="-182983.3">12965 10857 212 0,'0'0'111'16,"0"0"-101"-16,0 0 53 0,0 0 24 15,0 0-46-15,0 0 0 16,13-12 26-16,1 12 1 15,-2 0-20-15,2 0-9 16,-1 0-23-16,1 0-16 16,-1 0-2-16,3 0-30 15,-3 0-29-15,0 0-45 16,3 0-56-16,-5 0-67 16</inkml:trace>
  <inkml:trace contextRef="#ctx0" brushRef="#br0" timeOffset="-182423.29">13310 10135 94 0,'0'0'186'15,"0"0"-183"-15,0 0 1 16,0 0 36-16,0 0 15 16,0 0 11-16,35 15-12 15,-21 9 3-15,1-3-2 16,1 8 0-16,-1 1 9 16,2 3-19-16,-2 0-9 15,3 5-19-15,-3 5-8 16,1-1 5-16,-7 2-12 15,-1 2 1-15,-2-3 1 16,-6 2-3-16,0-3 8 0,0-2-8 16,0-4 11-16,-6-1 5 15,-4-1-10 1,1-4 2-16,2-4-4 0,-2-7-3 16,5-2-2-16,-3-7 0 15,3-1 0-15,2-4-11 16,2-5-56-16,0 0-63 15,0 0-73-15,0 0-174 16</inkml:trace>
  <inkml:trace contextRef="#ctx0" brushRef="#br0" timeOffset="-181755.03">14600 9491 200 0,'0'0'49'0,"0"0"-3"16,0 0 59-16,0 0-31 16,0 0-33-16,0 0 0 15,9 0 5-15,5 0 17 16,3 0-13-16,1 0-8 16,5 0 1-16,3 0-7 15,-2 0-8-15,3 0-22 16,2 0-6-16,-2 0 0 15,0-2-7-15,-3-1-31 16,-4 1 7-16,-6 2-22 16,-6 0-26-16,-3 0-20 0,-5 0-54 15,0 0-85-15</inkml:trace>
  <inkml:trace contextRef="#ctx0" brushRef="#br0" timeOffset="-181393.58">14696 9628 148 0,'0'0'118'0,"0"0"-76"16,0 0 32-16,0 0 49 15,0 0-47-15,0 0-2 16,56 0-3-16,-34 0-4 16,-5 0-5-16,4 0-23 15,-6 0-13-15,-1 0-15 16,-1 0-6-16,-2 0-5 15,2 0 0-15,6 0-15 16,2 0-35-16,8 0-38 0,8-3-66 16,3-6-149-1</inkml:trace>
  <inkml:trace contextRef="#ctx0" brushRef="#br0" timeOffset="-180658.5">16341 8649 241 0,'0'0'97'0,"0"0"-91"16,0 0 31-16,0 0 40 0,0 0-6 15,0 0-12-15,0 0 3 16,17 87-9-16,-5-63-14 15,1 5-4-15,-3 5 5 16,4 3-3-16,-5 3-13 16,-1 3-5-16,2-1-13 15,-1-7 2-15,-3-3-4 16,3-7-4-16,-2-5 4 16,0-5-4-16,-1-5-3 15,-1-4 3-15,-1-2-14 16,-2-2-32-16,0-2-17 15,1 0-33-15,2 0-65 16,1 0-62-16,-2-4-90 0</inkml:trace>
  <inkml:trace contextRef="#ctx0" brushRef="#br0" timeOffset="-180277.44">16632 8823 129 0,'0'0'7'0,"0"0"2"16,0 0 52-1,0 0 7-15,0 0-15 0,0 0 2 16,-58 110-14-16,43-70 15 15,-3 0-1-15,-1 4 3 16,2 0-12-16,-1-4-18 16,5 0-4-16,-1-4-6 15,3-7-8-15,3-2 1 16,1-3-7-16,0-3-3 16,2-2 3-16,1 0-4 15,-2 0 0-15,-1-3 0 16,0-3-11-16,0 1-20 15,3-3-1-15,2-3-4 16,2-3-19-16,0-3-101 16,0-2-87-16</inkml:trace>
  <inkml:trace contextRef="#ctx0" brushRef="#br0" timeOffset="-179728.75">16609 9402 176 0,'0'0'54'0,"0"0"-26"15,0 0 26-15,0 0 41 16,0 0-61-16,0 0-21 16,23-110 0-16,-19 91 12 15,1 1-15-15,2 5-1 16,-5 1 1-16,0 3 14 16,3 7-9-16,-1 0-12 15,0 0-3-15,3-1 0 16,2 1 4-16,0 0-4 15,-3 1 1-15,-1-3-1 16,-1 4-5-16,-1 0 5 0,-1 0-5 16,-2 0-1-1,0 0 3-15,3 0 3 0,-3 4 11 16,4 6 1-16,0 6 1 16,-2-1 3-16,3 3-1 15,-3-3 4-15,0 4-1 16,0-1-9-16,0-1 0 15,1 1-9-15,-3-2 4 16,3 2-4-16,-1-3 0 16,-2 3 0-16,4-4-19 15,-4-4-23-15,2-1 2 16,0-2-21-16,-2-2-62 16,0-1-44-16</inkml:trace>
  <inkml:trace contextRef="#ctx0" brushRef="#br0" timeOffset="-179384.22">16609 9369 210 0,'0'0'82'0,"0"0"-59"0,0 0 46 16,0 0 41-16,0 0-50 16,0 0-26-16,92-22 7 15,-70 19 15-15,1 3-24 16,-2 0-10-16,-2 0-11 15,1 0-8-15,0 0-3 16,0 0-13-16,-2 0-28 16,-1 3-38-16,-3-1-34 15,-7 0-102-15</inkml:trace>
  <inkml:trace contextRef="#ctx0" brushRef="#br0" timeOffset="-178701.67">15843 9687 103 0,'0'0'91'16,"0"0"-80"-16,0 0 27 15,0 0 45-15,0 0-6 0,0 0-14 16,34-2-15-16,-14 2 6 15,4 0 5-15,7 0 3 16,7 0-19-16,7 0-14 16,6 0 10-16,9 0 0 15,12 2-7-15,5 0-3 16,6-2 6-16,6 0 3 16,1 0-9-16,-4-2 1 15,-1-9-1-15,-7 3-6 16,-7 3-14-16,-9 1-4 15,-6 1-5-15,-4 3 7 16,-6 0 2-16,-2 0 3 0,-1 0 13 16,-1 0-25-16,-1 0 0 15,-1 0 0 1,0 0 0-16,-5 0 0 0,-8 3-13 16,-9-3-60-16,-9 2-32 15,-9-2-108-15,0 2-163 16</inkml:trace>
  <inkml:trace contextRef="#ctx0" brushRef="#br0" timeOffset="-177960.92">15778 10512 199 0,'0'0'31'15,"0"0"20"-15,0 0 53 16,0 0-26-16,0 0-17 16,0 0-15-16,127-125-3 15,-104 94-11-15,-3 0-5 16,-3-2-14-16,0 3-8 16,-5 1-2-16,2 1-1 0,-3 5 2 15,1 3-4-15,-6 6 1 16,-1 7 5-16,-3 4-1 15,0 0 2-15,-2 3 5 16,0 0 6-16,0 0 2 16,0 0-5-16,0 0-14 15,0 0-1-15,0 0-9 16,0 0 1-16,0 6 8 16,0 10 17-16,0 5 16 15,0 6-12-15,0 1-8 16,0 3 0-16,0 3-7 15,0-3 5-15,0 0-2 16,0-4-8-16,0 2 1 0,0-4-2 16,0-4-1-16,0 0-23 15,0-6-32-15,0-1-11 16,0-5-69-16,0-3-70 16,2-6-74-16</inkml:trace>
  <inkml:trace contextRef="#ctx0" brushRef="#br0" timeOffset="-177687.9">16218 10411 257 0,'0'0'71'0,"0"0"-67"16,0 0 81-16,0 0 9 16,0 0-38-16,0 0 4 15,123-8-21-15,-102 8 5 16,4 0-16-16,-3 0-20 16,-2 0-8-16,0 0-6 15,1 1-40-15,-2-1-49 16,1 0-98-16,-3 0-139 15</inkml:trace>
  <inkml:trace contextRef="#ctx0" brushRef="#br0" timeOffset="-177239.97">16765 10184 371 0,'0'0'38'16,"0"0"-30"-16,0 0 96 15,0 0-10-15,0 0-22 16,0 0-20-16,8 99 3 16,0-80 20-16,-1 2-22 15,7-4-7-15,-1-3-5 16,-2-3-29-16,2 0-5 0,-4-5 3 15,-2 1-6 1,0-2-4-16,-3-3-1 0,1-2-18 16,-1 0-42-16,2 0-58 15,6 0-48-15,-3 0-53 16,2 0-87-16</inkml:trace>
  <inkml:trace contextRef="#ctx0" brushRef="#br0" timeOffset="-176908.09">17064 10138 311 0,'0'0'19'0,"0"0"6"0,0 0 81 15,0 0-16-15,-58 120-42 16,41-80 16-16,-1 4-15 16,-3-2 1-16,2-2 6 15,-6 1-6-15,5-8-10 16,2-2-17-16,0 1-11 16,7-8-5-16,0 1-7 15,0 0 0-15,4 1 0 16,1-3-12-16,4-4-33 15,2-3-12-15,0-7-86 16,0-3-38-16,0-6-133 0</inkml:trace>
  <inkml:trace contextRef="#ctx0" brushRef="#br0" timeOffset="-176385.14">16987 10734 159 0,'0'0'83'0,"0"0"-38"0,0 0 53 15,0 0 20-15,0 0-53 16,0 0-18-16,23-40-7 15,-15 23-10-15,-2-8-11 16,3-4-12-16,2-4-1 16,1-5-6-16,0 3 0 15,-2 5-1-15,-1 8-11 16,-1 6 12-16,-1 8 2 16,0 1-2-16,-2 2 9 15,-3 0 1-15,2 3 1 16,-4 2 1-16,0 0-6 15,2 0 1-15,0 0-3 16,3 0-2-16,-1 2 3 0,0 15 20 16,2 2-16-16,-2-1 12 15,2 2-14-15,-1 0-4 16,-1 0 2-16,0 3-3 16,0-3 2-16,-4 1-4 15,0 0 0-15,2 1-2 16,-2-4-19-16,0 0-8 15,2-3 4-15,-2-1-23 16,0-5-29-16,0-3-4 16,0-3-49-16,0-3-49 15,0 0-77-15</inkml:trace>
  <inkml:trace contextRef="#ctx0" brushRef="#br0" timeOffset="-176075.87">17068 10621 387 0,'0'0'63'16,"0"0"-7"-16,0 0-1 15,0 0-9-15,0 0-14 16,0 0 25-16,32-5-12 15,-16 5-3-15,-5 0 14 0,5 0-17 16,-6 0-14-16,3 0 5 16,1 0-13-16,-3 0-11 15,-1 0-6-15,-2 5-2 16,-1-3-16-16,-3 0-29 16,-2 1-38-16,3-3-19 15,-5 2-50-15,0-2-131 16</inkml:trace>
  <inkml:trace contextRef="#ctx0" brushRef="#br0" timeOffset="-174443.4">19150 9278 368 0,'0'0'9'16,"0"0"-7"-16,0 0 23 16,0 0 67-16,0 0-34 15,0 0-29-15,0 0-8 16,2-38 2-16,-2 38-4 16,0 0 1-16,0 0-16 15,0 17 16-15,0 9 2 16,0 9-10-16,2 3-6 15,0 3-2-15,3-2-2 16,-1-1 0-16,4-5 0 16,-4-2-2-16,0-5 1 15,3-2 3-15,-5-8-3 16,2-1-1-16,-4-6-6 16,0-5-20-16,0-2-23 15,0-2-37-15,0 0 7 0,0 0-14 16,0-4-76-16</inkml:trace>
  <inkml:trace contextRef="#ctx0" brushRef="#br0" timeOffset="-174163.68">19096 9240 113 0,'0'0'125'0,"0"0"-69"0,0 0 8 16,0 0 44-1,0 0-19-15,0 0-27 0,121-23-23 16,-88 23-11-16,-2 0-15 16,0 0-9-16,-6 0-3 15,-2 0-1-15,-6 0-15 16,-3 0-34-16,-6 0-21 15,-5 0-35-15,-3 0-66 16,0 0-37-16</inkml:trace>
  <inkml:trace contextRef="#ctx0" brushRef="#br0" timeOffset="-173922.94">19146 9362 125 0,'0'0'112'16,"0"0"-69"-16,0 0 60 15,0 0 6-15,0 0-28 16,0 0-18-16,95-6-24 16,-73 1-12-16,0-2-21 15,-3 3-5-15,-2 1-1 16,-1 1-56-16,-1 2-53 15,-1 0-111-15,-1 0-72 16</inkml:trace>
  <inkml:trace contextRef="#ctx0" brushRef="#br0" timeOffset="-173466.84">19477 9522 118 0,'0'0'27'15,"0"0"-11"-15,0 0 46 16,0 0-6-16,0 0-36 16,22-126 1-16,-15 99-8 15,2-5 4-15,-2 4-7 0,2 2-4 16,-3 9-3-16,4 3 4 15,-6 8 26-15,2 2-9 16,-1 2-15-16,-3 2-5 16,0 0-4-16,2 0 0 15,-4 0-5-15,6 0-6 16,-4 0 11-16,2 12 0 16,0 9 26-16,3 6 10 15,-1-1-21-15,2 4-4 16,-2-4 0-16,1 1 8 0,-1 0-4 15,-1-3-6 1,-2 2-6-16,-3-1 1 0,0-3-4 16,0-1-3-16,0-6-18 15,0-6-12-15,0-2-7 16,0-7-32-16,0 0-42 16,0 0 12-16,0 0-38 15</inkml:trace>
  <inkml:trace contextRef="#ctx0" brushRef="#br0" timeOffset="-173344.28">19477 9522 156 0</inkml:trace>
  <inkml:trace contextRef="#ctx0" brushRef="#br0" timeOffset="-173242.72">19477 9522 156 0,'70'-86'61'0,"-53"81"-4"0,3-2 0 0,3 5-22 15,-2 0-6-15,2 0-29 16,0 2-1-16,-4-3-48 16,1 3-10-16,-1 0 6 15,-2 0-54-15</inkml:trace>
  <inkml:trace contextRef="#ctx0" brushRef="#br0" timeOffset="-172795.19">20050 9246 142 0,'0'0'83'15,"0"0"-71"-15,0 0 28 16,0 0 0-16,0 0 2 15,0 0-16-15,-85-18-17 16,60 23 1-16,6 8 27 16,1 0 16-16,5 1-13 15,4 1-21-15,4 1-10 16,5 0 4-16,0-1-8 16,0-1 3-16,11-1 29 0,7-2-3 15,2-2-11-15,3 0-5 16,-4 0-3-16,1 2-11 15,-3 0-1-15,-7 3-2 16,-1-1-1-16,-5 3-1 16,-2-3 1-16,-2 0-6 15,0 1 6-15,0-4 7 16,0 4-5-16,-6-5 6 16,-9 3-8-16,-6-2-15 15,5-1-17-15,1-5-26 16,2 1-7-16,6-2-22 0,3-1-87 15,1-2 0 1</inkml:trace>
  <inkml:trace contextRef="#ctx0" brushRef="#br0" timeOffset="-172345.09">20228 9311 138 0,'0'0'49'16,"0"0"-43"-16,0 0 12 15,0 0 25-15,0 0 8 16,0 0 9-16,-33 109-16 16,29-89 2-16,-2 0 0 15,4-5-9-15,0 1-19 16,2 0 0-16,0-1 0 16,0-2 0-16,4 3 0 15,10-5 0-15,-1 0 9 16,3-3-5-16,2-4-5 15,2 1 2-15,-2-5-5 0,2 0-5 16,-2 0-6 0,-3 0-3-16,3 0-9 0,3 0-14 15,-4 0-25-15,1 0-19 16,-3 0-36-16,1-5-61 16,-5 3-23-16</inkml:trace>
  <inkml:trace contextRef="#ctx0" brushRef="#br0" timeOffset="-172056.97">20233 9442 91 0,'0'0'35'0,"0"0"-11"15,0 0 46-15,0 0-23 16,0 0-16-16,0 0-21 16,0 0-6-16,118-15-3 15,-107 15-1-15,-7-3-24 16,0 1-21-16,-1 0-36 0,-3-3-82 15</inkml:trace>
  <inkml:trace contextRef="#ctx0" brushRef="#br0" timeOffset="-171802.15">20233 9442 126 0,'39'-135'65'0,"-39"132"-18"16,7 3 43-16,5-3-8 15,1 3-7-15,1 0-19 16,3 0-21-16,3 0 0 16,3-1 3-16,6 1-13 0,2-5-25 15,0 2-1-15,9 1-45 16,2 0-42-16,1 2-115 15,1 0-66-15</inkml:trace>
  <inkml:trace contextRef="#ctx0" brushRef="#br0" timeOffset="-171078.07">21324 9115 55 0,'0'0'165'0,"0"0"-150"16,0 0 13-16,0 0 72 16,0 0-22-16,0 0-32 15,-4 137-6-15,4-97-1 16,4-1-1-16,3 1 3 15,2-5-2-15,0-1-11 16,-1-5-4-16,4-5-14 0,-3-6 7 16,-3-5-17-16,2-6 4 15,-4-3-2-15,-2-4 8 16,0 0 7-16,-2 0 1 16,2 0 3-16,-2 0 5 15,0 0-4-15,3 0-2 16,-1 0-5-16,4-9-14 15,2-6 1-15,0-7 1 16,5-2-2-16,-3-5 2 16,3-5-3-16,-2-4-3 15,2-1-11-15,3-5-26 16,-3-1-26-16,3-3-51 16,2 10-77-16,-5 7-64 0,-1 9 32 15</inkml:trace>
  <inkml:trace contextRef="#ctx0" brushRef="#br0" timeOffset="-170595.26">21629 9493 88 0,'0'0'193'16,"0"0"-180"-16,0 0 10 0,0 0 29 15,0 0-26-15,0 0 0 16,10-40 8-16,-4 18 0 16,3-5 11-16,0 0-31 15,0 1-9-15,0 0-4 16,2-2 0-16,3 4-1 15,1 3 0-15,1 5-1 16,-1-1 1-16,-1 1 0 16,-3 9 2-16,-5-3 0 15,1 7 1-15,-7 1 1 16,0 2 1-16,0 0 18 16,0 0-13-16,3 0-9 0,1 12 10 15,0 5 20-15,3 3 0 16,-1 5-7-16,2 1-9 15,0 2 5-15,-1 0-12 16,-3 1 4-16,0-2-7 16,-1-2-5-16,-1-1-6 15,1-1-28-15,-3-4-29 16,0-5-12-16,0-5-104 16,0-5-2-16</inkml:trace>
  <inkml:trace contextRef="#ctx0" brushRef="#br0" timeOffset="-170375.89">21712 9344 281 0,'0'0'113'15,"0"0"-109"-15,0 0 53 16,0 0 7-16,0 0-36 15,0 0-14-15,102 0-9 16,-77 0-5-16,-3 0-18 16,-4 0-23-16,0 0-62 15,0 0-52-15,-3 0-49 16</inkml:trace>
  <inkml:trace contextRef="#ctx0" brushRef="#br0" timeOffset="-169911.39">22042 9404 39 0,'0'0'117'15,"0"0"-56"-15,0 0-2 16,0 0 22-16,0 0-35 16,0 0-16-16,7 63-4 15,-5-63 2-15,-2 0-2 16,0 0-4-16,0 0-1 15,0 0 15-15,0 0 6 16,0 0-18-16,0-9-9 0,0-9 4 16,0-7-14-16,0-6 1 15,0-4-6-15,6-3-2 16,6 0 0-16,3 3-4 16,5 4-2-16,0 3 7 15,0 11 1-15,5 3 0 16,-2 7 8-16,-4 5-5 15,3 2 10-15,-6 0-12 16,2 0-1-16,-5 7-2 16,-6 9 1-16,-2-1-5 15,-5 5 1-15,0-2-11 16,0 3 3-16,-12-5 13 16,-8-2 0-16,-2 0-1 15,-3-8-4-15,4 0-11 0,-2-1-27 16,5-2-32-16,0-2-105 15,5-1-48-15</inkml:trace>
  <inkml:trace contextRef="#ctx0" brushRef="#br0" timeOffset="-169552.25">22318 9436 72 0,'0'0'171'0,"0"0"-146"16,0 0 46-16,0 0 31 16,0 0-30-16,0 0-13 15,109 64 17-15,-86-64-22 16,-5 0-23-16,-1 0 5 15,-3 0-12-15,-5-9-5 16,-3-2-4-16,-4-2 9 16,0-3-9-16,-2-1-6 15,0-4-9-15,0 1-6 16,-6 0-2-16,-7 3-2 16,-1 1-22-16,-1 7 8 0,1 4-14 15,1 5-32-15,1 0-20 16,-1 0-25-16,-1 0-63 15,6 0 4-15</inkml:trace>
  <inkml:trace contextRef="#ctx0" brushRef="#br0" timeOffset="-168828.15">22672 9337 176 0,'0'0'82'15,"0"0"-59"-15,0 0 16 16,0 0 64-16,0 0-37 15,0 0-21-15,7 123-21 16,-7-109-3-16,0-2 3 16,0-5-2-16,0-2-6 15,0-3 8-15,0-2 0 16,0 0-9-16,0 0 8 16,0 0-1-16,0 0 7 0,0-2-29 15,0-10 0-15,0-5-3 16,0-1-8-16,0-6 3 15,0-3 7-15,0-4-8 16,2-3-1-16,12 0 5 16,3 4-3-16,1 2-1 15,5 6-3-15,-4 8 4 16,4 3 6-16,-7 3 2 16,-1 6 7-16,3 2-3 15,-5 0-1-15,1 0-3 16,-8 0-19-16,-1 0-2 15,-5 0 12-15,0 11 8 16,0 2-6-16,0 3 7 0,-11 4 4 16,-1-2 7-16,1-1-6 15,1 2 6-15,-2-3 2 16,5-1 5-16,1-2 12 16,4-1-4-16,0-2 4 15,2 1-7-15,0-1 4 16,0 0-2-16,0 2-3 15,0-1 4-15,2 3 4 16,9-2-10-16,-1 0-10 16,0-3-7-16,1-1-3 15,-3-1-1-15,2 0-31 16,-1-5-34-16,4-2-39 16,0 0-24-16,3 0-41 0,2 0-68 15,-3-7 77 1</inkml:trace>
  <inkml:trace contextRef="#ctx0" brushRef="#br0" timeOffset="-168434.78">23138 9208 327 0,'0'0'19'15,"0"0"0"-15,0 0 79 0,0 0-19 16,0 0-40 0,0 0-14-16,-11 49 8 0,0-28 13 15,2 1-13-15,2 0-6 16,1-2 0-16,3 0-1 16,3-2 11-16,0-2-8 15,0-1 0-15,0 1 6 16,0-6-7-16,0-1-6 15,5 0-10-15,1-2-1 16,1-2 0-16,4 2-10 16,5-3 1-16,0 0-2 15,5 0 0-15,2-1-14 16,-1-3-14-16,1 0 14 16,-6 0-81-16,-3 0 6 15,-1 0 47-15,-7 0-70 0,2 0 7 16,-6-3-22-16,-2-5-58 15</inkml:trace>
  <inkml:trace contextRef="#ctx0" brushRef="#br0" timeOffset="-168148.15">23136 9342 162 0,'0'0'149'15,"0"0"-130"-15,0 0 52 16,0 0 24-16,0 0-32 16,0 0-21-16,97-14-25 15,-83 12-15-15,-3 2-1 16,-1 0-1-16,-6 0-10 15,-2 0-22-15,-2 0-34 16,0 0-69-16,0 0-23 16,0 0-62-16</inkml:trace>
  <inkml:trace contextRef="#ctx0" brushRef="#br0" timeOffset="-167916.32">23136 9342 377 0,'78'-121'33'0,"-65"121"32"15,3-2 39-15,3 2-11 16,0 0-25-16,3 0-20 16,0 0-5-16,-2 0-22 15,3 0-16-15,-4 0-5 16,2 0-17-16,-3 0-45 15,-3-2-30-15,-3 2-83 0,-6 0-59 16</inkml:trace>
  <inkml:trace contextRef="#ctx0" brushRef="#br0" timeOffset="-166725.18">21097 2622 365 0,'0'0'239'15,"0"0"-214"-15,0 0 17 16,0 0 23-16,0 0-12 16,0 0-25-16,0-2-28 15,0 2 1-15,0 9-1 16,0 13 32-16,0 10 7 16,0 5-18-16,0 6-7 15,0 3 9-15,-2 5-7 16,-2 1-12-16,-1-1 0 15,3-7-3-15,2-8-1 16,0-7-4-16,0-11-7 0,0-9-3 16,0-4-5-16,0-5-12 15,0 0-42-15,0 0-26 16,0 0-7-16,0 0-31 16,0-17-60-16</inkml:trace>
  <inkml:trace contextRef="#ctx0" brushRef="#br0" timeOffset="-166484.43">21041 2646 205 0,'0'0'147'15,"0"0"-121"-15,0 0 0 16,0 0 58-16,0 0 2 15,0 0-36-15,108-22-21 16,-75 18-15-16,-2 2-6 16,-4 2-8-16,-5 0 0 15,-8 0-46-15,-6 0-23 16,-4 2-63-16,-4 4-55 16</inkml:trace>
  <inkml:trace contextRef="#ctx0" brushRef="#br0" timeOffset="-166243.33">21006 2778 336 0,'0'0'59'15,"0"0"37"-15,0 0 27 16,0 0-25-16,135-27-38 15,-94 18-19-15,-6 2-25 16,-6 3-16-16,-4 2-2 16,-10 2-34-16,1 0-38 15,-5 0-70-15,-2 0-83 16,0 13-53-16</inkml:trace>
  <inkml:trace contextRef="#ctx0" brushRef="#br0" timeOffset="-165846.48">21413 2953 170 0,'0'0'98'16,"0"0"-91"-16,0 0 13 15,0 0 51-15,56-124-15 16,-42 93-10-16,-3-4-9 15,-3-1-16-15,1 2 1 16,1 1 9-16,-2 6-10 0,-1 4-15 16,-1 11 5-16,0 3 2 15,-4 4 10-15,-2 2-2 16,2 3-3-16,0 0 2 16,2 5-13-16,3 19 6 15,2 9 12-15,-2 4 1 16,-1-1-16-16,1-1 8 15,-3-1-15-15,4-6 2 16,-6-2-2-16,0-5-1 16,0-7-4-16,-2-1-7 15,0-7-33-15,0 4-29 16,0-3-23-16,0-3-25 16,0 0-49-16,0-1 11 0</inkml:trace>
  <inkml:trace contextRef="#ctx0" brushRef="#br0" timeOffset="-165652.45">21505 2820 141 0,'0'0'189'0,"0"0"-118"16,0 0 6-16,0 0 13 15,0 0-27-15,0 0-29 16,69-4-19-16,-51 1-14 15,0 1-1-15,-3 2-39 0,-1 0-28 16,-1 0-66-16,0 0-87 16</inkml:trace>
  <inkml:trace contextRef="#ctx0" brushRef="#br0" timeOffset="-165194.33">21908 2636 153 0,'0'0'29'15,"0"0"8"-15,0 0 50 0,0 0-2 16,0 0-23-16,0 0-32 15,-73 42-4-15,70-25 21 16,3 2-10-16,0-2-8 16,0 3 16-16,5-4 17 15,11 2-14-15,-1-5-23 16,3 2-9-16,-3-3 3 16,-3 2-12-16,-3-6-4 15,-5 3 0-15,-2-1-3 16,-2 0-3-16,0 3 3 15,0 1 6-15,0 3 6 0,-8-3-3 16,-9 0-4-16,-2 1-5 16,-6-4-2-16,1 1-25 15,1-5 24-15,4-7-36 16,5 0-7-16,7 0-26 16,7 0-31-16,0-9-42 15,0-7 9-15,18-4-154 16</inkml:trace>
  <inkml:trace contextRef="#ctx0" brushRef="#br0" timeOffset="-164811">22140 2655 225 0,'0'0'108'16,"0"0"-91"-16,0 0 36 0,0 0 23 16,0 0-35-16,0 0-6 15,-36 121-8-15,27-93 15 16,2 0 12-16,1-2-8 16,2 1-9-16,1-4-13 15,3-4 2-15,0-1 1 16,0-5 0-16,0 1-4 15,7-3-2-15,4 4-11 16,3-3 9-16,1-1 2 16,3-2-5-16,2-4-5 0,2-1-8 15,-2-2-3-15,1-2 0 16,-2 0-11-16,1 0 1 16,-2 0-26-16,-4 0-68 15,-4-2-2-15,-5-7-23 16,-5-2-75-16,0 2-47 15</inkml:trace>
  <inkml:trace contextRef="#ctx0" brushRef="#br0" timeOffset="-164565.1">22151 2870 334 0,'0'0'60'0,"0"0"-12"16,0 0 64-16,0 0-41 15,0 0-11-15,114-17-34 16,-96 17-21-16,-5 0-5 16,-7 0-26-16,-1 0-22 15,-3 0-20-15,-2-2-58 16,0 0-81-16,0 0-34 0</inkml:trace>
  <inkml:trace contextRef="#ctx0" brushRef="#br0" timeOffset="-164361.12">22153 2680 306 0,'0'0'71'15,"0"0"46"-15,0 0-18 16,0 0-26-16,0 0-29 16,139-2-21-16,-113 2-23 15,3 0-9-15,-5-2-72 16,1 0-70-16,2-1-157 16</inkml:trace>
  <inkml:trace contextRef="#ctx0" brushRef="#br0" timeOffset="-163762.45">23262 2638 173 0,'0'0'321'0,"0"0"-316"16,0 0 18-16,0 0 24 16,0 0-13-16,0 0-14 15,-31 31 2-15,18-2 2 0,-3 0 4 16,-3 7 21-16,-6-1-6 15,-2 6-6-15,3 2-20 16,0 0-5-16,6-3-7 16,4-8 1-16,7-15 1 15,7-3 4-15,0-10 10 16,0-1-6-16,0-2 8 16,0 2 6-16,4-3-8 15,13 2 5-15,1-2-6 16,1 0-9-16,-1 0-11 15,0 0-7-15,-4 0-19 16,-1 0-40-16,3 0-68 0,1 0-42 16,-1 0-52-16,-1-6-163 15</inkml:trace>
  <inkml:trace contextRef="#ctx0" brushRef="#br0" timeOffset="-163498.15">23430 2756 5 0,'0'0'427'16,"0"0"-419"-16,0 0 22 0,0 0 39 15,0 0-5-15,-2 137-16 16,0-105-4-16,-4-5-21 15,4-3-14-15,0-3-2 16,0-6-3-16,2-1-4 16,0-4-28-16,0-5-57 15,0-1-80-15,0-4-46 16</inkml:trace>
  <inkml:trace contextRef="#ctx0" brushRef="#br0" timeOffset="-163077.94">23669 2818 80 0,'0'0'102'0,"0"0"-47"15,0 0 16-15,0 0 43 16,0 0-20-16,-6 125-17 16,20-110-11-16,1-1-17 15,6-3-12-15,1-6-10 16,-2-1 6-16,2-4 6 16,-1 0-11-16,-4 0-12 0,3-9-7 15,-4-2-6-15,0-4 3 16,-3-1-6-16,-2-3-3 15,-6 2 2-15,-1 1-3 16,-4-1-3-16,0-2-3 16,0 0-23-16,-7 1-22 15,-11 0 3-15,-3 5-16 16,-2 1 17-16,1 6-17 16,1 3-47-16,4 3-82 15,5 0-45-15</inkml:trace>
  <inkml:trace contextRef="#ctx0" brushRef="#br0" timeOffset="-162876.1">23669 2818 67 0,'100'-33'90'16,"-98"45"4"-16,-2 2 1 15,0 4 27-15,2 4-31 16,0 5-29-16,3 3 14 16,1-5-13-16,1 0 17 15,2-4-11-15,0-2-21 16,-1-3-22-16,2-4-22 15,-4 1-4-15,1-7-2 16,-3 1-31-16,4 0-51 16,0-7-37-16,3 0-38 15,3 0-55-15,-1 0-47 16</inkml:trace>
  <inkml:trace contextRef="#ctx0" brushRef="#br0" timeOffset="-162494.72">24152 2782 298 0,'0'0'77'15,"0"0"-51"-15,0 0 40 16,0 0 13-16,-5 116-24 15,5-89-10-15,0-4-5 0,0-1-7 16,7-9 15-16,0 2 13 16,0-3-25-16,1-8-7 15,1-2-3-15,1-2-2 16,-2 0 10-16,1 0-8 16,-1-2 0-16,4-14-3 15,-1-1-3-15,-2-1-9 16,0-4-9-16,2-5-1 15,-2-2-1-15,0-7-15 16,0 5-24-16,-7 2-35 16,0 4-28-16,-2 12-23 15,0 4-82-15,0 5-132 16</inkml:trace>
  <inkml:trace contextRef="#ctx0" brushRef="#br0" timeOffset="-162254.19">24448 2844 359 0,'0'0'63'15,"0"0"-17"-15,0 0 38 16,0 0 10-16,-4 130-54 15,4-107-24-15,0-4-9 0,0 0-7 16,0-4-3-16,0 1-44 16,0-6-56-16,0-3-108 15,0-3-134-15</inkml:trace>
  <inkml:trace contextRef="#ctx0" brushRef="#br0" timeOffset="-161628.25">24564 3023 370 0,'0'0'14'0,"0"0"44"15,0 0 54-15,51-127-41 16,-35 93-23-16,1-3-18 15,-1 1-23-15,-3 3-1 16,1 0 0-16,1 8 4 16,-3 5 14-16,-3 6 5 15,-3 5 5-15,-4 7 19 16,-2 2 6-16,0 0-30 16,0 0-12-16,0 0-8 15,0 0 1-15,0 0 1 16,0 0-2-16,0 0 3 15,0 0-6-15,0 0 1 0,0 0 3 16,0 0-9-16,0 0 5 16,0 0-6-16,0 0 0 15,0 0 0-15,0 0-8 16,3 2-12-16,3 19 6 16,4 5 14-16,0 3 1 15,4 3 3-15,1-3-3 16,-2-3 3-16,3 3-3 15,-5-4 0-15,-3-1 2 16,-6-3-3-16,-2-2-15 16,0 3 15-16,-12 1 0 15,-13-1 3-15,-1 3-2 16,-5-6-1-16,-2 0-15 16,4-4 14-16,2-4-1 15,7-4-16-15,5-5 4 0,1-2 2 16,1 0-18-16,-1 0-14 15,5-9 5-15,3-4-30 16,4 4-27-16,2-7-17 16,0 3-107-16,0-2-27 15</inkml:trace>
  <inkml:trace contextRef="#ctx0" brushRef="#br0" timeOffset="-161094.78">24989 2983 260 0,'0'0'274'16,"0"0"-274"-16,0 0 11 0,0 0 86 15,58-121-22-15,-42 100-40 16,-3-2-19-16,3 3-15 15,-1 0 7-15,-3 5 2 16,-1 1-9-16,-7 7 2 16,1 3-3-16,-1 4 0 15,-4 0 5-15,2 0 2 16,-2 0 8-16,0 0 4 16,3 0 0-16,-1 0 2 15,3 0-5-15,-1 6 2 16,2 8-4-16,3 6 1 15,-2 2 5-15,0 5-7 0,-3 4-8 16,-2 2-1-16,-2 3-4 16,0 0-39-16,0-1-6 15,-6-1-59-15,-10-3-61 16,1-7-35-16,-1-5-40 16</inkml:trace>
  <inkml:trace contextRef="#ctx0" brushRef="#br0" timeOffset="-160985.49">24989 2983 219 0</inkml:trace>
  <inkml:trace contextRef="#ctx0" brushRef="#br0" timeOffset="-160888.33">24989 2983 219 0,'81'-54'452'0,"-71"54"-429"0,4 0 38 0,4 0 41 0,0 0-30 15,4 0-27-15,0 0-33 0,-2 4-12 16,1-1-35-16,-6-3-81 16,-3 0-108-16,-6 0-217 15</inkml:trace>
  <inkml:trace contextRef="#ctx0" brushRef="#br0" timeOffset="-141627.89">6191 13819 194 0,'0'0'43'0,"0"0"-19"16,0 0 72-16,27 132 13 15,-18-85-8-15,-3 5-34 16,4-1-23-16,-4 5 4 16,-4-7-26-16,1-4 8 0,-3-10-16 15,2-11-9 1,-2-7 1-16,0-9 0 0,0-4-5 16,0-4 1-16,0 0-2 15,0 0-10-15,0 0 0 16,0-9-13-16,0-20-54 15,-7-13-13-15,-11-11 60 16,-1-12-21-16,-2-13-57 16,-3-11-61-16,2-11-24 15</inkml:trace>
  <inkml:trace contextRef="#ctx0" brushRef="#br0" timeOffset="-141394.59">6100 13557 26 0,'0'0'30'0,"0"0"8"0,14-123 16 15,10 88 46-15,9 1-41 16,6 3-2-16,-2 7 19 15,1 8 6-15,-9 16 0 16,2 0-41-16,-4 22-22 16,0 17 5-16,-6 5 10 15,-7 5-24-15,-5 0 0 16,-7 1 5-16,-2-4-14 16,0-4 6-16,-2-6 7 15,-15-4-8-15,-6-9-2 16,-2-3 1-16,-2-1-5 15,-4-8-45-15,-2-6-12 16,2-5-108-16,0 0-60 16,4 0-77-16</inkml:trace>
  <inkml:trace contextRef="#ctx0" brushRef="#br0" timeOffset="-140878.12">6592 13963 113 0,'0'0'69'16,"0"0"-66"-16,0 0 86 15,0 0 29-15,0 0-12 16,0 0-7-16,9 109-23 16,1-80-22-16,-2-2-1 15,3-7 1-15,3-2-16 16,-1-5-1-16,3 0-19 16,3-8 1-16,2 2-18 15,1-5 24-15,2-2-12 16,-1 0-13-16,-1 0 16 15,1-7 1-15,-2-9-9 16,0-8-2-16,-3-1-1 16,-7-6 0-16,-5-3 3 0,-4 1-5 15,-2-5 1 1,0-2-4-16,-4 2-4 0,-13 1 1 16,-6 8-6-16,-4 2-17 15,3 9 21-15,-5 6-10 16,2 9 14-16,-2 3-11 15,0 0-10-15,3 13-59 16,3 9-15-16,5 3-27 16,5 8-67-16,7-4-49 15,6 2 32-15</inkml:trace>
  <inkml:trace contextRef="#ctx0" brushRef="#br0" timeOffset="-140449.03">7241 13689 382 0,'0'0'0'0,"0"0"0"16,0 0 8-16,0 0 51 0,0 0-34 16,0 0-1-16,-61 130 10 15,61-97-6-15,0-2 4 16,9 0 15-16,5 0 1 16,1-2-4-16,3-2-23 15,-3-5-4-15,-1-1-3 16,-3-5-2-16,-4 3 7 15,-2-4-3-15,-5 0-7 16,0 4-1-16,0 1 8 16,-14 0 1-16,-5 0-7 15,-4-4-9-15,-4-6-1 16,5-1-8-16,0-6-28 0,2-3-28 16,6 0-47-1,7 0-14-15,7 0-30 0,0-9-73 16</inkml:trace>
  <inkml:trace contextRef="#ctx0" brushRef="#br0" timeOffset="-140011.76">7559 13751 62 0,'0'0'399'0,"0"0"-392"15,0 0 10-15,0 0 53 16,0 0-21-16,0 0-21 16,-46 68 6-16,46-44-1 15,0-2 7-15,0-4-4 16,0-2-9-16,2-1 22 15,16 7-14-15,1 0-21 16,6 0 19-16,0 2-10 16,0-8-9-16,-6 2 5 15,-3-2-15-15,-7-3 0 16,-3-1-4-16,-6 2 1 16,0-4 2-16,0 6 10 0,-4 2-1 15,-17 2-5-15,-4 2-3 16,-2-4 3-16,-2-4-7 15,4-6-14-15,7-4-24 16,7-4-84-16,7 0-34 16,4 0-38-16,0-17-219 15</inkml:trace>
  <inkml:trace contextRef="#ctx0" brushRef="#br0" timeOffset="-139694.81">7795 14054 337 0,'0'0'12'0,"0"0"-2"16,0 0 65-16,0 0 19 16,0 0-29-16,125 80-5 15,-89-80 8-15,2-1-4 16,-2-23-7-16,-5-1-33 15,-2-5 2-15,-12 1 18 16,-5 2-32-16,-8 3 4 16,-4-3-1-16,0-2 4 15,-18-2-1-15,-13 3-18 16,-9 5-21-16,-3 14 9 16,1 9 6-16,4 0-4 0,7 7-103 15,0 18-104-15,6 1-65 16</inkml:trace>
  <inkml:trace contextRef="#ctx0" brushRef="#br0" timeOffset="-139044.72">9411 13469 238 0,'0'0'36'0,"0"0"-34"15,0 0 27-15,0 0 43 16,0 0-15-16,-114-7 14 15,87 33-11-15,-2 5-17 16,3 7 15-16,3 7 5 16,1 6-19-16,6 7-16 15,10 3 1-15,4-6 5 16,2-6 7-16,2-11-22 16,20-13-3-16,5-6-4 15,7-7 5-15,1-9-3 16,3-3 13-16,2 0-2 15,-2-26-6-15,-2-7-9 16,-5-7-5-16,-2-5 1 16,-7-6-5-16,-9-1-2 15,-8 6 0-15,-5-1-13 0,0 7 14 16,-23 3-32-16,-6 3-10 16,-2 12 4-16,0 6-49 15,0 14 43-15,-1 2 4 16,1 0-114-16,2 22-131 15,8 2 76-15</inkml:trace>
  <inkml:trace contextRef="#ctx0" brushRef="#br0" timeOffset="-138824.06">9293 13667 36 0,'0'0'124'15,"0"0"-64"-15,0 0 63 0,0 0 4 16,0 0 5-16,73 127-16 15,-52-85-29-15,-2 2-18 16,1-6-26-16,1-7-3 16,-6-6-15-16,1-5-16 15,-5-4-4-15,-3-3-5 16,2-4-9-16,-4 0-40 16,1-2-56-16,-1-5-57 15,2-2-41-15,0 0-21 16</inkml:trace>
  <inkml:trace contextRef="#ctx0" brushRef="#br0" timeOffset="-138411.43">9745 13535 306 0,'0'0'78'0,"0"0"-72"15,0 0 6-15,0 0 80 16,7 132-26-16,4-88-3 16,0 0-6-16,0-2 3 15,2 1-8-15,1-7 17 16,-3-7-6-16,2-4-27 16,1-6-3-16,-5-7-14 0,-3-3-3 15,2-3 0-15,-4-6-13 16,-2 3 0-16,0-3 2 15,2 0 7-15,1 0 12 16,1 0-2-16,8-9 0 16,1-14-3-16,1-4-9 15,2-10-4-15,-2-6-4 16,-3-6-2-16,1-1-3 16,-4-5-13-16,-3 9-7 15,-3 1-18-15,-4 7-18 16,0 7-39-16,3 5-77 15,-3 8-73-15,0 5-67 16</inkml:trace>
  <inkml:trace contextRef="#ctx0" brushRef="#br0" timeOffset="-138159.75">10170 13624 296 0,'0'0'57'15,"0"0"11"-15,0 0 31 16,0 150 11-16,0-112-23 16,0-5-42-16,0-7-27 15,5-3-10-15,0-3-1 0,-3-4-5 16,2-7-2-16,-1-5-29 15,1-4-80-15,0 0-63 16,1 0-77-16</inkml:trace>
  <inkml:trace contextRef="#ctx0" brushRef="#br0" timeOffset="-137644.65">10407 13680 394 0,'0'0'29'0,"0"0"-25"15,0 117 44-15,0-83 66 16,0-9-64-16,0-10-5 16,0-10-26-16,2-5-4 15,0 0 7-15,-2 0 14 16,2 0 5-16,-2-20-2 15,0-7-39-15,0-6-25 16,0-8 18-16,5 1-23 16,-1-4 11-16,3 1-9 15,0 8-20-15,-1 8 7 16,-1 14 41-16,-1 11 0 16,0 2 2-16,2 0 0 0,2 13 9 15,3 18 40-15,1 9 13 16,3 5-15-16,3-1-15 15,-1-1 10-15,4-8-16 16,-1-10 6-16,-3-12-16 16,-3-8-3-16,-3-5 2 15,-4 0-1-15,-5 0-5 16,0 0 18-16,3 0-1 16,0-18 3-16,-3-12-20 15,2 0-11-15,-2-8 0 16,0 0-16-16,0 0-35 15,1 3-41-15,-1 10-71 0,2 10-11 16,1 8-75-16,0 4-25 16</inkml:trace>
  <inkml:trace contextRef="#ctx0" brushRef="#br0" timeOffset="-137350.29">10833 13504 79 0,'0'0'400'0,"0"0"-399"15,0 0 28-15,0 0 55 16,0 0 8-16,33 147-16 16,-27-105-25-16,1 3-25 15,-1-1-3-15,2-5 9 0,-4-4 53 16,-4-6-70-16,0-5-13 15,0-6-2-15,0-6-3 16,0-6-32-16,0-4-11 16,0-2-12-16,0 0-3 15,0-7-6-15,0-17-127 16,0-12-24-16,-6-4 166 16,-2-6-209-16</inkml:trace>
  <inkml:trace contextRef="#ctx0" brushRef="#br0" timeOffset="-137023.34">10885 13453 267 0,'0'0'78'0,"0"0"-54"15,0 0 77-15,0 0 2 16,0 0-27-16,0 0-3 16,123 54-37-16,-96-26-1 15,2 5 16-15,-4 5-12 16,-7 2 21-16,-3 3-16 15,-9-3-44-15,-4-4 0 16,-2-4 3-16,0-4 5 16,-4-1 12-16,-13-5 9 15,-1-2-17-15,-3-7-5 16,4-2-7-16,-1 1 0 16,1-8-2-16,3 1-10 0,1-5 1 15,2 0-5-15,1 0-27 16,4 0-19-16,2 0-7 15,1 0-14-15,3-3-28 16,0-8-37-16,0-5-55 16</inkml:trace>
  <inkml:trace contextRef="#ctx0" brushRef="#br0" timeOffset="-136713.53">11332 13526 307 0,'0'0'116'0,"0"0"-116"0,0 0 89 15,0 0 43-15,0 0-53 16,0 0-22-16,0 101-6 15,0-70-5-15,0 0 2 16,0 0-22-16,0 0-13 16,0-1-7-16,0-4-6 15,0-6 0-15,0-2-20 16,2-9-56-16,0-4-45 0,-2-5-35 16,2 0-44-1,-2-5-60-15</inkml:trace>
  <inkml:trace contextRef="#ctx0" brushRef="#br0" timeOffset="-136540.85">11407 13355 394 0,'0'0'237'15,"0"0"-232"-15,0 0 12 16,0 0 36-16,0 0-53 15,0 0-41-15,0-14-82 16,0 12-163-16</inkml:trace>
  <inkml:trace contextRef="#ctx0" brushRef="#br0" timeOffset="-135244.98">12793 13433 382 0,'0'0'24'15,"0"0"-4"-15,0 0 67 16,0 0-20-16,0 0-16 16,0 0-20-16,-90-63-1 15,73 61-16-15,-3 2 5 16,-5 0 0-16,1 0-11 15,-5 23-5-15,0 3 10 16,0 5-3-16,5 7 3 16,1 2 2-16,10 2 5 0,7 1 9 15,6-5-3-15,0-3 3 16,4 1 7-16,21-1-14 16,4-4 8-16,2-3-21 15,6-6-9-15,-1-8 1 16,-1-8 8-16,1-3 3 15,-7-3-11-15,-2 0-1 16,-5 0-35-16,1-9-49 16,-1-3-58-16,-2-1-20 15,0 2-30-15,-5-1-10 16</inkml:trace>
  <inkml:trace contextRef="#ctx0" brushRef="#br0" timeOffset="-134894.22">12915 13746 112 0,'0'0'161'0,"0"0"-101"15,0 0 33-15,0 0 7 16,0 0-29-16,29-140-26 16,-17 105-14-16,-1 2 4 15,2-8-20-15,1 4-5 16,-4 1-1-16,0 3-4 16,1 5-2-16,-5 6 2 15,1 4 8-15,0 8-8 16,-5 5-2-16,-2 5 1 15,0 0 1-15,0 0-2 16,0 0-3-16,3 0-19 16,-1 13 19-16,2 10 20 0,0 7-8 15,3 6 14-15,2 4-11 16,0 5-5-16,0 0-6 16,-1 2-4-16,2-3-4 15,-6-4-17-15,1-8-22 16,-1-9-20-16,-4-8-41 15,0-5 3-15,0-4-32 16,-9-3 0-16,-9-3-101 16</inkml:trace>
  <inkml:trace contextRef="#ctx0" brushRef="#br0" timeOffset="-134829.18">12915 13746 160 0</inkml:trace>
  <inkml:trace contextRef="#ctx0" brushRef="#br0" timeOffset="-134427.51">12915 13746 160 0,'12'-144'108'0,"3"144"-7"0,8-2 41 0,4-1-37 0,4 1 6 0,4-5-53 16,1 3-18-16,-1-5-22 15,4 0-2-15,-6 0-12 16,-4-4-3-16,2 4-1 16,-5-2-12-16,1 0-9 15,-2 2-2-15,-7-4 1 16,-1 1-10-16,-5 0 10 15,-3 2 2-15,-5 3 5 16,-2 5 15-16,-2 2 0 0,0 0 18 16,0 0-18-1,0 0 0-15,0 14 1 0,-6 8 60 16,-3 9-21-16,-1 2 2 16,2 3-12-16,1 2 1 15,3-4 5-15,2-4-11 16,2 1 13-16,0-7-1 15,0-3-17-15,0-5-8 16,6-5 2-16,5 0-5 16,3-4-1-16,1 0-6 15,3 0-2-15,2-3 5 16,5-2-4-16,-3 0-1 16,3-2-11-16,0 0-40 15,-2 0-34-15,6-8-64 0,0-11-32 16,0-7-120-16</inkml:trace>
  <inkml:trace contextRef="#ctx0" brushRef="#br0" timeOffset="-133878.04">13867 13424 195 0,'0'0'19'16,"0"0"12"-16,0 0 57 0,0 0 21 15,-56 133-23-15,49-88-35 16,3-1-12-16,4-1 22 16,0-6-9-16,0-6 3 15,7-3-17-15,11-11-33 16,6-5-5-16,3-7 6 15,5-5 9-15,-1 0 0 16,-2 0-3-16,-3-17-5 16,-4-3-5-16,-1-2-4 15,-6 3-10-15,1 0-3 16,-3 7 12-16,1 0 6 16,-6 5-1-16,3 2 3 0,-1 3 5 15,0 0 14 1,3 2-2-16,6-2-1 0,1 2 0 15,-1-3 2-15,4-3 10 16,0 0-3-16,-4-6-16 16,-3 1-3-16,-5 0-4 15,-5 0-2-15,-3 2 4 16,-3-7 0-16,0 3 2 16,-3-5-11-16,-16-2-16 15,-8 4 7-15,-6 3-21 16,-5 7 16-16,-1 4 3 15,2 2-10-15,6 0-44 0,6 12-58 16,8 9 7 0,5-2-3-16,10 2 11 0,2-8-24 15,0-6-130-15</inkml:trace>
  <inkml:trace contextRef="#ctx0" brushRef="#br0" timeOffset="-133311.25">14388 13424 321 0,'0'0'111'0,"0"0"-104"16,0 0 9-16,0 0 92 16,0 0-27-16,0 0-30 0,-2 98 2 15,0-67-7-15,0-2 16 16,2 0-7-16,0-3-8 15,0 2-8-15,0-4-3 16,13-2-4-16,1-1-17 16,3-4-4-16,1-4-1 15,0-1 3-15,0-5-13 16,-5-3 1-16,0 0-1 16,-2-4 0-16,1 0 1 15,-1 0 1-15,3 0 0 16,-1-13 5-16,3-12 2 15,1-6-8-15,3-7-1 16,0-4-4-16,0-5-9 0,1-4-2 16,0 2-3-16,2-1 7 15,-1 10-3 1,-5 11 8-16,-3 10 6 0,-5 8-1 16,-5 8-2-16,-1 3 3 15,-1 0 0-15,1 0-4 16,3 0 4-16,1 17 6 15,4 6 6-15,-2 10-2 16,4 8-5-16,-2 4 3 16,3-1-4-16,-3 0-4 15,0-5-4-15,-2-5-14 16,-5-11-14-16,-2-2-21 16,-2-11-37-16,0-1-19 0,0-4-27 15,-4 0-35-15,-12-5-72 16</inkml:trace>
  <inkml:trace contextRef="#ctx0" brushRef="#br0" timeOffset="-132644.44">14700 13622 149 0,'0'0'48'0,"0"0"5"16,0 0 103-16,0 0 20 16,0 0-62-16,0 0-31 15,68-54-29-15,-47 54-14 16,6 0-10-16,2 0-15 15,2 0-11-15,3 0-4 16,1-4-2-16,-4-1-6 0,5-1-20 16,-5 4-1-1,-2-1-7-15,-6 3 1 0,-7 0 3 16,-8 0-1-16,1 14 7 16,-3 6 21-16,0 2 5 15,-2 1 18-15,0-4 6 16,-2 0-24-16,-2-9-4 15,0-3 4-15,0-3 4 16,0-4 6-16,0 0 10 16,0 0 3-16,0 0-1 15,0-9-6-15,0-7-16 16,0-12 0-16,0-3 5 16,5-5-5-16,3-6 0 15,8-5-2-15,9-1-14 0,4-4-3 16,7 7 3-16,-1 7 14 15,-1 14 2-15,-8 8 15 16,-5 10 4-16,-10 6 1 16,-5 0-20-16,-4 2-4 15,-2 16 1-15,0 4-7 16,0 7 8-16,-4 1 2 16,-14 5 3-16,-2-2 7 15,0 3-4-15,3-1-3 16,-2-4 4-16,9-2 4 15,2-4 26-15,6-5 8 16,2 0-2-16,0-2 8 16,0-3-3-16,2 1-27 15,10-5 0-15,1 0-10 16,1-2-3-16,-1-1-4 0,3-3-4 16,-1 0 0-16,1-1-6 15,1-2-11-15,4-2-20 16,-4 0-17-16,3 0-43 15,-2-4-30-15,0-16-12 16,0-2-64-16,-3-5-48 16</inkml:trace>
  <inkml:trace contextRef="#ctx0" brushRef="#br0" timeOffset="-132318.99">15674 13301 309 0,'0'0'76'16,"0"0"-64"-16,0 0 79 16,0 0 17-16,0 0-51 15,-23 116 11-15,19-90-9 16,2 1-18-16,2 0 31 16,0-2-9-16,0 1-42 15,0-3 6-15,0-1-11 16,2 0 4-16,12-2-5 15,-1-4-9-15,5-2 11 0,0-4-12 16,4-1-4 0,-5-4-2-16,2-1 4 0,-4-1-3 15,-1-3 0-15,-6 0-4 16,2 0-25-16,-2 0-27 16,-3 0-25-16,-1-10-21 15,-2-1-13-15,-2-2-77 16,0-5-63-16</inkml:trace>
  <inkml:trace contextRef="#ctx0" brushRef="#br0" timeOffset="-132047.85">15689 13484 279 0,'0'0'193'15,"0"0"-166"-15,0 0 26 16,0 0 69-16,0 0-42 16,0 0-31-16,87-7-10 15,-64 7-8-15,-3 0-4 16,-5-3-16-16,-6 2-11 16,-2 1-5-16,-7 0-35 15,0 0-34-15,0 0-17 16,0-3-30-16,0 0-53 15,0-7-62-15,-14 1 66 16</inkml:trace>
  <inkml:trace contextRef="#ctx0" brushRef="#br0" timeOffset="-131894.01">15689 13484 5 0,'70'-152'134'16,"-70"141"-28"-16,0 5-8 16,0 1 38-16,0 3-11 15,6 0-15-15,5-1-43 16,3-1-21-16,1 1-17 15,6-1-22-15,1 2-7 16,7 0-33-16,9-1-104 16,8-3-76-16</inkml:trace>
  <inkml:trace contextRef="#ctx0" brushRef="#br0" timeOffset="-130927.64">17037 13248 436 0,'0'0'40'15,"0"0"-40"-15,0 0 6 16,0 0 3-16,0 0 31 16,0 0 14-16,-8 22 7 15,3-4-7-15,3 2-12 16,-7 2 5-16,0 7-6 0,-2 3-3 16,-3 6-13-1,1 2-3-15,3 2-2 0,0-5-5 16,1-3-2-16,5-5 1 15,2-9 6-15,2-5 0 16,0-5-11-16,0-1 6 16,0-3-6-16,0 3-7 15,13 2 17-15,3 1-14 16,-1-4 4-16,3-4-7 16,-3-2 0-16,1-2 6 15,2 0-6-15,2 0 1 16,3-16 4-16,-2-14-7 0,0-4-4 15,-1-3 4 1,-1-4-7-16,0-3 3 16,-3-4-11-16,1-9-19 0,1 5-8 15,-3 2-1-15,-1 14 22 16,-3 14 15-16,-7 11 6 16,-4 11 6-16,2 0 1 15,1 0-5-15,3 9 3 16,2 15 24-16,0 7-9 15,1 5-5-15,0 2 6 16,-2-1-5-16,-3 4-6 16,-2-3-8-16,-2-3 2 15,0-1-4-15,0-3-9 16,0-4-7-16,0-7-21 16,0-4-14-16,0-10-14 0,-10 0-13 15,-2-3-17-15,-5-3-30 16,-6 0-24-16,0 0-23 15,4-9 61-15,3-9 111 16,5-2 11-16,9 0 29 16,2 4 4-16,0 8 81 15,0 1-2-15,0 2-5 16,11 3-4-16,7 0-39 16,1 0-16-16,4 2-21 15,4-3-26-15,4 3-12 16,2-3-29-16,5-2-109 15,0 2-179-15</inkml:trace>
  <inkml:trace contextRef="#ctx0" brushRef="#br0" timeOffset="-129994.48">18731 13067 331 0,'0'0'15'16,"0"0"-14"-16,0 0 44 15,0 0 49-15,0 0-28 16,-136-17-3-16,99 39-16 15,-4 8-12-15,1 9 5 16,0 8 11-16,5 4 9 16,2 4-27-16,10 1-4 15,9-7 4-15,12-5-16 16,2-8-6-16,0-6-9 16,16-6 3-16,7-4-6 0,10-7 1 15,2-6-5-15,3-7 5 16,-1 0 13-16,1-5-13 15,-5-15-22-15,-1-4-20 16,-3-5-15-16,-5 1-19 16,-8-2 11-16,-5 5 4 15,-9 7 23-15,-2 10 38 16,0 6 5-16,0 2 19 16,0 0-20-16,-4 9 8 15,4 15 5-15,0 2 3 16,13 1-8-16,14-4 0 15,-2-5 5-15,6-7 13 0,2-2-7 16,-4-7 8 0,2-2 4-16,-4 0-4 0,-6-2-2 15,-2-10-18-15,-7-3-1 16,-4-3-3-16,-8 1 1 16,0-2 4-16,0-2-6 15,-8-3-4-15,-13-2-2 16,-3 0-14-16,-8 1-16 15,1 10 27-15,0 3-15 16,4 10 1-16,6 2-17 16,0 0-34-16,7 0-64 15,8 7 31-15,2 2-55 16,4-1-94-16</inkml:trace>
  <inkml:trace contextRef="#ctx0" brushRef="#br0" timeOffset="-129515.85">19074 13183 261 0,'0'0'0'0,"0"0"53"15,0 0 40-15,0 127 24 16,-3-82-35-16,-3-2-11 0,2-7-40 15,2-3-18 1,2-9-4-16,0-13 6 0,0-4-12 16,0-7-3-16,0 0-3 15,0 0 3-15,0-7 43 16,6-16-40-16,7-1-3 16,-1-5-6-16,3-6-15 15,3-1-12-15,2-4 20 16,4 4 6-16,-3 9 6 15,1 7 2-15,-5 7 3 16,-1 8 14-16,-3 3-7 16,-1 2-5-16,-3 0 20 15,2 2-8-15,-2 21 5 16,0 6 19-16,-3 6 0 16,1 5 11-16,-5 3-29 0,0-1-6 15,-2-1-7-15,0-4-10 16,0-8-2-16,0-5 0 15,3-8-27-15,-3-7-35 16,2-4-43-16,3-4-43 16,-3-1-96-16,4 0-52 15</inkml:trace>
  <inkml:trace contextRef="#ctx0" brushRef="#br0" timeOffset="-129093.66">19568 13398 390 0,'0'0'39'15,"0"0"-16"-15,0 0 23 16,0 0 60-16,14 117-26 16,-12-104-50-16,0-6-13 15,-2-4-11-15,0-3 4 16,0 0 7-16,0 0 6 15,0 0-1-15,0-19-22 16,0-3-3-16,-4-2 3 16,2-10 4-16,2-6-4 15,0-6-10-15,2-6-1 16,19 1 1-16,2 6-22 16,6 10 12-16,0 10 20 15,-2 10 2-15,-4 7 15 0,-4 8-5 16,-3 0 7-16,-5 4-4 15,-5 13-3-15,-2 5 2 16,-4 5-7-16,0 0-7 16,-4 4 6-16,-17 0 0 15,-4 3 2-15,-4-3-8 16,2-3-47-16,0-3-43 16,6-4-50-16,5-11-130 15</inkml:trace>
  <inkml:trace contextRef="#ctx0" brushRef="#br0" timeOffset="-128786.09">19907 13422 342 0,'0'0'11'15,"0"0"2"-15,0 0 67 16,0 0 35-16,0 0-32 16,0 0-9-16,114 93-8 15,-89-93-4-15,-3 0-17 16,-7-4-29-16,-4-10-2 16,-8-4 8-16,-3 1 8 0,0-3-25 15,0-2-5 1,-3-4-8-16,-12 4-20 0,-3 0-8 15,0 4-33-15,-2 7-80 16,-5 3-139-16</inkml:trace>
  <inkml:trace contextRef="#ctx0" brushRef="#br0" timeOffset="-128277.4">20478 13089 132 0,'0'0'282'0,"0"0"-246"16,0 0-7-16,0 0 24 16,0 0 17-16,0 0 7 15,-102 66-27-15,102-40-27 0,0 0-2 16,0 6 24-16,0-1 6 15,17 0-14-15,5-4-16 16,1-2-3-16,1-8-2 16,-6-1-4-16,-7-1-4 15,-2-4-5-15,-9-1-3 16,0 1-5-16,-7 4 5 16,-19 4 11-16,-8-2 3 15,-2-1-12-15,5-3-2 16,4-7-10-16,10 1-35 0,5-5-27 15,6-2-3 1,6 0-8-16,0 0-59 0,0-6-195 16</inkml:trace>
  <inkml:trace contextRef="#ctx0" brushRef="#br0" timeOffset="-128007.05">20769 13136 499 0,'0'0'37'0,"0"0"15"16,0 0 67-16,0 0-38 0,0 120-12 15,0-82-1-15,-4 0-32 16,0-2-4-16,-1-3-15 15,3-5-12-15,-2-4-1 16,2-3-4-16,-1-2-34 16,3-5-61-16,0-6-68 15,0-1-114-15</inkml:trace>
  <inkml:trace contextRef="#ctx0" brushRef="#br0" timeOffset="-127544.61">21057 13058 566 0,'0'0'16'0,"0"0"2"15,0 0 78-15,0 0 9 16,129-8-22-16,-114 8-52 16,-3 1-31-16,-10 15-2 15,-2 4 2-15,0 5 22 16,-6 6-3-16,-17 2 1 16,-1 1-13-16,-5 1 4 15,4 1-9-15,3-4 1 0,4-4 1 16,7-6-3-16,7-4 1 15,4-5 14-15,0-2-5 16,0 1 5-16,15 0 4 16,5-4-7-16,5-2 5 15,-1-1-15-15,1-3 8 16,-1-2-11-16,-3 0-5 16,-6 0-5-16,-7 0-30 15,-2 0-39-15,-6 0-36 16,0-8-49-16,0-1-83 15,-19 0-100-15</inkml:trace>
  <inkml:trace contextRef="#ctx0" brushRef="#br0" timeOffset="-127376.6">21097 13288 254 0,'0'0'389'0,"0"0"-331"16,0 0-7-16,0 0 19 15,0 0-4-15,0 0-22 16,139-3-38-16,-108 3-6 16,2 0-46-16,1-2-97 15,1 0-26-15,-4-3-62 16</inkml:trace>
  <inkml:trace contextRef="#ctx0" brushRef="#br0" timeOffset="-127127.95">21583 13091 427 0,'0'0'175'0,"0"0"-122"16,0 0 15-16,-14 128 21 15,8-84 1-15,-1 1-19 16,3-3-39-16,0-3-27 15,-2-8-2-15,4-3-3 0,2-7-10 16,0-6-19-16,0-6-48 16,0-9-64-16,0 0-38 15,0 0-106-15</inkml:trace>
  <inkml:trace contextRef="#ctx0" brushRef="#br0" timeOffset="-126956.79">21787 12902 515 0,'0'0'282'16,"0"0"-282"-16,0 0-81 16,0 0 52-16,0 0 20 15,0 0-70-15,0 21-291 0</inkml:trace>
  <inkml:trace contextRef="#ctx0" brushRef="#br0" timeOffset="-126510.98">21972 13283 433 0,'0'0'70'16,"0"0"-21"-16,0 0 48 15,0 0 32-15,-40 118-26 16,40-105-32-16,0-1-38 15,14-4 19-15,6-3-14 16,4-5 6-16,1 0-12 16,4 0-12-16,-2-13-8 15,0-8-7-15,-5-3 3 16,-6-2 0-16,-6-4-7 16,-5-1-1-16,-5-2 0 0,0 0-11 15,-18 2-3-15,-11 1-15 16,0 11 9-16,5 7-2 15,3 7 12-15,2 5-72 16,-2 0-87-16,3 14 17 16,3 13-19-16,4 2-184 15</inkml:trace>
  <inkml:trace contextRef="#ctx0" brushRef="#br0" timeOffset="-125994.89">22178 13437 217 0,'0'0'30'16,"0"0"-29"-16,0 0 45 16,43-145 50-16,-26 97 2 15,3 1-62-15,0 7-24 16,-6 13 22-16,-4 14 61 16,-5 8-30-16,-1 5-39 15,-1 0-19-15,1 3 16 0,3 18 26 16,4 8-3-16,3 7-10 15,-2 2-8-15,5-1 7 16,-4-3-5-16,-1-7-11 16,5-9 5-16,-7-3-3 15,0-8-5-15,-4-3 1 16,-1-4-1-16,-1 0 1 16,0 0 11-16,8 0-11 15,1-20-2-15,3-7-4 16,4-4-11-16,-2-2 0 15,-3 0 0-15,1 1-16 16,-5 8-4-16,-3 5-22 0,0 9-44 16,-2 3-62-16,1 3-64 15,-3 4-131-15</inkml:trace>
  <inkml:trace contextRef="#ctx0" brushRef="#br0" timeOffset="-125637.2">22717 13141 433 0,'0'0'65'0,"0"0"-57"16,0 0 11-16,0 0 50 16,0 0-3-16,0 0 8 0,-60 135-14 15,56-105-10-15,1-6 17 16,0 1-5-16,3-3-8 15,0-1-13-15,0-7-13 16,0 4-17-16,0-5-2 16,12-1 0-16,-1 0 2 15,5-5-1-15,-1 3-4 16,6-3 5-16,0-7-7 16,4 0 4-16,-3 0-8 15,1 0 0-15,-4 0-3 16,-5 0-14-16,-7-7-12 15,-1-4-4-15,-6 2-41 0,0-2-40 16,0-3 20-16,0 1-57 16,0-3-132-16,0 4-22 15</inkml:trace>
  <inkml:trace contextRef="#ctx0" brushRef="#br0" timeOffset="-125404.08">22676 13321 224 0,'0'0'231'0,"0"0"-167"16,0 0 5-16,0 0 32 16,0 0-18-16,123-2-15 15,-96 2-35-15,-2 0-26 0,-7-3-4 16,-5 0-3-16,-5-4-11 15,-8-3-50-15,0 2-28 16,0-5-124-16,-6-1-59 16</inkml:trace>
  <inkml:trace contextRef="#ctx0" brushRef="#br0" timeOffset="-125223.84">22828 13115 201 0,'0'0'343'0,"0"0"-265"16,0 0 21-16,0 0-6 0,116 0-32 16,-91 0-10-16,-6 0-20 15,-3 0-31-15,-9 0-14 16,-7 0-49-16,0 0-55 16,-7 0-119-16</inkml:trace>
  <inkml:trace contextRef="#ctx0" brushRef="#br0" timeOffset="-123710.88">6908 15126 32 0,'0'0'94'0,"0"0"28"16,0 0-28-16,0 0-35 0,0 125-32 15,0-117-5-15,0-3-5 16,0-5-10-16,0 0 7 16,0 0-2-16,0 0-6 15,0 0 3-15,0 0-3 16,0 0-6-16,-4-9-35 15,0-11-70-15,-1-6 74 16,3-8 18-16,-2-4-25 16,2-2 2-16,-3 0-29 15,2 5 56-15,3 3 9 16,0 7 10-16,0 11 11 16,0 0 27-16,0 4 5 15,0 6-4-15,0-1 3 0,6 5 6 16,2 0-13-16,7 0-10 15,6 21-22-15,8 10 28 16,4 7 19-16,0 2-12 16,3 3-7-16,-5-3-16 15,-4-9-5-15,-7 0-11 16,-7-3-1-16,-6-3-6 16,-4-1-2-16,-3 1 0 15,0 0 12-15,-3-6-7 16,-14-1 6-16,-4 0-6 0,-1-6-5 15,-6-1-12 1,-7-2-16-16,0-7-3 0,-1 2 13 16,5-4-20-16,6 0 14 15,10 0-4-15,7 0-35 16,5-15-23-16,3-5-44 16,0-5-50-16</inkml:trace>
  <inkml:trace contextRef="#ctx0" brushRef="#br0" timeOffset="-123295.83">7272 15041 120 0,'0'0'128'0,"0"0"-100"16,0 0 49-16,-34 123 17 16,32-88-6-16,2-6-31 15,0 1-21-15,0-3 7 16,11-8 22-16,3-3-26 15,1-2-6-15,3-6-16 0,5-2 17 16,-2-1-9 0,4-2-6-16,-2-3 4 0,-4 0-14 15,-1 0 1-15,-2 0-6 16,-5 0-4-16,0 0-4 16,1 0-20-16,-4 0-26 15,1-3-21-15,-2-2-4 16,-2 1-34-16,-1-5-32 15,-4-1-33-15,0-5-26 16</inkml:trace>
  <inkml:trace contextRef="#ctx0" brushRef="#br0" timeOffset="-123027.54">7286 15188 161 0,'0'0'108'0,"0"0"-89"15,0 0 68-15,0 0 32 16,0 0-32-16,0 0-32 16,57-13-5-16,-28 13-5 15,-2 0-23-15,-3 0-18 16,1 0-4-16,-8 0-3 0,-5 0-45 15,-1 0-50 1,-9 0-15-16,-2 0-58 0,0 0 44 16</inkml:trace>
  <inkml:trace contextRef="#ctx0" brushRef="#br0" timeOffset="-122595.11">7367 15051 131 0,'0'0'91'0,"0"0"-58"15,0 0 6-15,0 0 54 16,0 0-21-16,0 0-45 16,117-21-18-16,-84 21-3 15,0 0 1-15,1 0-6 16,-3 0 3-16,-2 0-3 16,-4 0 1-16,-7 5 2 0,-7 1 5 15,-5-2-9-15,-4 6 0 16,-2 1 2-16,0 7 7 15,0 8 32-15,0 4 8 16,-8 5-6-16,-5-6-9 16,-3 2-11-16,9-2 10 15,3-8-2-15,2-2-12 16,2-3-1-16,0-1 12 16,0-2-7-16,13-4-18 15,-3 1 6-15,6-3 7 16,-1-6-7-16,6 2 8 15,-1-2 7-15,2-1-22 0,-2 0-4 16,-2 0 0 0,-2 0-11-16,2 0-51 0,-3 0-33 15,5-5 3-15,-2-16-47 16,0-3-62-16,0-7-104 16</inkml:trace>
  <inkml:trace contextRef="#ctx0" brushRef="#br0" timeOffset="-122260.96">8018 15039 20 0,'0'0'161'0,"0"0"-137"16,0 0 8-16,0 0 55 0,0 0-4 16,0 0-8-1,-11 96-2-15,3-72-31 0,0 3 5 16,4-4-3-16,-3-4-1 15,5 2-10-15,0-6 3 16,2 1-16-16,0-2 3 16,0 0 5-16,0-7-3 15,9 3-5-15,7-1-5 16,1-6-10-16,6 2 2 16,1 1 3-16,3-1-9 15,0-2 14-15,-1-3-15 16,-1 0 0-16,-7 0-9 15,-1 0-33-15,-1 0-22 16,-5 0-34-16,3-12-13 16,-3-3-23-16,-1-10-53 15,-2-2-44-15</inkml:trace>
  <inkml:trace contextRef="#ctx0" brushRef="#br0" timeOffset="-121894.75">8296 15066 200 0,'0'0'44'0,"0"0"21"16,0 0 53-16,0 0-25 16,0 0-37-16,0 0-3 0,-8 133-7 15,8-113 11-15,0-6-17 16,0-1-15-16,0 0 14 15,0 1-3-15,0-2 7 16,14-3-21-16,1 1-8 16,7-6 6-16,5 1 4 15,2-1-18-15,5-4 7 16,-3 0-5-16,-2 0-4 16,-5 0 0-16,-2 0-2 15,-6 0-2-15,-3 0-19 16,-2 0-32-16,-4-4-8 15,-2-1-27-15,-3-4-23 0,0-1 0 16,-2-6-54 0,0-2-74-16</inkml:trace>
  <inkml:trace contextRef="#ctx0" brushRef="#br0" timeOffset="-121698.75">8421 15175 314 0,'0'0'41'0,"0"0"-36"15,0 0 38-15,0 0 15 16,114-27-18-16,-98 23-40 16,-5 1-5-16,-7 3-50 15,-4 0-47-15,0 0-32 0,0 0-66 16</inkml:trace>
  <inkml:trace contextRef="#ctx0" brushRef="#br0" timeOffset="-121527.83">8421 15175 210 0,'-79'-127'105'0,"79"124"-77"16,0 3 11-16,6-6 59 15,17 3-25-15,6-1-49 16,6-3-15-16,5 7-2 0,7-3-7 15,4 3-27 1,5 0-104-16,6-5-166 0</inkml:trace>
  <inkml:trace contextRef="#ctx0" brushRef="#br0" timeOffset="-120828.24">9576 14850 306 0,'0'0'107'0,"0"0"-99"16,0 0-8-16,-5 124 47 15,8-83 34-15,5-3-28 16,-3-5-26-16,-1-7-17 15,-4-7 21-15,0-6-1 0,0-7-9 16,0-1-11-16,0-5-8 16,0 0 4-16,0 0-6 15,-9 0-7-15,-8-9-21 16,-3-13-33-16,-3-2 31 16,-2-6 20-16,2-5-13 15,4 1-8-15,9 1-39 16,7 2 66-16,3 10 4 15,0-1 5-15,18 9 18 16,6 6 12-16,5 5 0 16,5 2-14-16,1 0 13 15,5 13-12-15,-1 14 13 16,1-2-8-16,-7 6 5 16,-4 2 0-16,-9-4-11 15,-7 1-13-15,-8 1-3 0,-5-5 1 16,0 3 20-16,-18 0-16 15,-13-2 6-15,-5-5-7 16,-4 0-8-16,-2-4 9 16,2-9-10-16,4-2-2 15,7-7 2-15,3 0-20 16,7 0-25-16,6-16-60 16,8-4-9-16,5-5 6 15,0-1-93-15,18-1 17 16</inkml:trace>
  <inkml:trace contextRef="#ctx0" brushRef="#br0" timeOffset="-120511.25">9863 14986 219 0,'0'0'41'16,"0"0"-3"-16,0 0 40 15,43 118 64-15,-22-91-65 16,2-3-26-16,0-8-15 16,-1-6 13-16,0-3-2 15,-4-5 10-15,-1-2-14 16,-1 0-10-16,-3 0-4 16,-1-9 1-16,-3-10-5 0,-3-3-6 15,-4-8-5-15,-2-4-10 16,0-1-4-16,0-3-7 15,0 0-32-15,0 3-37 16,0 8-74-16,0 5-29 16,0 7-60-16,0 6-15 15</inkml:trace>
  <inkml:trace contextRef="#ctx0" brushRef="#br0" timeOffset="-120177.26">10328 14881 224 0,'0'0'161'0,"0"0"-146"15,0 0 40-15,-17 122 51 16,17-86-30-16,0-3-24 16,0-1-25-16,0-5 12 15,7-3-7-15,3-8-1 16,2-1-2-16,1-2-29 15,5-3-4-15,2-4 3 16,5 0 1-16,-3-6 13 16,3 0-6-16,2 0 3 15,-6 0 17-15,4-2-11 16,-3-8-14-16,-6 0-2 16,0-3-4-16,-8 2-40 15,-3 0-41-15,-5 2-25 0,0-5-56 16,0 4-169-16</inkml:trace>
  <inkml:trace contextRef="#ctx0" brushRef="#br0" timeOffset="-119974.28">10374 15072 42 0,'0'0'474'15,"0"0"-471"-15,0 0 19 16,0 0 48-16,0 0 28 0,131-19-32 16,-115 17-54-16,-3 2-12 15,-5 0-11-15,-3 0-23 16,-2 0-45-16,-3 0-83 16,0 0-101-16</inkml:trace>
  <inkml:trace contextRef="#ctx0" brushRef="#br0" timeOffset="-119778.27">10380 14906 441 0,'0'0'83'0,"0"0"-34"16,0 0 40-16,0 0-13 0,0 0-33 15,123 0-31-15,-79 0-4 16,3 0-8-16,5 0-22 15,6 0-149-15,1 0-117 16,8-5 2-16</inkml:trace>
  <inkml:trace contextRef="#ctx0" brushRef="#br0" timeOffset="-119144.86">11572 14829 496 0,'0'0'12'0,"0"0"-5"15,0 0 46-15,0 0 28 0,0 0-14 16,9 143-8-16,0-102-8 15,0-6-18-15,0-4-2 16,-5-6-16-16,0-5-8 16,-1-7-7-16,-1-4 3 15,-2-5-3-15,0 1-19 16,0-5-30-16,0 0-6 16,0 0-19-16,0-11-12 15,-7-9-130-15,-3-9 93 16,-7 0 66-16,2-7-1 15,-3-4-4-15,3-3-5 16,1 3 32-16,3 5 35 0,7 10 49 16,4 6 63-16,0 5-4 15,0 7-8-15,17-2 11 16,12 3 6-16,5-1-19 16,6-2-21-16,2 2-23 15,0 1-3-15,-1 1-22 16,-10 4-27-16,-4 1-2 15,-10 0-40-15,-8 0-62 16,-4 1-89-16,-5 17-121 16</inkml:trace>
  <inkml:trace contextRef="#ctx0" brushRef="#br0" timeOffset="-118976.01">11581 14974 437 0,'0'0'89'16,"0"0"-59"-16,0 0 65 16,0 0-10-16,143-9-48 15,-108 2-37-15,-6 1-37 16,-4 5-107-16,-3 1-83 16,-8 0-115-16</inkml:trace>
  <inkml:trace contextRef="#ctx0" brushRef="#br0" timeOffset="-118609.22">11864 15144 347 0,'0'0'114'0,"0"0"-57"16,0 0-49-16,0 0 42 16,0 0-11-16,56-129-13 15,-43 91-10-15,0-2 0 16,0-3 14-16,1 3-6 15,1 7-1-15,-1 6-16 16,-1 9 4-16,-6 9-1 16,-2 6-4-16,-5 3 5 15,0 0 10-15,0 0-21 16,0 0-6-16,4 19 6 16,5 5 34-16,0 5 3 15,2 7-6-15,0-1-2 0,0 5 0 16,1-1-3-16,-4 0-4 15,1-4-16-15,-3-4-5 16,0-5-2-16,-2-3-6 16,-4-8-40-16,0-6-22 15,0-2-59-15,0-3-24 16,0-4 19-16,-10 0-76 16</inkml:trace>
  <inkml:trace contextRef="#ctx0" brushRef="#br0" timeOffset="-118442.98">11938 15079 311 0,'0'0'123'0,"0"0"-104"16,0 0 14-16,0 0 92 15,0 0-28-15,0 0-69 16,82-52-22-16,-56 47-6 16,4-2-4-16,1 5-53 15,0 2-56-15,0 0-40 16,2-3-64-16</inkml:trace>
  <inkml:trace contextRef="#ctx0" brushRef="#br0" timeOffset="-118016.5">12421 14727 211 0,'0'0'234'16,"0"0"-216"-16,0 0 1 16,0 0 48-16,0 0-14 15,0 0-9-15,-29 49-2 16,29-31-4-16,0-3 7 16,0 5-6-16,0-2 5 15,7 1-10-15,8-2-12 16,6 1-1-16,-2-3-2 15,1 1 6-15,-1-1 4 0,-2 1-3 16,-3-2-15 0,-3-4-8-16,-5 4 6 0,-4-2-5 15,-2 0 0-15,0 2 0 16,0 2 3-16,-6 1 1 16,-7 2-4-16,-5-4 2 15,-1-4-6-15,0 3-20 16,1-10-21-16,3-2-7 15,1-2-21-15,5 0-19 16,7 0 2-16,2 0-45 16,0-6-161-16,0-13 26 15</inkml:trace>
  <inkml:trace contextRef="#ctx0" brushRef="#br0" timeOffset="-117805.31">12746 14899 601 0,'0'0'13'0,"0"0"-5"16,0 0 2-16,5 128 18 15,3-107-28-15,2-7-32 16,-1-6-52-16,-3-8-114 0,-4 0-107 15</inkml:trace>
  <inkml:trace contextRef="#ctx0" brushRef="#br0" timeOffset="-117661.16">12838 14727 317 0,'0'0'0'16,"0"0"-222"-16</inkml:trace>
  <inkml:trace contextRef="#ctx0" brushRef="#br0" timeOffset="-116844.61">14110 14732 602 0,'0'0'26'16,"0"0"-26"-16,0 0 0 15,0 0 44-15,0 0 20 16,0 0-20-16,-100 144-10 16,100-99-2-16,0-5 14 15,0-7 1-15,6-2-14 0,10-15-20 16,4-4 4-16,0-5-12 15,0-7-2-15,2 0 17 16,-2-3 7-16,1-18-16 16,-4-2 3-16,1-8-6 15,-5 0-5-15,-4-4 2 16,-6 0-5-16,-3-3-4 16,0 2-5-16,-5-4-17 15,-17 5-14-15,-5 6-8 16,-4 6 25-16,0 11 4 15,4 6 18-15,2 6 1 0,5 0 0 16,7 0-2-16,2 12 2 16,7 3-7-1,4 6 7-15,0 8 7 0,0-4 23 16,13 5 9-16,12-3-16 16,-1-1 12-16,0-1-2 15,3-3-21-15,-5 2-7 16,1 1 6-16,-4 2-8 15,0-3-1-15,-6 4 4 16,-4-9-6-16,0 0-2 16,-5-7-16-16,-2 0-28 15,-2-5-29-15,0-7-31 16,2 0-66-16,1 0-26 16,-1-12-117-16</inkml:trace>
  <inkml:trace contextRef="#ctx0" brushRef="#br0" timeOffset="-116511.95">14397 14785 480 0,'0'0'27'15,"0"0"-3"-15,0 0 14 16,32 116 57-16,-19-80-28 15,0-5-22-15,-1 2-18 0,1-9-1 16,-5-4 5-16,2-8 0 16,-4-3-9-16,-1-9-3 15,-3 0 8-15,0 0-7 16,0 0 22-16,8 0 3 16,0-21-6-16,6-9-18 15,-3-3-10-15,3-8-9 16,0-1-2-16,-1-7 0 15,-1-3-19-15,-1 4-35 16,3 6-42-16,-3 9-93 16,-2 16-37-16,-4 8-62 15</inkml:trace>
  <inkml:trace contextRef="#ctx0" brushRef="#br0" timeOffset="-116144.38">14725 14994 519 0,'0'0'46'15,"0"0"-24"-15,0 0 14 16,0 0 36-16,0 0-35 16,69-144-9-16,-56 106-16 15,3-5-4-15,2 6 8 16,-5-2-14-16,3 8 0 15,-3 9-2-15,-1 7 0 16,-6 10 1-16,-4 5 2 0,-2 0 6 16,4 0 7-16,1 14-5 15,3 12 28-15,4 12-8 16,-1 5-4-16,1 1-3 16,-6 0-8-16,1 1-15 15,-3-7-1-15,-2-7-29 16,-2-4-38-16,0-5-29 15,0-6-12-15,-2-2-44 16,-13-11-66-16,-3-3-41 16</inkml:trace>
  <inkml:trace contextRef="#ctx0" brushRef="#br0" timeOffset="-115991.65">14807 14941 117 0,'0'0'307'15,"0"0"-264"-15,0 0-16 16,0 0 103-16,0 0-51 15,0 0-30-15,92-35-20 16,-57 28-29-16,1 0-2 16,1 0-37-16,6-2-46 15,-3 1-54-15,4-1-83 16,-3 0-11-16</inkml:trace>
  <inkml:trace contextRef="#ctx0" brushRef="#br0" timeOffset="-115627.42">15282 14903 12 0,'0'0'149'15,"0"0"-37"-15,0 0-19 0,0 0 9 16,0 0-25 0,0 0-27-16,0 107 1 0,0-107 20 15,0 0-5-15,0 0 3 16,2-23-51-16,2-6-18 16,8-6-24-16,-4-3 16 15,1 5-35-15,1 9-6 16,-6 3 24-16,0 17 19 15,-1-1 6-15,-1 5 2 16,2 0 0-16,2 9 15 16,4 7 11-16,-1 4 14 15,1 0-12-15,2-5-11 16,1-1 10-16,3-5-6 16,-1-4-1-16,-1-5 19 15,-3 0 7-15,0 0-13 0,-4 0-6 16,0 0-12-16,-3-12 1 15,0-4-7-15,-1-5-11 16,-1-2-13-16,0-4-34 16,0-4-60-16,3 3-101 15,2 0-155-15</inkml:trace>
  <inkml:trace contextRef="#ctx0" brushRef="#br0" timeOffset="-115175.71">15687 14807 279 0,'0'0'54'0,"0"0"-31"15,0 0 19-15,0 0 14 16,0 0-10-16,0 0-4 16,0 65-10-16,0-65-6 15,-2 0 16-15,-7 0-3 16,1-9-14-16,-4-7-9 15,3-8 6-15,7-5-5 16,2-2-3-16,0-8-14 16,0 2 2-16,4 8-2 15,12 5 0-15,2 8 3 16,0 7 1-16,1 9 12 16,2 0 4-16,-1 0-3 0,2 2 7 15,2 18-13 1,-1 2 5-16,-1 5 8 0,-2 3 12 15,-4-1 5-15,-5 4-40 16,-7-2 7-16,-4 0-8 16,0-4-9-16,-11-3 9 15,-13-2 8-15,-5-2 5 16,-3-1-13-16,5-9-9 16,8-3-15-16,5-5-16 15,6-2-68-15,8 0-20 16,0 0-27-16,0-4-54 15,2-10 71-15,16 6-49 0</inkml:trace>
  <inkml:trace contextRef="#ctx0" brushRef="#br0" timeOffset="-114946.22">15872 14923 10 0,'0'0'91'16,"0"0"21"-16,0 0-10 16,0 0 10-16,116 78-37 15,-81-76-4-15,1-2 66 16,5 0-105-16,-6-2 7 15,-4-17-7-15,-4-2 30 16,-14 1-55-16,-3-3 3 16,-10 4 22-16,0-2-5 15,0 2-4-15,-21-4 8 16,-3 3-30-16,1 0-1 16,4 0-12-16,-2 7-76 15,1-2-104-15,3 10-81 0,1 5-73 16</inkml:trace>
  <inkml:trace contextRef="#ctx0" brushRef="#br0" timeOffset="-114428.5">17386 14502 700 0,'0'0'10'0,"0"0"-10"15,0 0 0-15,0 0 30 16,0 0 24-16,-52 123-9 16,52-95 8-16,13-3-32 0,3 0 7 15,-3-1-2-15,1 1-2 16,-3-3-9-16,-5 7-6 15,-4-9-2-15,-2 4 4 16,0-3-10-16,-2-4 5 16,-17 1 6-16,-8-5-3 15,0-2-2-15,-4-1 0 16,0-10-7-16,-1 0-16 16,3 0-9-16,9 0-45 15,7-10-20-15,9-5-54 16,4-5-52-16,0 4-10 15,21 6-2-15</inkml:trace>
  <inkml:trace contextRef="#ctx0" brushRef="#br0" timeOffset="-114144.59">17454 14816 70 0,'0'0'62'16,"0"0"18"-16,0 0 17 15,0 0-15-15,0 0-12 16,0 0-7-16,84 90-47 15,-55-84 13-15,6-6 10 16,-2 0 16-16,0 0 4 16,-1-20-39-16,-6-4-2 15,-4-1 1-15,-8 1-2 16,-12-1 24-16,-2 0-4 16,0-1-6-16,-18-4-20 15,-13-1-11-15,-5 2-18 0,-1 10-23 16,3 5 18-16,9 9 17 15,7 5-128-15,7 0-49 16,7 0-30-16,4 14 47 16</inkml:trace>
  <inkml:trace contextRef="#ctx0" brushRef="#br0" timeOffset="-113710.79">17775 14852 338 0,'0'0'26'0,"0"0"-18"15,0 0 76-15,0 0 49 16,0 0-22-16,0 0-48 16,-4-20-57-16,10-5-4 15,4-6-4-15,-4 0 0 16,3 4-7-16,-3 5-11 15,1 8-4-15,0 6 5 16,2 8 11-16,-3 0 8 16,6 0 6-16,-1 10 8 15,2 9 24-15,-2 2-12 16,5 0-1-16,2-2 27 16,1 2-11-16,4-3-2 0,-1-7 2 15,1-4-16-15,-4-5 18 16,-3-2-19-16,-5 0-2 15,-2 0 6-15,-4-14 0 16,-1-6-6-16,-1-6-14 16,-1-4-8-16,0 0-7 15,2-3-24-15,3-2-33 16,2 4-41-16,2 5-86 16,-2 12 37-16,2 4-114 15,-2 10 24-15</inkml:trace>
  <inkml:trace contextRef="#ctx0" brushRef="#br0" timeOffset="-113455.32">18176 14767 233 0,'0'0'88'0,"0"0"-49"16,0 0 24-16,0 0 68 16,0 0-21-16,145 71-19 15,-109-71 51-15,-7 0-118 16,-5-2-17-16,-7-13 24 15,-9-3-19-15,-8 0 10 16,0-3-1-16,0-2-10 16,-12 0 1-16,-7-2-12 15,-4 6-9-15,3-2 8 16,0 8-18-16,2 7-93 16,0 6-43-16,-4 0 14 15,2 0-62-15,0 19-156 0</inkml:trace>
  <inkml:trace contextRef="#ctx0" brushRef="#br0" timeOffset="-112361.22">18992 14956 452 0,'0'0'89'0,"0"0"-89"0,0 0 0 16,0 0 29-16,0 0 33 16,42-124 5-16,-17 81-33 15,-3 2-3-15,0-4 9 16,-4 0-22-16,-1 2-4 16,-5 1 7-16,-3 4-19 15,-1 7 2-15,-2 7-4 16,-2 8 2-16,-2 7-2 15,-2 5 0-15,0 4 0 16,0 0-2-16,0 0-2 0,0 0-3 16,0 0-9-16,0 0-6 15,0 11 14-15,2 16 8 16,2 8 30-16,3 7-1 16,-1 1-22-16,2-3-2 15,-4-5 1-15,0-6-5 16,-4-3 3-16,0-8-4 15,0-1-20-15,0-3 17 16,0 1-9-16,0-6-10 16,-4 7-12-16,-8-6-29 15,-1 4-33-15,-5 2-31 16,-3-1-79-16,2-6-51 16</inkml:trace>
  <inkml:trace contextRef="#ctx0" brushRef="#br0" timeOffset="-112098.64">18988 14754 430 0,'0'0'104'16,"0"0"-69"-16,0 0 53 15,0 0 15-15,0 0-26 16,115-4-24-16,-70-1-26 15,-1-1-11-15,1-6-16 16,-12 3 0-16,-4-4-22 0,-7 1-55 16,-8 3-24-16,-3 3-14 15,-5 2 18-15,-1-5-32 16,2-1-3-16,-1-5 16 16,3 0-9-16</inkml:trace>
  <inkml:trace contextRef="#ctx0" brushRef="#br0" timeOffset="-111560.89">19441 14551 31 0,'0'0'97'16,"0"0"-12"-16,0 0 29 16,0 0 26-16,0 0-27 15,0 0-22-15,-4 104-14 16,-2-66-8-16,-1-4 0 0,-3 2-3 16,6-1-17-16,0-5-17 15,4-6-3-15,0-4-8 16,0-5-2-16,0-1-6 15,6-3 1-15,6-5-13 16,3 1-1-16,3-5 0 16,2-2 0-16,5 0 1 15,-3 0-2-15,1-4-42 16,0-12-24-16,-2 1-20 16,-1-9-21-16,-5-3 1 15,1-5-2-15,-3-3 32 16,-1 0-9-16,-1 1 4 0,-7 9 77 15,-2 7 5 1,-2 9 50-16,0 9 35 0,0 0-24 16,0 0-24-16,0 0 0 15,0 0-22-15,0 0-11 16,0 9 27-16,-10 9 20 16,1 5 3-16,-3 1-10 15,6 1 7-15,1-1-4 16,3 3-13-16,2-9 7 15,0-1-3-15,0 2-13 16,11-4-3-16,5 0-3 16,3-1-19-16,4-3 0 15,0-2 4-15,-4-7-4 16,4 0 0-16,-5-2-29 0,-3 0-35 16,3 0-37-16,-3-7-49 15,1-10-26-15,-3-8-60 16</inkml:trace>
  <inkml:trace contextRef="#ctx0" brushRef="#br0" timeOffset="-111402.33">19979 14384 501 0,'0'0'1'0,"0"0"-1"15,0 0 4-15,0 0-4 0,0 0-5 16,38 127-88-16,-30-94-101 16</inkml:trace>
  <inkml:trace contextRef="#ctx0" brushRef="#br0" timeOffset="-111011.46">20315 14544 243 0,'0'0'141'16,"0"0"-128"-16,0 0 0 0,0 0 78 15,-36 118-6-15,29-84 3 16,1 2-22-16,2-4-21 15,1-2 17-15,3-5 15 16,0-3-15-16,0-2-29 16,9-5-18-16,9 3 13 15,4 0-7-15,-2-7-5 16,5 3-1-16,-2-8-11 16,0-3-3-16,0-2 3 15,-5-1 0-15,-3 0-4 16,-3 0-16-16,-1 0-14 0,-5-4-35 15,-4-12-41 1,-2 1-42-16,0-5-33 0,-4-4-60 16,-25-1-42-16</inkml:trace>
  <inkml:trace contextRef="#ctx0" brushRef="#br0" timeOffset="-110825.21">20246 14758 186 0,'0'0'137'15,"0"0"-59"-15,0 0 40 16,0 0-34-16,0 0-7 16,124 0-11-16,-95 0-25 15,-6 0-23-15,-5 0-18 16,-9 0-2-16,-3 0-17 16,-6-6-23-16,0-3-54 0,0-2-94 15,-15-1-5-15,-10 0 31 16</inkml:trace>
  <inkml:trace contextRef="#ctx0" brushRef="#br0" timeOffset="-110644.44">20246 14758 66 0,'-16'-143'182'16,"12"137"-77"-16,4 1-39 15,0 1 9-15,9-1-15 16,15 1 1-16,10 0 14 16,6-1-46-16,5-2-19 15,3 5-9-15,4-2-1 16,1 1-29-16,-2 1-30 15,-1 2-3-15,-6 0-73 0,-4-4-27 16,-8 4 40-16,-11-2 16 16</inkml:trace>
  <inkml:trace contextRef="#ctx0" brushRef="#br0" timeOffset="-110194.6">20754 14573 7 0,'0'0'146'16,"0"0"-57"-16,0 0 20 15,0 0-19-15,-69 151-44 16,69-108 12-16,0-3-9 15,0-6 15-15,20-7-30 16,4-3 8-16,5-13-13 16,3-2 17-16,-1-9 9 15,0 0-17-15,2 0-13 16,-4-18-12-16,-2-4-6 0,-4 2-5 16,-10-4-2-16,-9-6-4 15,-4 4-6-15,0-5-10 16,-4-2-13-16,-23-1-43 15,-9-1-21-15,-1 5-15 16,-3 6-33-16,11 10 53 16,8 14 88-16,13 0-35 15,6 0-143-15,2 4 119 16,0 15 63-16,0 0 109 16,15 3-3-16,3 5 17 15,-1-2-6-15,1 0-5 16,0 2-10-16,-2-8-19 0,-3 6-7 15,-2-5-13 1,-2-2-14-16,-2-1-19 0,-1-3-18 16,-1 0-8-16,2-4-4 15,1-1-5-15,-1-2-32 16,5-7-34-16,-2 0-50 16,3 0 15-16,6 0-30 15,-1-18-90-15,-1-6-73 16</inkml:trace>
  <inkml:trace contextRef="#ctx0" brushRef="#br0" timeOffset="-109861.32">21220 14551 30 0,'0'0'407'15,"0"0"-370"-15,0 0 11 16,0 0 53-16,-5 136 22 15,5-100-18-15,5-1-29 16,8-5-18-16,5-4 9 16,0-8-14-16,-3-7-24 15,3-4 2-15,-5-3-3 16,-2-4-14-16,1 0 3 16,1 0 2-16,1-20 3 15,1-7-1-15,1-1-15 16,-5-6-3-16,-7 1 0 15,-2-1-3-15,0 0-7 0,0 3-10 16,2 0-14 0,-2 7-22-16,2 6-18 0,-2 2-77 15,3 12-100-15,-1 0-55 16,2 4-28-16</inkml:trace>
  <inkml:trace contextRef="#ctx0" brushRef="#br0" timeOffset="-109637.99">21641 14520 502 0,'0'0'104'16,"0"0"-68"-16,0 0 69 16,0 0 39-16,0 120-38 15,0-86-39-15,0 2-36 0,0-3-17 16,-2-2-11-16,0-7-3 15,2-6-21-15,0-5-44 16,0-6-77-16,0-2-48 16,4-5-54-16,7 0-2 15</inkml:trace>
  <inkml:trace contextRef="#ctx0" brushRef="#br0" timeOffset="-109294.86">21910 14520 82 0,'0'0'591'0,"0"0"-575"15,0 0-12-15,0 0 10 16,0 0 57-16,0 0-18 16,-15 114-31-16,-1-78 7 15,-2-3 7-15,2 3 5 16,3-8 2-16,5-3-3 15,3-8-9-15,2-3 9 16,3-3-14-16,0-2-4 16,0-2-11-16,6 2 0 15,7-2 11-15,0-1-12 16,0-4-3-16,3-2-2 0,0 0-5 16,-3 0-12-16,5 0-13 15,-1 0-31-15,6-11-73 16,1-2-73-16,3-8-2 15,0 1-6-15</inkml:trace>
  <inkml:trace contextRef="#ctx0" brushRef="#br0" timeOffset="-109085.13">22275 14569 408 0,'0'0'221'0,"0"0"-181"15,0 0 22-15,0 0 29 0,0 0-2 16,-23 132-6-16,15-94-40 16,0-3-13-16,1-2-18 15,3 1-9-15,4-1-3 16,0-1-28-16,6 1-53 16,23-2-36-16,13-5-111 15,10-7-26-15</inkml:trace>
  <inkml:trace contextRef="#ctx0" brushRef="#br0" timeOffset="-108294.88">22697 14602 491 0,'0'0'57'0,"0"0"-56"16,0 0-1-16,0 0 62 0,0 0 50 16,-27 116-54-1,23-89-11-15,-1 0-22 0,-1-5 4 16,1-2 6-16,0-5-21 16,3-6-7-16,-2 0-5 15,4-9 3-15,-2 3-5 16,-1-3-10-16,-1 0-6 15,0 0 2-15,-6 0-16 16,4-12 17-16,-1-10 3 16,3-11-3-16,0-5 8 0,4-6-1 15,0-4 3 1,0-5 2-16,6 7-1 0,15 6 4 16,2 6 2-16,4 11 7 15,0 11 14-15,0 5 1 16,2 5 15-16,-2 2 0 15,-8 0-28-15,-3 0-13 16,-11 9-3-16,-5 8-20 16,0 3-14-16,-16 2 11 15,-13 3 21-15,0-3-21 16,3 0 0-16,5-4 9 16,10 0-38-16,7-7-5 15,4 3 31-15,0 5-25 16,19 2 54-16,6-6 26 15,6 6 1-15,-2-4 6 0,-4 1-5 16,-8 0 2-16,-5-7 5 16,-10 4-11-16,-2-1 4 15,0 4 20-15,-14-1-4 16,-12-1-9-16,0 2-21 16,1-7-6-16,2-2-6 15,6-2-2-15,1-5-25 16,1-2-58-16,5 0-18 15,4 0-46-15,4 0-76 16</inkml:trace>
  <inkml:trace contextRef="#ctx0" brushRef="#br0" timeOffset="-107677.8">23000 14710 279 0,'0'0'122'15,"0"0"-81"-15,0 0 20 16,0 0 37-16,9 124-4 16,-9-104-29-16,0-2-23 15,0-5-10-15,0-6-4 16,0-2-10-16,0-5-7 15,0 0-5-15,0 0 3 16,0 0 9-16,0-5-11 0,0-15-7 16,0-11-2-16,0-3 2 15,2-9 0-15,14-1 0 16,5-2-2-16,6 1 0 16,5 3-5-16,1 9-1 15,3 5 6-15,-4 9-4 16,-3 7 6-16,-8 8 0 15,-5 4 0-15,-7 0 0 16,-7 0-3-16,-2 18-4 16,0 2-3-16,-4 2-33 15,-15 2 43-15,-2 1 0 16,0 0 4-16,-1-6-4 0,5-1-4 16,1-2 4-16,7-5 4 15,2-2-4-15,5 1 25 16,0 0 15-16,2 5 15 15,0 2-6-15,0-3-19 16,0 5 11-16,11-6-5 16,4 3-9-16,-1-5-5 15,1 0-15-15,1-2 0 16,-1 0-5-16,3-2-2 16,3-3-20-16,-2-4-14 15,6 0-32-15,0 0-65 16,2 0-25-16,-4-16-35 15,2-3-137-15</inkml:trace>
  <inkml:trace contextRef="#ctx0" brushRef="#br0" timeOffset="-107464.23">23574 14580 448 0,'0'0'205'16,"0"0"-150"-16,0 0 9 15,-33 118 50-15,24-83-14 16,1 1-35-16,3-2-49 16,1-8-8-16,1-1-8 15,1-7-1-15,2-7-30 16,0-2-59-16,0-7-27 16,0 1-31-16,0-3-70 0,0 0-113 15</inkml:trace>
  <inkml:trace contextRef="#ctx0" brushRef="#br0" timeOffset="-107277.71">23731 14375 690 0,'0'0'0'16,"0"0"-4"-16,0 0-34 15,0 0 35-15,0 0-15 16,0 0-107-16,0 52-280 0</inkml:trace>
  <inkml:trace contextRef="#ctx0" brushRef="#br0" timeOffset="-106895.03">23811 14718 100 0,'0'0'473'0,"0"0"-422"16,0 0-16-16,0 0 82 15,0 0-5-15,-2 123-23 16,22-105-22-16,5-5-38 0,-2-4 1 16,4-5 1-16,0-4-4 15,2 0-4-15,0 0-3 16,0-9-9-16,-2-10-1 15,-5-4-7-15,-4 1 2 16,-7-5-4-16,-2 5 1 16,-2-2 0-16,-5-5 2 15,-2 3-3-15,0 4 0 16,0 2 8-16,-4 7 2 16,-15-1-11-16,-8 8-16 15,-4-1 9-15,-11 7-23 16,-2 0 5-16,1 0-9 15,1 9-42-15,1 11-29 0,4 7-14 16,1 4-29-16,3 0-122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1-02T18:28:05.509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3596 2499 368 0,'0'0'92'15,"0"0"-31"-15,0 0 24 16,0 0-13-16,0 0-72 15,0 0 7-15,0 0 24 16,0 0 41-16,0 99-26 16,-10-51-17-16,-5 8 13 15,-3 5-14-15,-2 3-8 16,0 0-13-16,7-5 0 16,1-12-2-16,8-9-2 0,4-12 2 15,0-6-5-15,0-9 0 16,0-4-5-16,4-5 3 15,15-2 2-15,3 0 36 16,7-4-18-16,5-18-3 16,-1-3-12-16,0-2-3 15,-2 2-16-15,-2 3-63 16,0-2-58-16,-5 1 2 16,-1-1-16-16,-1-4-45 15,-7-2-25-15</inkml:trace>
  <inkml:trace contextRef="#ctx0" brushRef="#br0" timeOffset="216.48">3889 2685 73 0,'0'0'100'0,"0"0"-63"15,0 0 36-15,0 0-32 16,0 0-29-16,0 0 59 16,0 71 38-16,-10-30-49 15,-1 4-6-15,-1 2 12 16,1 2-25-16,1-4-6 15,4-2-7-15,2-8-18 16,2-6-6-16,2-9-4 16,0-5-4-16,0-10-26 15,0-3-58-15,0-2-57 16,16 0-95-16,3-20 97 0</inkml:trace>
  <inkml:trace contextRef="#ctx0" brushRef="#br0" timeOffset="749.27">4103 2776 130 0,'0'0'68'16,"0"0"-38"-16,0 0 31 16,0 0 13-16,-35 141-31 15,35-108 0-15,0-2-10 16,8-7-4-16,15-8 11 0,8-7 24 15,7-7-23-15,5-2 5 16,1-4-1-16,3-21 12 16,-5-6-27-16,-4 0-13 15,-9 0-9-15,-11 6-3 16,-11 2 4-16,-7 5 0 16,0 3 1-16,-13-1-10 15,-14 1-17-15,-7 2 6 16,-2-1-10-16,-2 6-18 15,3-1 3-15,4 2-14 16,8 4 2-16,8 3-22 16,13 0 9-16,2-2-33 15,0 0-38-15,0-3-11 16,11 3 139-16,3 2 4 16,1 0 7-16,-5 0 13 0,4 18 53 15,-3 9 7-15,1 4 19 16,1 7-4-16,-2 2-33 15,7-2 3-15,-3-2-17 16,3-5-13-16,0-4-28 16,-5-7 1-16,0-5-8 15,-3-6-1-15,1-4-19 16,-3-5-67-16,6 0-15 16,1-9 32-16,6-15-63 15,-3-14-32-15</inkml:trace>
  <inkml:trace contextRef="#ctx0" brushRef="#br0" timeOffset="1050.24">4556 2693 228 0,'0'0'35'16,"0"0"46"-16,0 0-27 15,-14 134 16-15,14-96-18 16,0 2 13-16,5-9-32 15,6-4 12-15,2-7 16 16,3-6-14-16,-1-6 0 16,3-3-6-16,-1-5-6 0,0 0 16 15,-1-9-3 1,1-18-11-16,1-4-5 0,-3-2-11 16,-1-3-5-16,-5-1-12 15,-5-2-4-15,-1 1 0 16,-3 1-19-16,0 1-34 15,2 4-69-15,5 3-122 16,0 5-157-16</inkml:trace>
  <inkml:trace contextRef="#ctx0" brushRef="#br0" timeOffset="1235.58">4895 2804 402 0,'0'0'119'0,"0"0"-91"0,0 0 12 16,-19 121 26-16,19-101-32 15,0-4-29-15,0-1-5 16,0-8-20-16,0-2-44 16,6-5-61-16,0 0-90 15</inkml:trace>
  <inkml:trace contextRef="#ctx0" brushRef="#br0" timeOffset="1699.47">5080 2685 100 0,'0'0'320'0,"0"0"-290"16,0 124 40-16,0-91-8 15,0-3-21-15,0-9-21 16,0-9-10-16,0-5 19 16,0-5-8-16,0-2 18 15,0 0 29-15,0 0 23 16,0-18-44-16,0-8-39 16,0-7-8-16,0-4 13 15,0-3-13-15,0 0-1 0,0 0 0 16,0 5 2-1,6 5-2-15,6 8-8 0,3 10 5 16,5 10 4-16,0 2 5 16,4 0-4-16,3 7 0 15,0 13 5-15,0 12 6 16,0 6 5-16,-8 0-8 16,-3-3-9-16,-7-2-8 15,-9-2 8-15,0-2 8 16,0-1-4-16,-11-7 5 15,-7-2-8-15,-2-7 2 16,0-1-3-16,2-3-48 16,3-4-60-16,3-4-66 0,6 0-143 15</inkml:trace>
  <inkml:trace contextRef="#ctx0" brushRef="#br0" timeOffset="2166.83">5407 2865 387 0,'0'0'91'0,"0"0"-35"15,0 0 25-15,63-114 10 16,-44 77-39-16,2-1-15 16,-4 0-16-16,-3 2-3 15,-6 8 9-15,1 4-2 16,-4 11 11-16,-3 10-11 0,-2 3-3 15,3 0-1-15,-1 0-21 16,6 10-22-16,6 16 22 16,1 13 42-16,6 7-11 15,-4 8-31-15,1-3-3 16,-5-4-6-16,-3-7-15 16,-6-2-2-16,-4-6-82 15,0-8-77-15,0-8-60 16,-16-10 173-16,-1-6 58 15,-1 0-127-15,-5-6 14 16,2-15 58-16,2-5 69 16,4 1 57-16,3-2 111 15,6 6-41-15,6 4-24 16,0 4 19-16,0 6-13 16,0 4-56-16,9-7-6 0,13 1 14 15,9 0-35-15,7 0-26 16,7 3-17-16,3 1-52 15,6 0-116-15,4 3-344 16</inkml:trace>
  <inkml:trace contextRef="#ctx0" brushRef="#br0" timeOffset="4098.49">7702 2078 314 0,'0'0'58'15,"0"0"-53"-15,0 0 10 0,0 0 19 16,0 0-17 0,0 0-15-16,0 0 20 0,0 5 26 15,0 9-5-15,0 3 6 16,0 8 8-16,0 9-5 15,0 6-23-15,0 5 9 16,0 5-18-16,0 1 3 16,0-4-15-16,0-9-7 15,0-9 0-15,0-11 1 16,0-8-1-16,0-5-1 16,0-5 4-16,0 0-2 15,0 0-2-15,0 0-14 0,0 0-6 16,0 0 6-16,-2-11-15 15,-5-9-21-15,1-3 27 16,-2-1 2-16,0-5-11 16,1-2-45-16,-5-6-36 15,8-3 24-15,-2-6 9 16,-1 2-5-16,5-1 30 16,2 5 23-16,0 2 32 15,0 3 14-15,0 4 25 16,0 2 22-16,6 4-18 15,11 3 6-15,2 1-6 16,6 4 12-16,8 5 24 16,5 6-5-16,5 6-13 0,-1 0-26 15,0 0-13 1,-8 9-7-16,-6 12-12 0,-8 1-3 16,-9 1-2-16,-6 5-5 15,-5 3 7-15,0 0-3 16,-16 0 6-16,-13 0-3 15,-4-6 1-15,0-3 6 16,1-3 0-16,3-7-7 16,7-3-3-16,5-7-17 15,1-2-2-15,5 0-22 16,6 0-81-16,3-2-67 16,2-9-49-16</inkml:trace>
  <inkml:trace contextRef="#ctx0" brushRef="#br0" timeOffset="4633.57">8043 2446 181 0,'0'0'74'0,"0"0"-61"15,0 0-7-15,0 0 57 16,0 0 34-16,0 0-73 15,0-103-2-15,2 75 19 16,0-1 24-16,5-4-38 16,0 2-25-16,2-2-2 15,1 2 0-15,2 5 0 16,-1 3 0-16,-3 6-4 16,0 5 3-16,-4 8 0 15,-2 4-5-15,-2 0-7 0,3 0-4 16,1 0-10-1,-2 9 12-15,2 15 15 0,3 7 21 16,0 8 1-16,2 4-3 16,-3 2 2-16,3 0-14 15,-2 0-5-15,2-7 0 16,-2-5-2-16,-5-4-12 16,2-9-15-16,-4-5-28 15,0-6-61-15,0-4-28 16,0-5-48-16</inkml:trace>
  <inkml:trace contextRef="#ctx0" brushRef="#br0" timeOffset="4724.55">8043 2446 181 0</inkml:trace>
  <inkml:trace contextRef="#ctx0" brushRef="#br0" timeOffset="4834.12">8043 2446 181 0,'20'-96'200'15,"-20"92"-173"-15,7-1 17 0,13-1 73 0,4 2-52 0,3-1-14 0,-1 3-26 16,3-1-19-16,-4 3-4 16,-2 0-2-16,-4 0-44 15,-3 10-38-15,-3 5-87 16,-9 1-51-16</inkml:trace>
  <inkml:trace contextRef="#ctx0" brushRef="#br0" timeOffset="5173.09">7552 2674 323 0,'0'0'73'16,"0"0"-9"-16,0 0 28 16,0 0-42-16,0 0 8 15,0 0-2-15,108 6-20 0,-44-6 6 16,7 0 0 0,6 0-7-16,-2-6-17 0,-6-4-16 15,-9-1 0-15,-8 4-2 16,-15 4-25-16,-10 3-32 15,-11 0-39-15,-12 0-49 16,-4 3-93-16,0 13-70 16</inkml:trace>
  <inkml:trace contextRef="#ctx0" brushRef="#br0" timeOffset="5749.91">7773 3144 205 0,'0'0'76'16,"0"0"-46"-16,-11 131 51 15,11-80 36-15,0 1-45 16,0-3-61-16,0-3 39 15,0-4-29-15,0-4-9 16,0-4 30-16,0-5-36 16,0-5 2-16,0-6-1 15,0-2-6-15,0-7 2 16,0-7 4-16,0 0-3 0,0-2 1 16,0 0 5-16,0-4-10 15,-4-19-26-15,-7-12-9 16,-3-5 35-16,3-9-6 15,-1-8 0-15,4-7 3 16,4-7-17-16,4-3-7 16,0 5-12-16,6 9 25 15,17 13 14-15,3 12 0 16,6 6 31-16,-1 11 12 16,0 7-3-16,-4 11-30 15,0 0-10-15,-4 2-1 16,-4 21-2-16,-6 3 2 0,-4 5 0 15,-7 1 1-15,-2-1 2 16,0-3 3-16,-7-1 3 16,-13 1-1-16,-6-7-7 15,-3 2-2-15,-3-5-9 16,1-3-31-16,2 1-63 16,0-5-104-16,7 2-154 15</inkml:trace>
  <inkml:trace contextRef="#ctx0" brushRef="#br0" timeOffset="6483.3">7970 3525 385 0,'0'0'3'16,"0"0"9"-16,0 0 61 16,0 0-2-16,0 0-33 15,0 0-13-15,17 111-1 0,-15-89 9 16,-2-2 9-1,2-2-16-15,1-7-6 0,-3-4-10 16,0-5-4-16,2-2-6 16,-2 0 4-16,3 0 4 15,-3 0-1-15,0 0-1 16,0-5 5-16,0-10-7 16,0-7-4-16,0-7-2 15,0-7 1-15,0-6-2 16,0 0-1-16,4-1-9 15,13 3-4-15,6 4 9 16,1 5 8-16,5 4 0 16,-4 5 2-16,-5 9-2 15,-7 8-1-15,-2 5-3 16,-6 0-14-16,-1 2-13 0,-4 16 8 16,0 4-13-16,0 6 26 15,0-2-21-15,-11 1 26 16,0-3-3-16,0-4-1 15,6-3 8-15,3-10 1 16,2 5 0-16,0-3-3 16,4-2 3-16,17 2 7 15,1-3 20-15,0 0-9 16,-4 2-4-16,-3 3 9 16,-3-1-10-16,-6 4 6 15,-1 0-6-15,-5 1-2 16,0 3 11-16,0 0 16 0,0-3 0 15,-11 1-6-15,-5-3-20 16,1-4-1-16,-6 0 1 16,1-6-4-16,1-3-6 15,0 0-2-15,6 0-49 16,5-5-23-16,2-15-88 16,6-5-159-16</inkml:trace>
  <inkml:trace contextRef="#ctx0" brushRef="#br0" timeOffset="7054.23">8649 2565 346 0,'0'0'31'0,"0"0"8"16,0 0 39-16,0 0-19 16,0 0-10-16,0 0 19 15,56-17-26-15,-32 10 0 16,0 3 25-16,3 2-8 0,-2 1-26 16,0 1-13-16,-4 0-16 15,0 0-3-15,-1 0-1 16,-5 0-3-16,1 0-42 15,-5 1-20-15,-2 1-28 16,-2 2-43-16,-3-1-62 16,-4-3-57-16</inkml:trace>
  <inkml:trace contextRef="#ctx0" brushRef="#br0" timeOffset="7316.92">8729 2671 114 0,'0'0'142'16,"0"0"-106"-16,0 0 35 15,0 0 61-15,0 0 3 16,0 0-39-16,0 0-17 16,43 3-27-16,-24-3 3 15,1 0-13-15,3 0-18 16,2 0-16-16,2 0-8 15,-4 2 0-15,6-2-28 16,0 0-73-16,2 0-57 16,1 0-131-16</inkml:trace>
  <inkml:trace contextRef="#ctx0" brushRef="#br0" timeOffset="9477.64">9740 1757 64 0,'0'0'83'0,"0"0"-73"16,0 0 70-16,0 0 17 16,0 0-9-16,0 125-11 15,0-75-27-15,0 1-7 16,0-3 6-16,0-3-25 16,0-3-1-16,0-4-7 15,0-2-13-15,0-6-1 16,0-8 0-16,0-8 3 0,0-2-5 15,0-8 0-15,0-1-7 16,0-3-23-16,0 0-10 16,-2 0 17-16,-2 0-6 15,-3-14-106-15,1-5 21 16,-4-7 43-16,6-5-40 16,-5-4-14-16</inkml:trace>
  <inkml:trace contextRef="#ctx0" brushRef="#br0" timeOffset="9819.98">9748 1611 105 0,'0'0'57'16,"0"0"56"-16,0 0-55 15,0 0-27-15,121-10 12 16,-96 20-7-16,-5 8-18 15,-7-4-9-15,-3 5 0 16,-8 1 17-16,-2-2-3 16,0 2 18-16,0 2-4 15,0-2 8-15,-14-2 3 16,-3 2-28-16,-3-2 13 16,-3-1-17-16,-4 1-11 15,1-1 0-15,-1-5-5 0,5-1-2 16,-1-3-1-1,8-3-16-15,-1-1-1 0,8-4-5 16,3 0-10-16,5 0-31 16,0 0-39-16,0 0-93 15,0-12 7-15</inkml:trace>
  <inkml:trace contextRef="#ctx0" brushRef="#br0" timeOffset="10279.67">10151 1697 126 0,'0'0'16'0,"0"0"28"15,0 0 9-15,0 0 15 16,0 0 3-16,0 0 7 16,0 0-31-16,48 43 1 15,-27-41 4-15,-2-2 8 16,2 0-21-16,-1 0-9 0,-3-7-10 15,-3-4-11-15,-3-2-2 16,-5 2 4-16,-6-3 5 16,0-1-3-16,0 4-2 15,0-3 4-15,-17 4-12 16,-1-2-3-16,-5 5-27 16,4 2 10-16,-1 5-32 15,-3 0-13-15,4 5-23 16,-2 16-39-16,6 1-29 15,-1 4-12-15,3 4 10 16</inkml:trace>
  <inkml:trace contextRef="#ctx0" brushRef="#br0" timeOffset="10766.67">10242 2346 106 0,'0'0'89'0,"0"0"-53"16,0 0 31-1,0 0 9-15,0 0-8 0,0 0-8 16,7-79-27 0,-1 53-15-16,1-1 10 0,-1-2-6 15,4 0-9-15,1-2-12 16,-1 3-1-16,2 0 0 16,-1 4 0-16,1 7 1 15,-4 5-1-15,-3 5 0 16,-3 7 0-16,0 0-3 15,-2 0-2-15,4 0-9 16,1 10-5-16,2 11 19 0,2 4 9 16,-3 4 1-1,3 0-4-15,0 0 7 16,-2-2-11-16,-3 2-2 0,-2-3-3 16,-2-2-4-16,0 2-38 15,0-9-69-15,0-1-42 16,-6-5-2-16</inkml:trace>
  <inkml:trace contextRef="#ctx0" brushRef="#br0" timeOffset="10868.14">10242 2346 328 0</inkml:trace>
  <inkml:trace contextRef="#ctx0" brushRef="#br0" timeOffset="10985.89">10242 2346 328 0,'20'-117'47'0,"-20"115"-40"0,0 0 26 0,14 0 44 0,7 2-27 16,2 0-26-16,4-1-16 16,-3 1-3-16,1 0-5 15,-3 0-3-15,-6 0-39 16,-3 0-51-16,-5 0-34 16,-5 3 1-16,-3 6-58 15</inkml:trace>
  <inkml:trace contextRef="#ctx0" brushRef="#br0" timeOffset="11369.01">9591 2695 75 0,'0'0'66'16,"0"0"-35"-16,0 0 58 16,0 0 37-16,0 0-5 15,134-4-53-15,-67-2-26 0,8-1 15 16,4-4 8-16,1 2-11 15,-2 0-12-15,-7-2-21 16,-4 2-14-16,-12 2-5 16,-7 3-2-16,-15 1-2 15,-8 3-26-15,-10 0-31 16,-9 0-12-16,-1 0-19 16,-5 0-39-16,0 9-70 15,0 3-67-15</inkml:trace>
  <inkml:trace contextRef="#ctx0" brushRef="#br0" timeOffset="11967.57">9785 3229 67 0,'0'0'64'0,"0"0"-22"16,0 0 45-16,0 0-10 16,0 144 6-16,0-99-8 15,0 0-17-15,0-4-18 16,0-1 2-16,0-2 20 0,0-2-32 15,0-4-20-15,0-2-7 16,0-5-1-16,0-5 2 16,0-9-3-16,0-5 0 15,0-3 0-15,0-3 2 16,0 0-3-16,-2 0 0 16,-2-15-27-16,-3-17-32 15,0-6 59-15,-2-9-4 16,5-6-15-16,-3-5-3 15,2-5-11-15,5-3-13 16,0-3-22-16,0 4-31 16,12 8 47-16,12 9 52 0,5 11 2 15,0 8 31 1,2 11 17-16,-6 7-5 16,-1 8-26-16,-5 3-9 0,-4 0-10 15,-4 11-9-15,-4 10 6 16,-5 3 2-16,-2-4-8 15,0-2 9-15,0 3 1 16,-16-4 39-16,-6 1-5 16,-4-1-25-16,-1 2-10 15,-4-7-27-15,2-2-55 16,2 1-91-16,0-9-85 16</inkml:trace>
  <inkml:trace contextRef="#ctx0" brushRef="#br0" timeOffset="12319.13">10050 3177 59 0,'0'0'9'15,"0"0"24"-15,0 0 52 16,0 0 5-16,0 0-29 16,0 0-20-16,123 28 1 15,-99-28 17-15,1-9-23 16,-8-3-23-16,-3 0-5 0,-7 1-3 16,-7-1 2-16,0 0 11 15,0-4 3-15,0 1 5 16,-15-1-14-16,-8 2-12 15,-2 6-1-15,1 6-42 16,2 2 16-16,2 0-6 16,-1 10-109-16,6 13 7 15,1 3-15-15</inkml:trace>
  <inkml:trace contextRef="#ctx0" brushRef="#br0" timeOffset="13100.1">10104 3636 110 0,'0'0'50'0,"0"0"-30"16,0 0 45-16,0 0 36 16,0 0-25-16,0 0-25 15,29 73-9-15,-25-51-3 16,-2 1 0-16,0-1-19 0,1-2-3 16,-3-5-11-16,0 1-4 15,2-6-1-15,-2-6 2 16,0-4-6-16,0 0-4 15,0 0-3-15,0 0 5 16,0 0 2-16,0-9-25 16,0-16-3-16,0-4 8 15,0-4-2-15,0-5 10 16,0-4 10-16,0-1-10 16,0 2-8-16,9 4 11 15,4 8 11-15,5 6 2 0,2 4 3 16,0 1 14-16,3 7 9 15,-6 4 6-15,1 5-11 16,-5 2-3-16,1 0-19 16,-5 0 0-16,-3 9-6 15,-1 10-7-15,-5 2-7 16,0 3 5-16,-3 6 4 16,-14-1 10-16,-3-3-12 15,3 1-3-15,0-2 12 16,7-10 3-16,5-6 2 15,5-2-2-15,0-5-7 16,3 0 8-16,14 1 11 16,3-3 33-16,3 0-2 15,-4 0-15-15,-1 4 1 0,-5 3-9 16,-1-1-7-16,-5 8 10 16,-5-1-1-16,-2 2-3 15,0 6 4-15,0-4 8 16,0 1-14-16,-14-2 4 15,3-3-6-15,-4-1-8 16,1-5-12-16,-1-5 12 16,-3 0-13-16,-3-2-7 15,2 0-40-15,-4-4-29 16,8-19-58-16,3-4-225 16</inkml:trace>
  <inkml:trace contextRef="#ctx0" brushRef="#br0" timeOffset="14358.6">12403 1642 103 0,'0'0'165'0,"0"0"-129"15,0 0 44-15,0 0 43 16,0 0-36-16,0 0-23 16,0-3-15-16,0 3-14 15,0 0-2-15,-2 0-6 16,-5 0-5-16,-2 4 19 16,-4 13-20-16,-5 3 11 15,1 2-9-15,-2 4-10 0,1 2-1 16,-1 1-6-1,3-1-5-15,1-1 3 0,-1-2-3 16,5-4-1-16,2-5-8 16,0-5-17-16,2-2-27 15,5-5-22-15,0-1-22 16,0-3-47-16,2 0-55 16,-3 0 7-16,1 0 10 15</inkml:trace>
  <inkml:trace contextRef="#ctx0" brushRef="#br0" timeOffset="14646.02">12156 1673 313 0,'0'0'40'0,"0"0"-36"16,0 0 35-16,0 0 65 15,0 0-15-15,0 0-41 16,40 34-10-16,-27-24 1 16,3 4-1-16,-1 4-12 15,1-1-6-15,-1 6-10 16,3 1-8-16,-1-3 1 16,-5 0-3-16,5-2-7 15,-4-7-23-15,-1 3-27 16,5-10-40-16,-5-1-29 0,0-4-120 15</inkml:trace>
  <inkml:trace contextRef="#ctx0" brushRef="#br0" timeOffset="15320.12">12503 1976 41 0,'0'0'50'16,"0"0"-6"-16,0 0-7 16,0 0 3-16,0 0 14 15,0 0-11-15,0 0 4 16,0-4-32-16,5-5-10 16,-3-4 14-16,4 2-5 15,0-6-6-15,0 0-1 0,1-2-1 16,-1 0 4-16,-2-2-2 15,4 2-6-15,-2-2 8 16,3 2-8-16,-3 3 1 16,-1 2 2-16,2 4-5 15,-3 1 2-15,3-3 1 16,-3 6 1-16,-2-1 4 16,1 3 3-16,-3 2 6 15,0 2 0-15,0 0 12 16,0 0-7-16,0 0-4 15,0 0-11-15,0 0-7 16,0 0 0-16,0 0-2 16,4 0 2-16,-1 0 4 15,4 6 7-15,-1 5-7 0,0 3 5 16,1 4-4-16,3-1 4 16,-4 3-9-16,3-2 5 15,-3-2-5-15,-1 1 2 16,2-3-4-16,-5-1 2 15,2-2-9-15,1-2-18 16,-1 1-28-16,-2-6-52 16,0-3-8-16,-2 4-9 15,0-5-85-15</inkml:trace>
  <inkml:trace contextRef="#ctx0" brushRef="#br0" timeOffset="15618.5">12568 1840 207 0,'0'0'135'0,"0"0"-87"15,0 0 14-15,0 0 15 16,0 0-3-16,0 0-6 16,0 0-31-16,67-5-8 0,-43 5-10 15,3 0-11 1,0 0-4-16,-2 0-4 16,-2 0-31-16,4 0-85 0,0 0-35 15,-2 0-119-15</inkml:trace>
  <inkml:trace contextRef="#ctx0" brushRef="#br0" timeOffset="16571.04">11378 2482 114 0,'0'0'226'16,"0"0"-195"-16,0 0 43 0,0 0 64 15,0 0-7-15,0 0-81 16,-15 0-33-16,15 0-7 16,15 0 17-16,16 0 49 15,12 0-18-15,15 0-3 16,15 0-7-16,10 3-9 15,10-2-2-15,5 2-7 16,9-3 3-16,2 0-5 16,3 0-5-16,-3 0-5 15,-6 0-9-15,-7 0 2 16,-10 0-7-16,-8-3-2 16,-9 2-1-16,-13-4 0 15,-9 2 1-15,-11-4 0 0,-15 3-1 16,-3-1-1-1,-9 3-3-15,1 0-6 0,-6 2-1 16,0-2-24-16,1 2-37 16,-1 0-72-16,-4 0-143 15,0 0-169-15</inkml:trace>
  <inkml:trace contextRef="#ctx0" brushRef="#br0" timeOffset="17250.32">11249 3544 228 0,'0'0'154'0,"0"0"-153"16,0 0 5-16,0 0 14 15,112-140 40-15,-86 100-24 16,3 0-26-16,-5-3-1 15,-3-2 7-15,-1 5 5 16,-7 7 1-16,-1 4-15 16,-4 10 9-16,-1 5-4 0,-3 3-2 15,-2 6 4 1,0 1-5-16,-2 4-7 0,0 0 3 16,0 0-1-16,0 0 6 15,0 0-10-15,3 11-7 16,2 7 7-16,1 11 31 15,1 2-11-15,-7 4-3 16,4 4-4-16,0-2-1 16,-4-1-5-16,5-3-5 15,-2-1 2-15,-3-8-4 16,4-2-14-16,0-6-28 16,3-5-39-16,-1-7-40 15,-1 0-83-15,-3-4-66 0</inkml:trace>
  <inkml:trace contextRef="#ctx0" brushRef="#br0" timeOffset="17525.71">11701 3346 323 0,'0'0'20'16,"0"0"93"-16,0 0 19 0,0 0-31 16,0 0-11-1,0 0-26-15,123-6-18 0,-96 6-10 16,-2 0-26-16,-4 0-9 16,-3 0-1-16,-3 0-14 15,1 0-42-15,-3 0-24 16,6 0-27-16,-4 0-73 15,1 0-141-15</inkml:trace>
  <inkml:trace contextRef="#ctx0" brushRef="#br0" timeOffset="18109.34">12606 3097 381 0,'0'0'46'0,"0"0"-34"16,0 0 38-16,0 0-5 15,0 0 9-15,0 0-24 16,-47 59 45-16,29-31-1 15,1-2-11-15,-4 0-19 0,1 2-16 16,-2-4-15-16,2 1-7 16,2-3-6-16,3-2-5 15,-1-2-19-15,5-4-32 16,0-4-38-16,-3-1-34 16,6-4-24-16,-3-5-90 15</inkml:trace>
  <inkml:trace contextRef="#ctx0" brushRef="#br0" timeOffset="18384.4">12310 3116 321 0,'0'0'144'0,"0"0"-143"16,0 0 58-16,0 0 43 15,0 0 1-15,0 0-31 16,111 68-26-16,-91-53-17 16,0 3-23-16,0-1 0 15,-2 4-4-15,-3-1-2 16,1 0-12-16,-3 0-43 16,-1 0-29-16,-3-5-27 15,-1-1-24-15,-3 0-80 16,0-8-39-16</inkml:trace>
  <inkml:trace contextRef="#ctx0" brushRef="#br0" timeOffset="18784.54">12688 3466 257 0,'0'0'44'15,"0"0"20"-15,0 0 58 0,0 0-36 16,0 0-30 0,0 0-26-16,56-64-19 0,-45 42-2 15,-2-1 1-15,2-1-10 16,0-3 0-16,1 5-3 16,-1 0-13-16,0-1 9 15,0 8 7-15,-2 1-32 16,-3 7 32-16,-1 5 8 15,-1 2-2-15,3 0 8 16,0 0 13-16,-1 19 14 16,1 2-4-16,-3 0-1 15,4-2 18-15,-2 2-53 16,1-4 1-16,-1 4-3 16,2 1 1-16,-4-2-2 15,0 0-16-15,0-4-30 16,-4-1-25-16,0-2-33 15,0-1-43-15,0-4-47 0,-4 1-26 16</inkml:trace>
  <inkml:trace contextRef="#ctx0" brushRef="#br0" timeOffset="19009.66">12833 3390 388 0,'0'0'131'0,"0"0"-80"16,0 0 35-16,0 0 15 0,0 0-40 16,0 0 0-1,18 0-18-15,-2 0-19 0,-3 0-11 16,3 0-12-16,-3 0-1 16,3 5-34-16,-1-3-52 15,8-2-59-15,3 2-35 16,3-2-109-16</inkml:trace>
  <inkml:trace contextRef="#ctx0" brushRef="#br0" timeOffset="20050.9">17357 1966 294 0,'0'0'189'16,"0"0"-183"-16,0 0-3 16,0 0 50-16,0 0 13 15,0 0-22-15,2-6-32 16,-2 6-12-16,0 4 0 15,0 18 15-15,0 11 18 16,0 9-14-16,2 4-1 16,4 5-6-16,7 4 3 15,1-6-10-15,1-8 4 16,-1-5-6-16,-1-11-3 16,-1-6-1-16,-3-7 1 15,-3-5-1-15,-2-5 1 16,-1-2 0-16,-1 0 2 0,-2 0 4 15,2 0-2-15,3-2 7 16,2-14 0-16,1-8-9 16,1-5 1-16,3-7-3 15,-2-6-7-15,1-8-10 16,1-1-36-16,1 4-4 16,3 3 27-16,-3 9 12 15,-1 5 16-15,-2 6 2 16,-1 5 1-16,0 7 0 15,-2 1-1-15,0 1 0 16,-1 3-13-16,1 5-80 16,-3 0-126-16</inkml:trace>
  <inkml:trace contextRef="#ctx0" brushRef="#br0" timeOffset="20517.66">17690 2286 184 0,'0'0'76'0,"0"0"-76"16,0 0 8-16,0 0 63 15,0 0 6-15,0 0-23 0,16-14-26 16,-9-3-6-1,1-6 10-15,0-1 9 0,-2-7-21 16,5-1-13-16,1 5-6 16,1-1-1-16,-1 3 0 15,2 5 0-15,-3 0 0 16,1 4 0-16,-3 5-3 16,-1 2 3-16,-1 3-1 15,-2 4-3-15,1 2-1 16,-3 0 4-16,1 0 1 15,5 0 4-15,0 15 1 16,-2 8 13-16,1 1-9 0,-1 2 8 16,-1 4 7-1,0-2 2-15,0 3-6 0,-4 0-10 16,0-2-8-16,0 1 1 16,1-6-3-16,-3-2-28 15,0-4-55-15,0-4-51 16,0-5-41-16,0-5-26 15</inkml:trace>
  <inkml:trace contextRef="#ctx0" brushRef="#br0" timeOffset="21049.75">17754 2189 164 0,'0'0'174'15,"0"0"-170"-15,0 0 1 16,0 0 0-16,137-31-5 16,-97 29-2-16,1-2-55 15,-2 1-33-15,-5 3 1 16,-5 0 31-16,-5 0 52 16,-8 0 6-16,-8 9 0 15,-3 10 12-15,-2 0 43 16,-3 2 6-16,0 0-21 15,0-1-1-15,0-1-9 0,0-5-15 16,0-7-9 0,0 1-2-16,0-6-3 0,0-2-1 15,0 0 1 1,0 0-1-16,0 0 0 0,0-14-14 16,0-8-6-16,2-5 20 15,-2-4 1-15,2-4-1 16,4-4 0-16,3-1-19 15,7 5 19-15,7 1 2 16,0 8 0-16,4 7 19 16,0 7 17-16,-4 4-6 15,-4 8 30-15,-1 0-32 16,-7 0-23-16,-1 10-3 16,-8 8-4-16,-2 2-4 15,0 0 4-15,0 2 10 0,-10-4-8 16,-7 2-1-1,-3-5-2-15,-2-4-2 0,-1 1-23 16,1-7-71-16,2-3-35 16</inkml:trace>
  <inkml:trace contextRef="#ctx0" brushRef="#br0" timeOffset="21416.51">18425 2267 260 0,'0'0'33'16,"0"0"37"-16,0 0 21 15,0 0-9-15,0 0-11 16,0 0-21-16,101 41-19 15,-81-41-1-15,4 0-15 16,-3-7 12-16,-2-8-7 16,-5-4-12-16,-5 2-4 15,-7-4 0-15,-2 2 2 16,0-4 0-16,-15 1-5 16,-6 2-2-16,-3-2-7 15,-3 6-11-15,2 6-5 16,-3 3-17-16,1 7-61 0,0 0-31 15,7 0-82-15,9 0-38 16</inkml:trace>
  <inkml:trace contextRef="#ctx0" brushRef="#br0" timeOffset="21950.02">18776 2232 28 0,'0'0'94'0,"0"0"-41"15,0 0 2-15,0 0 11 16,0 0 19-16,0 0-18 16,6 65-8-16,-6-65 14 15,0 0 9-15,0 0-4 16,0-4-27-16,0-15-47 15,0-2 3-15,0-5-5 16,0-5-2-16,5-4-2 16,11-3-5-16,3 2-1 15,6 8-10-15,-1 5 4 16,-2 10 9-16,-2 9 2 16,-6 1-2-16,-7 3-13 15,-3 0-21-15,-4 3 16 16,0 18-5-16,0 4 24 15,-4 2 4-15,-8 1 1 0,-1-3 3 16,2 0 0-16,0-3 2 16,2-4 0-16,5-3 17 15,1-2 13-15,3 2-4 16,0-5 4-16,0 1-2 16,0-1 6-16,7 0-6 15,6-1-2-15,5 3 2 16,3-6-28-16,-2 1 0 15,3-2-6-15,1-5-3 16,-4 0-74-16,4 0-26 0,0 0-33 16,-4-9-59-1,-1-7-100-15</inkml:trace>
  <inkml:trace contextRef="#ctx0" brushRef="#br0" timeOffset="22256.48">19190 2090 245 0,'0'0'83'16,"0"0"-48"-16,0 0 18 16,0 0 42-16,0 0-34 15,-36 115-24-15,36-93-1 16,0-4 7-16,0 0 19 0,0-2-4 15,2-2-4-15,11-6-18 16,3 1-19-16,-3-2-11 16,6-3 3-16,-1-1-1 15,1-3 1-15,0 0-8 16,-4 0-1-16,-4 0-37 16,-2 0-32-16,-5 0-24 15,-2-9-32-15,-2-3-83 16,0 0-72-16</inkml:trace>
  <inkml:trace contextRef="#ctx0" brushRef="#br0" timeOffset="22496.27">19163 2140 188 0,'0'0'135'15,"0"0"-77"-15,0 0 53 16,0 0-20-16,0 0-43 16,0 0-24-16,98 0-13 15,-78 0-8-15,-2 0 0 16,-5-3-3-16,-4-2-41 16,-4 0-37-16,-5-2-47 15,0 1 11-15,0-3-88 16</inkml:trace>
  <inkml:trace contextRef="#ctx0" brushRef="#br0" timeOffset="22647.36">19163 2140 16 0,'49'-149'231'15,"-49"147"-190"-15,0 2 21 16,0 0 16-16,0 0 29 16,9 0-12-16,9 0-47 15,4 0-26-15,5 0-22 16,6 0-12-16,8 0-102 15,5-3-194-15</inkml:trace>
  <inkml:trace contextRef="#ctx0" brushRef="#br0" timeOffset="23434.62">20916 1546 285 0,'0'0'0'16,"0"0"0"-16,0 0 2 0,0 0 58 15,0 0 2-15,-6 142-21 16,6-104 9-16,0-4 1 16,0-3-23-16,0-4-10 15,0-10-13-15,0-1-3 16,0-7 0-16,-2-4-2 15,-3-3-7-15,-1-2-27 16,-8 0-30-16,-1 0 45 16,-5-14-43-16,1-5 16 15,6-9 29-15,-1-5-36 16,8-5 37-16,4-4-4 16,2-5 12-16,0 2 5 15,0 3 1-15,4 5 2 0,10 5 1 16,-1 5-1-1,5 9 1-15,0 10 5 0,4 1 14 16,1 7 10-16,1 0-1 16,0 0-5-16,-1 0-3 15,-3 14 14-15,-5 5 1 16,-1 1-16-16,-7 3-16 16,-7-2-3-16,0-5-1 15,0 0 17-15,-11 2 5 16,-12-2-6-16,-2-3-6 15,1-2 21-15,4-4-28 16,4 0-3-16,-1-2-36 16,3-2-103-16,1 0-69 0</inkml:trace>
  <inkml:trace contextRef="#ctx0" brushRef="#br0" timeOffset="23850.03">21126 1853 7 0,'0'0'36'16,"0"0"6"-16,0 0 1 15,0 0 14-15,56-136 6 16,-47 116-22-16,-3 6 4 16,-4 7-13-16,0 7 17 15,-2 0-9-15,0 0-16 16,0 0-20-16,4 0-2 15,0 12-1-15,0 11 45 16,5 1-17-16,-1 3-14 16,0 2-9-16,-2-5-6 0,1-2 0 15,-3 1-5-15,-4-3-46 16,0-4-93-16,0-6-60 16</inkml:trace>
  <inkml:trace contextRef="#ctx0" brushRef="#br0" timeOffset="24057.41">21126 1853 342 0,'-33'-9'197'0,"50"9"-195"15,8 0 52-15,2 0 15 0,4 0-16 16,0 2-10-16,2 1-42 15,-4-3-1-15,-4 2-49 16,-10 2-62-16,-5 3-93 16,-8 2-99-16</inkml:trace>
  <inkml:trace contextRef="#ctx0" brushRef="#br0" timeOffset="24431.94">20500 2238 326 0,'0'0'120'0,"0"0"-119"16,0 0 72-16,0 0 44 15,144 6-38-15,-86 0-27 16,7-1-31-16,3 2-1 16,3-3 32-16,0-3 7 15,-7 2-44-15,-8-3-8 16,-9 0-3-16,-9 0-4 0,-11 0-17 15,-10 0-46-15,-7 0-51 16,-10 2-38-16,0 5-63 16,-6 2-108-16</inkml:trace>
  <inkml:trace contextRef="#ctx0" brushRef="#br0" timeOffset="25000.17">20761 2769 130 0,'0'0'46'15,"0"0"7"-15,0 0 1 16,-18 152 10-16,15-115-26 15,3 0 11-15,-2-13-5 16,2 0-17-16,-2-8 6 16,2-5 6-16,0 2-12 15,-2-9-16-15,0 1-10 16,-3 0 0-16,1-5-1 16,0 0-1-16,-1 0-23 15,-2 0 22-15,0 0 2 0,1-21-1 16,2-5-3-16,-1-12-4 15,3-4 7-15,2-10-3 16,0-1 4-16,0-1-13 16,13 3-19-16,7 5-47 15,7 8 50-15,-1 8 29 16,1 10 33-16,0 4 30 16,0 8 4-16,0 2-15 15,-5 6-7-15,-2 0-15 16,-4 0-13-16,-6 0-7 15,-3 13-10-15,-7 0 0 16,0 5 0-16,0 0 1 0,-4-2 0 16,-16 1 3-1,-2-4 16-15,-5 3-5 0,2-7-15 16,6 0-20-16,-2-3-40 16,7-1-38-16,6 2-103 15,3-3-35-15</inkml:trace>
  <inkml:trace contextRef="#ctx0" brushRef="#br0" timeOffset="25750.29">20943 3072 205 0,'0'0'84'0,"0"0"-42"15,0 0 34-15,0 0 20 16,0 0-24-16,0 0-34 16,0 25-24-16,0-23 0 15,0 0 7-15,0 1-5 16,0-1-5-16,0 4-5 15,0-3-1-15,0 1-2 0,0-4-2 16,0 0 7 0,0 0-6-16,0 0 1 0,0 0 6 15,0 0-2-15,0 0 8 16,0 0-3-16,2-11-12 16,3-5-4-16,-1-1 3 15,4-8-2-15,2-2 1 16,3 1 1-16,3-8 2 15,5 4-3-15,-2 5-1 16,4 2 3-16,-1 6 2 16,-2 0 0-16,0 8 12 15,-5 4 2-15,-3 2-6 16,-6 3-2-16,-1 0-5 16,-3 0-3-16,-2 0-9 15,0 13-1-15,0 5-9 16,-7 2 19-16,-8 5-5 15,-3-2 1-15,0 2-4 0,7-4-4 16,5-8-5-16,3-4 10 16,3-3-1-16,0 1-11 15,3 0 19-15,14 2 14 16,5 0 9-16,-1-1 4 16,-2-1-6-16,-3 2-5 15,-5-2-8-15,-7-1-4 16,-4 5-4-16,0 3 0 15,0 1 16-15,-6 3 23 16,-5-3 1-16,2-3-24 0,0-3-5 16,0-2-1-1,-2-2 2-15,-5 2 3 0,-4-4-15 16,1 1 0-16,-2 1-24 16,4-5-6-16,1 0-49 15,3 0-58-15,5-5-95 16</inkml:trace>
  <inkml:trace contextRef="#ctx0" brushRef="#br0" timeOffset="26375.47">21959 2149 378 0,'0'0'107'0,"0"0"-34"16,0 0 18-16,0 0-3 15,0 0-40-15,0 0-14 0,13-6-7 16,8 2 10-1,1 4 5-15,3-2-5 0,4-1-15 16,-3 3 1-16,3 0-16 16,-4 0-7-16,-3 0 0 15,-1 0-2-15,-4 0-19 16,1 0-16-16,-5 0-26 16,1 0-24-16,-6 0-37 15,-3 0-44-15,-5 0-81 16</inkml:trace>
  <inkml:trace contextRef="#ctx0" brushRef="#br0" timeOffset="26750.12">21972 2274 29 0,'0'0'284'16,"0"0"-235"-16,0 0 5 15,0 0 19-15,0 0 7 16,0 0 8-16,35 0-29 0,-16 0-17 15,4 0 14-15,-3 0-10 16,2 0-17-16,-2 0-9 16,0 0-12-16,0 0-8 15,0 0 0-15,-5 0-8 16,-3 0-26-16,-3 0-27 16,-5 0-35-16,-2 0-40 15,2 0-115-15</inkml:trace>
  <inkml:trace contextRef="#ctx0" brushRef="#br0" timeOffset="32418.12">23971 1238 5 0,'0'0'314'16,"0"0"-309"-16,0 0 18 16,0 0 89-16,0 0-24 15,0 0-49-15,0 0-17 16,-7-13 4-16,7 13 14 16,0 0 4-16,0 0-1 15,0 0-13-15,0 0-16 0,0 22-2 16,7 17 43-1,11 6 8-15,5 5-40 0,-4-5-4 16,-1-3 8-16,-3-7-18 16,2-6-3-16,-7-6 0 15,0-4-5-15,-4-4 1 16,-1-10 2-16,-1 2-4 16,-2-7 3-16,-2 2-3 15,2-2-1-15,-2 0-8 16,0 0-30-16,3 0-20 15,-3 0-20-15,2 0-20 16,0-10-67-16,3-6-175 0</inkml:trace>
  <inkml:trace contextRef="#ctx0" brushRef="#br0" timeOffset="32778.57">24283 1298 63 0,'0'0'79'0,"0"0"-79"0,0 0 25 16,0 0 38-1,0 0-1-15,0 0 12 16,-47 63 8-16,29-39 16 0,1 3-24 15,-6 5 13-15,-1 3-41 16,2 1-10-16,-3-1-3 16,5 1-15-16,5-5-6 15,1-2-9-15,1 1-1 16,1-6 0-16,-1-2-2 16,3-2-2-16,2-5 1 15,4-6-12-15,2-4-24 16,2-3-32-16,0-2-67 15,0 0-73-15,0 0-52 16</inkml:trace>
  <inkml:trace contextRef="#ctx0" brushRef="#br0" timeOffset="33367.18">24288 1766 218 0,'0'0'33'0,"0"0"22"15,0 0 55-15,0 0-4 16,0 0-60-16,0 0-40 16,4-44 9-16,3 24 4 15,1-2 2-15,2-3-5 16,-1 1-11-16,4 1 0 15,-4 1-3-15,2 4 0 16,-2 3 2-16,-3 3-3 0,2 5-1 16,-6 3-1-16,0 2 1 15,-2 2 1-15,2 0 0 16,-2 0-2-16,0 0 1 16,0 0-7-16,2 0 7 15,0 9 0-15,3 13 24 16,-1 0 2-16,0 8 0 15,4-5-11-15,-4 1-1 16,0-2-9-16,1-1-5 16,-3-4-3-16,0 0-3 15,-2-6-40-15,0-5-22 16,0-1-7-16,0-4-64 16,0-1-46-16,0-2-16 15</inkml:trace>
  <inkml:trace contextRef="#ctx0" brushRef="#br0" timeOffset="33462.48">24288 1766 175 0</inkml:trace>
  <inkml:trace contextRef="#ctx0" brushRef="#br0" timeOffset="33583.75">24288 1766 175 0,'-5'-69'87'0,"19"65"-82"0,10-1 80 0,3 0 28 16,4 4-52-16,-2-1-21 15,-3 2-16-15,-3 0-21 16,-3 0-3-16,-7 0-10 16,-3 0-55-16,-8 0-61 0,-2 8-40 15,0 1-26 1</inkml:trace>
  <inkml:trace contextRef="#ctx0" brushRef="#br0" timeOffset="34068.05">23330 2140 352 0,'0'0'43'0,"0"0"-14"16,0 0 67-16,0 0-49 15,0 0 0-15,0 0 29 16,158 0-18-16,-78 0-30 0,13 0 4 16,17 0 15-16,15 0 13 15,6 0-3-15,0-1-2 16,-11 1-21-16,-14-2-8 16,-13 2-15-16,-15 0-9 15,-14 0-2-15,-10 0 0 16,-11 0-1-16,-10 0-1 15,-9 0-11-15,-8 0-16 16,-5 0-16-16,-7 0-24 16,-4 0-42-16,0-3-46 15,0 3-191-15</inkml:trace>
  <inkml:trace contextRef="#ctx0" brushRef="#br0" timeOffset="34638.46">23352 3059 262 0,'0'0'94'0,"0"0"-82"0,0 0 23 16,0 0 80-16,0 0-39 15,0 0-39-15,58-62-22 16,-40 32-3-16,-1 1 8 15,1-6 5-15,0 2-3 16,0-3-17-16,0-1-4 16,-3-2 0-16,-1-1-1 15,-1-2-13-15,-2 4-12 16,1 6 4-16,-2 12 12 16,-3 8 2-16,-3 7 5 15,-2 5 2-15,-2 0 10 0,0 0-5 16,0 0-5-16,0 0-1 15,4 12 1-15,0 12 20 16,-2 0-3-16,-2 5-5 16,0 2 7-16,0 0-6 15,0 5 1-15,0 0-7 16,0-1-2-16,0-2-4 16,0-4-1-16,0 3-14 15,0-3-48-15,0-5-25 16,0-1-55-16,0-8-73 15</inkml:trace>
  <inkml:trace contextRef="#ctx0" brushRef="#br0" timeOffset="34935.25">23757 2870 256 0,'0'0'76'15,"0"0"-38"-15,0 0 81 16,0 0-12-16,0 0-9 16,130-5-30-16,-99 5-45 15,-2 0-15-15,-5 0-6 0,1 0-2 16,-7 0-6-16,-3 0-30 15,-3 0-45-15,-1 0-18 16,-1 5-26-16,2-1-42 16,-3-4-52-16</inkml:trace>
  <inkml:trace contextRef="#ctx0" brushRef="#br0" timeOffset="35282.56">24274 2636 181 0,'0'0'119'15,"0"0"-95"-15,0 0 60 16,0 0 22-16,0 0-30 15,0 0-3-15,36 99-20 16,-29-76-17-16,2-1 18 16,1-2-6-16,2-2-4 15,-1-2-17-15,2-1-11 16,-1-4 0-16,-1-3-13 16,-3-2-2-16,2-3-2 15,-6-2-3-15,0-1-36 16,-1 0-24-16,-3 0-35 0,4 0-33 15,0 0-27-15,0-8-127 16</inkml:trace>
  <inkml:trace contextRef="#ctx0" brushRef="#br0" timeOffset="35600.51">24567 2664 326 0,'0'0'48'0,"0"0"-3"0,0 0 85 16,0 0-31-16,0 0-32 16,-79 139-26-16,62-98 3 15,1 2 2-15,-3-3-2 16,4 5-7-16,2-3-10 15,-3 3-14-15,6 0-6 16,-4-3-6-16,5-8-1 16,0-9 0-16,7-4-32 15,2-11-43-15,0-5-51 16,0-5-71-16,0 0-90 0,11 0 52 16</inkml:trace>
  <inkml:trace contextRef="#ctx0" brushRef="#br0" timeOffset="36049.71">24524 3230 225 0,'0'0'189'16,"0"0"-163"-16,0 0 39 15,0 0 53-15,0 0-12 16,0 0-58-16,18-36-44 15,-12 14 6-15,3-1 15 0,3-5 15 16,-2-1-30 0,1-2-6-16,5-4-2 0,-3 1-1 15,1 5-1-15,-1 4-1 16,-1 8-14-16,-3 6 15 16,-3 6 3-16,-2 1-3 15,-2 4 1-15,-2 0 2 16,3 0 1-16,-3 0 6 15,3 0-10-15,1 0-3 16,0 0 3-16,3 16 8 16,-1 0 9-16,4 4-7 15,-4 6 6-15,-1-2-5 16,1 1-6-16,-1-1 0 16,-1 0-2-16,1-3-3 15,-3 1-2-15,0-4-19 0,1-3-25 16,-3 1-13-1,0-2-25-15,0-4-16 0,0 1-9 16,0-1-48-16,-3-6-29 16</inkml:trace>
  <inkml:trace contextRef="#ctx0" brushRef="#br0" timeOffset="36358.04">24631 3139 267 0,'0'0'150'0,"0"0"-81"15,0 0 11-15,0 0 28 0,0 0-19 16,0 0-16-16,0 0-17 16,15-16 11-16,1 14 6 15,4-3-18-15,0 1-27 16,0 4-6-16,-2-2-5 15,0 2-15-15,-3 0-2 16,-1 0-1-16,-3 0-1 16,0 0-18-16,-2 0-1 15,-2 0-17-15,-1 0-24 16,-2 0-35-16,2 0-33 16,-2 0-68-16,-4 0-190 15</inkml:trace>
  <inkml:trace contextRef="#ctx0" brushRef="#br0" timeOffset="41883.58">11165 5786 199 0,'0'0'25'16,"0"0"-24"-16,0 0 29 16,0 0 74-16,0 0-21 15,0 0-34-15,0 0-25 16,2-37 5-16,-2 37 12 15,0 0-12-15,0 0-8 16,0 0-21-16,0 0-10 16,0 12 6-16,0 17 4 0,0 10 23 15,0 7 0-15,0 1-10 16,0 0-6-16,4-3 10 16,3-3-17-16,-1-3 6 15,1-3 3-15,-2-9-7 16,-3-7 2-16,0-6-3 15,-2-7 3-15,0-1-3 16,0-5 2-16,0 0 2 16,0 0 0-16,0 0 3 15,0 0-8-15,0-16-31 16,-4-6-1-16,-8-9 30 16,1-4-15-16,3-11-5 15,-4-3-22-15,3-8 3 0,3-6-26 16,-2 1-16-16,4 1-17 15,2 8 56-15,2 9 44 16,0 8 6-16,0 5 38 16,0 4-7-16,16 0-3 15,1 6-2-15,6-2-7 16,2 5-4-16,-3 7 12 16,0 4-9-16,-2 4 0 15,-3 3-8-15,2 0-9 16,-1 17 1-16,-3 3-2 15,1 5 1-15,-5-1-7 16,-5-2 4-16,-6 0 2 16,0 0-1-16,0 1-5 0,-6-1 0 15,-12-2 10-15,-2 2-3 16,-5-2-14-16,-1-2-4 16,1 1 1-16,1-7-17 15,2-3-75-15,6-2-80 16,5-7-32-16</inkml:trace>
  <inkml:trace contextRef="#ctx0" brushRef="#br0" timeOffset="42303.28">11594 5592 64 0,'0'0'58'0,"0"0"-26"15,0 0 25-15,0 0 2 16,0 0 37-16,0 0-29 15,78 38-19-15,-57-38-16 16,-6 0 8-16,-1 0-12 0,-3 0-15 16,-3-9 10-1,-4-5 6-15,2 2 6 0,-4-4-19 16,-2-5-4-16,0 2-10 16,0-2-2-16,-10 4-3 15,-3 1-9-15,-5 5-6 16,1 2-25-16,-1 7 7 15,-3 2-39-15,0 0-3 16,2 0-30-16,-3 19-17 16,5 7-63-16</inkml:trace>
  <inkml:trace contextRef="#ctx0" brushRef="#br0" timeOffset="42807.05">11735 6180 143 0,'0'0'56'16,"0"0"-47"-16,0 0 15 0,0 0 63 15,0 0-15 1,0 0-17-16,42-116-16 0,-35 87-11 16,0-2-1-16,-1 2-6 15,3 1-19-15,-2 0 5 16,2 7-7-16,-3 2 2 15,-1 8-1-15,-1 7 1 16,-4 4-2-16,0 0 0 16,0 0-3-16,0 0 1 15,2 2-21-15,3 20 23 16,2 3 25-16,-1 2-14 16,1 2-5-16,2-5 0 0,0 1-5 15,-3-1 6-15,3-4-2 16,1 0-4-16,-6-4-1 15,0-3-7-15,-2-2-46 16,-2-1-94-16,0-5-11 16,0-1-31-16</inkml:trace>
  <inkml:trace contextRef="#ctx0" brushRef="#br0" timeOffset="43009.68">11774 6062 149 0,'0'0'101'0,"0"0"-89"16,0 0 59-1,0 0 23-15,0 0-53 0,121-29-17 16,-86 24-14-16,2 3-6 16,-8 2-4-16,-5 0-21 15,-6 0-47-15,-10 0-43 16,-1 2-13-16</inkml:trace>
  <inkml:trace contextRef="#ctx0" brushRef="#br0" timeOffset="43458.83">11193 6570 17 0,'0'0'6'0,"0"0"33"0,0 0 50 15,118-40 1-15,-64 29-6 16,10 4 1-16,13 3-10 16,7-1-5-16,3 3-40 15,-5 0 5-15,-2 0-7 16,-2 2-6-16,-2-5-13 15,-6 1-4-15,-10-3-2 16,-10 1-3-16,-11-4 0 16,-13 5-22-16,-10 2-35 15,-10 3-39-15,-6 0-34 16,0 0-28-16</inkml:trace>
  <inkml:trace contextRef="#ctx0" brushRef="#br0" timeOffset="44182.87">11271 7087 191 0,'0'0'123'0,"0"0"-119"16,0 0-3-16,0 0 27 15,25 140 44-15,-12-98 11 16,5 3-46-16,-5-3-8 16,1 1 5-16,-3-3-12 15,-3-7-14-15,0-1-1 16,-2-12-2-16,-1-3-4 0,-3-8 0 16,-2-2 2-16,0-2-2 15,0-3 0-15,0-2 3 16,0 0 0-16,0 0-4 15,0 0-10-15,0-5-8 16,0-15-19-16,-4-4-1 16,-8-7 34-16,1-7-8 15,2-7-8-15,3-4 1 16,-2-4-26-16,6-1 38 16,2 5-15-16,0 5 1 15,0 6 18-15,0 8 3 16,21 5 11-16,1-1 16 15,2 2 1-15,5 2 25 16,0 1-12-16,-4 9-30 16,-1 5-2-16,-3 7-3 0,-8 0-6 15,0 0-2 1,-6 2-3-16,0 13-4 0,-5 6 6 16,-2-2 6-16,0 2-9 15,0-2 6-15,-7 0 0 16,-11-2-5-16,-7 4 5 15,0-2 0-15,-8 0-49 16,0-2-81-16,2-3-60 16</inkml:trace>
  <inkml:trace contextRef="#ctx0" brushRef="#br0" timeOffset="44884.65">11741 6994 124 0,'0'0'37'16,"0"0"-9"-16,0 0 15 16,0 0-5-16,0 0 16 15,0 0-8-15,-6 31 4 16,12-23-9-16,6 2 0 16,3-6 12-16,-1-4-2 15,3 0-15-15,-1 0-1 16,-3 0-11-16,-2 0-4 15,-1-12-1-15,-4 0-12 16,-2 0 3-16,-4-1-6 16,0-3-3-16,0 3 6 0,0-2-7 15,-2-4-2-15,-11 6-15 16,-1 5 6-16,-1 1-26 16,-1 7-23-16,-4 0-22 15,-2 0 18-15,-2 15-96 16,-5 5 8-16</inkml:trace>
  <inkml:trace contextRef="#ctx0" brushRef="#br0" timeOffset="45716.96">11697 7577 204 0,'0'0'19'0,"0"0"2"15,0 0 33-15,0 0 42 16,0 0-15-16,0 0-47 15,40 77-17-15,-34-65-2 16,-4 2 5-16,1-5-2 0,0 1-9 16,-3-5-2-16,0 0-5 15,0-3 2-15,0-2-3 16,0 0 4-16,2 0 1 16,-2 0 11-16,0 0-1 15,0-7 5-15,0-12-21 16,0-4-17-16,0-4 12 15,0-2-6-15,0-4 0 16,0 1 9-16,0-1-9 16,0 0-4-16,6 6 13 15,7 0-3-15,3 7 5 16,0 5 4-16,0 4-3 0,-1 1 14 16,-1 9-3-1,-1-2-2-15,-2 3 2 0,-2 0-4 16,-3 0-2-16,1 0-6 15,-5 4-3-15,-2 6-16 16,0-2 8-16,0 6 2 16,0 0 6-16,0 3-7 15,-9 1 2-15,-1-3 7 16,-2 3-25-16,3-6 23 16,3-3 3-16,4-3-2 15,2-4 2-15,0 0-5 16,0-2-6-16,0 0-5 15,17 5 16-15,5-3 36 16,7 3-13-16,-2 2-4 16,-2-1-6-16,-8 3-4 15,-3-1-1-15,-5 2 0 16,-5 1-4-16,-4 0 12 0,0 2 3 16,0 1-2-16,0-1 7 15,0 3-9-15,-11-2 1 16,-3-4-1-16,-3 2-9 15,-1-3-4-15,3-5-2 16,-1 1 0-16,3-5-22 16,1 0-16-16,3 0-31 15,5-7-68-15,4-14-112 16,0-3 1-16</inkml:trace>
  <inkml:trace contextRef="#ctx0" brushRef="#br0" timeOffset="47701.55">14027 5521 166 0,'0'0'51'0,"0"0"7"15,0 0 36-15,0 0 9 16,0 0-28-16,0 0-34 15,0 0-4-15,0-3 11 16,0 3-13-16,-4 0 4 16,-3 0-9-16,-6 5-11 15,-3 13 2-15,-3 2-3 16,-4 5 7-16,-2 1 8 0,1 5-24 16,-1 1 4-16,3 2-8 15,2-3-4-15,2-6-1 16,5-1-1-16,4-9-8 15,3-4-28-15,-2-2-23 16,4-3-12-16,0-1-8 16,-1-3-17-16,3-2-87 15,-2 0 32-15,-4 0-34 16</inkml:trace>
  <inkml:trace contextRef="#ctx0" brushRef="#br0" timeOffset="47973.25">13688 5614 186 0,'0'0'89'16,"0"0"-83"-16,0 0 25 16,0 0 66-16,0 0 8 15,0 0-37-15,35 14-8 16,-16 1-21-16,4 3 4 15,3 0-19-15,3 0-12 16,-2 1-1-16,2 2-7 16,-1-4-4-16,-3-1 0 15,0-4-29-15,-5-4-31 16,-3 1-44-16,2-3-69 16,-6-3-70-16</inkml:trace>
  <inkml:trace contextRef="#ctx0" brushRef="#br0" timeOffset="48512.38">14161 5891 35 0,'0'0'143'15,"0"0"-134"-15,0 0 30 16,0 0 30-16,0 0 15 0,0 0-17 16,0 0-24-16,0-3-19 15,0-10-15-15,0 2 4 16,0-7 1-16,0-4-11 16,0-5-3-16,5-2-1 15,-1 1 1-15,5 0 0 16,-2 6-4-16,2 7 4 15,-3 4 0-15,-2 1 1 16,1 6-1-16,-3 1 1 16,-2 3 4-16,0 0 7 15,0 0-9-15,0 0-2 16,3-2-1-16,-1 0 2 0,2 2-1 16,1-2-1-1,-1 2 1-15,3 0 5 0,-3 0 0 16,3 0 10-16,2 9-3 15,0 11-3-15,0 7 8 16,0 1 1-16,-1 3-8 16,1-1 1-16,-1 1-4 15,-2-4 0-15,-4-3-6 16,0-4-2-16,0-4 0 16,-2-7-15-16,0 0-41 15,0-3-21-15,0 1-50 16,0 0-38-16,-4-5-59 15</inkml:trace>
  <inkml:trace contextRef="#ctx0" brushRef="#br0" timeOffset="48620.95">14161 5891 314 0</inkml:trace>
  <inkml:trace contextRef="#ctx0" brushRef="#br0" timeOffset="48738.08">14161 5891 314 0,'18'-29'36'0,"-18"29"-22"0,0 0 54 0,9 0 35 0,8 0-35 0,4 0-30 16,1 0-17-16,2 0 3 15,-4 0-11-15,-1 0-13 16,-6 0-14-16,-5 0-50 16,0 6-30-16,-6 1-77 0,-2 2-35 15</inkml:trace>
  <inkml:trace contextRef="#ctx0" brushRef="#br0" timeOffset="49187.83">13065 6410 226 0,'0'0'81'16,"0"0"-65"-16,0 0 83 15,140-9-21-15,-66 5-17 16,11-4-6-16,10 6-8 16,5-2-14-16,8-1 36 15,5 1 14-15,3-2-19 16,2-4-23-16,-6 1-17 0,-8 0-9 16,-13-1-11-1,-10 1-4-15,-12-5-1 0,-11 3-14 16,-12 2-11-16,-10 3-10 15,-12 3-9-15,-10 1-20 16,-11 2-11-16,-3 0-34 16,0 0-52-16,-14 11-31 15</inkml:trace>
  <inkml:trace contextRef="#ctx0" brushRef="#br0" timeOffset="49816.59">13201 7330 239 0,'0'0'65'0,"0"0"-52"16,0 0 10-16,0 0 56 16,0 0-26-16,0 0-23 15,98-141-14-15,-75 106 1 16,-4-1 10-16,-3 5-7 16,-1-4-9-16,1-4-7 15,-3 4-4-15,-1-1 0 16,-3 9 0-16,-5 10-1 15,-2 8 1-15,0 6 0 16,-2 3 3-16,0 0-6 16,0 0 2-16,0 0-1 15,0 7 2-15,0 14 11 0,0 0 1 16,0 6 1-16,-2 5-3 16,0-1 7-16,0 7-7 15,0 0 5-15,-1 0-1 16,-1 0-10-16,2-3-1 15,2-4-3-15,0-2 0 16,0-4-20-16,0-6-45 16,0-5-33-16,0-6-114 15</inkml:trace>
  <inkml:trace contextRef="#ctx0" brushRef="#br0" timeOffset="50111.84">13604 7201 301 0,'0'0'43'0,"0"0"17"15,0 0 68-15,0 0-36 16,0 0 6-16,127-34-27 15,-96 25-36-15,1 5-28 16,-3 2-5-16,-3 2-2 16,1 0 1-16,-3 0-1 0,1 0-18 15,-3 0-30-15,-4 0-8 16,-2 0-31-16,-3 0-34 16,-2 0-81-16,-2-3-42 15</inkml:trace>
  <inkml:trace contextRef="#ctx0" brushRef="#br0" timeOffset="50486.71">14486 6898 161 0,'0'0'14'0,"0"0"-3"16,0 0 31-16,0 0 36 15,0 0-1-15,0 0-12 16,-60 62-1-16,45-42 12 15,-4-2-21-15,4 5 4 16,-3-4-31-16,3 4-18 0,-1 1-4 16,3-2-6-1,-3 1-5-15,3-3-40 0,-1-2-21 16,3-7-4-16,3-4-56 16,-2-7-63-16,4 0-51 15</inkml:trace>
  <inkml:trace contextRef="#ctx0" brushRef="#br0" timeOffset="50733.83">14176 6951 199 0,'0'0'93'15,"0"0"-70"-15,0 0 94 0,0 0-28 16,0 0-31-16,0 0 1 15,110 36-25-15,-90-25-18 16,-2 0 10-16,2 3-19 16,-5 1-6-16,1 3-1 15,1 0-21-15,0 2-48 16,-5 0-24-16,2-2-70 16,-3-1 9-16,0-1-39 15</inkml:trace>
  <inkml:trace contextRef="#ctx0" brushRef="#br0" timeOffset="51133.48">14556 7330 154 0,'0'0'101'0,"0"0"-77"15,0 0 30-15,0 0 34 16,0 0-22-16,0 0-50 15,33-69-12-15,-22 42 2 16,0-2-4-16,1-2-1 16,5 0-1-16,-1 0 2 15,-1 3-2-15,3 5 0 16,-5 0 0-16,3 8 1 16,-5 1-1-16,1 5 0 0,-6 3 5 15,1 6-1-15,-3-3 15 16,0 3-5-16,4 0 4 15,-4 0 6-15,3 13 0 16,1 4 4-16,-1 2-11 16,2 2-15-16,-2 1 8 15,-3 3-8-15,0 1-2 16,-1 0-7-16,-3 2 1 16,0-2-32-16,0-2-122 15,0-3 145-15,0-6-98 16,0-6-114-16</inkml:trace>
  <inkml:trace contextRef="#ctx0" brushRef="#br0" timeOffset="51371.84">14681 7167 266 0,'0'0'222'0,"0"0"-204"16,0 0 10-16,0 0 44 15,0 0-18-15,0 0-8 16,89-11-30-16,-65 9-16 16,5-4-6-16,4-1-57 0,8-5-92 15,5-1-206-15</inkml:trace>
  <inkml:trace contextRef="#ctx0" brushRef="#br0" timeOffset="51927.7">15865 6009 94 0,'0'0'112'0,"0"0"-94"0,0 0 41 15,0 0 14-15,0 0 6 16,0 0-2-16,0 0-16 16,0 0 1-16,5 0 11 15,9 0-12-15,3 0-8 16,10 0-15-16,6 0-19 16,6 0-8-16,-2 0-8 15,-1 0-3-15,-3 0 0 16,-4 0-14-16,-4 0-18 15,-10 3-32-15,-3 1-27 16,-10 3-15-16,-2 1-47 16,0 3-42-16</inkml:trace>
  <inkml:trace contextRef="#ctx0" brushRef="#br0" timeOffset="52217.09">15950 6180 334 0,'0'0'50'16,"0"0"9"-16,0 0 29 16,0 0 17-16,0 0-16 15,0 0-31-15,76 0-3 0,-54 0 0 16,5 0-13-16,0 0-18 15,0 0-20-15,0 5-4 16,2-3-2-16,-3 0-56 16,3 0-40-16,2 1-34 15,0-3-87-15,0 0-147 16</inkml:trace>
  <inkml:trace contextRef="#ctx0" brushRef="#br0" timeOffset="52909.47">17980 5135 440 0,'0'0'3'0,"0"0"6"15,0 0 24-15,0 0 49 16,0 0-31-16,0 0-12 16,-6-15-23-16,6 15-15 15,0 0 4-15,0 2 12 16,2 14 25-16,13 2-8 15,5 6-10-15,7 5 17 16,4 7-12-16,5 2 6 16,2 2 12-16,-1-5-21 15,-6-1-17-15,-4-10 0 16,-6-2-8-16,-6-7-1 0,-6-5 0 16,-4-3 0-16,-3-3-6 15,-2-1-42-15,0-3-35 16,0 0-31-16,0 0-31 15,0 0-73-15,0 0-17 16</inkml:trace>
  <inkml:trace contextRef="#ctx0" brushRef="#br0" timeOffset="53253.55">18321 5169 76 0,'0'0'6'16,"0"0"0"-16,0 0 35 15,0 0 37-15,0 0-25 16,0 0 21-16,-67 120 19 15,51-71-12-15,-3 7-16 16,-2 3-7-16,-1 5-4 16,2-7-23-16,4-8-8 15,1-3-10-15,6-14-7 16,2-3-6-16,3-6 0 16,4-8-36-16,0-1-58 0,0-7-41 15,0-3-70-15,0 0-83 16</inkml:trace>
  <inkml:trace contextRef="#ctx0" brushRef="#br0" timeOffset="53699.56">18292 5825 93 0,'0'0'48'0,"0"0"10"16,0 0 5-16,0 0-6 16,29-119-10-16,-18 92-4 15,-2 2-18-15,2 6-1 16,0 0 0-16,-1 6-10 15,-2 2 1-15,1 5 6 16,-3-1-17-16,2 4-1 16,-2-1-2-16,-1 2 4 15,-3 2-4-15,2 0 6 16,0 0 5-16,1 0-2 0,0 0-3 16,1 11 8-1,1 9-5-15,-1 2-8 0,4 5 4 16,-4 2-6-16,1 1 2 15,-3-2-4-15,-2 0-7 16,1-3-29-16,-1-2-52 16,-2-7-28-16,0-6-10 15,0-3-25-15</inkml:trace>
  <inkml:trace contextRef="#ctx0" brushRef="#br0" timeOffset="53929.71">18307 5753 147 0,'0'0'296'0,"0"0"-285"16,0 0 47-16,0 0-3 15,0 0-18-15,130 0 10 16,-103 0-26-16,-1 0-21 15,-1 0-42-15,-7 0-23 16,-3 0-28-16,-9 3-72 16,-6 4-68-16</inkml:trace>
  <inkml:trace contextRef="#ctx0" brushRef="#br0" timeOffset="54417.95">17359 6285 237 0,'0'0'146'0,"0"0"-144"16,0 0 7-16,0 0 51 15,0 0 38-15,142 0-43 16,-66 0-25-16,11-2 20 15,11 2-16-15,8 0 10 16,11 0 43-16,1 0-4 16,0 0-22-16,-5-5-15 15,-6-2-19-15,-2 1-10 16,-5-3-12-16,-11 0-1 0,-11 2-3 16,-15 3-1-1,-12 4-10-15,-11 0-16 0,-11 0-36 16,-12 9-5-16,-9 2-22 15,-8 4-60-15,0 1-17 16,-18-3-67-16</inkml:trace>
  <inkml:trace contextRef="#ctx0" brushRef="#br0" timeOffset="55083.96">17392 7192 236 0,'0'0'63'16,"0"0"-62"-16,0 0 3 16,98-114 15-16,-69 76 36 15,0-2 29-15,0 0-44 16,-2-5-20-16,-3 4 3 15,-4-4 0-15,-4 5-11 16,-3 9-9-16,-4 8 1 16,-5 9 4-16,-2 11 21 0,1 1 21 15,-3 2-8-15,0 0-17 16,0 0-9-16,0 0-16 16,0 2 0-16,0 15 10 15,0 6-2-15,0 6 4 16,0 6-5-16,0 3-3 15,0 2 2-15,0-2-5 16,0-5 0-16,5-4-1 16,-1-4-20-16,2-6-27 15,3-4-50-15,1-4-64 16,-2-7-78-16</inkml:trace>
  <inkml:trace contextRef="#ctx0" brushRef="#br0" timeOffset="55383.34">17808 7075 94 0,'0'0'186'15,"0"0"-168"-15,0 0 53 16,0 0-3-16,0 0 20 16,135-12-6-16,-102 12-17 0,0-2-35 15,-4 0-24-15,0-1-6 16,-5 3-5-16,-4 0-25 16,-4 0-32-16,-3 0-15 15,-2 0-44-15,-3 0-10 16,-2 0-17-16</inkml:trace>
  <inkml:trace contextRef="#ctx0" brushRef="#br0" timeOffset="55800.18">18394 6784 244 0,'0'0'108'0,"0"0"-92"16,0 0 44-16,0 0 48 0,0 0-35 16,0 0 6-16,18 121-19 15,-7-100-13-15,1-2 1 16,1-4 2-16,5-2-12 16,-3-1-19-16,3-6-11 15,4-3-4-15,-6-2-4 16,1-1-17-16,-5 0-32 15,-3 0-43-15,-3-1-39 16,0-11-90-16,-4-4-180 16</inkml:trace>
  <inkml:trace contextRef="#ctx0" brushRef="#br0" timeOffset="56081.1">18699 6756 302 0,'0'0'63'0,"0"0"-37"15,0 0 83-15,0 0 18 16,-60 118-30-16,45-81-30 16,-3 3-1-16,-5 0-5 15,-2 4-11-15,-5 1-2 16,4 4-21-16,-1-1-22 0,4 0-1 15,4 1-4 1,1-7-2-16,7-6-6 0,1-5-43 16,6-8-34-16,2-6-67 15,2-3-75-15,0-5-139 16</inkml:trace>
  <inkml:trace contextRef="#ctx0" brushRef="#br0" timeOffset="56568.45">18702 7519 396 0,'0'0'120'0,"0"0"-53"16,0 0-21-16,0 0 13 16,0 0 14-16,0 0-14 15,35-115-37-15,-21 76-4 16,1-1-5-16,1-2-7 16,-1 2-6-16,-1 7-1 15,-1 6-21-15,-1 11-6 16,-6 5 25-16,-1 7 3 15,-1 4-4-15,-2 0 4 16,-2 0 6-16,2 0 2 0,3 0-8 16,4 4 2-16,0 10 17 15,2 4-4-15,1 6-3 16,-4 0-3-16,3 1 4 16,-1-1 2-16,-4-2-8 15,-2 1-6-15,1-3-1 16,-3-2-2-16,-2 0-2 15,2-3-7-15,-2-1-40 16,0-3-21-16,0 0 1 16,0-4-56-16,-7 0-113 15,-3-3-67-15</inkml:trace>
  <inkml:trace contextRef="#ctx0" brushRef="#br0" timeOffset="56803.37">18807 7378 365 0,'0'0'160'15,"0"0"-86"-15,0 0-6 16,0 0 40-16,0 0-10 16,0 0-25-16,69-5-45 15,-47 5-13-15,-2 0 9 16,-4 0-18-16,-5 0-6 15,-1 0-25-15,-2 0-28 16,-2 0-32-16,3 0-71 16,-5 0-136-16</inkml:trace>
  <inkml:trace contextRef="#ctx0" brushRef="#br0" timeOffset="63610.9">3063 10046 20 0,'0'0'115'0,"0"0"-2"16,0 0-21-16,0 0 15 15,0 0-29-15,0 0-20 16,0 0 4-16,0 0 3 16,116 60-14-16,-98-44-15 15,-5 1-2-15,-1 6-8 16,-4-3-4-16,-6 3-7 15,-2-6 19-15,0 4-13 16,0-2 1-16,-4-1-10 16,-10-3-11-16,-3-3 10 0,-3-6-11 15,-1-6-5-15,0 0-40 16,2 0-55-16,4-9-33 16,8-12-63-16,7-4-129 15</inkml:trace>
  <inkml:trace contextRef="#ctx0" brushRef="#br0" timeOffset="63983.49">3328 10160 36 0,'0'0'171'0,"0"0"-8"0,0 0-34 15,0 0-26-15,125 6-39 16,-90-24-15-16,-3-4-11 15,-6 2-16-15,-7 3-11 16,-6 0-11-16,-9 6 7 16,-4 5 4-16,0-3 3 15,0 0 3-15,-7 4 4 16,-5 1 1-16,-5 4-16 16,4 0 6-16,-3 0-8 15,6 0-2-15,1 16 5 16,2 1 6-16,2 8 0 15,5-3-1-15,0 5 0 16,0-2-8-16,5-1-4 0,13 1-2 16,6-8-21-1,6-5-43-15,7-7-21 0,3-5-24 16,5 0-42-16,-1-17-196 16</inkml:trace>
  <inkml:trace contextRef="#ctx0" brushRef="#br0" timeOffset="64583.36">4398 9507 264 0,'0'0'93'0,"0"0"-74"16,0 0 111-16,0 0-66 16,4 125-20-16,3-85 12 15,1 4-2-15,-2 3-7 16,0 0 0-16,-4 0-18 15,0-7-16-15,-2-6-8 16,0-10-2-16,0-8-3 16,0-6 0-16,0-5-2 0,0-5 0 15,3 0 2-15,-3 0-8 16,0-11-17-16,0-17 2 16,0-12-63-16,0-8 85 15,-7-10 1-15,-2-11-46 16,2-2 26-16,1-2-42 15,6 0-17-15,0 13 68 16,0 11 11-16,10 9 24 16,11 6 19-16,3 9 5 15,1 6 20-15,-1 11-32 16,1 4-21-16,-1 4-11 16,1 0-4-16,-5 10 0 0,-2 13-8 15,-8 5 7-15,-2 6 2 16,-6 4 2-16,-2-1 7 15,0-1-8-15,-4-3-2 16,-12-6-6-16,-5-7-11 16,4-1-38-16,-1-9-22 15,0-6-121-15,5-4-129 16</inkml:trace>
  <inkml:trace contextRef="#ctx0" brushRef="#br0" timeOffset="65134.57">4797 9340 156 0,'0'0'49'0,"0"0"-43"16,0 0 33-16,0 0 41 15,0 0-16-15,0 0 16 16,85 35-30-16,-66-35 0 15,-3-6-2-15,-5-10 7 16,0 0-6-16,-4-3-18 16,-5-2-11-16,-2 4-1 0,0-2-3 15,0 4-9 1,0 2 0-16,-9-1-7 0,-6 7-15 16,-1 5-28-16,0 2-40 15,-2 0-39-15,1 26-49 16,-1 7 2-16</inkml:trace>
  <inkml:trace contextRef="#ctx0" brushRef="#br0" timeOffset="65831.28">4968 10068 84 0,'0'0'1'0,"0"0"11"16,0 0 63-16,0 0-2 15,0 0-13-15,0 0 9 16,0 0 37-16,-2-4-25 0,2-18-47 16,0-5-8-1,0-2-6-15,2 0 1 0,5-3-6 16,0 0 2-16,3-2-7 15,-1-2-8-15,1 7 0 16,-2 5-2-16,-1 6 0 16,1 7 0-16,-2 2-1 15,-2 4-2-15,0 3 0 16,-1 2-4-16,-1 0-8 16,4 0-11-16,2 0 2 15,2 7 12-15,3 13 6 16,-1 2 6-16,-1 5 18 15,0 4-17-15,-2-1 8 16,-2-4-9-16,-1-4-7 16,-4-1-25-16,1-6-7 0,-1 0-74 15,-2-1-56-15,0-5-46 16</inkml:trace>
  <inkml:trace contextRef="#ctx0" brushRef="#br0" timeOffset="66027.34">5028 9955 325 0,'0'0'50'16,"0"0"-34"-16,0 0 69 16,0 0-39-16,0 0-19 0,116-24-13 15,-83 21-9-15,-1 3-5 16,-3 0-22-16,-7 0-109 15,-7 7-59-15</inkml:trace>
  <inkml:trace contextRef="#ctx0" brushRef="#br0" timeOffset="66379.1">4433 10483 388 0,'0'0'73'16,"0"0"-59"-16,0 0 0 15,0 0 69-15,177 0-24 16,-104 0-9-16,5-6-29 16,2-13-8-16,-6 2 11 15,-3 3 12-15,-11 3-23 16,-11 6-13-16,-13 5-10 0,-12 0-38 16,-10 0-108-1,-12 20-76-15,-2 7 87 0,-4 1-22 16</inkml:trace>
  <inkml:trace contextRef="#ctx0" brushRef="#br0" timeOffset="66933.31">4514 10949 318 0,'0'0'82'15,"0"0"-62"-15,0 0 29 16,0 126 29-16,6-81-18 16,1-1-24-16,-3-3-17 15,1-4 21-15,-3-3-2 16,2-10-10-16,-1-8-19 15,-3-5 7-15,0-8-6 16,0-1-4-16,0-2-4 16,2 0 5-16,-2 0-4 15,0-2 0-15,0-19 1 16,0-12-4-16,0-6-3 16,-5-5-1-16,1-6 3 0,4-9-10 15,0-3-25-15,0-5-6 16,11 2 3-16,11 6-5 15,5 7 33-15,2 12 11 16,-2 11 26-16,-2 11 5 16,-5 11-2-16,-7 7-29 15,-2 0-2-15,-2 0-5 16,-2 9 7-16,-1 13 4 16,-4 1 3-16,-2 1 0 15,0-1-7-15,0-1-10 16,-8-1 9-16,-11-5-3 15,0 5-23-15,-6-5-29 16,1-5-33-16,-1-2-64 0,6-9-71 16</inkml:trace>
  <inkml:trace contextRef="#ctx0" brushRef="#br0" timeOffset="67279.2">4928 10774 155 0,'0'0'78'0,"0"0"-15"0,0 0-26 16,0 0 26-16,0 0 9 15,0 0-14-15,67 40-5 16,-49-40 17-16,-1 0-12 16,-1-13-9-16,-3-4-20 15,-1 1-13-15,-8-2-6 16,-4 2-5-16,0-2 1 16,0 1-3-16,-2-1-3 15,-14 5-21-15,-3 4-14 16,-4 4-48-16,-4 5-31 15,-4 0-51-15,0 23-72 16</inkml:trace>
  <inkml:trace contextRef="#ctx0" brushRef="#br0" timeOffset="68033.33">4910 11339 224 0,'0'0'75'0,"0"0"-75"15,0 0 22 1,0 0 57-16,0 0-9 0,0 0-19 15,29 69-25-15,-27-61-3 16,1-1 9-16,-1-3 2 16,0 0-10-16,1-1-14 15,-3-1-6-15,0 0 0 16,0-2-1-16,0 0 2 16,0 0-5-16,0 0-1 15,0 0-7-15,0-2 8 16,0-14-4-16,0-3-69 15,0-6 73-15,0-2 13 16,0-4-13-16,0-7 0 0,0 0-2 16,0 1-9-1,10 6 7-15,4 3-9 0,-1 8 13 16,0 1 7-16,3 5 0 16,-1 1 5-16,1 4 14 15,-3 2-15-15,-1 7-11 16,-3 0-2-16,-3 0-11 15,-4 0-22-15,-2 11 8 16,0 5-21-16,0 1 45 16,-2 4-2-16,-9-2-3 15,-3-1-2-15,4-3 0 16,1-3 8-16,5-3 2 0,4 1 0 16,0-6 0-1,0 2-3-15,0-2 3 0,6-1 9 16,9 2 24-16,4-2 21 15,1 5-12-15,-3-1-12 16,-1-2-1-16,-1 7-2 16,-6-3-8-16,-2 3-6 15,-2 0-5-15,-3 0-4 16,-2 4 8-16,0 1 9 16,0 3-7-16,-11 0-5 15,-5 1-9-15,-2-6-13 16,3-4-15-16,-1-7-42 15,5-4-92-15,0 0-109 0</inkml:trace>
  <inkml:trace contextRef="#ctx0" brushRef="#br0" timeOffset="68585.95">5748 10228 125 0,'0'0'290'0,"0"0"-275"15,0 0 41-15,0 0 53 0,0 0-31 16,0 0-57-16,-5 0-5 16,5 0 34-16,7 0-16 15,6 0 10-15,8-2 10 16,1-2-20-16,2 1-22 15,3 1-5-15,-2 0-7 16,-3 2-8-16,-2 0-54 16,-4 0-32-16,-6 0-31 15,-3 0-30-15,-4 2-57 16,-3 7-74-16</inkml:trace>
  <inkml:trace contextRef="#ctx0" brushRef="#br0" timeOffset="68817.56">5748 10387 270 0,'0'0'151'0,"0"0"-126"16,0 0 27-16,0 0 44 15,0 0-11-15,0 0-28 16,76-29-24-16,-50 20-10 15,6 0-5-15,-3 2-4 16,0 1-14-16,6-3-45 16,3 0-72-16,-1 0-118 0</inkml:trace>
  <inkml:trace contextRef="#ctx0" brushRef="#br0" timeOffset="69626.48">6944 9712 319 0,'0'0'8'16,"0"0"5"-16,0 0 66 16,0 0-28-16,0 0-2 15,0 0 43-15,0 86-38 16,-11-48 4-16,-6 4-14 15,-8 4-9-15,-6 1-15 16,-10-1-6-16,-5-3-10 16,-6-6 3-16,0-3-6 15,-2-10 3-15,9-8-2 16,9-13-2-16,9-3 0 0,12-3-17 16,4-24-23-1,8-9 14-15,3-2 3 0,0 0-2 16,0 3 3-16,14 4 10 15,4 8 9-15,-2 8 2 16,4 3 1-16,2 8 0 16,9 4 0-16,4 0 10 15,8 7 4-15,6 14 6 16,0 7 11-16,-3 1 4 16,-1 6 14-16,-7-1 0 15,-5-1-5-15,-8-6-2 16,-4-5-27-16,-9-4-1 15,-3-5 4-15,-4-2-7 0,-2-4 0 16,-1-2-3 0,-2-2-6-16,0-3 1 0,2 0-2 15,-2 0-1-15,0 0-3 16,2 0-26-16,-2 0-29 16,2 0-35-16,0 0-57 15,-2 0-131-15,0 0-167 16</inkml:trace>
  <inkml:trace contextRef="#ctx0" brushRef="#br0" timeOffset="76500.25">12795 9538 29 0,'0'0'137'0,"0"0"-46"16,0 0 16-16,0 0-17 15,0 0-22-15,0 0-7 16,0 0-20-16,0-5-14 15,0 5 2-15,0 0-15 16,-2 7 19-16,-11 11 24 16,-3 9-19-16,-6 9 3 15,-7 8-7-15,-4 3 7 16,-3-1-17-16,0-1-14 0,0-3-3 16,1-6-5-1,-3 2 0-15,3-5 1 0,-1-1-2 16,-3-1-1-16,4-4 3 15,-1-3-3-15,5-6 5 16,4-7-5-16,3-9-2 16,2-2-8-16,2 0-10 15,-1-8-22-15,4-17-18 16,3-4 15-16,1-11 20 16,1-5 1-16,6-3 24 15,6-4 50-15,0 5-50 16,0 5-9-16,0 6 4 15,6 7 5-15,4 11 0 16,-6 9 0-16,1 5 0 16,-1 4 0-16,3 0-6 0,9 0 1 15,10 29 5 1,10 11 18-16,8 9 36 0,5 2-12 16,1 0-18-16,-2-1 10 15,0-8 11-15,-6-4-8 16,-5-7-14-16,-6-5-11 15,-6-3-4-15,-2-1 0 16,-8-6-3-16,-1-5-4 16,-4-5 0-16,-1-3 2 15,-4-3-3-15,-2 0 0 16,-1 0-1-16,-2 0-43 16,4 0-50-16,5-7-50 0,-1-15-198 15</inkml:trace>
  <inkml:trace contextRef="#ctx0" brushRef="#br0" timeOffset="76940.5">13221 9897 271 0,'0'0'95'16,"0"0"-69"-1,0 0 63-15,0 0-8 0,0 0-47 16,0 0-34-16,0 0-6 15,0 0 6-15,0 6 0 16,0 7 0-16,0-1-48 16,0-3-102-16,0-6-112 15</inkml:trace>
  <inkml:trace contextRef="#ctx0" brushRef="#br0" timeOffset="77591.42">14448 9128 205 0,'0'0'125'16,"0"0"-115"-16,0 0 37 15,0 0 24-15,0 0-26 0,0 0-3 16,-19 18-8-16,1 4-10 16,-3 6 30-16,0-1-7 15,-6 7-21-15,0-1-2 16,-2 3-10-16,0 0-11 15,0-1-1-15,2-3-2 16,5-6-2-16,2-7-22 16,4-7-14-16,5-3-22 15,3-4-27-15,0-5-55 16,2 0 1-16,-1 0 4 16</inkml:trace>
  <inkml:trace contextRef="#ctx0" brushRef="#br0" timeOffset="77850.33">14085 9197 70 0,'0'0'137'0,"0"0"-121"16,0 0 72-16,0 0 10 15,0 0 4-15,0 0-34 16,118 43-12-16,-91-24-24 15,2 0 13-15,0-2-25 16,-2 1-15-16,0 0-4 16,-6 0-2-16,-2-1-4 0,-1 4-38 15,-1-4-54-15,1-3-95 16,0-5-71-16</inkml:trace>
  <inkml:trace contextRef="#ctx0" brushRef="#br0" timeOffset="78266.82">14598 9519 172 0,'0'0'80'0,"0"0"-51"0,0 0 59 16,0 0 8-16,0 0-47 15,0 0-22-15,6-54 4 16,1 33-10-16,2-3-7 16,2-3-1-16,0-2-9 15,1 2-3-15,1 1-1 16,-2 3 0-16,0 4 0 16,0 2 3-16,-1 5-3 15,-4 2 2-15,1 6-2 16,-5-1 0-16,0 5 0 15,-2 0 0-15,2 0 1 16,2 2 6-16,4 18 0 0,-2 6 12 16,3 5 2-1,-5 4 11-15,0 3-19 0,2-2-5 16,-4-3-8-16,0-6-6 16,0-7-25-16,0-4-7 15,-2-7-28-15,0-3-45 16,0 0-41-16,0-3-31 15</inkml:trace>
  <inkml:trace contextRef="#ctx0" brushRef="#br0" timeOffset="78469.88">14635 9449 176 0,'0'0'98'16,"0"0"-22"-16,0 0 57 15,0 0-65-15,0 0-22 16,117-13 3-16,-93 13-36 16,1 0-13-16,-10 0-1 15,-1 0-56-15,-8 8-81 16,-6 6-61-16,0 2-51 16</inkml:trace>
  <inkml:trace contextRef="#ctx0" brushRef="#br0" timeOffset="78883.09">13725 9995 174 0,'0'0'120'0,"0"0"-113"15,0 0 81-15,0 0 38 16,124 0-41-16,-59 0-22 15,10 0-24-15,17-5 7 16,11 3 40-16,8-5 1 16,5 1-22-16,2 2-16 15,-9-1-26-15,-12 3-14 16,-7-1-5-16,-12 1-4 16,-7 0-11-16,-6 0-51 15,-12 2-82-15,-13 0-67 16,-15 0-104-16</inkml:trace>
  <inkml:trace contextRef="#ctx0" brushRef="#br0" timeOffset="79516.64">13713 10824 257 0,'0'0'48'15,"0"0"-38"-15,0 0 76 16,0 0 24-16,0 0-31 16,0 0-21-16,0 0-11 15,110-114-16-15,-88 79 0 16,-2-1 1-16,-2 2-12 15,-3-1-11-15,-1-2-1 16,1 2-6-16,-1 2-1 16,-1-1-1-16,-2 6-1 0,-2 7 0 15,-4 8 1-15,-1 7-1 16,-4 6 1-16,0 0-6 16,0 0-8-16,0 0-4 15,0 9-7-15,0 13 25 16,0 6 13-16,2 6-5 15,-2-1 24-15,0 0-17 16,0 2 5-16,0-2-6 16,0 2-6-16,0 3 7 15,0 0-12-15,0-3-3 16,0 1-5-16,0-5-19 16,0-3-41-16,0-7-62 0,0-3-25 15,4-6-58-15,6-11-88 16</inkml:trace>
  <inkml:trace contextRef="#ctx0" brushRef="#br0" timeOffset="79753.25">14143 10684 126 0,'0'0'242'16,"0"0"-233"-16,0 0 84 0,0 0 29 16,0 0-20-1,0 0-35-15,127-5-27 0,-98 5-30 16,4 0-8-16,-4-2-2 16,-4-3-18-16,0 5-62 15,-1-2-127-15,-4 0-147 16</inkml:trace>
  <inkml:trace contextRef="#ctx0" brushRef="#br0" timeOffset="80051.7">14907 10474 54 0,'0'0'171'15,"0"0"-146"-15,0 0 8 16,0 0 47-16,0 0-6 16,0 0-15-16,-84 136-16 15,66-103-3-15,-4-1-12 16,1-4-17-16,4 3 9 15,-3-4-20-15,2-2-4 16,2-8-34-16,1-8-62 16,1-2-102-16</inkml:trace>
  <inkml:trace contextRef="#ctx0" brushRef="#br0" timeOffset="80283.39">14616 10562 357 0,'0'0'137'0,"0"0"-136"15,0 0 52-15,0 0 40 16,0 0-18-16,0 0-36 16,102 36-29-16,-81-20-10 0,-2 2 0 15,1 2-32-15,-4 3-52 16,0 1-10-16,1 0-79 15,-1-1-50-15</inkml:trace>
  <inkml:trace contextRef="#ctx0" brushRef="#br0" timeOffset="80683.89">14947 10873 130 0,'0'0'206'0,"0"0"-176"0,0 0-15 16,0 0 85-16,0 0-39 15,0 0-31-15,50-125-7 16,-40 96-10-16,4-3-4 16,-1 6 9-16,6 4-15 15,-2 4 9-15,1 4 24 16,-5 4-7-16,-3 3-10 15,-4 2-5-15,-2 5 1 16,1 0-5-16,1 0 0 16,-4 0-8-16,4 10-2 15,2 5 20-15,1 3 1 16,0 1 3-16,0 4-17 0,2 3-1 16,3-1-3-1,-1-3-1-15,0 3-4 0,1-7 2 16,-6-1-33-16,-6-1-29 15,-2-2-53-15,0-4-33 16,0-1-65-16,-2-4-71 16</inkml:trace>
  <inkml:trace contextRef="#ctx0" brushRef="#br0" timeOffset="80885.22">15115 10732 442 0,'0'0'86'16,"0"0"-75"-16,0 0 39 15,0 0 40-15,0 0-44 16,0 0-26-16,0 0-18 16,67-22-2-16,-47 18-7 15,6 1-73-15,8-1-94 16,8-3-209-16</inkml:trace>
  <inkml:trace contextRef="#ctx0" brushRef="#br0" timeOffset="81483.68">16358 9694 91 0,'0'0'88'0,"0"0"-30"16,0 0-29-16,0 0 68 0,0 0 2 16,0 0-19-1,-52 0-26-15,52 0-5 0,0-2-9 16,0 2-16-16,0 0 4 15,12-3 2-15,7 1-5 16,8 2-4-16,4 0-13 16,1-2-5-16,-1 2-2 15,0-2-1-15,-4 2-19 16,-7 0-41-16,-5 0-107 16,-5 0-47-16,-8 0 0 15</inkml:trace>
  <inkml:trace contextRef="#ctx0" brushRef="#br0" timeOffset="81723.58">16345 9826 251 0,'0'0'119'0,"0"0"-73"15,0 0-17-15,0 0 38 16,0 0 9-16,0 0-44 16,73 0-23-16,-44 0-7 15,2 0-1-15,3 0-1 16,-1 0-47-16,5-3-88 16,0-1-122-16</inkml:trace>
  <inkml:trace contextRef="#ctx0" brushRef="#br0" timeOffset="82392">18151 9013 294 0,'0'0'206'0,"0"0"-188"16,0 0-11-16,0 0 48 15,0 0 3-15,0 0-31 16,0 0 2-16,12 39 37 15,5-3-5-15,4 8 9 16,3 1-11-16,1 1-20 0,-1 0-9 16,-2-6-12-16,1-7-9 15,-6-4-3-15,-1-9-6 16,-5-5 1-16,-7-8-1 16,-2-5-33-16,2-2-26 15,-4 0-21-15,0 0-36 16,0 0-41-16,0-11-130 15</inkml:trace>
  <inkml:trace contextRef="#ctx0" brushRef="#br0" timeOffset="82644.98">18470 9019 254 0,'0'0'58'0,"0"0"-51"16,0 0 16-16,0 0 62 16,-60 134 14-16,42-79-32 15,-9 8-28-15,0 6 10 16,-1 0-14-16,-1-4-12 16,7-10-10-16,6-11-12 15,7-10-2-15,9-11-2 16,0-9-62-16,0-4-77 15,2-8-133-15</inkml:trace>
  <inkml:trace contextRef="#ctx0" brushRef="#br0" timeOffset="83088.82">18558 9692 32 0,'0'0'251'15,"0"0"-239"-15,0 0 21 0,0 0-6 16,0 0 42-16,0 0-35 15,17-145-13-15,-5 112-13 16,0-3-3-16,7 4 5 16,-4 6 19-16,1 6 9 15,-5 9-6-15,-3 2-13 16,1 6-1-16,-2 3-1 16,0 0-8-16,1 0 9 15,-1 0-1-15,5 23-12 16,-4 6 9-16,1 4 5 15,1 7-11-15,-4 0-7 16,1-4-2-16,-5-5 0 16,0-5-29-16,-2-5-10 0,0-8-31 15,0-2-37-15,0-6-74 16,0-3-9-16</inkml:trace>
  <inkml:trace contextRef="#ctx0" brushRef="#br0" timeOffset="83268.88">18610 9621 161 0,'0'0'100'15,"0"0"-41"-15,0 0 61 16,0 0-13-16,0 0-39 16,125-9-21-16,-90 9-34 0,-6 0-9 15,-4 0-4-15,-9 0-70 16,-7 7-59-16,-9 9-104 15</inkml:trace>
  <inkml:trace contextRef="#ctx0" brushRef="#br0" timeOffset="83660.75">17860 10117 226 0,'0'0'98'0,"0"0"-62"15,0 0 65-15,0 0 3 16,0 0-30-16,151-9-7 16,-80 9-17-16,10 0-17 15,8 0 25-15,0-2 26 16,-3 0-20-16,-5-1-32 0,-6-1-19 16,-7 2-13-1,-11-2-1-15,-7-1-22 0,-11 1-41 16,-10-3-40-16,-10 2-43 15,-11 5-62-15,-8 0-53 16</inkml:trace>
  <inkml:trace contextRef="#ctx0" brushRef="#br0" timeOffset="84200.06">17752 10933 138 0,'0'0'202'0,"0"0"-196"16,0 0-5-16,0 0 60 15,0 0 57-15,0 0-29 16,39 2-35-16,-22-20-26 16,4-4-2-16,-1-4 13 0,-3-4-14 15,4-4-12-15,-4 3-2 16,-1-2-4-16,-1-2-6 15,-1 4-2-15,1-1 1 16,-3 5-12-16,-1 9-8 16,-5 8 19-16,-2 5 1 15,-1 0 1-15,-3 5 0 16,0 0 0-16,0 0-1 16,0 0-5-16,3 10-9 15,-1 12 14-15,2 9 32 16,-2 7-22-16,1 2 7 15,-1 4-9-15,-2-2 0 16,0 1-1-16,0 2-7 0,0-5-8 16,0-2-129-16,0-10-18 15,0-14-222-15</inkml:trace>
  <inkml:trace contextRef="#ctx0" brushRef="#br0" timeOffset="84460.63">18190 10848 377 0,'0'0'57'15,"0"0"-8"-15,0 0 43 0,0 0 26 16,0 0-27-16,129-5-21 15,-102 5-45-15,2 5-21 16,-2 1-4-16,-4 2-1 16,4-1-38-16,-4-3-42 15,-3 2-60-15,-3-3-67 16,-1-2-71-16</inkml:trace>
  <inkml:trace contextRef="#ctx0" brushRef="#br0" timeOffset="84804.83">18675 10679 269 0,'0'0'152'0,"0"0"-146"16,0 0 34-16,0 0 66 15,0 0-19-15,0 0-11 0,43 76-4 16,-30-54-14 0,3 0 0-16,-1-2-1 0,1-1-31 15,-5-5-17-15,-1-4-6 16,0-3-3-16,-3-6-33 15,-3-1-34-15,2 0-54 16,-1 0-42-16,2 0-49 16,-3-16-108-16</inkml:trace>
  <inkml:trace contextRef="#ctx0" brushRef="#br0" timeOffset="85046.67">18961 10601 409 0,'0'0'97'0,"0"0"-49"0,0 0 29 15,-39 115 31-15,28-70-23 16,-2 6-21-16,-3 6-9 16,-4 2-12-16,-4 1-15 15,-3 0-16-15,3 0 0 16,1-6-10-16,6-4-4 15,3-10-30-15,7-7-84 16,7-11-56-16,0-13-169 16</inkml:trace>
  <inkml:trace contextRef="#ctx0" brushRef="#br0" timeOffset="85516.88">18951 11237 396 0,'0'0'104'15,"0"0"-72"-15,0 0 23 16,0 0 27-16,0 0-21 16,0 0-14-16,20-133-13 15,-3 104-9-15,0 0 8 16,1 1-2-16,1 1-12 16,-2 2-7-16,-5 9 2 15,0 8-1-15,-3 3 1 16,-3 3-12-16,1 2-2 15,0 0 1-15,2 2-1 16,2 18-7-16,0 3 7 16,-2 5 4-16,2 1-4 15,-1 5 7-15,-6-1-7 16,0-1-46-16,-4-4-6 16,0-3-35-16,0-5 1 15,0-4-22-15,0-5-78 16,-12-5-108-16</inkml:trace>
  <inkml:trace contextRef="#ctx0" brushRef="#br0" timeOffset="85759.92">19027 11164 372 0,'0'0'146'0,"0"0"-84"15,0 0-11-15,0 0 70 0,0 0-7 16,0 0-38 0,54-4-32-16,-34 4 0 0,0 0-15 15,0 0 0-15,-5 0-28 16,-2 0-1-16,1 0-15 16,-5 0-17-16,0 2-29 15,-2 0-38-15,-3-2-74 16,-4 0-158-16</inkml:trace>
  <inkml:trace contextRef="#ctx0" brushRef="#br1" timeOffset="94916.69">20970 9048 601 0,'0'0'33'16,"0"0"-25"-16,0 0 36 15,0 0 33-15,0 0-54 16,0 0-23-16,0 0 0 16,-4 2 19-16,8 18 7 15,0 7 22-15,1 4-9 16,1 9 29-16,2 9-36 15,-2 5-6-15,1 0-4 16,1-2-17-16,0 0 2 0,0-6-6 16,-3-6 0-16,1-8 1 15,-2-10-2-15,2-6-3 16,-4-8-3-16,-2-1-23 16,0-7-13-16,0 0-20 15,0 0 0-15,0-9 1 16,0-18-101-16,-2-8 18 15,-10-8-12-15,1-6-10 16</inkml:trace>
  <inkml:trace contextRef="#ctx0" brushRef="#br1" timeOffset="95101.87">20939 9208 0 0,'0'0'157'0,"0"0"-54"0,0 0 34 16,0 0-14-16,0 0-53 15,0 0-9-15,-2-42-18 16,27 33-10-16,10-2 16 15,9-3-4-15,6 1 4 16,0 0-10-16,-3 1-13 16,-7 4-21-16,-13 1-5 15,-6 5-11-15,-9 2-45 16,-9 0-62-16,-3 0-106 16,0 13-148-16</inkml:trace>
  <inkml:trace contextRef="#ctx0" brushRef="#br1" timeOffset="95267.35">21022 9278 255 0,'0'0'32'0,"0"0"65"16,0 0 53-16,0 0-82 16,0 0-22-16,0 0-43 15,115-9-3-15,-95 4-65 16,1 2-94-16,-4 3-138 15</inkml:trace>
  <inkml:trace contextRef="#ctx0" brushRef="#br1" timeOffset="95633.58">21253 9442 166 0,'0'0'164'15,"0"0"-51"-15,0 0 6 16,0 0-58-16,0 0-38 15,0 0 4-15,64-114-8 16,-45 81-2-16,0-1-11 16,2 1-3-16,-1 4 6 15,-5 7-5-15,1 7 9 16,-9 6 5-16,-3 6-5 16,-4 3 0-16,2 0-13 15,0 3-13-15,0 18 13 16,3 12 29-16,0 6 20 0,-1 5-22 15,1 1-15-15,1-3-2 16,-2-6-10-16,3-7 1 16,-2-6-2-16,-5-6 1 15,2-4-14-15,-2-8-40 16,0-3-41-16,0-2-8 16,0 0 22-16,-11 0-20 15,-9 0-89-15,-5-18 45 16,3-4 58-16</inkml:trace>
  <inkml:trace contextRef="#ctx0" brushRef="#br1" timeOffset="96050.39">21253 9442 45 0,'104'-58'81'0,"-106"49"0"16,2 5 23-16,0-3-39 0,0-1-32 15,16 1-7 1,7-5 7-16,8 3-1 0,4-1-20 16,5-7-9-16,5-1 0 15,6-4-2-15,1-3-2 16,-1-1-3-16,-7-1-15 15,-10 7-23-15,-12 0-20 16,-11 3 24-16,-11 3 21 16,0 1 13-16,-2 4 4 15,-21 5 4-15,-1 0 34 16,2 4 4-16,1 0 0 16,6 2-1-16,4 15 0 15,4 4-8-15,7 3-2 16,0 0 0-16,0-1-6 15,0-1 21-15,7 1-11 0,7-2 4 16,3 1 25-16,-1 1-28 16,-3-2 9-16,-4-4-30 15,-4-2-15-15,-3 1 9 16,-2 0-8-16,0 1-1 16,-7-1 7-16,-13-1-7 15,2-3-14-15,-2-3-12 16,4-5-34-16,6-4-13 15,3 0-14-15,5-2-55 16,2-18-128-16,0-7 57 16</inkml:trace>
  <inkml:trace contextRef="#ctx0" brushRef="#br1" timeOffset="96700.82">21946 9137 203 0,'0'0'19'0,"0"0"-19"16,0 0 117-16,0 0-32 16,0 0-6-16,0 0-27 15,-29 109 28-15,25-82-31 16,1-5-11-16,3 1 0 16,0-10-11-16,0 0-6 15,0 0 1-15,10-4 0 16,7 0 12-16,-1-2-11 0,6-2 0 15,0-3-9 1,3-2-9-16,-1 0 0 0,1 0-5 16,-5-2-39-16,0-8-18 15,-9-1-30-15,-2 1 16 16,-7-2-31-16,-2-1-31 16,0 2-33-16,-7-2 87 15,-12 1 4-15,-6 3-27 16,-4 1 57-16,0 3 45 15,2 1 36-15,5 1 13 16,6 3 3-16,8 0 5 16,6-2-18-16,2 2 14 0,0 0 14 15,0-3-63 1,15 3 53-16,3-2 30 0,3 0-34 16,2 0-6-16,0-3-13 15,-8 3-6-15,-1-3-22 16,-8 2-6-16,-4-4-25 15,0 0-52-15,-2-2 9 16,0 0-15-16,-8-2-33 16,-15 2 34-16,-2-2 82 15,4 0 2-15,0 2 46 16,9 5 55-16,6-1 14 16,4 5-29-16,2-2-6 15,0 2-32-15,0-5-50 16,0 3 0-16,16-3 31 15,5 1-1-15,4-2-13 0,12-3-17 16,3 0-15-16,8 0-105 16,8 2-84-16,2 1-168 15</inkml:trace>
  <inkml:trace contextRef="#ctx0" brushRef="#br1" timeOffset="97184.27">22724 8964 344 0,'0'0'7'15,"0"0"43"-15,0 0 75 16,0 113-29-16,6-64-11 16,7-3-27-16,3-3-5 15,2-6 9-15,2-8-18 16,-2-9-21-16,-3-5 2 15,-5-9-11-15,-4-2-2 16,-4-4 10-16,3 0-2 0,1 0 9 16,6-17 11-16,5-12-12 15,-1-8-11-15,-1-4-11 16,2-4-3-16,-2-9-1 16,3 1-2-16,-1 2-7 15,-1 1-7-15,-1 12-4 16,-3 12-29-16,-5 10-54 15,1 14-66-15,2 2-67 16,-2 7-74-16,1 24 106 16</inkml:trace>
  <inkml:trace contextRef="#ctx0" brushRef="#br1" timeOffset="97500.87">23089 9281 271 0,'0'0'138'15,"0"0"11"-15,0 0-58 16,0 0-46-16,0 0 7 16,44-124-19-16,-28 82-11 15,2-5-5-15,0-1-16 16,-1 6 9-16,1 4-6 16,1 9 1-16,-6 13 5 15,-5 6 5-15,2 10 0 16,-1 0-13-16,1 0 0 15,4 20 8-15,1 8 6 0,1 9 1 16,-1 3-5-16,2 2-9 16,-4 3 2-16,0-8-5 15,-2-5-19-15,-4-8-27 16,-3-4-41-16,-4-4-21 16,0-4-33-16,0-8-146 15,-11-4 30-15</inkml:trace>
  <inkml:trace contextRef="#ctx0" brushRef="#br1" timeOffset="97966.82">23223 9097 262 0,'0'0'38'16,"0"0"25"-16,0 0 49 16,0 0-36-16,0 0-45 15,0 0-27-15,131-83-4 16,-100 73-20-16,-2 1-44 15,-2 3-54-15,-7 5-29 16,-2 1 49-16,-7 0 13 16,0 11 32-16,0 9 52 15,1 0 1-15,-2 0 0 16,-1 3 18-16,1-2 26 16,-4-2-3-16,-2-2-6 15,-1-8-3-15,-3-4-28 16,0-5 36-16,0 0 72 0,0 0 18 15,0-7-60 1,-3-13-50-16,1-7 24 0,2-7-6 16,0-3-31-16,0-6 31 15,7-4-29-15,13-1-3 16,3 1-4-16,4 7 0 16,1 11-2-16,-6 11 5 15,-1 9 15-15,-9 7 2 16,-5 2-20-16,-2 0-2 15,-5 11-5-15,0 13-2 16,-2 8 7-16,-18 3 17 16,-5 2-17-16,2-7-24 15,2-6-81-15,3-5-7 16,3-8-47-16,5-5-125 0</inkml:trace>
  <inkml:trace contextRef="#ctx0" brushRef="#br1" timeOffset="98266.2">23806 9075 365 0,'0'0'31'15,"0"0"51"-15,0 0 7 16,0 0 17-16,0 0-11 15,0 0-32-15,103 35-14 0,-79-39-19 16,-5-14-1 0,-4-2-5-16,-9-3-8 0,-1-3-3 15,-5 2-1-15,0-5-12 16,-11 1-8-16,-16 1-10 16,-4 6-41-16,-1 5-3 15,9 9-2-15,0 7-23 16,7 0-114-16,5 7-130 15</inkml:trace>
  <inkml:trace contextRef="#ctx0" brushRef="#br1" timeOffset="98749.63">24105 9001 207 0,'0'0'35'0,"0"0"-7"16,0 0 44-16,0 0 31 16,0 0-36-16,0 0-13 15,2 47-13-15,-2-47 34 16,0 0 21-16,0-16-53 16,0-8-33-16,0-7-10 15,0-10 14-15,11 0-3 16,14-7-11-16,0 4 0 15,2 4-10-15,2 9-5 16,-4 6 6-16,-4 12 1 0,-5 6 7 16,-12 7-3-16,-4 0-17 15,0 7 1-15,0 15 2 16,-2 9 18-16,-14 7 10 16,-1 2-7-16,3 0-1 15,3-2 14-15,7-7 6 16,2-6 30-16,2-4-1 15,0-4-12-15,0-1 5 16,8-6-16-16,3-1-17 16,-2 1-10-16,2-7 0 0,-2 0-2 15,0-1-1 1,5-2-61-16,3 0-50 0,3 0-52 16,3-15-45-16,-1-6-67 15</inkml:trace>
  <inkml:trace contextRef="#ctx0" brushRef="#br1" timeOffset="99017.55">24450 8819 266 0,'0'0'43'15,"0"0"16"-15,0 0 54 16,0 0 0-16,0 0-34 15,-18 130-3-15,18-109-21 0,0-3 15 16,14-2-6-16,1-7 2 16,10-3-38-16,2-6-15 15,2 0 2-15,2 0 0 16,-2 0-15-16,-4-9 0 16,-12-4-23-16,-5-1-51 15,-8-1-32-15,0-1-80 16,0 0-64-16,-17-2-45 15</inkml:trace>
  <inkml:trace contextRef="#ctx0" brushRef="#br1" timeOffset="99183.89">24450 8819 356 0,'42'77'16'0,"-19"-78"32"16,-1-9 1-16,-4 1-26 15,-6-2-23-15,-4 2-62 16,-8 0-97-16,0 3-75 16</inkml:trace>
  <inkml:trace contextRef="#ctx0" brushRef="#br1" timeOffset="99346.19">24519 8758 129 0,'0'0'55'16,"0"0"75"-16,0 0 32 15,0 0-48-15,0 0-11 16,0 0-36-16,77-33-3 0,-60 31-16 16,-1-1-12-16,1-1-16 15,-1 2-20-15,-1-1-16 16,1-1-86-16,-5-2-162 16</inkml:trace>
  <inkml:trace contextRef="#ctx0" brushRef="#br2" timeOffset="105940.88">9007 10690 560 0,'0'0'158'16,"0"0"-154"-16,0 0 12 15,0 0 42-15,0 0-29 16,0 0-27-16,0 0 17 16,-2 56 19-16,4-30 2 15,3 5-2-15,2 5-6 16,-1 2-4-16,1 2-9 16,2 0-8-16,-2-4-11 15,4-1 0-15,-3-5 3 16,2-4-3-16,-4-6-3 15,-1-9-16-15,-1-4-27 0,-4-5-25 16,2-2-80-16,-2 0-1 16,0-7 34-16,0-17-146 15</inkml:trace>
  <inkml:trace contextRef="#ctx0" brushRef="#br2" timeOffset="106136.35">8921 10708 192 0,'0'0'366'0,"0"0"-365"16,0 0 5-16,0 0 32 15,0 0 28-15,0 0-12 0,94-52-22 16,-61 39-3-16,0 2-10 16,-4 2-19-16,-2 0-1 15,-7 0-53-15,-2 5-73 16,-12 1-129-16</inkml:trace>
  <inkml:trace contextRef="#ctx0" brushRef="#br2" timeOffset="106333.38">9046 10786 572 0,'0'0'13'0,"0"0"1"15,0 0 74-15,0 0-39 16,0 0-16-16,140-99-33 16,-116 87-17-16,-3 3-96 15,-6 6-86-15,-9 3-144 16</inkml:trace>
  <inkml:trace contextRef="#ctx0" brushRef="#br2" timeOffset="106668.51">9266 10897 325 0,'0'0'76'15,"0"0"32"-15,0 0-54 16,0 0-37-16,44-125 3 0,-30 81-7 16,-1 0-6-16,1-1-4 15,-3 3 6-15,2 2 3 16,3 1 0-16,-3 7 13 15,1 4-17-15,-6 13 4 16,-1 8 9-16,-5 7 1 16,3 0-6-16,2 7-12 15,4 19-1-15,-1 7 36 16,6 5-2-16,0 3-7 16,-3-3-10-16,0-3-15 15,-1-5-5-15,-3-8-4 16,-5-7-27-16,-2-4-27 0,-2-4-59 15,0-5-57-15,-2-2-72 16,-13 0 83 0</inkml:trace>
  <inkml:trace contextRef="#ctx0" brushRef="#br2" timeOffset="106855.18">9393 10668 231 0,'0'0'150'15,"0"0"-32"-15,0 0-42 16,0 0-26-16,0 0-34 15,0 0-11-15,29-38 5 16,0 22-1-16,4 0-5 16,5-1-4-16,5-3-2 15,-1-3-35-15,2-1-21 0,-3-4-20 16,-6-2-48 0,-1 1 18-16,-14 3-30 0</inkml:trace>
  <inkml:trace contextRef="#ctx0" brushRef="#br2" timeOffset="107100.47">9754 10347 100 0,'0'0'70'16,"0"0"72"-16,0 0-6 16,0 0-72-16,0 0-28 15,0 0-8-15,-20 100 25 16,42-80 14-16,5 0-37 16,-3-2 12-16,-4-1-5 15,-4 1-5-15,-5 0-3 0,-6 0-14 16,-5 3-2-16,0-2-5 15,0 2 9 1,-5-2-12-16,-11 0-4 0,-3-7-2 16,-2-3-11-16,4-4-53 15,1-5 13-15,5 0-39 16,7-2-55-16,4-20-236 16</inkml:trace>
  <inkml:trace contextRef="#ctx0" brushRef="#br2" timeOffset="107419.46">9997 10267 211 0,'0'0'116'16,"0"0"-88"-16,0 0 46 15,0 0 28-15,0 0-38 16,-22 127-23-16,22-103-5 15,0-6 24-15,4-5 0 16,7-4 10-16,5-2-24 16,-1 0-24-16,3-5 12 15,3-2-5-15,-4 0-1 16,3 0-7-16,-3 0-18 16,2 0 3-16,-6-2-6 15,1-5-4-15,-6 2-16 16,-1-2-29-16,0 0-24 15,-7-3-53-15,0-2-40 0,0 4-40 16,-9 3-69-16</inkml:trace>
  <inkml:trace contextRef="#ctx0" brushRef="#br2" timeOffset="107588.31">9997 10267 23 0,'60'140'131'15,"-60"-140"-42"-15,7-9-75 16,10-5 69-16,8 3-7 15,-3-2-38-15,-1 2 1 16,-4 0-27-16,-6 5-11 16,-4 3-1-16,-7 1-28 15,0 2-34-15,0 0-3 0,-9-2-74 16,-13 0-34-16</inkml:trace>
  <inkml:trace contextRef="#ctx0" brushRef="#br2" timeOffset="107626.28">9997 10267 4 0</inkml:trace>
  <inkml:trace contextRef="#ctx0" brushRef="#br2" timeOffset="107733.65">9997 10267 4 0,'40'37'172'0,"-42"-39"-47"0,2-5-16 0,0-1-28 16,6-6-72-16,15 3 25 16,0-4 13-16,4 4-26 15,0 1-3-15,-1 1-4 16,1 6-14-16,-8 3-5 16,-3 0-79-16,-12 0-156 15</inkml:trace>
  <inkml:trace contextRef="#ctx0" brushRef="#br2" timeOffset="108299.96">9135 11455 273 0,'0'0'99'16,"0"0"-73"-16,0 0 96 15,0 0-10-15,0 0-36 16,0 0-27-16,0-57-1 16,0 57-6-16,0 0-5 15,0 12-30-15,0 12 8 16,0 5 36-16,0 2-25 0,-2 3-5 15,-4-1-4-15,2-6-9 16,4-3 9-16,-2-8 2 16,2-9-15-16,0-3 3 15,0-4 4-15,0 3-3 16,6-3-2-16,8 0 10 16,6 0 3-16,2 0-5 15,3 0-11-15,0-14-3 16,0-6-9-16,-2 2-45 15,0-6-43-15,-5 1-59 16,-1-3-10-16,-5-5-86 16</inkml:trace>
  <inkml:trace contextRef="#ctx0" brushRef="#br2" timeOffset="108505.39">9413 11195 319 0,'0'0'75'0,"0"0"-37"16,0 0 71-16,0 0-21 16,0 0-37-16,22 141 6 15,-20-105-18-15,1 2-10 16,-1-4-15-16,3-4-12 16,-1-6-2-16,5-8-52 15,2-6-64-15,0-10-120 0,0 0-14 16</inkml:trace>
  <inkml:trace contextRef="#ctx0" brushRef="#br2" timeOffset="108985.2">9669 11193 379 0,'0'0'57'15,"0"0"-26"-15,0 0 38 16,0 0 2-16,0 0 0 16,0 0-27-16,121 114-8 15,-86-114 22-15,1 0-2 16,-5-8 4-16,-2-13-31 0,-9 0-23 16,-11 1-6-16,-5 4-15 15,-4-3-4-15,0 3-4 16,-19 6-33-16,-6-2-22 15,-6 3 38-15,0 2 19 16,-5 2-38-16,-2 5 9 16,4 0 27-16,5 0 10 15,8 0 11-15,7 3 2 16,9 11 19-16,5 2 4 16,0-1-15-16,13 3 8 0,10-2 36 15,6-1 17 1,0-3-23-16,-2 1-4 15,-2-2 22-15,-4 0-15 0,2-2-16 16,-5 0-15-16,-3-3-17 16,1-3-1-16,-3-3-4 15,3 0-74-15,1 0-81 16,2-18-130-16,-6-4-189 16</inkml:trace>
  <inkml:trace contextRef="#ctx0" brushRef="#br2" timeOffset="109276">10106 10978 545 0,'0'0'44'0,"0"0"-32"16,0 0 46-16,0 0 40 15,0 0-36-15,38 123-10 16,-22-109 7-16,-1-3-12 15,-4-1-6-15,2-5-19 16,-4-5-4-16,-2 0 6 16,0 0-6-16,-1 0 3 15,-1-12 4-15,1-9-10 16,2-5-7-16,-6-5-8 16,-2-5-15-16,0 1-4 15,0-1-28-15,0 1-37 16,0 0-51-16,0 11-38 15,0 12-29-15,0 7-16 0</inkml:trace>
  <inkml:trace contextRef="#ctx0" brushRef="#br2" timeOffset="109465.64">10376 10922 317 0,'0'0'81'0,"0"0"33"15,0 0 20-15,0 0-17 16,8 124-38-16,-6-97-44 16,3-2-30-16,0-6-5 0,-1-5-2 15,3-9-83 1,2-5-74-16,2 0-135 0</inkml:trace>
  <inkml:trace contextRef="#ctx0" brushRef="#br2" timeOffset="109877.73">10629 10935 435 0,'0'0'33'0,"0"0"-29"15,0 0-4 1,0 0 0-16,0 0-16 0,0 0 9 15,-2 47 7-15,2-58 32 16,0-11-28-16,-4-8-2 16,-5-4 6-16,2 1-1 15,0-5 4-15,3 1 8 16,4 1-2-16,0 5-3 16,0 6 15-16,0 12 13 15,0 4-2-15,4 7 25 16,10 2-13-16,1 0-23 15,6 0 10-15,-2 11 0 16,2 11-2-16,-3 7-1 16,-5 3-22-16,-5-1-8 15,-5 2-1-15,-3-4-4 0,0-3-1 16,0 2-6 0,-9-6 0-16,-6-4-41 0,-1-5-118 15,3-6-28-15,1-7-174 16</inkml:trace>
  <inkml:trace contextRef="#ctx0" brushRef="#br2" timeOffset="110184.45">10837 10862 419 0,'0'0'149'0,"0"0"-148"16,0 0 45-1,31-137 40-15,-18 99-37 0,3-4-24 16,-1 2-13-16,-1 6-3 16,-3 11 5-16,-5 8 7 15,0 9 20-15,-4 6-8 16,0 0-11-16,2 0-6 16,3 0-14-16,4 21 14 15,3 2-8-15,-2 8-4 16,5 4 5-16,-2 5-5 15,1 4-4-15,-3-4-17 16,-2-5-89-16,-4-10-19 16,-7-7-78-16,0-9-168 0</inkml:trace>
  <inkml:trace contextRef="#ctx0" brushRef="#br2" timeOffset="110403.54">10922 10750 491 0,'0'0'109'0,"0"0"-63"15,0 0 56-15,0 0-21 16,113-22 2-16,-84 17-39 16,-4-2-18-16,-7 6-16 15,-1-4-9-15,-5 3-2 16,-4 0-29-16,-1-1-58 0,-5 1-75 15,-2 0-163-15</inkml:trace>
  <inkml:trace contextRef="#ctx0" brushRef="#br3" timeOffset="121800.4">12094 13020 672 0,'0'0'20'0,"0"0"13"15,0 0-8-15,0 0 45 16,0 0-56-16,0 0 4 16,0 0 14-16,-31-26-28 15,8 23 1-15,-6 3 30 16,-6 0-33-16,-3 0 3 16,-3 3-5-16,6 12 0 15,-1 3-4-15,7 2 4 16,4-2-1-16,10-5-1 0,3-2 1 15,10-4 0 1,2-1 1-16,0 2-6 0,0 3 6 16,12 4 12-16,10 1 10 15,2 2-3-15,5 2-12 16,3-3 15-16,1 4-4 16,-4-1-3-16,0 2 9 15,-4-2-16-15,-5 0-5 16,-7-2 1-16,-4-2-4 15,-7-1 0-15,-2-2-4 16,0 1 4-16,0 1 10 16,-13-4-2-16,-5 3-6 15,5-7 7-15,-3-3-9 16,0 1 8-16,0-4-1 0,-1-1-4 16,5 0-3-16,2 0-10 15,5 0-15-15,3-13-24 16,2 0-35-16,0-6-27 15,0-2-37-15,9 3 0 16,11-4-85-16</inkml:trace>
  <inkml:trace contextRef="#ctx0" brushRef="#br3" timeOffset="122165.58">12300 13060 408 0,'0'0'77'0,"0"0"-68"0,0 0 58 15,0 0 25-15,0 0-45 16,0 0-6-16,-15 99 26 16,9-68-30-16,4-2 19 15,-1-4 3-15,3-3-14 16,0-3-2-16,0-3-10 15,0-1-11-15,0-3 2 16,5 1-12-16,8-4 0 16,1 2 5-16,1-2-3 15,3-2 0-15,1 0-6 0,6-5-3 16,0-2 1 0,2 0-4-16,-1 0-3 0,-4 0 1 15,-4-2-32-15,-5-1-12 16,-5-1-50-16,-2-3-68 15,-4 2-21-15,-2-2-55 16,0-2-225-16</inkml:trace>
  <inkml:trace contextRef="#ctx0" brushRef="#br3" timeOffset="122421.55">12368 13195 325 0,'0'0'21'15,"0"0"50"-15,0 0 66 16,0 0-36-16,0 0-11 16,0 0-33-16,122 0-32 15,-109 0-13-15,-6 0-9 16,-3 0-3-16,-2 0-14 15,-2 0-57-15,0 0-58 16,0 0-82-16,-2-5-94 16</inkml:trace>
  <inkml:trace contextRef="#ctx0" brushRef="#br3" timeOffset="122593.01">12368 13195 357 0,'44'-93'44'16,"-44"91"41"-16,0 0 45 15,11 0-39-15,5 2-37 16,1 0 1-16,1 0-23 16,3 0-26-16,0 0-6 15,4 0-27-15,6 0-70 16,7 4-99-16,5 8-244 16</inkml:trace>
  <inkml:trace contextRef="#ctx0" brushRef="#br3" timeOffset="123321.23">13771 13094 375 0,'0'0'1'16,"0"0"53"-16,0 0 70 15,0 0-40-15,0 0-16 16,0 0 5-16,-75 110-2 16,52-82-16-16,-2 1-6 15,-1 2-12-15,-3-4-22 16,3-5 8-16,-3-5-11 15,6-12-11-15,3-3 4 16,2-2-5-16,2 0-17 0,3-16-12 16,2-12-32-16,4-3 30 15,3-3-49-15,4-3 34 16,0-1 38-16,0 2-7 16,0 6 2-16,0 4 0 15,2 11 13-15,5 6 3 16,-1 6 5-16,1 3-5 15,2 0 12-15,4 0 9 16,3 16-8-16,4 4 32 16,2 8 18-16,5 1 0 15,4 1-4-15,0-1-20 16,0-4 9-16,-2-3-11 0,-6-2-15 16,-4-5 1-16,-2-3-11 15,-7-4-1-15,2 1-2 16,-3-2-9-16,-1 0 2 15,0-2-5-15,-2 0-3 16,1-4-26-16,-1 2-52 16,3-3-95-16,5 0-120 15,3 0-267-15</inkml:trace>
  <inkml:trace contextRef="#ctx0" brushRef="#br3" timeOffset="124216.89">14587 12914 583 0,'0'0'18'0,"0"0"-4"15,0 0 128-15,0 0-10 16,0 0-44-16,0 0-30 16,-14-12-25-16,14 10-14 15,0 2 6-15,0 0-9 16,0 0-9-16,16 16 12 15,9 6 20-15,3 7-7 16,6 0-7-16,0 2-17 16,-1-2 6-16,-2-3-3 15,-4-3-5-15,-5-6-1 16,-4-3-4-16,-7-2-1 0,-5-5 0 16,-6-3-3-16,0-1 2 15,0 2-1-15,0 0-4 16,0-1 5-16,0 1-4 15,0 4 5-15,-9 5 2 16,-8-2-1-16,-5 7 0 16,-3 0 1-16,-6 3 0 15,-5 3-2-15,1-1 2 16,-3 0 2-16,4-8-4 16,6 0 3-16,3-4-2 15,7-4 0-15,5-4 2 16,3-1 1-16,6-1-2 15,2-2 2-15,2 0-3 0,0 0 0 16,0 0-2-16,0 0-11 16,0 0-22-16,0 0-10 15,2 0-48-15,14 0-139 16,6-2-119-16</inkml:trace>
  <inkml:trace contextRef="#ctx0" brushRef="#br3" timeOffset="124909.73">15475 13145 397 0,'0'0'27'0,"0"0"-27"15,0 0 92-15,0 0-6 16,0 0-28-16,0 0 8 16,39-35-21-16,-24 11 6 15,3-4-31-15,-1-3-12 16,2-2 1-16,-1-3-8 15,-1-4 3-15,4 0-4 16,-4 5 0-16,-5 7 2 16,-4 10 0-16,-6 9 8 15,-2 8 27-15,0 1 9 0,0 0-23 16,0 0-23-16,0 9-10 16,0 10 10-16,-2 9 15 15,-2 0-2-15,0 3 2 16,-1 3-1-16,0-3 2 15,3 0 2-15,0-2-3 16,-1-3-6-16,3-1-5 16,0-1 3-16,0 4-7 15,0-3 4-15,0-4-4 16,0 2 0-16,0-8 0 16,0-1-1-16,0-3-9 15,0-5-33-15,0-1-20 16,0-3-51-16,0-2-13 15,0 2-19-15,0-2-5 0,0 2-56 16</inkml:trace>
  <inkml:trace contextRef="#ctx0" brushRef="#br3" timeOffset="125016.6">15475 13145 350 0</inkml:trace>
  <inkml:trace contextRef="#ctx0" brushRef="#br3" timeOffset="125246.45">15475 13145 350 0,'39'123'72'0,"-39"-123"-44"0,0 0 80 16,0 0-21-16,11 0-30 15,9 0 13-15,2 0-2 0,7 0 10 16,4 0-13-16,3 0 0 16,2 0 0-16,-2 0-26 15,-1 0-7-15,-6 0 5 16,-4 0-17-16,-10 0-16 15,-6 2 3-15,-4-2-7 16,-5 0 3-16,0 0 1 16,0 0-4-16,0 0 1 15,0 0-1-15,2 0-2 16,-2 0-3-16,0 0-24 16,0 0-22-16,2 0-43 15,0 0-89-15,-2 0-109 0</inkml:trace>
  <inkml:trace contextRef="#ctx0" brushRef="#br3" timeOffset="147950.41">17116 13250 292 0,'0'0'51'15,"0"0"-13"-15,0 0 35 16,0 0 9-16,0 0-29 0,0 0-8 15,0 0-1-15,0 0 4 16,0 0 4-16,0 0-2 16,4 0-6-16,7-9-1 15,9-6-16-15,5-6-5 16,4-3-1-16,6-9-10 16,5-5 1-16,2-3-11 15,-1-1-1-15,-3-3 1 16,-1 3-1-16,-3-5 0 15,-3 1-4-15,-6-4-13 16,-7-1-13-16,-10-2-5 16,-8-1-10-16,0 3 8 0,0 0 33 15,0 9-76-15,-6 9 78 16,-6 9-14-16,4 13 15 16,-3 6 0-16,-1 5-26 15,-3 0 13-15,-5 0 14 16,-7 26 4-16,-7 10-1 15,-3 13-1-15,-1 6-1 16,3 8 0-16,3 1-1 16,10-4 6-16,9 1-5 15,8-5 13-15,5-6-7 16,0-3 10-16,7-7-8 16,12-7 1-16,6-6 5 15,2-6-7-15,0-9-1 16,2-4-3-16,-2-7 2 15,2-1-1-15,-3 0 5 0,-2-4-8 16,3-11-2-16,-4-6-7 16,-4 2-18-16,-5-2-5 15,-3 7 1-15,-9 4 9 16,0 5 20-16,-2 5 0 16,0 0-2-16,0 0-5 15,0 12 4-15,0 4 3 16,0-1 10-16,10 1-9 15,1-6 1-15,-3 1-2 16,4-3 3-16,1-6 4 0,-2-2 0 16,1 0 2-1,0 0-5-15,2-2-1 0,-3-12 1 16,-4-1-4-16,-1-4-4 16,-3-2 0-16,-3 0-10 15,0 4-2-15,0 1-5 16,-7 5 9-16,-6 4 8 15,-1 5 1-15,1 2-4 16,-2 0 7-16,-3 0 4 16,-1 15 17-16,6 4 2 15,3 0-1-15,0 2 1 16,8 0 6-16,2-1-1 16,0 0 11-16,0-4-34 0,6 0 10 15,10-2-1 1,3-3-6-16,0-5 8 0,6-4-9 15,2-2-4-15,0 0-3 16,4 0-65-16,2 0-61 16,-2-5-49-16,-2 0-88 15</inkml:trace>
  <inkml:trace contextRef="#ctx0" brushRef="#br3" timeOffset="149116.97">18279 12892 106 0,'0'0'11'15,"0"0"20"-15,0 0 65 16,0 0 5-16,0 0-13 15,0 0-28-15,9-37-8 16,-16 37-1-16,-7 0-20 16,-1 0-5-16,-5 7 6 15,-1 11 16-15,4 6-19 16,-1 4 5-16,5 3-8 16,1 4-5-16,8-1-9 15,2-4-10-15,2-1 1 0,0-2 0 16,4-2-3-16,12-6 0 15,4 0-2-15,2-8 2 16,3-6 17-16,2-5-16 16,-3 0-1-16,0 0-19 15,1-2-8-15,0-12-5 16,-5-2-1-16,-3 6 2 16,-5-2 6-16,-6 5 17 15,-1 5 8-15,-3 2 0 16,-2 0 6-16,2 0 11 15,4 0-7-15,8 2 16 16,4 10-5-16,2-3-9 0,5-5 8 16,-1-3-5-16,8-1 1 15,-3 0-2-15,0 0-5 16,-1-7 10-16,-6-5-15 16,-6-1-4-16,-7-2 8 15,-9-2-1-15,0-3-6 16,-9 0-1-16,-17 0-27 15,-6 0 9-15,1 5 4 16,-4 6-30-16,3 6-1 16,3 3 37-16,3 0-7 15,3 15 0-15,8 1-8 16,5 5 7-16,6-4 5 16,4-3-5-16,0-2 4 0,0-7-18 15,0 0 8 1,9-3 21-16,9-2-5 0,2 0 6 15,2 0 2-15,3 0-1 16,-1-7 5-16,3-7-5 16,4-3 9-16,1 0-2 15,3-4-8-15,-2 2 8 16,-4-2-5-16,-2 3-1 16,-4 3 5-16,-6 6-7 15,-7 5 1-15,-6 1 5 16,-2 3-5-16,-2 0 20 15,0 0-12-15,0 7-4 16,0 14 37-16,0-2-16 16,0 7-9-16,-2-5 13 0,2 2-17 15,0-4 7-15,0-2 10 16,0-5-11-16,0-2 0 16,0-3-12-16,0-5-6 15,2-1-1-15,7-1 7 16,2 0 9-16,5 0-2 15,6-13-1-15,2-6-3 16,1-2-10-16,-1-1 1 16,1 1-1-16,-2 6 2 15,-10 4-2-15,-3 6 0 16,-5 5 0-16,-2 0-1 16,-3 0-1-16,2 0 2 0,0 5 13 15,0 8 0-15,3 3-2 16,1-3-4-16,-2-1-7 15,3-2 1-15,-2-1-1 16,2-1-11-16,1-4-20 16,3 1-27-16,5-5 6 15,2 0-27-15,4 0-14 16,0 0 1-16,5 0-37 16,0-17-40-16,2-1-17 15</inkml:trace>
  <inkml:trace contextRef="#ctx0" brushRef="#br3" timeOffset="150000.72">19393 12889 57 0,'0'0'41'16,"0"0"61"-1,0 0 28-15,0 0-28 0,0 0-60 16,0 0 19-16,-36 13-13 16,20 10 7-16,1 1-18 15,1 7-9-15,4 0-8 16,3-1 1-16,4-4-7 15,3-4 0-15,0-1 7 16,0-5-21-16,16-6 3 16,11-1 7-16,4-6 27 15,9-3 0-15,0 0-11 16,3 0-10-16,-4-12-11 16,1-6-1-16,-1-2-4 15,-6 0-1-15,-6-2-22 0,-10 3-25 16,-8-5 10-16,-6 2 6 15,-3 4 5-15,0 1 2 16,-14 1-17-16,-3 5 22 16,-1 7 3-16,-3 4 7 15,4 0 8-15,-1 0 2 16,1 4 0-16,0 14 7 16,5-1 0-16,0 6 12 15,5-1 4-15,3 1-14 16,2-2 4-16,2-2-4 15,0-4-4-15,0-2-4 16,4-3-1-16,7-3 0 16,1-6 21-16,3-1-17 0,1 0 17 15,3 0-2-15,4 0-6 16,2-6-1-16,1-10-12 16,1 1 5-16,2-6-4 15,-3 2 0-15,1-4-2 16,-2 3 0-16,-7 2-9 15,-3 7 7-15,-8 5 0 16,-2 4 2-16,-5 2 1 16,0 0-9-16,0 0 5 15,0 0 4-15,0 15 0 16,0 3 30-16,0-3-20 16,0 3-1-16,4-7 3 15,3-3-2-15,-1-4 3 0,5-3-11 16,5-1 1-16,4 0 17 15,6 0-12-15,5-8-2 16,4-13-6-16,-2 2-10 16,-6-2-8-16,-10 8-25 15,-6 5 16-15,-6 5 24 16,-5 3-4-16,0 0 2 16,0 0 5-16,2 15 0 15,3 3 29-15,1-2-26 16,1-3-3-16,2-4 0 15,6-6-38-15,6-3 24 16,4 0 6-16,0-7-36 0,7-12-83 16,-6-9 34-1,3-6-25-15,0 1 10 0,-4-7 56 16,0-2 18-16,-8-10-15 16,1-5 29-16,0-5-33 15</inkml:trace>
  <inkml:trace contextRef="#ctx0" brushRef="#br3" timeOffset="150173.87">20498 12467 103 0,'0'0'139'16,"0"0"-43"-16,0 0-17 16,0 0 39-16,0 0-18 15,0 0-32-15,-25 163-22 16,12-100 6-16,-7 11-19 0,0-1-30 16,5-6-3-16,-1-10-7 15,9-14-13-15,3-12 16 16,4-11-24-16,0-9-8 15,0-6-33-15,0-2-37 16,0-3-1-16,0 0-72 16</inkml:trace>
  <inkml:trace contextRef="#ctx0" brushRef="#br3" timeOffset="150339.68">20293 12814 371 0,'0'0'153'0,"0"0"-75"0,0 0 60 16,0 0-52 0,149-37-56-16,-93 29-11 0,9-6-19 15,4 3 0-15,1 2-81 16,5 0-181-16</inkml:trace>
  <inkml:trace contextRef="#ctx0" brushRef="#br3" timeOffset="152717.12">20709 13108 138 0,'0'0'156'16,"0"0"-118"-16,0 0 40 16,0 0 15-16,0 0-30 15,0 0 2-15,47-97-33 0,-22 73-3 16,0 0 2-16,1 3-4 15,-2 4-1-15,-3 3-6 16,-4 3-16-16,-3 4 0 16,-6 6-4-16,-3 1-2 15,-5 0 2-15,0 0-8 16,0 0-14-16,0 0 6 16,0 19 16-16,0 2 0 15,0 3 22-15,0-2-17 16,0 1 3-16,0-6-4 15,0-3-4-15,0-5-2 16,9 0-4-16,0-8 6 16,4 1 6-16,3-2 2 0,1 0-1 15,2 0-3-15,1-3-4 16,-3-9-2-16,-3 3-16 16,-5 2 2-16,-3 3 12 15,-2 4 4-15,-1 0-3 16,2 0-2-16,4 0 5 15,1 0 3-15,9 0 1 16,0 0 4-16,4 0 2 16,-3 0-8-16,-1-9 3 15,-5 1-5-15,-5-2 0 16,-7-1 0-16,-2-2-5 16,0 0-2-16,-4-1-6 15,-13 3-2-15,-2-2 15 0,-3 6-11 16,-3 0 11-16,6 7-4 15,-2 0 0-15,6 0 4 16,3 2 0-16,4 17 0 16,3-4 5-16,5 3-5 15,0-1 0-15,0-3 4 16,0-3-1-16,11-3 8 16,1-3-4-16,1-3-6 15,5-2 7-15,-1 0-6 16,4 0-1-16,-2 0-1 15,2-12-4-15,-1-9-7 16,2-3 5-16,-4 0 2 0,0-1 0 16,-3-2-4-1,-1 2-2-15,1 1 10 0,1 2-2 16,1 3 2-16,0 6 0 16,0 5-5-16,-1 4 5 15,-3 1-6-15,1 3 6 16,-3 0-1-16,-3 0 1 15,4 7 0-15,-1 11 3 16,-3 2 0-16,4 4 4 16,-3 3 3-16,-1 2-10 15,1 0 8-15,-2-3-5 16,-4 1-3-16,-3-5-7 0,0-4 4 16,0-2-2-1,-7-4-6-15,-9-3 7 0,-4-4-14 16,2-3 15-16,2 1-10 15,6-3-10-15,1 0 7 16,7 0 8-16,0 0-16 16,2 0 16-16,0-9 5 15,0 0 4-15,0 0-2 16,0 0 1-16,10 0 0 16,3 4 0-16,3-3 0 15,2 1 0-15,2-2 1 16,3-2 1-16,4 1-2 15,2-7 2-15,2 0-2 16,0-1 6-16,0-4 0 16,-7-1-5-16,-2 2-1 0,-6-3 1 15,-5 2-2-15,-4 4-2 16,-3 4 3-16,-4 4 1 16,0 5 5-16,0 5 2 15,0 0 1-15,0 0-9 16,0 0-1-16,0 10 1 15,0 9 12-15,0 7 13 16,0 2-12-16,0-1 1 16,0-2 9-16,0-3-20 15,7-4 0-15,9-5-3 16,4-7 7-16,2 1 3 16,0-7-4-16,1 0-5 0,-1 0-1 15,-5 0-16-15,0-7-15 16,-7-1-16-16,-3 1 11 15,-5 3 28-15,3 2 6 16,-3 2 1-16,3 0 1 16,3 0 3-16,3 0 18 15,3 2 2-15,3 5-6 16,4-3 14-16,1-4-16 16,1 0 1-16,-6 0 2 15,-3 0-5-15,-5 0-4 16,-5-4 2-16,-4-7-4 15,0-3 1-15,0 0-8 16,0-1-16-16,-16-3-4 0,-1 1-16 16,0 1 7-16,2 4 21 15,1 6-17-15,2 6 9 16,-5 0 3-16,4 0 10 16,3 3 2-16,0 7 2 15,4 1 12-15,3-1 5 16,1-1-14-16,2-1 5 15,0 1-3-15,0-2 5 16,0-3 13-16,7 1 3 16,5-3 4-16,-2-2-4 15,9 0-9-15,-2 0 3 16,3 0-7-16,5-9-6 16,-1-2-1-16,3-1-5 0,-3 0 4 15,-1-4 1-15,-2 3-6 16,-2 2 5-16,-5 4-6 15,-6 1 0-15,-4 6 1 16,-4 0-1-16,0 0 0 16,3 0 6-16,1 3-3 15,2 13 12-15,4-1-6 16,-1-1 1-16,4 0 3 16,1-2-8-16,1 0-1 15,3-3 6-15,4-5-8 16,4 0 6-16,1-4-3 15,6 0 1-15,-1 0-2 0,-1 0-3 16,-2-13-2 0,-4-3 0-16,-5 1-9 0,-7-3-2 15,-3 5-8-15,-6-2 10 16,-4 0 3-16,0 2-14 16,0 3 3-16,0 2-7 15,-4 6 3-15,-4 2 22 16,-1 0 16-16,1 0 10 15,-4 14 11-15,6 7-13 16,-3 7-17-16,2-1-7 16,5 1-2-16,2 1-15 15,0-4-100-15,20-1-51 16,21-6 82-16,11-9-295 16</inkml:trace>
  <inkml:trace contextRef="#ctx0" brushRef="#br3" timeOffset="153483.34">23334 12779 78 0,'0'0'51'0,"0"0"-24"0,0 0 47 16,0 0 52-16,0 0-33 15,0 0-22-15,-14 76-37 16,14-76-3-16,0 0 19 16,10 0 3-16,5 0-15 15,1-6-1-15,-3-7-17 16,0-5-7-16,-5 3-11 15,-6-1 5-15,-2-1-6 16,0 2-1-16,-8 4-19 16,-13 2-27-16,-6 5 31 15,0 4 15-15,2 0 7 16,1 7-7-16,2 12-1 16,2 3-2-16,5 4 1 15,3-4-3-15,7-2 4 16,5-7-4-16,0-4-8 0,0-7 13 15,11-2 0-15,12 0 3 16,4 0-3-16,2-7-16 16,4-12-32-16,2-8-32 15,-3-4-7-15,1-3-26 16,-4-4 34-16,-2-2 41 16,-2 0 24-16,-3-5 14 15,-5-4 2-15,2-1 4 16,-4-3-6-16,-1 6-22 15,-6 10 22-15,1 13 5 16,-7 12 48-16,-2 8 34 16,0 4-12-16,0 0-45 0,0 4-15 15,-4 24 49-15,-7 12-17 16,-5 6 13-16,3 7-1 16,-1 3-13-16,5-5 2 15,3-4-10-15,4-9 11 16,2-5-13-16,0-4-4 15,0-1 0-15,4-5-6 16,9-1-14-16,1-7-4 16,1-2-3-16,-1-1-5 15,-1-6-1-15,1-2-47 16,-1-4-76-16,3 0-50 16,-1 0-73-16,1-19-152 15</inkml:trace>
  <inkml:trace contextRef="#ctx0" brushRef="#br3" timeOffset="153617.09">23748 12624 208 0,'0'0'395'15,"0"0"-355"-15,0 0 5 16,0 0 42-16,0 0-73 16,0 0-14-16,-13 53-86 15,9-35-106-15</inkml:trace>
  <inkml:trace contextRef="#ctx0" brushRef="#br3" timeOffset="154351.64">24598 12521 301 0,'0'0'91'16,"0"0"-68"-16,0 0 22 16,0 0 42-16,-56 145-13 15,45-94 7-15,1-1-22 16,2-8-20-16,3-8-8 15,3-10-1-15,0-6-11 16,0-10-3-16,2-3-7 16,0-3-2-16,0-2-4 0,0 0 12 15,0 0-6-15,0-13 18 16,0-14-27-16,0-6-21 16,4-7 19-16,3-8-4 15,-1-5-19-15,6-5 7 16,3-4-19-16,3 0-2 15,2 8 29-15,0 14 7 16,1 11-4-16,-2 11 6 16,-1 11 1-16,-3 5 11 15,1 2-3-15,-5 0 4 16,3 0 8-16,-3 25-6 16,4 6-7-16,1 9 16 0,-3 5-4 15,3 1 2-15,-1-1-12 16,-1-1-8-16,-1-1 10 15,-3-6-7-15,-4-1-2 16,-4-3-4-16,-2-5-3 16,0-4 2-16,0-3-25 15,0-4-40-15,0-1-28 16,-14-8-38-16,-1-3-57 16,-3-5-109-16</inkml:trace>
  <inkml:trace contextRef="#ctx0" brushRef="#br3" timeOffset="154546.69">24579 12659 432 0,'0'0'54'0,"0"0"-35"16,0 0 82-16,0 0-4 15,0 0-47-15,0 0-26 16,119-6-18-16,-109 6-6 15,0 0-3-15,-1 0-52 16,-3 0-77-16,1 0-157 16</inkml:trace>
  <inkml:trace contextRef="#ctx0" brushRef="#br3" timeOffset="156733.54">25415 12805 187 0,'0'0'90'0,"0"0"-39"16,0 0 50-16,0 0 16 16,0 0-35-16,0 0-16 15,-2 2-8-15,2-2-8 16,0 0 1-16,0-10 1 15,8-8-39-15,6-1 12 16,3-6 3-16,2 0-16 0,3-1 2 16,-2 0-4-16,2-2-8 15,-1 4 6-15,-2 2-7 16,-1 4 2-16,-2 4 1 16,-5 6-1-16,-7 4-2 15,-1 1-1-15,-3 3 0 16,0 0 0-16,0 0 0 15,0 0-7-15,0 0-3 16,0 3-11-16,0 18 16 16,0 10 5-16,0 7 3 15,-3 2 21-15,1-4-5 16,0-8-10-16,2-7 7 0,0-9-9 16,0-9 9-16,0 2-16 15,0-5 0-15,0 0 5 16,0 0-4-16,0 0 9 15,4 0-2-15,13-6-7 16,2-10 7-16,4-3-8 16,1-2-4-16,1 1 0 15,-1 0-8-15,0 6 2 16,-3 4 7-16,-4 3-2 16,-5 2 4-16,-6 5-2 15,3 0-4-15,-3 0 4 16,4 5 1-16,1 6 2 15,0 2 2-15,2-4 1 16,3-2-3-16,4-5 0 16,0-2 0-16,2 0 7 0,0 0-6 15,-3 0 2-15,-2-5-3 16,-3-6-2-16,-1-4 1 16,-5-1-5-16,-4 0-5 15,-4 1 9-15,0 1-11 16,0 3-5-16,-4 5 1 15,-6 6-7-15,-1 0 10 16,-1 0 14-16,-1 22 2 16,-1 11 4-16,1 5-4 15,7 2-2-15,4-6 0 16,2-7-6-16,0-12 4 16,19-3 2-16,12-8 16 0,8-4 16 15,5 0-14-15,5-10-6 16,2-13-5-16,3-6-6 15,-3-5 0-15,-4-6-1 16,-10 0-8-16,-8-3 3 16,-8-3-4-16,-15-5 2 15,-6-6-3-15,0-3-16 16,-6 5-9-16,-15 6-2 16,0 15 33-16,3 14 4 15,0 15 0-15,2 5 3 16,-4 10 4-16,-2 25 6 15,-2 17 10-15,3 14-7 16,4 10 1-16,1 2-7 0,9 0-10 16,7-11-8-16,0-8-34 15,5-14-56-15,24-8 0 16,6-13-36-16,12-10-61 16,0-12-164-16</inkml:trace>
  <inkml:trace contextRef="#ctx0" brushRef="#br3" timeOffset="157117.57">26842 12519 74 0,'0'0'93'0,"0"0"-5"16,0 0-1-16,0 118 17 15,6-89-29-15,3-4-21 16,1-3 3-16,4-6 8 16,-3-6-13-16,1-3 9 15,1-5 1-15,-2-2-16 16,3 0 0-16,1-4-7 15,5-15-17-15,-2-7 6 16,-1 0-13-16,2-3-10 16,-2-4-3-16,-1 2-2 0,-1 1-3 15,-3 6-21-15,1 8-29 16,-4 8-31-16,2 6-75 16,0 2-51-16,-4 0-66 15</inkml:trace>
  <inkml:trace contextRef="#ctx0" brushRef="#br3" timeOffset="158250.59">27160 12701 208 0,'0'0'53'0,"0"0"19"16,0 0 41-16,0 0-27 0,0 0-24 15,0 0-26-15,124 33-27 16,-101-41-3-16,-8-10 8 15,-3 1-14-15,-10-6-4 16,-2-1-1-16,0 0-20 16,-14-1 4-16,-5 5 9 15,-2 9-20-15,1 8 32 16,5 3 9-16,1 0 11 16,1 19 1-16,1 10-3 15,8 4-7-15,2-2-1 16,2-3-1-16,0-3-7 15,9-9 20-15,13-5 12 16,5-7 10-16,4-4-25 16,2 0-3-16,3 0-16 0,2-19 0 15,0-6-18-15,0-2-19 16,-3-4 4-16,-1-3-4 16,-3-1 6-16,0-7 16 15,-6 0-16-15,-3 2 4 16,-7 8 5-16,-3 12 22 15,-8 13 4-15,-4 7 6 16,0 0 1-16,0 2 14 16,0 25 19-16,0 11-2 15,-8 8-6-15,-4 13-7 16,-7 10 17-16,-4 9-11 0,-2 7-27 16,7-7 3-1,7-9-10-15,11-14 0 0,0-14 3 16,0-10 13-16,0-7-6 15,7-8-11-15,2-6 0 16,-2-5 1-16,-1-5-1 16,3 0-12-16,3 0-13 15,-2-21-54-15,1-8-20 16,3-7 13-16,-3-7-13 16,3-3 0-16,3-1-18 15,-3 2 0-15,3 5 86 16,-1 11 31-16,-3 8 63 15,1 9-26-15,1 5 30 16,4 4 10-16,0-1 21 16,6 1-15-16,2-1-15 0,4 0-24 15,0-4-2-15,0-4-19 16,-2-2-16-16,-6-1 1 16,-8 1-3-16,-9-4-4 15,-6 1 2-15,0-6-3 16,-6 4-5-16,-16 1-6 15,-7 5 7-15,0 6 4 16,-2 7 1-16,2 0-1 16,9 0 0-16,9 0-4 15,9 2 1-15,2 0-7 16,0 1 1-16,0-1 9 16,13 0 24-16,11-2-3 0,3 0-1 15,2 0-15-15,-2 0-1 16,-5 0-4-16,0 0 1 15,-4 0-1-15,2 9 0 16,0 9 0-16,3-3 1 16,1 1 1-16,5-3 2 15,6-6-2-15,-1-5 0 16,2-2 2-16,-5 0-2 16,-6-4-2-16,-8-14-4 15,-8-2-19-15,-9-3 13 16,0 1-1-16,0 4-16 15,-7 5 27-15,-4 7 33 16,3 1-30-16,0 5 5 0,0 0 17 16,3 2-8-16,-1 18-6 15,2 5-11-15,-2 6 0 16,4 2-10-16,2 0-64 16,0 1-36-16,0-7-92 15,0-10-137-15</inkml:trace>
  <inkml:trace contextRef="#ctx0" brushRef="#br3" timeOffset="159534.56">28712 12401 391 0,'0'0'11'0,"0"0"65"16,0 0 43-16,0 0-22 15,0 0-18-15,0 0-35 16,119-38-18-16,-106 61 8 16,-4 8-8-16,-5 2-18 15,-4 5-7-15,0 0 5 16,-6-5-6-16,-10-6 0 16,-1-7-16-16,3-6 11 15,5-8-20-15,5-4 23 16,4-2 1-16,0 0-3 15,0 0-7-15,0-15-29 16,8-3 34-16,3 4 4 16,3 6 0-16,-1 1 4 0,3 5 3 15,-1 2 6-15,6 0-4 16,3 0 14-16,1 0-10 16,4 0 2-16,0 0-3 15,-1 0-8-15,-1 0 4 16,-4 0-2-16,-7 0-4 15,-6 0 0-15,-5-12-12 16,-5 1-3-16,0 5-6 16,0 4 19-16,0 2 1 15,0 0 1-15,0 0-3 16,0 0 0-16,0 7 3 16,4 8 3-16,5-2 19 0,5-1-13 15,-1-2 12-15,5-5 4 16,-3-5-14-16,3 0 5 15,-5 0-16-15,-1-3-1 16,-8-14-8-16,-4-3-17 16,0-2-16-16,0-1 1 15,-13 1-1-15,-5 1-3 16,0 4 26-16,3 3-8 16,1 10-21-16,1 4 33 15,0 0 13-15,-1 2-2 16,5 19 4-16,5 3 23 15,4 1 3-15,0-1 7 16,0-4-3-16,0 0-3 0,11-7-8 16,2-2-2-16,1-4 7 15,6-2 2-15,-3-5-17 16,4 0-2-16,3 0 4 16,0-9-11-16,3-11 6 15,2-5-1-15,2-4-4 16,-2 1 3-16,2 5-4 15,-4 3 0-15,-6 6 8 16,-8 5 0-16,-7 8 19 16,-4 1-6-16,-2 0-6 15,0 0 9-15,0 17-23 16,0 5 8-16,2 6 3 0,6-2-6 16,0-1-1-16,5-3-4 15,3-7 2-15,3-4 5 16,0-4-5-16,-1-4-2 15,0-3-1-15,-2 0-7 16,-1-5-2-16,1-11-18 16,-3 3-9-16,1 0 9 15,-6 6-7-15,-3 5 17 16,-1 2 13-16,-2 0 3 16,0 0 1-16,0 0 17 15,4 0 5-15,-2 0 10 16,5 4-16-16,-3 3-6 15,4 0 0-15,-4-5-10 16,-1-2 7-16,-3 0-1 16,0 0-6-16,-2 0 2 0,4 0-2 15,-2 0-9-15,0-2-2 16,1-3 3-16,-3 5 4 16,0 0 3-16,0 0 1 15,0 0 15-15,0 0-7 16,0 0 1-16,0 2 4 15,0 14 16-15,9 2 7 16,2-2-1-16,3-1-4 16,1-2 3-16,1-3-16 15,-1-4-1-15,3-3 2 16,2-3-14-16,0 0 7 16,1 0-12-16,-6-12-11 0,-1-6-7 15,-4-6-25-15,-7 1-25 16,-3-1-42-16,0 4-117 15,0 7-1-15,0 10 6 16</inkml:trace>
  <inkml:trace contextRef="#ctx0" brushRef="#br3" timeOffset="160007.14">29923 12046 458 0,'0'0'314'16,"0"0"-308"-16,0 0 24 15,0 0 129-15,0 0-74 16,0 0-50-16,125 68-18 16,-94-68-15-16,-4 0-2 15,-4 0-64-15,-2-16-161 16,-6-7-403-16</inkml:trace>
  <inkml:trace contextRef="#ctx0" brushRef="#br3" timeOffset="162234.21">29954 12460 453 0,'0'0'56'16,"0"0"-33"-16,0 0 70 0,0 0 23 16,0 0-60-1,0 0-15-15,-5 75 19 0,5-49 5 16,0 1-37-16,0-2-2 15,7-3-5-15,8-2-14 16,1-2 9-16,2-5-5 16,2-1-11-16,3-6 6 15,0-4-6-15,4-2-47 16,2 0-57-16,-2 0-84 16,-4-13-45-16,-10-5-154 15</inkml:trace>
  <inkml:trace contextRef="#ctx0" brushRef="#br3" timeOffset="162772.67">29905 12465 35 0,'0'0'20'0,"0"0"30"16,0 0 51-16,0 0-28 16,0 0 7-16,0 0 19 15,-83 75-55-15,76-54-7 16,7 2-11-16,0-3 3 15,0 0 5-15,0-5-2 16,11-1-18-16,3-6 11 0,3-3 18 16,-1-3-10-16,5-2-4 15,-4 0 3-15,3 0-16 16,1-15-9-16,-4-8-7 16,-6-1-2-16,-6-2-42 15,-5-2-28-15,0 4-5 16,0-2-46-16,-14 8-26 15,-5 9-17-15</inkml:trace>
  <inkml:trace contextRef="#ctx0" brushRef="#br3" timeOffset="166351.2">17470 14172 188 0,'0'0'35'0,"0"0"-17"16,0 0 111-1,87-114-43-15,-63 79-21 0,3-3-14 16,0 0 4-16,-1-2-3 15,1 0-10-15,-2 0-3 16,-5 2-6-16,-5 6-16 16,-1 11 4-16,-8 7-10 15,1 5 3-15,-7 6-4 16,2-1-10-16,-2 4 4 16,0 0-3-16,0 0 3 15,0 0 0-15,0 0-4 16,0 4-15-16,0 10 5 15,0 11 10-15,0 4 5 16,0 9 5-16,0-2 5 16,0-3 2-16,0-2-13 0,0-11 1 15,0-2 3-15,4-7-7 16,-2-6-1-16,2-2-2 16,-2-3 2-16,-2 0 1 15,2 0 6-15,4 0 3 16,3 0-3-16,5-19 1 15,3-3 2-15,1-5-6 16,2-9 0-16,2-2-2 16,1-2 0-16,-3 6 0 15,-2 9-2-15,-10 10-1 16,-2 11 1-16,-6 4 0 16,0 0 0-16,0 0-1 0,0 0-3 15,0 0-8-15,0 19 10 16,0 6 2-16,0 9 7 15,0 2 1-15,0 0-2 16,0-7 1-16,0-12-7 16,0-6-2-16,0-6-5 15,2-3 2-15,4-2 5 16,5 0 12-16,7 0-5 16,2-16 2-16,2-1-7 15,1-1-2-15,-6-2 0 16,1 2-24-16,-5 2 4 15,-3 8 1-15,-8 8 9 16,0 0 7-16,-2 0 2 0,0 0-2 16,2 0-5-16,3 0 4 15,5 7 4-15,2 1 5 16,1-1-3-16,5-5 12 16,-3 0-8-16,1 1 4 15,0-3 0-15,-5 0-6 16,0 0 2-16,-4 0-5 15,0 0-1-15,-3 0 4 16,3 0-3-16,1 0 1 16,4-5 1-16,-3-2-2 15,-1 1 1-15,-3 2-2 16,-3 4 0-16,0 0-2 0,0 0 0 16,4 0 1-16,2 0-1 15,3 1 2-15,5 4 9 16,1-1-5-16,2-1-2 15,1-3 5-15,-3 0-6 16,-1 0 4-16,-5-5 0 16,-4-3-5-16,-5-6 0 15,-2 1-10-15,0-5-6 16,0-1-3-16,-9 4-12 16,-9-1-7-16,-6 1-6 15,-7 2-14-15,-2 4-11 16,-2 9 14-16,7 0-7 15,6 2 61-15,6 20 1 16,11 1 16-16,5 1-9 16,0 1-2-16,27-5 5 0,9-3 33 15,9-5-7-15,3-8-5 16,8-4-8-16,2 0-7 16,2-16-2-16,-6-6-11 15,-6-2 1-15,-10 3-4 16,-9 2-12-16,-11 9 7 15,-11 4-2-15,-3 6 7 16,-4 0 0-16,0 0 0 16,4 18 0-16,4 18 29 15,1 6 2-15,-1 9-4 16,-1 2-2-16,-4 7 1 16,-3 8-17-16,0 3-4 0,-18-2 5 15,-5-6-10-15,-4-17 0 16,6-15 4-16,2-11-4 15,6-12 0-15,4-6 7 16,2-2-7-16,-1-8-6 16,1-19-37-16,5-8 8 15,2-5 33-15,0-6-1 16,13-4 1-16,14-4 2 16,6 2-5-16,5-7 5 15,7-3 0-15,-1 4-4 16,-4 0-1-16,-7 9-3 15,-10 13 4-15,-7 15 3 16,-10 9 2-16,-3 12 5 0,-3 0 10 16,2 0-13-16,0 15 3 15,2 20 0-15,6 10 16 16,-6 7-8-16,0 4-7 16,-4 4 5-16,0 1-8 15,0-4-1-15,-8-1 1 16,-10-14-4-16,-1-13 2 15,4-9-4-15,-1-9 6 16,7-9-4-16,1-2 14 16,4 0-12-16,-2-4-2 15,6-20-39-15,0-8 22 16,0-3 17-16,0-1 1 0,14-5 2 16,11 4-3-1,2-6 0-15,6 2 1 0,7-4-1 16,2-4 0-16,1 1 0 15,-6 5 3-15,-5 11-2 16,-12 11-1-16,-11 13 0 16,-7 8 5-16,-2 0-5 15,4 17 5-15,0 11-5 16,8 3 21-16,3-3-14 16,-1-6-5-16,1-12-1 15,1-1-1-15,-3-7 3 16,3-2 5-16,0 0 1 15,2 0-5-15,-3-11-1 16,1-2-2-16,-7-1 0 16,-5 1-2-16,-2-7-14 0,-2-4-4 15,0-1 4-15,0-4-12 16,-4 3 7-16,-5-2 10 16,7 9 0-16,2 5 3 15,0 7 7-15,0 5 2 16,2 0 5-16,13 2-3 15,10 0 13-15,2 0-2 16,2 0-10-16,0 0 8 16,4 0-12-16,-2 0 4 15,5 0-4-15,-7 0-1 16,-2-6 0-16,-8-3-7 16,-9-1-15-16,-4 6 13 0,-6-1 9 15,0 3 8-15,0 2 5 16,0 0-8-16,-2 0 11 15,-4 0 8-15,1 0-10 16,2 23-1-16,3 5-13 16,0 13-3-16,0 8 3 15,5 4-59-15,17-2-49 16,3-8-100-16,4-12-65 16,6-17 13-16</inkml:trace>
  <inkml:trace contextRef="#ctx0" brushRef="#br3" timeOffset="166868.57">20206 13698 416 0,'0'0'75'0,"0"0"-65"15,0 0 30-15,0 0 19 16,0 0 20-16,0 0-19 15,124 40-11-15,-92-40-4 16,-5-2-25-16,-9-8-12 16,-7 4 1-16,-9-1-8 15,-2-1 11-15,0-1-12 16,-15-1-11-16,-10-1-40 0,-8 4 32 16,-1 6 15-16,0 1-18 15,6 0 4-15,10 0 14 16,9 0-6-16,7 0-60 15,2 0 27-15,0 0-8 16,0-6-37-16,21-11 46 16,8 0 42-16,5-8 10 15,4-4-5-15,2-4 3 16,-2 0 5-16,-3-1-8 16,-6 3 0-16,-10 3 0 15,-6 12-4-15,-11 7 24 16,-2 9 45-16,0 0 18 15,0 5-70-15,0 27 28 16,-5 9 25-16,5 7-18 16,0 3-1-16,0 1-32 0,3-8-20 15,13-5-2-15,1-8-43 16,3-14-41-16,7-9-8 16,0-8-7-16,2 0-23 15,-2-11-109-15</inkml:trace>
  <inkml:trace contextRef="#ctx0" brushRef="#br3" timeOffset="166988.97">20761 13562 250 0,'0'0'182'0,"0"0"-40"15,0 0-26-15,0 0-35 16,0 0-81-16,0 0-11 16,0-3-91-16,16 22-64 0,7 3-252 15</inkml:trace>
  <inkml:trace contextRef="#ctx0" brushRef="#br3" timeOffset="168000.94">21538 13507 182 0,'0'0'225'15,"0"0"-190"-15,0 0 19 16,0 0 32-16,0 0-3 15,0 0-31-15,0 44-8 16,2-20 14-16,0-2 7 16,1 3-16-16,2-1-16 15,-3-3-18-15,0 1-9 16,2-1-2-16,-2-7-1 0,1-2-2 16,-1-6-1-16,0-6-5 15,-2 0-11-15,2 0-11 16,-2 0 11-16,0 0 6 15,2 0-9-15,-2 0 19 16,0-4 0-16,0-14-9 16,0-4-2-16,0-3 6 15,0-2-2-15,0-1-11 16,0-6-10-16,0-2 0 16,0 3 5-16,6 0-3 15,2 1 20-15,1 6 6 16,3 1 0-16,-2 5 5 15,5 2-2-15,4 1 11 16,1 3 3-16,2 3 3 16,2 5 10-16,3 3-10 0,-4 3-4 15,-4 0-11-15,-1 0-5 16,-7 9 0-16,-1 6 0 16,-8 4-10-16,-2 0-8 15,0 3-3-15,-7 6 21 16,-13-7-1-16,-5 5-14 15,5-7 5-15,7-5 8 16,7-3-1-16,6-7 1 16,0-4-3-16,0 5-16 15,8-1 21-15,19 5 10 0,4 4 19 16,0-2-12 0,1 3 8-16,-8 1 4 0,-6-1-16 15,-4-1-2-15,-10 5-3 16,-2-2-7-16,-2 6 6 15,0 0 16-15,0 0-5 16,-16 1 2-16,-4-4-8 16,-4 2 5-16,-3-5 1 15,-2-1 0-15,0-2 13 16,2-1-8-16,5-3-3 16,4-2 12-16,5-3-9 15,4-2 0-15,2 1-2 16,5-3-3-16,0 0 3 15,2 0-10-15,-2 0-5 16,2 0 7-16,0 0-9 0,0 0 1 16,0 0-5-16,0 0 2 15,0 0-5-15,0 0 3 16,0 0-5-16,0 0 1 16,0 0-49-16,0 1-44 15,-7-1-167-15,-7 0-347 16</inkml:trace>
  <inkml:trace contextRef="#ctx0" brushRef="#br2" timeOffset="-208695.51">3161 15814 639 0,'0'0'211'16,"0"0"-163"-16,0 0 75 0,0 0-37 16,0 0-62-16,0 0 1 15,0 0 6-15,-5 0-10 16,5 0 10-16,0 0-1 16,0 0 2-16,0 2-8 15,0 3 1-15,0 9-2 16,-2 5-12-16,0 12 3 15,-2 12-1-15,-1 6-6 16,3 8 2-16,-2 9 0 16,2 0-5-16,-1 1 5 15,3-8-8-15,0-10 4 16,0-9-1-16,0-11-3 16,0-10 1-16,0-3-2 0,0-5-4 15,0-2 1-15,0-9-41 16,0 0-16-16,0 0-7 15,0 0-25-15,0 0-38 16,0 0-110-16,0-20-8 16</inkml:trace>
  <inkml:trace contextRef="#ctx0" brushRef="#br2" timeOffset="-208362.32">2696 16088 248 0,'0'0'169'16,"0"0"-66"-16,0 0 26 15,0 0-52-15,0 0-36 16,0 0 6-16,31-24 36 15,5 13 1-15,12-8-7 16,8 2-3-16,6-6-11 16,1 1-33-16,-7 1-4 15,-1-5-2-15,-4 5-17 16,-2-4-2-16,1 5-5 0,-6-3-4 16,1 1-17-1,-1 3-48-15,-6-4-40 0,-5 8-104 16,-10 3-114-16</inkml:trace>
  <inkml:trace contextRef="#ctx0" brushRef="#br2" timeOffset="-207845.72">3393 16400 351 0,'0'0'121'16,"0"0"-16"-16,0 0-16 15,0 0-19-15,0 0-26 16,43-129 5-16,-26 89-3 15,3-4-14-15,-2-1 6 16,2-4-10-16,-2 4-12 16,-1 7-3-16,0 5-10 15,-2 7 2-15,-4 3 2 16,-2 10-5-16,-5 2 9 16,-2 6-6-16,-2 5 10 0,0 0 8 15,0 0-8-15,0 0-15 16,0 0-10-16,0 5 4 15,3 10 6-15,3 5 6 16,2 9 7-16,0-3 21 16,1 13-8-16,-3-3-4 15,4 4-3-15,-4-1-14 16,-1 0 1-16,-1-4-6 16,-2-4-5-16,-2-2-6 15,0 0-41-15,0-8-43 16,0-2-109-16,0-10-25 15,-8-4-108-15</inkml:trace>
  <inkml:trace contextRef="#ctx0" brushRef="#br2" timeOffset="-207227.89">3484 16251 188 0,'0'0'221'16,"0"0"-158"-16,0 0 55 15,0 0 8-15,0 0-26 16,0 0-9-16,67-33-40 16,-40 21-14-16,-1 1-14 15,6 3-23-15,-3-8 0 16,-2 7-1-16,-1-5-42 0,-4 4-51 16,-2 0-14-1,-4 6-9-15,-3 4 6 0,-6 0 27 16,-3 0 28-16,1 18 56 15,-2 4 9-15,1 9 58 16,-2 5-15-16,0-6-2 16,0 1 5-16,-2-12 2 15,0-3-11-15,0-7 7 16,0-4 2-16,0-5-11 16,0 0-3-16,3-16-11 15,-1-11-30-15,0-5-7 16,2-7 0-16,2-1-3 0,-2 6-19 15,2 9-3-15,-1 10 27 16,-1 11 5-16,-2 4 9 16,0 0 1-16,3 0 6 15,2 13-7-15,4 3 23 16,2 3 5-16,3 2-8 16,2 3 10-16,1-8 2 15,4-3-4-15,-3-2-1 16,-2-2-5-16,0-9-6 15,-5 0-5-15,1 0-2 16,-6 0 2-16,3 0-1 16,-1-5 1-16,-2-14 1 0,1-15-11 15,2-2-10 1,-4-8-13-16,2 0-38 16,0 4-11-16,-3 5-16 0,4 9-51 15,-2 4-20-15,1 4-105 16,3 9-31-16</inkml:trace>
  <inkml:trace contextRef="#ctx0" brushRef="#br2" timeOffset="-207049.15">4257 15994 311 0,'0'0'99'0,"0"0"36"15,0 0 13-15,14 139-50 16,-12-106-18-16,2-2-11 15,-1-1-45-15,-1-11-13 0,0-2-11 16,0-5 0-16,-2-5-57 16,0-3-99-16,0-4-90 15,0 0-173-15</inkml:trace>
  <inkml:trace contextRef="#ctx0" brushRef="#br2" timeOffset="-206678.22">4201 15959 263 0,'0'0'115'0,"0"0"-99"15,0 0 95-15,0 0-41 16,0 0-22-16,135-13-23 0,-106 13-17 16,-3 0-8-16,0 8-3 15,-3 6-4-15,-5 7-18 16,-1-2-4-16,-5 7 29 15,-3 9-2-15,2-2 4 16,2-2 33-16,7-2-24 16,5-9 35-16,8-11-9 15,2-7-24-15,6-2 48 16,-1-2-5-16,-4-23-17 16,-7 1-16-16,-9-9-8 15,-11 1 3-15,-9 3 4 16,0-2-1-16,-13 7 22 15,-19-1-23-15,-1 3-20 16,-6 1-11-16,2 6-11 0,1 9-71 16,5 6-54-16,4 0-137 15</inkml:trace>
  <inkml:trace contextRef="#ctx0" brushRef="#br2" timeOffset="-206057.63">5505 15795 479 0,'0'0'28'15,"0"0"16"-15,0 0 112 16,-2 124-43-16,2-69-23 15,0 4-19-15,0-6-10 0,0-1-24 16,0-19-19-16,0-11-18 16,0-13 4-16,0-5 1 15,0-4-4-15,-2 0 14 16,-5-4-15-16,-4-30-15 16,-4-8-27-16,-4-7 9 15,-1-4 15-15,3-8 2 16,1 8-25-16,5 6 35 15,9 14 6-15,2 8 5 16,0 12 9-16,6 2 0 16,15 6 10-16,2 5-12 15,4 0-2-15,-2 0 6 16,-3 21-14-16,-2 3 0 16,-4 5 2-16,-5 0-4 15,-9 1 6-15,-2-5-6 0,0 0 1 16,-7 0 11-16,-10-6-10 15,-3-5-2-15,2-2-16 16,2-7-59-16,0 0-61 16,8-5-68-16,3 0-100 15</inkml:trace>
  <inkml:trace contextRef="#ctx0" brushRef="#br2" timeOffset="-205807.36">5779 15894 559 0,'0'0'41'0,"0"0"69"16,0 0 44-16,0 121-70 15,0-83-48-15,0-9-2 16,0-2-22-16,0-8-11 15,0-5-1-15,3-8-39 16,-1-3-80-16,2-3-50 16,-2 0-49-16,5-13-98 15</inkml:trace>
  <inkml:trace contextRef="#ctx0" brushRef="#br2" timeOffset="-205493.23">5950 15863 483 0,'0'0'76'0,"0"0"-4"16,0 0 102-16,0 145-43 16,0-119-83-16,12-3-3 15,1-3 10-15,-2-11-11 16,5-2-3-16,-3-2-2 15,5-5-7-15,3 0 5 0,-2-5-1 16,6-15-15 0,-7-5 0-16,-3 1-9 0,-4-7-4 15,-6-3-8-15,-1-2-3 16,1-4-34-16,-3 7-32 16,-2-7-29-16,0 9-90 15,0 11-143-15,0 9-226 16</inkml:trace>
  <inkml:trace contextRef="#ctx0" brushRef="#br2" timeOffset="-205268.38">6013 15611 699 0,'0'0'132'16,"0"0"-129"-16,0 0 109 16,0 0 3-16,0 0-85 15,154-104-24-15,-109 80-6 16,5-1-66-16,0-2-204 16,-6 14-255-16</inkml:trace>
  <inkml:trace contextRef="#ctx0" brushRef="#br2" timeOffset="-204312.27">7577 15651 392 0,'0'0'103'16,"0"0"-90"-16,0 0 100 0,0 0-12 16,0 0-70-1,0 0 38-15,-22 99 17 0,2-54-21 16,-11 3-3-16,-2 3-18 15,-4-1-22-15,-3-10 2 16,3-7-14-16,3-8-6 16,7-7 0-16,3-14-4 15,3-4 0-15,6 0-23 16,-3-25-58-16,3-6 17 16,4-9 4-16,4-3-3 15,5 1 33-15,2 2 16 16,0 11-8-16,0 5 13 0,4 6 9 15,12 7 9 1,-1 9 0-16,5 2 9 0,7 0 9 16,4 15 19-16,7 16 22 15,5 7-16-15,-3 4 9 16,2-2 2-16,-4-2-6 16,-7-2-10-16,-2-6 0 15,-9-11-16-15,-7-7-10 16,-1-8-17-16,-8 1-2 15,-2-5-2-15,0 0-17 16,1 0-54-16,1 0-42 16,6 0-103-16,0 0-132 15</inkml:trace>
  <inkml:trace contextRef="#ctx0" brushRef="#br2" timeOffset="-203778.84">7987 15647 618 0,'0'0'49'0,"0"0"-14"16,0 0 124-16,0 0-35 16,0 0-81-16,0 0-14 15,12 15 14-15,9 9 26 16,8 5-22-16,8 1-7 16,0 1 0-16,3-2-3 15,-2 1-8-15,-5-11-14 16,-4-3-2-16,-6-1-13 15,-10-6 2-15,-6-2-2 16,-5-2-3-16,-2-5 1 16,0 3-6-16,0 3-4 15,-9 7 2-15,-13 5 9 0,-7-1 1 16,-7 4 0 0,-2-6 0-16,2-1 0 15,1-3 3-15,8-2 0 0,8-5 7 16,0 1 0-16,6-3 7 15,6 2-5-15,5-4-11 16,0 0-1-16,2 0-9 16,0 0-27-16,0 0-27 15,0 5-46-15,0-1-80 16,6-1-153-16,10 1-200 16</inkml:trace>
  <inkml:trace contextRef="#ctx0" brushRef="#br2" timeOffset="-203242.57">8776 15863 420 0,'0'0'381'16,"0"0"-379"-16,0 0 46 0,0 0 102 16,0 0-73-16,0 0-41 15,49-44-1-15,-25 15-6 16,1-9-3-16,-1 1-8 15,-1-8-7-15,-1 0-6 16,-4 2-4-16,-5 8 3 16,-4 2-4-16,-2 8 4 15,-3 7-1-15,-2 11-2 16,-2 5 11-16,0 2 7 16,0 0-3-16,0 0-16 15,0 9-18-15,0 18 18 16,0 11 2-16,0 6 9 15,0 8 11-15,0-7-7 16,0-1-3-16,0-4-2 16,0-2-9-16,2-2-1 0,1-10 0 15,-3 1-21-15,0-5-29 16,0-2-22-16,0-4-21 16,-5-3-93-16,-10-4-46 15,-5-5-15-15,-5-2-66 16</inkml:trace>
  <inkml:trace contextRef="#ctx0" brushRef="#br2" timeOffset="-203201.28">8776 15863 42 0</inkml:trace>
  <inkml:trace contextRef="#ctx0" brushRef="#br2" timeOffset="-203062.4">8776 15863 42 0,'56'111'272'0,"-61"-111"-67"0,5 0-46 0,0 0-6 15,0 0-23-15,0 0-58 0,7 0-8 16,12 3 23 0,6 0-16-16,4-3-16 15,4 0-11-15,3 0-20 0,0 0-21 16,2 0-3-16,-2-10-26 15,1 8-70-15,1-3-62 16,3 5-263-16,-2 0-140 16</inkml:trace>
  <inkml:trace contextRef="#ctx0" brushRef="#br2" timeOffset="-202409.37">10360 15567 327 0,'0'0'39'0,"0"0"49"0,0 0 66 16,0 0-59-16,0 0-42 15,0 0 8-15,-20 4-18 16,16 23 28-16,-4 16 32 16,2 7-42-16,0 11 2 15,-1 1-14-15,3-1-12 16,-2-6-11-16,4-5-21 15,0-13-2-15,0-10-3 16,2-9-10-16,0-11-27 16,0-3-22-16,-4-4-29 15,-5 0-43-15,-3-18-57 16,-9-8-396-16</inkml:trace>
  <inkml:trace contextRef="#ctx0" brushRef="#br2" timeOffset="-202223.07">10031 15696 534 0,'0'0'26'16,"0"0"23"-16,0 0 106 15,0 0-28-15,0 0-29 16,160-2-16-16,-112-5-47 16,6 1-16-16,-2-10-16 15,-6 7-3-15,-3 0-25 16,-8 4-98-16,-6 5-100 15,-6 0-78-15</inkml:trace>
  <inkml:trace contextRef="#ctx0" brushRef="#br2" timeOffset="-201844.79">10574 16024 375 0,'0'0'127'16,"0"0"-77"-16,0 0 92 15,0 0-7-15,0 0-61 16,0 0-6-16,82-80-30 16,-63 42-3-16,-2-2-17 0,1 0 4 15,1-7-11 1,-2 2-7-16,3-2 1 0,-5 9-2 16,-4 9-1-16,-2 15 1 15,-4 9 0-15,-5 5 12 16,0 0 6-16,0 0-21 15,0 15-3-15,2 15 3 16,2 10 14-16,3 1 9 16,0 4-12-16,0-3 4 15,-1-2-6-15,-4-9-9 16,0 3 4-16,-2-7-4 16,0-5-34-16,0-1-34 15,0-11-71-15,-4-1-87 16,-9-9-15-16,-5 0-125 15</inkml:trace>
  <inkml:trace contextRef="#ctx0" brushRef="#br2" timeOffset="-201395.72">10688 15910 390 0,'0'0'68'0,"0"0"-17"16,0 0 91-16,0 0-57 15,0 0-54-15,0 0-18 16,131-71-10-16,-98 58 1 15,-2 1-4-15,-4 8 0 16,-2 4-1-16,-5 0 4 16,-5 4-6-16,-5 18 8 15,-1 5 10-15,-5 4 38 0,-2 0-5 16,-2-3-19 0,0-11-6-16,0-7-12 0,0-6 11 15,0-4-2-15,2 0-7 16,2 0 3-16,1-16 30 15,0-8-35-15,-1-1-11 16,5-4-3-16,-5 9 3 16,3 4 0-16,2 7-1 15,-2 3 1-15,-1 6 7 16,3 0 5-16,1 0 8 16,3 0-4-16,5 4 11 15,1 12 4-15,6 0-5 16,-5-6 1-16,2-1-2 15,-6-4-5-15,-3-5-2 0,-1 0-3 16,-2 0 5-16,1-18-20 16,3-9-3-16,-1-11-62 15,1-2-64-15,-3 5-152 16,-3-5-129-16</inkml:trace>
  <inkml:trace contextRef="#ctx0" brushRef="#br2" timeOffset="-201210.09">11421 15712 569 0,'0'0'63'0,"0"0"69"15,0 0 66 1,0 0-74-16,24 142-57 0,-21-117-49 16,-1-5-15-1,-2-4-3-15,0-3-5 0,0-2-42 16,-5-6-78-16,-15-3-87 15,-7-2-99-15,-4 0-154 16</inkml:trace>
  <inkml:trace contextRef="#ctx0" brushRef="#br2" timeOffset="-200912.8">11358 15677 419 0,'0'0'37'0,"0"0"63"16,0 0-13-1,132-12-26-15,-93 12-28 0,2 7-25 16,-10 11-3 0,-4 13 28-16,-5-2-20 0,-2 7 8 15,1-6 19-15,0-5-4 16,4-5-8-16,2-11 17 16,2-4-15-16,-5-5 12 15,1 0-10-15,-5-12-7 16,-6-10-8-16,-8-5-11 15,-6-1-6-15,0-1 0 16,-4-3-11-16,-23-2-11 16,-4 8-28-16,-3 7-31 15,5 10-62-15,5 9-115 0</inkml:trace>
  <inkml:trace contextRef="#ctx0" brushRef="#br2" timeOffset="-200312.46">12586 15462 677 0,'0'0'107'0,"0"0"-106"15,0 0 38-15,-2 160 67 16,2-105-65-16,0-15-3 15,-2-2-21-15,2-12-1 16,-3-6 0-16,3-11-8 16,0-5 1-16,0-4-6 15,-2 0 8-15,-1 0 6 16,-3-4-17-16,-3-20-2 0,-2-10-26 16,0-1 10-1,-2-10 12-15,3-5-12 0,4-1 10 16,6 7-2-16,0 6-11 15,4 13 18-15,16 13 3 16,1 5 1-16,0 5 14 16,0 2 3-16,-1 0 4 15,0 6 6-15,-9 12-16 16,-2 4 3-16,-5 3 5 16,-4 1-5-16,0 1-3 15,0 3-11-15,-8-16 5 16,-11 7 0-16,4-6-3 15,-1-2-3-15,1-3-32 16,3-3-36-16,4-7-71 0,6 0-113 16,2 0-99-16</inkml:trace>
  <inkml:trace contextRef="#ctx0" brushRef="#br2" timeOffset="-200072.89">12900 15551 688 0,'0'0'35'0,"0"0"62"0,0 0 111 16,11 126-97 0,-9-93-52-16,-2 2-11 0,0-4-22 15,0-2-21-15,0-4-5 16,0-5-13-16,0-9-47 15,0-2-30-15,0-9-79 16,0 0-110-16,0 0-123 16</inkml:trace>
  <inkml:trace contextRef="#ctx0" brushRef="#br2" timeOffset="-199778.87">13089 15529 442 0,'0'0'224'0,"0"0"-203"0,0 0 97 16,0 120 56-16,3-87-88 15,7 2-20-15,4-7-11 16,1-8-14-16,1 1-10 16,2-12 8-16,2-5-3 15,0-2-9-15,0-2 8 16,2 0-8-16,-1 0-13 15,1-15-2-15,2-14-12 16,-3-7-11-16,-1-3-19 16,-7-5-33-16,-5-2-15 15,-5 8-26-15,-3 7-28 16,0 15-74-16,-11 7-119 0</inkml:trace>
  <inkml:trace contextRef="#ctx0" brushRef="#br2" timeOffset="-199519.96">13297 15273 924 0,'0'0'88'0,"0"0"-67"16,0 0 95 0,0 0-21-16,0 0-53 0,127-54-23 15,-85 34-19-15,-5-4-7 16,-4-3-64-16,-8 10-110 16,-4-2-403-16</inkml:trace>
  <inkml:trace contextRef="#ctx0" brushRef="#br2" timeOffset="-198746.2">14519 15433 483 0,'0'0'205'16,"0"0"-200"-16,0 0 25 15,0 0 44-15,0 0-34 16,-117-20-11-16,84 31-18 15,-4 17 4-15,4 3 17 16,2 9 23-16,9-5-6 16,8 8-35-16,10-3 13 15,4 0-10-15,0-11-14 16,25-3 13-16,8-3 10 16,5-6 7-16,-5-3 7 15,-4 0-15-15,-9-4-6 16,-9-5-5-16,-9-1-13 15,-2 3-2-15,0-7 1 0,0 5 0 16,-8-1 4 0,-17 2 1-16,-6 3-1 0,-5-4-4 15,-3-1-16-15,2-1-16 16,4-1-15-16,7-2-40 16,10 0-80-16,9 0-77 15,7-14-172-15</inkml:trace>
  <inkml:trace contextRef="#ctx0" brushRef="#br2" timeOffset="-198379">14560 15870 364 0,'0'0'160'0,"0"0"-157"0,0 0 74 16,0 0 36-16,0 0-49 15,0 0-5-15,100-109-24 16,-75 63-10-16,0-7 17 16,-4 2-12-16,2-4-8 15,-3 6-7-15,0 9 2 16,-2 11-1-16,-5 11 12 16,-2 11-8-16,-6 7 3 15,-5 0 8-15,2 0-15 16,0 0-15-16,2 30 6 0,3 10-5 15,-2 10 27 1,-3 14-14-16,0-5-4 16,1 6-3-16,-3-16-8 0,0-5-11 15,0-13-33-15,0-8-15 16,0-10-67-16,-10-6-109 16,-5-7-51-16</inkml:trace>
  <inkml:trace contextRef="#ctx0" brushRef="#br2" timeOffset="-197562.27">14693 15725 503 0,'0'0'143'0,"0"0"-127"0,0 0 108 16,0 0 1-16,0 0-83 15,150-17-20-15,-110 10-13 16,-3-4-9-16,-2 3 0 15,-12 7-33-15,-2 1-22 16,-8 0 4-16,-1 0-3 16,-4 10 13-16,-4 9 16 15,1 3 24-15,0 3 1 16,-5-3 1-16,0-2-1 16,0-3 2-16,0-3 4 15,0-9-6-15,0-5 30 16,-3 0 28-16,3 0 7 15,0-5-15-15,0-20-50 0,0-6 10 16,0-2-9 0,0-7 4-16,23-1-3 0,6 3 1 15,4 8-3-15,0 9 9 16,-6 6 4-16,-4 10-8 16,-8 5-5-16,-10 0-2 15,-1 5-28-15,-4 17-11 16,0 3 30-16,-7 4 11 15,-10 1 3-15,1-2 6 16,-2-1-6-16,10-3-1 16,2-6 12-16,4 2 27 15,2-2 8-15,0-1-1 16,0-1-3-16,2-5-6 0,12 2-5 16,4-1 1-16,0-3-12 15,2-3-3-15,2 1-15 16,-2-5-2-16,5 2-3 15,-4-4 0-15,2 0-28 16,0 0-4-16,-3-4-13 16,-1-7-18-16,-3-2 20 15,0-3 13-15,-3-8 8 16,-2-5 20-16,0-3 2 16,3-12 5-16,-1-9-2 15,3 1 0-15,-5 3 4 16,3 5-5-16,-6 17 2 15,-1 14 21-15,-3 4 2 16,-4 6 2-16,0 3-7 0,2 0 3 16,0 0-4-16,6 12-18 15,0 7 13-15,3 6 18 16,1 4-13-16,-3 7 5 16,-1-1-14-16,1 3-11 15,-2 2 2-15,-2-4-3 16,-5-3-10-16,0-3-27 15,0-4-31-15,0-13-25 16,-5-2-29-16,-6-6-67 16,-4-5-170-16</inkml:trace>
  <inkml:trace contextRef="#ctx0" brushRef="#br2" timeOffset="-197388.26">15447 15745 521 0,'0'0'239'0,"0"0"-216"16,0 0 150-16,0 0-42 16,0 0-78-16,140 0-27 15,-109 0-22-15,-6 0-4 16,-5-13-42-16,-7 2-73 16,-4-2-135-16,-9-5-206 15</inkml:trace>
  <inkml:trace contextRef="#ctx0" brushRef="#br2" timeOffset="-197212.54">15736 15270 733 0,'0'0'55'0,"0"0"-46"15,0 0 134-15,143-66-39 16,-107 48-96-16,-5 3-8 15,-2 3-101-15,-10 3-180 16</inkml:trace>
  <inkml:trace contextRef="#ctx0" brushRef="#br2" timeOffset="-196507.82">16786 15357 357 0,'0'0'106'0,"0"0"-40"16,0 0 47-16,0 0-44 16,0 0-44-16,0 0 78 15,-2 119 16-15,2-59-34 16,0 7-7-16,2-2-26 15,-2-8-26-15,0-10-14 0,0-14-7 16,0-8-2-16,0-14-6 16,0-7 3-16,2-4-32 15,0 0-18-15,-2 0-41 16,0-15-70-16,0-20-28 16,0-5-46-16,-13-5-72 15</inkml:trace>
  <inkml:trace contextRef="#ctx0" brushRef="#br2" timeOffset="-196328.67">16705 15389 197 0,'0'0'256'0,"0"0"-134"15,0 0 11-15,0 0-21 0,0 0-10 16,0 0 9 0,168-5-7-16,-112 5-39 0,-8 0-38 15,-9 0-27-15,-11 0 0 16,-8 0 0-16,-6 0-53 15,-10 0-63-15,-4 0-138 16,-2 14-178-16</inkml:trace>
  <inkml:trace contextRef="#ctx0" brushRef="#br2" timeOffset="-196162.28">16788 15576 331 0,'0'0'123'0,"0"0"25"15,133 0 18-15,-86-9-79 16,-2-2-50-16,-9 2-37 16,-10 9-15-16,-10 0-93 15,-9 4-99-15,-5 16-194 16</inkml:trace>
  <inkml:trace contextRef="#ctx0" brushRef="#br2" timeOffset="-195860.39">17080 15830 321 0,'0'0'139'16,"0"0"-90"-16,0 0 73 0,84-143-38 15,-55 94-38 1,-2-2-24-16,0 0 11 0,-4 7 4 16,-4 5 0-1,-1 13 13-15,-7 12-12 0,-4 6 12 16,-4 6-4-16,-3 2-16 15,4 0-6-15,0 6-12 16,3 23 1-16,3 4 16 16,0 14-9-16,-1 6 0 15,-5 8-12-15,-2-3-8 16,0-7 0-16,-2-13-22 16,0-7-26-16,0-18-23 15,0-1-88-15,0-11-39 16,-10-1 59-16,-9 0-108 15</inkml:trace>
  <inkml:trace contextRef="#ctx0" brushRef="#br2" timeOffset="-195428.7">17243 15651 131 0,'0'0'276'16,"0"0"-196"-16,0 0 51 16,0 0 34-16,0 0-31 15,0 0-33-15,56-14-20 16,-19 14-37-16,9 0-25 15,10 0-11-15,2 0-6 16,5 0-4-16,-1-15-1 16,-4-1-20-16,0-5-7 15,-8 3-43-15,-8-7 1 0,-11 6-33 16,-11 3-18 0,-13-4 45-16,-7 2 37 0,0 7 27 15,-23-2 3-15,-8 6 8 16,-5 7 3-16,-3 0 38 15,2 0 2-15,2 20 14 16,8 5 15-16,5 3-16 16,8 8 21-16,6-3-10 15,8 3 2-15,0-5-6 16,0-1-11-16,8-6-5 16,13-4-20-16,1-9 1 15,4-2-2-15,1-2-18 16,2-5 1-16,-2-2-6 15,2 0-37-15,-2 0-28 0,0-18-63 16,-1-2-102-16,-2-5-46 16,1-6-260-16</inkml:trace>
  <inkml:trace contextRef="#ctx0" brushRef="#br2" timeOffset="-195220.4">18078 15429 503 0,'0'0'67'0,"0"0"-2"16,0 0 131-16,0 0-52 16,16 144-37-16,-14-97-35 15,-2-5-29-15,2-3-16 16,-2-13-12-16,0-1-14 0,0-7 0 16,0-2-1-16,0-10-39 15,0-1-27-15,5-5-80 16,3 0-113-16,8-2 4 15,2-21-120-15</inkml:trace>
  <inkml:trace contextRef="#ctx0" brushRef="#br2" timeOffset="-194911.87">18365 15443 387 0,'0'0'81'15,"0"0"-44"-15,0 0 132 0,0 0-43 16,-33 115-35-16,33-81 4 16,-2-8-10-16,2 2-14 15,0-2-5-15,0-4-20 16,0-1-5-16,8-4 1 16,4 1-14-16,1-3-3 15,1-4-11-15,-1 3-11 16,1-12-3-16,-1 3-1 15,0-3-1-15,5-2-16 16,2 0-33-16,4 0-14 16,1-9-15-16,2-11-38 15,-1-5-92-15,1-8-48 0,-2-2-114 16</inkml:trace>
  <inkml:trace contextRef="#ctx0" brushRef="#br2" timeOffset="-194579.38">18702 15433 314 0,'0'0'248'0,"0"0"-243"16,0 0 63-16,0 0 88 16,0 0-61-16,-65 130-11 15,63-96-16-15,2-13 6 16,0 3-19-16,0-1-17 15,0-6-8-15,14-3-5 0,5 0 2 16,2-3 2-16,3-2-1 16,2 2-3-16,-1-7-11 15,0-4-10-15,-3 0 2 16,-2 0-5-16,0 0-1 16,-2 0-21-16,0-4-27 15,-7-5-13-15,0-2-9 16,-7-5-33-16,-4-3-61 15,0-7-81-15,0 4-117 16</inkml:trace>
  <inkml:trace contextRef="#ctx0" brushRef="#br2" timeOffset="-194418.07">18733 15587 283 0,'0'0'211'16,"0"0"-205"-16,0 0 75 15,0 0 13-15,0 0-59 16,0 0-33-16,101-11-2 16,-99 2-64-16,-2-4-26 15,0-1-85-15,0 1-77 16</inkml:trace>
  <inkml:trace contextRef="#ctx0" brushRef="#br2" timeOffset="-194274.1">18733 15587 26 0,'37'-113'159'15,"-45"108"54"-15,6 5-49 16,2-2-25-16,0 2-11 15,0-3-22-15,0 3-39 0,6 0-12 16,15 0 5-16,1 0-8 16,7 0-30-16,7 0-16 15,6 0-6-15,7-12-40 16,5 3-78-16,-4-7-275 16</inkml:trace>
  <inkml:trace contextRef="#ctx0" brushRef="#br2" timeOffset="-193708.72">19885 15365 507 0,'0'0'42'16,"0"0"-35"-16,0 0 102 15,-130 13 9-15,104 7-47 16,4 0-4-16,11 5-14 16,8 1-22-16,3 3 7 15,0 0-7-15,22-2-2 16,5-3 1-16,5-1 0 15,-3-2-6-15,-3-5-6 16,-8-3-4-16,-4 4-7 16,-12-4-7-16,-2-3 0 0,0 4 2 15,0 2 2 1,-18-3 6-16,-2-2-8 0,-5-1-2 16,1-6-12-1,3-2-26-15,2-2-8 0,3 0-28 16,5 0-32-16,7-9-87 15,4-9-67-15,0 1-7 16</inkml:trace>
  <inkml:trace contextRef="#ctx0" brushRef="#br2" timeOffset="-193379.55">20063 15429 551 0,'0'0'52'0,"0"0"16"0,0 0 52 15,-40 122 4-15,40-91-46 16,0-2-4-16,4-3-13 16,10-7-16-16,1-3 8 15,4 2-10-15,-4-3-11 16,3-10-1-16,-3 2-11 15,1-3-8-15,-3-4-3 16,-3 0-9-16,0 0 0 16,-1 0-18-16,-1 0-24 15,2 0-17-15,-1-6-24 0,0-8-36 16,-2-5-61 0,-3 2-105-16,-4 1-61 0</inkml:trace>
  <inkml:trace contextRef="#ctx0" brushRef="#br2" timeOffset="-193193.31">20050 15536 57 0,'0'0'543'0,"0"0"-539"16,0 0 79-16,0 0 58 15,0 0-36-15,0 0-25 16,102 15-43-16,-88-12-30 15,-3-3-7-15,-5 0-16 0,0 0-73 16,-4-3-115 0,-2-12-193-16</inkml:trace>
  <inkml:trace contextRef="#ctx0" brushRef="#br2" timeOffset="-192713.03">20050 15536 346 0,'85'-136'100'15,"-64"129"-87"-15,6 1 81 16,7 1-37-16,4 2-32 16,4-1-3-16,0 4-21 15,-1 0-1-15,-6 0-5 16,-6 0-28-16,-6 12 8 0,-8 4-9 16,-4 3 15-16,-4 4 19 15,-2 3 4-15,-5 5 12 16,0 3 11-16,0 3 4 15,0 6-3-15,-3-12 2 16,-6 3-1-16,2-14-2 16,3-4-8-16,2-8 6 15,2-8 10-15,-2 0 2 16,2 0 10-16,0-10-1 16,0-14-46-16,0-7-1 15,0-9-5-15,4-4 6 16,16-5 1-16,7 5-1 15,5-1-5-15,1 14 3 16,-2 8 2-16,0 8 11 16,-4 11 7-16,-8 2 10 0,-5 2-8 15,-9 0-5-15,-3 0 3 16,-2 12-14-16,0 6 4 16,0-2 6-16,-16 4-5 15,-4-2 0-15,0-1-7 16,0 2-2-16,0-4-64 15,2-2-94-15,1-1-138 16</inkml:trace>
  <inkml:trace contextRef="#ctx0" brushRef="#br2" timeOffset="-192161.49">20843 15795 600 0,'0'0'169'0,"0"0"-127"16,0 0-42-16,0 0 139 16,0 0-120-16,15-118 2 15,6 73-6-15,1-9 6 16,0 3 12-16,5-5-5 15,-3 3-3-15,3 4-11 16,0 9-4-16,-2 9-1 16,-4 13 6-16,-7 6-3 0,-5 8-3 15,-5 4 2 1,-1 0 5-16,3 13-13 0,1 18 5 16,2 14 14-1,-2 5-2-15,-3 5 2 0,-2 3-10 16,-2-3-11-16,0-4 2 15,0-5-3-15,0-13-19 16,-4-9-22-16,-5-8-34 16,-2-7-44-16,-7-4-67 15,-2-5-70-15,-6 0-294 16</inkml:trace>
  <inkml:trace contextRef="#ctx0" brushRef="#br2" timeOffset="-191612.32">20916 15563 585 0,'0'0'7'0,"0"0"70"16,0 0 54-16,137 0-63 15,-89 0 3-15,2 0-36 16,-6-2-4-16,-9-1-1 16,-6 3-15-16,-6 0-6 15,-10 5-6-15,-3 12-1 16,-6 4 0-16,-2 0-2 15,-2 3 0-15,0-2 4 16,0-8-3-16,0-5-1 16,0-4-1-16,0-5 1 15,0 0 9-15,-2 0 18 0,-2-15-19 16,1-15-8 0,3-3 0-16,0-7 0 0,5-7 0 15,17 3 1-15,4 2-1 16,7 4-3-16,4 10 3 15,-4 12 0-15,-2 6 0 16,-11 10 0-16,-6 0 0 16,-10 0-10-16,-4 12-10 15,0 12 2-15,0 5 18 16,-18 0 1-16,-4 2 2 16,2-2 1-16,-1 0-1 15,6-2-2-15,5-5 19 16,2-1 21-16,8 0 9 15,0-1 3-15,0 1-12 16,0-7-3-16,0 0-8 0,10-5-7 16,3 1-9-16,0-4-8 15,3-2-2-15,-1-4-4 16,3 0-35-16,5 0-30 16,1-10-44-16,0-15-48 15,3-5-93-15,2-5-155 16</inkml:trace>
  <inkml:trace contextRef="#ctx0" brushRef="#br2" timeOffset="-191195.3">21772 15382 376 0,'0'0'165'16,"0"0"-161"-16,0 0 52 15,-29 141 112-15,25-108-73 16,2-4-21-16,0-3-31 15,-1-10-14-15,3-6 0 16,-2-9-6-16,2-1-7 16,0 0-12-16,0 0 5 15,0 0 7-15,0-22-16 16,2-12-1-16,9-6-4 16,5-4 5-16,2-5 3 15,4 0-3-15,1 6 0 0,0 15 1 16,-2 3 0-1,-5 10 13-15,-8 11 13 0,-1 4 8 16,-3 0-2 0,1 0-14-16,2 19 6 0,2 11 6 15,-1 3-8-15,-1 9 16 16,2 2-5-16,-4 5-22 16,-5 0-9-16,0-2-3 15,0-3-4-15,0-4-20 16,-12-7-32-16,-3-16-29 15,-3-4-36-15,0-13-109 16,-2 0-83-16</inkml:trace>
  <inkml:trace contextRef="#ctx0" brushRef="#br2" timeOffset="-190577.59">21739 15511 489 0,'0'0'330'0,"0"0"-316"15,0 0 101-15,0 0 18 16,0 0-75-16,140 22-16 16,-97-22-40-16,-4 0-2 15,3-10-27-15,-3-6-33 16,-6 1-52-16,-8 6-81 16,-10 4 9-16,-4 3 44 15,-8 2 73-15,-3 0 26 16,0 0 41-16,0 17 88 15,0 6 18-15,0 3-21 16,0 3-12-16,0-3-13 0,-7-7 6 16,2-8-29-16,1-1 20 15,0-10 5-15,4 0-12 16,0 0-3-16,0 0-16 16,0 0-2-16,0-26-9 15,0-5-17-15,17-2 0 16,3-5 3-16,5 5-1 15,6 4 3-15,0 4-6 16,3 6 0-16,-5 5-2 16,-7 9-2-16,-7 3 2 15,-6 2-2-15,-6 0-8 16,-3 0-2-16,0 5-5 0,0 15 12 16,-18 4 5-16,2 3 1 15,-6 4 9-15,0 3-3 16,4-3 9-16,0 0 12 15,8-5 11-15,2 0 2 16,6-3 8-16,-2-6-12 16,4-3 1-16,0 3-10 15,0-8-16-15,8-1-3 16,8-1-9-16,7-3 0 16,6 1-2-16,6-5-2 15,1 0-16-15,4 0-20 16,-3-9-37-16,0-13-10 15,-6-6-17-15,-7-5-104 16,-4-5-57-16,-5-2-43 16</inkml:trace>
  <inkml:trace contextRef="#ctx0" brushRef="#br2" timeOffset="-190045.28">22572 15611 212 0,'0'0'76'0,"0"0"-66"16,0 0 23-16,0 0-7 0,0 0-26 15,0 0-34 1,65-64-77-16,-65 44 24 0,0-5 87 16,-15 6 16-16,1-2 44 15,3 2 59-15,3 3 76 16,8 7-94-16,0 0 28 16,0 5 50-16,0 4-39 15,0 0-44-15,0 0-40 16,6 0-11-16,13 0 19 15,4 2-23-15,1 4-9 16,8-6-21-16,-1 0-11 16,4 0-44-16,5 0-88 15,-4-4-241-15</inkml:trace>
  <inkml:trace contextRef="#ctx0" brushRef="#br2" timeOffset="-178195.54">22657 15360 128 0,'0'0'17'0,"0"0"24"16,0 0 61-16,0 0-30 15,0 0-17-15,0 0 13 16,0 0-4-16,0 0-10 0,0 0-5 15,0 0 0-15,0 0-12 16,0 0-16-16,-2 0-2 16,-3 7-18-16,5 0 1 15,-3-3 6-15,1 2-3 16,-2 3 9-16,2 1 13 16,0 5-3-16,-3 0-6 15,1 5 4-15,0 1-3 16,2 3-2-16,-2 5-7 15,2-2-3-15,2 1 9 16,-2 6-3-16,2-9-1 16,0-1 15-16,0 1-6 0,0-5-3 15,0-3-4-15,0 1 1 16,4-4-3-16,4-3-3 16,-2 0 7-16,1 0-3 15,-1-2 0-15,4 4 0 16,1-6-8-16,2 2 10 15,3-3 1-15,-1-1-6 16,-1-1-1-16,-3 1-1 16,2-5-3-16,-2 0-3 15,2 0-1-15,3 0-1 16,2 0 3-16,2 0-1 16,-2 0-1-16,-3 0-1 15,-3 0-3-15,-3 0-19 16,-3 0-3-16,-2-5-11 0,1 3-29 15,0-2-42-15,-1-5-28 16,-2 2-46-16,-2-2-172 16</inkml:trace>
  <inkml:trace contextRef="#ctx0" brushRef="#br2" timeOffset="-177785.85">22616 15601 101 0,'0'0'198'0,"0"0"-147"16,0 0 46-16,0 0 55 16,0 0-67-16,0 0-24 15,2-4-1-15,14 4 14 0,3 0-14 16,-2 0-10-16,3 0-6 15,2 0-25-15,-2 0-11 16,1 0-6-16,0 0-2 16,2 0-19-16,6 0-88 15,2-5-73-15,5 0-64 16,0 3-223-16</inkml:trace>
  <inkml:trace contextRef="#ctx0" brushRef="#br2" timeOffset="-176961.04">23964 15801 118 0,'0'0'227'15,"0"0"-166"-15,0 0 24 16,0 0 45-16,0 0-63 0,0 0-62 16,9-56 26-16,3 28 10 15,3-3-15-15,-3-6 4 16,1-1-12-16,1-2-11 16,-1-4-2-16,5 0-2 15,-3-6-4-15,5-4 1 16,0 4-6-16,2 6 2 15,-1 5-5-15,-6 12 8 16,-1 7-1-16,-6 5 2 16,-1 6 2-16,-3 5 0 15,-2 4 1-15,-2 0-3 16,2 0-4-16,2 0-4 16,-2 0 0-16,2 0 4 15,0 4 4-15,1 9 4 16,-1 1-2-16,2 5 9 0,2 4 1 15,-4 8 1-15,0 2 14 16,-1 7-8-16,-1 1 5 16,0-1-7-16,0 0-7 15,0 0-7-15,0-2-1 16,1-3-2-16,-3-1 0 16,0-4 0-16,0-4 0 15,0-2-9-15,0-5-33 16,0-7-21-16,0-3-42 15,0-4-44-15,0-1-67 16,0-4-80-16</inkml:trace>
  <inkml:trace contextRef="#ctx0" brushRef="#br2" timeOffset="-176659.52">24132 15578 98 0,'0'0'179'15,"0"0"-106"-15,0 0 32 16,0 0 30-16,0 0-24 16,0 0-65-16,-5-11-12 15,5 7-3-15,0 4 4 16,0 0 6-16,0-2 1 16,2 2 2-16,8-3 4 15,-2 3-18-15,3 0 3 0,-1 0-17 16,0 0-2-16,4 0-10 15,-3 0-3-15,2 0 0 16,-1 0-1-16,-4 0-1 16,3 0-16-16,1 0-42 15,5 0-56-15,2 0-66 16,3 0-153-16</inkml:trace>
  <inkml:trace contextRef="#ctx0" brushRef="#br2" timeOffset="-176076.82">24822 15622 232 0,'0'0'259'15,"0"0"-250"-15,0 0 10 16,0 0 78-16,0 0-1 16,0 0-16-16,61 3-4 15,-41 4-13-15,2-7 13 16,2 0-22-16,1 0-24 0,0 0-1 15,-2 0-9-15,2-14-11 16,-2-3-5-16,-5 1-4 16,-5-2 0-16,-2 2-10 15,-6-6-10-15,-1 4-7 16,-4-6 0-16,0 4-10 16,0 0 0-16,0 4-30 15,-16 5 21-15,1 9 38 16,-3 2-2-16,1 0 10 15,-4 0 5-15,1 0 8 16,0 11 12-16,4 7 3 16,3 2 8-16,4 0 1 0,2 2 1 15,5 0-12-15,2 1-11 16,0-1 9-16,0 0-10 16,11-4-9-16,9-2-3 15,5-2-2-15,4-4-4 16,7-10-39-16,6 0-40 15,11 0-85-15,7 0 12 16,7 0 16-16,5 0-269 16</inkml:trace>
  <inkml:trace contextRef="#ctx0" brushRef="#br2" timeOffset="-175656.16">25878 15259 507 0,'0'0'2'0,"0"0"30"16,0 0 83-1,0 0-8-15,0 0-30 0,0 0-15 16,-64 130-29-16,59-99 1 16,1 7 2-16,2-7-4 15,2 3-18-15,0-6-8 16,0 1-5-16,0-2 3 15,-2-2-4-15,-3-10 0 16,3-2-8-16,-1-5-37 16,3-6-12-16,0-2-44 15,0 0-42-15,-2 0 1 16,-2-10-47-16,-1-13-147 16</inkml:trace>
  <inkml:trace contextRef="#ctx0" brushRef="#br2" timeOffset="-174972.91">25767 15253 164 0,'0'0'99'16,"0"0"-62"-16,0 0 66 16,0 0 19-16,0 0-43 15,0 0-3-15,98-73-34 16,-77 68-9-16,2 5 13 15,-2 0-12-15,1 0-4 16,-2 0-6-16,-2 5-12 16,-5 5-4-16,-1 2-8 0,-6 1 0 15,-4 0-1-15,-2 3 1 16,0-1-1-16,-2 3-8 16,-16 0-3-16,-1 0-6 15,-6 3-5-15,0-2 18 16,0 2 0-16,4-8 5 15,3-2-2-15,3-4 2 16,3-3 1-16,10 0 1 16,2-4-1-16,0 0-1 15,0 0-3-15,4 0 3 16,12 5 4-16,6 1 24 16,4 1-5-16,1 5-10 15,0-6 18-15,2 7 6 0,-2-1-13 16,-4 3 6-16,-4 3 0 15,-5-2-14-15,-8 1-6 16,1 1 4-16,-5-3-4 16,0 4-2-16,-2-5-3 15,0 2-4-15,0 0 4 16,-6 2-5-16,-9-4 2 16,-4-3 2-16,-3-2 0 15,-3 2 1-15,-1-7 4 16,-1-1 0-16,1 1 0 15,1-4-8-15,0 3 8 16,0-3 0-16,6 0 2 0,1 0 3 16,3 0-1-16,1 0 1 15,5 0 0-15,3 0-8 16,3 0-1-16,1 0-5 16,2 0-2-16,0 0-2 15,0 0-27-15,0 0-32 16,0 0-65-16,0 0-163 15,0 0-303-15</inkml:trace>
  <inkml:trace contextRef="#ctx0" brushRef="#br2" timeOffset="-172506.75">27224 15253 315 0,'0'0'10'16,"0"0"24"-16,0 0 114 16,0 0-40-16,0 0-45 0,0 0-14 15,-4-14 2-15,4 14-7 16,0 0-11-16,0 0-2 16,0 0-5-16,0 0-10 15,0 0-16-15,0 0 0 16,-2 14-1-16,2 18 1 15,-4 5 23-15,-2 10-10 16,0 2-9-16,-1 2-2 16,3-4-2-16,-3-7 0 15,3-4 4-15,4-17-4 16,-3-8 0-16,3-6-1 16,0 0 1-16,0-5-1 15,0 0-10-15,0 0-4 0,0 0-6 16,-4-25-21-16,2-4-26 15,-7-11 39-15,0-5 5 16,0-5-11-16,0-4-16 16,0-1 7-16,3 1-11 15,1 7 32-15,5 7 23 16,0 11 0-16,0 9 2 16,5 2 5-16,4 7 18 15,1 2-10-15,2 4 10 16,-1 5-1-16,4 0 5 15,3 0-6-15,3 9-8 16,2 12 11-16,4 10-10 0,2 0 13 16,2 2-2-1,3 0 12-15,-3-1-12 0,-2-3-3 16,-6-1-5-16,-5-1-7 16,-5 1-2-16,-7-4-6 15,-4 1 6-15,-2-6-3 16,0-1-3-16,0 0 4 15,-4-2-6-15,-11-1 0 16,-5 1 5-16,-3-7 0 16,-1 1-4-16,2-3 6 15,-5 0 0-15,4-2-6 16,4-5-1-16,5 0 3 16,3 0-5-16,3 0 0 0,2 0-2 15,4 0 0 1,0 0 1-16,0 0-6 0,2 0-2 15,0 0-5-15,0 0 0 16,0 0 2-16,0 0 6 16,0 0-8-16,0 0-3 15,0 0-4-15,0 0-27 16,0 0-22-16,0 0-35 16,0 0-9-16,2-5-63 15,8-4-87-15</inkml:trace>
  <inkml:trace contextRef="#ctx0" brushRef="#br2" timeOffset="-172091.86">27730 15233 53 0,'0'0'229'16,"0"0"-229"-16,0 0 62 16,0 0 66-16,0 0-68 15,0 0-17-15,-9 62 19 0,3-37-3 16,1 3-1-16,-4-2-10 15,4 5-3-15,1 2-4 16,2-7-11-16,0 3-15 16,2 1-5-16,0-6-6 15,0-4-3-15,0-7 1 16,0 4-1-16,0-13 1 16,0 1-2-16,0-4 0 15,0-1 0-15,0 0-16 16,0 0-44-16,0 0-59 15,0-15-62-15,0-4-134 16</inkml:trace>
  <inkml:trace contextRef="#ctx0" brushRef="#br2" timeOffset="-171562.25">28099 15244 184 0,'0'0'67'16,"0"0"-64"-16,0 0 49 0,0 0 19 15,0 0-24 1,0 0 11-16,-102 26-8 0,89-7 12 15,2-4 3-15,4 1-22 16,5-1-24-16,2 6-6 16,0-3 1-16,0-3-2 15,6 5 12-15,15-2 0 16,4 2-5-16,1-5-1 16,0-6 6-16,5 3-13 15,-6-8 1-15,-2 2-10 16,-8-1 0-16,-3-1 0 15,-8 1-2-15,0 2-2 0,-4-3 2 16,0 5-2 0,0-5 2-16,0 3 5 0,0 6-4 15,0-8 1-15,-8 6 5 16,-8-2-6-16,-2 0 9 16,0 3-8-16,3-6 8 15,-1-2-10-15,3 0-3 16,5 1-24-16,4-5-32 15,4 0-26-15,0 0 4 16,0 0-30-16,2-5-102 16,12-8 30-16</inkml:trace>
  <inkml:trace contextRef="#ctx0" brushRef="#br2" timeOffset="-171237.86">28414 15280 218 0,'0'0'55'0,"0"0"-52"16,0 0 119-16,0 0 15 15,0 0-59-15,0 0-2 16,0 87-13-16,0-61-11 15,0-1-4-15,0 2-11 16,0-3-10-16,0-4-15 0,0 0-11 16,0-2 3-16,0-9-4 15,0 2 2-15,0-4-4 16,0-3-24-16,0 1-30 16,0-5-30-16,0 0-12 15,0 0 0-15,0 0-50 16,0-16-81-16</inkml:trace>
  <inkml:trace contextRef="#ctx0" brushRef="#br2" timeOffset="-171027.23">28340 15308 189 0,'0'0'116'15,"0"0"-85"-15,0 0 37 16,0 0 26-16,0 0-47 0,0 0-13 15,34-10-9-15,-14 7-7 16,0 2-5-16,-2-4-2 16,4 1-9-16,-1-4-2 15,-2 4-17-15,1 1-53 16,-2 3-59-16,0 0-70 16</inkml:trace>
  <inkml:trace contextRef="#ctx0" brushRef="#br2" timeOffset="-170719.49">28689 15251 224 0,'0'0'13'0,"0"0"19"15,0 0 103-15,0 0-17 16,0 0-31-16,0 0 8 15,0 133-23-15,-8-99-11 16,2 0 10-16,-1-3-39 16,3-7-12-16,2-8 1 15,-4 1-16-15,4-1 1 16,0-5-4-16,2-2 0 16,0-5-2-16,0-2-14 15,0-2-47-15,0 0-38 0,0 0-35 16,8 0 29-16,7-11-28 15,3-6-113-15</inkml:trace>
  <inkml:trace contextRef="#ctx0" brushRef="#br2" timeOffset="-170295.63">28922 15320 125 0,'0'0'116'15,"0"0"-96"-15,0 0 45 16,0 0 30-16,0 0-48 0,0 0-15 16,0 0 19-1,0 9 22-15,0-1-10 0,0 3-16 16,0-6 4-16,0 7-18 16,0-2-3-16,-7 4 10 15,3 0-3-15,0 1-5 16,-4 5-11-16,4-5-5 15,-2 3 15-15,1-2-14 16,3-1 0-16,2-6-2 16,-2 3-4-16,2-2 3 15,0-1 0-15,0 0-6 16,0 3 4-16,0-4-3 16,4 1-2-16,3-2 2 15,4 3-6-15,2-10-2 16,0 4-2-16,8-4 2 0,1 0-5 15,0 0-1-15,5 0-37 16,-2 0-39-16,1-9-68 16,1-10-46-16,-4 2-21 15,-2-8-155-15</inkml:trace>
  <inkml:trace contextRef="#ctx0" brushRef="#br2" timeOffset="-169948.87">29306 15291 280 0,'0'0'18'0,"0"0"-7"16,0 0 94-16,0 0-14 16,0 0-36-16,0 0-1 15,-45 84 1-15,27-59-3 16,2 2 11-16,3-5-4 15,2 0-23-15,2-1 15 16,7-2-9-16,2-1-16 16,0 0-4-16,0-2-1 15,0-6 6-15,2 2-2 16,11 0-13-16,1-8-3 16,1 2-7-16,3-2 1 15,3 1-3-15,0-3-12 0,2-2-17 16,-1 0-25-16,0 0-52 15,5 0-32-15,-3 0 2 16,-1 0-50-16,-6 0-117 16</inkml:trace>
  <inkml:trace contextRef="#ctx0" brushRef="#br2" timeOffset="-169595.55">29537 15547 189 0,'0'0'36'15,"0"0"51"-15,0 0 36 16,0 0-56-16,73-129-16 16,-50 104-9-16,-5-3-1 0,-1 5-13 15,-1 3-2-15,-3 6 0 16,-3 1-2-16,-4 7-4 16,-1 6 4-16,-5 0-11 15,0 0 3-15,0 0-16 16,0 0-2-16,2 15 2 15,0 6 23-15,0 2 4 16,-2 3 10-16,0 3-23 16,0-1-4-16,0 3-4 15,0 0-5-15,0 3 3 16,0-7-4-16,0-1-1 16,-4-3-7-16,2-10-26 15,-3 3-14-15,1-11-40 16,0-1-32-16,-4-3-40 0,-3-1-51 15,-3 0-38-15</inkml:trace>
  <inkml:trace contextRef="#ctx0" brushRef="#br2" timeOffset="-169540.65">29537 15547 32 0</inkml:trace>
  <inkml:trace contextRef="#ctx0" brushRef="#br2" timeOffset="-168945.32">29537 15547 32 0,'29'-49'152'0,"-29"40"-117"0,0 3 15 0,13-1 94 0,5-2-54 16,7 0-41-16,0 3-26 15,-2-1 3-15,4 5 1 0,0-3-20 16,-4 5 4 0,-3 0 1-16,-5 0-6 0,-2 0 3 15,-1 7-3-15,-4 6-1 16,-3 0 1-16,1 3-4 16,2 4 15-16,-4 0 12 15,2 0-2-15,-1 0-9 16,-1 0-8-16,4-4 14 15,-4-8-6-15,2-1-11 16,3-7 2-16,1 0 1 16,0 0 8-16,8-7 11 15,0-7-6-15,-2-16-6 16,1 3-13-16,1-2 0 16,-5-4-8-16,1 0 1 15,-3 6-10-15,-2-4-10 16,-3 9 16-16,-1 5 7 0,0 4 0 15,-1 7 1-15,-2 2 4 16,0 1 9-16,-2 3 2 16,0 0 0-16,0 0-2 15,0 0-14-15,0 0-1 16,0 0 1-16,0 0 0 16,0 0 1-16,0 0-1 15,0 0 2-15,0 0-2 16,0 0-2-16,5 0 2 15,-1 7 5-15,3 3 24 16,0 7-5-16,2 1-3 0,1 1 10 16,4 1-23-16,-1-2 8 15,1-2-4-15,-5-5-10 16,-3-2 3-16,1-2-5 16,-2 2 1-16,1-7 0 15,-1 2 1-15,-3 0-3 16,0-4 1-16,0 0-6 15,0 0-44-15,3 0-90 16,-3 0-120-16,3-10-345 16</inkml:trace>
  <inkml:trace contextRef="#ctx0" brushRef="#br2" timeOffset="-167962.22">30277 15258 320 0,'0'0'74'16,"0"0"-29"-16,0 0 116 16,0 0-46-16,0 0-35 15,-23 151-9-15,21-113-18 16,0 2-13-16,0-4-19 16,-1-8 2-16,1-3-9 15,0-4-14-15,0-11 7 16,2-6-6-16,0 1-1 15,0-5 0-15,0 0-12 16,0 0 4-16,0-10-1 0,0-20-38 16,-4 1-22-16,-1-9 31 15,0-2-9-15,3-2-22 16,2 2 6-16,0 1-5 16,0 6 31-16,14 7 33 15,1 5 4-15,1 6 9 16,-3 6 13-16,-1 4 34 15,-4 5 0-15,1 0-8 16,0 0-13-16,2 0-2 16,4 14 5-16,2 8 5 15,5 11-9-15,0-2 13 16,2 5 2-16,-1 2-13 16,-6-2-2-16,-1-2-5 15,-7-8-4-15,-7-2-12 16,-2-1-5-16,0-6-5 0,-6 7-1 15,-17-10-2-15,-4 0 2 16,-1-2 3-16,-1-7 2 16,2-5-7-16,5 0-20 15,1 0 10-15,6 0-9 16,3-10-5-16,6-6-7 16,6-2-16-16,0 2-23 15,0 1-9-15,10-5-29 16,9 2-40-16,6 3-61 15,4 3-26-15</inkml:trace>
  <inkml:trace contextRef="#ctx0" brushRef="#br2" timeOffset="-167691.49">30559 15438 223 0,'0'0'120'15,"0"0"-49"-15,0 0 55 16,0 0 13-16,0 0-17 15,0 0-25-15,92 113 3 16,-63-106-18-16,0-2-34 16,0-5-12-16,-4 0-2 15,-5 0-12-15,-5-12-5 16,-4-1 1-16,-4-2-5 16,-5-1 3-16,-2-6-13 15,0-1-3-15,-2 4-3 0,-14-4-17 16,-6 8 1-1,-4 3 9-15,-5 3-39 0,-10 3-31 16,-5 6-51-16,-6 0-103 16,-6 0-143-16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1-03T09:05:44.921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1167 908 351 0,'0'0'7'0,"0"0"-5"16,0 0-2-16,0 0-7 15,0 0 7-15,0 0 18 16,0 0 5-16,0 0 22 16,0 0 3-16,0 5-14 15,0 1-13-15,0 9-3 16,0 2 2-16,0 6-5 15,0 5 5-15,0 3 1 0,0 5 9 16,0 2-19-16,0 0 8 16,0-3-6-1,0 0 1-15,0 0 2 16,0-4-10-16,0 3 12 0,0-4-13 16,0-3 5-16,0-2-9 15,0-8 3-15,0-5-1 16,0-8-2-16,0-2-1 15,0-2 1-15,0 0 0 16,0 0 1-16,0 0-2 16,0 0-4-16,0 0-7 15,0-4-7-15,0-16-6 16,0-5 1-16,0-3 22 0,0-3-3 16,0-2-22-1,0-2 3-15,0-3-6 0,-2 0-9 16,0 0 11-16,2 3 15 15,0 4-1-15,0 7 11 16,0 0 2-16,0 8 3 16,0-5-2-16,0 4-1 15,0 0 0-15,0 6 0 16,0 3 0-16,0 4-5 16,0 4 1-16,0 0 1 15,0 0-3-15,0 0-3 16,0 0 8-16,0 0 0 15,0 0-3-15,0 0-3 0,0 0-1 16,2 0 2 0,2 0 5-16,1 0-1 0,1 4 2 15,2 4 0 1,-2 6 5-16,3 2 7 0,-1 5 10 16,4 4 4-16,1 0-11 15,3 1-3-15,-1 3 0 16,1-1-6-16,-3 0-5 15,3 1 0-15,-3-1-1 16,0-2 1-16,-3-2 0 16,0-2 4-16,-1-4-1 15,1-2 1-15,-4-6-3 16,-1 2 5-16,-1-7-4 16,-2-3-1-16,0 0 0 0,0-2-1 15,-2 0 1-15,0 0 6 16,0 0 14-16,0 0 15 15,0-2-8-15,0-14 12 16,0-6-37-16,0-4-3 16,0 0-1-16,0-5 0 15,0 5 0-15,0-6-5 16,0-1-6-16,0 2 1 16,0-3-15-16,0-1-6 15,0 2-1-15,0 4-10 16,0 4-21-16,0 9 12 15,0 7-8-15,0 7-26 16,0 2-91-16</inkml:trace>
  <inkml:trace contextRef="#ctx0" brushRef="#br0" timeOffset="558.67">1521 1016 24 0,'0'0'100'0,"0"0"4"16,0 0-40-16,0 0-17 16,0 0 1-16,0 0 8 15,2 77 7-15,-2-54-14 16,3-3-25-16,-1 0 4 16,-2 2-5-16,0-2-7 15,0-2-4-15,0 2 1 16,2-5 1-16,1 3-4 15,1 0 3-15,2 0-6 16,-1-2 1-16,1-3 6 16,2-2-3-16,-2-1-11 15,3-6 1-15,-3 1 6 0,4-1 4 16,3 0-1-16,-1-2-8 16,3 3 10-16,1-5-10 15,-1 0 7-15,1 0-8 16,-1 0 0-16,-2 0 0 15,3-5 4-15,-3 1-5 16,-1-2-17-16,-1 1-36 16,-5 3-22-16,-4-3 21 15,0 5-15-15,1 0-33 0,-3 0-52 16,0 0-10-16</inkml:trace>
  <inkml:trace contextRef="#ctx0" brushRef="#br0" timeOffset="944.51">1530 1220 93 0,'0'0'45'0,"0"0"20"15,0 0 5-15,0 0-16 16,0 0-16-16,0 0 4 16,0-10 7-16,0 7 3 15,3 1-5-15,7 0-3 16,4 0-7-16,4-1-2 15,2-1-6-15,-1 1-23 16,0-1 0-16,-3 2-6 0,-3-1-1 16,-3 1-1-16,2 0-25 15,-5 0-25 1,-3 0-16-16,0 2-52 16,-4 0-84-16</inkml:trace>
  <inkml:trace contextRef="#ctx0" brushRef="#br0" timeOffset="1253.96">1537 1073 125 0,'0'0'47'0,"0"0"12"0,0 0 41 16,0 0-15-16,0 0-20 16,0 0-11-16,27-4-17 15,-16 2-13-15,7 0 3 16,-1-3-9-16,1 3-11 16,3 0-7-16,-6-1 0 15,3 2-9-15,-1-2-27 16,4 1-14-16,1 0-42 15,0-5-32-15,-2 2-33 16</inkml:trace>
  <inkml:trace contextRef="#ctx0" brushRef="#br0" timeOffset="1720.52">1969 1031 63 0,'0'0'50'15,"0"0"-47"-15,0 0 36 16,0 0 28-16,0 0-1 16,0 0-10-16,13 22-12 15,-13-8 11-15,0 2-3 16,0 3-12-16,0 4-14 0,0-1-2 15,0 5-8-15,0 2 8 16,0-3 0-16,0 3-6 16,0-1 4-16,0-5-7 15,0-1 0-15,0-5-3 16,0-1-5-16,0-4 9 16,0-3-6-16,0 1 3 15,2-1 2-15,6-5 1 16,-2 0-7-16,3 1 3 15,-1-3 7-15,2 0-4 16,1-2-5-16,3 2 6 16,1-2-5-16,-2 0-5 15,3 0 0-15,-3 0-6 16,3 0-20-16,-3 0-56 0,3 0-3 16,-3 0-13-16,1-6-22 15,-1-6-42-15,-1-1-37 16</inkml:trace>
  <inkml:trace contextRef="#ctx0" brushRef="#br0" timeOffset="2209.17">2274 1071 220 0,'0'0'8'16,"0"0"12"-16,0 0 38 16,0 0-21-16,0 0-35 15,0 0 8-15,0 21 50 16,0-8-27-16,-6 2 4 15,1 3-6-15,0 2-9 16,-1 2 0-16,2 3-2 16,-1-3-10-16,3 2 3 15,0-1-3-15,2-3 5 0,0-2-2 16,0-4-1 0,0-1 2-16,0 0-4 0,6-4 3 15,3 0 9-15,0-3-4 16,5-1 6-16,-1-1-9 15,5-1 0-15,0-1-5 16,1-2-4-16,2 0-1 16,-2 0 7-16,0 0-12 15,1 0-3-15,-5-7 3 16,3 0-47-16,0-1-25 16,-2-1-54-16,-3 2-62 15,-4-5-75-15</inkml:trace>
  <inkml:trace contextRef="#ctx0" brushRef="#br0" timeOffset="2754">2613 1330 156 0,'0'0'10'0,"0"0"15"15,0 0 17 1,0 0-11-16,0 0-7 0,0 0-8 16,0 0 3-16,46-132 13 15,-40 108 0-15,0-1-4 16,1-1-6-16,-3-1-13 15,2-4-9-15,2 2-1 16,-2-2-1-16,1 5-1 16,-1 7 3-16,-1 5 3 15,-3 7-3-15,0 3 2 16,-2 4-2-16,0 0 1 16,0 0-2-16,0 0 1 15,0 0-11-15,0 0 11 16,3 0 5-16,-1 11 30 15,3 3-2-15,1 4 9 16,1 0-16-16,-1 2-8 0,-1 2-2 16,2 0 5-16,-3 1-9 15,3 1-1-15,-3 2-8 16,0 2-2-16,1 0-1 16,-2 1-4-16,-1-4-25 15,0-1 9-15,0-1-37 16,-2-8-32-16,0-1-4 15,0-5-12-15,0-3 23 16,0-4-53-16</inkml:trace>
  <inkml:trace contextRef="#ctx0" brushRef="#br0" timeOffset="3028.29">2646 1265 91 0,'0'0'123'0,"0"0"-99"15,0 0 15-15,0 0 34 16,0 0 11-16,0 0-10 16,21 0-21-16,-4 0-7 15,1 0-3-15,-3 0-14 16,4 0-21-16,-4 0-6 15,1 0-2-15,-3 0-2 16,3-2-27-16,1-1-57 0,1 1-56 16,3-2-66-16</inkml:trace>
  <inkml:trace contextRef="#ctx0" brushRef="#br0" timeOffset="3795.22">3486 1022 105 0,'0'0'137'0,"0"0"-136"0,0 0 16 16,0 0 49-16,0 0-18 15,0 0-22-15,-2-8-26 16,2 8-2-16,0 2 2 16,0 13 60-16,0 3-11 15,0 2-8-15,0 4-21 16,0 1-7-16,0 2-7 0,0-2-1 16,2-1-5-16,0-3 1 15,-2-2 0-15,0-6-2 16,0-4 0-1,0-2-3-15,0-5-7 16,3-2-25-16,-3 0-30 0,0 0-8 16,0 0 4-16,0-2-55 15,0-11-49-15</inkml:trace>
  <inkml:trace contextRef="#ctx0" brushRef="#br0" timeOffset="4270.16">3417 1038 11 0,'0'0'64'16,"0"0"4"-16,0 0-38 0,0 0-12 15,0 0 7-15,0 0 2 16,23-71 12 0,-14 64 6-16,1 2-9 15,4 1-1-15,-1 1-5 0,5 3-23 16,0 0-5-16,2 0 11 15,3 0 7-15,-4 0-9 16,4 3-9-16,-3 8 4 16,5 5 10-16,-2-1-7 15,-2 1-9-15,-3 3-2 16,-7 5-3-16,-5-3 5 16,-4 6 18-16,-2 3-3 15,0-4-1-15,0 0-3 16,0 2 7-16,-10-4-13 15,-4-4 4-15,-1 0 4 16,-4-4 12-16,2-6-15 0,1-1 2 16,3-3 0-1,-1-2-4-15,1-4 5 0,0 0 0 16,2 0-8-16,0 0-5 16,4 0 0-16,0-2-4 15,3-3-13-15,-1-2-15 16,3 2-19-16,2 3-12 15,0-2 8 1,0-3-15-16,0-1-26 0,0-4-37 16,7-1-25-16</inkml:trace>
  <inkml:trace contextRef="#ctx0" brushRef="#br0" timeOffset="4712.21">3894 1012 66 0,'0'0'102'16,"0"0"-64"-16,0 0-5 16,0 0 40-16,0 0-16 15,0 0-18-15,0 128 12 16,0-107 6-16,0-2 0 15,0-1-13-15,0-1-16 0,0-1-15 16,0 0-9 0,0-3-1-16,0 1-1 0,0-4 0 15,0-4-2-15,0-2-9 16,3-2-34-16,-3 0-19 16,2-2-50-1,0 0-60-15,0 0-20 0</inkml:trace>
  <inkml:trace contextRef="#ctx0" brushRef="#br0" timeOffset="5302.76">4122 979 6 0,'0'0'12'0,"0"0"19"0,0 0 30 16,0 0-26-16,0 0-4 15,0 0 5-15,-61 21 4 16,55-9 13-16,2-2 16 16,0-1-28-16,4 0 0 15,0 0-8-15,0-2-9 16,0 2-12-16,4-1 18 16,6-1-6-16,3 0-9 0,1-1 7 15,1 1-8-15,4 0 9 16,-2-1-7-16,-1 4-11 15,-3-3-1-15,-1 1-1 16,-4-1 0-16,-1-1-3 16,-3 4 0-16,-4-1 0 15,0 3 0-15,0 0 17 16,0 1-2-16,0 2-1 16,-9-3-7-16,-1 1-5 15,0-4 0-15,1 0 2 16,3-2-4-16,-1-5-3 15,-2 3-9-15,2-5-3 0,1 0-11 16,4 0-8 0,0 0-11-16,-1 0-25 0,3 0-56 15,0 0-7-15,0-5 32 16,0-2-35-16</inkml:trace>
  <inkml:trace contextRef="#ctx0" brushRef="#br0" timeOffset="5691.12">4380 997 105 0,'0'0'34'0,"0"0"28"15,0 0-6-15,0 0-1 16,0 0-12-16,0 0 4 16,0 0 11-16,0 135-9 15,0-116-22-15,0 4 24 16,2-3-35-16,-2 1-8 0,2-2 13 15,-2-3-16 1,0-3-5-16,0-2-1 0,0-4-8 16,0-2-19-1,0 0-19-15,0-2-30 16,0-3-19-16,0 0-21 0,0 0-27 16</inkml:trace>
  <inkml:trace contextRef="#ctx0" brushRef="#br0" timeOffset="5960.13">4269 1087 117 0,'0'0'42'0,"0"0"-16"16,0 0 26-16,0 0 5 15,0 0 2-15,0 0-5 16,29-20-5-16,-18 15-14 16,2-1-27-16,3 3-7 15,-3 2-1-15,3-2 0 16,-3 3-30-16,3-2-17 16,1 2-20-16,1-4-27 15,-1-1-12-15,2-2-43 16</inkml:trace>
  <inkml:trace contextRef="#ctx0" brushRef="#br0" timeOffset="6391">4576 993 191 0,'0'0'6'0,"0"0"5"16,0 0 33-16,0 0 8 0,0 0-17 15,0 0 2-15,11 78 19 16,-9-53 8-16,-2 2-12 15,0 1-12-15,0-1-10 16,0-2-14-16,0-1 3 16,0-4-8-16,0 0 5 15,0-3-8-15,0-3 1 16,0 3-3-16,0-6-2 16,2-1-4-16,1-1 0 15,-3-2 0-15,2-2-5 0,-2-3-19 16,2 0-6-16,-2-2-24 15,2 0-31-15,0 0-39 16,1 0-53-16</inkml:trace>
  <inkml:trace contextRef="#ctx0" brushRef="#br0" timeOffset="6886.95">4783 1036 137 0,'0'0'12'0,"0"0"-4"16,0 0 20-16,0 0 22 0,0 0-36 15,0 0 32-15,0 9 29 16,0-1-13-16,0 1 7 15,0 0-23-15,0 0-21 16,0 0 3-16,0 4 4 16,0 1-4-16,0 2-8 15,0-1 10-15,0 1-2 16,0 1-3-16,0-1-4 0,-2 3-2 16,2-5 3-1,0 0-4-15,0 1 1 16,0-1-1-16,0-2-1 15,0-2-5-15,0-1 11 0,0-3-15 16,4 0-3-16,3-2 3 16,0-2 1-16,2 1 10 15,4-1 35-15,0 0-29 16,0-2-13-16,3 0-9 16,-3 0 0-16,1 0-3 15,-3 0-2-15,1 0-28 16,1-2-31-16,-2-7-25 15,-2 0-24-15,-2-3-34 16,-3 6-34-16,-4-5-60 16</inkml:trace>
  <inkml:trace contextRef="#ctx0" brushRef="#br0" timeOffset="7332.44">5086 1007 195 0,'0'0'50'16,"0"0"3"-16,0 0 43 15,0 0-17-15,0 0-40 16,0 0-4-16,0 24 43 15,-6-8-32-15,-1 2-8 0,1 0-6 16,-2-1-8 0,2 3 5-16,-1 0 1 0,3 1-9 15,2-2 2-15,0-1-2 16,2-1 2-16,0-5-5 16,0-3 5-16,0 2-2 15,0-2-5-15,0-2 2 16,0 2-2-16,4-2 2 15,2-2-10-15,5 1-5 16,1-2-3-16,-1 0 6 16,2 1-4-16,3-3-2 15,-1-2-6-15,-1 0-11 0,1 0-52 16,1 0-44 0,-3 0-42-16,1-11-53 0,-3 1-113 15</inkml:trace>
  <inkml:trace contextRef="#ctx0" brushRef="#br0" timeOffset="7807.18">5235 1315 76 0,'0'0'156'0,"0"0"-132"16,0 0 29-16,0 0 45 0,0 0-46 15,0 0-38-15,19-48 12 16,-13 28 3-16,1-5-10 16,-3-1-7-16,5-5-6 15,0 2-5-15,-2-2 0 16,3 2 1-16,4-2-2 16,-3 0-1-16,3 3-2 15,-3 4-6-15,-5 6 6 16,1 8 2-16,-3 5 0 15,-1 5 1-15,-3 0-3 16,0 0 2-16,0 0-20 16,0 0 17-16,2 10 4 0,3 4 40 15,-1 5-16 1,5-3 0-16,-3 8 36 16,2-3-31-16,0 4-11 15,-1 4 6-15,-1-3-7 0,2 3 2 16,-2 0-9-16,3-2-10 15,1-3-1-15,4-3 1 16,-5-1 0-16,-2-4-24 16,0-4-13-16,-5 0-11 15,2-6-33-15,-4 4-63 16,0-5-34-16,0-1 18 16</inkml:trace>
  <inkml:trace contextRef="#ctx0" brushRef="#br0" timeOffset="8036.85">5340 1216 296 0,'0'0'72'15,"0"0"-23"-15,0 0 15 16,0 0-7-16,0 0-5 15,0 0-15-15,29 0-26 16,-15 0-5-16,1 0-6 16,-1 0-38-16,3 0-57 15,-1 0-146-15</inkml:trace>
  <inkml:trace contextRef="#ctx0" brushRef="#br0" timeOffset="8920.22">5647 1067 239 0,'0'0'145'15,"0"0"-106"-15,0 0-28 0,0 0 64 16,0 0-16-16,0 0-18 16,41-67-7-16,-26 55-6 15,-1 3 0-15,-3 6-5 16,0 1-11-16,0 2 4 16,-2 0-16-16,0 0-2 0,0 0-7 15,-2 0 7-15,-3 5-12 16,0 9-9-1,-4 2 12-15,0-1 11 16,0 4 0-16,0 0 14 0,0 2-14 16,-4 3-7-16,-2 1 7 15,-4-1 7-15,4 0-3 16,-3-1-4-16,0-1 5 16,0 0-2-16,-2-6-1 15,4-2 0-15,5-4 2 16,2-3-2-16,0-5-2 15,0 0 0-15,0 3-2 16,0 0 2-16,0-1 7 16,0 3 1-16,0 0 0 15,9-3-4-15,2-3 14 0,0 2 2 16,2-1 9 0,3-2 7-16,0 0-6 0,2 0-17 15,-3 0-3-15,1 0-3 16,-1-6-2-16,-1 0-5 15,-5-3-6-15,-1 6-23 16,-8-1-16-16,0 4-13 16,0 0-18-16,0-5-19 15,0 2-23-15,0-3-176 16</inkml:trace>
  <inkml:trace contextRef="#ctx0" brushRef="#br0" timeOffset="9197.18">5618 1165 217 0,'0'0'141'15,"0"0"-136"-15,0 0 30 16,0 0 63-16,0 0-20 15,0 0-17-15,60-23-21 0,-41 21-28 16,-4 0-10 0,3 0-2-16,0 2 0 0,-3 0-7 15,4 0-33-15,0 0-30 16,1-3-28-16,1 0-80 16,-4-4-52-16</inkml:trace>
  <inkml:trace contextRef="#ctx0" brushRef="#br0" timeOffset="9532.03">6029 1016 134 0,'0'0'130'0,"0"0"-90"16,0 0 31-16,0 0 10 0,0 0-17 16,0 0-12-1,0 84-17-15,0-59 14 0,0-1 4 16,0 3-4-16,0 0-19 16,2-5-9-16,0 0-13 15,-2 0-7-15,2 0 1 16,-2-1 0-16,3-5-2 15,-3-1-8-15,0-6-27 16,0-2-26-16,0-5-26 16,2-2-26-16,2 0-99 15,0 0 31-15</inkml:trace>
  <inkml:trace contextRef="#ctx0" brushRef="#br0" timeOffset="27778.96">6212 1303 13 0,'0'0'46'15,"0"0"-5"-15,0 0-11 0,0 0 13 16,0 0-12-16,0 0 13 16,0 0-10-16,0 0 11 15,2 80 2-15,2-71-11 16,3 0 1-16,-1-2-17 16,2 2 4-16,-2-5 0 15,-2 3-4-15,3-3-10 16,1 1 5-16,2-1-9 15,1-1 0-15,-3-2 5 0,4-1-4 16,1 0 12-16,-1 0-13 16,3 0-1-1,-2 0 2-15,1-8-4 0,-3-6 1 16,3 3-2-16,-4-2-1 16,1 4 0-16,1 0 0 15,-3-2 1-15,-5 5 0 16,2-3-1-16,0-3 3 15,-2-1-2-15,0-2-2 16,-2 0 5-16,1-1-4 16,-1 1-1-16,2-3 2 15,-2 5-1-15,0-3 0 16,1 4-1-16,0 0 2 16,-3-1-2-16,0 2 2 15,0-2-1-15,0-1 0 16,0 0-1-16,0 1 20 0,0 0 8 15,0 2-24 1,0 2-3-16,0 0 2 0,-3 0-1 16,-2 2-1-16,1 3 3 15,0-2 8-15,-1 3-6 16,-1 1-4-16,0 0 1 16,-2 2 7-16,1 0-10 15,-1 0-1-15,-2 0-7 16,2 0 3-16,-1 0-3 15,-3 0-1-15,1 0 0 0,1 0-1 16,0 0 5-16,-1 0-3 16,-2 0-2-1,-1 0 6-15,4 4-7 0,1 0-4 16,-1 3 7-16,4 2-20 16,-3 5 4-16,-3-1 20 15,4 2-2-15,-5 4-7 16,-1-4-8-16,1 3-2 15,1-1 6-15,6 4-9 16,-1-4-37-16,5 1-31 16,2-4-28-16,0-4-88 15</inkml:trace>
  <inkml:trace contextRef="#ctx0" brushRef="#br0" timeOffset="28565.38">6619 1231 137 0,'0'0'49'0,"0"0"36"15,0 0 14-15,0 0-23 16,0 0-22-16,-2 114-5 16,2-107-16-16,0-4-13 15,0-3-4-15,0 0 7 16,0 0 7-16,0 0-9 15,0 0-4-15,0 0 4 16,0 0 6-16,0 0 0 16,0-15 15-16,0-6-42 15,0-7 0-15,0 0-8 16,0-4-13-16,0 6-8 16,0 6 16-16,4 2 13 15,1 9 0-15,-1 2 0 0,-2 3 0 16,0 4-1-1,0 0-1-15,-2 0-6 16,0 0-15-16,0 0-9 0,0 0 16 16,4 0 3-16,0 4 13 15,2 10 0-15,3 6 7 16,1 0-3-16,-2 0 2 16,3 1-5-16,-2-2 1 15,0 2 2-15,2-7 5 16,0 5 17-16,-2-7-7 15,0 2-13-15,0-4-2 16,-2-4 10-16,-3-2-8 0,-1-1-1 16,1-1-3-16,-4-2 6 15,2 0 7-15,-2 0 11 16,0 0 3-16,0 0 9 16,2-6 0-16,5-13 0 15,-1-2-26-15,4-5-9 16,-2 2 0-16,1 1-1 15,1-1-2 1,-2 2 2-16,1-3-2 0,1 3-4 16,-2 0 1-16,1 2-10 15,-1 2-32-15,2 3-34 0,-1 1-60 16,-1 3-89 0,2 2-72-16</inkml:trace>
  <inkml:trace contextRef="#ctx0" brushRef="#br0" timeOffset="29017.14">6978 1065 37 0,'0'0'88'15,"0"0"-6"-15,0 0-22 16,0 0-14-16,0 0-9 15,0 0 3-15,0 82 11 0,0-66 8 16,-3-1-20 0,3 1-8-16,0 1 3 0,0 1 5 15,0 0-8 1,0-2-10-16,0 2-6 0,0-3-1 16,0 1 1-16,0-2-6 15,0-1 15-15,0 0-4 16,3-1-8-16,4-4 0 15,-1-1-12-15,3-1 1 16,3 1 4-16,-4-2 3 16,5-3-1-16,1-2 18 15,1 0-14-15,3 0 2 16,0 0-5-16,0 0-2 16,0 0-3-16,-5-2 2 15,1-3-4-15,-8 1-1 0,-1 4-8 16,-3 0-38-16,-2 0-31 15,0-3-13-15,0-1-19 16,0-3-51-16,0 1 1 16</inkml:trace>
  <inkml:trace contextRef="#ctx0" brushRef="#br0" timeOffset="29394.87">7012 1215 10 0,'0'0'138'16,"0"0"-101"-16,0 0 11 15,0 0 1-15,0 0-20 16,0 0 4-16,0 0 43 16,6 0 5-16,7 0-20 15,5 0 13-15,5 0-18 16,-4 0-16-16,2-4-17 16,-4 3-10-16,-1-2-8 0,-5 1 0 15,-2 0-4-15,-4 0-1 16,-3 2-29-16,0 0-24 15,-2 0-16-15,0-3 3 16,0 1-48-16,0-3-164 16</inkml:trace>
  <inkml:trace contextRef="#ctx0" brushRef="#br0" timeOffset="29707.02">7012 1215 142 0,'50'-128'50'0,"-50"128"-18"0,0-2 44 15,0 2 2-15,0 0-28 16,0 0-4-16,0 0 8 16,0-2 3-16,0-1-3 15,0 3 4-15,2-2-9 16,8 0-18-16,1-1-15 15,-1 3 3-15,4 0-5 16,-1 0-2-16,-3 0-7 16,1 0-4-16,0 0-1 15,0 0 0-15,0 0-4 16,0 0-22-16,1 0-33 16,1 0-18-16,3 0-43 15,-3 0-68-15,-3 0-178 16</inkml:trace>
  <inkml:trace contextRef="#ctx0" brushRef="#br0" timeOffset="31096.83">8074 976 229 0,'0'0'162'0,"0"0"-161"16,0 0 109-16,0 0-37 16,0 0-28-16,0 0-15 0,-15-9-10 15,5 9-19-15,-3 0 12 16,-3 7-5-16,-5 3 4 15,-2 3 5-15,-2 2-6 16,-2 0-6-16,6-2 0 16,-2 3-1-16,3 1 0 15,5 2 6-15,3 0-7 16,6 2-1-16,6 1 2 16,0 0-2-16,0-2 2 15,0-1-4-15,10-3 0 16,6 0-2-16,1-3-2 15,2-4 0-15,1-4 1 16,0 0-28-16,2-5 18 0,1 0-15 16,4 0-14-16,0-16 1 15,-1-1-15 1,0-7-33-16,-3 7 5 0,-5-1 4 16,-7 5-5-16,-5 6 46 15,-6 5 21-15,0 2 18 16,0 0 7-16,0 0-7 15,0 0-4-15,0 0 4 16,0 5 16-16,0 3 25 16,0 5 4-16,0 1-6 15,0 1 7-15,0-4-7 16,0 4 3-16,7-7 19 0,5 1-15 16,3-3-15-1,1-3 0-15,1 2-4 0,1-5 16 16,3 0 6-16,-2 0 3 15,-1 0-24-15,5-14-12 16,-4 1 4-16,2-3-8 16,-3 0-8-16,-7 1 2 15,-5 1 2-15,-2 1 6 16,-4 0 12-16,0-1 1 16,0 1-7-16,0 0-11 15,-12-1-8-15,-5 1-1 16,2 2-5-16,-3 4-1 15,3 0-8-15,1 5 14 16,-5 2 0-16,3 0-7 0,-5 0-6 16,2 0-25-16,1 14-7 15,0-5-7-15,4 1 4 16,8-1-5 0,2 0 0-16,4-2-10 0,0-2-50 15,0-1 16-15,0 0-31 16,6-4-42-16</inkml:trace>
  <inkml:trace contextRef="#ctx0" brushRef="#br0" timeOffset="31767.97">8450 1107 85 0,'0'0'45'0,"0"0"18"16,0 0 26-16,0 0 5 15,0 0-33-15,0 0-9 16,10 122-19-16,-8-105 5 16,0-9-1-16,-2 1-6 15,0-7-4-15,0 0-3 16,0-2-10-16,0 0-8 15,0 0 3-15,2 0-2 0,0 0 5 16,1 0-1-16,-1-9 6 16,0-8 16-16,2-8-33 15,0-6-3-15,6-5-22 16,1 0-25-16,-2 3-26 16,0 9 23-16,-2 4 48 15,-3 11 5-15,-2 4 3 16,-2 5-1-16,0 0-2 15,0 0 0-15,4 0-11 16,1 11 11-16,2 5 10 16,0 4-1-16,3 3 8 15,0 5 1-15,1 1-1 16,2-2 4-16,-1-2-12 0,0-4-2 16,2-2 12-1,-3-6-13-15,0-2 0 16,1-4 0-16,-4-2-5 0,-1-3 4 15,-1-2 14-15,0 0-5 16,-2 0-4-16,0 0 9 16,3-12 7-16,1-5 1 15,-3-6-8-15,2 3-1 16,-3-5-3-16,1 1-9 16,-1-1-1-16,-2 1-1 15,0 0-4-15,-2-1-3 16,2 1 3-16,-2 4-8 0,0 1-20 15,3 4-25 1,-3 0-56-16,5 3-47 0,-3 3-135 16</inkml:trace>
  <inkml:trace contextRef="#ctx0" brushRef="#br0" timeOffset="33015.81">9562 993 41 0,'0'0'91'0,"0"0"1"0,0 0-30 15,0 0-6-15,0 0-2 16,0 0-15-16,-4 116-19 15,1-93 20-15,3-4-13 16,0 1-3-16,0-4-16 16,0-2 4-16,-2-5 1 15,0-1-9-15,0-4 0 16,0-1-2-16,0-1 1 16,-1-2-3-16,3 0-5 15,-2 0 0-15,-2 0-3 16,2 0 1-16,-3 0-82 15,0-16 44-15,1 1 26 16,0 1-26-16,1-1 44 0,3 2 1 16,0-3 0-1,0 1 2-15,0-1-2 0,0-2 2 16,0 2 0-16,0 1-2 16,5-3 2-16,1 2-2 15,8-1 1-15,1-2 9 16,1 5 0-16,6-5 6 15,3 2 8-15,-1 3 8 16,3 3-15-16,-6 4 11 16,-2 4-13-16,-3 3-6 15,-5 0-9-15,0 0 0 16,-2 3-7-16,0 8 7 16,-5 6 1-16,-2 0 1 0,-2 4-2 15,0 0 14-15,-4 7-8 16,-21-2 2-16,-4 0-8 15,-2-1-7 1,0-5-9-16,2-6-16 0,12-6 28 16,3-3-29-16,7-5-11 15,3 0 31-15,2 0 9 16,2 0-22-16,0-9 26 16,0 3 20-16,0-1-15 15,2 0 1-15,9 0-3 16,1 5 20-16,-4 0 11 15,1 2-1-15,0 0 0 0,4 0 0 16,0 0-6-16,5 13-5 16,-1-1 11-16,-2-2-7 15,-2 6-6-15,1-2 17 16,-2-2-4-16,0 4-3 16,-5 1-6-16,1-3-21 15,-3 0-2-15,0-3-1 16,1 0 0-16,-3-4-32 15,1 0-53-15,0 0-21 16,1-3-30-16,1-4-29 16,4 0-84-16</inkml:trace>
  <inkml:trace contextRef="#ctx0" brushRef="#br0" timeOffset="33499.33">10035 972 23 0,'0'0'69'16,"0"0"-33"-16,0 0 18 0,0 0 20 15,0 0-21 1,0 0 8-16,0 7 6 15,0 5-3-15,0 2-10 16,0 2-16-16,-2-1-20 0,-3 2 0 16,0 3-5-16,1 0 2 15,2 3-3-15,-1-1 7 16,1-2-4-16,2-2 4 16,0 0 0-16,0-7-2 15,0 0 0-15,0-2 5 16,2-3-10-16,7 1 8 15,-1 1-11-15,0-4-4 16,1-3-2-16,-3 2-3 16,6-1 8-16,-3-2-7 15,1 0 1-15,4 0 9 0,-3 0-7 16,1 0-4-16,-1 0-16 16,-3 0-54-1,2 0 1-15,-1 0 5 16,-3-2-34-16,3-9-41 0,-4-1-17 15,-1 3-20-15</inkml:trace>
  <inkml:trace contextRef="#ctx0" brushRef="#br0" timeOffset="33840.54">9961 1107 154 0,'0'0'34'15,"0"0"8"-15,0 0 27 16,0 0 6-16,0 0-16 15,0 0-7-15,74 0-15 16,-59 0-1-16,3 0-1 16,-3 0-5-16,1 0-14 15,-1 0-9-15,-1 0-7 0,-3 0 0 16,-1 0-17 0,-4 0-45-16,-4 0-46 15,1 0-21-15,-3-5-41 0</inkml:trace>
  <inkml:trace contextRef="#ctx0" brushRef="#br0" timeOffset="34094.98">10010 984 119 0,'0'0'47'0,"0"0"-13"0,0 0 46 0,0 0 10 16,0 0-26-16,0 0-18 16,38-19-26-1,-22 19 0-15,3 0-4 0,2 0-14 16,3 0-2-16,1 0 0 16,2 0-44-16,1 0-47 15,-1 0-57-15,0 0-77 16</inkml:trace>
  <inkml:trace contextRef="#ctx0" brushRef="#br0" timeOffset="34437.07">10447 982 30 0,'0'0'64'0,"0"0"-10"16,0 0 16-16,0 0 21 16,0 0-42-16,0 0-13 15,0 101 3-15,0-88 8 16,0 2 0-16,0 1 5 16,0 2-10-16,0 0-13 15,0 1-7-15,0 0 5 16,0-4-19-16,0 0-4 15,0-5-1-15,0-1-3 0,0-8-2 16,0 2-11 0,0-3-35-16,0 0-14 0,0 0-33 15,0 0-42-15,0 0 11 16,0 0-38-16</inkml:trace>
  <inkml:trace contextRef="#ctx0" brushRef="#br0" timeOffset="34698.25">10318 996 124 0,'0'0'32'0,"0"0"28"0,0 0 31 15,0 0-4-15,0 0-22 16,0 0-30-16,68-3-23 16,-49 3-7-16,-2 0-3 15,1 0-1-15,0 0-1 16,4 0-23-16,-2-5-73 16,5 1-29-16,0-1-26 0</inkml:trace>
  <inkml:trace contextRef="#ctx0" brushRef="#br0" timeOffset="35019.85">10700 976 125 0,'0'0'13'15,"0"0"9"-15,0 0 46 16,0 0 6-16,0 0-17 16,0 126 5-16,0-103-4 15,0-3-18-15,0-2-1 16,0-3-15-16,0 1-20 16,0-3 0-16,0-2-4 0,0 0 3 15,0-2-3 1,0-1-5-16,0-3-20 0,0 0-18 15,0-5-27-15,0 0-47 16,0 0 10-16,0 0-12 16</inkml:trace>
  <inkml:trace contextRef="#ctx0" brushRef="#br0" timeOffset="35364.71">10614 984 42 0,'0'0'94'0,"0"0"-64"16,0 0 28-16,0 0 0 16,0 0 9-16,0 0-13 15,9 0 31-15,6 0-15 0,1 0-33 16,2 0-18 0,0 0-17-16,2 0-2 15,-1 0-7-15,4 0-62 0,2 0-69 16,-1-2 12-16,-2-2-122 15</inkml:trace>
  <inkml:trace contextRef="#ctx0" brushRef="#br0" timeOffset="35735.99">11049 967 104 0,'0'0'134'0,"0"0"-97"15,0 0 31-15,0 0 17 16,0 0-30-16,0 0-17 15,0 120-6-15,0-98-11 16,0-1-8-16,0-4 4 16,0-1-1-16,0-1-12 15,0-2-3-15,0 1 1 16,0-1-2-16,-2-2-9 0,-1-4-21 16,1-5-24-16,2 1-32 15,0-3-43-15,0 0 4 16,0 0-68-16</inkml:trace>
  <inkml:trace contextRef="#ctx0" brushRef="#br0" timeOffset="36083.36">11220 979 55 0,'0'0'119'0,"0"0"-81"15,0 0 42-15,0 0 17 16,0 0-21-16,0 0-20 16,0 79-7-16,0-59-13 15,0-5 0-15,0-1-8 16,0 2-11-16,0-3 2 15,2 2-10-15,-2-1-6 16,2-3-2-16,-2-2 1 16,0 0-2-16,0-5 0 15,0 1-10-15,0-3-19 16,0-2-16-16,0 0-15 0,0 0-43 16,0 0-13-1,0 0 24-15,0-4-62 0</inkml:trace>
  <inkml:trace contextRef="#ctx0" brushRef="#br0" timeOffset="36345.3">11205 976 24 0,'0'0'184'0,"0"0"-155"16,0 0 45-16,0 0-9 16,0 0 15-1,0 0-36-15,122-23-35 0,-102 23-4 16,0 0 12-16,-2 0-17 16,-5 0-25-16,-2 0-39 15,-6 0-89-15,-5 4-50 16</inkml:trace>
  <inkml:trace contextRef="#ctx0" brushRef="#br0" timeOffset="36609.65">11234 1071 69 0,'0'0'204'15,"0"0"-166"-15,0 0 29 16,0 0 48-16,0 0-36 16,0 0-29-16,42 0-10 15,-28 2-16-15,-2 1-13 16,5-1-2-16,-2 0-5 16,5-2-4-16,-1 0-6 15,6 0-28-15,2 0-21 0,2 0-119 16,-2 0-29-1</inkml:trace>
  <inkml:trace contextRef="#ctx0" brushRef="#br0" timeOffset="48610.74">11662 924 34 0,'0'0'26'0,"0"0"-1"0,0 0 25 16,0 0 22-16,0 0-10 16,0 0 2-16,0 0 9 15,0 0-7-15,0 0-20 16,0 0-8-16,0 0-8 16,0 0 0-16,0 0-3 15,0 0 0-15,0 0-3 16,0 0 5-16,0 0-2 0,0 0-8 15,0 0-5 1,0 0-8-16,0 0 0 16,0 0-4-16,0 0-2 15,0 0-1-15,-6 8 1 0,6 2 2 16,-2 3 3 0,0 4-3-16,0-3-1 0,0 2 4 15,2-1-3-15,-3 1-1 16,-1 0 3-16,2 0 3 15,0-1-4-15,-2 1-1 16,4-3 5-16,-3 1-2 16,1-5-3-16,2-1 0 15,0-1-1-15,0-3 2 16,0 3-3-16,0-2 2 16,0-3-1-16,0 3 2 15,0-1-2-15,0 0 2 16,0 0 2-16,-3 3 3 15,3-5-3-15,-2 1-2 0,2-1-1 16,0-2-1-16,0 0 4 16,0 0-2-16,0 0-1 15,0 0-2-15,0 0 0 16,0 0-13-16,0 0-13 16,0 0-8-16,0 2-8 15,0-2-40-15,0 0-12 16,0 0-15-16,0 0-55 15,0 0-17-15</inkml:trace>
  <inkml:trace contextRef="#ctx0" brushRef="#br0" timeOffset="49541.53">11996 965 48 0,'0'0'101'0,"0"0"-33"16,0 0 11-16,0 0-4 15,0 0-14-15,0 0-14 16,0-3-10-16,0 1-4 16,0-1-12-16,0 3-5 15,0-2-1-15,-8 0 7 16,0-3 1-16,1 3-10 16,-2 0-2-16,0 0-11 15,-2 2 0-15,0 0-26 16,0 0 26-16,0 0 22 15,-1 0-22-15,4 4-1 0,1 5-16 16,3-2 17-16,-3 5 0 16,0-2 0-16,-2 3 5 15,3 6 2-15,-1-2 2 16,0 2-3-16,5 0 1 16,-3-3 0-16,5-1 5 15,0-1-5-15,0-3-6 16,0 0 4-16,0-2-2 15,0 0-1-15,0 0 15 16,3-3 8-16,6 3 9 16,-2-2-3-16,-1-3-3 15,3 1-5-15,0-3-7 16,2 1-8-16,0-3-6 0,1 0 4 16,1 0 0-16,3 0-2 15,-3 0 12-15,0 0-13 16,1 0-3-16,-4 0 0 15,2 0-3-15,1 0-33 16,-2-3-20-16,1 1-49 16,0 0-10-16,0-3-49 15,-1-2-108-15</inkml:trace>
  <inkml:trace contextRef="#ctx0" brushRef="#br0" timeOffset="50306.35">12127 1216 68 0,'0'0'63'0,"0"0"-39"0,0 0 44 16,0 0 13-16,0 0-33 15,0 0-9-15,0 0 7 16,0-6-10-16,4-8-20 15,5 0 2-15,1 2 0 16,-2-4-14-16,3 0 5 16,-2-2-3-16,2 0-3 15,0-1 4-15,-2-2-7 16,3 4 2-16,-4-4 0 16,1 4-4-16,-2 1 1 15,2 3 1-15,0 2 1 0,-3-1-1 16,2 1-5-16,-4 5 5 15,0 3 0-15,-2 2-2 16,-2 1 2-16,2 0-1 16,-2 0 1-16,0 0 0 15,0 0 1-15,0 0-1 16,0 0 0-16,0 0-9 16,0 0 9-16,0 4 14 15,5 4 0-15,-3 3-10 16,2 4 5-16,2-5-3 15,-2 4-1-15,-2-1-2 0,2 0 5 16,-2 3 7 0,-2-1-8-16,3 1 10 15,-1 2 6-15,0 0-2 0,2 0-7 16,-2 1-7-16,2 0-4 16,-2-2 1-16,0-4 0 15,-2 1-3-15,2-3-1 16,-2-2 0-16,0 0 0 15,2-2 0-15,-2 2-3 16,0-5-26-16,2-2-20 16,-2 0-2-16,0-2-56 15,0 0-35-15,0 0 20 16,0 0 9-16</inkml:trace>
  <inkml:trace contextRef="#ctx0" brushRef="#br0" timeOffset="50605.58">12245 1111 174 0,'0'0'115'16,"0"0"-66"-16,0 0 40 15,0 0-8-15,0 0-34 16,0 0-14-16,0-4-1 15,0 4 18-15,0 0-3 0,0 0-15 16,0 0-9 0,0 0-3-16,11 0 8 15,0 0-9-15,3 0-11 0,-1 0-7 16,-1 0-1-16,-2 0-2 16,1 0-25-16,3 0-35 15,-1 0-30-15,5 0 6 16,-1 0-167-16</inkml:trace>
  <inkml:trace contextRef="#ctx0" brushRef="#br0" timeOffset="51913.31">13050 879 79 0,'0'0'158'0,"0"0"-137"0,0 0 0 16,0 0 47-16,0 0-31 16,0 0-20-16,6-9 14 0,-6 9 11 15,0 0 8 1,0 0-4-16,0 0-17 15,0 0-18-15,0 0 2 16,0 0-2-16,0 0-1 0,0 0-8 16,0 9 21-1,0 4 15-15,0-1-27 16,0 1 1-16,0 4-5 0,-2 2 1 16,2 2 3-16,-2 1-3 15,-3-1 1-15,0 5 3 16,1-7-4-16,-3 4 3 15,3-1-3-15,-2-4-4 16,1-1-3-16,0-1 1 16,1-4-1-16,1-4-1 15,1-1 0-15,2-5-1 16,0 0 0-16,0-2-7 16,0 0-4-16,0 2-9 0,0-2-9 15,0 3-5-15,0-3 4 16,0 2 3-16,0 0-21 15,0 1-17 1,0-3-19-16,0 0 21 0,0 0 3 16,0 0-15-16,0 0-2 15,0 0-35-15</inkml:trace>
  <inkml:trace contextRef="#ctx0" brushRef="#br0" timeOffset="52352.7">12944 1102 23 0,'0'0'52'0,"0"0"18"16,0 0 15-16,0 0-23 16,0 0-16-16,0 0-1 15,-2-2 6 1,2 2-13-16,0 0-12 0,0 0 0 15,0 0-3-15,0-2-10 16,0 2 0-16,0-2 4 16,2-1 14-16,12 2 8 15,3-2-21-15,2 3-8 16,-2 0-2-16,3 0 0 16,1 0-4-16,-2 0-1 15,2 0-3-15,-3 0 3 16,-1 3-2-16,1 1 1 15,-3-2-1-15,-1 0 0 16,-1-2-1-16,-1 0 2 0,-1 0-2 16,0 0 2-16,-4 0-1 15,-1 0-1-15,1 0-7 16,-1 0-18-16,-1 0-18 16,2 0 0-16,-2 0-24 15,-1 0-53-15,2 0-38 16,-1 0 10-16,-3 0 35 0</inkml:trace>
  <inkml:trace contextRef="#ctx0" brushRef="#br0" timeOffset="52860.33">13339 957 14 0,'0'0'53'16,"0"0"5"-16,0 0-15 0,0 0-7 15,0 0 4-15,0 0 1 16,0 0 4-1,0 3 2-15,0 6 9 16,0 1-3-16,0 2-18 0,-2 6-5 16,-5-5-5-16,1 5-1 15,-2 0 6-15,2-3 13 16,-1 4-14-16,3-2-8 16,0-1 2-16,-1-1-5 15,0-1-2-15,3-3-9 16,0 0-1-16,-3-5-4 15,5 1-1-15,0 0 0 16,-2 0 0-16,2-3 2 16,-2-1-2-16,2 2 0 15,0-4-1-15,0 1-5 0,0 0-5 16,0-2-24-16,0 0-19 16,0 0-26-16,0 0-14 15,0 0-47-15,0 0 17 16,2 0-8-16,9-2 24 15</inkml:trace>
  <inkml:trace contextRef="#ctx0" brushRef="#br0" timeOffset="53658.28">13461 1071 78 0,'0'0'59'0,"0"0"26"16,0 0-8-16,0 0-34 0,0 0-3 16,0 0-6-16,-4 69 4 0,4-60-5 15,0-2 2 1,0 2-9-16,0 0 5 15,0-1-8-15,2 4-3 16,5-3-3-16,2-2 7 0,2-1-17 16,-2-2-5-1,2-2 10-15,0 1-2 0,0-3 0 16,3 0 2-16,1 0-4 16,-1 0-1-16,-1 0-2 15,1-7 4-15,-3-1-5 16,-3-1-1-16,1-1 1 15,1 1-4-15,-4 3 4 16,0-3-1-16,-1 0-2 16,-1-2 2-16,1-3-1 15,0 4 1-15,-1-2 0 16,-2 1-3-16,2-2 0 16,-4-1 0-16,0 3-3 15,0 2 2-15,0-1 1 16,0 0-4-16,0 1 4 15,0 2 4-15,0 2-3 16,-4 2 7-16,-2-1 1 0,1-1 2 16,-2 2-11-16,0 2-4 15,1-2 1-15,-3 3 1 16,2 0 0-16,0 0 2 16,1 0 0-16,0 0 0 15,-3 0-1-15,-3 0 0 16,-1 0 0-16,1 0 0 15,2 7 1-15,-1 0 0 16,1 0 0-16,2 1 0 16,-1-3 0-16,5-1 0 15,-4 1 0-15,4-1-1 16,-3 1 1-16,3-1 1 16,0 0-1-16,2-1-2 0,-1 1 2 15,-2 1 0-15,1-1-2 16,0 3 1-16,-1 0-3 15,1-1-10-15,-3 3-23 16,3 0-29-16,-1 0 6 16,5-2-15-16,0 0-55 15,0-4-61-15</inkml:trace>
  <inkml:trace contextRef="#ctx0" brushRef="#br0" timeOffset="55579.61">14190 934 60 0,'0'0'58'16,"0"0"11"-16,0 0-13 16,0 0-16-16,0 0 2 15,0 0-3-15,0-2 4 16,0 2-7-16,0 0 7 0,0 0-9 15,0 0-1 1,0 0-5-16,0 0-6 0,0 0-8 16,0 0-7-1,0 0-1-15,0 7 0 0,-4 11 18 16,-1 1 0 0,3 2-9-16,-1 3-3 0,1-5 2 15,0 1-3-15,0-2-5 16,2 0 2-16,-2-1 2 15,-3 2 1-15,3-4-10 16,-2 1 3-16,0-1 0 16,-2-2 3-16,2-1-6 15,0-4 0-15,2-3 2 16,-1-3-3-16,3 0 0 16,0-2 2-16,0 0-2 15,0 0-1-15,0 0 0 16,0 0 1-16,0 0-3 0,0 0-3 15,0 0-13-15,0 0-5 16,0-9-10-16,0-4 14 16,0-3-1-16,0-3-6 15,0-2-31-15,0-3 17 16,3 2-25-16,1 2-4 16,0-3 5-16,4 6 25 15,-2-2-7-15,-2 4 35 16,3 4 9-16,-3-1 3 15,1 9 3-15,-3-1 1 16,1 1 3-16,-3 3 0 16,2 0 6-16,0 0 2 15,-2 0 6-15,4 0-6 0,3 0 9 16,-1 0-10-16,4 7-4 16,-4 1-5-16,3 5 3 15,-2 2 27-15,2 0-10 16,-2 3 16-16,-1-1-15 15,3-1 7-15,0-1-9 16,-4-1-15-16,3-8-3 16,-3 1-1-16,-1-2 2 15,0-5-1-15,-1 2-6 16,0-2 0-16,-1 0 8 16,0 0 0-16,0 0-3 15,4 0-4-15,1 0 1 16,3 0 5-16,-2 0-5 15,1-2 1-15,2-7-2 0,-2-2 1 16,4-2-1-16,-1-1-1 16,-1 1-1-16,2-3-3 15,-4 3-7-15,0-1 5 16,2 1-5-16,-2 4-18 16,0 0 14-16,-5 6 7 15,-2 1 6-15,-2 2 2 16,0 0 0-16,0 0-7 15,0 0-4-15,0 0 11 16,0 5 15-16,0 9 8 16,0 3-1-16,0-1-6 0,-2 2 17 15,0-1 16 1,0 2-20-16,2-2-11 0,-2 1-2 16,2-3-11-16,0 1-2 15,-2 0 5-15,2-3-6 16,-3-2 0-16,1-2 0 15,0-1-1-15,-1-1 1 16,1 0-2-16,0-2 0 16,0-1-5-16,-1 1-21 15,3-2-19-15,0 1-28 16,0-4-3-16,0 0-24 0,0 0-10 16,0 0 14-16,0 0-31 15</inkml:trace>
  <inkml:trace contextRef="#ctx0" brushRef="#br0" timeOffset="56093.73">14527 1130 28 0,'0'0'50'15,"0"0"1"-15,0 0-6 0,0 0 3 16,0 0-6 0,0 0-1-16,0 0 17 0,19 77-7 15,-9-73 0-15,1 1-13 16,2-1 10-16,3-4-6 16,4 0-14-16,-3 0-15 15,2 0 2-15,0-2-1 16,-3-9-5-16,-1 2 0 15,-5 0-1-15,-6-2 3 16,-2 3 15-16,-2-6 3 16,0 3-7-16,0-4-3 15,0-4-6-15,0 1-11 16,0 3-2-16,-6 4-3 16,-4 2-2-16,4 4 5 15,-3 1 5-15,0 2-5 0,-2-2-2 16,-2 4-10-16,-3 0-14 15,1 0 12-15,1 0-13 16,3 0 0-16,2 2 4 16,0 5-9-16,0-1 9 15,2-2 4-15,3 3 3 16,2 0-4-16,-2 0-21 16,4-1-22-16,0-2-30 15,0 3-10-15,0-2-30 16</inkml:trace>
  <inkml:trace contextRef="#ctx0" brushRef="#br0" timeOffset="56596.8">14772 967 55 0,'0'0'18'0,"0"0"-6"15,0 0 73-15,0 0-8 16,0 0-17-16,0 0-23 16,0 54-5-16,0-37 7 15,0 3 14-15,4 2-9 16,-2 0 7-16,1 3-27 0,-1-3-14 15,0-1 1-15,2-2 1 16,1-3-1-16,0-3 0 16,-1-6 13-16,-2-1-10 15,0-3 0-15,3-3-7 16,-3 0-4-16,0 0 0 16,0 0 6-16,0 0 2 15,3 0 19-15,0 0-1 16,-1 0-6-16,1 0-6 15,-1-9-6-15,2 2 2 16,3-4-6-16,-4 0-1 16,4-3-4-16,-5 2-2 0,5-4 0 15,-2-2-10-15,2 2-31 16,2-2-19-16,-3 3-10 16,2-3-35-16,-1 1-33 15,-1 5-48-15,-2-1-45 16</inkml:trace>
  <inkml:trace contextRef="#ctx0" brushRef="#br0" timeOffset="56912.34">15063 951 107 0,'0'0'71'0,"0"0"-11"0,0 0 10 16,0 0 5 0,0 0-13-16,0 0 11 0,-2 77-33 15,-2-56-13-15,-3 1 12 16,3-4-6-16,1 2-13 16,-1-4-1-16,4-1 4 0,-5 1-10 15,3-2-9-15,0-2-3 16,0-3 0-1,-2 1-1-15,1-4-19 16,3-2-26-16,0 1-22 16,0-3-21-16,0-2-67 0,0 0 5 15,0 0-1-15</inkml:trace>
  <inkml:trace contextRef="#ctx0" brushRef="#br0" timeOffset="57935.05">15219 1009 35 0,'0'0'16'0,"0"0"40"0,0 0 36 16,0 0-34-16,0 0-15 16,0 0 3-16,0 8 0 15,0 6 15-15,0 0-9 16,0 1-12-16,0 1-11 16,0 1-1-16,0 1 5 15,0 1 3-15,0-4-6 16,0-2-21-16,0-4-5 15,0 0-2-15,0-3 0 16,0 1-1-16,0-7 1 16,0 0-2-16,0 0-2 0,0 0 0 15,0 0 2-15,0 0-1 16,0 0-6-16,0 0 1 16,0 0-2-16,0 0-10 15,0 0 5-15,0-4-1 16,2-10-33-16,3-1-1 15,0-3 5-15,-1 0-39 16,3-2 14-16,1 0-8 16,-1 0 15-16,3 3 47 15,-4 2 14-15,-2 4 1 16,1 3 4-16,-5 4 1 16,2-1 8-16,-2 5 12 15,0 0 3-15,0 0-7 0,0 0-10 16,0 0 12-1,4 0-4-15,1 0 7 0,4 0 30 16,0 0-28 0,1 0-13-16,2 0-1 0,-1 2-5 15,-1 1-6-15,-2-1 0 16,-1-2 0-16,-1 0 0 16,1 0 0-16,2 0 4 15,0 0-5-15,2 0 4 16,-2-7-4-16,4-5-2 0,-4 3-1 15,0 2-5 1,-2-3-5-16,-3 5 8 16,1 1 1-16,-3 2 1 15,0-1 0-15,-2 3 1 0,0 0 11 16,0 0-12-16,0 0-7 16,0 0 7-16,0 0 9 15,0 7 24-15,0 7 24 16,0 1-20-16,-4 3-18 15,1 2 4-15,-1 1 8 16,2-2-7-16,0-1-2 16,0 2-3-16,-1-4 0 15,3 1 3-15,-2-3-11 16,2-3-1-16,0 1 0 16,0-4-5-16,0-1-1 0,0 2-2 15,0-5-2-15,0 3 0 16,0-1-2-16,0 1-2 15,0-5-23-15,0 0-11 16,0-2-16-16,0 0-2 16,0 0-10-16,0 0-8 15,0 0-23-15,0 0-65 16,11-7 45-16,0-10-73 16</inkml:trace>
  <inkml:trace contextRef="#ctx0" brushRef="#br0" timeOffset="58466.2">15607 1022 61 0,'0'0'64'0,"0"0"31"15,0 0-14-15,0 0-33 16,0 0-21-16,0 0-8 15,0 0-11-15,0 0-3 16,0 0 27-16,0 5 31 16,0 1-22-16,0 4-17 15,0 0 1-15,-2 2-5 16,0-1-4-16,-3 2 11 0,-2 0-3 16,3 5-9-1,0 0 1-15,-3 0 0 0,3-3-4 16,-1-1 2-16,2-3-4 15,3 0 6-15,0-3-1 16,0-3-6-16,0 0 1 16,0-1-1-1,0 1-3-15,0-1 9 0,8 1-2 16,0-2-1-16,3-2-2 16,1 2 3-16,1-3-2 15,3 0 3-15,3 0-1 16,2 0-3-16,1 0 0 0,-2 0-10 15,-4 0 1 1,-3-3-1-16,-5-1-24 0,0 2-20 16,-4-1 2-16,-2 1 5 15,1-3-4-15,-1 1-15 16,-2-1-29 0,0-2-14-16,0-5-29 0,0 3-3 15,0 0-33-15</inkml:trace>
  <inkml:trace contextRef="#ctx0" brushRef="#br0" timeOffset="58816.15">15620 1116 56 0,'0'0'74'0,"0"0"-50"16,0 0 42-16,0 0 7 16,0 0-13-16,0 0-26 15,-2-3-6-15,2 1 4 16,0 2 6-16,0 0-1 16,0-2-5-16,9 2-5 15,5-2 13-15,3 0-15 16,3-1-9-16,-4 1-3 15,2 0-3-15,-2 0-6 16,-5-1-3-16,-1-1-1 16,-2 2 0-16,-6 0-16 0,-2 2-23 15,0 0-11 1,0 0-34-16,0-2-91 0,0-3-33 16</inkml:trace>
  <inkml:trace contextRef="#ctx0" brushRef="#br0" timeOffset="58943.82">15620 1116 117 0</inkml:trace>
  <inkml:trace contextRef="#ctx0" brushRef="#br0" timeOffset="59057.77">15620 1116 117 0,'16'-94'28'0,"-16"94"47"0,7-1 1 0,-3 1-34 0,3 0-21 0,0-4-10 15,2 4 0-15,1 0-2 16,4 0-5 0,4 0-3-16,2-1-1 0,-1-1-19 15,4 2-45-15,-3 0-37 16,-2 0-40-16</inkml:trace>
  <inkml:trace contextRef="#ctx0" brushRef="#br0" timeOffset="59872.41">15897 1014 123 0,'0'0'52'16,"0"0"-15"-16,0 0 26 16,0 0-15-16,0 0-18 15,0 0-19-15,20 0-9 16,-18 3 0-16,2 4 6 15,-1 5 6-15,1-1 5 16,-2 4 26-16,0 3-5 16,0 0 18-16,-2 0-28 15,0-1-12-15,0 1 7 16,0 1 3-16,0-2-7 16,0-1 8-16,0-3-7 15,0-4-9-15,0-3-7 16,0 1-1-16,0-2 2 0,0-5-1 15,0 0-4 1,0 0 2-16,0 0 4 0,0 0-5 16,0 0 6-16,0 0-9 15,0-7-9-15,0-9-30 16,0-3 28-16,4-6-12 16,2-2-46-16,3 1 13 15,1 1-30-15,0 5 11 0,-1 2 27 16,-3 7 22-1,-2 2 25-15,-1 5 1 16,0 4 4-16,-3 0-3 16,0 0 12-16,2 0-6 0,-2 0-6 15,0 0 12-15,2 0 17 16,0 0-23-16,0 11 7 16,3 0 1-16,-3 2 0 15,0 3 3-15,2-1 10 16,1 1 1-16,0-4 1 15,-1 0 2-15,1 0-6 16,1-1-4-16,0-2 0 16,-1-1 1-16,2-1-12 15,-2-2 1-15,-1-5 0 16,-2 0-2-16,2 0 7 16,-4 0 1-16,3 0-5 15,1 0 0-15,-2 0 2 0,0 0-3 16,3 0 5-16,0 0-2 15,1 0-4-15,3-12 2 16,0 1 1-16,-2-2-11 16,2-3-3-16,-1 4 4 15,2-2-4-15,-4 5 0 16,1 0-2-16,-3 3-5 16,0-1-10-16,2 0-18 15,-2 2-12-15,-2-1-5 16,0 1-20-16,0 1-28 15,-2-1-39-15,5-3-16 16,1 1-52-16</inkml:trace>
  <inkml:trace contextRef="#ctx0" brushRef="#br0" timeOffset="60274.39">16370 979 138 0,'0'0'62'0,"0"0"-31"0,0 0 43 16,0 0 31-16,0 0-30 15,0 0-2 1,-21 117-18-16,17-100-12 0,2 2-10 15,0-4 0-15,2 1-6 16,-4-3-13-16,4 2-5 16,-2-1 0-16,0-3-1 15,0 0-3-15,0-2-4 16,0 1 0-16,-1-5-1 16,3 0-1-16,-2-1-10 15,2-1-26-15,0-3-3 16,0 0-8-16,-2 0-12 15,0 0-23-15,-2 0-4 0,2 0-60 16,-1-3-17-16,0-7 84 16</inkml:trace>
  <inkml:trace contextRef="#ctx0" brushRef="#br0" timeOffset="60581.49">16218 997 75 0,'0'0'73'0,"0"0"-66"0,0 0 25 0,0 0 33 15,0 0-15-15,0 0-5 16,29 0-11-16,-14 0-18 15,3 0-3-15,2 0-8 16,-2 0 0 0,1 0-5-16,6 0-3 0,-2 0-19 15,1 0-7-15,-1 0-4 16,-1 5-55-16,-4-2 11 16,-1-1 7-16,-3 0-16 15</inkml:trace>
  <inkml:trace contextRef="#ctx0" brushRef="#br0" timeOffset="61187.62">16505 1080 61 0,'0'0'52'0,"0"0"7"16,0 0-13-16,0 0-2 15,0 0-13-15,0 0 9 16,-16 100 8-16,16-91-8 16,0 5 2-16,10-7-4 15,0-1 16-15,3 0-54 16,6-3 14-16,-1-3 3 16,1 0 14-16,4 0 1 0,-3 0-26 15,0 0 1 1,0-10-6-16,-2 0 2 0,-7-1 0 15,0-1-1 1,-2 0 6-16,-4-2-5 0,-3 0 3 16,-2-1-1-16,0 1-5 15,0-1-5-15,0 0 5 16,0-1-4-16,0 1-7 16,0-1-18-16,0 2 16 15,-2 4 11-15,-3 3-7 16,-2 4 5-16,-2 1 4 0,1-1 0 15,-6 3-2 1,1 0-5-16,-1 0 4 16,1 0 2-16,4 0 2 0,0 0-1 15,2 0 3-15,3 0-2 16,2 0 1-16,0 0 4 16,-3 0-6-16,3 0 1 15,-2 0-1-15,2 0 0 16,2 0 0-16,-6 0 1 15,6 0-1-15,-4 0-1 16,4 3 1-16,-2-1 0 16,0 1-1-16,2-1-6 15,-2 0-30-15,-1 3-62 16,1-3-18-16,0-2 12 16,0 1-40-16</inkml:trace>
  <inkml:trace contextRef="#ctx0" brushRef="#br0" timeOffset="87994.46">17438 915 374 0,'0'0'17'16,"0"0"-16"-16,0 0 1 15,0 0-2-15,0 0 2 16,0 0 11-16,0 0-6 16,-6 0-7-16,6 0 14 15,0 0 4-15,0 0-7 16,0-2 3-16,0 2 2 15,0 0-3-15,0 0 4 16,-2 0-7-16,2 0 1 16,0 0-3-16,0 0-3 15,0 0-2-15,0 0 1 16,0 0 1-16,0 0-1 0,0 0 1 16,0 0 3-1,0 0-1-15,0 0-1 0,0 0-4 16,0 0 4-1,0 0-1-15,0 0-3 0,0 0-1 16,0 0 1-16,0 0 0 16,0 0 5-16,0 0-1 15,0 0 2-15,0 0-3 16,0 0 0-16,-2 0-5 16,-1 0-2-16,1 0-1 15,0 0-3-15,0 0 6 16,2 0 0-16,-5-2 0 15,2 2 4-15,-1-3 0 0,0 1-2 16,0 0-2 0,-3 1 0-16,-3 1-6 0,2-4 6 15,-1 4 0-15,-3 0-1 16,2 0 0-16,1 0 0 16,-3 0 1-16,4 0 0 15,-3 0-2-15,-3 0-1 16,-1 0 2-16,4 0-2 15,-3 0-3-15,1 0-6 16,-1 7 6-16,1 0-12 16,-1-1 15-16,6-3 6 15,-3-1-2-15,5 0 102 16,-2-2-95-16,2 3-6 16,-1 2-2-16,-2-4 1 0,2 3-1 15,1 1-1 1,1 4-5-16,3 0 2 0,0 3 0 15,0 0 4-15,0 4-1 16,2 3-1-16,0 0 4 16,0-3-1-16,0-1 0 15,0 1-1-15,0-5 2 16,0 4-1-16,0-3-1 16,0-1 0-16,0 0-5 15,0-4-2-15,0 2 1 16,6-2-3-16,3-1 9 15,2-2 1-15,2-2 6 0,-2-2-2 16,5 0-5 0,-3 0-24-16,1 0-7 0,-1 0-4 15,-1 0-15-15,-4 0 13 16,3 0 2-16,-2 0 7 16,3 0 10-16,1 0-7 15,3 0-1-15,-1 0-19 16,3 0-16-16,1-6-10 15,-2 0-24-15,1-3 1 16</inkml:trace>
  <inkml:trace contextRef="#ctx0" brushRef="#br0" timeOffset="88511.6">17436 1130 3 0,'0'0'40'0,"0"0"-33"0,0 0-2 16,0 0 12-16,0 0 23 15,0 0 7-15,0 12-1 16,0-5 4-16,0 2-9 16,0 0 8-16,7 2-10 15,4 0 6-15,0 1 5 16,5-2-14-16,-3-1-27 16,5 0 14-16,0-4 11 15,2-3-2-15,3-2-8 16,0 0 2-16,2 0-3 15,-2-2-8-15,-1-10-9 16,0 0-4-16,-6-2-1 0,-1-4 4 16,-5 5-5-16,-6-5 2 15,0 1 6-15,-4-2-3 16,0 0-4-16,0-2-1 16,0 2-4-16,-4 0-1 15,-8 3-11-15,1 6 7 16,1-1 5-16,-2 6-7 15,1 0 9-15,-2 5 2 16,-1 0 1-16,1 0-1 16,-3 0-1-16,3 0-4 15,-1 5-12-15,1 1 5 16,3 4 8-16,0-3-3 16,1-4-15-16,5 2 5 0,0 0 4 15,4-1-4-15,0 3-14 16,0 0-13-16,0-3-26 15,0 0-21-15,0 3 15 16,0-2-42-16,0-1 27 16</inkml:trace>
  <inkml:trace contextRef="#ctx0" brushRef="#br0" timeOffset="92364.26">17916 979 0 0,'0'0'45'0,"0"0"3"16,0 0-5-16,0 0 2 16,0 0 0-16,0 0 9 15,0-3-2-15,0 3-6 16,0 0-7-16,0 0-11 16,0 0-13-16,0 0-3 15,0 0 2-15,0 0 1 16,0 0 9-16,0 0 4 15,0 0-11-15,0 0 0 16,0 0 2-16,0 0-3 16,0 0 1-16,0 0-5 15,0 0-4-15,0 0-1 0,0 0-7 16,0 0-1-16,0 0-7 16,0 0 0-16,0 3 4 15,-2 11 4-15,2 2 10 16,-3 2-5-16,0 2 1 15,1 0-6-15,0-2 7 16,0 4 2-16,0 1-5 16,-1-4-1-16,1 3 1 15,-2-2-3-15,4-4 1 16,-2-1-2-16,2-3 3 0,0 0-2 16,0-4-1-16,0 1 4 15,0-5-2-15,0 1-2 16,0 0 0-16,0-1 0 15,0 2 1-15,0 3 1 16,0-2 1-16,-2 2 1 16,2 0-1-16,-3-4 0 15,3-1 1-15,-2-4-3 16,2 1-1-16,0-1 0 16,0 0 2-16,0 0-4 15,0 0-2-15,0 0-32 16,0 0-27-16,0 0-6 15,0 0-56-15,0-3-111 16</inkml:trace>
  <inkml:trace contextRef="#ctx0" brushRef="#br0" timeOffset="93672.11">17958 972 23 0,'0'0'63'15,"0"0"-2"-15,0 0-1 0,0 0-13 16,0 0-6-16,0 0-2 16,2-3 3-16,0 3-9 15,0 0-5-15,2 0-5 16,4 0 10-16,-2 7-12 16,3 8 5-16,3 3-8 15,-1 1 1-15,1 5-3 16,2 0-5-16,-1-2 13 0,3-2-7 15,-3-2 5 1,1 0-11-16,-3-2-2 0,0-1-3 16,-2-2-2-1,0-1-1-15,0-4 5 16,-5 1 2-16,3-5-5 0,-2 1 2 16,-1-3 0-16,0 1-2 15,3-1 1-15,-5 1-4 16,0-2 1-16,0-1-1 15,-2 3 0-15,3-3-2 16,-3 0 0-16,3 0-7 16,-3 0-28-16,0 0-22 15,0 0-24-15,0 0-30 16,0-9-129-16</inkml:trace>
  <inkml:trace contextRef="#ctx0" brushRef="#br0" timeOffset="94178.62">18236 942 45 0,'0'0'60'15,"0"0"-5"-15,0 0-16 16,0 0 10-16,0 0 1 15,0 0-20-15,-6 91-3 16,3-68-1-16,1-3 13 16,0 2-5-16,0 0-6 0,2-2-4 15,0 3-5-15,-2-8 0 16,2 5 0-16,0-2-2 16,0-3-4-1,0 1-7-15,0-5 1 0,0-4-4 16,0-3 1-1,0-1-3-15,0-1-1 0,0-2 0 16,0 0-5-16,0 0-8 16,0 0-15-16,0 0-25 15,0 0-70-15,0 0-5 0,0 0-50 16</inkml:trace>
  <inkml:trace contextRef="#ctx0" brushRef="#br0" timeOffset="94654.02">18523 969 28 0,'0'0'46'0,"0"0"29"16,0 0-1-16,0 0-21 16,0 0 3-16,0 0 0 15,-2 93 5-15,0-72 8 16,-2-4-31-16,4 3-18 15,-3-4-4-15,3 4 0 16,-2-2 0-16,2-1-1 16,0 2 4-16,0-4-15 15,0-4 3-15,0-1-5 16,0-5-1-16,0-2-1 16,0-1-2-16,0-2 1 15,0 2-2-15,0-2-7 16,0 0-21-16,0 0-7 15,0 0-4-15,0 0-15 16,-4 0-18-16,0 0-21 16,-3 0-36-16,0-7-24 0</inkml:trace>
  <inkml:trace contextRef="#ctx0" brushRef="#br0" timeOffset="95023.15">18377 1031 85 0,'0'0'26'0,"0"0"24"16,0 0 26-16,0 0-31 0,0 0-23 16,0 0-9-16,0-3-3 15,0 3-4-15,0 0-5 16,0 0 2-1,0 0-2-15,0 0 11 0,11-1 10 16,3-2 0-16,1 1 3 16,3 1-15-16,-1-3-7 15,6 3 0-15,4-3-1 16,2-1 0-16,2 3-2 16,4-3 1-16,1-2-1 15,-5 2 0-15,-4-1 0 16,-2 0-11-16,-8 4-17 15,-3 0-22-15,-3-1-9 0,-7 3 6 16,-4-2-22-16,0 2 0 16,0 0 8-16</inkml:trace>
  <inkml:trace contextRef="#ctx0" brushRef="#br0" timeOffset="95431.99">18764 1024 20 0,'0'0'69'16,"0"0"3"-16,0 0 6 16,0 0-29-16,0 0 3 0,-19 132-3 15,11-112-24-15,4-2-16 16,0-5 1-16,4-4 0 15,-3-3-3-15,3 1 1 16,0 0-3-16,0-2-2 16,0 0-3-16,0-4 0 15,-2-1-5-15,0 0-8 16,2 0-7-16,0 0-1 16,0 0 3-16,0 0-3 15,0 0 2-15,0 0-15 16,0 0-20-16,0 0-7 0,0-9 10 15,0 0 27-15,0-2 19 16,0 3-10-16,0-4 3 16,0 3-21-16,0 0 3 15,0-4 24-15,0 2-18 16</inkml:trace>
  <inkml:trace contextRef="#ctx0" brushRef="#br0" timeOffset="95534.21">18764 1024 30 0</inkml:trace>
  <inkml:trace contextRef="#ctx0" brushRef="#br0" timeOffset="96010.23">18764 1024 30 0,'-17'28'45'0,"23"-42"-2"0,1-2-8 0,-1 3-2 0,6-3-21 16,-1 2 0-16,-3 2 23 0,4 0-12 15,1 1-6-15,-1 2 0 16,-1 3 1-16,2-1-5 0,-2 2 1 16,0 1 16-16,2 2-13 15,1-1-5-15,-3 3 3 16,-5 0-4-16,2 0-2 15,-6 0-7-15,0 5-2 16,-2 8-8-16,0 3 8 16,0 4 15-16,0-3-6 15,-6 4 10-15,-11-4-14 16,0-1-5-16,-1-2 2 16,0-5-7-16,5-3-7 15,2 1 11-15,1-5-12 16,4-2-11-16,4 0 14 15,0 0-21-15,2 0 7 16,0 0 15-16,0 0-3 0,0 0 12 16,0 0 1-1,0 0 7-15,0 0-3 0,0 0 6 16,0 0-5-16,0 0 0 16,0 0 11-16,0 0 21 15,6 0-9-15,1 0-2 16,4 0 2-16,-2 0 8 15,2 12 4-15,0-2-15 16,-2 2-2-16,2-1 1 16,1 3-14-16,1-6 3 0,1 3-6 15,-4-4-1 1,1 0-7-16,1-5 2 0,-4 0-1 16,1 1 0-1,-1-2 0-15,-4 2-1 0,-2-3 0 16,2 0-25-16,1 0-18 15,-1 0-19-15,2 0-34 16,0 0-115-16</inkml:trace>
  <inkml:trace contextRef="#ctx0" brushRef="#br0" timeOffset="96694.5">19092 1220 3 0,'0'0'53'0,"0"0"8"15,0 0 2-15,0 0-17 16,0 0-8-16,0 0-1 16,0 9 0-16,0-9 6 15,0 0 9-15,0 0-9 16,0 0-16-16,0-13-14 16,4 0-13-16,5-8 3 0,0 0-3 15,-2-2 1-15,4-4-2 16,0-1-11-16,-2-2 3 15,2 5-19-15,5 4-2 16,-5 2 9-16,0 7 15 16,-2-2 6-16,0 3 0 15,-5 2 1-15,3 2-1 16,-2 1 0-16,-3-1 2 16,0 2-2-16,0 3 0 15,-2 2 0-15,2 0 1 16,-2 0 8-16,0 0-8 15,0 0-1-15,0 0-7 16,0 0 7-16,0 0 3 0,3 0 4 16,-3 7 0-16,2 3-1 15,-2 2 4-15,2 4 12 16,-2 3-2-16,2 4 3 16,-2-1 4-16,2 6-7 15,-2-2-11-15,0-4-3 16,2 1-1-16,-2-6-2 15,0 4 1-15,3-2-2 16,-3-3-2-16,2-2 3 16,0-9-3-16,1 0-4 0,-3-3-13 15,0 3-10 1,0-3-21-16,0-2-53 0,0 2-13 16,0-2-38-16</inkml:trace>
  <inkml:trace contextRef="#ctx0" brushRef="#br0" timeOffset="97009.96">19117 1127 166 0,'0'0'40'0,"0"0"8"15,0 0 2-15,0 0-17 0,0 0-13 16,0 0 0-16,0 0 16 16,4 0 16-16,5 0-12 15,2 0-9-15,0 0-6 16,2 0-4-16,5 0-17 16,0 0-1-16,0 0-2 15,2 0-1-15,-3 0 0 16,2 0-5-16,-2 0-27 15,1-2-49-15,-2-5-53 16,-3 0-30-16</inkml:trace>
  <inkml:trace contextRef="#ctx0" brushRef="#br0" timeOffset="97920.21">19428 1047 12 0,'0'0'33'0,"0"0"16"16,0 0 23-16,0 0-20 16,0 0-14-16,0 0-2 15,-6 111-15-15,6-93-11 16,0-5 4-16,0 1 7 15,0-2 0-15,0-5-4 16,0 2-10-16,0-2 4 0,0-2-8 16,0-2 0-16,0-3-1 15,0 1-1-15,0-1 0 16,0 0-1-16,0 0-10 16,0 0-9-16,0 0-1 15,0 0-9-15,0-1-4 16,0-9 33-16,0-1 1 15,0 2-1-15,0-4-2 16,0 1-9-16,0-5-2 16,0 1 6-16,0 0-11 0,4-6 6 15,5 2-4 1,-3-4 1-16,4-3-1 0,3 0-1 16,3 1-9-1,-1 2 7-15,3 0 18 0,0 10 1 16,-2-1 14-1,3 2 20-15,-1 5-4 0,1-1 9 16,-7 6 8-16,-1 3-24 16,-1 0-6-16,-4 0-3 15,-1 0 1-15,-3 12 0 16,0 1-13-16,-2 2 1 16,0 1 30-16,0 2-20 15,-6 1-13-15,-11 2 1 0,0-4-1 16,-5-1 0-1,1 0-26-15,2-5-13 16,1-2 19-16,5-5 8 0,3-1-8 16,4-3 13-16,3 0 4 15,3 0-6-15,0 0-13 16,0 0 9-16,0 0 13 16,0 0 17-16,0 0 11 15,0 0-4-15,0 0-4 16,0 0 3-16,0 0 2 15,0 0-3-15,0 0 19 16,9 0 9-16,3 7-8 16,1 3-3-16,1 2-11 15,1-1 10-15,1 0-3 16,1-2-20-16,1 0-3 16,-3 2-9-16,2 0 5 0,-5-4-3 15,2-1-5-15,-5-1 1 16,0-5-1-16,-2 0 0 15,-3 2-5-15,1-2-24 16,-1 0-18-16,2 0-14 16,3-2-34-16,1-13-67 15,-2-6-36-15</inkml:trace>
  <inkml:trace contextRef="#ctx0" brushRef="#br0" timeOffset="98264.61">19829 948 23 0,'0'0'56'0,"0"0"52"0,0 0 29 15,0 0-15-15,0 0-44 16,0 0-34-16,0 76-12 15,0-53-3-15,0-3 9 0,0 2-3 16,0-2-12-16,0 1-7 16,0-6-4-1,0 1-9-15,0-3-2 16,-2 0 2-16,2 1-2 0,-2-5-1 16,2-1 0-16,0-6-7 15,0 0-24-15,0-2-8 16,0 0-28-16,0 0-41 15,0 0-65-15,0 0 36 16,0-11-24-16</inkml:trace>
  <inkml:trace contextRef="#ctx0" brushRef="#br0" timeOffset="98721.28">19956 1089 100 0,'0'0'59'0,"0"0"13"0,0 0 17 15,0 0-24-15,0 0-15 16,0 0 4-16,9 89 6 15,1-78-28-15,0 1-18 16,3-3 7-16,1-8 9 16,1 3 14-16,4-4-25 15,-2 0 3-15,1 0-1 0,0-4-15 16,-5-6-1-16,-4 0-3 16,-2-1 0-1,-2-2 0-15,-3 0-2 0,0-5 4 16,-2 2-1-16,0-4-3 15,0 0 0-15,-4 0-15 16,-6 3-13-16,1 2-2 16,1 9 2-16,1 1 11 15,0 5 4-15,-2 0-15 16,-2 0 21-16,-5 0-1 16,-1 0-6-16,-1 11-48 15,1-1-45-15,-4 4-5 16,5-1-38-16</inkml:trace>
  <inkml:trace contextRef="#ctx0" brushRef="#br0" timeOffset="99374.23">20705 1002 79 0,'0'0'57'0,"0"0"-45"15,0 0 31-15,0 0 26 16,0 0-33-16,0 0-25 16,-3 0-3-16,3 15 60 15,0 1-5-15,-2 3-20 16,-2 2 0-16,2-1-23 15,-2 3-4-15,1-1 16 16,-1-2-12-16,-1-7-4 0,3 3-13 16,-3-7 1-16,5-4-3 15,0-1 3-15,0-4-4 16,0 0-10-16,0 0-21 16,-2 0-4-16,-2 0-21 15,-3-11-78 1,1-12 8-16,-4-1 80 0,0 0-57 15,-1-3 6-15</inkml:trace>
  <inkml:trace contextRef="#ctx0" brushRef="#br0" timeOffset="99759.72">20705 1002 9 0,'-123'-18'46'0,"123"18"-26"16,0-2 3-16,0 2-3 15,0 0-7-15,4 0 3 16,6 0 9-16,1 0 0 0,0 0 2 15,3 0-4 1,1 0-4-16,1 0-3 0,2 0 9 16,-1 0 5-1,1 11-8-15,-2 1-4 0,0 4 2 16,-1-1 22-16,-1 2 1 16,-1 1-18-16,-3-2-6 15,0-1-13-15,-6-1 10 16,-2 2-3-16,-2-3-7 15,0 3 1-15,0-3 9 16,0 0-4-16,-2 3-3 16,-14-3 4-16,3 2 5 0,-5-3-10 15,3-1 2 1,1-5-8-16,3-3 2 0,3-1-4 16,3-2-24-1,-2 0 12-15,5 0-9 0,2 0-6 16,0 0-10-16,0-9-54 15,0 0-29-15,0-4 8 16,0 1-43-16</inkml:trace>
  <inkml:trace contextRef="#ctx0" brushRef="#br0" timeOffset="100145.57">20979 1016 116 0,'0'0'66'16,"0"0"14"-16,0 0 13 0,0 0-8 16,0 0-39-1,0 114-5-15,0-95-5 16,0 2-11-16,0-6-6 16,0 1-9-16,0-7-6 0,2-1-4 15,0-1-5-15,0-3 0 16,-2-2-10-16,0-2-36 15,0 0-29-15,0 0-40 16,0 0 12-16,0 0-41 16</inkml:trace>
  <inkml:trace contextRef="#ctx0" brushRef="#br0" timeOffset="100491.42">21086 859 192 0,'0'0'133'0,"0"0"-105"0,0 0 15 0,0 0 43 15,0 0-33 1,0 0-26-16,0 0-17 16,0 0 1-16,0 0 5 15,0 0-5-15,0 0-4 16,0 0-4-16,0 0-2 16,0 0-1-16,0 0-7 0,0 0-14 15,0 0-18-15,0 0-10 16,0 0-40-16,0 0-35 15,0 0-11-15</inkml:trace>
  <inkml:trace contextRef="#ctx0" brushRef="#br0" timeOffset="103346.56">21777 979 34 0,'0'0'14'0,"0"0"17"15,0 0 32 1,0 0-11-16,0 0-2 0,0 0-9 16,0 0 2-16,18 0 8 15,-16 0 13-15,-2 0-15 16,0 0-15-16,0-1-7 16,2-1-4-16,-2 0-7 15,2-3-13-15,-2 1-2 16,0-1 3-16,0 2-2 15,0 1 4-15,0-2 0 16,0-1-3-16,0 1-3 0,0 1-6 16,-8 2-6-16,0-2 7 15,0 2 3 1,3-1-3-16,-3-1 5 16,-4 3-2-16,-1 0 2 0,-5 0 1 15,3 0-1-15,-4 0-7 16,2 5 4-16,1 3 0 15,1 3-1-15,1 1 4 16,3-1 1-16,-3 1 1 16,3 0-2-16,1 4 1 15,0-4 0-15,6 3-2 16,-3-2 0-16,5 4 1 16,-2 3 1-16,4 0 2 15,0-1-2-15,0 0-1 16,0-3 2-16,0-1 8 0,11 1-4 15,0-4-5-15,4-2 3 16,2-1-2-16,-2-2-2 16,3-2 0-16,-1 0-3 15,1-4 3-15,0-1-4 16,0 0-12-16,0 0-17 16,2 0-20-16,0-1-46 15,-1-14-37-15,2 2-23 16</inkml:trace>
  <inkml:trace contextRef="#ctx0" brushRef="#br0" timeOffset="103919.16">21866 1140 0 0,'0'0'32'0,"0"0"-9"16,0 0 28-16,0 0 4 15,0 0-8-15,0 0-5 16,0 38-11-16,0-27-4 16,0 1 1-16,4-3-13 15,3-1-4-15,2-1 24 16,0-1-5-16,-1-1-7 16,6-5 3-16,-1 0 4 15,6 0-4-15,-4 0-16 16,3-2 0-16,1-10-6 15,0 0 0-15,-3 0-2 0,-6-1-2 16,-1-1 0 0,-5-1 0-16,-4-1-4 0,0 1 4 15,0-1-7-15,0-1-20 16,-8 3-2-16,-1 1 10 16,-3 1 17-16,-1 8-2 15,3-2-4-15,-2 1-5 16,-3 5 13-16,-1 0 0 15,-2 0 5-15,-2 0-3 16,4 0-2-16,-1 7 0 0,3-3 0 16,3 3 2-1,2-3-2-15,5 3 0 0,-1-1-6 16,0 1 1 0,3 2 4-16,2-2 0 0,0-1-1 15,0 3 1-15,0-2 2 16,0 0-2-16,0 1 1 15,0-1-2-15,0 2-9 16,0 0-30-16,0 3-13 16,0-4-1-16,0 1-45 15,0-2-26-15</inkml:trace>
  <inkml:trace contextRef="#ctx0" brushRef="#br0" timeOffset="104787.63">22184 1056 13 0,'0'0'51'0,"0"0"26"16,0 0 15-16,0 0-5 16,0 0-49-16,0 0-6 15,-2 118 15-15,2-110 4 16,-2-1-23-16,0 2-3 15,2-2-1-15,-3-1-8 16,1-1-3-16,2-3-13 16,-2 0 6-16,2 0-3 15,0-2-2-15,0 0 5 16,0 0 1-16,0 0-1 16,0 0 3-16,0 0-9 15,0-6-12-15,0-12-13 16,0-2 9-16,0-4-23 0,0-5-18 15,4 0-22-15,3 4-101 16,3 6 67 0,-4 5 97-16,3 7 13 0,-3 0-2 15,-2 4-18-15,4 3 23 16,-6 0 3-16,0 0 0 16,0 0 0-16,-2 0 2 15,0 0 8-15,0 0 5 16,5 0-9-16,-1 0-3 15,2 1 1-15,2 8 10 16,-4 0 21-16,0 0-11 16,3 4-1-16,-3 3 8 15,1 2 4-15,4-1 4 16,-2 2-32-16,-1 0 6 16,5-3 1-16,-1-3-4 0,-4 1-6 15,3-5 5-15,-3-2 0 16,4-2-10-16,-4-4 4 15,3-1 4-15,-3 0 4 16,4 0 1-16,-1 0-2 16,-3 0-8-16,4-5 4 15,-4-8-4-15,-2-3 0 16,3-1 0-16,-1-1-3 16,2 1-2-16,-2-2 1 15,-1 0 5-15,1-2-6 16,1 3-2-16,0-2 2 15,-3 3-2-15,1 1-7 16,-1 2-10-16,-2 7-6 0,-2 4-26 16,0-1-20-16,0 4-39 15,0-3-55-15</inkml:trace>
  <inkml:trace contextRef="#ctx0" brushRef="#br0" timeOffset="105144.83">22599 996 112 0,'0'0'35'15,"0"0"-4"-15,0 0 21 0,0 0 16 16,0 0-35-16,0 0-5 15,0 134 15-15,0-115 2 16,0 2-5-16,0-9-14 16,0 4-4-16,0-4-9 15,0-7-8-15,0 0 0 16,-2-3-4-16,2-2-1 16,-2 0 0-16,2 0-10 15,-2 0 3-15,-2 0-11 16,0 0-6-16,0-7-57 15,2-10-2-15,-3-3-15 0,1-2 22 16,4-1-27 0,-2 3 44-16</inkml:trace>
  <inkml:trace contextRef="#ctx0" brushRef="#br0" timeOffset="105615">22599 996 55 0,'-10'-12'27'0,"20"6"-16"0,1 0 19 15,-3-1-5-15,0 2-5 16,3 2 11-16,-5 1 13 16,-2 2-7-16,4 0-6 0,-4 0-12 15,3 0 4 1,-3 0 5-16,2 0-12 16,4 0 7-16,-1 5 6 0,-1 7 7 15,1-5-27-15,1 5-2 16,-4 2 7-16,3-2 19 15,-5 4-4-15,3 0 1 16,-2 0-3-16,-1-1-5 16,-2-2-8-16,0 1-5 15,-2-3-1-15,0 1-6 16,0-2-1-16,0-1 1 16,0 3-1-16,0 1 0 15,-4 0 13-15,-10 3-5 16,1-3-5-16,-2 0-4 0,-3 1 13 15,2-3-13-15,1-2 8 16,2-3-5-16,1-1-3 16,5 0-3-16,3 0-3 15,2-2-1-15,0 1 2 16,2-1-7-16,0 1-11 16,0-4-17-16,0 0-19 15,0 0-16-15,0 0-19 16,4 0 10-16,9-8-16 15,3-8-61-15</inkml:trace>
  <inkml:trace contextRef="#ctx0" brushRef="#br0" timeOffset="106121.46">22917 997 45 0,'0'0'5'0,"0"0"27"16,0 0 45-16,0 0-24 16,0 0-24-16,0 0-1 15,-20 48 18-15,13-31 5 0,1-1-7 16,2 2-1-16,-1-3 0 15,3 1-18-15,0-1-2 16,0-1-7-16,-1 0-7 16,3-2-6-16,0 0 5 15,0-1-3-15,0 0 5 16,0-2-4-16,0 0 1 16,0 0 1-16,0-2 5 15,0-3 0-15,5 2 1 16,1 1-14-16,3-5 6 15,2 1 7-15,3-1 2 16,1-2-6-16,3 0-4 0,0 0 0 16,4 0-2-16,-4 0 0 15,-1 0-3 1,-3 0 0-16,-5 0-15 16,-3-2-23-16,0-3-16 0,-4 1 8 15,-2-1 5-15,0-2-28 16,0 2-59-16,0-5-34 15,0 1 0-15</inkml:trace>
  <inkml:trace contextRef="#ctx0" brushRef="#br0" timeOffset="106463.67">22869 1120 138 0,'0'0'67'0,"0"0"-40"16,0 0 35-16,0 0-4 15,0 0 4-15,0 0-9 16,75-7-13-16,-57 5-5 15,0 0-7-15,-2 0-10 16,-3 2-12-16,-5 0-6 16,0 0 0-16,-2 0 0 0,-4 0-19 15,1 0-17-15,-1 0-14 16,-2 0-24-16,0 0-22 16,0 0-32-1,0 0-31-15</inkml:trace>
  <inkml:trace contextRef="#ctx0" brushRef="#br0" timeOffset="106812.59">22913 1028 91 0,'0'0'29'0,"0"0"-1"0,0 0 32 16,0 0 18-16,0 0-27 15,0 0-24-15,62-21-16 16,-41 19-7-16,0-3-1 16,-2 5-1-16,1-3-2 15,-3 3-2-15,-1 0-21 0,-1 0-34 16,-1 0-27 0,-3 0-72-16</inkml:trace>
  <inkml:trace contextRef="#ctx0" brushRef="#br0" timeOffset="107217.48">23196 1058 26 0,'0'0'78'0,"0"0"37"0,0 0-27 15,0 0-23-15,0 0 4 16,0 0-4-16,-18 113-27 16,13-102-9-16,3 1-2 15,0-5-16-15,0-1-4 16,2-3-3-16,0-3 1 15,0 0-1-15,0 0 2 0,0 0-1 16,0 0 2 0,0 0-1-16,0 0-6 0,0 0-13 15,0 0-8 1,0-14-4-16,0-6-36 0,0-5-5 16,6-3-18-16,6-3-39 15,-1 4-70-15</inkml:trace>
  <inkml:trace contextRef="#ctx0" brushRef="#br0" timeOffset="107554.28">23196 1058 4 0,'31'-11'47'0,"-31"24"-4"0,0 5 19 16,0 2-13-16,0 2 0 15,0 3-15-15,0 0 4 0,2-1-4 16,8-8 21-1,-2-1-20-15,-1-4 0 0,1-6-9 16,-2 1 1 0,0-3 0-16,-1-3-5 0,-1 0 6 15,0 0-7-15,0 0 1 16,1-4-5-16,2-8-5 16,0-6-6-16,-1-2 1 15,3-2-1-15,-2-5-4 16,2-2 0-16,-3 0-2 15,3-2 0-15,1 4-16 16,-2 8-15-16,-3 4 10 16,-1 11-1-16,-2 2-21 0,-2 2-13 15,0 0-65-15,0 0-59 16,2 0-3 0</inkml:trace>
  <inkml:trace contextRef="#ctx0" brushRef="#br0" timeOffset="108090.5">23537 1031 23 0,'0'0'11'0,"0"0"5"0,0 0 16 16,0 0-1-16,0 0 11 15,0 0 9-15,-53 45 1 16,53-36-16-16,0-1-29 15,0-1 1-15,0 2 13 16,11-2 27-16,2 2 1 16,3-2-6-16,-3-1-10 0,3 1-17 15,-6-1-7-15,-1-1 3 16,1 0-6 0,-6-1 1-16,-2 2 6 0,-2 3-7 15,0 0-6-15,0 0 4 16,0-2 6-16,0 3-3 15,-6-3-7-15,-8 5 24 16,-4-3-14-16,5-1-6 16,0 1 0-16,1-2-4 15,1-5 0-15,5 3-4 16,1-5-20-16,3 0-35 16,2 0-56-16,0 0-4 15,0 0-154-15</inkml:trace>
  <inkml:trace contextRef="#ctx0" brushRef="#br0" timeOffset="108687.62">23740 1238 111 0,'0'0'59'16,"0"0"-42"-16,0 0-10 0,0 0 18 16,0 0-16-16,0 0-7 15,33-98 0-15,-24 74-2 16,-3 0 0-16,4-1-1 15,1 3-4-15,-3 1-1 16,4 2-6-16,-3 2 12 16,-1 8 3-16,2 2-2 15,-4 2 9-15,-1 3 4 16,-3 2 0-16,-2 0 6 16,2 0-4-16,-2 0-13 15,0 0 2-15,4 0-3 16,-2 0 4-16,1 0 9 15,-1 0-2-15,1 0 3 16,1 4 7-16,-2 3-3 16,0 3 5-16,-2 4 4 15,0 2 4-15,3 4-2 0,-3 2 6 16,0 0-12-16,0 5-7 16,0-4-5-16,0-2 2 15,0-1-2-15,0-2-6 16,0 0-5-16,0 0 4 15,0-5-4-15,0-1-2 16,0-6-2-16,0-2-18 16,0 1-11-16,0-3-14 15,0 0-42-15,0-2-61 16,-5 0 0-16,-4 0-16 0</inkml:trace>
  <inkml:trace contextRef="#ctx0" brushRef="#br0" timeOffset="108947.72">23753 1123 176 0,'0'0'103'15,"0"0"-69"-15,0 0 8 16,0 0 6-16,0 0-16 15,0 0-12-15,22-5-8 0,-9 5-4 16,5 0-3-16,3 0-3 16,-4-2-1-16,3-3-1 15,-2 1-35-15,0 2-23 16,2-5-26-16,0 5-47 16,0-2-8-16</inkml:trace>
  <inkml:trace contextRef="#ctx0" brushRef="#br0" timeOffset="109277.12">24132 1047 117 0,'0'0'61'0,"0"0"5"0,0 0 16 16,0 0-12-16,0 0-7 15,0 0-6 1,0 40-10-16,0-22 11 0,0 2-9 15,0 0-1-15,0-4-13 16,0 3 5-16,0-1-8 16,0-5-11-16,0 3-8 15,0-5-4-15,0 1-4 16,0-4 0-16,0 1-4 16,0-7 0-16,0 1-1 15,0-1 0-15,0-2-6 0,0 0-31 16,0 0-20-1,0 0-13-15,0 0 2 16,0 0-11-16,0-14-101 0,0-5 25 16,-5-2-24-16</inkml:trace>
  <inkml:trace contextRef="#ctx0" brushRef="#br0" timeOffset="109399.64">24132 1047 19 0</inkml:trace>
  <inkml:trace contextRef="#ctx0" brushRef="#br0" timeOffset="109779.55">24132 1047 19 0,'-70'-50'99'0,"75"50"-99"0,9 0 19 0,6 0 28 0,4 0-12 16,0 0-16-16,3 0-13 15,-4 0 1-15,2 0 22 16,-4 0 22-16,-3 0-40 15,0 0-4-15,-4 10-7 16,-6 4 1-16,-1-2 4 16,-2 2-5-16,1 1 0 15,-1 1 16-15,1 2 10 16,3-1 14-16,3 2 14 16,0-4-31-16,7-6-9 15,-2 0 14-15,1-4 13 0,-1-4-22 16,0-1-3-16,1 0 11 15,-3 0-19-15,-4 0-4 16,0 0 0 0,-2-10-2-16,-5-6 1 0,-1-2-3 15,-1 0 0-15,-2-2-6 16,0 2-8-16,0 0 7 16,0 3-10-16,0 1 6 15,0 2 2-15,-7 5-6 16,-1-2-7-16,-6 4-5 15,-4 5-40-15,2 0 30 16,-3 0-32-16,-1 0-9 0,1 0 2 16,0 0-67-1</inkml:trace>
  <inkml:trace contextRef="#ctx0" brushRef="#br0" timeOffset="110564.52">25302 1024 51 0,'0'0'143'0,"0"0"-132"15,0 0 4-15,0 0 33 16,0 0-9-16,0 0-19 15,0-17-5-15,0 17-15 16,0 0 0-16,0 0 0 16,0 0 5-16,-8 2 36 15,2 5-21-15,2 1-8 16,-1 1 0-16,1 1 1 16,0 0 4-16,-2 4-3 15,2 2 9-15,0-1-2 0,-1 0 0 16,3 4 0-1,-2-2-1-15,4 1-5 0,0 0-3 16,0-2 6 0,0-6-1-16,0 1-11 0,2-4 13 15,5 0 7 1,-1 3-3-16,6-6-4 0,-1 0 8 16,4 0 2-16,1-4-3 15,-1 0-15-15,3 0-2 16,-2 0-4-16,-3 0-3 15,-2 0-2-15,1 0-4 16,-1 0-18-16,-3-2-4 16,2-4-8-16,-4-3-16 15,-1-1-15-15,-1 1-6 16,-2 2-31-16,0-5-44 16,-2 0-49-16</inkml:trace>
  <inkml:trace contextRef="#ctx0" brushRef="#br0" timeOffset="110906.07">25248 1127 130 0,'0'0'17'0,"0"0"8"16,0 0 41-1,0 0-15-15,0 0-14 0,0 0-11 16,69-4 7-16,-49 1 19 16,-2 3-9-16,-2 0-16 15,-3 0-16-15,-4 0-9 16,-2 0-2-16,-3-2 0 15,0 2-26-15,-1 0-32 16,-3 0-1-16,0 0-5 16,0-2-26-16,0-3-42 15</inkml:trace>
  <inkml:trace contextRef="#ctx0" brushRef="#br0" timeOffset="111193.5">25271 1031 162 0,'0'0'45'0,"0"0"-9"15,0 0 35-15,0 0-1 0,0 0-14 16,0 0-35-1,42-7-12-15,-27 7 12 16,1 0 3-16,2 0-11 0,-1-2-9 16,4 2-1-16,-2-1-3 15,-1 1 0-15,3-4-27 16,-4 3-58-16,1-1-70 16,-3-3-113-16</inkml:trace>
  <inkml:trace contextRef="#ctx0" brushRef="#br0" timeOffset="112067.87">26195 929 155 0,'0'0'128'0,"0"0"-112"0,0 0 11 16,0 0 61-16,0 0-35 15,0 0-41-15,0-5-12 16,0 5 0-16,-3 0 7 15,1 15 8-15,-2 11 19 16,2 2-15-16,2 1 2 16,0-2 8-16,0 2-8 15,0-5 7-15,0 1-4 16,2-3-9-16,4-4-11 16,2-3 1-16,-2 1 10 15,-2-4-8-15,1-2 1 0,-1-1-2 16,0-2-3-16,2-5 2 15,-2 3-3 1,-2-5 4-16,-2 3-3 16,2-3 3-16,-2 0 7 0,2 0-2 15,3 0 1-15,-3 0-2 16,4 0 0-16,2 0 0 16,0-10-2-16,3-6-6 15,3-1-2-15,-1-6-1 16,-1-3-1-16,1-1-8 15,-5 0-5-15,4 5 8 0,-5 2-3 16,-1 7 1 0,-2 4 9-16,1-3-13 0,-1 4-28 15,-1 1-24 1,2 0-17-16,-3-2-31 16,2 2-37-16,0 0-54 0</inkml:trace>
  <inkml:trace contextRef="#ctx0" brushRef="#br0" timeOffset="112655.59">26435 1265 11 0,'0'0'18'0,"0"0"-10"0,0 0 35 16,0 0 12-16,0 0-3 16,0 0-15-16,41-78-14 15,-35 56 6-15,1-7-6 16,2 2-15-16,2-2-8 15,0 2-3-15,5 1-8 16,-3 1-1-16,3 7 5 16,-3 6 7-16,-4 2 1 15,0 3 1-15,-4 5 6 16,-3 0 2-16,-2 2-5 0,0 0-1 16,0 0-3-1,2 0-1-15,0 0 0 0,0 0 0 16,0 0 2-16,1 0 0 15,-3 0 4-15,0 0 13 16,0 14 0-16,0 0 12 16,0 7 12-16,0 1 3 15,0 3-18-15,0 1-13 16,2-3 0-16,4 1 1 16,2 1 3-16,0-5-12 15,1 2-3-15,-5-8 0 0,4-4-2 16,-6-1-2-1,-2-4 0-15,0-1-18 0,0 1-34 16,0-3-48-16,0-2-71 16,0 0-39-16</inkml:trace>
  <inkml:trace contextRef="#ctx0" brushRef="#br0" timeOffset="112905.07">26543 1127 84 0,'0'0'134'16,"0"0"-101"-16,0 0 39 16,0 0 0-16,0 0-27 0,0 0-11 15,56-4-16-15,-41 1-10 16,1 1-6-16,1 0 1 15,3-1-3-15,1 1-7 16,-4-2-28-16,1-1-49 16,-5 3-29-16,-1-2-44 15</inkml:trace>
  <inkml:trace contextRef="#ctx0" brushRef="#br0" timeOffset="113594.34">26838 1067 26 0,'0'0'19'0,"0"0"22"0,0 0 39 16,0 0-1-16,0 0-11 15,0 0-25-15,4 91-7 16,-2-71-2-16,0-4 9 16,0 1 2-16,0-3-10 0,0-3-7 15,0-1-15 1,-2-6-6-16,0-3-4 16,0 2 1-16,0-3-1 15,0 0 0-15,0 0 1 0,0 0-4 16,0 0-5-16,3 0 2 15,-1 0-4-15,-2 0-9 16,2 0-1-16,-2-4-11 16,0-10-3-16,2-4-4 15,0 3 12-15,0-6-5 16,-2 0-9-16,3-2 13 16,0-6-44-16,-1 0 2 15,2 1 4-15,3-2-9 16,1 8 16-16,2 1 23 0,-2 9 32 15,3 2 39 1,-1 4-10-16,3-1-9 16,0 1-4-16,1 3 11 0,-1 2 16 15,-2 1 10-15,2 0-1 16,0 0-22-16,1 0-19 16,-3 0 1-16,-1 0-1 15,-4 0-9-15,1 5 11 16,-5 7 14-16,-2-3-20 15,0 3-4-15,0 0 10 16,0 0 18-16,-2-1-28 16,-9 3 3-16,-7-4 8 15,-1-1-7-15,2-2 3 0,-1-2-10 16,1-1-13 0,3-2-56-16,1 2-21 0,2-1-32 15,3-3-14-15</inkml:trace>
  <inkml:trace contextRef="#ctx0" brushRef="#br0" timeOffset="114087.5">27177 1123 81 0,'0'0'20'0,"0"0"58"16,0 0 5-16,0 0-7 15,0 0-35-15,0 0-3 16,31 38-3-16,-21-29-4 16,1-3 13-16,3-4 1 0,1-2-13 15,1 0 5-15,1 0-8 16,-1 0-20-16,-1 0-1 16,-1 0-2-16,-3-4-3 15,0-7 1-15,-4 2 0 16,0-3 1-16,-3 0-2 15,-4-7-3-15,2 0-11 16,-2-4-10-16,0 1-17 16,0 3-31-16,0 7 24 15,0 5 29-15,-11 3-72 16,-7 4-6-16,0 0-3 16,-4 0 34-16,2 0-8 15,3 0 22-15</inkml:trace>
  <inkml:trace contextRef="#ctx0" brushRef="#br0" timeOffset="114917.49">27523 1087 13 0,'0'0'41'0,"0"0"40"0,0 0-18 15,0 0-18-15,0 0-8 16,0 0 1-16,-12 67-11 16,10-65 6-16,0-2 5 15,2 2-13-15,-2-2-14 16,2 0-5-16,0 0-2 16,0 0 7-16,0 0-11 15,0 0-13-15,0 0 6 0,0-4-58 16,0-8 37-16,0-3 25 15,0-3-21 1,0-2 5-16,9-4 6 16,2 2-9-16,0-5-15 0,3-1-18 15,1 0-19-15,6 6-4 16,-4 3 71-16,-3 6 7 16,1 5 66-16,-1 2 19 15,-1 0-15-15,3 2-4 16,-5 4-16-16,1 0-32 15,-2 0-12-15,-1 0-1 16,-3 0-4-16,-2 0 5 16,1 0-5-16,-5 0-1 15,0 2-1-15,0 7 1 16,0 2-10-16,-9 0 8 0,-8 6 0 16,-6-3 2-16,1 0 15 15,-3 2-15-15,6-1 0 16,5-6 2-1,3 0 7-15,7-2 7 0,4-2 18 16,-2 1-5-16,2 0-2 16,0 4-2-16,0-1 5 15,0-1 5-15,2 3 1 16,8 1 14-16,1-3-8 16,3-3 1-16,1 1-22 15,6-1-4-15,-5-1-6 16,1-3-10-16,-1 0 4 0,-3 1-5 15,-4-3 0-15,0 2-15 16,-2-2-24-16,-5 0-13 16,4 0-36-16,-1 0-28 15,4 0-63-15,-2-7-79 16</inkml:trace>
  <inkml:trace contextRef="#ctx0" brushRef="#br0" timeOffset="115369.95">27973 932 149 0,'0'0'13'0,"0"0"3"0,0 0 43 15,0 0-10-15,0 0-29 16,0 0 0-16,-69 113 5 16,60-96 27-16,5-3-3 15,2-3 2-15,2 0-2 16,0 0-21-16,0-2-4 16,0 0-3-16,0 0 7 15,0-3-7-15,0 3 8 0,8 1-16 16,1-4 20-1,2 3 13-15,5-3-21 0,-3-1-10 16,5 2 7-16,0-3-5 16,2-1-13-1,0 1 0-15,3-4 5 0,-4 0-8 16,-1 0 1-16,-7 0-2 16,-5 0 0-16,0 0-11 15,-6 0-19-15,2 0-20 16,-2 0-20-16,0 0-24 15,0 0-105-15,0-7-65 16</inkml:trace>
  <inkml:trace contextRef="#ctx0" brushRef="#br0" timeOffset="115736.15">27935 1040 119 0,'0'0'16'0,"0"0"36"15,0 0 53 1,0 0-33-16,0 0-1 0,0 0-13 16,81-2-13-16,-66 0-11 15,3 2-11-15,-1-3-9 16,1-2-3-16,-5 4-6 16,-1-2-3-16,-5 3-2 15,-7 0-23-15,0-2-27 16,0 2-38-16,-3 0-129 15</inkml:trace>
  <inkml:trace contextRef="#ctx0" brushRef="#br0" timeOffset="115950.88">27935 1040 161 0</inkml:trace>
  <inkml:trace contextRef="#ctx0" brushRef="#br0" timeOffset="116111.55">27935 1040 161 0,'114'-127'75'0,"-103"127"-69"0,5 0 58 0,-1 0 28 15,7 0-1-15,3 0-33 16,2 0-9-16,-3 0-11 0,-4 0-3 16,1 0-5-16,-9 0-22 15,1 0-6-15,-1 0-1 16,-1 0-1 0,-1 0 0-16,-6 0-21 0,0 0-26 15,-2 0-1-15,-2 0-31 16,0 2-57-16,0 0-17 15,0 0-37-15</inkml:trace>
  <inkml:trace contextRef="#ctx0" brushRef="#br1" timeOffset="133492.75">17185 5759 233 0,'0'0'278'16,"0"0"-261"-16,0 0-10 15,0 0 38-15,0 0-4 16,0 0-28-16,0 0-8 16,0 0 7-16,-11 0-1 15,11 0 2-15,0 0 12 16,0 0 4-16,0 0-1 15,0 0 3-15,0 0-3 16,0 0-4-16,0 0-3 16,0 0-12-16,0 0-4 15,0 0-1-15,0 0-1 16,0 0-3-16,0 0 4 16,4 0-2-16,5 0-2 0,2 0 6 15,5 0-1-15,-1 0 5 16,7 0-1-16,-1 0 4 15,3 0 3-15,-2 0-12 16,-2 0-3-16,3-3 3 16,-4 1 1-16,2 2-4 15,-3-1-1-15,1 1 0 16,4 0 2-16,4 0 0 0,0 0 0 16,2 0 4-1,-2 0-1-15,-2 0 1 0,2 0-2 16,0 0 2-16,-2 0 0 15,-3 0-5 1,-2 0 0-16,-2 0 0 16,-1 0 0-16,2 0-1 0,1 0 0 15,-1 3 0-15,6 2 5 16,2-1-3-16,0 1 2 16,2-2 13-16,2 4-11 15,0-3-5-15,0 1-1 16,-2 0 3-16,0 2-3 15,3 0 0-15,-6 0 1 16,3 0 0-16,-3 0 0 16,1-1 1-16,0 1-4 15,-2-1 3-15,-3 1-1 16,2 0 3-16,-1-1-3 0,1 3 4 16,-1-2-4-16,-2 0 1 15,2 2 1 1,2-1-2-16,-1-1 1 15,5 2 0-15,-2-2 0 0,1 2 1 16,5-2-2-16,-2 1 4 16,-3 1-1-16,6-2-2 15,-6 2 0-15,1-1 0 16,-2 1-1-16,0 3 0 16,-2-3-1-16,-3-1 1 15,0 1 0-15,0 0-1 16,-1 3 1-16,0-6 0 15,2 3 1-15,1 0 1 16,1-2-1-16,2 2 1 0,2-3-2 16,-3 0 0-1,3 2 2-15,-2-2-1 0,0-1-1 16,0 0 0-16,-1 0 0 16,1 0 1-16,-2 0-1 15,-1-1 0-15,-2 3 1 16,1 0 1-16,2 1-1 15,-4-1-1-15,6 2 3 16,-2-2-1-16,2 0 2 16,-1 2-4-16,1-3 3 15,-1 3-2-15,-1 0 0 16,2 0 0-16,-3 0-1 16,1-3 0-16,-3 3 1 0,0-2 2 15,1 2-3-15,-1-3 1 16,0 3-1-16,1 2 2 15,-1-1-2-15,1-1 3 16,-2-1-1-16,2 1 2 16,4 0 1-16,-3 1-4 15,2-2 1-15,3 1 4 16,-2 0-3-16,-2 3-1 16,0-3-1-16,-3 1-1 15,-2 2 1-15,2-1-1 0,1 2 1 16,-4-2 0-1,1 0-1-15,-1-2 0 0,-2 2 0 16,1-2 0-16,-3 5 0 16,8-1 0-16,-3-2 1 15,2 0-1-15,2-2 0 16,-1 0 3-16,2-3-3 16,-2 1 2-16,2 0-2 15,0-1 1-15,2 3 0 16,-3 0-1-16,-2-2 2 15,3 0 0-15,-5 0-1 16,-3-2-1-16,2 2-2 16,1 2 2-16,2 1 2 15,-2-1-2-15,3-3 1 0,-1 3 0 16,0 0 1-16,0 1-2 16,1-3 1-16,-6 2 1 15,3 0 0-15,1-1 0 16,-2-1 0-1,2-1 3-15,1 0-4 0,-5 1 0 16,4 0 1-16,-4 0-1 16,-1 0 1-16,1 1-1 15,4-1-1-15,-1-1 4 16,0 4-3-16,2-4-1 16,1 3 3-16,-1 0-3 15,2 0-2-15,-1 0 2 16,-1 4 2-16,1-2 0 0,0 1 1 15,2 3 1-15,2 0-3 16,0 1 2-16,2 4 1 16,-2 3 1-16,2-4-2 15,0 3 0-15,0 2 1 16,-1 0-2-16,3 1 1 16,-2-1 1-16,-2-2 2 15,2 3-6-15,-2 1 2 16,0-2 0-16,-3 1 3 15,1-1-4-15,1 1 1 16,-1 0-2-16,2-1 2 16,-1 6 3-16,3 1-4 15,0 2 1-15,-2 0 2 0,2 5-3 16,-2-3 3-16,1-1-1 16,-5-5 0-16,-1-2 1 15,-1-3-2-15,0 0 1 16,2 2 1-16,-1-2-2 15,-4-1-1 1,0-2 0-16,-1 0 0 0,-1 1 0 16,3 0 0-16,-4-4 1 15,1 2 3-15,-1-5 2 16,-1 0-1-16,-4-5-2 16,-1-4 2-16,-2-3-2 15,-5-1 1-15,1-2-3 16,-3 0 0-16,0 0 2 15,2 0-3-15,-2 2 0 16,0-2 0-16,0 0 1 0,0 0-3 16,0 0 3-16,0 0-4 15,0 0 1-15,0 0-11 16,0 0-12-16,0 0-4 16,0 0-10-16,0 0-8 15,0 0-7-15,0 0-37 16,0 0-58-16,0 0-77 15,-5-4-125-15</inkml:trace>
  <inkml:trace contextRef="#ctx0" brushRef="#br1" timeOffset="134278.15">21903 7735 406 0,'0'0'35'0,"0"0"-34"15,0 0 22-15,0 0 43 16,0 0 10-16,0 0-21 16,69 21-11-16,-48-8-11 15,-1 5 23-15,5 0-7 16,-2 4 0-16,4-2-5 15,2 2-11-15,0-2-7 16,3 0-6-16,-1-3-5 16,0-5 4-16,0-1-4 15,-2-1 1-15,0-3-1 16,-2-2 0-16,-4 2-11 0,-4 0 8 16,-1-4-2-1,-5-1-2-15,-3 0 0 16,-2-2 0-16,-3 0-6 0,-3 0 4 15,0 0-4-15,0 0 2 16,0 0 6-16,3 0 5 16,0 0 2-16,-1-2-6 15,3-17-8-15,-1-3 0 16,3-1-3-16,-2-10 1 16,-2 2 4-16,-1 0-5 15,0-4 0-15,-4-1-1 16,2 1 2-16,-2-1-2 15,3 1 2-15,-1 0-1 0,-2 2 2 16,2 4-2 0,0 4 0-16,1 5 1 0,-1 8 7 15,-2 0 0 1,0 6-2-16,0 1 6 0,0 3-7 16,0 2-1-16,0 0-4 15,0 0-1-15,0 0-6 16,0 0-5-16,0 0-16 15,0 0-22-15,0 0-18 16,-5 7-51-16,-10 11-45 16,-5 1-46-16,0-6-169 15</inkml:trace>
  <inkml:trace contextRef="#ctx0" brushRef="#br1" timeOffset="137905.93">21903 7782 305 0,'0'0'80'0,"0"0"-68"16,0 0 33-16,0 0 16 15,0 0-44-15,0 0-9 16,19-2 17-16,-9-5 7 16,4 1-7-16,1-3 4 15,2 0 5-15,2-2-7 16,-1 2-12-16,3-2-5 0,2-1-4 16,6 1-6-1,3 1 1-15,3-5-1 16,6 0 2-16,1-3-2 0,-2 0 0 15,0 1 3-15,0-6-3 16,-6 3 0 0,-1 2 0-16,-8 6-1 0,-5 0 2 15,-5 3-1-15,-4 5 1 16,-6 0-1-16,-1 1 0 16,1 1 0-16,-1 2 0 15,-2 0-1 1,0 0 1-16,1-2 0 0,-1 2 0 15,-2 0 1-15,0 0-1 16,2 0 1-16,-2 0 2 16,0 0 4-16,0 0-7 15,0 0 0-15,0 0-10 16,-9 0 10-16,-8 8 0 16,-6 10 13-16,-6 0-11 0,-6 4 0 15,-6 3 2-15,-3 2 0 16,0-3 1-16,1 3-3 15,7-4-2-15,5-6 4 16,11-3-2-16,7-5 0 16,4-4 0-16,2 0-2 15,5-5-4-15,2 3 2 16,0-3 0-16,0 0 2 16,0 0-11-16,0 0-11 15,0 0 22-15,4 0 6 16,16-9-5-16,3-7-2 15,8-3-3-15,7-2 0 0,-1-3 4 16,2-1-1-16,-1 1 1 16,-5 1 2-16,-4 8-2 15,-14 3 1-15,-5 8-1 16,-6 2 0-16,-4 2 1 16,0 0-1-16,0 0-4 15,-16 0-25-15,-9 13 8 16,-4 7 18-16,-8 5-1 15,-5 1 1-15,-8 3 3 0,0-1 0 16,-4 0 0-16,7-3 0 16,9-5 7-1,11-5-3-15,14-6-2 0,9-4-2 16,4-3-9 0,0-2-7-16,0 0 4 15,17 0 12-15,10-2 9 0,11-16-1 16,5-4-4-16,3 0-3 15,8-5 2-15,2-1-1 16,-3 0-2-16,-9 4 2 16,-6 1 13-16,-11 7 11 15,-9 8-18-15,-11 3 0 16,-7 5-8-16,0 0 0 16,-3 0 0-16,-21 7-8 15,-10 15 8-15,-3 4 1 16,-4 2 1-16,1-1 1 0,2-4-2 15,5 1 2 1,6-7-3-16,9-4 4 16,9-3-4-16,5-4-1 0,4-6-4 15,0 0-4-15,0 0-3 16,0 0 12-16,11 0 15 16,9-4 5-16,7-12-1 15,6-3-13-15,1 0-4 16,3-2 4-16,1-1 2 15,-5 4 0-15,-4 3 7 16,-8 6-7-16,-12 4-8 16,-7 5 0-16,-2 0 2 15,0 0-2-15,-18 0-26 16,-11 16 26-16,-8 9 5 0,-4 3-5 16,-3 0 0-1,4-2-4-15,5-3 4 0,2-3 2 16,14-7-2-16,10-4-1 15,4-5-4-15,5-4-7 16,0 0-9-16,0 0 18 16,12 0 3-16,7-1 14 15,12-15 7-15,6-7-7 16,3 1-9-16,2-4 0 16,1-1 3-16,-6 7-3 15,-8 1 1-15,-11 10 2 16,-11 5-8-16,-7 4 3 15,0 0 7-15,0 0-10 0,-16 0-15 16,-11 18 15-16,-6 7 7 16,-7 2-7-1,2 1 7-15,0-3-7 16,4-3 2-16,7-4-1 0,12-5-1 16,7-6-4-16,6-2-1 15,2-5-12-15,0 0-6 16,2 0 23-16,15 0 13 15,8-3 2-15,6-15 0 16,2-1-9-16,3-3-1 16,1-1-2-16,0 1-1 0,-8 6 3 15,-12 4 0 1,-5 8-2-16,-10 4-1 16,-2 0 1-16,0 0-3 0,0 0-14 15,-20 7 14-15,-5 14 2 16,-6 0 2-16,-3 4 2 15,5-3-6-15,2 0 0 16,10-6 1-16,5-7 1 16,8-3-4-16,4-6-2 15,0 0-9-15,0 0-4 16,0 0 17-16,16 0 9 16,8-6 7-16,3-10 4 15,4-3-14-15,0-2-2 0,0 2-2 16,-2 0 7-16,-2 4-7 15,-9 6 6 1,-7 2 9-16,-6 5-14 16,-5 2-2-16,0 0-1 0,0 0-5 15,-16 5 2-15,-8 12 3 16,-5 3 0-16,-2 5 1 16,4-5-2-16,4 0-2 15,8-7 1-15,6-1 2 16,4-6-3-16,5-4-7 15,0-2-6-15,0 0-4 16,0 0 20-16,12 0 6 16,7 0 9-16,4-13-5 15,-1-1-2-15,1 2 1 16,-4 0 0-16,0-1-7 0,-4 6 2 16,-4 0-1-1,-4 7-2-15,-7 0 3 0,0 0-2 16,0 0-2-16,-9 0-23 15,-13 14 23-15,-7 11 11 16,0-1-11-16,4-2 0 16,6-4 0-16,5-5-3 15,9-6 1-15,5-5-2 16,0-2-11-16,0 0-8 16,0 0 9-16,0 0 14 15,13 0 15-15,1 0-1 16,1-5 1-16,1-5-4 0,-3 3 2 15,1 2-3-15,-7 3-5 16,-5 2-5-16,-2 0 0 16,0 0 4-1,0 0-4-15,0 0-1 0,0 0-8 16,0 0 9-16,-9 14 3 16,-5 1 3-16,4 4-2 15,-1-5 0-15,5-3-4 16,4-1 0-16,2-8-1 15,0-2-4-15,0 0-11 16,0 0 16-16,2 0 7 16,15 0 10-16,1-5-7 15,-1-6 2-15,-1 2-7 0,-7 3-4 16,-3 1 0 0,-4 5-1-16,-2 0 2 0,0 0 0 15,0 0-1-15,0 0-1 16,0 0-3-16,0 0-6 15,0 0 8-15,0 0 0 16,-4 3 2-16,-2 5 3 16,-1 1 2-16,0 0-5 15,2 1 2-15,3-6-3 16,0 1 5-16,2-4-5 16,0-1 0-16,0 0-7 15,0 0 6-15,0 0 1 16,0 0 6-16,0 0-2 15,0 0 2-15,0 0-6 0,0 0-27 16,0 0-46-16,0 0-58 16,0 0-90-16,0-5-211 15</inkml:trace>
  <inkml:trace contextRef="#ctx0" brushRef="#br1" timeOffset="139187.84">19838 5264 362 0,'0'0'41'0,"0"0"-24"16,0 0 70-1,0 0-13-15,0 0-47 0,0 0-13 16,0 0 6-1,2-6 5-15,-2 6-2 0,0 0-1 16,0 2-16-16,0 18 5 16,0 9 14-16,-4 4 2 15,-5 3-3-15,-2 4-10 16,2 0-5-16,0 3-8 16,1-5 10-16,2-5-3 15,0-4-1-15,2-7 0 16,1-2 3-16,1-6-4 15,2-7-2-15,0-1-2 16,0-4 5-16,0-2 12 16,0 0-9-16,0 0 11 15,9 3 10-15,5-3 12 0,5 0-11 16,4 0-5-16,1 0-2 16,3 0-10-16,0 0-8 15,-3-5-2-15,-2 4-5 16,-1-2 1-16,-8 1-1 15,-5 2-6-15,-2 0-16 16,-4 0-20-16,2 0-19 16,-2 0-26-16,1 0-12 0,1 0-3 15,-2 0-37 1,0 0-91-16,0-3-73 16</inkml:trace>
  <inkml:trace contextRef="#ctx0" brushRef="#br1" timeOffset="139576.91">20208 5338 91 0,'0'0'15'0,"0"0"27"0,0 0 38 16,0 0-21-16,0 0-12 15,0 0-7 1,4-2 8-16,-4 15 29 16,0 7-15-16,0 3-6 0,-4 1-3 15,-3 2-14-15,1 0 5 16,0-1-4-16,-2-1-15 16,2-5-5-16,1 0-10 15,1-4-5-15,2 1 2 16,-3-3-5-16,5-2-1 15,-3-2-1-15,3 0 1 16,-2-2-1-16,2-3-2 16,0 0-40-16,0-4-31 0,0 2-23 15,0-2 5 1,0 0-17-16,0 0 14 0,0-2-10 16,12-15-122-16</inkml:trace>
  <inkml:trace contextRef="#ctx0" brushRef="#br1" timeOffset="140104.28">20444 5397 17 0,'0'0'2'0,"0"0"5"16,0 0 58-16,0 0 4 15,0 0-11-15,0 0-14 16,-29 44 17-16,19-27-6 16,0 3 6-16,-1 5-8 15,3 2-25-15,2 0 4 16,2-3 2-16,4-2 1 15,0-2-8-15,0 0-3 16,0-4-11-16,14-3 12 16,7-4 2-16,11-2 15 15,-1-5-17-15,5-2-4 16,0 0 2-16,-1 0-9 16,1-9-2-16,-3-8-6 15,-4-2-4-15,-2 2 0 0,-9-1 2 16,-7 0-1-1,-2-2-3-15,-9 3 3 0,0-2-1 16,0 0-2-16,-2-2-28 16,-14 2-15-16,-4 3-21 15,-3 6 21-15,-3 8-20 16,-6 2 7-16,-1 0-11 16,0 0 48-16,2 9-28 15,6 1-53-15,8-4-47 16,3-2-58-16</inkml:trace>
  <inkml:trace contextRef="#ctx0" brushRef="#br1" timeOffset="140188.93">20444 5397 114 0</inkml:trace>
  <inkml:trace contextRef="#ctx0" brushRef="#br1" timeOffset="140424.97">20444 5397 114 0,'132'21'49'0,"-128"-21"23"0,2 0 18 0,2 0-32 0,0 2 12 15,-1 16-41-15,-1 2-6 16,2 9 20-16,-2 1 5 16,-3 1 2-16,1 0-16 15,-2-3-8-15,0-5-5 16,0-6-1-16,3 0-4 0,0-5-8 16,-1-3 4-16,1 0-4 15,-3-4-8-15,2 2 1 16,-2-4 0-1,2-3-1-15,-1 2 0 0,-1-2-6 16,1 0-18-16,3 0-13 16,1 0-15-16,1 0-20 15,6-12-56-15,2-8-113 16</inkml:trace>
  <inkml:trace contextRef="#ctx0" brushRef="#br1" timeOffset="140840.43">20908 5352 72 0,'0'0'27'0,"0"0"11"16,0 0 41-16,0 0-19 15,0 0 1-15,0 0-21 0,0 126 10 16,-2-94 4 0,-1 1 7-16,3-4-14 0,0 0-12 15,0-4 3-15,0-6 3 16,11-3-18-16,0-7 1 16,-1-3-16-1,-4-3 1-15,-2-3 5 16,-1 0 6-16,1 0 1 0,0 0 18 15,4 0 11-15,2-10-11 16,1-12-27-16,1-2-7 16,-1 0-4-16,1-3-2 15,-6-2-10-15,3-2-19 16,-3 0-17-16,1 3-27 16,-2 7-28-16,-1 2-29 15,1 7-97-15,-1 0-54 16</inkml:trace>
  <inkml:trace contextRef="#ctx0" brushRef="#br1" timeOffset="141135.79">21222 5369 203 0,'0'0'54'0,"0"0"19"15,0 0 38-15,0 0 1 16,0 121-33-16,0-93-45 16,0 2-1-16,-2-4 6 15,-3-4-14-15,1-4-12 0,2 0-8 16,0-5-1-16,0-1-2 16,2-5-2-1,0-1-2-15,0-4-41 0,0-2-25 16,0 0-29-16,0 0-17 15,0 0-10-15,2 0 47 16,8-15-101-16</inkml:trace>
  <inkml:trace contextRef="#ctx0" brushRef="#br1" timeOffset="141839.19">21371 5369 103 0,'0'0'72'0,"0"0"-62"15,0 0 69-15,0 0-1 16,0 0-13-16,0 0 10 16,5 109-9-16,-5-79-8 15,0-2-20-15,0-1 8 16,0-4-29-16,0-6-12 15,0-6 5-15,0 1 4 16,0-6-6-16,0-3-7 16,0-2 1-16,0-1 3 0,0 0-5 15,0 0-4-15,0 0-14 16,0 0-9-16,0-4-26 16,-3-16-52-16,3-2 61 15,0-5-57 1,0-2 22-16,0-2-25 0,0 2-10 15,0 6 20-15,0 9 94 16,0 2 28-16,0 5 53 16,0 0-27-16,0 2-7 15,5-2-4-15,3 2-18 16,6 0 13-16,-3 3 12 16,3 0-6-16,1-1 2 15,-1 3 1-15,-3 0-1 16,0 0-31-16,2 0 2 15,-2 7 8-15,3 11 22 16,-1 3 6-16,-2-2-28 0,1 4 8 16,-6-1-14-16,1 3 9 15,-5-3-17-15,-2 0-2 16,0 0 16-16,0 0-9 16,-9-1 0-16,-5-2-1 15,-1 0-3-15,-3-7-8 16,1 2 8-16,3-7-3 15,1-3-5-15,0-4-4 16,1 0-4-16,1 0-6 0,3 0-12 16,-2 0-24-16,6-11-20 15,-1 2-9-15,3-2 7 16,2 0-7 0,0-1-18-16,0 0-50 0,5 3 4 15,5 4-16-15</inkml:trace>
  <inkml:trace contextRef="#ctx0" brushRef="#br1" timeOffset="142179.37">21571 5661 38 0,'0'0'50'0,"0"0"43"15,0 0 51 1,0 0-49-16,0 0-42 0,121 36 25 15,-88-36 17-15,1 0-54 16,-3 0-9 0,-2-7-4-16,-9-4-8 0,-4-2-12 15,-7-1-7-15,-5-2 6 16,-2-1-2-16,-2-1 4 16,0-2-1-16,0-3 1 15,-6 4-9-15,-10-2-5 16,-2 4 1-16,0 3-4 15,1 4 3-15,1 3-23 16,5 5 6-16,-1 2-16 16,-1 0 20-16,0 0-57 0,-3 9-27 15,3 6-71-15,-1-2-63 16</inkml:trace>
  <inkml:trace contextRef="#ctx0" brushRef="#br1" timeOffset="143245.25">22314 5458 106 0,'0'0'130'0,"0"0"-115"16,0 0-10-16,0 0 20 0,0 0 31 15,0 0 2-15,-20 67 10 16,13-35-17 0,0-1 8-16,2 0-16 0,1-5 12 15,0-1-31-15,2-5-17 16,-3-1 5-16,-1-7 6 15,1-1-1-15,2-3-9 16,3-4-5-16,0-4-3 16,0 0 5-16,0 0 1 15,0 0-2-15,0 0-4 0,0 0-3 16,0 0-1 0,0-16-8-16,0-1 2 15,0-4 2-15,0-3 0 16,0-3-10-16,0 0 2 0,12 1-3 15,-1 1 12 1,0 3 1-16,5 4 4 16,-3 0-2-16,3 5 4 0,1-3-1 15,1 5 3-15,5-1-2 16,-2 2 0-16,0 3 5 16,-3 1 3-16,-3 3-3 15,-3 3-2-15,-3 0-2 16,-5 0-1-16,-2 5-6 15,-2 10 4-15,0 5-13 16,0 5 7-16,-15 0 7 16,-8-1 1-16,1 0-4 15,-3-1-3-15,4-6-24 0,0-4 4 16,3-3 6 0,9-6 16-16,5-2 5 15,4-2-15-15,0 0 12 0,0 0-20 16,0 0 19-16,11 0 4 15,7 0 7-15,-1-2 12 16,6-2 9-16,-3-1 1 16,1 5 4-16,-6 0 1 15,1 0-7 1,-3 0 2-16,-5 0-4 0,-1 7 3 16,-4 4-11-16,-3 0-8 15,0 3-7-15,0 1 8 0,0 3 17 16,-12 1 5-16,-3-1-18 15,1-2-10-15,-3-3-1 16,1-3 0-16,1-3-3 16,-3-3 0-16,2-2 0 15,2 1 8 1,4-3-8-16,-2 0-3 0,10 0-9 16,0 0-23-16,2 0-4 15,0 0-25-15,0-9-27 16,0-6 21-16,6 3-89 15,10-1 24-15,5-4 12 16</inkml:trace>
  <inkml:trace contextRef="#ctx0" brushRef="#br1" timeOffset="143680.22">22715 5481 233 0,'0'0'66'0,"0"0"-34"15,0 0 12-15,0 0 69 16,0 0-72-16,0 0-34 16,4 17-2-16,-20 8 58 15,1 2-25-15,-1 2 4 16,-1-1-4-16,-1 1-6 0,5-1 5 15,-1-7-4-15,5-2-10 16,5-9-2 0,2 1 0-16,2-4 6 15,0 1-11-15,0-2 1 0,0 1 14 16,2-1-1-16,9-2-2 16,-1 1-10-16,6 0-4 15,0-1-3-15,2-4-4 16,0 3-4-16,-1-3-3 15,2 0 0-15,-6 0-4 16,0 0-37-16,-4 0-39 16,-2 0-39-16,1 0-20 0,0 0-14 15,0 0-23 1,1 0-5-16</inkml:trace>
  <inkml:trace contextRef="#ctx0" brushRef="#br1" timeOffset="144121.01">22965 5512 70 0,'0'0'177'0,"0"0"-151"15,0 0 26-15,0 0 56 16,0 0-30-16,0 0-31 15,-14 107 1-15,11-83-10 0,1 3 21 16,2-5-13 0,0 0 0-16,0-4-7 0,0-4-14 15,0-4-2-15,7-3 12 16,2-2-14-16,-2 0-2 16,1-3 4-16,3-2-1 15,-1 0 1-15,3 0 5 16,3-7-14-16,1-11-3 15,4-4-8-15,-1-5-2 16,-3 1 0-16,-3 1-1 16,-3-2-4-16,-5 0-4 15,-1 3-1-15,-3 0 5 16,0 6-12-16,-2 6 2 0,0 6 2 16,0 4 8-16,0 2-31 15,0 0-37-15,0 0-13 16,-9 0-47-16,-8 5-50 15,-3 10-173-15</inkml:trace>
  <inkml:trace contextRef="#ctx0" brushRef="#br2" timeOffset="156168.4">8954 7510 347 0,'0'0'188'16,"0"0"-179"-16,0 0-9 16,0 0 81-16,0 0-11 15,0 0-41-15,0 0-15 16,-9-15 12-16,9 15 22 16,0 0 17-16,0 0 1 15,0 0-5-15,0 0-8 16,0 0-19-16,0 0-20 0,0 0-2 15,0 0-7-15,0 0 8 16,0 0-5-16,0 0-2 16,0 0 0-16,0 0 1 15,-2 0-4-15,2 0-3 16,0 0 1-16,0 0-2 16,-3 0-1-16,1 5 2 15,0 10 1-15,-4 9 3 16,-1-1 0-16,1 3-4 15,-2 1 1-15,0 0 1 0,1 1 1 16,1 1-1 0,-2-1-1-16,2 1 0 0,1-1 0 15,1 0-1 1,2-2 1-16,0-2-1 0,2 3 1 16,-2 2-1-16,2 2 1 15,0 2 0-15,-2 3 0 16,-2 0 0-16,2 0 0 15,0-3-1-15,0-1 0 16,2-4 0-16,-2-1 1 16,-3-1 1-16,3 2 5 0,0-2-1 15,0 1-2 1,-2 2-3-16,1 0 2 16,1 2-3-16,-3 2 0 15,3 3 1-15,0 0-1 16,0-3 0-16,-1 1 0 15,1 2 2-15,-2-3-2 16,0 2 3-16,-1-3 3 0,0-4-3 16,3 4 1-16,-2-1-3 15,-1 2 0-15,1 3 1 16,-3 1-2-16,1 4 2 16,-2-1-2-16,2-2 1 15,0 2 1-15,-3 2 0 16,1-4-1-16,2 5-1 15,0 0 3-15,-1-3 1 16,3 0-3-16,-2-3 0 0,0-1 3 16,2-1-4-16,-3 1 1 15,1-1-1-15,0 1 2 16,0 0 2 0,-1 0 1-16,3-1 4 0,-2 1-6 15,-2 2 3-15,2-2 1 16,1 2-7-16,-1-3 5 15,0 3 1-15,1-2 0 16,0 0-3-16,1-6 5 16,1-5-6-16,1-3 2 15,0-4-3-15,-2 0 0 16,2 4 1-16,-3-4 2 16,3-1-4-16,2-1 3 0,0-2-1 15,0-1-1 1,0-7 2-16,0 1-1 0,0-4-2 15,0 2 0-15,0-4 1 16,0 4 0-16,0-2-1 16,0-2 1-16,0 2 1 15,0-2 0-15,0-1-2 16,0 0-1-16,0 0 1 16,0 0 1-16,0 0-1 15,0 0 1-15,0 0-1 16,0 0 2-16,0 0-4 15,0 0 2-15,0 0 0 16,0 0 0-16,0 0 4 16,0 0-4-16,0 0 0 0,0 0-1 15,0 0 1 1,0 0 1-16,0 0 0 0,0 0-2 16,0 0-1-16,0 0 1 15,0 0 1-15,0 0 0 16,0 0-4-16,0 0-2 15,0 0-7-15,0 0-5 16,0 0-12-16,0 0-20 16,0 0-12-16,0 0-29 15,0 0-106-15,0-8-120 16</inkml:trace>
  <inkml:trace contextRef="#ctx0" brushRef="#br2" timeOffset="159053.14">8439 9779 372 0,'0'0'111'16,"0"0"-94"-16,0 0 2 0,0 0 76 16,0 0-59-16,0 0-19 15,0-30 34-15,0 30 6 16,0 0 1-16,0-1-2 15,3 1-6-15,-3 0-10 16,0 0-4-16,0 0-9 16,0 0-4-16,0 0-5 15,0 0-4-15,0 0 2 0,0 0-8 16,0 0 2 0,0 0 1-16,0 0-1 15,0 0-2-15,2 0-4 0,-2 0-3 16,0 0-1-16,2 0-5 15,0 13 3-15,8 9 2 16,0 12 13-16,3 1-7 16,1 1 1-16,-3 1 2 15,3-1-6 1,-3 0-3-16,-3-1 8 0,2-1 0 16,-1-3 7-16,-3-6-9 15,3-1 1-15,-2-4-1 16,-2-4 0-16,1-1-3 15,-4-6 1-15,2-1-2 16,1-3 0-16,-3 0 0 16,0-1 2-16,1-2-1 0,-3-2-3 15,2 0 0 1,1 0 2-16,-3 0 2 0,0 0-4 16,0 0 0-1,2 0 2-15,0 0 7 0,2-4-4 16,3-12-1-16,4-1 0 15,4-7 0-15,4-6 0 16,-2-8-2-16,8-3-2 16,-1-8 2-16,1-1-2 15,-1 1 1-15,-2 3-2 16,-3 6 1-16,-4 6-5 0,-7 7-1 16,0 7 4-1,-4 5-2-15,0 1 2 16,-1 7-1-16,-3 1 0 15,2-3 2-15,0 2-3 0,0-2 2 16,0 3 2-16,0-1-1 16,2 3 1-16,-4-1 0 15,2 3 0-15,-2 2 1 16,0 0 0-16,0 0-2 16,0 0-2-16,0 0-7 15,0 0 2-15,0 0 3 16,0 0 0-16,0 0 4 15,0 0 1-15,0 0-2 0,0 0 2 16,0 0 0 0,0 0 0-16,0 0-1 15,0 0-3-15,0 0-1 0,0 0-3 16,0 0-1-16,-2 5 4 16,-12 1-4-16,1 3 1 15,-3-3-2-15,-5 1 2 16,0-2 1-16,-4-3 3 15,-4 0-3-15,-4 3-4 16,-5-3-6-16,2 3 2 16,0 1 9-16,7 1 5 15,7-3 0-15,2 1 0 16,7-3-9-16,1 0-2 16,8-2 9-16,2 0 1 0,0 0 1 15,2 0-1 1,0 0-4-16,0 0 1 0,0 0 2 15,0 0 3-15,0 0 1 16,0 0-1-16,0 0 0 16,0 0 0-16,0 0 0 15,0 0 0-15,0 0 0 16,0 0-2-16,0 0 1 16,0 0 0-16,0 0 1 15,0 0-2-15,0 0 0 16,0 0 2-16,0 0-3 0,0 0-2 15,0 5-2 1,-5 1 3-16,3 3 4 16,0 2 3-16,0 1-2 0,0-3-1 15,-2-1 0-15,4-1 0 16,0-3-2-16,0-2 2 16,0-2-2-16,0 0-1 15,0 0-5-15,0 0 3 16,6 0 5-16,7 0 3 15,5-9-3-15,1-10 5 16,4-6-4-16,0 3 2 16,-4 2 1-16,-3 7-3 15,-7 3-1-15,-5 8-1 16,-2 2 1-16,-2 0 1 0,0 0 1 16,0 0-2-1,0 2 0-15,0 21-18 16,0 6 18-16,-2 9 15 15,-7-3-9-15,1 1 2 0,3-10 3 16,0-5-7 0,1-11 4-16,2-5 2 0,2-1-3 15,0-4-2-15,0 0-2 16,0 0 7-16,0 0-10 16,0 0 0-16,0 0 2 15,0-4 3-15,0-13 4 16,2-8-8-16,10-7 1 0,3-1-2 15,-4 2 0-15,0 5 0 16,-2 8 0 0,-5 6 0-16,-2 8 0 15,0 4-3-15,-2 0 3 16,0 0-2-16,0 0-9 0,0 0 0 16,0 0 1-16,0 0 3 15,0 0 4-15,0 0-2 16,0 11-2-16,0 7 6 15,0 6 2-15,0 5 0 16,-4 1 6-16,-5-2 0 16,1 1-4-16,1-5-1 15,2 0-1-15,3-8-1 16,2-6-3-16,0-6 0 16,0-4 2-16,0 0-2 0,0 0 3 15,0 0 0-15,4-11 20 16,12-11-5-1,3-8-11-15,2-6 2 0,2 0-1 16,-3 2-5-16,-3 9 1 16,-7 12 0-16,-8 8-1 15,-2 5 0-15,0 0-1 16,0 0-20-16,0 9 10 16,-5 14 10-16,-6 3 2 15,0 8 2-15,-3 1 0 16,-1-4-1-16,3 2 2 15,2-7-2-15,1-4-2 16,7-6 5-16,-2-5-4 16,4-9-1-16,0-2-3 15,0 0 1-15,0 0 2 0,0 0-3 16,0 0 6-16,0 0 7 16,0-9-3-16,13-9 1 15,3-4-6-15,-1 0 0 16,-5 1-2-1,2 6-2-15,-7 7-3 0,-3 4 4 16,-2 4-1-16,0 0 1 16,0 0-3-16,0 0-12 15,0 14 9-15,-11 7 7 16,-3 1 3-16,1-2-1 16,-1 2-1-16,1-4-1 0,1-1 2 15,2 2 0 1,3-4-2-16,3-2-4 15,0-1 4-15,4-4 0 0,0-3 0 16,0-3-9-16,0-2 5 16,0 0 1-16,0 0 3 15,0 0 6-15,0 0 6 16,0-7-9-16,0 1 2 16,0-5-4-16,0-1-1 15,0-1-6-15,0 0-1 16,0-7-10-16,-12-7-13 15,-3-6-8-15,-4-7-33 16,0 4-5-16,-4 2 14 16,5 14 48-16,3 9 14 0,3 7 12 15,6 4 15-15,2 0 0 16,1 0-20-16,3 0-7 16,0 0-17-16,0 12 13 15,0 0 4-15,0 2 0 16,0-1 4-16,7-2 10 15,2 3 8-15,2-2 2 16,2 2 2-16,3 2-9 16,-1-1 9-16,2-1-6 15,-5 0-2-15,0-2-13 16,-3-5 1-16,-5 0-4 16,-2-7-1-16,-2 0 1 15,0 0 5-15,0 0 1 16,0 0-7-16,0 0-1 0,-4 0-18 15,-12-14-16-15,1-1 20 16,-1-3-12-16,1 1-3 16,-1-4 18-16,3 3-7 15,4 5-10-15,2-1 19 16,4 5 9-16,3 4 2 16,0-3 3-16,0 6-1 15,0 2 4-15,0 0-3 16,0 0 18-16,10 0-15 15,1 0 7-15,2 0 1 16,-2 5-12-16,0 1-4 16,-4-2-12-16,0-1-23 0,-2-3-25 15,-3 0-57-15,-2 0-136 16,0-11-222-16</inkml:trace>
  <inkml:trace contextRef="#ctx0" brushRef="#br2" timeOffset="160357.77">6079 6539 204 0,'0'0'91'15,"0"0"-91"-15,0 0 0 0,0 0 56 16,0 0-7-16,0 0 10 16,0 0 13-16,17 104-18 15,-15-64 2-15,-2 0-13 16,0 3-8-16,0-1-7 16,0-1-2-16,0 1 2 15,-7 0-1-15,-1-4 2 16,-2 0 3-16,4-7-8 15,3-6-10-15,3-3 1 16,0-6 5-16,0-7-7 0,0-3-1 16,0-4 4-16,0-2-6 15,0 0 5-15,0 0 5 16,0 0-2-16,9 0 1 16,11 0 17-16,7 0-6 15,9-2-5-15,1-8 5 16,5-4-6-16,-1 0-7 15,-3 2-8-15,-5 0-5 16,-6 3-2-16,-2 0-2 16,-8 2 1-16,-5 2-1 15,-4 4-9-15,-3-1-15 16,-3 2-6-16,-2 0-9 0,0 0-17 16,0 0-46-16,0 0-38 15,0 0-8-15,0 0-9 16,0-10-58-1,0-5 22-15</inkml:trace>
  <inkml:trace contextRef="#ctx0" brushRef="#br2" timeOffset="160689.93">6541 6599 70 0,'0'0'36'0,"0"0"-13"15,0 0 65-15,0 0-9 16,0 0 6-16,0 0 13 16,9-33-24-16,-9 46-47 0,0 16 20 15,0 11 51 1,0 4-19-16,0 4-22 0,0 1-9 16,0-5-4-16,0-1-5 15,0-5-12-15,0-5-16 16,0-7-1-16,0-4-8 15,0-6-1-15,0-4-1 16,2-9-2-16,1-3-53 16,-3 0-57-16,4 0-31 15,2-3 9-15,6-22 44 16,-1-7-106-16,2-3-60 0</inkml:trace>
  <inkml:trace contextRef="#ctx0" brushRef="#br2" timeOffset="161093.57">6746 6637 179 0,'0'0'54'0,"0"0"-38"16,0 0 43-16,-6 114 1 15,6-74-15-15,0-2 20 16,0-5-2-16,4 0-12 15,9-8-4-15,1-3 0 16,1-5-19-16,5-10 19 0,3-4-13 16,2-3 6-16,0 0 7 15,4-14-8-15,0-10-2 16,-2-2-22-16,-2-5-9 16,-5 1-3-16,-7 1 1 15,-4 1 1-15,-7 3 0 16,-2-2 3-16,0 3-4 15,0-1-4-15,-4 5-1 16,-13 1-26-16,-2 5 21 16,-1 2-11-16,1 5-24 15,-2 7 3-15,-1 0-1 16,0 3-52-16,-1 15-26 16,3-3 26-16,5 3-70 15,3-3-24-15,6-3 25 0</inkml:trace>
  <inkml:trace contextRef="#ctx0" brushRef="#br2" timeOffset="161179.47">6746 6637 42 0</inkml:trace>
  <inkml:trace contextRef="#ctx0" brushRef="#br2" timeOffset="161366.61">6746 6637 42 0,'131'39'144'0,"-119"-29"-59"0,1 17 19 0,1 4 0 0,1 2-8 0,1 1-16 16,-3-3-23-1,-2 3-1-15,1-8-32 0,-2 1 6 16,1-2 1 0,-1-8-21-16,-2-1 4 15,-3-8 2-15,-1-1-15 0,-2-3 1 16,0-1-2-16,1-3-15 16,0 0-54-16,-1 0-31 15,4 0-18-15,-1-15 4 16,3-10-68-16,0-4-55 15</inkml:trace>
  <inkml:trace contextRef="#ctx0" brushRef="#br2" timeOffset="161751.87">7132 6566 124 0,'0'0'26'0,"0"0"-22"0,0 0 39 16,0 0 46-16,0 0-41 16,9 133 42-16,-3-100-3 15,3 1-22-15,0-4-10 16,0-4-6-16,2-6-2 16,-2-2-14-16,2-7-4 15,0-5 4-15,-1-3 8 16,-2-3-7-16,1 0-4 0,-1 0 1 15,6 0 17-15,-1-11-15 16,3-7-22-16,-3-2-1 16,1-7 3-16,-5-5-2 15,-1-3-5-15,0-1-2 16,-6 5-3-16,0 3 2 16,-2 5-3-16,0 7-4 15,0 6-2-15,0 3-18 16,0 2-37-16,0-2-42 15,0 3-95-15,0-2-48 16,0-1-63-16</inkml:trace>
  <inkml:trace contextRef="#ctx0" brushRef="#br2" timeOffset="162042.73">7459 6490 258 0,'0'0'98'0,"0"0"-52"16,0 0 101-16,0 0-24 15,6 122-46-15,-4-84-15 16,2 2 0-16,-2-2 8 16,-2-8-35-16,2-1-28 0,-2-10-1 15,2-3-6 1,0-5 0-16,-2-4-1 15,2-5-29-15,-2-2-56 0,3 0-30 16,-1 0-26-16,0-2-40 16,2-16 27-16,4-7-108 15</inkml:trace>
  <inkml:trace contextRef="#ctx0" brushRef="#br2" timeOffset="162616.6">7624 6460 117 0,'0'0'235'0,"0"0"-228"16,0 0 13-16,0 0 62 0,13 123-11 16,-11-89-33-16,1-3 2 15,-3 0-7-15,0-6 8 16,0-8-17-16,0-6-10 15,0-3-7-15,0-8-6 16,0 0 3-16,0 0 3 16,0 0 2-16,0 0-9 15,0-19-26-15,0-10-10 16,0-4 28-16,0-5-1 16,0-4-30-16,0-3 3 0,0 5 13 15,0 6 11 1,0 6 12-16,4 9 1 0,0 5 7 15,2 7 9-15,-2 2 2 16,0 5 4-16,3 0-1 16,3 0 15-1,7 0 1-15,-2 0-20 0,3 17 2 16,0-1 5 0,-1 10 5-16,2 0 1 0,-4 3-12 15,-1-2 12-15,-6 2-11 16,-1 0 0-16,-5-3 3 15,-2-1-7-15,0-3-8 16,0 1 8-16,-11-1-3 16,-7-3-2-16,-4 2-5 15,2-5-6-15,2-5 0 16,7-5-13-16,0-3-15 0,1-3 5 16,6 0-41-16,0 0-40 15,4-9-38 1,0-9-2-16,0 0-114 0,2-4 18 15</inkml:trace>
  <inkml:trace contextRef="#ctx0" brushRef="#br2" timeOffset="163039.34">7918 6614 264 0,'0'0'13'16,"0"0"55"-16,0 0 40 16,0 0-36-16,0 0-20 0,73 117 28 15,-53-107-14 1,3 0-26-16,0-3 13 0,-2-3-10 16,0-4-8-16,-1 0 4 15,4 0 11-15,0-21-11 16,3-2-15-16,0-9-13 15,-4-2-7-15,-4 3 0 16,-3 0 0-16,-5-2 0 16,-5 0-3-16,-3-3 4 15,-3 1-4-15,0-2 0 0,0 4 0 16,-7 4-1 0,-6 2-7-16,-3 7-2 15,-1 3-9-15,1 3 0 16,-2 5-9-16,5 7-3 15,0 2-5-15,-1 0-26 0,-1 9-33 16,-1 13 27-16,0 6-17 16,-2-1-10-16,5 5-50 15,-1-1 1-15,6-1-79 16</inkml:trace>
  <inkml:trace contextRef="#ctx0" brushRef="#br2" timeOffset="164119.12">6546 7493 229 0,'0'0'0'16,"0"0"0"-16,0 0 38 0,0 0 4 16,0 0-1-16,0 0-19 15,-25-11 4 1,14 15 8-16,0 10 4 15,-2 5-22-15,-3 3 0 0,1 6 2 16,-1 3 13-16,5 2 3 16,-1 2-9-16,8 6 11 15,2-1-11-15,2 5 18 16,0 1-8-16,0-2-7 16,13-2 0-16,9-9-2 0,3-10-11 15,2-7-9 1,-3-7 4-16,-2-5-3 15,-2-4 2-15,-4 0 29 16,-5 0-26-16,-2 0-4 16,-3-10 1-16,0-6-9 15,-4-3-3-15,-2-5-17 0,0 0-21 16,0-3-40-16,-16 3-10 16,-7 1 4-16,-1 6 30 15,2 3 38-15,1 6 19 16,8 3 2-16,9 3 51 15,2 2 9-15,2-2-32 16,0 0-19-16,0 2 11 16,0-3 2-16,17-1 19 15,8-3 12-15,2 0-12 16,4 1-3-16,0 2-8 0,-4-1-27 16,0 0-3-16,-6 3-4 15,0-2-27-15,-3 1-44 16,-1-1-39-16,-1-1-87 15,-3-3-75-15</inkml:trace>
  <inkml:trace contextRef="#ctx0" brushRef="#br2" timeOffset="164379.46">6873 7506 261 0,'0'0'43'16,"0"0"-19"-16,0 0 140 15,0 0-62-15,0 0-41 16,0 131-6-16,0-95 20 0,0 0-12 16,0-5-28-16,0-4-15 15,2-5-16-15,0-4-4 16,3-5-4-16,-2-2-49 15,1-2-55-15,2-5-72 16,1-4-93-16</inkml:trace>
  <inkml:trace contextRef="#ctx0" brushRef="#br2" timeOffset="164868.44">7093 7820 186 0,'0'0'137'0,"0"0"-123"15,0 0-13-15,0 0 87 16,0 0-40-16,0 0-8 16,8-7 21-16,-4-8-14 15,0-10-14-15,1-4-7 16,1-4 3-16,1-2-23 15,0-8-4-15,2-4-2 16,4 2 3-16,1-3-1 0,-4 3 0 16,6 3-1-1,-5 1 0-15,0 10-1 0,1 4 2 16,-6 12-2-16,-4 8 0 16,-2 7 0-16,0 0 0 15,0 0 1-15,0 5-1 16,5 17 0-16,-3 11 23 15,4 5 8-15,0 5-5 16,-2-1 2-16,2 0-5 16,1-4-5-16,-1 0 9 15,2-5 9-15,-4-3-25 16,0-6-5-16,3-2-4 0,-3-8-2 16,1-3-4-1,-2-4-16-15,-3-5-45 0,0-1-26 16,0-1-24-16,0 0-62 15,0 0-20-15</inkml:trace>
  <inkml:trace contextRef="#ctx0" brushRef="#br2" timeOffset="165507.2">7132 7662 264 0,'0'0'218'0,"0"0"-207"15,0 0 66-15,0 0 57 0,0 0-51 16,0 0-19-16,96-44-8 16,-69 31-16-16,-4-2-8 15,0 4-27 1,-3 1-5-16,-3 0 0 0,2-1-23 16,-2 0-19-16,3 0-26 15,-1-5-7-15,0-1 1 16,-1-4-10-16,-3 4-2 15,-1-3-20-15,-5 5-8 16,-3-1 32-16,2 2 36 16,-6 2 46-16,0-1 0 15,0 4 11-15,-2 3 23 16,0 3 31-16,0 3 22 0,0 0 0 16,0 0-24-16,0 0-20 15,0 0-24 1,0 0-10-16,0 0 3 0,2 0 10 15,1 8 19-15,-1 2 23 16,0 7-10-16,0 0-7 16,-2 4 5-16,0 5 8 15,0 0-23-15,0 3-4 16,0 1 2-16,0-6 0 16,0 0-3-16,0-3-11 15,0-7-1-15,0-2 1 16,4-3-4-16,4-4-2 15,0 0-4-15,1-4 1 0,2 2 5 16,5-3-5 0,-1 0-2-16,5 0 1 15,3-4-5-15,0-8-3 0,-2 0-3 16,0 2-1-16,-3-1-25 16,-5-1-12-16,0-1-5 15,-2 2-13-15,2-3-8 16,-4 1-53-16,1 0-30 15,-4-3-12-15,1-1-27 16,-3-2-53-16</inkml:trace>
  <inkml:trace contextRef="#ctx0" brushRef="#br2" timeOffset="165867.04">7893 7189 161 0,'0'0'178'16,"0"0"-135"-16,0 0 55 15,0 0 50-15,0 0-44 16,0 0-39-16,0 108-2 16,0-77 8-16,0 2-11 15,-2 3-16-15,-2-5-10 16,4-2-12-16,0-4 0 15,0-6-3-15,0-3-6 0,0-2-5 16,2-4 0 0,4-3-4-16,4 0-4 0,-1-5 0 15,-3 0-1 1,6-2-5-16,1 0 2 0,2 0-10 16,7 0-7-16,1-4 4 15,4-14-56-15,0-4-21 16,-4-2-80-16,2-3-20 15,-4 0-77-15</inkml:trace>
  <inkml:trace contextRef="#ctx0" brushRef="#br2" timeOffset="166311.07">8174 7337 182 0,'0'0'36'0,"0"0"44"0,0 0 6 15,0 0-44-15,0 0-1 16,0 0 50-16,7 55-29 15,-2-36 12-15,1-4-8 16,3-2-14-16,5-1 2 16,3-3 12-16,8-8 7 15,4-1-43-15,2 0 18 16,4 0-27-16,3-15 2 16,1-8 1-16,-6-3-18 15,-2-3-1-15,-6-1-2 16,-8 4-1-16,-5-3-2 15,-10 5 3-15,-2-3 1 16,0 0 0-16,-2 3 2 0,-14 1-4 16,1 6-2-16,-1 3-9 15,-1 7 3-15,2 7 2 16,-5 0 3-16,1 0-2 16,-4 0 6-16,0 9-2 15,4 5 2-15,1 3-3 16,5 0 0-16,-1-2 4 15,5-2-4-15,3-4-4 16,1-2 3-16,2 1 0 16,-1-1-29-16,2 0-23 15,-2-3-42-15,1 3-23 16,1 0-16-16,-2 1-36 0,0 1-168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1-03T09:11:25.652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22647 6886 48 0,'0'0'46'0,"0"0"-8"15,0 0 5 1,0 0-7-16,0 0-8 0,0 0 6 16,0 0-2-16,0 0-10 15,0 0-6-15,0 0-2 16,0 0-1-16,0 0-4 15,0 0-1-15,0 0-3 16,0 0 0-16,0 0 4 16,0 0 0-16,0 0 5 15,0 0 6-15,0 0 3 16,0 0-8-16,0 0 1 16,0 0 7-16,0 0-3 15,0 0-5-15,0 0-1 16,0 0-2-16,0 0 1 15,0 0 3-15,0 0-2 0,0 0-5 16,0 0 8-16,0 0-3 16,0 0 0-16,0-2-4 15,0 2-2-15,0 0-6 16,8-2 2-16,-2 2-4 16,-1 0 1-16,1-2-1 15,1 2 1-15,0-3-1 16,-3 3 1-16,1-1 4 15,1 1 0-15,-2 0 4 16,-1 0-3-16,1 0-4 16,-1 0 2-16,-1 0-2 0,0 0-2 15,-2-2 1-15,0 2-2 16,3 0 2-16,-1 0-1 16,2 0 1-16,-2 0 3 15,3 0-1-15,-1 0 2 16,0 0 2-16,-1 0 4 15,2 0-4-15,-1 0 1 16,0 0-7-16,-2 0 1 16,3 0-2-16,-1 0 1 15,-2 0-1-15,3 0 0 0,-2 0-1 16,-1 0-1 0,-2 0-18-16,2 0-15 15,-2 0-22-15,2 0-33 16,0 0-61-16,0 0-75 0</inkml:trace>
  <inkml:trace contextRef="#ctx0" brushRef="#br0" timeOffset="1097.49">22988 6869 12 0,'0'0'38'16,"0"0"0"-16,0 0-4 16,0 0-3-16,0 0 1 15,0 0-3-15,0 0-1 0,0 0-3 16,0 0-6-16,0 0 1 15,0 0 0-15,0 0-1 16,0 0 7-16,0 0 11 16,0 0 1-16,0 0-4 15,0 0-7-15,0 0-7 16,0 0-2-16,0 0-4 16,0 0-4-16,0 0 0 15,0 0 0-15,0 0 1 16,0 0 2-16,0 0-9 15,0 0 1-15,0 0 1 16,0 0 4-16,6 0 0 0,-2 0 0 16,0 0-1-16,3 0-2 15,-3 0-3 1,0 0 2-16,4 0-4 0,-4 0 4 16,0 0-4-16,3 0-2 15,-3 0 0-15,3 0 0 16,-2 0 2-16,1 0-1 15,-1 0-1-15,1 0 0 16,1 0 0-16,-2 0-1 16,-1 0-6-16,3 0-29 15,-3 0-22-15,3 0-24 16,-3 0-39-16,1 0 15 16,-1 0-5-16,1 0 2 15</inkml:trace>
  <inkml:trace contextRef="#ctx0" brushRef="#br0" timeOffset="1958.14">23289 6874 6 0,'0'0'23'0,"0"0"34"15,0 0-5-15,0 0-20 16,0 0-10-16,0 0-7 15,0 0-4-15,0 0-3 16,0 0 4-16,0 0-3 16,0 0-5-16,0 0 9 15,0 0 5-15,0 0 5 16,0 0 0-16,0 0 2 0,2 0 3 16,3 0-2-16,0 0 4 15,2 0-4 1,-3 0-6-16,2 0 0 0,-1 0 3 15,2 0-3 1,0 0-6-16,-3 0-6 16,2 0-4-16,-1 0-4 0,1 0-10 15,2 0-34-15,0 3-33 16,1 2-49-16,5-1-39 16</inkml:trace>
  <inkml:trace contextRef="#ctx0" brushRef="#br0" timeOffset="2693.23">23557 6882 26 0,'0'0'28'0,"0"0"22"16,0 0-5-16,0 0-9 0,0 0-15 16,0 0-15-16,56-5 1 15,-43 2-7-15,-1-2-121 16</inkml:trace>
  <inkml:trace contextRef="#ctx0" brushRef="#br0" timeOffset="3750.34">24299 6728 13 0,'0'0'26'0,"0"0"23"15,0 0 20-15,0 0-23 16,0 0-14-16,0 0-4 16,0-5 11-16,0 3-4 15,0 2-1-15,0-1-7 16,0-1 1-16,0 0 6 0,0 2-3 15,0 0-8-15,0 0-11 16,0 0 1-16,0 0-4 16,0 0-1-16,0 0-5 15,0 0-2-15,0 0 1 16,0 0-2-16,0 0 4 16,0 0-1-16,0 0 1 15,0 0-3-15,0 7 7 16,-2 7 6-16,0 5 0 15,-1-4-3-15,1 3-3 16,0-1 7-16,0 4 7 0,2-4-9 16,0 6-2-16,-3 1 7 15,3 0 7-15,0-1 2 16,0-1-7 0,0-2-11-16,0-5 4 0,0 1 1 15,0-4-4-15,0-2-1 16,0 1-5-16,0-2 2 15,-2 1-4-15,2-2-1 16,-3-1 2-16,3-2-3 16,-2-1-3-16,2 1 3 15,0-3 0-15,0 0-2 16,0-2 0-16,0 0-32 16,0 0-13-16,0 0-24 15,0 0-22-15,0 0-11 16,0 0-26-16,0 0-22 0,0 0-45 15</inkml:trace>
  <inkml:trace contextRef="#ctx0" brushRef="#br0" timeOffset="4524.54">24060 6688 20 0,'0'0'18'0,"0"0"33"16,0 0 2-16,0 0-16 15,0 0-8-15,0 0 10 16,4 0 0-16,2 0 2 0,0 0 0 15,1 0-3 1,1 0 1-16,4 0 5 16,1 0-7-16,5 0-7 15,2 0-11-15,2 0 8 0,3 2 9 16,2-2-10-16,0 0-5 16,-1 0 3-16,0 0-1 15,3 0-10-15,-2 0-9 16,2 0 0-16,-2 0 0 15,2 0 8-15,2-2 3 16,-2 0-7-16,5-1 11 16,-3 2-6-16,-2 1-3 15,0-3 2-15,-2 3 3 16,-3-1-5-16,-2 1-6 16,-4 0 3-16,-5-2-6 15,-4 2-1-15,-4-3-3 0,-3 0-12 16,-2 3-28-16,0 0-19 15,0 0-39-15,0 0-131 16,-9 0-195-16</inkml:trace>
  <inkml:trace contextRef="#ctx0" brushRef="#br0" timeOffset="5354.07">24584 6955 91 0,'0'0'103'0,"0"0"-77"15,0 0 25-15,0 0-2 0,0 0-32 16,0 0-15 0,6-1 4-16,-6 1 7 0,0 0-7 15,0 0 2-15,0 0 17 16,0 0 15-16,3 1 1 15,-3 8-6-15,0 2-12 16,0 1-6-16,0 1-1 16,0 3 0-16,0-2-1 15,0-1-5-15,0 0 8 16,0 1 10-16,0-4-2 16,0 2-12-16,0-3 1 0,0-1-9 15,0-1 0 1,0-3-5-16,0 1 0 0,0-3-1 15,0 0 1-15,0 1 2 16,0-3-6-16,0 0-4 16,0 0-13-16,0 0-6 15,0 0-29-15,0 0 2 16,0 0-21-16,0 0-34 16,0 0-20-16,0 0-33 15</inkml:trace>
  <inkml:trace contextRef="#ctx0" brushRef="#br0" timeOffset="6606.8">24629 6971 32 0,'0'0'43'0,"0"0"-19"16,0 0 61-16,0 0-7 15,0 0-35-15,0 0-12 16,2-2 2-16,0 2 12 15,0 0-9-15,-2 0-4 16,0 0-7-16,2 0-1 0,1 0 0 16,-1 2-3-16,0 7 2 15,0 2 1-15,0-2-2 16,0 2-3-16,4 1-1 16,-4-4-3-16,2 4-3 15,1-6-2-15,-1 1 1 16,0-2-3-16,-2-1 0 15,0-1-1-15,1-1 0 16,0-2-6-16,-1 1 3 16,0-1-2-16,0 0 2 15,0 0-2-15,-2 0 2 16,0 0-2-16,0 0 2 16,3 0-1-16,-1 0 0 0,0 0 10 15,0 0 1-15,0 0-12 16,2 0-2-16,1 0 2 15,2-1-2-15,0-8-1 16,-1 1-1-16,1-2-2 16,0 2-4-16,0-1-2 15,1 1 2-15,-1 3 6 16,2-2-3-16,-2 1 0 16,-1 0-10-16,1-1 2 15,-3 2 7-15,0 1 1 16,-1-1 3-16,2 1-1 15,-1-1-2-15,0 1 3 0,1 3-1 16,-3-7-9-16,2 4 7 16,-2-1 4-16,4 1 0 15,-6 1 0 1,2 3 2-16,0-2 0 0,-2 2-1 16,0 0 0-16,0 0 0 15,0 0-1-15,0 0 1 16,0 0-3-16,0 0-1 15,0 0 2-15,0 0-5 16,0 0-9-16,0 0 5 16,0 9 11-16,0 0 5 15,0 2 4-15,0 2 4 16,0 2-4-16,0-1 4 16,0 0-6-16,0-2 3 15,0 1-6-15,0-3 3 16,0 5 6-16,0-5-4 0,0-1 1 15,0 0-3-15,0 0-5 16,0 0 1-16,0 0 0 16,0-5-3-16,0 1 2 15,0-3-2-15,0 0 2 16,0 3 3-16,0-3-1 16,0 3 4-16,0-5-7 15,0 0 3-15,0 1-2 16,0-1 4-16,0 0 2 0,0 0-4 15,0 0-2 1,0 0 4-16,0 0-5 16,2 0 0-16,-2 0 5 15,0 0-6-15,0 0-2 0,0 0-19 16,0 0-20-16,0 0-38 16,2 0-22-16,-2-1-90 15</inkml:trace>
  <inkml:trace contextRef="#ctx0" brushRef="#br0" timeOffset="10973.22">22583 6920 7 0,'0'0'36'0,"0"0"24"16,0 0-7-16,0 0-6 0,0 0-3 16,0 0 3-1,0 0-5-15,0 0-12 16,0 0-2-16,0 0-2 16,0 2 1-16,0 0-2 15,0 0-9-15,0 3-4 16,0-1-9-16,0 1 2 0,0 0-2 15,0 1 1 1,0-3-4-16,0 2 1 0,0-4 2 16,0 3-2-16,0 1-1 15,0 1 0-15,0 4-6 16,0-1-28-16,0 1-46 16,0 2-38-16,-2-2-14 15</inkml:trace>
  <inkml:trace contextRef="#ctx0" brushRef="#br0" timeOffset="11823.94">22539 7491 10 0,'0'0'22'16,"0"0"20"-16,0 0-4 15,0 0-2-15,0 0 5 16,0 0-13-16,0 10-13 16,0-7-4-16,0 1 3 15,0 0 4-15,0 1 7 16,0 0-8-16,0-1 4 0,0 2-2 15,0-1 8 1,0 4-19-16,0 0-4 0,2 2-3 16,-2 2 5-16,2-2-6 15,-2 1-59-15,2 0-62 16,-2-5-70-16</inkml:trace>
  <inkml:trace contextRef="#ctx0" brushRef="#br0" timeOffset="12785.01">22589 8028 97 0,'0'0'17'0,"0"0"16"16,0 0 44-16,0 0-18 16,0 0-5-16,0 0-8 15,6 7 5-15,-6-1-4 16,2 0 4-16,-2 5-22 16,0 1-22-16,0-4-1 15,0 6-6-15,0-3-12 0,0 1-21 16,0 0-11-16,0 2-40 15,0 6-40-15,0 0-9 16,-2 0-8-16,-4 3 138 16</inkml:trace>
  <inkml:trace contextRef="#ctx0" brushRef="#br0" timeOffset="13764.38">22637 8647 118 0,'0'0'81'0,"0"0"-37"0,0 0 45 16,0 0-17-1,0 0-29-15,0 0-22 0,2 60 4 16,-2-51 14-16,2 2-8 16,-2-2-5-16,0 0-16 15,0 2-10-15,0 0-11 16,0 2-39-16,0 1-120 15,0 4-107-15</inkml:trace>
  <inkml:trace contextRef="#ctx0" brushRef="#br0" timeOffset="14573.94">22643 9380 0 0,'0'0'84'0,"0"0"-50"16,0 0 10-16,0 0 18 15,0 0-25-15,0 0-16 16,2 0 6-16,-2 0 23 0,0 0 5 16,0 0-4-16,0 4-4 15,0 8-15-15,0 1-13 16,0 0-3-16,0 2-2 15,0 1-7-15,0 5-5 16,0-2 2-16,0 2-3 16,0 0-2-16,0-2-12 15,0 3-106-15,0-3 5 16,0 2-17-16</inkml:trace>
  <inkml:trace contextRef="#ctx0" brushRef="#br0" timeOffset="15353.6">22639 10258 97 0,'0'0'46'0,"0"0"-45"15,0 0 10-15,0 0 34 16,0 0-19-16,0 0-5 15,0 46 6-15,0-30 12 16,0 2-8-16,0 0 9 16,0 2 55-16,0-5-82 15,0 3-12-15,0-3 0 16,0 2-1-16,0 2-11 16,0 2-33-16,0-2-23 0,0 2 45 15</inkml:trace>
  <inkml:trace contextRef="#ctx0" brushRef="#br0" timeOffset="16002.67">22630 11042 28 0,'0'0'281'15,"0"0"-254"-15,0 0-23 0,0 0 13 16,0 0-4 0,0 0-11-16,0 66 1 15,0-48 7-15,0 2 31 0,0-2-37 16,0 3 0-16,0-1-3 16,0-3 0-1,0 3-1-15,0 0-85 0,0-4 4 16,0 0 34-16,0-1-128 15</inkml:trace>
  <inkml:trace contextRef="#ctx0" brushRef="#br0" timeOffset="16581.91">22641 11850 168 0,'0'0'27'0,"0"0"-25"15,0 0 27-15,0 0 11 16,0 0-20-16,0 0 3 15,20 79 45-15,-20-64-61 16,3-2-3-16,-3 3-4 16,0-2-13-16,0 1-2 15,0 1-26-15,0 6-35 16,0 0 55-16,0-2-160 16</inkml:trace>
  <inkml:trace contextRef="#ctx0" brushRef="#br0" timeOffset="17172.32">22672 12515 139 0,'0'0'55'15,"0"0"-52"-15,0 0-3 0,0 0 10 16,0 0-1-16,0 0-8 16,0 69 1-16,0-54 64 15,0-1-44-15,0 1-21 16,-4-1-1-16,2-1-1 15,-3 0-2-15,3 1-8 16,0 3-11-16,2-1-16 16,-2 3 2-16,2-7-31 15</inkml:trace>
  <inkml:trace contextRef="#ctx0" brushRef="#br0" timeOffset="17721.16">22647 13043 173 0,'0'0'74'0,"0"0"-46"16,0 0 16-16,0 0 5 0,0 0-7 15,0 0-10-15,3 46-6 16,-3-33-5-16,3 0-7 16,-1 3-8-16,-2 8-6 15,2-5-2-15,-2 4 0 16,0-8-184-16,0 1 160 16,0 0 9-16,0-6-158 15</inkml:trace>
  <inkml:trace contextRef="#ctx0" brushRef="#br0" timeOffset="50941.17">2270 2149 28 0,'0'0'486'0,"0"0"-485"16,0 0 13-16,0 0 87 15,0 0-24-15,0 0-48 16,0 0-5-16,7-37 21 16,-7 34 3-16,2-1-2 15,-2 2-4-15,0 2-14 16,0 0-7-16,0 0-8 0,0 0-7 15,2 0-2 1,-2 0-1-16,0 0 5 0,0 0-8 16,0 0-12-16,0 0-6 15,0 2-7-15,0 13 2 16,0 8 23-16,0 4 8 16,0 4 6-16,0 2-4 15,0-1-9-15,0-4 0 16,-4 2 3-16,1-8-3 15,-1-4 3-15,4-5-3 16,0-4-1-16,0-3 2 16,0-3-2-16,0-1-5 15,0 0 0-15,0-2 1 16,0 3 0-16,7-1 4 16,3 0 0-16,4 3 10 0,-1-4 12 15,6 2 0-15,-4-3-16 16,-1 0-1-1,1 0-3-15,1 0-2 0,-1 0 0 16,3 0-13-16,-1 0-37 16,2 0-55-16,-4-3-34 15,-1 2-69-15,-8-4-140 16</inkml:trace>
  <inkml:trace contextRef="#ctx0" brushRef="#br0" timeOffset="51588.43">2595 2452 143 0,'0'0'14'0,"0"0"43"16,0 0 38-16,0 0-8 15,0 0-34-15,0 0-16 16,16-1 11-16,-10-13-20 16,5-2-7-16,-1-1-4 15,-2-4-10-15,1 0-6 16,1-2 1-16,-2 1-2 0,1-2 0 15,0 1 0-15,-2-2-1 16,2 3-6-16,-3 0 5 16,3 3-8-16,-4 0-14 15,-1 3 7-15,3 3 14 16,-3 4 3-16,-2 2 1 16,1 3 0-16,-1 2 0 15,-2 2-1-15,0 0 0 16,2 0 0-16,-2 0 0 15,0 0-5-15,2 0-18 16,0 0 22-16,1 0 0 0,2 4-6 16,-3 5 6-1,0 3-1-15,2 3 4 0,1 1 21 16,-3 1-12-16,2 1 5 16,-2 1-11-16,0 0 15 15,4 3-13-15,0-1-4 16,-2-2 3-16,1 4-4 15,-1-6 1-15,-2 4-1 16,2-5-2-16,0-4-5 16,-2 0-6-16,0-5-9 0,-2-1-44 15,0 1-41-15,0-5-48 16,0 0-42-16</inkml:trace>
  <inkml:trace contextRef="#ctx0" brushRef="#br0" timeOffset="51838.71">2705 2352 294 0,'0'0'39'0,"0"0"-3"16,0 0 43-16,0 0-15 15,0 0 3-15,0 0-2 0,31-21-24 16,-18 18-25-16,-2 3-2 16,0 0-14-16,4 0 0 15,-1 0-25-15,9 0-49 16,-2 0-60-16,4 0-97 16</inkml:trace>
  <inkml:trace contextRef="#ctx0" brushRef="#br0" timeOffset="52487.58">3368 2120 216 0,'0'0'65'0,"0"0"-63"16,0 0 4-16,0 0 30 0,0 0-22 15,0 0 38 1,12 20-29-16,-8-6 24 0,-2 2-2 16,3 1 9-16,-3 1-13 15,0 2 3-15,0 3-4 16,-2-4-25-16,0 2 0 15,0 1-5-15,0-4-2 16,0-3-3-16,0-1-4 16,0-3 0-16,0-2 0 15,0-3-1-15,0-1-4 16,0-1-51-16,0-1-48 16,0-3-15-16,-2 0 4 15,-2 0 2-15,-3 0-23 16</inkml:trace>
  <inkml:trace contextRef="#ctx0" brushRef="#br0" timeOffset="52774.63">3261 2194 82 0,'0'0'129'15,"0"0"-103"-15,0 0 56 0,0 0-24 16,0 0-7-16,0 0-27 16,0-11 2-16,7 7 4 15,7-1-12-15,-1 1 1 16,5-3-11-16,1 2-2 16,2-1-4-16,1-1-2 0,0 2-1 15,1 2-27-15,-3 3-28 16,1-3-13-16,0 3-24 15,-3 0-18-15,-3 0-57 16</inkml:trace>
  <inkml:trace contextRef="#ctx0" brushRef="#br0" timeOffset="53198.9">3580 2168 4 0,'0'0'49'0,"0"0"35"15,0 0-30-15,0 0-28 16,0 0 2-16,0 0 3 16,0 82 1-16,-2-66 28 15,-1-1-21-15,3 1-1 16,0-1-8-16,0-1-16 15,0-3 10-15,0-2-6 16,0-3 2-16,0 1 6 16,3-2 4-16,3-1-7 0,2 1-3 15,2-3 14 1,-1 0-15-16,1 1-5 0,-2-2-2 16,1-1-11-16,-1 2 5 15,2-2-8-15,-3 3 6 16,-3-3-4-16,2 0 1 15,-1 0-1 1,0 0-32-16,1 0-33 0,1 0-5 16,1 0-11-16,0 0-39 15,-2 0 15-15,1-3-5 16,-3-3-46-16</inkml:trace>
  <inkml:trace contextRef="#ctx0" brushRef="#br0" timeOffset="53561.1">3573 2298 156 0,'0'0'112'0,"0"0"-87"0,0 0 33 15,0 0 39 1,0 0-34-16,0 0-8 16,29-10-8-16,-16 8-12 0,3 2 9 15,-3-2-19-15,1-1-17 16,-3 3-3-16,1-2-4 15,-6 2-1-15,1 0-12 16,-5 0-41-16,2 0-16 16,0 0-6-16,-1 0-31 15,-3 0-16-15,0 0-16 16</inkml:trace>
  <inkml:trace contextRef="#ctx0" brushRef="#br0" timeOffset="53728.39">3573 2298 42 0</inkml:trace>
  <inkml:trace contextRef="#ctx0" brushRef="#br0" timeOffset="53872.56">3573 2298 42 0,'-8'-85'150'0,"8"80"-132"0,0 2 34 0,0 1 32 0,6 0-23 0,3-1-12 0,3 1-16 0,-2 0-3 16,3 0-4-1,3-1-4-15,-1 1-9 0,4 0-6 16,-3 0-4-16,-1 1-3 16,-2 1-4-16,3-3-46 15,-3 3-58-15,-1 0-45 16,1 0-29-16</inkml:trace>
  <inkml:trace contextRef="#ctx0" brushRef="#br0" timeOffset="54589.42">3856 2165 75 0,'0'0'19'0,"0"0"13"0,0 0 45 16,0 0 8 0,0 0-9-16,0 0-14 15,25 85-2-15,-23-63 0 0,0-1-11 16,-2-6 0-16,0 1-1 16,0-5-16-16,0-5-3 15,0 1-9-15,0-5-7 16,0 0-8-16,0 1-2 15,0-3-1-15,0 0 2 16,0 0 0-16,0 0 3 0,0 0-4 16,0 0-3-1,0 0-9-15,2 0-11 16,-2-14-20-16,2-1 19 16,1-5-3-16,2 2-25 0,-1-3-7 15,5 4 27-15,-5 1-21 16,3 5-1-16,0 1 25 15,-3 2 6-15,-1 6 15 16,-3 0 1-16,0 2 3 16,0 0-1-16,0 0-5 15,0 0-1-15,2 12 8 16,0 0 8-16,2 1 24 16,0 2-5-16,1-1-3 15,-1 3 17-15,4-3-4 16,-2 0-25-16,0 0 4 0,1-1 22 15,0 0 8-15,0-1-22 16,-1-1-10 0,-1-6-10-16,-1-4-1 15,0 1 1-15,-2-2-3 0,2 0 5 16,-4 0 3 0,2 0 1-16,0 0 20 0,-2 0 3 15,2-8 2-15,2-5-25 16,-1-3-5-16,-1-2-1 15,2 2-4-15,0-3-5 16,-2-2-12-16,2 2-18 16,-4 0-15-16,2 3-37 0,-2 8 9 15,2 1 14 1,-2 0-50-16,2 3-41 16,0-1-50-16</inkml:trace>
  <inkml:trace contextRef="#ctx0" brushRef="#br0" timeOffset="55232.77">4355 2149 111 0,'0'0'37'0,"0"0"-22"16,0 0 9-16,0 0 0 15,0 0 12-15,0 0-16 16,-53 5-12-16,44 6 17 15,0 1 18-15,5-4-10 16,-1 3 7-16,3-4-10 16,2 0-16-16,0 1 2 15,0-3 2-15,0-1 4 0,0 3 3 16,0 0 4 0,4 0-6-16,5 0 14 0,3 0-14 15,-3 1-3-15,-1-1 3 16,-1 0-4-16,2 0 0 15,-2-1 4-15,-1 0-1 16,1 1-8-16,-3 2-4 16,-2-2 5-16,3 0-4 15,-2 1-10-15,-3-1 2 16,2-3 3-16,-2 3-2 16,0 2 0-16,0 0 0 15,0 0 0-15,-12-3 3 16,3 1-7-16,-1 0 3 0,-2-2-2 15,3 1-1-15,1-4-5 16,1 0-5 0,-5-2-14-16,1 0 1 15,-2 0-8-15,2 0-4 0,4 0 11 16,1-4-10-16,6-5-33 16,0-2-31-16,0-3-72 15,0-1-22-15</inkml:trace>
  <inkml:trace contextRef="#ctx0" brushRef="#br0" timeOffset="55633.51">4520 2201 151 0,'0'0'53'16,"0"0"-22"-16,0 0 61 15,0 0 21-15,0 0-38 16,0 0-24-16,16 87 1 15,-14-74 8-15,-2 1-24 0,2-1 5 16,-2-2-9-16,2 2-11 16,-2 1-11-16,0-3-2 15,3 0-4-15,-3-2-4 16,0 0 0-16,0-3-1 16,0-1-14-16,0-1-41 15,0-4-22-15,0 0-40 16,2 0-60-16,3 0-59 15</inkml:trace>
  <inkml:trace contextRef="#ctx0" brushRef="#br0" timeOffset="56060.98">4696 2291 89 0,'0'0'39'16,"0"0"-25"-16,0 0 36 15,0 0 15-15,0 0-23 16,0 0 2-16,-2 66 3 16,2-57 15-16,0-2-5 15,0 0-13-15,0-6-3 16,5 1-34-16,1-2 8 15,5 0-11-15,1 0 41 16,1 0-4-16,2-6-2 0,1-5-13 16,-1 0-22-1,-3-3-2-15,-3 1 2 0,-7-3 0 16,0 1-2-16,-2 2 2 16,0-4-3-16,0 3-1 15,-9-1-24-15,-4 4-10 16,-3 6 26-16,1 0-23 15,1 5 11-15,1 0-4 16,4 0-44-16,-2 0-12 16,2 0-7-16,2 6-31 15,0 3-5-15</inkml:trace>
  <inkml:trace contextRef="#ctx0" brushRef="#br0" timeOffset="69765.03">4986 2266 36 0,'0'0'73'16,"0"0"11"-16,0 0-53 15,0 0 12-15,0 0 10 16,0 0-11-16,0 0-9 16,0 0 11-16,-2 86-16 15,0-83-17-15,2-1-1 16,-2-2-2-16,2 0-1 16,-3 2-3-16,3 1-3 15,-2-1 2-15,2 0-1 0,-3 0 4 16,1 1-4-16,0-3 4 15,2 0 2 1,0 0-1-16,0 0-7 16,-2 0 4-16,-1 0 2 0,1 0-6 15,2 0-4-15,-2-7-19 16,2-5-6-16,0-3-4 16,0-1 26-16,0-4-26 15,0 0 33-15,0 2 6 16,0-1-6-16,0 0-19 15,0 4 19-15,0 3 24 16,0 3-24-16,0 2 0 0,4-1 11 16,-1 4 3-1,-1 2-10-15,0-1 0 0,0 1-3 16,-2 2-1-16,3 0 2 16,-1-2 0-16,1 2-1 15,1-3 0-15,-2 3 4 16,-2 0-1-16,2 0 0 15,-2 0 1-15,0 0-4 16,0 0-1-16,2 0-1 16,-2 0 0-16,5 0 1 15,1 10 4-15,2 4 3 16,0-2 2-16,1 7-7 16,-1-5 9-16,2 3-1 15,-1-3-8-15,-1 2 10 16,4-2-5-16,-3-1 0 15,1-4 1-15,0 2 3 0,-1-1 0 16,-3-4 0-16,1-2-3 16,-2 1 4-16,-1-3 3 15,1 0 0-15,-3 0-9 16,2-2 0-16,-4 3 1 16,2-3 6-16,0 0-5 15,-2 0-6-15,3 0 2 16,-3 0 5-16,0 0 8 15,2 0 10-15,2 0-10 16,-1-3 2-16,1-6-9 16,3 1-7-16,-3-1 0 15,3 0 1-15,-3-5-1 16,1 2-2-16,0-5 0 0,-1 0-1 16,-2 1-2-16,2 0 0 15,-4 1-23-15,3 1-11 16,-3 3-27-16,0 0-25 15,0 2-18-15,0 2-134 16</inkml:trace>
  <inkml:trace contextRef="#ctx0" brushRef="#br0" timeOffset="70549.2">5449 2168 204 0,'0'0'21'16,"0"0"11"-16,0 0 34 16,0 0-53-16,0 0-13 15,0 0 0-15,0 0 8 16,0 2 24-16,0 7 21 0,-2 1-10 15,-4 2-14-15,0 1-3 16,0 2-9-16,0 1 0 16,1 1-8-16,-1-2 6 15,1-1 2-15,2-4 6 16,3 1-3-16,0-4-1 16,0 2-4-16,0 0-6 15,0 0 0-15,0 0 1 16,0 0 12-16,0-2-4 15,0-3-3-15,0 1-8 0,3-4-1 16,4 1-5 0,2 1 4-16,-1-1 15 15,2 0-8-15,1 0 3 0,-3-2-5 16,2 0-1 0,-2 0-6-16,1 0-1 0,-2 0-2 15,0 0-4-15,-1 0-38 16,1 0-22-16,2 0-4 15,0 0-7-15,0-4-10 16,-3-3-29-16,-1 1-10 16,-5-3-10-16</inkml:trace>
  <inkml:trace contextRef="#ctx0" brushRef="#br0" timeOffset="70964.98">5376 2258 130 0,'0'0'34'16,"0"0"28"-16,0 0 12 0,0 0 9 15,0 0-1-15,0 0-9 16,31-1-3-16,-13-3-9 16,2 1-23-16,-3 1-7 15,-1-1-12-15,-3 3-7 16,-3 0-12-16,-1 0 0 15,-3 0 0-15,-2 0-15 16,3 0-23-16,-2 0-15 16,-1 0-15-16,1 0 8 15,-3 0-22-15,0 0-25 16,-2 0 9-16,0 0-5 16,0-1-42-16</inkml:trace>
  <inkml:trace contextRef="#ctx0" brushRef="#br0" timeOffset="71387.34">5364 2170 60 0,'0'0'49'16,"0"0"30"-16,0 0-5 0,0 0-34 15,0 0-31 1,0 0 8-16,0-5 0 0,0 5 25 16,3 0 27-16,3 0-14 15,2 0-14-15,0 0 1 16,-1-2-8-16,4 2-11 15,-2-2 0-15,-2 2-8 16,1 0-9-16,0 0-1 16,2 0-2-16,3 0 1 15,-1 0-3-15,1 0-1 16,-1 0 1-16,3 0 1 16,-2 0-2-16,3 0 0 15,-1 0-3-15,-1 0-26 16,-1 0-41-16,-3 0-39 15,-4 0-60-15,-2 0-11 0</inkml:trace>
  <inkml:trace contextRef="#ctx0" brushRef="#br0" timeOffset="72144.72">5924 2118 128 0,'0'0'26'0,"0"0"6"16,0 0 37-16,0 0-9 15,0 0-29-15,0 0-3 16,0 0-7-16,0 0 3 16,0 0 4-16,0 0-6 0,0 0 0 15,0 9 9 1,0 4 16-16,0 5-24 0,0 1-11 16,0-2-2-16,0 3 0 15,0 0 0-15,0-1-5 16,0-5-2-16,0 0-1 15,0-1-1-15,0-4 0 16,0 0-1-16,0-4-1 16,0-1-3-16,0-1 4 15,0-3-4-15,0 2-15 16,0-2 5-16,0 0-1 16,0 0-2-16,0 0-4 15,0 0-11-15,0 0-27 16,0-7-62-16,0-6 20 15,0 0 5-15,0-1-9 0</inkml:trace>
  <inkml:trace contextRef="#ctx0" brushRef="#br0" timeOffset="72210.18">5924 2118 5 0</inkml:trace>
  <inkml:trace contextRef="#ctx0" brushRef="#br0" timeOffset="72653.61">5924 2118 5 0,'-3'31'32'0,"3"-37"13"0,0 2 1 0,3-3-7 0,2 2-12 15,4 1-7-15,-3 1 7 16,3 3-2-16,2 0 10 0,4 0 3 16,2 0-13-16,-2 0 7 15,1 0 9-15,-3 0-11 16,1 0-14-16,-1 0 2 16,-1 5-6-16,2 7 1 15,-3 0 8-15,1 0-8 16,-3 4-4-16,-5-4 1 15,-4 2-6-15,0-3-4 16,0 2-7-16,0 1 7 16,0 0 5-16,0-2-4 0,0 2 28 15,-7-1-23-15,-4-1-2 16,2-1 6 0,-4-2 3-16,-1-2-6 15,1-1-7-15,1-2 4 16,0 3-2-16,-1-5-1 0,1 1 3 15,1-1-4-15,2-2 1 16,0 2-1 0,0-2 0-16,3 0 0 0,1 0 2 15,3 0-2-15,2 0-1 16,0 0-8-16,0 0-2 16,0 0-24-16,0 0-12 15,0 0 21-15,0 0-21 0,0 0-8 16,0-7 4-1,0 3 6-15,0-3-32 16,7 3 10-16,3-2-38 0</inkml:trace>
  <inkml:trace contextRef="#ctx0" brushRef="#br0" timeOffset="73163.89">6316 2130 82 0,'0'0'73'16,"0"0"-49"-16,0 0 29 16,0 0 10-1,0 0-39-15,0 0 1 0,0 0 44 16,0 10 7-16,0 2-2 15,0-1-41-15,0 3-9 16,0-2-6-16,0 4 11 0,0 2 4 16,0 0-8-16,0-1-3 15,0 2-9-15,0-5-4 16,0-2 5-16,0 2-9 16,0-5 1-16,0-2-4 15,0-1 0-15,0-4-2 16,0-2-2-16,0 0-30 15,0 0-38-15,0 0-57 16,0 2-112-16,0-2-54 16</inkml:trace>
  <inkml:trace contextRef="#ctx0" brushRef="#br0" timeOffset="74217.67">6788 2103 104 0,'0'0'9'0,"0"0"56"0,0 0 26 16,0 0-30-16,0 0-32 16,0 0 3-16,0-9 3 15,0 9-28-15,0 0-7 16,0 5 0-16,0 10 15 15,2 3 2-15,6-1 7 16,-2 4 3-16,1-4-3 16,-1 4-6-16,4 0-4 15,-4 0-7-15,1-4-6 16,-1 0 2-16,2-3-1 16,0 0 2-16,-1-2 1 15,-1-5-4-15,-2-1 1 16,-1-2 1-16,0-4 0 0,-1 2-3 15,-2-2 1 1,0 0 5-16,0 0 12 0,2 0-5 16,0 0 8-16,0-2 5 15,3-8-15-15,1 0 0 16,-4-1-7-16,3-2 1 16,-3 2-5-16,3-5 0 15,-1 3 2-15,3 0-2 16,-1-6 1-16,1 2-1 15,0-4 0-15,-2 2-1 0,1 0-5 16,0 4-2 0,-1 1 2-16,-1 6-9 15,1 1-11-15,-2 1-9 16,-1 1-34-16,2-2-54 0,2-2-17 16,3 0-37-16</inkml:trace>
  <inkml:trace contextRef="#ctx0" brushRef="#br0" timeOffset="75051.03">7112 2324 20 0,'0'0'71'0,"0"0"-58"15,0 0 22-15,0 0 33 16,0 0-44-16,0 0-12 16,8-57 7-16,-3 45-10 0,-1-7-3 15,1 5 5 1,-1-5-10-16,-1 1 2 16,3 3-3-16,1-3 0 15,0 5 0-15,-3-3 0 0,3 2 1 16,-3 4-1-16,0 1 2 15,1 2 1-15,-3 2 3 16,0 1-2-16,1-1-4 16,1 4 0-16,1-2 1 15,-1 1-1-15,-2 0 0 16,3 2 0-16,-3 0 8 16,0 0 7-16,2 0-7 15,2 0-6-15,-4 0-2 16,2 7 1-16,0 3 2 15,-2 2 11-15,1-2 1 16,-1 6 7-16,0-2 10 16,2 1-3-16,-2 1-2 15,2 0-3-15,-2-1-12 0,0 1-6 16,0-2-4-16,0 0 9 16,0 0-9-16,0-2 1 15,1-2-3-15,-1-1-3 16,-2-4 2-16,0 2-4 15,2-3-23-15,-2 0-21 16,0 1-20-16,0-3-57 0,0 2 19 16,0-4-2-1</inkml:trace>
  <inkml:trace contextRef="#ctx0" brushRef="#br0" timeOffset="75355.81">7122 2223 20 0,'0'0'117'0,"0"0"-103"15,0 0 41-15,0 0 34 16,0 0-21-16,0 0-16 15,36-25-7-15,-24 23-25 0,-4 2-11 16,3-2-4 0,1 2-3-16,-1 0 1 15,3 0-3-15,-2 0-20 0,5 0-6 16,-2 0-18-16,3 0-15 16,-1 0-23-16,1 0-19 15,0 0-5-15</inkml:trace>
  <inkml:trace contextRef="#ctx0" brushRef="#br0" timeOffset="76064.53">7405 2170 54 0,'0'0'75'16,"0"0"-24"-16,0 0-14 0,0 0-5 16,0 0 8-16,0 0-1 15,3 80-2-15,-1-67-7 16,-2 1-4-16,3-3-1 16,-1-2 1-16,0 0-17 15,0 0-2-15,-2-5-4 16,2 1-1-16,-2-3-1 15,2-2-1-15,-2 2 0 0,0-2-7 16,0 0 0-16,0 0-4 16,0 0 1-16,0 0-4 15,0 0-33 1,0-2-13-16,0-7 45 0,0-2-13 16,0-1-12-16,0 2 26 15,0-7 14-15,0 3-2 16,0-7 0-16,0 3-28 15,0-2 18-15,0 3-1 16,0 1 13-16,3 2 11 16,1 4-10-16,2 3 12 15,4-3-3-15,-1 4-7 16,-1-3 2-16,2 1 3 16,-2-2 4-16,1 6 4 0,-2-1-7 15,-2 1 4-15,-1 4-1 16,3 0-1-1,-1 0 16-15,1 0 0 16,2 0-4-16,-2 0-15 0,-1 0-1 16,-2 2-5-16,1 5-2 15,0 0 0-15,-3 0 1 16,0 1 0-16,-2 3 1 16,0-2 0-16,0 5 5 15,0-4 2-15,-4 2 5 16,-6 0-2-16,-3-3-7 15,2 1-5-15,-2-1-12 16,2-2-19-16,-1-2 0 16,1-4-5-16,5 2-30 0,-2-3-27 15,4 0-2 1,2 0 44-16</inkml:trace>
  <inkml:trace contextRef="#ctx0" brushRef="#br0" timeOffset="76606.55">7602 2229 9 0,'0'0'53'0,"0"0"3"0,0 0 19 16,0 0-27-16,0 0-14 15,0 0-1-15,37 59-2 16,-26-56 7-16,-1-1 5 15,1-2-2-15,3 0-3 0,1 0 1 16,3 0-24 0,-1-2-8-16,-3-5 0 15,-3 0-2-15,-5 0-3 16,-1 0 1-16,-3-1 8 0,-2 1 14 16,0-5-1-16,0 1-2 15,0 0-19-15,0-2-1 16,0-1-1-16,0 1 0 15,0 0-1-15,0 1-1 16,0 3-2-16,-4-1-24 0,-5 0 9 16,-2 4-10-1,-3 4 2-15,-1 2-63 16,-3 0-7-16,1 0 22 16,1 0-23-16,3 8 25 15,1 2-57-15</inkml:trace>
  <inkml:trace contextRef="#ctx0" brushRef="#br0" timeOffset="77619.47">7889 2214 50 0,'0'0'68'15,"0"0"-23"-15,0 0-10 0,0 0-9 16,0 0 20 0,0 0-7-16,-2 83-20 15,0-74-10-15,-3-3-1 0,3-1-8 16,-2-3 6-16,0 0-5 15,0-2 0-15,4 0 2 16,0 0 0-16,0 0 2 16,0 0-5-16,0 0 0 15,0 0-41-15,0-11 4 16,0-2 22-16,0 0-13 16,0-4-4-16,0-2 29 15,0-2 3-15,8 2 0 16,-2-4-22-16,7 3 22 15,1 0 2-15,-3 2-2 16,3 5-6-16,-6 2 6 16,3 5 11-16,-4-1-4 15,0 4-3-15,0 1-3 0,-3 0 4 16,2-1-1-16,-3 1 7 16,1 2-3-16,1 0 4 15,-3 0-5-15,1 0-3 16,-3 0-4-16,0 0-1 15,0 9 1-15,0 3 8 16,0 1 3-16,0-2-9 16,0 3-2-16,0-4 0 15,0 4 6-15,-10-2-6 16,-1-2 0-16,3 1 3 16,-2-2-2-16,1-2-1 15,3 0 1-15,4-6 0 0,-1 3 4 16,3-3 2-1,0-1 13-15,0 2 7 16,0 0 5-16,0-2-3 0,0 0-9 16,0 0 2-16,0 0 1 15,0 2-5-15,0-2 0 16,0 5 11-16,0-5-6 16,0 4-5-16,0-1 9 15,0 0-1-15,0 1 7 16,0 1-8-16,5 0-1 15,1 3-5-15,3-2-5 16,3 1 4-16,3 0 18 16,-1 0-26-16,1-2-3 15,3 0 4-15,-7 0-11 0,1-1 0 16,-6-4-4-16,-2 0-59 16,1 0-10-16,-3 0-53 15,2 0 35-15,0 0-23 16,4-9-78-16</inkml:trace>
  <inkml:trace contextRef="#ctx0" brushRef="#br0" timeOffset="78098.67">8192 2097 20 0,'0'0'59'0,"0"0"18"16,0 0-32-16,0 0-7 15,0 0-14-15,0 0 17 16,-13 82 11-16,8-69 1 15,3 0-17-15,0 0-6 16,2-2 2-16,0 5 3 16,0-4-1-16,0-2-15 15,0 0 2-15,0-1 5 16,0-2-4-16,4-2-7 0,3 0-15 16,2 0-2-16,0-1 2 15,4-1 46-15,3-1-12 16,0-2-22-16,1 0-12 15,-3 0 9-15,-1 0-7 16,-2 0-2-16,-4 0-54 16,-5 0-9-16,0 0 1 15,-2 0 2-15,0 0 4 16,0 0-2-16,0 0-58 16,0-9-79-16,0 2 84 0</inkml:trace>
  <inkml:trace contextRef="#ctx0" brushRef="#br0" timeOffset="78441.42">8190 2187 116 0,'0'0'78'0,"0"0"-58"0,0 0 22 16,0 0 60 0,0 0-15-16,0 0-24 0,27-5-24 15,-14 2 8-15,-1 1-10 16,-2-1-11-16,-1 2-13 15,-3 1-9-15,0 0-4 16,-4 0-1-16,0 0-26 16,-2 0-27-16,0 0-23 15,0 0-28-15,0 0-42 16,0-3-13-16</inkml:trace>
  <inkml:trace contextRef="#ctx0" brushRef="#br0" timeOffset="78613.86">8190 2187 170 0</inkml:trace>
  <inkml:trace contextRef="#ctx0" brushRef="#br0" timeOffset="78789">8190 2187 170 0,'0'-102'67'0,"0"100"-16"0,0 2 48 0,0-3 2 0,6-1-35 16,3 2-21-16,1 0 1 16,0-1-9-1,-1 3-9-15,7-1-1 16,-1 1 3-16,-1 0-16 0,1-3-6 16,-1 3-6-16,-1 0-1 15,-1-2-1-15,-3 2 0 16,-3 0-7-16,-2 0-16 15,-2 0-17-15,1 0-36 16,-3 0-57-16,0 0-106 16,0 0-35-16</inkml:trace>
  <inkml:trace contextRef="#ctx0" brushRef="#br0" timeOffset="79669.09">8847 2074 29 0,'0'0'22'0,"0"0"27"0,0 0 11 16,0 0-19-16,0 0-5 15,0 0 1-15,0 0-10 16,0 0-15-16,0 0 7 16,0 13 45-16,0 7-17 15,0 3-4-15,0 5-15 16,0-1-3-16,0 1-11 16,0-7-8-16,0-2-4 0,0-5 3 15,0-4-3 1,0-3-1-16,0-3-1 0,0 1-24 15,0-5-76-15,0 0 18 16,0 0 28-16,-2 0 1 16,-3 0-62-16</inkml:trace>
  <inkml:trace contextRef="#ctx0" brushRef="#br0" timeOffset="80119.59">8798 2090 6 0,'0'0'61'0,"0"0"-58"0,0 0 11 16,0 0 15-16,0 0-4 15,0 0-12-15,36-18-8 16,-27 18 6-16,5 0 19 15,-2 0 5-15,1 0-3 16,3 0-3-16,0 0-5 16,0 11-5-16,-1 3-12 15,-1-4 0-15,-4 1 0 16,0 1-7-16,-3-3 7 16,-3-1-1-16,0-1-5 0,-2 0-1 15,0 2-1-15,-2 0 0 16,0 1-5-16,0 4 6 15,0 1 24-15,-8 1 15 16,-3 0-18-16,1-3-16 16,2-2 3-16,-5 3-5 15,-1-5 0-15,3 2-3 16,-3-4-13-16,6-3-8 16,-1 1 2-16,3-3-9 15,-2-2-5-15,4 0-20 16,-1 0-21-16,3 0-66 15</inkml:trace>
  <inkml:trace contextRef="#ctx0" brushRef="#br0" timeOffset="80677.95">9119 2103 12 0,'0'0'10'15,"0"0"-4"-15,0 0 30 0,0 0 41 16,0 0-25-16,0 0-15 16,0 58-16-16,-2-45 23 15,-3 0-1-15,3 1-2 16,2-1-11-16,0-2-6 16,0-2-8-16,0 2-10 15,0-1 0-15,0-2-6 16,0-1 4-16,0-3 0 15,0 1 9-15,0-3 1 16,5 1-3-16,-1-1-3 16,4 0 2-16,0 1 17 15,1-1-10-15,1-1 0 0,2 2 3 16,1-3-8-16,0 0-3 16,-1 0-4-16,1 0-2 15,-1 0-3-15,-2 0 0 16,-1 0-28-16,-3 0-28 15,0 0-21-15,-2 0 3 16,-2-3-5-16,0 2-10 16,-2-4 6-16,0 1-4 15</inkml:trace>
  <inkml:trace contextRef="#ctx0" brushRef="#br0" timeOffset="81044.95">9108 2173 36 0,'0'0'20'0,"0"0"41"16,0 0 2-16,0 0-2 0,0 0 3 15,0 0-30-15,49-10-15 16,-38 10 18-16,0-2 3 16,0 2-17-16,1 0-16 15,-4 0-2-15,1 0-2 16,-2 0-3-16,-2 0-10 15,1 0-34-15,-4 0-25 16,0 0-23-16,-2 0-23 16,0 0-27-16</inkml:trace>
  <inkml:trace contextRef="#ctx0" brushRef="#br0" timeOffset="81315">9108 2173 37 0,'31'-99'124'0,"-22"97"-91"16,0 2 40-16,2-3 7 15,2 2-24-15,1 1-11 16,-1-3-31-16,-2 3-13 15,1 0-1-15,-4 0-2 16,3 0-25-16,-1 0-19 0,-2 0-31 16,1 3 18-1,3 1 15-15,-4 0-16 16,3 0-32-16</inkml:trace>
  <inkml:trace contextRef="#ctx0" brushRef="#br0" timeOffset="81737.18">9399 2083 24 0,'0'0'19'16,"0"0"44"-16,0 0 19 16,0 0-22-16,0 0-7 0,0 0-10 15,0 33 14-15,0-17-12 16,0 1 9-16,0 2-23 15,0-2-10-15,0-4-4 16,-2 2-5-16,0-3-4 16,2-3 0-16,0 1 10 15,0-1-6-15,0-4-5 16,0 3 1-16,0-4 6 16,0 0-5-16,0-1 5 15,0-1-4-15,0 0-5 16,2-2-3-16,3 3 5 15,1-1 11-15,4-2-5 16,1 2 1-16,0-2-2 16,2 0-9-16,0 0-2 15,1 0-1-15,-3 0-25 16,1 0-17-16,-4 0-26 0,3 0-15 16,1 0-15-1,-1 0-6-15,-1-7-20 0,0 0-71 16</inkml:trace>
  <inkml:trace contextRef="#ctx0" brushRef="#br0" timeOffset="82174.61">9651 2078 129 0,'0'0'41'0,"0"0"-38"0,0 0 43 15,0 0 46-15,0 0-29 16,0 0-43-16,0 47 15 16,-6-29-3-16,1-3 1 15,1 4 8-15,-2-7-16 16,6 2-8-16,-3-3 9 0,3 0 12 15,0-2-6 1,0 1-16-16,0-4-9 0,0-1-1 16,0 2 0-16,3-3 4 15,1 0 6-15,2-2-6 16,3 3 6-16,-2-3-3 16,0 0-3-16,4 1-6 15,-3-1 0-15,8-2-3 16,-5 0-1-16,3 0 0 15,-1 0-45-15,3 0-12 16,-3 0-25-16,3 0-21 16,-3 0-59-16,-2-2-24 15</inkml:trace>
  <inkml:trace contextRef="#ctx0" brushRef="#br0" timeOffset="82716.37">9861 2281 74 0,'0'0'65'0,"0"0"-62"0,0 0 16 16,0 0 31-16,0 0-30 15,0 0-9-15,35-54-9 16,-25 37 2-16,-2 1 0 15,3-4-2-15,-1 0-2 16,1 0-2-16,-1 2 0 16,2 1 0-16,-1 3-7 0,-5 7 8 15,-1 3 1-15,-5 4 13 16,0 0-3-16,0 0 12 16,0 0-4-16,0-2-12 15,2 2-5-15,1 0 2 16,-1 0 0-16,-2 0 3 15,2 0 4-15,-2 0 6 16,0 0 0-16,3 0-7 16,-1 0 3-16,-2 6 28 15,0 6-3-15,2-2-14 16,-2 4-5-16,2-3-7 16,0 3-3-16,-2-1-1 0,2-2 0 15,0 5 0-15,1-3 0 16,1 0 3-1,1 0-1-15,-3-2-6 0,1 1-1 16,-1 0-2-16,0-7 0 16,0 4-5-16,-2-4-11 15,0 0-8-15,0-3-25 16,0-2-23-16,0 0-19 16,0 0 8-16,0 0-39 15</inkml:trace>
  <inkml:trace contextRef="#ctx0" brushRef="#br0" timeOffset="83045.48">9898 2187 205 0,'0'0'69'0,"0"0"-4"15,0 0 15-15,0 0-17 16,0 0-33-16,0 0-7 16,6-2 15-16,4 2 10 0,-1 0-6 15,3 0-16-15,-4 0-13 16,3 0-13-16,-1 0 1 15,-4 0-1-15,1 0-17 16,-1 0-38-16,1 0-28 16,2 0-153-16</inkml:trace>
  <inkml:trace contextRef="#ctx0" brushRef="#br0" timeOffset="84038.46">10623 1996 44 0,'0'0'30'16,"0"0"-5"-16,0 0 25 0,0 0-2 16,0 0-8-16,0 0 12 15,0 32-5-15,0-15-12 16,0 3 26-16,0-2-24 16,0-2-5-16,0 1 9 15,0-1-25-15,0 1 3 16,0-1 0-16,0 1-9 15,0-5-10-15,0 2 1 16,0-4-1-16,0-1 2 16,0-4-2-16,0-1-1 0,0-4-3 15,0 0-4-15,0 0-16 16,0 0-7-16,0 0 3 16,-2 0-12-16,0 0-19 15,-3 0-25-15,3-7-3 16,-3 0 63-16,3-5-7 15,2 0-3-15,-2-3-9 16,2 0 7-16,0-1 14 16</inkml:trace>
  <inkml:trace contextRef="#ctx0" brushRef="#br0" timeOffset="84138.62">10623 1996 57 0</inkml:trace>
  <inkml:trace contextRef="#ctx0" brushRef="#br0" timeOffset="84666.22">10623 1996 57 0,'-20'27'69'0,"20"-27"-4"0,4 6-36 0,3 12 15 0,2-2 9 15,0-1-30-15,0 1 16 16,0-5-3-16,2 0 3 16,-3 0-12-16,2-1-12 15,-4-4-4-15,1 0-7 16,-3-1-1-16,0-3-3 15,2 0-2-15,0-2 2 16,1 0 0-16,1 0 6 0,4 0 3 16,-1 0-8-1,2-9-1-15,1-1-2 16,-3-2-6-16,2 3-17 16,0-4-5-16,-1-2 7 0,-1-1-14 15,0 1 3-15,-2 1 3 16,-2 5 14-16,-5 4 17 15,0 3 2-15,-2 2 8 16,0 0 2-16,0 0-4 16,0 0-1-16,0 0-7 15,0 0-4-15,0 0 0 16,0 0 4-16,0 7 33 16,0 7 6-16,0-1-13 0,0 2 5 15,0 4 16-15,0-2-20 16,0 1-8-16,-2-1 1 15,0-1-1-15,0 1-8 16,-1-3 0-16,1 3-7 16,2-3 3-16,0-3 9 15,-3 4-8-15,3-10-6 16,0 4-1-16,-2-4 1 16,2 0 0-16,0-5-2 15,0 0-4-15,0 0-14 16,0 0-27-16,0 0-13 15,0 0-15-15,0 0-17 16,0 0-12-16,0 0-29 16,2 0 18-16</inkml:trace>
  <inkml:trace contextRef="#ctx0" brushRef="#br0" timeOffset="85014.75">10980 2061 72 0,'0'0'78'16,"0"0"-36"-16,0 0 29 16,0 0 12-16,0 0-37 0,0 0-15 15,2-2-19-15,-2 6 13 16,2 7 24-16,-2 5-11 15,2 1-11-15,-2 1 1 16,0 0-13-16,0-5-9 16,0 4 8-16,0-7-12 15,0 1 7-15,0 0-8 16,0 1-1-16,0-4 0 16,0-1-6-16,0-1-23 15,0-3-12-15,0 0-36 16,0-3-40-16,3 0 4 15,1 0-39-15</inkml:trace>
  <inkml:trace contextRef="#ctx0" brushRef="#br0" timeOffset="85641.45">11286 2016 17 0,'0'0'59'16,"0"0"-16"-16,0 0-19 0,0 0-11 15,0 0 13-15,0 0 20 16,-62 7-18-16,58-1 18 16,-1 1-5-16,3 0 0 15,2-3-6-15,0 3 2 16,0 2 7-16,0 0 2 16,0 2-37-16,0-2 2 15,0-1-3-15,0-1-1 16,9 0 12-16,3-1 3 15,-2-1 6-15,1 2-7 16,1 0-5-16,-3-3-2 16,1 0 1-16,0 1 2 15,-1 1-3-15,-1-3-6 0,0 1-3 16,-4 1-3-16,-4-2-2 16,0 1-4-1,0 1 4-15,0-2-1 0,0 4 1 16,0-1 16-16,-10 1-5 15,2-2-6-15,-3 2 0 16,-3-1-5-16,3 0-2 16,1-1-3-16,-2-3-3 15,1 3-9-15,2-2 3 16,0-3-1-16,2 0 1 16,3 0-1-16,0 0-17 15,-1 0-24-15,1 0 1 16,-1 0-30-16,3-8-68 0,-1 6 35 15,3 0 62-15,0-1-12 16</inkml:trace>
  <inkml:trace contextRef="#ctx0" brushRef="#br0" timeOffset="86156.02">11485 2031 43 0,'0'0'26'0,"0"0"-8"16,0 0 31-16,0 0 19 16,0 0-27-16,0 0 1 15,-31 37 2-15,20-25-6 0,2 5 3 16,2-2-6 0,5-2 3-16,0 1-6 0,2-1 13 15,0-4-17 1,0 3-5-16,0-2 5 0,0-1-11 15,0 0 2-15,6-2 0 16,-1-2-16-16,1-1 3 16,2 1-6-16,-4-4 0 15,5 3-1-15,-3 1 1 16,1-1-1-16,2 1 0 16,2-2-2-16,3-2-5 15,-1-1-2-15,-2 0-31 16,2 0-28-16,-2 0-27 15,1 0-28-15,-1-1-31 16,-3-7-39-16</inkml:trace>
  <inkml:trace contextRef="#ctx0" brushRef="#br0" timeOffset="86602.01">11683 2061 13 0,'0'0'30'16,"0"0"20"-16,0 0 31 0,0 0 2 15,0 0-26 1,0 0-2-16,-29 84-16 0,27-73 7 15,0 1 5-15,0-1-14 16,2-1-11-16,0-1-5 16,0 1 10-16,0-4-12 15,0 2 0-15,0-3-5 16,0 0 2-16,0 1-3 16,6 1-3-16,4-2 8 15,0 0-14-15,-1-3 5 16,3-1 2-16,-1 3 0 15,-1-3-3-15,2-1-4 16,1 0 1-16,1 0-5 0,-5 0 0 16,-1 0-31-1,-1 0-15-15,-2 0 8 0,-1 0-10 16,-1 0-21-16,-3 0-2 16,2-1-13-16,-2-4-39 15,0-2-19-15</inkml:trace>
  <inkml:trace contextRef="#ctx0" brushRef="#br0" timeOffset="86945.34">11662 2125 45 0,'0'0'33'0,"0"0"15"16,0 0 46-16,0 0-15 16,0 0-9-16,0 0-17 15,44 0 18-15,-30 0-16 16,-4 0-27-16,3 0-3 15,-5 0-16-15,-2 0-6 16,1 0-3-16,-5 0-7 16,0 0-22-16,0 0-24 15,-2 0-31-15,0 0-32 16,0 0-40-16</inkml:trace>
  <inkml:trace contextRef="#ctx0" brushRef="#br0" timeOffset="87200.42">11662 2125 123 0,'31'-62'72'0,"-31"60"-35"0,0 2 30 16,6-2 32-16,5 2-52 0,3 0-16 15,-3 0-9 1,2 0-17-16,1 0-5 0,-2 0 0 16,2 0-28-16,-1 0-58 15,-1 0-14-15,-1 0 3 16,-2 0-39-16</inkml:trace>
  <inkml:trace contextRef="#ctx0" brushRef="#br0" timeOffset="87619.76">11976 2059 51 0,'0'0'75'0,"0"0"3"16,0 0-25-16,0 0-17 15,0 0-28-15,0 0 3 16,0 24 26-16,0-13-23 16,0 2 19-16,-3 3 1 0,-1 0-2 15,-1 1 8 1,0 0 2-16,5-3 3 16,-2 0-11-16,2-5-11 15,0-1-5-15,0-1 11 16,0-3-20-16,0-1 6 0,0 1-7 15,0-2 8-15,0 1 0 16,7 0 10-16,0 1-5 16,4-4 2-16,0 0-2 15,1 0-17-15,0 0-4 16,0 0-2-16,-3 0-32 16,2 0-43-16,-2 0-40 15,2 0-31-15,-2 0-46 16,-3 0 24-16</inkml:trace>
  <inkml:trace contextRef="#ctx0" brushRef="#br0" timeOffset="88060.88">12129 2248 14 0,'0'0'83'0,"0"0"-17"16,0 0 9-16,0 0-32 15,0 0-10-15,0 0-1 16,65-65-14-16,-52 47 9 15,3 0 10-15,-3-2 0 16,1 2-20-16,-4 1-8 16,1 1-2-16,1 1 2 15,-1 1-8-15,-3 3 0 16,0 4 1-16,-2 3 0 16,-4 2 3-16,-2 2 13 0,0 0 1 15,0 0-1 1,0 0-16-16,0 0-2 0,0 0 0 15,0 5 12-15,0 7 16 16,0 2-7-16,0 0-6 16,0-2 4-16,0 2-17 15,0 1 3-15,0-1 2 16,3 2 3-16,1-3-7 16,0 0-1-16,-2 1-2 15,2-1 1-15,-2-4-1 16,-2 0-3-16,0-2-9 15,0-1-15-15,0-2-25 16,0 1-38-16,0-1-3 16,0-2 23-16,0 1 5 15,0 1 3-15,-2-1-16 16</inkml:trace>
  <inkml:trace contextRef="#ctx0" brushRef="#br0" timeOffset="88350.97">12209 2192 131 0,'0'0'145'0,"0"0"-78"0,0 0 11 15,0 0 27 1,0 0-57-16,0 0-26 0,0-7 6 15,0 7 7-15,0 0 2 16,5 0-3-16,4 0-16 16,2-2-12-16,-2 2-4 15,2-1-2-15,-2 1-25 16,5 0-44-16,1 0-45 16,5 0-75-16,3 0 0 15</inkml:trace>
  <inkml:trace contextRef="#ctx0" brushRef="#br0" timeOffset="90361.3">13310 2149 10 0</inkml:trace>
  <inkml:trace contextRef="#ctx0" brushRef="#br0" timeOffset="111701.29">14047 1933 64 0,'0'0'108'16,"0"0"-45"-16,0 0 28 0,0 0-9 15,0 0-31-15,0 0-18 16,0 0-10-16,2-1 11 16,-2 1 3-16,0 0 2 15,0 0 0-15,0 0-11 16,0 0-8-16,3 0-3 15,-3 0 0-15,0 0-6 16,0 0-5-16,0 0 4 16,0 0-3-16,0 0-1 15,0 0-1-15,0 0-5 16,0 0-3-16,0 0-1 16,0 0-2-16,0 0 5 0,0 11 1 15,0 1 4-15,0 7-1 16,-3-2-2-16,1 4 0 15,0 1-1-15,-2-2 1 16,4 0-1-16,-2 0 1 16,2 0-1-16,0-2 3 15,0-1-2-15,0-1-1 16,0-2 0-16,0-1 1 16,0-2 0-16,0 0 1 15,0-2 3-15,0 0-1 16,0 0 2-16,0-2 0 15,0 2-1-15,0 0 3 16,0-5 0-16,0 3 1 0,0-5-5 16,2 3 1-1,4-3 0-15,3 0 3 0,1 1-2 16,-2-3 3 0,3 2 3-16,-1-2-6 0,0 0 2 15,-1 0-5-15,1 0 0 16,-2 0-3-16,1 0 0 15,-3 0-10 1,4 0-6-16,-4 0-13 0,-1 0 5 16,-3 0-20-16,2 0-22 15,-2 0-19-15,-2 0-19 16,3 0-28-16,-3 0-48 16</inkml:trace>
  <inkml:trace contextRef="#ctx0" brushRef="#br0" timeOffset="112178.47">13970 2173 39 0,'0'0'21'0,"0"0"17"0,0 0 32 15,0 0-22-15,0 0-25 16,0 0-6-16,0-3 4 15,0 1 22-15,4 2 1 16,7 0-4-16,5 0 23 16,1 0-8-16,4-3-17 15,-4 1-13-15,3 0 4 16,-4 2-11-16,0-3-13 16,-3 3-3-16,-2 0 0 15,-4 0-2-15,-1 0 0 16,2 0-4-16,-6 0-19 0,0 0-4 15,-2 0-2-15,0 0-29 16,0 0-36-16,0 0-6 16,0 0-13-16,0 0-50 15</inkml:trace>
  <inkml:trace contextRef="#ctx0" brushRef="#br0" timeOffset="112547.53">13937 2040 62 0,'0'0'23'0,"0"0"4"0,0 0 10 16,0 0 24-16,0 0-4 15,0 0-3-15,42-12-1 16,-25 9 2-16,5-1-6 0,3-1-13 16,0-2-12-1,-6 5-21-15,2-2 0 16,-3 1-3-16,-3 3 0 15,1 0-4-15,-3 0-14 0,-2 0-17 16,0 0-49-16,0 0-57 16,-2 0-62-16</inkml:trace>
  <inkml:trace contextRef="#ctx0" brushRef="#br0" timeOffset="113310.55">14473 1933 28 0,'0'0'32'16,"0"0"19"-16,0 0 12 16,0 0-5-16,0 0-16 15,0 0-33-15,-9-4 3 0,0 4 11 16,0 0 6 0,1 0-19-16,-6 0-7 15,3 4 1-15,0 8 6 16,-1 1-2-16,4 3 2 0,-1 4 5 15,2 2 4-15,2 2-5 16,3 4-4-16,2-2-8 16,0-2 2-16,0-2 7 15,0-1 2-15,4-3-1 16,8-3 3-16,1-1 14 16,3-4-3-16,-3-1-3 15,3-2-4-15,-3-3-6 16,1-1-3-16,-3 0-2 15,0-3-1-15,-2 0-3 0,0 0 1 16,-3 0 0 0,-1 0-5-16,-1 0-15 15,-4-6-1-15,0-3-2 0,0-3-9 16,0 0-11-16,-13-1-13 16,-3 0 7-16,-1 2 26 15,3 1 3-15,3 4 15 16,5 1 12-16,3 3 5 15,1 0 9-15,2-1-13 16,0 3-8-16,0-1-3 16,0 1 14-16,0 0-5 15,0 0 9-15,0-2-9 16,0 2-9-16,0-3 5 16,7-1 2-16,6 1 0 15,1-1 0-15,3 1 3 16,1-1-4-16,-1 2-5 0,-1 0-3 15,0-1 0-15,-3 3-16 16,0 0-38 0,-1 0-65-16,-1 0-37 0,0 0 20 15,-4 0 11-15</inkml:trace>
  <inkml:trace contextRef="#ctx0" brushRef="#br0" timeOffset="113774.71">14683 2029 34 0,'0'0'45'0,"0"0"-8"16,0 0 3-16,0 0 8 15,0 0 6-15,0 0 8 16,-5 85-33-16,5-69 9 16,0-1 1-16,0-2-13 15,0 3-2-15,3-3-1 16,5 1-1-16,-1-2-5 16,4-2-3-16,0-1 0 15,0-3 2-15,1 0 1 16,-4-5-6-16,3-1 0 0,-3 0-2 15,-2 0 5-15,1 0-1 16,-1 0-6-16,1 0 11 16,2-11-10-16,0-5-3 15,-3-1 0-15,1-2-1 16,-2-5-1-16,-3 3-3 16,2 0-1-16,1 2-15 15,-3 2 8-15,2 2 0 16,-2 2-17-16,3 1-14 15,-1 3-30-15,1 3-88 16,2 0-26-16</inkml:trace>
  <inkml:trace contextRef="#ctx0" brushRef="#br0" timeOffset="114425.35">14986 2227 62 0,'0'0'44'16,"0"0"48"-16,0 0 3 15,0 0-25-15,0 0-25 16,0 0-19-16,9-9-23 16,-5-1 0-16,2-6 2 15,1 1-4-15,-2-1 1 16,4-2-2-16,-3 2 0 16,5-4 0-16,1 3-1 15,-1-1 1-15,2 0 0 16,0 0-1-16,-2 5-2 15,1-1-7-15,-3 3 7 0,-3 2 3 16,-2 3 0-16,-2 2 2 16,2 1 0-1,-4 3-2-15,0 0 2 16,0 0 2-16,0 0 9 0,0 0-13 16,0 0-3-16,0 0-5 15,0 0-5-15,0 0 13 16,0 7 10-16,2 4 13 15,2 2-4-15,3 5 1 16,-5-3-9-16,2 4-5 16,0-2-4-16,4 1 4 15,-2 0 2-15,-1 0-3 0,1-3 1 16,-2 1-4 0,4 0-2-16,-4-1 0 15,3-2 0-15,-3-4-1 0,0 0-19 16,-2-3-13-16,1-1-12 15,-1-3-3-15,-2 0-6 16,0-2-12-16,0 0-10 16,0 0-10-16,0 0-6 15</inkml:trace>
  <inkml:trace contextRef="#ctx0" brushRef="#br0" timeOffset="114678.52">15068 2134 73 0,'0'0'40'15,"0"0"-18"-15,0 0 4 0,0 0 21 16,0 0-6-16,0 0-23 16,16-7-6-16,-10 7 16 15,1 0-7-15,-1 0-6 16,6-2-9-16,-1 2-4 15,-1 0-2-15,0 0 0 16,3 0-36-16,-1-2-51 16,-1 2-59-16</inkml:trace>
  <inkml:trace contextRef="#ctx0" brushRef="#br0" timeOffset="115445.19">15489 1951 89 0,'0'0'29'15,"0"0"21"-15,0 0 20 16,0 0-25-16,0 0-19 0,0 0-4 15,4-12-17 1,-4 12-5-16,0 0-3 16,-2 0 3-16,-6 0 14 15,-2 0-5-15,1 6 3 16,-1 4 2-16,0 1 4 0,-1 4 3 16,3 0 8-16,1-2-3 15,0 3-20-15,0 2-1 16,5 2-3-16,0 0 15 15,2 0-12-15,0 0-4 16,0 0 12-16,0-5 6 16,0 0-16-16,4-5-3 15,5-1 0-15,0-3 1 0,0-1 7 16,0-3-3 0,0-2 2-16,2 0-3 15,0 0 10-15,1 0 3 16,-2 0-10-16,1 0-7 0,3-4-6 15,-7-5-3-15,-1 0-9 16,-2 0 2-16,0-4-3 16,-4 1-8-16,0 2-9 15,0-4 3-15,-6 3-39 16,-7 2 0-16,-3 3 17 16,1 1-3-16,1 3 35 15,6 0 8-15,1-1 15 16,3 1 28-16,4 2-13 15,0 0 17-15,0 0 2 16,0-2-11-16,0 2-4 16,0-3 2-16,0 3 31 15,0-2-7-15,0-2-7 0,8 2-17 16,1-2-4-16,5-1 2 16,-1 3 0-16,3 0-7 15,-1-1-10-15,1 1 2 16,-3 0-4-16,1 2 0 15,-1-2-3-15,1 2-18 16,1 0-38-16,-4-3-4 16,3 1 13-16,-1-3-55 15,1 3-23-15,-4 0 36 16</inkml:trace>
  <inkml:trace contextRef="#ctx0" brushRef="#br0" timeOffset="115831.14">15694 2016 36 0,'0'0'40'0,"0"0"-13"0,0 0-8 15,0 0-13-15,0 0-4 16,0 0 22-16,0 7 25 16,0-1 4-16,0 3 4 15,-2 3-11-15,-3-1 1 16,1 2 2-16,-1 3-13 15,1-3-8-15,2 0 2 0,0 1-10 16,2-4 0-16,0 2 5 16,0-3-1-16,0-2 3 15,0-2-2-15,4 1 0 16,5-2-10-16,0 0-3 16,2 1 19-16,2-3 4 15,1 2-25-15,1-4-8 16,1 0 2-16,-3 3-1 15,-1-3-3-15,-1 0-3 16,-3 0-38-16,2 0-24 16,-6 0-14-16,3 0-2 15,-1 0-9-15,1 0-18 16,0-7-15-16,-1-4-50 16</inkml:trace>
  <inkml:trace contextRef="#ctx0" brushRef="#br0" timeOffset="116123.14">15934 1983 123 0,'0'0'26'15,"0"0"13"-15,0 0 55 16,0 0-27-16,0 0-29 15,0 0 4-15,0 48 8 16,0-29-7-16,0 0-12 16,0-3-11-16,0-1-10 15,0-1-6-15,0 2-4 0,0-3 0 16,0-2 0-16,2 3-12 16,4-5-41-16,-2 1-35 15,2-1-23-15,3-2-2 16,1-5 14-16</inkml:trace>
  <inkml:trace contextRef="#ctx0" brushRef="#br0" timeOffset="116576.19">16013 2217 64 0,'0'0'103'0,"0"0"-103"0,0 0 3 16,0 0 7-16,0 0 7 15,0 0 0-15,29-83-9 16,-23 65-6-16,1-1 3 16,2-4-3-16,-2 1-2 15,1-1-14-15,-1 3 2 16,0 5 7-16,0 2 5 16,-5 4 1-16,2 3 8 15,-2 4 9-15,1 2-5 16,-3 0 0-16,0 0-4 15,0 0-2-15,0 0 6 16,2 0 3-16,-2 0-6 16,0 0 12-16,4 0-15 0,-2 2 2 15,6 11 13 1,-4-1 0-16,2 2 2 0,-1 2 14 16,-1 1-11-16,0 1-15 15,2 2-1-15,-2 1 8 16,-2-2-2-16,2-1-12 15,1-3-3-15,-1 1 0 16,0-2-2-16,2-1 0 16,-2-4-17-16,0 0-40 15,-2-5-28-15,1-1-23 0,-3-2 0 16,0-1-48 0</inkml:trace>
  <inkml:trace contextRef="#ctx0" brushRef="#br0" timeOffset="131913.78">16062 2130 57 0,'0'0'55'0,"0"0"-28"16,0 0 21-16,0 0 12 15,0 0-24-15,0 0-5 16,0 0 1-16,0 0 6 0,0 0 10 15,0 0-8-15,0 0-11 16,0 0-4-16,0 0 3 16,0 0-6-16,0 0 2 15,2 0-2-15,-2 0-1 16,0 0 3-16,0 0-1 16,0 0-3-16,5 0-1 15,1 0-3-15,3 0-4 16,5 0-2-16,3 0-8 15,5 0 0-15,5 0-2 16,2 0-9-16,5 0-80 16,-5 0-77-16,-2 0-248 15</inkml:trace>
  <inkml:trace contextRef="#ctx0" brushRef="#br0" timeOffset="133268.5">16701 1875 126 0,'0'0'56'0,"0"0"-25"16,0 0 48-16,0 0-3 15,0 0-36-15,0 0-12 16,14-22-1-16,-12 22 1 16,-2 0 3-16,0 0 0 15,0 0-5-15,0 0-6 16,0 0-9-16,0 0-11 15,0 0 0-15,0 14 0 16,0 8 18-16,0 4-4 16,0 4 3-16,0 4-5 0,0-4 6 15,0 1-6 1,0-6-11-16,0-3 6 16,0-2-7-16,0-7 5 0,0-1-3 15,0-5-1-15,0-1 0 16,0-4 0-16,0-2 3 15,0 0-1-15,0 0 8 16,0 0 4-16,0 0-2 16,0 0 3-16,6 0 4 15,3 0 4-15,1 0-10 16,0 0 1-16,3 0-7 16,3 0-5-16,0 0-3 15,-3 0 0-15,3-4-2 16,0 1-13-16,-3 3-48 0,3 0-76 15,-6 0-46-15,-1 0-129 16</inkml:trace>
  <inkml:trace contextRef="#ctx0" brushRef="#br0" timeOffset="133873.66">16960 2187 87 0,'0'0'37'0,"0"0"-30"16,0 0 63 0,0 0-2-16,0 0-30 0,0 0-21 15,46-55-9 1,-39 37 10-16,0 1 13 0,0-2-10 15,-1 0-3-15,0-2-9 16,2 4 8-16,-2-1 6 16,1 1-9-16,-1 5-2 15,1 1-5-15,-2-2 6 16,2 4-6-16,-5 0-2 16,2-1-4-16,-2 6 3 15,0-1-4-15,1 5 2 0,-3-2 0 16,2 2-2-16,-2-1 0 15,0 1 0-15,0 0 0 16,2 0-1-16,-2 0-2 16,2 0 2-16,0 0 1 15,1 0 3-15,2 0-3 16,-3 0-6-16,0 10 4 16,0 2 0-16,0 1 2 15,3 2 3-15,-5 1 4 16,4 2-1-16,-2 0 9 15,2-1 2-15,-1 1-9 16,0-2-2-16,-1-1-4 16,2 1 0-16,3 2-2 15,-3-3 2-15,-2-2-2 16,2 1-7-16,0-3-19 0,-2-2-5 16,-2-1-21-1,0-5-24-15,0 1-28 0,0 1-3 16,0-3-15-16</inkml:trace>
  <inkml:trace contextRef="#ctx0" brushRef="#br0" timeOffset="134232.19">17087 2100 94 0,'0'0'65'0,"0"0"7"16,0 0 23-16,0 0-20 16,0 0-31-16,0 0-16 15,0-3-7-15,0 3 1 16,0 0 9-16,0-3-4 16,0 3 1-16,0 0-6 15,0-2-8-15,0 2-6 16,4-2 3-16,7-1-8 15,3-1 0-15,-3 4-2 16,2-3 0-16,-2 3-1 16,-2 0 0-16,3 0-2 15,-4 0-5-15,1 0-34 0,5 0-15 16,-3 0-25-16,4 0-38 16,3 3-14-16,-2-3-82 15</inkml:trace>
  <inkml:trace contextRef="#ctx0" brushRef="#br0" timeOffset="135126.34">17762 2007 11 0,'0'0'38'16,"0"0"-37"-16,0 0 25 0,0 0 45 16,0 0-2-16,0 0-17 15,0 24 3-15,2-8 6 16,-2 0 10-16,2 4-26 15,0-3-19-15,3 3-7 16,-3 0-17-16,2 3 2 16,-2-4-2-16,4-5 1 15,-4 3-3-15,0-8 3 16,0-2-3-16,-2-2 1 16,2-5-1-16,-2 0 1 0,0 0 1 15,0 0 3 1,0 0 2-16,0 0 3 15,0 0-9-15,0-2-1 0,0-16-27 16,0-2 13-16,0-1 5 16,0-7-20-16,0-3 0 15,0 0 10-15,0-2-20 16,0 2 13-16,0 3 26 16,2 3 1-16,1 4 1 15,1 2 5-15,2 4 11 16,2 2-14-16,0 4 3 15,1 0 2-15,0 3-9 16,2 2-1-16,2 1 1 16,1 1 0-16,-3 2 6 0,0 0-1 15,1 0-5 1,-4 0 0-16,1 0-2 0,1 0 2 16,0 9 0-16,-3-1 0 15,-1 3 0 1,0 1-3-16,-4-2-2 0,-2 4-4 15,0 0 3-15,0-2 6 16,-2 2 14-16,-12-2-3 16,-1-2-5-16,-2-3-4 15,-1 2 3-15,-1-2-5 16,3-5-2-16,1 3 0 0,3-5-3 16,3 0-9-16,3 0-4 15,4 0-15-15,-1 0-20 16,3 0-25-16,0 0-62 15</inkml:trace>
  <inkml:trace contextRef="#ctx0" brushRef="#br0" timeOffset="137740.73">18080 1946 50 0,'0'0'64'0,"0"0"1"16,0 0-15-16,0 0-17 0,0 0-9 15,0 0 15 1,0 0-11-16,0 104-3 0,0-93-12 15,0 0-7-15,0-3-2 16,0-1-2-16,0 0 1 16,0-4-1-16,0-1-1 15,0-1 3-15,0-1-2 16,0 0-2-16,0 0 0 16,0 3-9-16,0-3 5 15,0 0-14-15,0 0-1 16,0 0 10-16,0 0-1 15,0 0 4-15,0 0 6 16,0 0 3-16,0 0-3 16,0 0-20-16,0-4 4 15,0-3-2-15,0-2-2 16,0-2 13-16,0 0 6 0,0 0-6 16,0-3-5-16,0-1 1 15,5-1-10-15,-1-6-1 16,1 2 18-16,2 0-4 15,-3-1 8-15,2 5 10 16,3 3 1-16,1 2 6 16,-2 0 5-16,5 2-1 15,1 0 4-15,-1 2-5 16,1 3 1-16,-1-1 0 16,-2 5-8-16,0 0-6 15,-4 0-7-15,-1 0 0 16,-1 0-1-16,0 0 1 15,-3 14-6-15,-2 2 2 0,0 1 1 16,0 4 3-16,0-2 14 16,-9 3-7-16,-9 1-7 15,0-6-14-15,-1 0 0 16,3-6-5-16,0 0 6 16,3-5 11-16,4-1 2 15,5-3 2-15,-1-2-1 16,5 0 1-16,0 0 2 15,0 0 10-15,0 0-10 16,0 0-2-16,0 0 0 16,2 0 10-16,3 0 8 15,-1 0-5-15,3 2-4 16,-3 3 0-16,2 0 9 0,2 1 6 16,0 3 4-16,-1 0 4 15,5 0-14-15,-4-2 7 16,1 2-8-16,2-1-4 15,0 1-4-15,-2-2 3 16,0 2-5-16,0-4-6 16,-4-2-1-16,1 0 0 15,-4-1-2-15,0 0 0 16,1 0-12-16,-1-2-27 16,0 0-22-16,1 0-21 0,1 0-18 15,1 0-16 1,-1-12-58-16</inkml:trace>
  <inkml:trace contextRef="#ctx0" brushRef="#br0" timeOffset="138245.84">18412 1905 7 0,'0'0'19'16,"0"0"22"-16,0 0 12 0,0 0-6 16,0 0 4-1,0 0-15-15,-8 31 10 0,0-13-6 16,4-3-6-16,0 2-7 16,-1 2 6-16,1 1-1 15,0-2-10-15,-2 0-8 16,4-1-3-16,0-1-3 15,0-3-3-15,2 0 1 16,0 1 3-16,0-3 4 16,0 0-6-16,0-2-1 15,0-1 0-15,0-2 1 16,0-2 3-16,4 0-7 0,4 1-1 16,-2-3 0-16,3 0 3 15,-3 0-1-15,4 1 10 16,-1-3-5-1,-1 0-6-15,2 0-1 0,1 0-4 16,-3 0 6-16,1 0-8 16,-2 0 0-16,-2 0-20 15,-1 0-3-15,-2 0-1 16,0 0 19-16,-2 0-19 16,2 0-25-16,-2 0-18 15,0-5-3-15,0 3-21 16,0-3-14-16</inkml:trace>
  <inkml:trace contextRef="#ctx0" brushRef="#br0" timeOffset="138609.01">18375 2059 26 0,'0'0'34'16,"0"0"24"-16,0 0-15 16,0 0-1-16,0 0-12 15,0 0-6-15,0-3-11 16,0 3 11-16,2 0 26 16,4-2 1-16,5 2-13 15,1 0 2-15,1 0 9 16,3 0-22-16,-1-2-10 15,1 2-7-15,-3 0-7 16,-2-2-1-16,1 2 0 0,-6-3-2 16,-2 3-2-16,-1 0-16 15,-3 0-11-15,0 0-12 16,0 0-17-16,0 0-14 16,0-2-35-16,-11 0-17 15,-1-3-8-15</inkml:trace>
  <inkml:trace contextRef="#ctx0" brushRef="#br0" timeOffset="138825.94">18375 2059 1 0,'19'-95'40'0,"-19"91"18"0,0 2-8 16,0-1-12-16,0-1-1 15,8 4-3 1,0-1 7-16,1-3 9 0,5 4-16 15,-1 0-7-15,2-1-5 16,1 1-15-16,-1 0-6 16,-1-2-1-16,-3 2-23 15,0 0-38-15,0 0-16 16,-2 0-17-16,3 0-38 16</inkml:trace>
  <inkml:trace contextRef="#ctx0" brushRef="#br0" timeOffset="139452.34">18797 1946 34 0,'0'0'20'15,"0"0"-11"-15,0 0 38 16,0 0-4-16,0 0 3 16,0 0-31-16,-15-22-15 0,1 22 27 15,1 0-10 1,-3 0-1-16,-1 0 18 16,-1 0-25-16,1 5-5 15,0 5 2-15,7 1-5 0,1-1-1 16,4 2 2-16,0-3-2 15,5 1 0-15,0-1-5 16,0 3 5-16,0-3 5 16,3-1-5-16,6-1 2 15,2 0 5-15,0 0-4 16,3-1 13-16,3 1 22 16,-3-2-4-16,3 1-12 15,-3-2-18-15,-1 1 0 16,-1 2-2-16,-4-3-2 15,-1-1 3-15,-5 0-2 0,0 0-1 16,-2-1-5-16,0 2 5 16,0-1-7-16,0 1 6 15,0 3 1-15,0-3 26 16,-6 1-16-16,-3 2-5 16,-3-3-4-16,2 2 4 15,-3-1-5-15,1-1-2 16,3-1-7-16,-2-3-15 15,4 0-4-15,-2 0 17 16,1 0-12-16,-1 0-15 16,2 0-14-16,0 0 10 15,3 0 14-15,0 0-54 16,1-3 10-16,3 3-17 16</inkml:trace>
  <inkml:trace contextRef="#ctx0" brushRef="#br0" timeOffset="140152.43">18984 1951 12 0,'0'0'36'0,"0"0"-17"16,0 0-5-16,0 0 4 16,0 0 15-16,0 0 3 15,-33 13-6-15,33-8 8 0,-2 5-14 16,2-4 4-16,0 3-2 16,0-3-17-16,0 3-8 15,0-2 6-15,0 0-5 16,0-1 15-16,10-1-2 15,-2 1 5-15,3-1-4 16,1 2 5-16,-4-3-8 16,1-1-6-16,-3 1-6 15,-3-2 1-15,0 1 0 16,-3 1 0-16,0 0 2 16,0 0 5-16,0 1 12 15,0 0-5-15,0 2-8 16,0-1-2-16,0 0 5 0,-10 1 0 15,-1 0-5-15,1 0 2 16,-2 0-4-16,1-4-1 16,1 2 2-16,2-1-1 15,3-1 1-15,1-3-3 16,0 0-2-16,4 0-2 16,-2 0-6-16,2 0-1 15,0 0-8-15,0 0-4 16,0 0-21-16,0 0-23 15,0 0-20-15,0 0-37 16,0 0-79-16</inkml:trace>
  <inkml:trace contextRef="#ctx0" brushRef="#br0" timeOffset="140498.19">19254 2123 239 0,'0'0'101'0,"0"0"-63"16,0 0 53-16,0 0-1 16,0 0-46-16,0 0-29 15,2 0-6-15,-2 0-4 16,0 0-5-16,0 0-4 16,0 0-23-16,0 0-22 15,0 0-57-15,3 0-33 16,1 0-56-16</inkml:trace>
  <inkml:trace contextRef="#ctx0" brushRef="#br0" timeOffset="141352.64">19586 2063 14 0,'0'0'3'0,"0"0"2"16,0 0-3-16,0 0 2 15,34-137 22-15,-28 116 4 16,-1 2-4-16,2 4 18 16,-3 2-19-16,1 4-25 15,-1 4 41-15,-2 1-17 16,2 1-16-16,-1 1 0 16,-1 2-1-16,1 0 1 15,-1 0-3-15,-2 0-2 16,0 0 2-16,0 0-1 15,2 0-3-15,0 2 23 0,1 10-4 16,1 4-12-16,0-4-6 16,0 0 3-16,1 1 0 15,0-2 4-15,-1 0 2 16,1 1 3-16,-1-2-4 16,0 4 6-16,1 2 3 15,-3-1 7-15,0 1 5 16,-2 2-22-16,0-5-9 15,0 3 4-15,0-1 5 16,0-1-8-16,0-3 2 16,0-5-3-16,0 1-3 0,0-2-14 15,0-3-15 1,0 2-16-16,0-2-14 0,0-2-37 16,0 3-18-16,0-1 38 15,0 0 20-15</inkml:trace>
  <inkml:trace contextRef="#ctx0" brushRef="#br0" timeOffset="141665.74">19597 2028 59 0,'0'0'38'15,"0"0"10"-15,0 0 29 16,0 0-31-16,0 0-32 16,0 0-9-16,0-3 3 15,0 1 14-15,6 2 10 16,2 0-6-16,1 0-13 16,2 0-9-16,0 0-2 15,0 0 0-15,3 0-2 16,-1 0-2-16,0 0 0 15,1 0-19-15,1 0-20 0,-1 0-8 16,1 0-41-16,1-4-45 16</inkml:trace>
  <inkml:trace contextRef="#ctx0" brushRef="#br0" timeOffset="142154.14">19917 1905 24 0,'0'0'69'16,"0"0"6"-16,0 0-11 0,0 0-22 15,0 0 1-15,0 0-2 16,0 69 1-16,-3-54-8 16,3-1 11-16,0-1-22 15,0 0 2-15,0 3-3 16,0-2-9-16,0-1 2 15,-2 2-6-15,2-2-1 16,-3-1-3-16,3-1-2 16,-2-2-1-16,2-4 0 15,0-2-2-15,0 0 0 0,0-3 0 16,0 0-3-16,0 0-3 16,0 0-8-16,0 0-6 15,0 0-5-15,0 0-11 16,0 0-19-16,0-6-58 15,0-11 24-15,0-3 42 16,0-2-65-16</inkml:trace>
  <inkml:trace contextRef="#ctx0" brushRef="#br0" timeOffset="142258.04">19917 1905 6 0</inkml:trace>
  <inkml:trace contextRef="#ctx0" brushRef="#br0" timeOffset="142541.15">19917 1905 6 0,'-32'-4'30'0,"32"4"3"0,0 0 23 0,-2 0-17 0,2 0-17 0,-2 0-8 15,-1 0 10-15,3 0-3 16,0 0-5-16,0 0-6 16,0 0 0-16,0 0-6 15,0 0-2-15,0 0-2 16,0 0 0-16,0 0 6 15,0 0 12-15,0 0 5 0,0 0 0 16,0 0-1 0,0 0-13-16,0 0-6 15,0 0 2-15,0 0 2 16,0 0 11-16,9 0 27 0,4 0 0 16,1 0-4-16,4 0-4 15,2 0-19 1,-1 0-12-16,2 0-2 0,-1 0-4 15,-5 0-1-15,4 0-34 16,-7 0-60-16,2-3-60 16,-5-2-31-16</inkml:trace>
  <inkml:trace contextRef="#ctx0" brushRef="#br0" timeOffset="142930.03">20108 1886 11 0,'0'0'24'0,"0"0"17"15,0 0 19-15,0 0-1 16,0 0-5-16,0 0 10 15,-2 99-13-15,-3-84 0 16,5-1-3-16,-2 1-20 16,0-1-7-16,2 2-1 15,0-3-8-15,0-2-10 16,0-2 0-16,0-1-1 0,-3-1-1 16,3-2 0-16,0-3-1 15,0 0-9-15,0-2-3 16,0 0-3-16,0 0 0 15,0 0-23-15,0 0-18 16,0 0-13-16,0-9-51 16,0-6 6-16,0-1 24 15</inkml:trace>
  <inkml:trace contextRef="#ctx0" brushRef="#br0" timeOffset="143017.67">20108 1886 54 0</inkml:trace>
  <inkml:trace contextRef="#ctx0" brushRef="#br0" timeOffset="143391.23">20108 1886 54 0,'22'78'12'0,"-17"-78"22"0,3 0 10 0,-1 0-14 15,5 0-7-15,1 0-12 16,1 0-5-16,-2-4-2 16,1-2 8-16,-1 2-11 15,-3-1-1-15,-3-1-2 16,-1 0-4-16,0 2 2 15,-1-1-4-15,-2 3 8 16,0 0 0-16,1 2 0 16,-3 0 0-16,0 0 5 15,2 0-1-15,-2 0-4 0,0 0-3 16,0 0 3-16,0 0 5 16,0 0 27-16,0 2 9 15,0 9 22 1,0 2 20-16,0 5-29 0,0 1-22 15,-5-4-6-15,1 1-6 16,2-1-6-16,0 1 7 16,-1-5-6-16,3 1-8 15,0-4-2-15,0 3-5 16,0-4 0-16,0 2-1 16,0-5-4-16,0 3-41 0,0-3 9 15,0-2-23 1,0-2-19-16,0 3-2 0,0-3 3 15,5 0-35-15,4 0 51 16</inkml:trace>
  <inkml:trace contextRef="#ctx0" brushRef="#br0" timeOffset="143902.69">20355 2023 31 0,'0'0'26'0,"0"0"4"0,0 0 31 16,0 0-1-16,0 0-6 16,0 0-9-16,-2 74 29 15,13-66-16-15,3-1-19 16,3-1-12-16,1-1-1 15,2-3 11-15,0-2-10 16,3 0-2-16,-1 0-8 16,2 0-12-16,-6 0-2 15,-3-5 0-15,-3-1 0 16,-8-5 6-16,1-2 2 16,-3-1-5-16,-2-3-1 15,0-2 5-15,0 0-1 16,0-4-9-16,0 4 1 0,0 0 3 15,-7 9-4-15,-1 1-7 16,0 1 7-16,-3 4 12 16,3 1-12-16,-4 3-11 15,-1 0 4-15,-5 0-7 16,3 0-8-16,-3 6 3 16,0 3-11-16,2 0-3 15,3-1-35-15,5 3 0 16,-2-1-16-16,6-3 3 15,2 1 0-15,-1 1-7 0,3-5-17 16</inkml:trace>
  <inkml:trace contextRef="#ctx0" brushRef="#br0" timeOffset="144513.09">20761 1898 26 0,'0'0'6'0,"0"0"12"16,0 0 23 0,0 0-1-16,0 0-4 0,0 0-6 15,-61 17 12-15,55-8-4 16,2 0-14-16,4 1 6 16,0-2 2-16,0 4-4 15,0-3-13-15,0 0-7 16,0-1 24-16,10 1 2 15,4-2-2-15,1 0-15 16,-1 0 5-16,-1-1 0 16,-2 0-6-16,-4 1-5 0,2-2-4 15,-2-1 1-15,-5 1 0 16,2-3-3 0,-4 3-2-16,0-3 0 0,0 2-2 15,0 0-1-15,0 5 16 16,-2 0-5-16,-11 3 2 15,-1-2 2-15,3-1-12 16,0 0-2-16,4-2 2 16,3-4-1-16,-1-1-2 15,3-1-6-15,2-1-12 16,-2 3-9-16,2-3 2 16,0 2-18-16,0-2-18 0,0 0-3 15,0 0-7-15,0 0-71 16,0 0-2-16,9 0 58 15</inkml:trace>
  <inkml:trace contextRef="#ctx0" brushRef="#br0" timeOffset="144902.34">20948 1891 30 0,'0'0'42'0,"0"0"-2"0,0 0 14 16,0 0 23-16,0 0-25 15,0 0 15 1,-9 114-12-16,9-96-3 0,0-5-10 15,0 1-26-15,0-1-3 16,0-2-8-16,0 0-1 16,0-2-1-16,0 0 0 15,0 0-3-15,0-3 1 16,0 1-1-16,0 0 0 16,0-2 0-16,0-3 0 15,0-1-3-15,0-1-39 0,0 0-20 16,0 0 26-16,0 0 0 15,0 0-26-15,0-1-45 16,0-15-14-16</inkml:trace>
  <inkml:trace contextRef="#ctx0" brushRef="#br0" timeOffset="145198.31">20933 1884 18 0,'0'0'111'0,"0"0"-81"0,0 0 54 16,0 0 22-16,0 0-14 16,0 0-25-16,60-10-28 15,-43 7-16-15,1 3 6 16,-1 0 8-16,2 0-17 15,-1 0-16-15,-5 0-2 16,-2 0-2-16,0 0-14 16,-2 0-32-16,-2 0-15 15,-3 0-1-15,-2 0-64 16,-2 0 16-16,0 0-65 16</inkml:trace>
  <inkml:trace contextRef="#ctx0" brushRef="#br0" timeOffset="145578.63">20897 1972 112 0,'0'0'41'15,"0"0"-19"-15,0 0 45 0,0 0 17 16,0 0-28-16,0 0 3 15,15 0-13-15,-4 0-6 16,1 0 2-16,1 0-23 16,3 0-15-16,-1 0-1 15,5 0-3-15,1 0-8 16,0 0-77-16,4 0-134 0</inkml:trace>
  <inkml:trace contextRef="#ctx0" brushRef="#br0" timeOffset="146495.37">21320 1870 161 0,'0'0'27'0,"0"0"-21"15,0 0 10-15,0 0 16 0,0 0-6 16,0 0-21 0,-22-3-5-16,19 3 2 15,-1 0 12-15,1 0 10 0,1 4 3 16,-2 5 9-16,0 2 9 16,-3 4-29-16,3 3-10 15,-4 1-2-15,4 1 1 16,0-2-3-16,-1-3-1 15,1 1 0-15,0-5-1 16,4 0-1-16,0 0 1 16,0-4 3-16,0 2-2 15,0-5 0-15,0 3-1 16,0-1 2-16,0 1 2 16,2-2 2-16,4-1 0 15,3 1-4-15,-2-1 6 16,2-2 3-16,2 2-7 0,0-1 4 15,3-1 1-15,-1 0 0 16,3 0-2 0,-6-2-4-16,1 0-2 0,-1 0-1 15,-4 0-1-15,1 0-4 16,-3 0-13-16,0 0 0 16,-4 0-7-16,4 0-11 15,-4 0-14-15,0 0-5 16,0-2-90-16,0-5-42 15</inkml:trace>
  <inkml:trace contextRef="#ctx0" brushRef="#br0" timeOffset="146945.41">21197 2007 17 0,'0'0'72'0,"0"0"-41"16,0 0 44-16,0 0 9 15,0 0-17-15,0 0 8 16,72 0-18-16,-55 0-29 16,4 0-12-16,-4 0 9 15,-1 0-9-15,-1 0-7 16,-3 0-9-16,-6 0 0 15,-1 0 0-15,-3 0-11 16,0 0-9-16,0 0-14 16,2 0-20-16,0 0-9 15,-2 0-26-15,0-2-19 0,-2-3-25 16</inkml:trace>
  <inkml:trace contextRef="#ctx0" brushRef="#br0" timeOffset="147338.59">21228 1875 116 0,'0'0'19'16,"0"0"-7"-16,0 0 55 0,0 0 7 16,0 0-17-16,0 0-11 15,21 0-7-15,-6 0-9 16,1 0 2-16,2 0-5 15,-1 0-10-15,2 0-11 0,-4 0-1 16,1 0 2 0,-3 0-5-16,-3 0 0 15,2 0-2-15,-1 0-17 0,-1 0-41 16,0 0-49 0,-1 0-25-16,0 0-57 0</inkml:trace>
  <inkml:trace contextRef="#ctx0" brushRef="#br0" timeOffset="150039.44">21665 1860 187 0,'0'0'35'15,"0"0"-9"-15,0 0 41 16,0 0-14-16,0 0-39 15,0 0 5-15,7 24 1 0,-7-2 12 16,0 1-4-16,0-1-3 16,0 1 3-16,0-3-16 15,0-2-9-15,0-1 0 16,0-3-3-16,0 2 2 16,0-1-1-16,-2-4 3 15,0 1-2-15,-3-4-2 16,2-1-21-16,-1-1-24 15,2-1-21-15,-2-1-18 16,4 1-1-16,-2-3-1 16,2-2-26-16</inkml:trace>
  <inkml:trace contextRef="#ctx0" brushRef="#br0" timeOffset="151343.99">21677 1882 218 0,'0'0'27'0,"0"0"-10"0,0 0 76 16,0 0-38-16,0 0-33 15,0 0-15-15,37-40 0 16,-28 35 8-16,3 2 4 16,-2-2 4-16,1 3 5 15,3 0-14-15,-1-1-8 16,1 3 4-16,1 0 9 16,-1 0-9-16,-1 0-4 0,-2 0-1 15,0 0 0 1,-4 0-5-16,-5 7-2 15,-2-1-2-15,0 1-7 0,0 6-4 16,0 2 1-16,-2-1 9 16,-13 4 5-16,-6 0 17 15,-1-2-17-15,2-2-3 16,0-1-13-16,2-7 14 16,3 1-10-16,3-2 11 15,8-3-11-15,1-2 0 16,3 0 12-16,0 0 5 0,0 0-5 15,0 0-16 1,0 0 1-16,0 0 15 0,0 0 7 16,0 0-1-16,0 0-4 15,0 0 0-15,0 0-2 16,0 0 0-16,0 0-3 16,0 0 1-16,0 0-2 15,0 0 0-15,0 0 4 16,0 0 8-16,5 0 14 15,4 0-5-15,-2 0-3 16,2 0 1-16,-1 3-3 16,2 5-4-16,-2-2 0 15,1 3 3-15,3 1-4 0,-1-1 7 16,-3 3 7 0,4 0-10-16,-3-3 6 15,-1-1 6-15,-1-1-9 16,0 0-7-16,0-3 1 15,-5-1 2-15,0-1-5 0,-2-2-3 16,0 0 0-16,0 0 0 16,0 0 1-16,0 0-3 15,0 0-15-15,0 0-33 16,0 2-24-16,0 1-26 16,0-1-56-16,0-2-86 15</inkml:trace>
  <inkml:trace contextRef="#ctx0" brushRef="#br0" timeOffset="152826.18">22057 1842 34 0,'0'0'41'0,"0"0"9"16,0 0 23-16,0 0-10 15,0 0-17-15,0 0-8 16,4 0-13-16,-4 0-3 15,0 0 13-15,3 13 8 16,-3 6-13-16,0 0-6 16,0 3-14-16,0-1-5 15,0-2 0-15,3 0 4 16,-1-2-6-16,-2-1 3 16,2 0 1-16,-2-1 3 0,0-3-6 15,2-3 3 1,-2-5-5-16,0 1-1 15,0-4-1-15,0 2 0 0,0-3-1 16,0 2-33-16,0-2-12 16,0 2-6-16,0 2-26 15,0 1 16-15,0 0-46 16,0-3-84-16</inkml:trace>
  <inkml:trace contextRef="#ctx0" brushRef="#br0" timeOffset="153603.34">22421 1958 68 0,'0'0'21'0,"0"0"24"16,0 0 50-16,0 0-24 16,0 0-28-16,0 0-27 15,-7-29-16-15,-5 24 0 16,-3 5 5-16,-3 0-5 15,-4 0-1-15,0 0-38 16,1 2 39-16,2 8 3 16,5-1 0-16,3 0 11 15,7 1-1-15,2 2-1 16,2 3 0-16,0-1-6 16,0 0 4-16,0-4 21 0,4 1 2 15,9-4 8 1,-1 0-11-16,-1 0-3 0,-1-5-3 15,2 3-4-15,3-1-8 16,1-2-6-16,-3 0-3 16,0-2-3-16,3 2-15 15,-1-2-27-15,2 0-26 16,-1 0-56-16,-1 0 37 16,-2 0-9-16,1 0-28 15</inkml:trace>
  <inkml:trace contextRef="#ctx0" brushRef="#br0" timeOffset="153708.16">22421 1958 107 0</inkml:trace>
  <inkml:trace contextRef="#ctx0" brushRef="#br0" timeOffset="154062.84">22421 1958 107 0,'151'94'10'0,"-149"-101"20"0,0-2 12 0,3-2 11 16,-3-2-20-16,4-1-13 15,0-1-4-15,0-2-7 16,1 5 7-16,-1-3-3 16,2-2-10-16,-2 5 1 15,3-5-4-15,-3 4-6 16,1 3 2-16,-2 5 0 16,-3 2 1-16,0 3 3 15,0 0-2-15,-2 0-1 0,3 0 2 16,1 0-6-16,-2 0 7 15,2 0 0-15,-2 0 0 16,1 0 5-16,-1 0 0 16,1 0-3-16,-1 0 3 15,0 5-5-15,0 3 8 16,3 3-2-16,-3 5 3 16,-2 0 4-16,4-1-2 15,-2 3-5-15,0-3-1 16,3 5 3-16,-5 1-4 15,2-3-3-15,-2 0-1 0,0-2 0 16,0-1-6 0,0-2-59-16,0-1 8 15,0-4-25-15,0-1-33 0</inkml:trace>
  <inkml:trace contextRef="#ctx0" brushRef="#br0" timeOffset="154338.26">22581 2029 109 0,'0'0'48'16,"0"0"13"-16,0 0 29 15,0 0-24-15,0 0-12 0,0 0-3 16,51-1-17-16,-33 1-18 16,0 0-1-16,2 0-15 15,-3 0-12-15,4 0-27 16,-1 0-54-16,-2 0-43 16,0 0-53-16</inkml:trace>
  <inkml:trace contextRef="#ctx0" brushRef="#br0" timeOffset="155624.72">23655 1771 97 0,'0'0'44'0,"0"0"-44"16,0 0 0-16,0 0 2 16,0 0 14-16,0 0-2 15,-29-5-9-15,24 5 5 16,3 0 3-16,-2 0 2 15,2 0-11-15,0 0 0 16,0 0-2-16,-2 0 1 16,4 0 5-16,0 0 11 15,0 0 2-15,0 0-2 16,0 0 3-16,0 0-9 16,0 0-2-16,0 0-1 0,-4 0-5 15,-2 0-4-15,-5 7 0 16,-5 2 2-16,1 2-2 15,-4 2-1-15,2 6 0 16,1 2 1-16,1 7-1 16,1-1 1-16,5 1-2 15,3-3 1-15,6 0-2 16,0-6-7-16,0-1 2 16,4-3 7-16,9-3 0 15,5-3 6-15,7-5-3 16,-1-1 21-16,3-3-24 15,2 0 15-15,-5 0-11 16,1-9 0-16,-2-5 4 16,-4 1 4-16,-3-3-12 15,-7 3-6-15,-3-5-1 0,-4 0 4 16,-2 3-2-16,0-4-9 16,0 1 9-16,-12-2-18 15,-2 4-38-15,-4-1-52 16,0 6 22-16</inkml:trace>
  <inkml:trace contextRef="#ctx0" brushRef="#br0" timeOffset="155887.15">23561 1867 18 0,'0'0'20'16,"0"0"11"-16,0 0 5 0,0 0 13 15,0 0 7-15,0 0-16 16,77 102 4-16,-71-82-1 16,3-4-6-16,-3 0-24 15,1-3-11-15,-2-4 0 16,-1 0 1-16,-4-2-3 16,2-3-2-16,-2 1-2 15,0-1-2-15,0 0-29 0,0-2-25 16,0 0-7-1,0-2-50-15</inkml:trace>
  <inkml:trace contextRef="#ctx0" brushRef="#br0" timeOffset="156391.46">23858 1963 4 0,'0'0'40'0,"0"0"-16"0,0 0 0 16,0 0 6-16,0 0-9 16,0 0 16-16,0 109-7 15,0-101-2-15,0 2 10 16,0-3 4-16,0-1-15 16,0-2-4-16,6 1-8 15,1-1 4-15,-1-2 1 16,2-2 13-16,0 0-16 15,1 0 5-15,2 0 8 16,-1 0-1-16,0 0-5 16,-1-9-16-16,1 0 3 15,-4-4-3-15,0 0 2 16,1 0-6-16,0-5-4 0,-2 0 4 16,1-2-4-16,-4-2-11 15,3 3-7-15,-3 1-17 16,0 8-21-16,0 3-18 15,-2 2-93-15,0 3-50 16</inkml:trace>
  <inkml:trace contextRef="#ctx0" brushRef="#br0" timeOffset="156968.65">24093 2087 24 0,'0'0'50'15,"0"0"-49"-15,0 0 5 0,0 0 73 16,0 0-50-1,0 0-17-15,25-53-3 16,-23 38 9-16,1-4 1 16,1 0-10-16,1-2-9 0,2 0-8 15,1-3 1-15,1 0-3 16,3 7-10-16,-2 1 7 16,-1 4 13-16,-1 3 7 15,-4 3-1-15,0 2-4 16,-2-1 2-16,0 3 9 15,3 0 2-15,-5 2-10 16,2 0-5-16,-2 0 1 16,2 0 12-16,0 0-13 15,4 0 0-15,-4 0 0 16,0 9 3-16,0 4 0 16,0 2 9-16,0 4 6 15,-2 0-6-15,5 1-7 0,-5-1 2 16,2-1-3-16,-2-4 0 15,0 1 0 1,2 0-1-16,-2-2 2 16,2-1-4-16,0-2 0 0,-2-1-2 15,0-2-16-15,0 0-15 16,0-3-26-16,0 1-43 16,0-3-8-16</inkml:trace>
  <inkml:trace contextRef="#ctx0" brushRef="#br0" timeOffset="157248.9">24123 2005 36 0,'9'-5'74'15,"0"3"-43"-15,2 0 41 16,-2 0-11-16,4 2 23 15,-2 0-36-15,3 0-35 16,1 0-8-16,1 0-1 16,-1-3 0-16,1 3-3 15,-1 0 0-15,1 0-1 16,-1 0-13-16,-1 0-32 16,-1 0-6-16,1 0-1 0,1 0-15 15,-1-2-11 1,-1-2-1-16</inkml:trace>
  <inkml:trace contextRef="#ctx0" brushRef="#br0" timeOffset="157560.34">24459 1964 14 0,'0'0'61'15,"0"0"-11"-15,0 0-3 0,0 0-9 16,0 0-12 0,0 0 6-16,-23 81-5 15,21-76 24-15,0-3-19 16,2 0-18-16,0-2-6 0,0 0 1 16,0 0 5-16,0 0 5 15,0 0-2-15,0 0-17 16,0-7-40-16,0-6 5 15,0-2-6-15,0-4-22 16,0 0 47-16,0-7-30 16,2 4-34-16,6-1 2 15,0 4 23-15</inkml:trace>
  <inkml:trace contextRef="#ctx0" brushRef="#br0" timeOffset="157884.76">24459 1964 9 0,'10'-99'14'0,"-8"99"13"0,-2 0-11 16,2 0-10-16,2 0 4 15,-2 5 21-15,3 7 9 16,-3 4-5-16,2 1 0 16,1 1-25-16,-3-1 12 15,3-3-6-15,-1-2 0 16,3-5 10-16,1-1 6 16,2-1 15-16,-1-3-20 15,-1 0-1-15,1-2-8 16,3 0 13-16,-2 0-14 15,-1 0-3-15,1 0 10 16,-2 0-1-16,-3-9-3 0,1-1-6 16,-2 0-5-1,2-1-4-15,-2-2-1 0,2 0 1 16,-1-4-5-16,1 3-1 16,2-5-5-16,-4 7-29 15,3-3-20-15,-3 6-41 16,0 3-61-16,-2 1-47 15</inkml:trace>
  <inkml:trace contextRef="#ctx0" brushRef="#br0" timeOffset="158208.94">24762 1870 72 0,'0'0'51'0,"0"0"0"16,0 0 22-16,0 0 0 15,0 0-47-15,0 0-12 16,0 115 3-16,0-106 0 16,0-5-1-16,0 1-4 15,0-3-10-15,0-2 0 0,0 0-2 16,0 0-2-1,0 0-19-15,0 0-3 16,0 0 1-16,0 0-5 16,0-5-74-16,0-10 25 0,0-6 77 15,0 2-32-15,0-4-15 16,0 3 13-16</inkml:trace>
  <inkml:trace contextRef="#ctx0" brushRef="#br0" timeOffset="158566.61">24762 1870 25 0,'0'-26'54'16,"2"24"5"-16,3 0-6 15,-1 2-3-15,3 0-30 16,2 0 26-16,0 0-8 16,2 0-15-16,0 0-3 15,4 0 1-15,1 0 3 16,0 2 9-16,0 5-7 0,-3-1-2 16,-2 1-6-16,0 1-3 15,-4-3-10 1,-3 4-1-16,-1-2-1 15,-3 3 4-15,0 0 2 0,0 1-4 16,0 0 13-16,0 1 2 16,-7-3-13-16,-2 1-2 15,0 0-2-15,0-3 3 16,0-3-6-16,-2 0 0 16,3-2 0-16,-4 1-16 15,1-1 4-15,3-2-1 16,0 2 1-16,6-2 3 15,-2 2-34-15,1-2-15 16,1 0-11-16,2 0-10 0,0 0 5 16,0 0 15-16,0 0 1 15,0 0-27-15</inkml:trace>
  <inkml:trace contextRef="#ctx0" brushRef="#br0" timeOffset="159067.72">24976 1989 94 0,'0'0'28'0,"0"0"24"0,0 0-1 16,0 0 7-16,0 0-11 15,0 0-11-15,75 61 6 16,-56-59 4-16,1-2-17 16,2 0-1-16,0 0-1 15,3 0-18-15,-3-7-2 0,-4-2-1 16,-6 1-4-1,-2-1 1-15,-5-3 4 16,-3-1 2-16,-2-2-3 16,0-1-1-16,0-2-5 15,0-1 0-15,0 3-6 16,-7-1 5-16,-1 8-12 0,0 2 6 16,2 4 2-16,-1 0-11 15,-1 3 16-15,-4 0-12 16,-1 0 12-16,-3 0-20 15,1 0-10-15,-1 0-7 16,3 6-6-16,2 3 1 16,-1 1-44-16,4 0-41 15,-3 2-7-15</inkml:trace>
  <inkml:trace contextRef="#ctx0" brushRef="#br0" timeOffset="160074.91">25720 1851 54 0,'0'0'0'15,"0"0"-9"-15,0 0 9 0,0 0 22 16,0 0-1-16,0 0 17 15,0 0-14-15,0 4 15 16,0 8 19-16,0 5-11 16,0 1-11-16,0 0-17 15,0 3-9-15,0-4-1 16,0 1-8-16,0-3 2 16,0 1-1-16,0-2-1 15,0-6 0-15,0 1 1 16,0-4 2-16,0-1-4 15,-2 1-3-15,2-5-4 16,0 2-28-16,-2-2-7 0,0 0-8 16,-3 0 3-1,1 0-10-15,0 0-9 0,1-11-9 16</inkml:trace>
  <inkml:trace contextRef="#ctx0" brushRef="#br0" timeOffset="160177.76">25720 1851 61 0</inkml:trace>
  <inkml:trace contextRef="#ctx0" brushRef="#br0" timeOffset="160353.5">25720 1851 61 0,'34'-78'3'0,"-18"73"9"0,1 1 38 16,1 0-15-16,2 4-20 0,-4 0-9 15,-6 0-6 1,-2 0-3-16,-4 0 3 15,0 4-3-15,-1 12 2 0,-3 1-2 16,0 4 3-16,0 1 1 16,0-2-1-16,-11 2-22 15,-10-6 20-15,-1-1-42 16,-3-6-2-16,6-2 19 16,1-3 19-16,2-1-16 15,10-3 24-15</inkml:trace>
  <inkml:trace contextRef="#ctx0" brushRef="#br0" timeOffset="160566.54">25724 1936 24 0,'0'0'21'16,"0"0"6"-16,0 0 27 0,0 0-1 15,0 0 6 1,0 0-22-16,50 0-25 0,-41 0 0 16,-3 0 1-16,1 5 6 15,4 4 16-15,0 1-16 16,1-1-9-16,-1 3 3 15,-3-4-7-15,0-1-3 16,0 0-3-16,-1-1-3 16,-3-1-30-16,3 0-29 15,0-3-13-15,-1-2-30 16,3 0-30-16</inkml:trace>
  <inkml:trace contextRef="#ctx0" brushRef="#br0" timeOffset="161150.17">25963 2034 1 0,'0'0'19'15,"0"0"15"-15,0 0-16 16,0 0 8-16,0 0 17 15,0 0-24-15,4-13 3 16,-4 6 7-16,0-4-1 16,5-1-15-16,-3-3-2 15,3-3-5-15,0 1-6 0,-3-6 0 16,4-2 0-16,-2 3-8 16,5 2-5-16,-1 4 4 15,-4 3 7-15,0 4 2 16,-2 2 4-16,1 1-4 15,1 1 1-15,0 3-1 16,4-2 0-16,-4 2-1 16,-2 0 1-16,0-1 0 15,0 3 1-15,1 0 1 16,-1 0 5-16,0 0-4 16,-2 0-3-16,2 0 0 15,0 0 1-15,0 0 8 16,0 11 6-16,2 2-8 0,-4 3 5 15,2-1-8 1,-2 3 1-16,0 1-5 0,0-4 11 16,0 2-4-16,0-1 19 15,0 1-2-15,0-1-18 16,0-2 0-16,0-2-5 16,0-2 7-16,2-1-7 15,2-2-1-15,-4-2-1 16,0-1-5-16,0 1-28 15,0-3-20-15,0 3-55 0,0-4-14 16</inkml:trace>
  <inkml:trace contextRef="#ctx0" brushRef="#br0" timeOffset="161414.84">25965 1964 155 0,'0'0'19'15,"0"0"36"-15,0 0 23 16,0 0-17-16,0 0-8 16,0 0-26-16,67-1-19 0,-55 1-5 15,-1 0-1-15,-3 0-2 16,0 0-6-1,0 0-28-15,-1 0-10 0,1 0-8 16,4 0-17-16,-1 0-49 16</inkml:trace>
  <inkml:trace contextRef="#ctx0" brushRef="#br0" timeOffset="162106.28">26324 1831 0 0,'0'0'13'0,"0"0"-2"16,0 0 26-16,0 0 27 16,0 0-19-16,0 0-14 15,-56 36 3-15,50-28 4 16,0 3-5-16,-2-1-11 16,4-4-3-16,2 3 3 15,2 0 7-15,-3 3-8 0,3-1-5 16,0 0 5-16,0 1-1 15,0 3-3 1,0-2-5-16,0-2-5 0,0-2-4 16,3 0 1-16,3-4-2 15,4-2 3-15,0 2 3 16,-1-5 3-16,3 0 0 16,-1 0 2-16,-1 0 5 15,-2 0-8-15,-2 0-3 16,-1 0-1-16,-3 0-6 15,0-2-3-15,-2-7-5 16,0-2-5-16,0-3-18 0,0 0-4 16,0 2-10-1,0-2 4-15,-9 4-38 0,-2 3 55 16,4 3 24-16,1 1 6 16,6 3-1-1,0 0-4-15,0 0 1 0,0 0 15 16,0 0 11-16,0 0-1 15,0-3-22-15,0 3 9 16,0 0 8-16,4 0 5 16,7 0-4-16,5 0-11 15,-3 0-6-15,1 0-6 16,-4 0-4-16,2 0-29 16,-1 0-65-16,2 0-41 15,-1 0 19-15,-1 0-3 0</inkml:trace>
  <inkml:trace contextRef="#ctx0" brushRef="#br0" timeOffset="179181.34">26659 1747 44 0,'0'0'65'16,"0"0"-17"-16,0 0-8 16,0 0 11-16,0 0-32 15,0 0-17-15,0 0 8 16,-12-2 3-16,10 2 4 0,2-3 8 15,0 3 4 1,-2 0 3-16,2-2 6 0,0 2 3 16,-3-2-3-16,3 2-16 15,0 0-10-15,-2 0-4 16,0 0-4-16,0 0-3 16,-4 0 3-16,-2-3-4 15,-1 3-2-15,-1 0-1 16,-4 0-4-16,-1 0 3 15,1 0-1-15,-1 0-1 16,-1 7-6-16,-2 2 6 0,2 0-11 16,3-1 5-16,-1 2 6 15,6-1 1-15,-1 1-4 16,3 2-2-16,0-1-2 16,2 3-8-16,0 1 21 15,2 3 2-15,-1-1-2 16,3 1 0-16,0 0 0 15,0 1 0-15,0-4 4 16,0 0 3-16,9-1 8 16,1-3-5-16,-2-2 13 15,1-5-6-15,-1 1-6 16,2-1-2-16,-1-4 5 0,-1 3-2 16,0-3 3-1,-2 0-8-15,-1 0-3 16,-1 0-4-16,2 0 0 15,-1 0 0-15,0 0 0 0,1-5-2 16,-3-4-7-16,1 0 1 16,-4-1 2-16,0 3 1 15,0-3-3-15,0 4 4 16,0-2 4-16,0 4-1 16,0-1-12-16,0 2 1 15,0-1-6-15,-7-3-17 16,-2 4 4-16,5-2 6 15,-3 3 0-15,5 2 21 16,2 0 4-16,0 0 1 16,0 0 7-16,0 0 5 15,0-2-8-15,0 2 15 16,0 0-9-16,2-2 2 16,7 2 9-16,2 0 9 0,5 0 6 15,0 0-3-15,1 0-7 16,1 0 5-16,-3 0-10 15,1 0-16-15,-5 0-6 16,1 0-1-16,1 0-38 16,-5 0-49-16,4 0-40 15,-3 0-62-15</inkml:trace>
  <inkml:trace contextRef="#ctx0" brushRef="#br0" timeOffset="179602.99">26819 1865 55 0,'0'0'108'0,"0"0"-72"16,0 0 31-16,0 0-1 15,0 0-33-15,0 0-6 0,2 0-10 16,-2 0-4-16,0 9 27 16,0 3 17-16,0 8-21 15,0-2 3-15,0 4 1 16,0-2-14-16,0 0-5 15,0-1-6-15,-2-1-5 16,0-3-7-16,2 1 2 16,-2-7-4-16,2 0 0 15,0-5-1-15,0 0-2 16,0 1-37-16,0 0-43 16,0-3-29-16,0-2-53 15,0 0-92-15</inkml:trace>
  <inkml:trace contextRef="#ctx0" brushRef="#br0" timeOffset="180165.89">27008 1870 35 0,'0'0'59'15,"0"0"-19"-15,0 0 21 16,0 0-23-16,0 0-26 16,0 0 7-16,0 0 17 15,0-3 1-15,0 6 2 0,0 4 14 16,0 5-2-16,0 4-10 15,0-3-14-15,0 2-8 16,0-2-3-16,0 1-2 16,0 0 2-16,0-3-5 15,0 2-1-15,0-2 4 16,0 1-4-16,2-4-3 16,5-3 7-16,-3 1-5 0,6-1 11 15,-4 0-5 1,3-3-1-16,3 2 10 0,-4-4 4 15,5 0-1-15,-1 0-3 16,-1 0-9-16,2 0-7 16,-4-4 1-1,2-10-1-15,-2 1-5 0,-2-3 2 16,2 1-4-16,-3-5-1 16,1 1-5-16,0-3-7 15,0 0-7-15,-3 2 0 16,0 3-22-16,3 1-16 15,-3 4-23-15,4 3-37 16,-2 1-47-16,3 4 3 16,-1-1-27-16</inkml:trace>
  <inkml:trace contextRef="#ctx0" brushRef="#br0" timeOffset="180961.4">27318 1898 36 0,'0'0'65'16,"0"0"44"-16,0 0-20 0,0 0-26 15,0 0-23 1,0 0 6-16,-4 85-8 15,4-79 0-15,0 3 1 0,-3-2-7 16,3 2-4-16,-4-2 6 16,4-3-14-16,0 0-10 15,0-4-3-15,0 2-1 16,0-2 0-16,0 0-1 16,0 0 3-16,0 0 4 15,0 0 9-15,0 0-1 16,0 0-1-16,0-3-15 15,0-13-4-15,0-2-11 16,0-4-9-16,0-5-2 16,7 0-19-16,1-2-12 15,1 7 23-15,-2 1 0 16,-2 6 28-16,-3 6 1 0,0 2 2 16,-2 5 0-16,0 2 5 15,0 0 4-15,0 0 1 16,0 0-9-16,0 0-2 15,0 0-1-15,0 0-4 16,0 5 5-16,0 8 11 16,2 2 2-16,-2 1 10 15,2-1 2-15,2 1-10 16,-1 1-3-16,4-5 5 16,-3 5-2-16,1-6 4 0,1-1 2 15,1-1-7 1,-1-2 1-16,2 0 0 0,-2-1 0 15,1-1-3 1,-3-3-7-16,0-2 2 0,-2 0-1 16,1 0-3-16,0 0 8 15,1 0 11-15,0 0 0 16,1 0 1-16,1-5-7 16,-2-5-9-16,6-5-3 15,-1 0 1-15,-1 0-4 16,2-3 0-16,-4 1 1 15,3-2-2-15,-3 2 0 16,2 1-3-16,-2 2 0 16,-1 4-9-16,-3 3-8 15,-2 0-10-15,0 0-21 16,0 3-33-16,0-1-30 16,0 5-36-16,2-2-154 0</inkml:trace>
  <inkml:trace contextRef="#ctx0" brushRef="#br0" timeOffset="181645.95">27795 1753 22 0,'0'0'83'0,"0"0"-18"16,0 0 34-16,0 0-23 16,0 0-57-16,0 0-17 15,0-2 29-15,0 2 20 16,-3 0-7-16,-3 0-2 16,-3 9-20-16,-2 2-6 15,2 3-3-15,0 3 6 16,0-1 1-16,0 1-7 15,2-1-5-15,1 0 2 16,1-1 5-16,5-1 0 16,0 1-14-16,0-2 2 15,0 2 8-15,0-3 3 0,0 1 10 16,3-1-10-16,7-2 22 16,4-2-3-1,-1-2-24-15,1-1 4 0,-1-5-4 16,-2 0-1-16,3 0 1 15,-6 0-3-15,-1 0-2 16,0 0-4-16,-5 0 0 16,1-7-1-16,-1-2-7 15,-2-4-8-15,0-3-13 16,0 1-12-16,-2-4-26 16,-12 3-11-16,3 4 16 15,2 3 32-15,2 4 9 16,3 3 13-16,4 0 8 0,0 2 6 15,0-3 9-15,0 3 4 16,0 0-9-16,0-2-6 16,0 2 24-16,0 0-8 15,4 0-5-15,8 0-11 16,-2 0 13-16,6 0-7 16,2-1-4-16,0-3-1 15,-1 1-2-15,1-2-3 16,-5 1-10-16,1 1-52 15,-3-1-91-15,-4-1-90 16</inkml:trace>
  <inkml:trace contextRef="#ctx0" brushRef="#br0" timeOffset="182185.41">28031 1804 69 0,'0'0'82'16,"0"0"-10"-16,0 0-19 0,0 0 3 15,0 0 1-15,0 0 4 16,-29 70-13-16,26-62-8 16,3 1-18-16,-2 1-1 15,2-1-6-15,0-1-2 16,0 0 3-16,0-1 3 16,0 1-4-16,0-3-2 15,0 3-3-15,0-2 2 16,0-2-2-16,0 1-5 15,0 0 15-15,2 0-12 16,3-1-6-16,4-1 26 16,-2 2-8-16,2 0-10 15,7-1 11-15,-3 1-1 16,3-3 5-16,1 0-2 0,1-2-10 16,2 0 3-16,-2 0 1 15,0 0-12-15,-5 0-4 16,-7 0-1-16,-3 0-3 15,-1 0-26-15,-2 0-7 16,0 0-15-16,0 0-16 16,0 0-41-16,0 0-57 15,0-2-113-15</inkml:trace>
  <inkml:trace contextRef="#ctx0" brushRef="#br0" timeOffset="182599.37">28024 1884 11 0,'0'0'92'0,"0"0"-56"16,0 0 50 0,0 0 1-16,0 0-15 0,0 0-11 15,0 0-25-15,79 0-3 16,-66 0 1-16,-3 0-9 15,0 0-16-15,-4 0-5 16,-1 0-3-16,-1 0-1 16,-2 0-4-16,3 0-23 15,-1 0-13-15,-1 0-18 16,-1 0-30-16,-2 0-1 0,0 0 3 16,0 0-47-16</inkml:trace>
  <inkml:trace contextRef="#ctx0" brushRef="#br0" timeOffset="182795.92">28024 1884 110 0</inkml:trace>
  <inkml:trace contextRef="#ctx0" brushRef="#br0" timeOffset="182965.47">28024 1884 110 0,'25'-106'39'0,"-25"106"23"0,0 0 8 0,0 0-11 0,0 0-14 16,0 0 5-16,0 0 17 15,6 0-8-15,3 0-17 16,5 0 8-1,-3 0-9-15,3 0-16 0,3 0-17 16,-1 0-5-16,1 0-2 16,-3 0-1-16,3 0-15 15,2 0-53-15,2 2-35 16,6 3-50-16,10-3-44 16,0 2 6-16</inkml:trace>
  <inkml:trace contextRef="#ctx0" brushRef="#br0" timeOffset="183733.65">29194 1652 23 0,'0'0'46'0,"0"0"-33"15,0 0 78-15,0 0-10 16,0 0-15-16,0 0-15 16,4-14-8-16,-4 14 3 15,0 0-8-15,0 0-15 16,0 0-5-16,0 0-3 16,0 0 0-16,0 0 9 15,0 0-8-15,0 0-1 16,0 0-10-16,0 0-5 15,0 0-7-15,0 5 7 16,0 12 16-16,0 5 3 16,-6 0-3-16,-1 5 0 0,0-1 6 15,3 4-3-15,-1-4 0 16,1 1-1 0,2-2-6-16,0-1-2 0,-1-2-5 15,3-1 2-15,-2-3-3 16,2-5 3-16,0 0-1 15,0-3-3-15,0 0 1 16,0-6-4-16,0-1 1 16,0-1-1-16,0-2 0 15,0 0-10-15,0 0-22 16,-2 0-22-16,-2 0-17 16,-4 0-33-16,2 0-15 15,-3-11-150-15</inkml:trace>
  <inkml:trace contextRef="#ctx0" brushRef="#br0" timeOffset="184128.43">28955 1642 63 0,'0'0'47'16,"0"0"-32"-16,0 0 51 0,0 0 4 15,0 0-26 1,0 0-19-16,0 0 9 16,0 0-1-16,2 0-13 0,10 0 16 15,5 0 11-15,4 0-1 16,6 0-9-16,2 0-9 15,4 0-3-15,3 0 6 16,-1 0-23-16,3 0-2 16,0 0-2-16,0 0-2 15,0 0-1-15,-7 0 1 16,-6 0-2-16,-8 0 0 0,-5 0-9 16,-6 0-27-1,-2 0-19-15,-4 0-27 16,3 0-23-16,-1 0-19 15,2 4-30-15</inkml:trace>
  <inkml:trace contextRef="#ctx0" brushRef="#br0" timeOffset="184667.66">29412 1849 5 0,'0'0'168'0,"0"0"-148"16,0 0 28-16,0 0 41 16,0 0-41-16,0 0-17 0,0 4 34 15,0 10-20 1,0-1 3-16,0 3-11 15,0 3-6-15,0 2 4 16,0-3-6-16,-2 0-4 0,-2-5-1 16,-1 2-16-16,1-1-6 15,-3 0 5-15,2-4-3 16,3-3-4-16,0 0 2 16,2-5-2-16,0 0-9 15,0-2-24-15,0 0-23 16,0 0-2-16,0 0 15 15,0 0-4-15,0-4-28 16,0-12-42-16,0-1-32 16,4-4-35-16</inkml:trace>
  <inkml:trace contextRef="#ctx0" brushRef="#br0" timeOffset="184761.02">29412 1849 51 0</inkml:trace>
  <inkml:trace contextRef="#ctx0" brushRef="#br0" timeOffset="185233.27">29412 1849 51 0,'0'18'58'0,"2"-18"14"0,1 0-16 0,1 0-18 16,0 0 11-16,1 7-7 15,4 1-19-15,-2-1 4 16,1 0-3-16,4-2-10 16,-1-4-2-16,5-1 3 15,-1 0 2-15,1 0-10 16,-3 0-7-16,-2 0-2 15,-2 0-3-15,0 0-12 0,-3-4-4 16,4-8 2-16,-3 1-3 16,-1 1-9-16,3-2 21 15,-3 3-6-15,2 2 16 16,-4 4 3-16,-2-2 8 16,-2 5 8-16,0 0-16 15,0 0 8-15,0 0 4 16,0 0-15-16,0 0 2 15,0 15 4-15,0 3 28 16,0 0 1-16,0 3 13 16,-2-4-15-16,0 1-9 15,2 0 1-15,-2 0 7 0,2-4-13 16,0 3-6-16,0-4-1 16,0-1-3-16,0-4-1 15,0 1 2-15,0 0 2 16,0-2 11-16,0 0-8 15,0-3-1-15,0-2-6 16,0 0-4-16,0-2-3 16,0 2 1-16,0-2 1 15,0 0-3-15,0 0 0 16,0 0 0-16,0 2-19 16,0-2-28-16,0 0-29 0,0 0-54 15,0 0-184 1</inkml:trace>
  <inkml:trace contextRef="#ctx0" brushRef="#br0" timeOffset="201075.4">13139 2000 56 0,'0'0'50'0,"0"0"3"16,0 0 40-1,0 0-19-15,0 0-19 0,0 0 0 16,0 0-15-16,0 0-7 16,8-6-3-16,-8 6-4 15,0 0 6-15,0 0 1 16,0 0 2-16,0 0-3 15,0 0-4-15,3 0-5 16,-3 0-9-16,0 0-7 16,0 0 1-16,0 0-5 15,0-3 0-15,0 1 1 16,0 2 1-16,0-4-2 16,0 0 0-16,0 2-1 15,0-1-1-15,0-1-1 0,0-4-7 16,0 4 0-1,0-2-1-15,-3-3-8 0,1 5 13 16,-2-4-5-16,2 4 1 16,-4-1 6-16,2 1-10 15,-2-1 11-15,1 1 1 16,3 3-1-16,-2-4-4 16,-3 5-2-16,2-3-7 15,-3 2 12-15,1 1 1 16,3-3 0-16,-6 1 2 15,4-3-2-15,-1 3 2 0,1-1 44 16,-1 3-46-16,2 0-3 16,-2 0-5-16,1 0 1 15,-3 0 5-15,0 0-5 16,0 0 7-16,3 0 3 16,1 0-1-16,1 0-1 15,-1 3-1-15,-2 1-1 16,3 4 1-16,-5-4 0 15,3 2 0-15,-4 3 1 16,4-3 1-16,-1 4-2 16,3-1-1-16,0 0 0 15,-2 0 0-15,2 0 0 0,0 0 1 16,-1 1 0-16,1-1 0 16,0 0 3-16,0 1-3 15,-2-1 0 1,4-3 0-16,-2 3 0 0,2 0 0 15,2 0 1 1,-3 2 0-16,3 2 2 0,0-1-2 16,0 0 0-16,0 2 4 15,0 0-5-15,0 1 5 16,0-2 0-16,0 1 2 16,0-1 0-16,5-2-4 15,-3 3 1-15,0-4-1 16,0 1 0-16,-2 1-3 0,2-4 2 15,2 0-1 1,-4-2 0-16,2-1-1 16,0-1-1-16,2 1-13 15,-2-3 14-15,3 3 6 0,1 0-3 16,2 0 1-16,0 2-2 16,-1-2-2-16,1-1 2 15,2-2-2-15,-1 1 1 16,-1-1 3-16,4-2 1 15,-3 0 8-15,1 0-3 16,2 0 0-16,-3 0-5 16,1 0-2-16,-1 0-2 15,1 0 0-15,-4 0-1 16,1 0 2-16,-3 0-1 16,3-5 0-16,-2-1 1 15,1-1-2-15,-1-3 5 0,1 3-5 16,1-3 0-16,-4 6-2 15,-1-3 1-15,0 0-9 16,-2 2-1-16,0 2-4 16,0-2-21-16,0-1-21 15,0-4-28-15,0 3-43 16,2-2-86-16,0 4-83 16</inkml:trace>
  <inkml:trace contextRef="#ctx0" brushRef="#br0" timeOffset="207610.63">13399 2293 11 0,'0'0'119'0,"0"0"-70"0,0 0 22 16,0 0 19 0,0 0-27-16,0 0-12 15,0 0-5-15,0-16 0 0,0 16-9 16,0-3-4-16,0 3 0 16,0-2-7-1,0 0-1-15,0 2-8 0,0-3-9 16,0 3-3-16,0 0 7 15,0 0 6-15,0 0-5 16,0 0-10-16,0 0-3 16,0 0-9-16,0 0-3 15,0 3 12-15,0 13 1 16,0 4 10-16,0 0-5 16,-2 2 2-16,0 1 2 15,2-4-4-15,-2-1 2 0,2-2 5 16,0-1-3-16,0-3-5 15,0-2 1-15,0 2-1 16,0 0-1-16,0-5 2 16,0 0 1-16,0 0 1 15,0 0-6-15,0-5 5 16,0 3-3-16,0-3 2 16,0 1-4-16,0-2 2 15,0-1 0-15,0 0-2 0,0 0 1 16,0 0 0-16,0 0 0 15,0 0-2 1,0 0 1-16,0 0 2 0,0 0-3 16,0 0-1-16,0 0-1 15,0 0-3-15,0 0 3 16,0 0-7 0,0 0-20-16,0 0-20 0,0 0-37 15,0 0-57-15,6 0-118 16</inkml:trace>
  <inkml:trace contextRef="#ctx0" brushRef="#br0" timeOffset="208522.6">13393 2274 35 0,'0'0'72'0,"0"0"-57"0,0 0 16 16,0 0 23-16,0 0-25 16,0 0-8-16,0 3 16 15,0-3 7-15,0 0 7 16,0 0 8-16,0 0-8 16,0 0-12-16,0 0-5 15,0 0-6-15,0 0-13 16,0 2-15-16,0 3-5 15,-5-1 5-15,-1 1 28 0,-2 3-18 16,2-1-1-16,-3 2 3 16,0 0-3-16,0 2-2 15,0-2-5-15,1 0-1 16,2-2-1-16,2-1 1 16,0 1 0-16,-3-2 2 15,3-4-2-15,0 4 2 16,2-3-1-16,-1 0 1 15,0 0 1-15,3-2-2 16,-2 3 0-16,0-1 0 16,0 0 3-16,0-2-4 0,2 3 6 15,0-3 4 1,0 0 0-16,0 0-5 16,0 0-4-16,0 0 0 15,0 0-2-15,0 0-7 0,0 0-20 16,0 0-34-16,0 0-36 15,0 0-85-15,4 0-137 16</inkml:trace>
  <inkml:trace contextRef="#ctx0" brushRef="#br0" timeOffset="-196711.5">2817 3056 114 0,'0'0'90'0,"0"0"-71"16,0 0 16-16,0 0 6 15,0 0-9-15,0 0 5 16,0 0 21-16,0 0 3 15,0 0 4-15,0 0-13 16,0 0-8-16,0 0-8 16,0 0-10-16,0 0-6 15,0 0-14-15,0 0 101 16,0 0-107-16,0 7-7 16,4 9 7-16,-2 11 3 0,2 1 4 15,0 8 2-15,3-3-4 16,-3-2 5-16,-2 0-1 15,4-1 2-15,-6-3-9 16,2-5 2-16,-2 2-1 16,0-2 0-16,2-1-2 15,-2-4 2-15,2-3-2 16,-2-3-1-16,0-1 1 16,0-7-3-16,0 2 2 15,2 1-4-15,-2-1-17 16,0 2-29-16,0 0-48 15,0-4-19-15,0 2-3 16,0-1-24-16,0-1-22 0,0-3-20 16</inkml:trace>
  <inkml:trace contextRef="#ctx0" brushRef="#br0" timeOffset="-196163.6">2769 3106 136 0,'0'0'56'16,"0"0"9"-16,0 0 4 15,0 0-32-15,0 0-21 16,0 0 1-16,0-7 17 15,0 7 11-15,0 0-1 0,0 0-9 16,0 0-8-16,0-2-2 16,0-1-7-16,11-1-1 15,5-1 20-15,3 1 6 16,4-2-14-16,2-1-14 16,-1 0 4-16,3-2-5 15,-3 2-10-15,1 3-1 16,-3 2-2-16,-1-1 1 15,-6 3-1-15,-5 0-1 16,2 0 0-16,-1 0-1 16,-5 0-5-16,0 0-18 15,-2 0-25-15,-2 3-42 16,-2 3-34-16,0 5-70 0,0-1-53 16</inkml:trace>
  <inkml:trace contextRef="#ctx0" brushRef="#br0" timeOffset="-195803.36">2707 3310 110 0,'0'0'91'0,"0"0"-18"16,0 0 41-16,0 0-23 15,0 0-39-15,0 0-8 16,122 0-15-16,-101-2-22 15,-2-4 0-15,1 2-3 16,0 1-4-16,-4 1 0 16,2 0-12-16,-3 2-59 15,1-3-78-15,-1 1-28 0</inkml:trace>
  <inkml:trace contextRef="#ctx0" brushRef="#br0" timeOffset="-195177.41">3159 3222 13 0,'0'0'37'15,"0"0"16"-15,0 0-2 16,0 0-21-16,0 0 3 0,0 0 0 16,-22 57 13-16,22-38-3 15,0 0-24-15,0-1-6 16,0-3 14-16,0 1-8 16,0-4 11-16,0-2 2 15,8-1-4-15,1-2-4 16,1-2-1-16,0-1-5 15,4-2 6-15,-3-2 12 16,4 0-10-16,-1 0 5 16,-3 0-12-16,5 0-6 15,-5 0-3-15,0-4 1 16,0-3-3-16,-2-2-4 16,-3 1 3-16,1-1 3 15,-4-1 0-15,1 1 9 16,-1 0-2-16,-3-3-10 0,2 0-3 15,-2-1-2-15,0-2-2 16,0-2-1-16,0 1-1 16,0 1-4-16,0-2 1 15,0 4-2-15,-7 3-6 16,-2-1 0-16,0 8-13 16,-2-3-9-16,-1 2 15 15,2 2-5-15,-1-2 1 16,-3 4 10-16,1 0-2 15,-1 0-19-15,3 0-15 16,0 6-14-16,2 2-33 0,2 1 25 16,1 3 6-16,-1 2 2 15,2-2-24 1,-1 4 1-16</inkml:trace>
  <inkml:trace contextRef="#ctx0" brushRef="#br0" timeOffset="-193997.9">3393 3156 66 0,'0'0'70'0,"0"0"-19"0,0 0-20 16,0 0 5-16,0 0 4 16,0 0-11-16,2 108 6 15,-2-93-6-15,2 4-2 16,0-4-9-16,-2-2-7 16,0 5-5-16,0-5-2 15,0 3 1-15,0-2-2 16,0-4 3-16,0-1-1 15,0 0 3-15,0-2 4 16,0-1-4-16,0 1-2 0,0-3-1 16,0-1-4-1,0-3 0-15,0 2-1 16,0-2 2-16,0 0-1 16,0 0-1-16,0 0-11 15,0 0-8-15,0 0 11 0,0-7-9 16,2-3-15-1,4-6-13-15,-4-2 29 0,0 0-28 16,2-4 9-16,-2-3 17 16,1-1-3-16,1-1 9 15,-2 0-8-15,2 3 12 16,4 1 8-16,-2 6 1 16,1-2 6-16,1 3 12 15,4 1 8-15,-1-3-4 16,0 6-3-16,3 0-4 15,-1-1-5-15,0 6 24 0,-2-2 17 16,-2 2-18 0,-4 5-27-16,2 2 1 15,-3 0 2-15,0 0-3 0,-2 0-3 16,3 0-4 0,-3 14-11-16,-2 1 11 0,0 1-1 15,0 6 1-15,0-2-4 16,-9 4-5-16,-6 3 9 15,-1-2-5-15,-2-3-21 16,3-4 18-16,2-6-37 16,1-6 29-16,3-4-11 15,3-2 2-15,4 0 4 16,-1 0-9-16,0 0 19 16,3 0-24-16,0-7 35 15,0-1 1-15,0 1 38 16,0 0-34-16,0 3 18 0,0 1-6 15,0 3 2-15,0 0 11 16,0 0 7-16,0 0 4 16,0 0-22-16,0 0-2 15,0 0 17-15,0 0 9 16,10 4-8-16,-3 8 4 16,1 1 0-16,4-2-12 15,-1 3-9-15,-3-1-3 16,4-2 6-16,-1-2-10 15,0 3-2-15,1-4-4 16,-2 1 2-16,1 0-4 16,1-2-1-16,-4 0 1 0,-1-5-3 15,-1 0 0 1,0-2 0-16,-2 3-1 0,-2-2-18 16,5-1-28-16,-3 0-6 15,6 0-34-15,-2 0-32 16,3 0-61-16,1-13-54 15</inkml:trace>
  <inkml:trace contextRef="#ctx0" brushRef="#br0" timeOffset="-193474.66">3796 3059 13 0,'0'0'76'0,"0"0"-15"16,0 0-26-16,0 0-1 16,0 0 7-16,0 0-2 15,2 0-5-15,-2 0-15 16,0 0 0-16,0 7 25 15,0 3 0-15,0 4-10 16,0 2-6-16,0 1 0 0,0 1-4 16,0 2-8-16,0 1 1 15,0 0-1-15,0 2 7 16,0-4-11-16,0 1 1 16,0-4-6-16,0 1-3 15,0-5-1-15,0-3 0 16,0 0-2-16,0-2 0 15,0-2 0-15,0-1-1 16,0-2 0-16,0-2 0 16,0 0-1-16,0 0 0 15,0 0-5-15,0 0-4 16,0 0 0-16,0 0-7 16,0 0-12-16,0-2 9 15,0-9-9-15,0-5-16 16,0-1 2-16,0-10-32 0,0-1-1 15,0-7-9 1,0-1-86-16</inkml:trace>
  <inkml:trace contextRef="#ctx0" brushRef="#br0" timeOffset="-193386.25">3796 3059 56 0</inkml:trace>
  <inkml:trace contextRef="#ctx0" brushRef="#br0" timeOffset="-192910.75">3796 3059 56 0,'-4'16'29'0,"4"-16"-20"0,0 0 46 0,0 0-18 0,0 0-35 16,0 0 4-16,0 0 30 15,0 6 3-15,0 7-4 0,8 1 0 16,2-1-2-16,1-2-15 16,-3-2-10-16,4 1-2 15,-1-5 5 1,3-2 2-16,-4-1-1 0,3-2 14 16,1 0-12-1,-1 0-1-15,3 0-7 0,-5-9-6 16,0-2 0-16,1-3-4 15,-4-1-8-15,-1 2-2 16,-1-3-1-16,0 5 8 16,-4 0 7-16,0 2 1 15,-2 4 0-15,2 1 0 16,0 2 2-16,-2 2-1 16,0 0 2-16,0 0 5 0,0 0-3 15,0 0-6-15,0 0-13 16,0 0 2-16,0 0 11 15,0 11 18-15,0 5 2 16,0-1-7-16,0 1 1 16,0 0-2-16,0 1 7 15,0 2 0-15,0-2 1 16,0-1-2-16,0-4-1 16,0 5-2-16,0-4-11 15,0 2 1-15,0-1 1 16,0 0-3-16,0-4-3 0,0 4 2 15,0-1 0 1,0-4-2-16,0 0-1 0,0-2 1 16,0 0-12-1,0-1-26-15,2 0-27 0,3-3-55 16,-1 1-57-16,2-4 7 16</inkml:trace>
  <inkml:trace contextRef="#ctx0" brushRef="#br0" timeOffset="-192296.04">4066 3409 75 0,'0'0'13'15,"0"0"33"-15,0 0 39 0,0 0-41 16,0 0-18-16,0 0 19 15,4-12 4-15,2 2-25 16,2-6 10-16,-2-2-10 16,3-2-8-16,0-5-8 15,0-4-2-15,2-2-2 16,0-2-4-16,1 2-5 16,-2 1-3-16,-1 8-16 15,-2 2 24-15,-2 7 0 16,-1 4 6-16,-2 2 5 15,0 5-2-15,-2 0-2 0,0 2-1 16,0 0-2-16,0 0-3 16,0 0-1-16,0 0 2 15,0 0 1-15,0 0-3 16,0 0-6-16,0 0 0 16,0 0 1-16,0 0 5 15,0 0 0-15,3 8 11 16,-1 4-3-16,2-1 1 15,-2 2-2-15,4 5-1 16,-2 0 6-16,-2 7 6 16,0-6-9-16,0 2 7 15,0-1-3-15,-2-2-3 0,3 1-6 16,1-2 9 0,-4-2-2-16,4 0-6 15,2-3-3-15,-4 1 0 16,2 0-2-16,-4 1 0 0,2-6-2 15,-2 1 0-15,0-2-20 16,0-2-19-16,0-3-17 16,0-2-34-16,0 0 1 15,0 0 5-15,0 0-8 16</inkml:trace>
  <inkml:trace contextRef="#ctx0" brushRef="#br0" timeOffset="-191257.81">4103 3319 110 0,'0'0'56'0,"0"0"29"0,0 0-2 15,0 0-16-15,0 0-16 16,0 0-16-16,34-17-7 15,-20 13 4-15,-1-1 2 16,5-2-8-16,-1-2-18 16,-1 5-6-16,-1-4-2 15,3 3 0-15,-2-2-4 16,0 2-23-16,2 1-15 0,-3 1-17 16,3 3 13-1,-5-5-29-15,0 5 0 0,-3 0 30 16,-2 0 21-16,-1 0-14 15,-3 0 7-15,-2 0-6 16,-2 0 15-16,0 0 22 16,0 0 5-16,0 0 11 15,3 0-7-15,-3 0 5 16,3 5 7-16,-3-1 13 16,0 1-22-16,0 5-9 15,0 0-2-15,0 6 10 16,0 2 22-16,0-3-1 15,0 1-3-15,-3-1-7 0,0-1 3 16,3-5 4-16,0-2-11 16,0-3-7-1,0-1 0-15,0-3 6 16,0 0-2-16,0 0-7 0,0 0 3 16,0 0-4-16,0 0 5 15,0 0-11-15,0 0 13 16,0 0 4-16,0-12-18 15,0-4-25-15,0-1 0 16,3-6-1-16,4-3-21 16,2-3-38-16,-1-1 13 15,6 4 38-15,-5 2-46 0,-3 3 47 16,4 7 30-16,-6 2 3 16,-2 2 0-16,5 4 2 15,-7 6 2 1,0 0 17-16,2 0-4 0,-2 0 5 15,0 0-16-15,0 0-1 16,0 0 4-16,0 0 10 16,0 0 3-16,0 6 8 15,0 1 1-15,2 3-11 16,0-2-6-16,0 1-9 16,1 7 4-16,2 1 23 15,-3 6 1-15,4 1 5 16,1 0-2-16,-1-1-14 15,4-3-13-15,-1-2-9 0,1-4 6 16,-1-4 5-16,1-3-10 16,-4 0 9-16,1-3 6 15,-1-1-4-15,-1-1-2 16,0-2-1-16,-1 0 11 16,-2 0 8-1,2 0 4-15,1-5-6 0,-1-8-8 16,1-2-7-16,2-3-6 15,-1-2-4-15,-4-3 0 16,3 4 0-16,-3-2-1 16,-2 4-1-16,2-4 1 15,-2 4-7-15,0 1-6 16,2 2 1-16,-2 6-16 0,0-1-5 16,2 2-9-1,2-2-53-15,0 3-62 0,0-3-29 16</inkml:trace>
  <inkml:trace contextRef="#ctx0" brushRef="#br0" timeOffset="-190914.05">4747 3182 19 0,'0'0'22'16,"0"0"3"-16,0 0 35 15,0 0 19 1,0 0-45-16,0 0 21 0,5 113-3 16,-5-93 19-16,2-4-46 15,0 1-1-15,1-6-3 16,-3-2-10-16,0-4-7 15,0 0 1-15,0-3-3 16,0-2 0-16,0 0-2 16,0 0-23-16,0 0-26 15,0 0-19-15,0 0 27 16,0-7-140-16,0-11 48 16</inkml:trace>
  <inkml:trace contextRef="#ctx0" brushRef="#br0" timeOffset="-190455.96">4747 3182 17 0,'9'-97'22'16,"-2"91"15"-16,-2 2 26 16,1 4-1-16,-1 0-24 0,1 0-23 15,1 0 13 1,2 0 3-16,0 0 2 15,2 0-4-15,0 1-8 0,2 6 16 16,-1 2 8 0,1 3-3-16,1 0-4 15,-3 6-6-15,2-1-20 0,-2 2 3 16,-2 1-1 0,-5 0-8-16,1 0-1 0,-3-5 11 15,-2 2 4-15,0-2-4 16,0 1-4-16,0-1-4 15,-9-4 3-15,-2 3-2 16,0-5-2-16,0-1 0 16,-2 1-6-16,3-2 13 15,2-2-6-15,1-3-3 16,3 3-4-16,-1-5 2 16,-2 0 0-16,5 0-3 15,2 0-6-15,-2 0-9 0,2 0-6 16,-2 0-10-16,2 0-6 15,0 0-22-15,0-3-1 16,0-1-31-16,0-3-46 16,0-2-29-16</inkml:trace>
  <inkml:trace contextRef="#ctx0" brushRef="#br0" timeOffset="-190042.13">4977 3371 13 0,'0'0'16'15,"0"0"18"-15,0 0 92 0,0 0-38 16,0 0-29-16,115 19 11 16,-88-19-18-16,0 0-7 15,-2-2-9-15,0-11-20 16,-6 4-5-16,-3-4-4 15,-3 2-4-15,-9 2 2 16,-4-5 15-16,0 1 4 16,0-2-8-16,0-6 2 15,-6 4-2-15,-5 0-11 0,-1 3-4 16,2 0 0-16,-3 5-1 16,1 2 0-16,-1 1-8 15,2 2 8-15,-1 2 3 16,2-1-2-16,3 3-2 15,-2 0-11-15,-2 0 10 16,2 0-13-16,-5 0 4 16,3 9-27-16,-3-3-26 15,4 3 14-15,-1 0-103 16,-1 3-22-16</inkml:trace>
  <inkml:trace contextRef="#ctx0" brushRef="#br0" timeOffset="-189030.3">5969 3056 43 0,'0'0'41'0,"0"0"-38"15,0 0 77-15,0 0 15 16,0 0-48-16,0 0-17 0,-9-11-25 15,9 11-5-15,-3 0 0 16,3 0 1-16,0 0 12 16,-4 0 1-16,1 2 12 15,-1 7 11-15,0 7-13 16,2 2-7-16,0 4-4 16,2 5-4-16,0 2-8 15,0 2 8-15,0 0-8 16,0-1 9-16,0-4-10 0,0-2 13 15,0-3 2-15,4-2 3 16,9-5-8 0,1-3 8-16,-4-4 12 0,4-1 0 15,-1-1-4-15,0-5-10 16,1 0 8-16,1 0 3 16,-1 0 5-16,-1-6-13 15,3-13-6-15,-5 1-7 16,1-1 6-16,-6-4 0 15,-1 1-4-15,1-7-6 16,-4-2-2-16,0-1-7 16,-2 1-18-16,0 7-16 15,0 6-5-15,0 7 15 16,0 5-39-16,0 1-51 0,0 3-24 16,0-1-11-16</inkml:trace>
  <inkml:trace contextRef="#ctx0" brushRef="#br0" timeOffset="-188258.95">6218 3253 25 0,'0'0'45'0,"0"0"-4"16,0 0 11-16,0 0 22 16,0 0-16-16,-2 118-17 0,2-109-6 15,0-5 7-15,0-1-12 16,0-3-13-16,0 0-2 16,0 0-1-16,0 0 3 15,0 0 5-15,0 0-2 16,0 0-5-16,0-12-15 15,0-6-12-15,0-6 1 16,0-7-13-16,0-7-24 16,4 4-12-16,3 3-34 15,-3 9 27-15,0 6 67 16,0 7 2-16,-4 6 4 0,2 0 10 16,-2 1 8-16,2 2-8 15,-2 0-12-15,0 0-2 16,0 0 0-16,0 0-1 15,4 0-1-15,-2 0 24 16,5 2-8-16,-3 8-2 16,4 2 1-16,-4 2 0 15,2-2 8-15,1 2-10 16,-1 2 6-16,4-4 1 16,-4 2 2-16,3 0 1 15,0-5-3-15,2-1-4 16,-2 2 0-16,2-1-6 15,-4-5-1-15,2 2 2 16,-5-3-1-16,0-1 2 16,1 0-5-16,-3-2-3 15,-2 0 1-15,2 0 1 16,-2 0 10-16,0 0 13 0,0 0-1 16,0 0-11-16,5-7-4 15,0-10-13-15,-1-3 0 16,0-8-5-16,-1-2-10 15,-3-1-8-15,2-2 5 16,-2 5 4-16,0 6-4 16,2 4 3-16,-2 5 4 0,0 2 7 15,2 4 4 1,-2 0-7-16,2 1-14 16,-2 3-22-16,2-3-8 15,-2 2-8-15,0-1-30 0,0 0-61 16</inkml:trace>
  <inkml:trace contextRef="#ctx0" brushRef="#br0" timeOffset="-187111.92">7007 3059 12 0,'0'0'14'16,"0"0"26"-16,0 0 7 0,0 0-21 16,0 0-9-16,0 0-1 15,0 0 5-15,15 0 8 16,-13 0-3-16,3 13 1 15,-3 7 2-15,2 4-1 16,-1 4 3-16,2 0-9 16,1-1-4-16,1 0 6 15,-1-5-2-15,4-1 7 16,-4-6-12-16,1-1 1 16,-1-2 0-16,1-3-5 15,-2 3-1-15,-1-3-1 16,3-3 2-16,-5 1-7 15,2-1 2-15,1-1-1 0,-5-3 0 16,2-2 3 0,-2 0-3-16,0 0-1 0,0 0 0 15,0 0 2-15,2 0 7 16,-2 0 4-16,0 0-1 16,3 0-6-16,-1 0 1 15,0-2-1-15,3-9-5 16,-1-2-2-16,2-3-3 15,1-2-1-15,-2-4-1 16,-1 2 0-16,3-3 0 16,-1 2-1-16,1 0-11 15,0-1-7-15,2-1-5 16,0 1-9-16,-1 0-7 16,0 6 3-16,-2-2-38 0,-2 8-50 15,1-2 5-15,-3 3-107 16</inkml:trace>
  <inkml:trace contextRef="#ctx0" brushRef="#br0" timeOffset="-186418.15">7299 3397 3 0,'0'0'17'16,"0"0"30"-16,0 0 46 15,0 0-29-15,0 0-49 16,0 0 4-16,0-22-4 16,6 4-1-16,1 1 18 15,-2-4-19-15,1 0-11 16,-1-4 0-16,1 0 1 0,-2 1 1 16,4-6-4-16,1 6 0 15,-3 3 1-15,3-3-1 16,-2 5 0-16,-3 3 0 15,3 2 0-15,-3 6 0 16,1 3 0-16,-1 1 0 16,-2 4 0-16,0 0 0 15,-2 0 0-15,3 0 0 16,-3-3 0-16,0 3 0 0,0 0 2 16,0 0 9-1,2 0 7-15,-2 0-8 16,3 5-1-16,-1 10 21 0,0 6 0 15,0 3 4 1,0 4-16-16,0-5-10 16,1 1-1-16,1 0 0 15,0 0 18-15,-2-4 1 0,4 0-8 16,-2-2-8-16,-2-3-3 16,2 1-1-16,-1-5-1 15,1 0-5-15,-2 0 2 16,0 1-1-16,2-2 0 15,-4-1 0-15,4-2-1 16,-2 0-1-16,-2-3-3 16,0 0-17-16,0 1-15 15,0-1-33-15,0-1-86 0,0-3 53 16,0 0-47-16</inkml:trace>
  <inkml:trace contextRef="#ctx0" brushRef="#br0" timeOffset="-186124.08">7332 3270 64 0,'0'0'146'16,"0"0"-106"-16,0 0 29 15,0 0-4-15,0 0 3 16,0 0-39-16,6-10-5 16,6 5 18-16,-1 3-7 15,5 2-7-15,1-3-18 0,2 1-9 16,2-1 0-16,0 3-2 16,-5 0-19-16,3-4-32 15,-3-1-54-15,1 2-42 16,-1-6 4-16</inkml:trace>
  <inkml:trace contextRef="#ctx0" brushRef="#br0" timeOffset="-185390.09">7610 3184 95 0,'0'0'15'15,"0"0"56"-15,0 0 9 16,0 0-20-16,0 0-34 16,0 0 2-16,27 89 19 15,-22-76-7-15,-3 3-11 16,0-5-6-16,0 2 9 16,0-4 2-16,-2-2-1 15,0 1-4-15,0-5-9 16,0 1-4-16,0 3-1 15,0-5 1-15,0 3-2 0,0-3-10 16,0-2-2 0,0 0 7-16,0 0-6 15,0 0 2-15,0 0-1 16,0 0 3-16,0 0-2 0,0 0-2 16,0 0 7-16,0 0-10 15,0-7-8-15,0-4-7 16,0 0 7-16,0-2-3 15,0-3-4-15,0-4-4 16,0-5 1-16,0-6-1 16,0 0-13-16,0 0 1 15,0 5 13-15,0 2 5 0,0 3-3 16,0 0 5 0,0 2 10-16,0 3 1 0,0 2 0 15,0 1 1 1,0 4 3-16,8 0-4 0,0 2 0 15,3 1 0-15,-1 2 2 16,3-1-2-16,-3 5 0 16,0 0 0-16,1 0 1 15,-3 0 4-15,4 9-4 16,-3 4-1-16,-3 1-5 16,-1-3 1-16,-1 2 4 15,-1-2-4-15,-3-2 3 16,0 4-12-16,0-2 4 15,0 3 9-15,-5 1 0 16,-8-1-3-16,0 0 3 16,-3 1 4-16,-2 0-4 0,5 1-23 15,-2-3-50-15,3-3-63 16,5-3-41-16</inkml:trace>
  <inkml:trace contextRef="#ctx0" brushRef="#br0" timeOffset="-184804.19">7956 3229 137 0,'0'0'2'16,"0"0"15"-16,0 0 49 0,0 0 1 16,0 0-24-16,0 0-1 15,-13 62 12-15,13-51-14 16,0-3-6-16,0-1-10 16,0 0-5-16,0 2 3 15,6-4 1-15,8-1 3 16,-3-4-1-16,2 0 4 15,5 0 8-15,-1 0-8 16,2 0-5-16,-1-2-1 16,-3-12-14-16,-1 1-5 0,-3-2-2 15,-3-4 0 1,-1-3-2-16,-4-1-2 16,-3-1-3-16,0 3-2 0,0-3-21 15,-3 0-11-15,-12 2-24 16,2 2-18-16,-6 8 32 15,3 8 4-15,1 4-23 16,1 0 25-16,1 0-52 16,0 4-19-16,-1 10 14 15,4 4 39-15</inkml:trace>
  <inkml:trace contextRef="#ctx0" brushRef="#br0" timeOffset="-183845.58">8203 3233 18 0,'0'0'52'0,"0"0"-6"15,0 0 23-15,0 0-5 16,0 0-31-16,0 0-7 16,-2 117-6-16,2-110-4 15,-2 0-11-15,-1-3 1 16,3-1 1-16,0-3 0 16,0 0-1-16,0 0 2 15,0 0 1-15,0 0 7 16,0-3-16-16,0-10-8 15,0 2 4-15,-2-5-13 0,2 1 3 16,0-3-1-16,0-4-14 16,0-3 22-16,0 1-11 15,0-6-16-15,0 4 7 16,7 2 8-16,2-1 2 16,0 3 15-16,2 6 2 15,1 1 6-15,-2 1 1 16,3 1 5-16,1 2 10 15,1-1-4-15,1 6-3 16,-5 1-4-16,-2 5-3 16,0 0-4-16,-2 0 3 15,-3 0 9-15,0 14-9 0,-1 3 0 16,-3 3 6-16,0 5-1 16,0 2-10-16,0 2 2 15,-13-3-7-15,-6 3 3 16,2-4-12-16,1-8-3 15,3-1 0-15,1-6 4 16,4-8 8-16,1 1-32 16,1-3 16-16,2 0 3 15,-2 0 16-15,6 0 4 16,0 0 26-16,0 0 23 16,0 0 6-16,0 0-34 15,0 0-13-15,0 0 11 16,0 0-6-16,0 0 9 15,0 0 2-15,0 0-5 16,3 0-6-16,4 0 20 0,1 8 4 16,3 3-4-16,3-2-13 15,-1 0-8-15,1-1 13 16,1-3-27-16,-1-1-2 16,-1 3-1-16,1-2-30 15,-3-1-9-15,-3 1-54 16,1-5-73-16,-2 0-31 15,-2 0-13-15</inkml:trace>
  <inkml:trace contextRef="#ctx0" brushRef="#br0" timeOffset="-183392.65">8524 3075 26 0,'0'0'36'0,"0"0"-5"16,0 0 33-16,0 0-5 15,0 0-27-15,-22 117-1 0,22-99 15 16,0-2-12-16,0-1 5 16,0 1 2-16,0-3-14 15,0 1-14-15,2-3 7 16,7 0 9-16,2 0-1 16,0-2-5-16,3 0 28 15,-3 0-36-15,0 0-12 16,0-3-1-16,0 1 3 15,-2 0-4-15,0-5 0 16,2 1 0-16,-2-1-1 16,-3-2 0-16,4 0-5 0,-4 0-16 15,3 0-7 1,1 0-13-16,0 0-24 16,1-5-62-16,-1-6 19 0,-4 2-89 15</inkml:trace>
  <inkml:trace contextRef="#ctx0" brushRef="#br0" timeOffset="-183047.5">8566 3182 286 0,'0'0'15'16,"0"0"-11"-16,0 0 49 15,0 0 13-15,0 0-42 16,0 0-5-16,81-19 3 15,-68 17 7-15,-1 2-13 0,-4 0-12 16,-3 0-4 0,-1-2-2-16,-4 2-39 15,0 0-56-15,0 0-31 16,0 0-32-16</inkml:trace>
  <inkml:trace contextRef="#ctx0" brushRef="#br0" timeOffset="-182684.8">8562 3012 222 0,'0'0'57'0,"0"0"2"16,0 0 61-16,0 0-46 16,0 0-27-16,0 0-10 15,44-9-15-15,-34 9-3 16,3-2 2-16,-2 2-4 16,4 0 4-16,2 0-5 15,-4 0-7-15,-1 0-4 16,0 0-2-16,-3 0-2 15,-1 0 1-15,-2 0-2 16,-4 0-2-16,0 0-29 16,0 0-26-16,-2 0-44 15,0 0-107-15,0 0-131 0</inkml:trace>
  <inkml:trace contextRef="#ctx0" brushRef="#br0" timeOffset="-181836.52">9362 2990 103 0,'0'0'64'0,"0"0"-44"0,0 0 49 16,0 0 5-16,0 0-23 16,0 0-23-16,0 0-10 15,0 0 11-15,0 0-2 16,0 0-4-16,0 8-3 15,0 13 12-15,0 3-4 16,0 5-4-16,0 5-7 16,0-3-2-16,0-3-4 15,0-4-11-15,0-5 2 0,0-5-2 16,0-3 2-16,0-5 0 16,0-1-2-16,0-4-17 15,0-1-15-15,0 0-2 16,-2 0-6-16,-3 0-2 15,-4-9-49-15,2-7 5 16,-3-5-20-16,-1-1-18 16</inkml:trace>
  <inkml:trace contextRef="#ctx0" brushRef="#br0" timeOffset="-181741.57">9362 2990 82 0</inkml:trace>
  <inkml:trace contextRef="#ctx0" brushRef="#br0" timeOffset="-181354.4">9362 2990 82 0,'-121'31'47'0,"121"-38"0"0,0 5 6 0,0-3-14 0,0 1 0 16,0 4-12 0,7-2-3-16,-1-1 19 15,4 2-10-15,3-1-26 0,-1 2 1 16,3 0 8-16,3 0 12 16,-3 0-9-16,1 0-15 15,-3 2 1-15,1 11 9 16,-1 0 6-16,0 0-3 15,1 3-12-15,-1 2-1 16,-1-3-2-16,-2 6-2 16,-1-4-1-16,-2 1-1 15,-4 2 2-15,-1 1 0 16,-2-2 1-16,0 2 1 0,0-2 7 16,-10 0 0-1,-3-4 3-15,-3-2 16 0,3-1-28 16,-3-2 14-16,3-1-10 15,2-2 0-15,0 0-4 16,0-2 1-16,2-1 0 16,-3-4-1-16,4 0 0 15,1 0-8-15,1 0 4 16,1 0-3-16,2 0-12 16,1 0-1-16,2 0 6 15,-2 0-16-15,2 0 1 16,-2-2 14-16,0 0-25 15,2-1-62-15,0 3-6 0,0-2-68 16</inkml:trace>
  <inkml:trace contextRef="#ctx0" brushRef="#br0" timeOffset="-180929.76">9569 3116 145 0,'0'0'23'0,"0"0"13"0,0 0 42 15,0 0-18-15,0 0-45 16,9 128 12-16,-9-108 13 16,2-3-21-16,-2 0-6 15,4-9-4-15,-1 3-8 16,-1 0-1-16,3-1 2 15,-3-2-2-15,-2 1 0 16,2-2-21-16,-2-3-29 0,3-2-11 16,-3 1-19-16,2-3-22 15,0 0-34-15</inkml:trace>
  <inkml:trace contextRef="#ctx0" brushRef="#br0" timeOffset="-178838.31">10458 3070 39 0,'0'0'50'0,"0"0"35"0,0 0 2 16,0 0-27-16,0 0-16 16,0 0 1-16,5-4 0 15,-5 4 1-15,0 0-8 16,0-3-8-16,0 3-2 15,0-2-4-15,0 2-9 16,0-2-7-16,0-1-3 16,0-1-5-16,0 2-7 15,-10-3-15-15,2 3-5 0,-3 2 7 16,-1-4 15-16,-1 1 0 16,0 3 3-1,-5 0 0-15,2 0-3 16,1 0-15-16,-4 0 6 0,7 0 7 15,-5 9 6-15,2 2 1 16,1 3 1-16,4 1-1 16,1 6 1-16,3-2 3 15,3 7 3-15,3 0-4 16,0-2 0-16,0 1 12 16,0 2-10-16,7-7-2 15,6 0 2-15,3-3-2 16,-1-3 1-16,5-3-2 15,-2-4 2-15,2-3-4 0,0-4-2 16,-2 0-3 0,2 0-15-16,0 0-12 15,2-6-18-15,-2-8-32 0,1-2 1 16,-2 4 28-16,-1-7 24 16,-2 0-7-16,-5 0 16 15,-2 2-11-15,-5 1 28 16,-2 2 3-16,-2 6 3 15,0 2 10-15,0 6 15 16,0 0-3-16,0 0-2 16,0 0-23-16,-2 0-8 15,-2 0 8-15,0 0 14 16,-1 9-2-16,1 3 13 0,4 7-14 16,0-5 2-16,0 5 1 15,0-3 2-15,0-1-6 16,4-4 1-16,9 0 38 15,-1-2-20-15,3 0 3 16,3-2 16-16,0-3-17 16,2-1-3-16,0-3-1 15,0 0 9-15,0 0-19 16,0 0-8-16,-2-5 0 16,-2-6 0-16,-1 2-1 15,-1-4-6-15,-5-1 3 16,-3-3 2-16,-6 1-4 15,0-3 4-15,0 0-7 0,0-2-2 16,-9 4-13-16,-9-4 13 16,1 6-11-1,-3-1-11-15,-1 6 6 16,4 1 16-16,3 4 2 0,1 5 9 16,1 0 1-16,1 0-8 15,1 0 0-15,0 0-2 16,1 0-5-16,3 0-11 15,0 5-2-15,-2 4-4 16,2 1-4-16,1 4 7 16,-1-1-14-16,4 3-19 15,2-2 4-15,0-6 11 16,0 3 10-16,0-2 13 16,0 1-22-16,4-1-13 15,2-5 5-15,3-1 9 0,1 0 3 16,0-3-4-16,2 0 8 15,-1 0 0-15,0-5-8 16</inkml:trace>
  <inkml:trace contextRef="#ctx0" brushRef="#br0" timeOffset="-177959.79">10821 3099 11 0,'0'0'74'15,"0"0"-27"1,0 0-34-16,0 0-10 16,0 0 0-16,0 0 8 15,2 0 18-15,-2 0 2 0,3 2 13 16,-1 12 13-16,0 3-16 16,3 3-11-16,-5 0 11 15,2-2 0-15,0 0 1 16,0 3-21-16,0-2-4 15,1-2 0-15,-3 4-1 16,0-3 10-16,0 0-18 16,0-5 0-16,0-2 3 15,0-4-5-15,0-3-3 0,0-2-3 16,0 1-1-16,0-3 1 16,0 0 3-16,0 0 6 15,0 0-9-15,0 0-4 16,0-9-39-16,0-6-6 15,0-8 9-15,0-1-13 16,-5-5-60-16,3-3 20 16,0 7-10-16,2 9 38 15,0 1 65-15,0 9 0 16,0 1 15-16,0-2 8 16,0 5-3-16,4 0-9 15,5 1-1-15,0 1-3 16,2 0 0-16,2 0 5 15,-1 0 15-15,1 1 5 0,3 8-16 16,-1-2 11-16,3-3-3 16,-3-4-5-16,6 0 8 15,-3 0-13-15,-1 0-7 16,-1 0-4-16,-3-2-3 16,-4-9-9-16,-2 1-6 15,0-2 1-15,-3-2 1 16,1 1 0-16,-1 0-4 15,-2-5-4-15,2 2-13 16,-2 0 1-16,4 4 14 16,-4 3 0-16,-2 4 19 15,0 5 10-15,0 0 9 0,0 0-18 16,0 5 13 0,0 10 54-16,0 5-16 15,0 0 0-15,0 3 12 16,0-2-12-16,0 3-12 0,0-1-1 15,0 1-15-15,0 0-3 16,0 0 1-16,0-4-13 16,0 0-5-16,0-2 1 15,0-5-2-15,0 0-3 16,0-1 0-16,0-4-2 16,0-1-4-16,2-3-34 15,0 1-21-15,0-5-24 16,-2 0-21-16,3 0 38 15,1 0-19-15,2 0 20 0</inkml:trace>
  <inkml:trace contextRef="#ctx0" brushRef="#br0" timeOffset="-177309.58">11251 3174 31 0,'0'0'98'0,"0"0"-83"16,0 0 22-16,0 0 49 0,0 0-3 15,0 128-31-15,0-111 2 16,0 4-8-16,0-8-10 16,0-2-21-1,0-2-3-15,0-4-10 0,0-3 0 16,0-2-1-16,0 0 2 15,0 0 4-15,0 0-5 16,0 0 10-16,0 0-3 16,0 0-9-16,0-9 0 15,0-9-18-15,0-2 6 16,0-9-17-16,0-5-15 16,0 0 0-16,0 3-17 15,0 8 35-15,0-3 26 0,0 9 5 16,7-1 2-1,2 3-3-15,0 1-1 16,1 3 0-16,2 0 0 0,-1 0-2 16,3 4-1-1,-3 2 3-15,-3 1 7 16,2 2 4-16,-1 2-7 0,-3 0 6 16,3 0 6-16,-2 0-8 15,0 9-1-15,-1 2 0 16,0 3-6-16,-3-2-2 15,1 5 0-15,-4-6 7 16,0 4 7-16,0 1 6 16,0-6-13-16,-2 6 5 15,-9-2-7-15,0-4 5 16,-3 2-12-16,-1-3 11 16,-3-2-9-16,1-1 2 15,1-2-4-15,1-2-18 16,1-2-15-16,3 3-4 0,1-3-7 15,4 0 17-15,1 0-51 16,5 0-47-16,0 0-38 16</inkml:trace>
  <inkml:trace contextRef="#ctx0" brushRef="#br0" timeOffset="-176724.99">11500 3244 59 0,'0'0'52'0,"0"0"30"16,0 0-1-16,0 0-28 16,0 0-6-16,0 0 2 15,10 54-12-15,-4-46-5 16,3-4 8-16,3 1-2 0,3-1 5 16,3-4-11-16,-1 3 2 15,8-3-11-15,0 0-3 16,0 0-9-16,-2-9-6 15,-2-2-2-15,-3 0 0 16,-7-1-1-16,-1 2-3 16,-4-2 3-16,-4 0-2 15,0 0 0-15,-2-4 0 16,0 0-9-16,0-1-6 16,0-4-7-16,-7 4 0 15,-2 1 2-15,-2 2 5 16,-1 4 6-16,0-2 2 15,-1 5-26-15,-4 5 12 0,-3 0-8 16,-1 2 19-16,-2 0-30 16,-4 0-31-16,2 0-41 15,6 9 33-15,-1-2 21 16,9 0 24-16,3-1-12 16,6-2 4-16,2 1 9 15,0 1 13-15</inkml:trace>
  <inkml:trace contextRef="#ctx0" brushRef="#br0" timeOffset="-176144.2">11984 3014 11 0,'0'0'56'16,"0"0"16"-16,0 0-16 15,0 0-39-15,0 0 2 16,0 0 4-16,-60-7-11 15,51 7 11-15,1 7 15 0,2 5-9 16,2 1-3 0,4 0-4-16,0 1-16 15,0 1 3-15,0-2-4 0,0-1 19 16,0-3-10-16,8-1-1 16,2 1 19-16,3 5-5 15,5-1-8-15,0-2 3 16,0 1 7-16,0-2-8 15,-5 1-4-15,-2 1-10 16,-1-3 3-16,-6 0-4 16,-2-3-4-16,-2 0 2 15,0 4 0-15,0-3 1 16,0 1 2-16,0-1-6 0,-2 4 0 16,-9-1 12-16,-5-2-3 15,3 1 5-15,-3-2-15 16,1-3 3-16,-1-2-7 15,3 1-12-15,-1-3-10 16,3 0 4-16,-1 0-18 16,6 0-2-16,-1 0 14 15,3 0-9-15,2 0-13 16,0 0-11-16,2 0 17 16,0 0-29-16,0 0-91 15,0 0 41-15</inkml:trace>
  <inkml:trace contextRef="#ctx0" brushRef="#br0" timeOffset="-175797.41">12205 3032 106 0,'0'0'51'0,"0"0"-8"15,0 0 53-15,0 0-3 0,0 0-40 16,0 0-4-16,0 114-4 16,0-90-11-1,-3 0 2-15,1-1-17 16,0-4-8-16,2 0-6 0,0-5-3 15,-2-2-2-15,2 0 2 16,0-1-2-16,0-5-3 16,0 3-31-16,0-4-27 15,0-1-56-15,0 1-30 16,0-3-2-16</inkml:trace>
  <inkml:trace contextRef="#ctx0" brushRef="#br0" timeOffset="-175173.06">12377 3014 64 0,'0'0'165'15,"0"0"-137"-15,0 0 17 16,0 0 31-16,0 0-18 0,0 0-19 16,55-11-20-16,-44 11-7 15,-2 0 0 1,-2 0-1-16,-5 0 1 0,1 2 0 15,-3 9-5-15,0 5-1 16,0 2 5-16,-5 2 8 16,-6 2-9-16,-5 1 7 15,0 1-13-15,3-2-2 16,-1 3 1-16,4-1 1 16,1-5-4-16,5-4 2 15,4-4-2-15,0-2-2 16,0 0 2-16,0-7 0 15,0 2 2-15,0-2-1 0,0 1 6 16,0-1 10-16,0-2-10 16,8 0 4-16,1 2 11 15,2 1 8-15,3-1 9 16,1 0 1-16,5-2-15 16,-2 0 7-16,2 0-1 15,-6 0-25-15,-1 0-3 16,-5 0-3-16,2 0 0 15,-4 0-2-15,-3 0-13 16,-1 0-8-16,-2 0-10 16,0 0-12-16,0 0-22 15,2 0-23-15,-2 0-42 16,0 0-19-16,0 0-1 16</inkml:trace>
  <inkml:trace contextRef="#ctx0" brushRef="#br0" timeOffset="-174847.68">12296 3182 86 0,'0'0'182'0,"0"0"-155"16,0 0 37-16,0 0 55 15,0 0-43-15,0 0-29 0,87-10-19 16,-67 8-11-16,2 2-10 16,1 0-4-16,-3 0-1 15,-3 0-2-15,-3 0-5 16,-3 0-20-16,3 0-35 15,-3 0-25-15,-1 0-10 0,0 0-108 16</inkml:trace>
  <inkml:trace contextRef="#ctx0" brushRef="#br0" timeOffset="-174476.31">12697 3070 122 0,'0'0'72'16,"0"0"-58"-16,0 0 78 16,0 0 6-16,0 0-3 15,0 0-19-15,4 49-22 16,-4-31 3-16,0 1-19 15,0 5-17-15,0-3-2 16,0 2-1-16,0 1-10 0,0-2-5 16,0 1 1-16,0-3-1 15,0-5-3-15,0-1-2 16,0-3 1-16,0-7-4 16,6 3-20-16,-2-3-20 15,0-1-13-15,3-1-48 16,-1-2-48-16,2 0-33 15</inkml:trace>
  <inkml:trace contextRef="#ctx0" brushRef="#br0" timeOffset="-173956.89">12902 3233 93 0,'0'0'101'15,"0"0"-38"-15,0 0-22 16,0 0-15-16,0 0 12 0,0 0 13 16,9 32 2-16,1-32-5 15,0 0 1-15,3 0-5 16,3 0-7-16,-3 0-14 16,8 0 4-16,-4 0-17 15,1-5-3-15,3-5 6 16,-6 1-5-16,-1 1-6 15,-6 1 3-15,-1-2 11 16,-7 0 10-16,0-3 7 16,0-2-20-16,0-5-13 15,-7 2-5-15,-6 3-13 16,2 3-5-16,-2 5 6 0,-1 1-7 16,1 3 5-16,-6 2-12 15,4 0 6-15,-5 0-4 16,0 4-24-16,2 7-1 15,-2 3-19-15,3 0-64 16,3-2 18-16,3 2 16 16,4-2 19-16</inkml:trace>
  <inkml:trace contextRef="#ctx0" brushRef="#br0" timeOffset="-173214.52">13112 3269 31 0,'0'0'69'0,"0"0"16"16,0 0-38-16,0 0-13 15,0 0-8-15,0 0 12 0,0 10 4 16,0-10 16 0,0 0 0-16,0-9-57 0,0-11-2 15,2-1-8-15,5-3 8 16,-3 1-10-16,4 0-9 15,2 3 8-15,-3 2-1 16,1 5 13-16,-1 4 0 16,-4 4 4-16,1 3 10 15,-4 2 0-15,0 0-5 16,0 0-9-16,0 0-1 16,0 0-5-16,2 0 6 0,0 2 3 15,3 12 11-15,-3-1 11 16,2 3-2-16,1-1-6 15,-1 1-3-15,3 0 3 16,0-1 1-16,1 1-11 16,4-2-2-16,-1-4 0 15,0-1 6-15,5-2-1 16,-3-5 3-16,5 1 16 16,-7-1 33-16,1-2-41 15,-4 0-13-15,-1 0 9 16,-1 0-6-16,-2 0 9 15,2-9-5-15,-2-3-8 16,0 0-4-16,3-2-1 16,-3-7 1-16,3 1-2 15,0-2-1-15,-3-3-9 0,3 2-18 16,-1-2-19 0,-1 5-19-16,4 2-7 15,-2 7-10-15,-3 4-41 0,0 3-32 16,-1 4-46-16</inkml:trace>
  <inkml:trace contextRef="#ctx0" brushRef="#br0" timeOffset="-172839.42">13519 3056 19 0,'0'0'31'16,"0"0"23"-16,0 0 1 0,0 0-4 15,0 0-23-15,0 0 1 16,-49 126 2-16,49-112 8 16,0 0 31-16,0 0-5 15,0-4-29-15,0 4-15 16,0-2-1-16,0-3-8 15,0-1-7-15,5-1 9 16,4 0 7-16,2 0 13 16,0-1-7-16,2-2 4 15,0-2-21-15,6 1-7 0,-3-3 17 16,1 0-14 0,1 0-6-16,-3 0 0 15,-1 0-11-15,1 0-17 0,-1 0-1 16,-5 0-15-16,-1 0-13 15,-5 0-69-15,-3 0 14 16,0 0-9-16,0 0-83 16</inkml:trace>
  <inkml:trace contextRef="#ctx0" brushRef="#br0" timeOffset="-172506.18">13519 3177 187 0,'0'0'56'15,"0"0"-29"-15,0 0 63 16,0 0-30-16,0 0-24 16,0 0-19-16,94-16-12 15,-83 16-3-15,-2 0 5 16,0 0-2-16,-5 0-5 0,-2 0 0 16,-2 0-30-16,0 0-41 15,0 0-40-15,0 0-52 16</inkml:trace>
  <inkml:trace contextRef="#ctx0" brushRef="#br0" timeOffset="-172300.34">13519 3177 298 0</inkml:trace>
  <inkml:trace contextRef="#ctx0" brushRef="#br0" timeOffset="-172056.61">13519 3177 298 0,'-24'-114'62'0,"26"110"-24"16,7-1 57-16,0 3-46 0,2-3-18 0,1 3-11 0,1 2-6 15,0 0 3-15,0 0 15 16,3 0 2-16,2 0-17 16,-5 0-12-16,3 0 1 15,-5 0-1-15,-2 0-4 16,0 0 0-16,-3 0 0 16,-4 0 0-16,1 0-1 15,-3 0-2-15,0 0-11 0,0 0-10 16,0 0-4-16,0 0-8 15,0 0-17-15,0 0-14 16,0 0-13-16,0 0-37 16,0 2-106-16</inkml:trace>
  <inkml:trace contextRef="#ctx0" brushRef="#br0" timeOffset="-169000.58">14702 2963 74 0,'0'0'44'0,"0"0"20"0,0 0 10 16,0 0-24-16,0 0-19 16,0 0 3-16,0 0 4 15,10 0 2-15,-8 0 6 16,-2 0-6-16,0 0-10 16,2 0-7-16,-2 0 2 15,2 0-2-15,-2-2-6 16,2 2-4-16,-2-3-1 15,3-2-5-15,-3 4-5 16,2-1 1-16,-2 0-1 16,2-3-1-16,-2 0 0 15,0 0-1-15,0-1 1 16,0 4 0-16,0-2-1 0,0 0 0 16,0-3-3-16,0 0-6 15,0 2 2-15,-2-2-4 16,-3 1 11-1,1 3-3-15,2-1-2 0,-2 4 4 16,1 0 0-16,0-1-5 16,-3 1-8-16,-1 0-16 15,-1 0 4-15,-4 0 13 16,-1 0 13-16,2 0-5 16,-3 0 5-16,-1 0 1 0,-1 0 4 15,1 4-4 1,1 2-1-16,1-2 4 15,1 3-4-15,4 0 0 16,-1 0 0-16,3-1 0 0,-2 3 4 16,4 2-2-16,0 1-2 15,-1 5 3-15,-1 4 1 16,-1-4-1-16,2 1 1 16,1 2-1-1,2-2-3-15,2 2 0 0,0 0 0 16,0 0 0-16,0 3 14 15,0-2-7-15,0-2 4 16,2-2-8-16,7-1-2 16,2-3 5-16,-2 1 7 15,3-5 9-15,0 0-5 16,-1-7 10-16,5-1-7 16,2-1 0-16,0 0-4 0,0 0-3 15,-5 0-5 1,0 0-8-16,-3-5 6 0,-2 0-4 15,-4 3-1 1,1-3 2-16,-1 2 0 0,-1 2 1 16,-1-2-4-16,1 1 6 15,-3 2-3-15,0 0 0 16,0 0-3-16,0 0-8 16,0 0-23-16,0 0-14 15,0 0-12-15,0 0-28 0,0 0-56 16,0 0-103-16</inkml:trace>
  <inkml:trace contextRef="#ctx0" brushRef="#br0" timeOffset="-168027.84">14785 3156 91 0,'0'0'64'16,"0"0"-24"-16,0 0 39 0,0 0-4 15,0 0-18-15,0 0-3 16,47-24-6-16,-38 22 0 16,-1-3-1-16,1 3-6 15,-2 0-5-15,-2 2-12 16,-1 0-10-16,0 0-8 15,3 0-3-15,3 0 4 16,-2 0-2-16,1 0 2 0,-5 6 2 16,0 4-9-1,-4-1-1-15,4 1 1 16,-4 6 1-16,0-2-1 16,0-1 0-16,0 5-3 0,-10-1 3 15,-3 2 3-15,-1 1 4 16,1-5 4-16,0-1-11 15,1-1 0-15,2-2 2 16,1-2 0-16,-1 0 1 16,6-3-3-16,-2-1 3 15,3-1-1-15,3-4-2 16,0 3-2-16,0-1-1 16,0 2-6-16,0 1-1 15,0 2 4-15,0 0 6 0,9-4 0 16,0 2 9-16,2-3-1 15,5 3-2-15,0-3-1 16,1 0 3-16,1-2 6 16,3 3-6-16,-4-3 6 15,-1 2-8-15,-1-2-4 16,-3 0-2-16,-1 2 1 16,-1-2-1-16,2 0 0 15,-3 0 1-15,-1 0 0 16,4 0 1-16,-5 0 1 15,-1 0-2-15,-2 0 1 16,-4 0-2-16,0 0 2 16,0 0 0-16,0 0-2 15,0 0-10-15,0 0 0 16,0 0-8-16,0 0-16 0,0 0-30 16,0 0-53-16,0 0-95 15</inkml:trace>
  <inkml:trace contextRef="#ctx0" brushRef="#br0" timeOffset="-153426.32">2967 15881 186 0</inkml:trace>
  <inkml:trace contextRef="#ctx0" brushRef="#br0" timeOffset="-136977.47">2568 15790 154 0,'0'0'135'0,"0"0"-93"15,0 0 77-15,0 0-66 16,0 0-44-16,0 0 5 16,0 0 13-16,5-4 0 15,-5 4 3-15,0 0 6 16,0 0-8-16,0 0-1 16,0-5 1-16,0 5-10 15,0 0-10-15,3 0-5 16,-3-2 1-16,0-1-1 15,0 1 0-15,0-2-3 0,0-5-7 16,0 0 2-16,0 2-4 16,-6-4-13-1,-2 7 14-15,-1-1 7 16,0 5 0-16,-5-4-26 0,-5 4 18 16,1 0-6-16,-3 0 0 15,2 0 7-15,3 0 3 16,-1 0-4-16,-2 4-35 15,3 7 41-15,1 1 3 16,-1 1-24-16,3-2 24 16,-2 3 2-16,3 1-1 15,2-2-1-15,-2 8 1 0,3-6 0 16,3-2 1 0,-1 5 3-16,5 0 0 0,0-2 1 15,-1-1-4-15,3 1-2 16,0 1 2-16,0-8 1 15,0 8-3-15,0-9 3 16,0 3 1-16,7-2-4 16,0 3-1-16,-1-8-1 15,3 2 1-15,3-3 1 16,-2-1-6-16,6 2 3 16,-1-4 0-16,4 0 1 15,-2 0-3-15,1 0 2 16,3 0-13-16,-4-4-22 0,3-7-14 15,5 2-26 1,-3-5 21-16,-2 1 31 0,-2 0 8 16,-7 1 13-16,0 3 4 15,-2-3 1-15,-4 5 1 16,-1 2 2-16,-4 5-2 16,0-5 1-16,0 5 3 15,2 0-4-15,-2 0-1 16,0 0-7-16,0 0-6 15,0 0-8-15,0 0 2 16,0 5 19-16,0 2 14 16,0 6 14-16,2-4-13 15,3 0-8-15,-1 3 2 16,2-4-5-16,4-2-1 0,-1-1 1 16,-1 0 9-1,4-3 4-15,-1-2 19 0,3 0-2 16,-1 0-4-16,2 0 1 15,-1 0-12-15,-1-5-4 16,1-6 4-16,1 1-8 16,-4-9-4-16,0 3-4 15,-2 1 1-15,-5-1 0 16,-4 2 0-16,0 4 13 16,0-6-9-16,0 8-1 15,0-6 2-15,-8 7 5 16,-5-4-13-16,1 3-1 15,-1 3-6-15,2-2-3 16,-1 7 1-16,-1 0 5 16,-3 0-7-16,1 0-1 0,-3 13-55 15,3 1 13-15,3-1 7 16,3-1 31-16,3-4 5 16,4 3 7-16,2-6-1 15,0 0-9-15,0 0-18 16,0 1-14-16,0 2 6 15,6-6-11-15,3 1-18 16,3-3-26-16</inkml:trace>
  <inkml:trace contextRef="#ctx0" brushRef="#br0" timeOffset="-136268.82">2852 15841 10 0,'0'0'58'15,"0"0"23"-15,0 0 0 16,0 0-40-16,0 0 6 16,0 0 18-16,2 105-2 15,-2-92-6-15,0-4-9 16,0-5-37-16,0-2-1 0,0-2-3 15,0 0 0-15,0 0 8 16,0 0 14-16,0 0-6 16,0-6-23-16,0-9-21 15,0-4-14-15,0 4 23 16,0-5-27-16,4 0 15 16,1 4-10-16,1 3-4 15,1 4 20-15,-2 3-8 16,1-3 15-16,-1 4 8 15,1 5-5-15,-2 0-11 16,1 0 16-16,0 0-2 16,-1 0-6-16,1 0-4 15,-1 2 9-15,2 5 6 16,1 2 3-16,-2 2 1 0,0-2 0 16,-1 0 4-16,0 2 8 15,3 0 5-15,-3 3-4 16,3 1 7-16,0-4-13 15,-3-2-1-15,3 3-4 16,-3-4 8-16,2-4-5 16,0 1 1-16,-4-5 14 15,0 0-3-15,2 0 1 16,1 0-12-16,1 0 3 16,2 0 19-16,2-5-8 15,-1-5-15-15,3-4-7 16,-4-2-2-16,-1 3 0 15,-3-3-2-15,0 3-3 16,-1 0 2-16,-3 4 3 0,0 0 1 16,0 0 1-1,0 3-2-15,0-8-11 0,0 7-21 16,2-6-35-16,1 4-32 16,1 3 15-16,1-1-14 15,-1 2-36-15</inkml:trace>
  <inkml:trace contextRef="#ctx0" brushRef="#br0" timeOffset="-135453.76">3190 15854 59 0,'0'0'79'16,"0"0"-7"-16,0 0-28 0,0 0 14 16,0 0 4-16,0 0-44 15,0 109 5-15,0-104-9 16,0-1-8-16,0-2 0 15,0-2 0-15,0 0-3 0,0 0 2 16,0 0-5-16,0 0-8 16,0 0-26-16,0 0 6 15,0-2-6-15,0-7-11 16,0-1 20-16,0-4-2 16,0-2-1-16,0-1 8 15,0-4-7-15,0-1-10 16,0 2 1-16,0 3 0 15,0 1 29-15,0 3 7 16,0 2 1-16,0-1 1 16,0 3 0-16,0 5 8 15,0-2 21-15,5 1-3 0,-1 0-3 16,3 1-1 0,-3 4 4-16,0 0 13 0,2 0-16 15,-2 0 1-15,2 0 12 16,1 0-6-16,1 0-1 15,2 0 5-15,-1 0-1 16,1 4-6-16,2 8 0 16,-1 1-7-16,0-4-10 15,-4 2 8-15,2 0 13 16,-1 2-14-16,-1-1-1 16,0 1-9-16,-4-2-4 15,-1 2 1-15,0 3 1 16,-2-7 1-16,0 4 5 15,0 1 6-15,0-1-5 16,-7-2 1-16,-4 3-3 16,-2 1-2-16,-3-6-7 0,3 4 1 15,-1-4-3-15,1 0-1 16,0-2-2-16,1 2-1 16,3-9-2-16,5 5-3 15,0-5-6-15,2 0-4 16,2 0 0-16,0 0-16 15,0 0-11-15,0 0 2 16,0 0-41-16,0 0-25 16,0 0-19-16,0-5-9 15</inkml:trace>
  <inkml:trace contextRef="#ctx0" brushRef="#br0" timeOffset="-134911.18">3449 15835 5 0,'0'0'36'0,"0"0"30"16,0 0 8-16,0 0-23 0,0 0-1 16,0 0 5-16,-23 80-14 15,23-72 15-15,-2 3-16 16,2-1-2-16,0-1-8 16,0 1-4-16,0-1-2 15,0 3-13-15,0-6-5 16,0 3 5-16,0 0 7 15,0-4 1-15,0-3-7 16,0 0 5-16,0-2-2 16,2 3-13-16,2 1 4 15,4-4 3-15,0 5 14 16,1-5-6-16,3 0-2 0,-1 0-1 16,2 0 3-16,3 0-8 15,-3 0-1-15,5 0 0 16,-3-5-6-1,1 1-2-15,-1-3 0 0,-1 2-7 16,-3 0-24-16,1-1 3 16,-2 2-3-16,-1 1-34 15,1 2-23-15,-6-4-10 16,0 1-17-16,-4 1 1 16,0 3-5-16</inkml:trace>
  <inkml:trace contextRef="#ctx0" brushRef="#br0" timeOffset="-134481.89">3451 15899 6 0,'0'0'47'15,"0"0"32"-15,0 0 2 16,0 0-6-16,0 0 6 0,0 0-20 15,16-9 9-15,-5 7-12 16,2-1-15-16,3-1-3 16,-1 2-6-16,-1 2-13 15,-1-4-11-15,1 4-8 16,-4 0-1-16,-1-5-1 16,3 5 0-16,-2-2-2 0,-1 2-27 15,1-2-17 1,-4-1-18-16,-2 1-50 15,-1 0-29-15,-3-3-26 16</inkml:trace>
  <inkml:trace contextRef="#ctx0" brushRef="#br0" timeOffset="-134104.06">3478 15772 14 0,'0'0'75'0,"0"0"-26"15,0 0-11-15,0 0 3 0,0 0-4 16,0 0-3-16,46-24-8 16,-32 21-6-16,-1-1 2 15,1-1 0-15,1 3-15 16,1 2-4-16,1-2-3 16,1 2-5-16,1 0-19 15,-2-2-15-15,1-1-5 16,-1 3-9-16,2-2-26 15,-2 2-47-15</inkml:trace>
  <inkml:trace contextRef="#ctx0" brushRef="#br0" timeOffset="-133341.49">3825 15841 26 0,'0'0'44'0,"0"0"33"16,0 0-5-16,0 0-8 0,0 0-10 15,0 0 7-15,-9 110-6 16,7-102-8-16,2-8-23 16,0 0-21-16,0 0 11 15,0 0 8-15,0 0 5 16,-2 0-14-16,0-6-13 16,2-3-3-16,-2-7-4 15,2 3-23-15,0-8 19 16,0 2-13-16,0-6-29 15,0-2-31-15,8 3-28 16,1 4 34-16,-3 6 57 16,0 6 21-16,-6 6 4 0,2 2-4 15,-2 0-3-15,0 0 2 16,0 0-5-16,2 0-1 16,-2 2 7-16,0 6 13 15,0 1 0-15,0 7 4 16,0-1 1-16,0 3 15 15,0 9 12-15,0-7 8 16,0 0-12-16,0 0 4 16,0-5-2-16,4-1-5 0,3-4-11 15,-1-6-3 1,4 2-9-16,-4-6 1 0,3 4 3 16,0-4-2-16,0 0 16 15,0 0-10-15,2 0 2 16,-2 0-10-16,0 0-3 15,2-4-7-15,-5-4 2 16,4-4 2-16,-2 1 1 16,1-7-4-16,1-2-1 15,-4 5-4-15,0-6-1 16,-3 8 0-16,-1-2-3 16,0 3-10-16,-2-5-4 15,2 6-6-15,0 1-12 16,-2 4-24-16,0-5-11 15,0 4-35-15,0 0-33 16,2 7 16-16,4-4-25 16</inkml:trace>
  <inkml:trace contextRef="#ctx0" brushRef="#br0" timeOffset="-132767.57">4324 15682 125 0,'0'0'22'0,"0"0"-2"0,0 0 42 15,0 0-50-15,0 0-5 16,0 0-3-16,-125 28 5 16,110-11 18-16,1-3 17 15,5 2-16-15,1-3 9 16,6-4 14-16,-3 2-13 16,5-4-15-16,0 6 6 15,0-7-6-15,0 4-5 16,0-1-10-16,0-1 6 0,0 3-7 15,9-4 10 1,2 2 0-16,5 0-9 16,-3-5-3-16,1 3 9 0,-4-3-1 15,1 1-1-15,-3 2-10 16,-2 2 9 0,1-5-7-16,-3 5 2 0,0 2-4 15,-2-4 2-15,-2 1-1 16,0 1 15-16,0 2-5 15,-8 4-1-15,-9-7-4 16,-4 3-5 0,3-6-3-16,-2 2-4 0,7-3-1 15,0-4-8-15,1 0-9 16,3 0-27-16,3 0-10 16,1 0-64-16,5-11-44 0,0 1-37 15</inkml:trace>
  <inkml:trace contextRef="#ctx0" brushRef="#br0" timeOffset="-132113.58">4346 16020 78 0,'0'0'33'16,"0"0"-10"-16,0 0 66 15,0 0-32-15,0 0-17 16,0 0-10-16,16 0-2 15,-9-10-12-15,-1-1 0 16,5-4 0-16,-1-1-10 16,-2-3-4-16,3-5-2 15,-1 3 0-15,-2-4-10 16,3 5-1-16,-1-4 2 16,1 3 8-16,-5 4 1 0,3-1 1 15,-2 4-1 1,0-1-1-16,-1 1 1 0,1 3 0 15,-3 7 0-15,-4 0 0 16,3 4-3-16,-3 0-3 16,0 0 4-16,0 0 1 15,0 0-6-15,0 0 7 16,0 0 6-16,2 4 30 16,0 2 10-16,0 8-16 15,1-3 13-15,-1 2-8 16,0 8-11-16,-2-3-1 0,2 4 0 15,-2 2-6 1,0-6-9-16,0 2-2 16,0 1 1-16,0-5-5 0,2 3 0 15,0-4 0-15,1-2-2 16,-3 4-1-16,2-9-6 16,-2-2-22-16,0 1-18 15,0-4-10-15,0 1-108 16,0-4-28-16,0 3 14 15</inkml:trace>
  <inkml:trace contextRef="#ctx0" brushRef="#br0" timeOffset="-131830.32">4417 15989 89 0,'0'0'167'16,"0"0"-156"-16,0 0 54 0,0 0 22 15,0 0-20-15,0 0-12 16,12-15-8-16,-3 11-11 16,-1 2-12-16,4 2-14 15,-3-5-9-15,2 5-1 16,2-4 0-16,0 4-24 15,-1-5-21-15,3 4-21 16,1-6-63-16,2 0-4 16,0-4-7-16</inkml:trace>
  <inkml:trace contextRef="#ctx0" brushRef="#br0" timeOffset="-131042.96">4701 15861 75 0,'0'0'25'0,"0"0"59"0,0 0 20 15,0 0-48-15,0 0-10 16,0 0-8 0,0 58-7-16,0-47-2 0,0 3 2 15,0-5-4 1,0 1-5-16,0-5-1 0,0-3 4 15,0-2-8-15,0 2 0 16,0-2-10-16,0 0 0 16,0 0 1-16,0 0 4 15,0 0-2-15,0 0-2 16,0 0-6-16,0 0-2 16,0-2-6-16,0-9-4 15,0 1-20-15,0-7 18 16,0 0-3-16,0-10-15 0,4 0-7 15,1 1-33-15,1-4 7 16,-4 4 6 0,0 8 42-16,3 7 15 0,-5 2 0 15,0 9 2 1,0 0 7-16,0 0-2 0,0 0-5 16,0 0 0-16,3 0 8 15,-3 0-9-15,0 0-1 16,2 0 17-16,0 0 12 15,-2 0 2-15,2 4-3 16,3 6-4-16,-3 0-11 16,2-3 4-16,1 7-6 15,-1-5-1-15,1 6 2 16,2-4 0-16,-1 4 1 0,3 3-9 16,-3-4 3-1,4 1 5-15,-4-4-3 0,1-1 5 16,-3-5 7-16,0 1-3 15,2-6-2-15,-6 0 5 16,4 0-4-16,-2 0-5 16,0 0 10-16,3 0-4 15,-3 0 8-15,0 0-10 16,2 0 8-16,-2 0-5 16,1 0 0-16,4-14-4 15,-1 1-2-15,1-5-7 16,-1-2-2-16,2 5-4 15,-4-6-1-15,3 6-3 0,-3 6-6 16,-2 5 3 0,0-1-14-16,-2 3-19 15,2-1-17-15,-2 3-27 0,5 0-37 16,0-2-34-16,-1 2-27 16</inkml:trace>
  <inkml:trace contextRef="#ctx0" brushRef="#br0" timeOffset="-111402.33">5071 15727 5 0,'0'0'75'0,"0"0"-25"15,0 0 14-15,0 0-20 16,0 0-18-16,0 0-7 16,0 0-1-16,0 0 9 15,0 0 27-15,0 0-2 0,0 0-7 16,0 0-6 0,0 0 2-16,0 0-5 0,0 0-3 15,0 0-3-15,-2 0-8 16,2 0-12-16,-2 0-6 15,-2 0-3-15,4 0 12 16,0 0-2-16,0 0-8 16,0 0 1-16,0 0 0 15,0 5 0-15,0-1 1 16,0 1 1-16,0 2-1 16,0 0-1-16,0-1-1 15,0 3 1-15,0 0-2 16,-2 2-2-16,2-2 1 15,-2 2-1-15,0 2 0 0,2 5 1 16,-2-5 3-16,2 1-2 16,-2-3 0-16,2-5 1 15,-2 3-1-15,2-4 3 16,-3 0-3-16,1 0 0 16,2 1-1-16,0-2-1 15,0 0 0-15,0 1 4 16,-2-1-3-16,2-2 0 15,0 3 0-15,0-5-1 16,0 0 1-16,0 5 0 16,0-5-1-16,0 0 1 15,0 0-1-15,0 0-10 16,0 0-14-16,0 0-15 0,0 0-29 16,0 0-33-16,0 0-112 15</inkml:trace>
  <inkml:trace contextRef="#ctx0" brushRef="#br0" timeOffset="-110508.52">5040 15725 125 0,'0'0'18'16,"0"0"1"-16,0 0 58 15,0 0-18-15,0 0-36 16,0 0 14-16,2-4 0 16,-2 4-6-16,0 0 4 15,2 0-5-15,-2 0-9 0,0 0-8 16,0 0 0-16,0 0-4 16,0 0-1-16,0 0-2 15,2 0-1 1,0 0-2-16,3 0 1 0,1 0 2 15,4 0 7-15,-2 0 4 16,3 0-1-16,-1 0 0 16,1 0-9-16,-1 0-2 15,0 0 2-15,-1 0 0 16,-1 0 12-16,-1 0-8 16,2 0 1-16,-2 0 1 15,1 4-3-15,1 3-5 16,1 2 0-16,-2-2-5 0,1 4 0 15,-3 0 0 1,0-2 2-16,0 2 2 0,-2-4-4 16,1 1-1-16,-3 1-2 15,-2 0 1-15,0-2-6 16,0 4 8 0,0 2 8-16,0-4-4 0,0 3 6 15,0-6-3-15,0 3-2 16,-2 2 2-16,-7-2-3 15,-3 0 1-15,2 0 2 16,-1 2-4-16,-1-6-1 16,1 2-2-16,3-5-3 15,1 4 3-15,-2-6 4 16,-2 0 3-16,-3 0 3 0,1 0-2 16,-2 0-5-16,-1 0-1 15,5 0 2-15,-3-5 0 16,3 4-4-16,5-1 7 15,-4 0-6-15,6 2 1 16,0 0-2-16,-1 0 1 16,3 0-1-16,0-3-1 15,0 3 1-15,2 0-1 16,0 0-13-16,0 0-14 16,0-2-22-16,0 2-39 15,0 0-47-15,4-5-70 0,7 5 71 16</inkml:trace>
  <inkml:trace contextRef="#ctx0" brushRef="#br0" timeOffset="-107212.03">5661 15721 12 0,'0'0'6'0,"0"0"36"15,0 0 53-15,0 0-32 16,0 0-21-16,0 0 10 16,-8-16-8-16,4 16-3 15,2 0-11-15,0-4-20 16,-2 4-10-16,-1 0-3 16,-1 0-3-16,-3-5 8 15,-2 5-6-15,0-2 4 16,-1 2 0-16,1 0-2 0,0 0 2 15,0 0 2-15,-2 0 1 16,4 0-3-16,-3 0-2 16,6 0 2-16,-3 0-1 15,0 0-2-15,2 11 2 16,-1-4-1-16,-1 6 1 16,1-2-2-16,0 3 3 15,1 1-1-15,1 1 1 16,2-2 1-16,-2 1-1 15,6-6 1-15,0 2-1 0,0 0 9 16,0 2-3-16,0-1 1 16,2 1 30-16,10 2-24 15,-3-5 1-15,3 1-10 16,-4-3-4-16,3 1-2 16,1 3 2-16,-1-5 3 15,-1 1 0-15,2-4-2 16,-3-4 0-16,2 5 0 15,0-5 1-15,2 0 3 16,3 0 2-16,-1 0-3 16,4 0-1-16,-2 0-3 15,-1-5 0-15,-1-4 1 16,-1 4-1-16,-3 0 0 16,-3-5 0-16,-3 6 0 15,2-3 0-15,-5 3 0 0,1-5 4 16,-1 0-3-1,-2-2 0-15,0 2-1 0,2-4 0 16,-2 4 2 0,0-5-2-16,0 4 1 0,0-4 0 15,0 3 0-15,0 0-1 16,0 2 0-16,0-2 0 16,0 4-3-16,-2-4 3 15,-3 2-3-15,3-2 3 16,-2 2 0-16,1 2 3 15,-2-1-3-15,3 1 3 16,-2 2-3-16,0 1-1 16,-3-7 1-16,1 7-4 15,0-1-2-15,0 1 4 0,0 4-7 16,-3 0 6 0,-1 0 0-16,-3 0 2 0,-3 0-23 15,-1 0-9-15,-1 9-9 16,3 1-15-16,-1 2 21 15,0 5-1-15,3-1-28 16,0-2-21-16,2 3-46 16</inkml:trace>
  <inkml:trace contextRef="#ctx0" brushRef="#br0" timeOffset="-105774.07">6924 15598 93 0,'0'0'58'15,"0"0"-4"-15,0 0 40 0,0 0 3 16,0 0-46 0,0 0-19-16,0-6 5 0,0 6 0 15,0 0-3-15,0-5-10 16,0 3-4-1,0-3-1-15,0 5 11 16,0 0-6-16,0-2-9 0,0 0 0 16,0-1 3-16,0 1-16 15,0 2 1-15,0-4-2 16,-2-2-1-16,-2 1 0 16,-3 0-2-16,2 1-1 15,-1 4-16-15,-1 0 11 16,-1 0 6-16,-4 0-1 15,-1 0 1-15,-5 0 0 16,3 0 0-16,-1 0-2 16,0 0 4-16,3 7 3 0,2 2-3 15,-1-1 0 1,1-3 0-16,0 6-3 0,2-1 3 16,-6 0 0-16,4 3 1 15,-3 4-1-15,1-7 2 16,3 5-2-16,4 4 0 15,-1-6 0-15,1 3 2 16,2-1 0-16,-2-6-2 16,2 2 1-16,2 3 6 15,-2 1-6-15,4 1 4 16,0-5 0-16,0 2 2 16,0-4-1-16,0 3-3 15,0-6-2-15,0 3-1 16,0 0 0-16,0-2 4 0,4 2 3 15,2-5-5 1,0 2 6-16,0-1-4 16,1-1-2-16,-1 3 3 0,2-4 1 15,0 2 3-15,1 1 9 16,2-2 1-16,-2-4-6 16,2 4-2-16,-2-4-2 15,2 2-5-15,-2 1-1 16,2-1-1-16,3 0 0 15,-6-2-2-15,1 2 0 16,1-2 1-16,-2 5-1 16,1-5 0-16,0 0-3 15,0 0-23-15,2 0-12 0,1 0-21 16,1 0-48-16,-3 0-36 16,0 0-63-16,-1 0-53 15</inkml:trace>
  <inkml:trace contextRef="#ctx0" brushRef="#br0" timeOffset="-104654.46">7043 15850 274 0,'0'0'38'0,"0"0"-18"15,0 0 77-15,0 0 1 16,0 0-63-16,0 0-11 16,0 0 7-16,15-15 15 15,-9 10-10-15,0 5-10 16,-2 0-3-16,0 0-8 16,1 0-2-16,-1 0-8 15,0 0 0-15,3 0-2 0,-2 0 2 16,-1 0-4-16,1 0 0 15,-3 0-1-15,2 0 0 16,-4 6-3-16,2 1-6 16,-2 0 9-16,0-3-9 15,0 5-4-15,0 3 13 16,0 1 3-16,0 0 8 16,-6 1-7-16,-3 1 0 15,-3-1 1-15,6-5-5 16,-1 1-3-16,3-5 3 15,0 1 0-15,2 4 0 16,-2-5 0-16,0-5 1 16,2 4-1-16,0 0 1 15,2 2-1-15,-2-1 0 0,2-3 1 16,0 3-1-16,-2-3 3 16,2 1-3-16,0 1 0 15,0 1 0-15,-3-1 0 16,3-4 0-16,0 4 1 15,0-2-1-15,0-2 1 16,0 0-1-16,0 0 0 16,0 0 0-16,0 0-1 15,0 0 1-15,0 0 0 16,0 0 0-16,0 0-2 16,0 0 2-16,0 0 0 15,0 0 2-15,3 0 5 16,1 0 4-16,2 3 8 15,2-1-9-15,-2 2 0 16,3-4-3-16,-3 0-3 16,2 5 1-16,0-5 1 15,-1 0 1-15,-1 0-2 0,4 0-1 16,-4 0 0-16,1 0-4 16,2 0 2-16,0 0 0 15,0 0-2-15,-3 0 3 16,1 0-3-16,-3 0 0 15,-1 0 0-15,-1 0 1 16,0 0-1-16,-2 0 0 16,3 0-2-16,-3 0 1 15,2 0-2-15,0 0-26 16,2 0-38-16,1 0-66 16,-3 0-91-16,-2 0-210 15</inkml:trace>
  <inkml:trace contextRef="#ctx0" brushRef="#br0" timeOffset="-99039.77">7789 15705 29 0,'0'0'27'0,"0"0"-24"0,0 0 38 16,0 0-18-16,0 0-3 15,0 0 12-15,0 0 4 16,-33 3-2-16,24 4-6 16,4-1 4-16,-2 0-6 15,1 1 6-15,1 4 1 16,-3 1-1-16,0 1-12 15,2 3 13-15,-1-1-13 16,3 3-5-16,2-1-2 16,2 1 3-16,0-2-7 15,0-1-2-15,0-1 12 16,0-3-6-16,6 2-6 0,3-4 1 16,5-2 0-16,1 3 5 15,1-6-6-15,-1 2 5 16,1-6-10-16,4 0 15 15,-4 0 10-15,1 0-5 16,-1 0-13-16,-1 0-4 16,1-6 2-16,-3-8 16 15,1-2-10-15,-5 2-7 16,-3-1 3-16,-1 0-4 16,-5-1-1-16,0-2 1 0,0-1-5 15,0 3-9 1,0-4 4-16,-3 0 2 0,-10 0-13 15,5 2 9 1,-6 7-1-16,1-2-1 0,-1 6-5 16,1 2 13-16,-1 5 1 15,1 0-5-15,-5 0-9 16,1 0-3-16,-1 5-39 16,2-1 29-16,5 1 9 15,2 0 5-15,3 1 7 16,1-2-13-16,-1 5 4 15,-2 2-29-15,4 1-16 16,0 1 6-16,2-7-15 16,2 8 7-16,0-5-15 15,0 2-28-15</inkml:trace>
  <inkml:trace contextRef="#ctx0" brushRef="#br0" timeOffset="-98587.6">8109 15717 113 0,'0'0'1'0,"0"0"8"16,0 0 43-16,0 0-9 16,0 0-11-16,0 0-6 15,2 53 16-15,-2-37 3 16,0-3 0-16,0 4 2 15,0 2-17-15,0 0 10 16,0 2-5-16,0-2-12 16,0-4-12-16,0-5 5 0,0 3-1 15,-4-1-2-15,2-5-6 16,2-4-2-16,-2 2-4 16,2-5 1-16,0 4-2 15,0-4 0-15,0 0-15 16,0 0-10-16,-2 0-25 15,2 0-43-15,0 0-19 16,-5 0-13-16,3 0-46 16</inkml:trace>
  <inkml:trace contextRef="#ctx0" brushRef="#br0" timeOffset="-98303.66">7967 15770 63 0,'0'0'12'0,"0"0"49"0,0 0 17 16,0 0-16-16,0 0-27 16,0 0-21-16,121-25-5 15,-100 21 0-15,4-1 3 16,-5 1-7-16,0 2 1 15,-2-3-2-15,-2 1-3 16,-1 0-1-16,1-1 0 16,-5 1-16-16,0 1-25 0,-5 3-21 15,2 0-45-15</inkml:trace>
  <inkml:trace contextRef="#ctx0" brushRef="#br0" timeOffset="-97886.1">8319 15708 51 0,'0'0'55'0,"0"0"-4"15,0 0-15-15,0 0 4 0,0 0-13 16,0 0 1 0,0 33-5-16,0-26 6 0,0 2 1 15,0 4 6-15,0 3 0 16,0 2-6-16,0 1 17 16,0 1-4-16,-4 0-18 15,-1 0-2-15,1-2-1 0,2-4-10 16,0-1-3-1,2-2-2-15,0-1-7 0,0-5 5 16,0 0-3-16,0-1 0 16,0 1-1-16,0-5-2 15,0 0-3-15,0 0-31 16,0 0-15-16,0 0-31 16,0 0-39-16,0 0 5 15,0 0-8-15</inkml:trace>
  <inkml:trace contextRef="#ctx0" brushRef="#br0" timeOffset="-97443.78">8232 15776 75 0,'0'0'14'0,"0"0"-3"16,0 0 55-16,0 0-20 15,0 0-34-15,0 0 15 16,0-6 23-16,10 6-1 16,0-5 4-16,3 5-15 15,5-6-9-15,3 2 1 0,0-6-11 16,4 6-4-16,2-10-8 16,-2 8 1-16,-3-3-8 15,0 2 3-15,-2 3-2 16,-5-1-1-16,-1 5-7 15,-3-2-36-15,-1 2-26 16,-4 0-18-16,1 0-37 16,-3 0-81-16</inkml:trace>
  <inkml:trace contextRef="#ctx0" brushRef="#br0" timeOffset="-96929.74">8624 15694 50 0,'0'0'1'0,"0"0"49"15,0 0 35-15,0 0-21 16,0 0-21-16,0 0-5 15,-10 85 3-15,2-72-5 16,2 5-5-16,-3-2 2 0,0 1-6 16,2 1 0-1,0 0-2-15,3-3-13 16,0-3-1-16,-1 1-2 0,3-2 0 16,2-2-1-1,0 1 0-15,0-5-1 0,0 0 0 16,0-1-4-16,0-4 4 15,0 5-7-15,0-5 2 16,0 2-2-16,7 0 5 16,1 0 1-16,-1 1 4 15,5 0 7-15,-2-3-3 16,4 4-10-16,-1-4-4 0,3 0 2 16,-1 0-2-1,4 0 0-15,-4 0 7 16,3 0-7-16,-5-7-2 0,1-2-28 15,-5 9-15-15,-3-5-8 16,-4 5-5-16,-2 0-19 16,0 0 7-16,0 0 17 15,0 0-35-15,-2 0-78 16</inkml:trace>
  <inkml:trace contextRef="#ctx0" brushRef="#br0" timeOffset="-96553.26">8497 15888 59 0,'0'0'2'0,"0"0"48"0,0 0 32 15,0 0-36 1,0 0-16-16,0 0 19 0,50-18 2 16,-37 16-6-1,2-3-3-15,1 3-12 0,-3 0-10 16,1 2-14-1,-3-5-5-15,0 5 0 0,-2 0 0 16,4-4-1-16,-1 4-6 16,-4-5-29-16,1 1-48 15,-3 2-27-15,0 2-12 16</inkml:trace>
  <inkml:trace contextRef="#ctx0" brushRef="#br0" timeOffset="-96205.3">8560 15772 12 0,'0'0'69'0,"0"0"28"0,0 0-45 16,0 0-15-16,0 0-4 16,0 0-21-16,100-31-5 15,-84 31 0 1,-3-5-3-16,1 3-4 0,-3 2 0 15,1-2-11 1,5 0-34-16,-5 2-57 0,2 0-70 16</inkml:trace>
  <inkml:trace contextRef="#ctx0" brushRef="#br0" timeOffset="-95362.13">8972 15681 7 0,'0'0'42'16,"0"0"39"-16,0 0 7 16,0 0-23-16,0 0-12 15,0 116 3-15,0-94 14 16,-5-5-16-16,3 1-21 15,-2-6-8-15,2-3-2 16,0-1-16-16,2-1 2 16,0-3-6-16,0 1-2 15,0-5 2-15,0 0-3 16,0 0 2-16,0 0 3 0,0 0-2 16,0 0-1-16,0 0-2 15,0 0-2-15,0 0-21 16,0-16-53-16,0-6 21 15,0-3-15-15,0 3-27 16,0 0 83-16,0 6-19 16,0 5 32-16,0 3 0 15,4 3-10-15,0-2-3 16,0 7 14-16,-1-4 0 16,1 4 1-16,-1 0 2 15,1-5 1-15,1 3-2 16,-1 2-2-16,0 0 2 15,-2 0-2-15,1 0 1 0,-1 0 0 16,-2 0 2 0,2 0 0-16,0 0 8 15,1 0 5-15,2 7 1 16,-3 2-2-16,2 2-1 0,0 0 9 16,3-2 2-16,-1 2-14 15,2-2-3-15,-2 4 12 16,1-4-2-16,-1 3-5 15,2-6-6-15,-2 3 5 16,-2-5 2-16,3 5-10 16,-1-4 0-16,-4 2 0 15,4-7 6-15,-4 0-4 16,-2 0 6-16,0 0 7 16,2 0 1-16,-2 0-4 0,2 0-2 15,-2 0 8-15,2 0-1 16,-2 0 7-16,3 0-13 15,1-14-10-15,0 3-5 16,-2-4 0-16,3 1 0 16,0 3 0-16,-1-4-4 15,1-1-11-15,-1-2 0 16,-2 2 4-16,2-2-1 16,1 3-13-16,2-1-17 15,2 2-6-15,-3 2-36 16,1 4-19-16,0 2 2 15,0 1-88-15</inkml:trace>
  <inkml:trace contextRef="#ctx0" brushRef="#br0" timeOffset="-94570.41">9453 15625 34 0,'0'0'51'16,"0"0"-33"-16,0 0 7 15,0 0 13-15,0 0-3 0,0 0-17 16,-42 26 10-16,33-17 10 16,0 3 15-16,0 2-3 15,0 1-19-15,0 5-4 16,3-5-7-16,-1 8-3 16,0-1-8-16,0 1 11 15,3 3-3-15,0-11 1 16,4 3-3-16,0-2 0 15,0-5 3-15,0 0-5 0,0 3 0 16,0-10-2-16,4 2-8 16,5 1 0-16,0 0-3 15,0-7 0-15,-1 0 4 16,4 0 2-16,-1 0 9 16,2 0-3-16,1 0-8 15,-3-7-1-15,0-2-3 16,-4 5-19-16,-3-5-22 15,-4 0 13-15,0 2 17 16,0-6-9-16,0 2-2 16,0 0-26-16,-2 2-19 15,-9-6-8-15,0 6 9 16,0-1 23-16,-1 8 8 0,5-2 25 16,1 4 8-16,2 0 2 15,-1 0 12 1,3 0-3-16,-3 0 0 0,3 0 2 15,2 0 0-15,0 0 0 16,0 0 4-16,0 0-15 16,0 0-9-16,0 0-17 15,7 0 26-15,4 0 9 16,4 0 12-16,1 0-8 16,5-5-9-16,-2 4-3 15,1-2 0-15,3-1 1 16,1 4 1-16,-2-2-3 15,-1-1 0-15,-4 3-5 16,-3-2-39-16,-6 2-31 16,-1 0 11-16,-5-4-9 15,-2 4 42-15</inkml:trace>
  <inkml:trace contextRef="#ctx0" brushRef="#br0" timeOffset="-94231.74">9622 15786 3 0,'0'0'27'0,"0"0"-12"0,0 0 28 15,0 0-8-15,0 0 5 16,0 0 3-16,-9 49-7 15,9-39-7-15,0 4-5 16,0 2 15-16,0-6 5 16,12 4-15-16,1-7-9 15,2-3 6-15,3 1-7 16,3-5 33-16,-2 0-23 0,0 0-8 16,1 0 0-1,-1 0-9-15,-3-9-9 16,-5-3-3-16,-4 1-1 15,-5 3-5-15,-2-8-2 0,0 7-5 16,0-6-4-16,-2-4-1 16,-11 7 5-16,-5-2-23 15,0 0-27-15,2 8 29 16,1 6 31-16,-3 0 1 16,3 0-29-16,-4 0-19 15,1 0 43-15,5 4-9 16,0 8-20-16,-1-1 16 15,4 2-34-15,-6-2-37 16</inkml:trace>
  <inkml:trace contextRef="#ctx0" brushRef="#br0" timeOffset="-93042.41">10458 15625 59 0,'0'0'4'0,"0"0"17"15,0 0 34-15,0 0-3 16,0 0-19-16,0 0-18 0,-7 0 4 16,3 0 25-16,-1 7 13 15,-1-1-28-15,2 12-9 16,-1-4 9-16,0 6 1 15,3 5-10-15,0-4-11 16,0 4 16-16,2 0 0 16,0-7-12-16,0-1 3 15,0-2 9-15,0-1 0 16,0-1-9-16,4-1 2 16,5-4-8-16,-2 3-1 15,-1-6-9-15,1 0 0 0,-1-3 2 16,4 1 0-16,-4-3-2 15,5 0 6-15,1 0 20 16,3 0-13-16,1 0-2 16,-3-3-5-16,1-2-1 15,-5-2-1-15,1-4-1 16,0 3-1-16,-1-6 2 16,-1-2-2-16,-1 6 2 15,0-9-4-15,2 0 0 16,-3-6-4-16,-1 1-15 15,1 1-9-15,2-1-9 0,-4 5 10 16,-2 9-3-16,0 0 1 16,-2 4-7-1,2-1-37-15,-2 4-43 0,0-2-21 16,0 5-90-16</inkml:trace>
  <inkml:trace contextRef="#ctx0" brushRef="#br0" timeOffset="-92254.46">10775 15805 60 0,'0'0'78'0,"0"0"-4"15,0 0 7-15,0 0-15 16,0 0-31-16,0 0-7 16,0 94 17-16,0-89-14 15,0-5-8-15,0 0-9 16,0 0-2-16,0 0 2 15,0 0-2-15,0 0-2 16,0 0-3-16,0 0-7 16,0-16-38-16,0-2-31 0,0-7 19 15,0-1-8-15,6-1-6 16,3 0-3-16,-2 3 49 16,0 8-10-16,-1-4 21 15,-2 16 7-15,3-6 0 16,-7 9 4-16,0 1 8 15,0 0-3-15,0 0-5 16,0 0 1-16,0 1 25 16,0 13-9-16,0-4 2 15,5 0-1-15,-3 1-4 16,0 1 3-16,3 1-2 0,-1 2 4 16,0-1 16-16,1 1-12 15,-1 1-10-15,1-2-1 16,0 1-12-16,-1-6-1 15,0-2 0-15,3 2-2 16,-1-5-1-16,0-4-5 16,-2 2 5-16,0-2 5 15,-2 0 7-15,0 0 5 16,3 0-9-16,-3 0 3 16,2 0 6-16,4-2-2 15,-4-9-8-15,2 2-3 16,1-9 0-16,-3 3-3 15,4-1 0-15,-4-4 0 16,-2-5-1-16,0 1-6 16,1 0-1-16,-1 1 4 0,0 10-12 15,0 2 13-15,-2 6 2 16,0 2-1-16,0 1 1 16,0 2-11-16,0 0-27 15,0 0-26-15,0 0-65 16,0 0-79-16</inkml:trace>
  <inkml:trace contextRef="#ctx0" brushRef="#br0" timeOffset="-90969.35">11523 15660 99 0,'0'0'17'16,"0"0"-16"-16,0 0 24 16,0 0 37-16,0 0-25 0,0 0-11 15,0 0 5-15,22-35 16 16,-22 35-10-1,0 0-11-15,0 0 6 0,0 0-2 16,0 0-6-16,0 0-11 16,0 0-4-16,3 0 2 15,-3 0 0-15,0 0-1 16,0 0-2-16,0 0-8 16,0 12 7-16,0 7 0 15,0 2-5-15,0 3 26 16,-9 0-24-16,-3 8 9 15,1-3-2-15,-1-1-7 16,4-6 1-16,2-4-3 16,3-9 8-16,3 3 0 0,0-8-2 15,0 0-2-15,0 1 3 16,0 1-1-16,0-1-4 16,0-5 4-16,3 2 6 15,5 1 6-15,2-3 5 16,1 2 11-16,5-2-11 15,-1 3 1-15,1-3-4 16,1 0-12-16,-1 0-8 16,-3 0 0-16,3 0-2 15,-3 0 4-15,0 0-4 16,1 0 0-16,-1 0 0 16,-1-3-7-16,-4 1-10 15,-1-3-4-15,-3 5-17 0,-2 0-25 16,-2-5-23-16,2 5-15 15,2 0-38-15,-2 0-3 16,0-6-56-16</inkml:trace>
  <inkml:trace contextRef="#ctx0" brushRef="#br0" timeOffset="-90553.92">11880 15701 11 0,'0'0'96'0,"0"0"3"0,0 0-19 15,0 0-6-15,0 0-8 16,0 0-20-16,0 85-4 16,0-72-9-16,0 2 1 15,-2-3 0-15,0 1-4 16,2-2-13-16,0 0-8 16,0-2-3-16,0 0-1 15,0-5-2-15,0 1-2 0,-3 1-1 16,0-1-2-16,1 2-13 15,0 2-9-15,2-5 2 16,-2 0-2-16,2 1-22 16,0-3-38-16,0-2-57 15,0 0 18-15,0 0-20 16</inkml:trace>
  <inkml:trace contextRef="#ctx0" brushRef="#br0" timeOffset="-89963.9">12136 15725 32 0,'0'0'37'16,"0"0"25"-16,0 0 5 15,0 0-21-15,0 0-5 0,-38 118-11 16,32-95 11 0,0-6-6-16,6 1-7 15,0-4-15-15,0-6 14 0,0 1-4 16,3-2-14-1,10-2 5-15,0-3 9 16,6-2 11-16,-1 0 5 0,1 0-11 16,4 0-11-16,1-2-7 15,-2-12-7-15,1 3 0 16,-3-7-2-16,-3 5-1 16,-3 0-6-16,-7-3 2 15,-7-4 0-15,0 2-2 16,0-2-9-16,-5 0-3 15,-9 4 16-15,1-4-18 16,1 7 13-16,-2 6 3 16,5 3 4-16,-2 0-14 15,-1 4 13-15,2 0-22 0,-2 0 3 16,3 0-3-16,1 0 0 16,1 0 3-16,0 0 8 15,0 0-5-15,3 0-43 16,2 4-11-16,0 5 8 15,-1 2-17-15,3-4-33 16</inkml:trace>
  <inkml:trace contextRef="#ctx0" brushRef="#br0" timeOffset="-89593.45">12234 15752 128 0,'0'0'42'0,"0"0"-15"15,0 0 32-15,0 0 15 16,0 0-4-16,14 114-20 15,-8-95-1-15,0-3-19 16,1-2 6-16,0-6-14 0,2 1-3 16,-3 3-3-16,1-7-2 15,-1 5 1-15,0-6-1 16,-2 3-9-16,0-5-1 16,-2 0-4-16,3-2-5 15,-1 0 0-15,-2 0-3 16,4 0 5-16,-2 0-29 15,0 0-26-15,3 0-66 16,-3-11-86-16</inkml:trace>
  <inkml:trace contextRef="#ctx0" brushRef="#br0" timeOffset="-89083.72">12468 15816 42 0,'0'0'51'0,"0"0"5"16,0 0 7-16,0 0 0 16,0 0-14-16,0 0 6 15,-2 114 9-15,6-100-14 0,0-9-11 16,3 0 2-16,-3 0-18 16,1-1-3-16,2-4 2 15,-1 0-5 1,1 0 14-16,-1 0-8 0,4 0 0 15,1 0-2-15,3-4-6 16,-4-11-5-16,-1 1-5 16,3-1-2-16,-6-1 0 15,3 2-3-15,-5-3 0 16,1-1-2-16,-3 3-1 16,0-4-16-16,-2 2-14 15,3 4 3-15,-3-3-16 0,0 5-31 16,0 2-48-16,0 4-36 15,0-4-90 1</inkml:trace>
  <inkml:trace contextRef="#ctx0" brushRef="#br0" timeOffset="-88758.35">12746 15670 194 0,'0'0'70'0,"0"0"-65"15,0 0 73 1,0 0 10-16,0 0-29 16,0 0-9-16,11 31-4 0,-11-15 12 15,0 8-22-15,0 0 6 16,0-3-8-16,0 3-18 15,0-4-6-15,-2 0-2 16,0-2-4-16,0-3-2 16,0-4-1-16,2-4-1 15,0 2-5-15,0-4-27 16,0-1-7-16,0 0-21 16,0 1-10-16,0-3-14 0,0 0-51 15,0-2 13-15,0 0-16 16</inkml:trace>
  <inkml:trace contextRef="#ctx0" brushRef="#br0" timeOffset="-88311.46">12927 15725 100 0,'0'0'57'0,"0"0"27"16,0 0-5-16,0 0-16 15,0 0 6-15,0 125-23 16,0-109 2-16,0-3-15 16,-2-2-5-16,2-2-3 15,0-2-12-15,-2-3-7 16,2 1-6-16,-2-5 0 0,2 0-19 15,0 0-24-15,0 0 1 16,-4 0-6-16,2 0-42 16,0-14-57-16,0-6 46 15,2-2-7-15</inkml:trace>
  <inkml:trace contextRef="#ctx0" brushRef="#br0" timeOffset="-87913.68">12927 15725 12 0,'-16'-29'23'16,"16"29"-8"-16,0 0 42 16,0 0-9-16,0 0-12 15,6 0-3-15,6 0 7 16,-1 0 1-16,1 5 6 0,1-1-1 16,0 3-1-16,-2 2 3 15,-2-5-10-15,2 1-6 16,-2 1-12-16,-2 3 6 15,1 1-3-15,-3 0-4 16,2 4 2-16,0-3-10 16,-1-2 0-16,-4 2-2 15,1-5-2-15,-3 8-7 16,0-9-4-16,0 3 4 16,0 3 8-16,0 1 9 15,-11 1 1-15,-1 2-4 16,-1-5-10-16,0 1 4 0,-1-3-5 15,-1 1-3-15,3-2-1 16,4-2-17-16,1-3-12 16,1-2-23-16,0 0-7 15,4 0 23-15,2 0-29 16,0 0-56-16,0-2-7 16,0-3 42-16</inkml:trace>
  <inkml:trace contextRef="#ctx0" brushRef="#br0" timeOffset="-87371.72">13160 15863 86 0,'0'0'20'16,"0"0"23"-16,0 0 33 16,0 0 12-16,0 0-22 15,0 0-15-15,63 86-9 16,-45-76 12-16,5-6-17 16,0 1-6-16,4-5 12 15,0 0-10-15,0 0-9 0,2-5-11 16,-4-5-1-16,-1-4-4 15,-2-2-4-15,-4 2 1 16,-7-1-4 0,-5 0-1-16,0-1-4 0,-6 3 4 15,0-2-1-15,0-4-4 16,0 7-3-16,0-2 7 16,-3 3-7-16,-4 2 2 15,-2 0-2-15,1 0-1 16,-2 7 3-16,-5-3-2 15,-3 5 1-15,1 0 6 0,-6 0-9 16,0 0-2-16,4 0-23 16,-3 7 23-16,1 2 6 15,6 2-14 1,1 3-2-16,3-8-13 0,3 6-6 16,1-6 8-16,4 3 21 15,-1 2-44-15,-3-6-73 16,3 3-113-16</inkml:trace>
  <inkml:trace contextRef="#ctx0" brushRef="#br0" timeOffset="-85475.01">14419 15715 56 0,'0'0'22'15,"0"0"30"-15,0 0 37 0,0 0-20 16,0 0-19 0,0 0-13-16,0-14 16 0,0 14-2 15,0 0-27-15,0 0-24 16,0 0-2-16,-4 0 1 15,-2 0-5-15,-3 0 5 16,-5 0 2-16,1 0-1 16,1 0 0-16,-3 9 0 15,3 2-1-15,-1 2 1 16,-2-2 0-16,1 3 0 16,4 1 1-16,-2 3-1 15,3 0 1-15,5 2 0 0,2 0 5 16,2-4 5-16,0 1-6 15,0-1 1-15,0 0 14 16,0-3-8-16,2-2 2 16,2-1-12-16,5 0 2 15,-2-6 5-15,0 1-2 16,4-1-4-16,3 1-1 16,-2-2 1-16,9 1 3 15,-2-4-3-15,4 0-3 16,2 0-5-16,-3-7-12 15,2-2-16-15,-2-6-28 16,-1 1 31-16,-4 0-7 16,-5 4 8-16,-6 1 6 0,-4 2 23 15,-2 7 1-15,0 0 14 16,0 0 8-16,0 0-20 16,0 0-3-16,0 0-12 15,0 0 12-15,0 0 0 16,-4 0 0-16,0 2 0 15,2 12 2-15,2-6-2 16,0 1 3-16,0 5 3 16,0-6 2-16,0 1-5 15,2-2 5-15,11-5 14 16,1-2 9-16,-1 2 2 16,5-2-5-16,-3 0-16 15,5 0 1-15,0 0-4 16,-4-6-6-16,-1-3-1 0,-3 3 0 15,-4-3-1-15,1-1 2 16,-5 1-2-16,-1-1 0 16,-3-6 4-16,0 0-4 15,0 1 0-15,0-3-2 16,0 4-3-16,-5-1-14 16,-6 4-1-16,-2 0 12 15,2 4-4-15,-2 5 7 16,1-2 8-16,1 4-1 15,3 0-2-15,1 0-1 16,-3 0-18-16,4 0-5 16,-3 0 7-16,1 0-15 15,0 0-29-15,0 4 22 0,-1 3 1 16,2 1 25-16,2 1-7 16,3-7-9-16,2 3 8 15,0-3-12-15,0 5-12 16,0-7-15-16,0 5-12 15</inkml:trace>
  <inkml:trace contextRef="#ctx0" brushRef="#br0" timeOffset="-84770.38">14785 15801 12 0,'0'0'62'16,"0"0"36"-16,0 0-26 15,0 0-18-15,0 0-9 16,0 0 16-16,0 114 15 15,0-101-25-15,0-2-16 0,0 1-8 16,0-9-11-16,0 2 3 16,0-1-10-16,0-4-3 15,0 0-4 1,0 0 12-16,0 0-1 0,0 0-13 16,0 0-6-16,0-17-39 15,0-1 23-15,0-6-10 16,0-1-15-16,0-4-13 15,9 0-53-15,0 7 9 16,-2 9 35-16,1 3 49 16,-3 8 14-16,-1 2-4 15,-1 0 10-15,-3 0 0 16,0 0 13-16,0 16 20 0,2 4-9 16,0-7 3-16,0 5-7 15,5 0 6-15,-3-2 1 16,3-1-2-16,0 1 4 15,-3-3-16-15,5 0-6 16,0-1 5-16,-3-5 4 16,4 1-11-16,-4-4-4 15,3-4 5-15,-3 0 17 16,6 0-10-16,-3 0 4 16,3 0 0-16,-2-4-9 15,-1-9-3-15,0-3-2 16,-2 1-2-16,-3-6-1 15,1 2 4-15,-1-2-4 0,-4 2 1 16,0 5-2 0,0 3 1-16,0-2-4 15,0 6 4-15,0-2-14 16,0 4-12-16,0 3-3 0,0 2-7 16,0 0-40-16,0 0-10 15,0 0-32-15</inkml:trace>
  <inkml:trace contextRef="#ctx0" brushRef="#br0" timeOffset="-84067">15545 15705 173 0,'0'0'100'0,"0"0"-91"15,0 0 39-15,0 0 58 16,0 0-47-16,0 0-34 16,0 0-19-16,0 0-6 15,0 7 18-15,0 6 10 16,0 3-8-16,-4 2-1 16,-4 4 8-16,0 1-3 0,1-1-12 15,1 2-1 1,1-6-7-16,0 2 0 0,1-4-1 15,-1-1 0-15,3-4 1 16,0-2-1-16,2 3 8 16,0-4 2-16,0-4 6 15,0 1 1-15,0-5-20 16,0 2 2-16,0 0 3 16,7 3 13-16,4-2 2 15,2 1-9-15,0 1-7 16,3-5 1-16,-1 0-5 15,1 0 0-15,2 0-29 16,0 0-64-16,2 0-38 16,-2 0-41-16,-4 0 7 15,-4-5-79-15</inkml:trace>
  <inkml:trace contextRef="#ctx0" brushRef="#br0" timeOffset="-83584.69">15714 15963 159 0,'0'0'28'0,"0"0"-21"0,0 0 50 15,0 0-32-15,0 0-8 16,0 0-8-16,47-73 6 0,-38 58 8 16,1-6-14-1,2 2-7-15,-1-2-2 16,1 2 0-16,-4 0-4 15,-1 4-3-15,-5 9 7 0,0 1 0 16,0 5 3 0,-2 0 1-16,0 0 11 0,0 0-6 15,0 0 2-15,0 0-10 16,0 0 0-16,0 0-1 16,0 0 10-16,0 0 13 15,3 0 1-15,-1 0-4 0,0 5-5 16,1 1 1-1,1 5-2-15,-2-4 2 16,3 6-6-16,-1 0-3 16,0-2-4-16,1 8 3 0,-1-11-1 15,1 8 3 1,0-7-3-16,-1 4 2 0,-2 5-3 16,0-7 0-16,0 2-3 15,-2-2-1-15,3-1-2 16,-3-1-3-16,2-3-5 15,-2-2-15-15,2 1-24 16,0-5-35-16,-2 2-25 16,0 0-42-16</inkml:trace>
  <inkml:trace contextRef="#ctx0" brushRef="#br0" timeOffset="-83285.38">15797 15906 260 0,'0'0'64'16,"0"0"-51"-16,0 0 60 15,0 0 20-15,0 0-40 16,0 0-7-16,33-5-20 15,-24 5-1-15,0 0 0 16,-2 0-11-16,-1 0-11 16,1 0-2-16,-3 0-1 0,5 0 0 15,-2 3-17-15,4-1-59 16,1 2-57 0,0 1-130-16</inkml:trace>
  <inkml:trace contextRef="#ctx0" brushRef="#br0" timeOffset="-82224.48">16567 15750 39 0,'0'0'66'0,"0"0"-11"15,0 0-8-15,0 0 1 16,0 0-17-16,0 0-3 16,0 0-4-16,-39 60-2 0,39-56-6 15,-2 1 5-15,2-1 3 16,0-4-5-16,0 3 10 16,0-3-12-16,0 4-1 15,0 1-7-15,0-5 2 16,2 6 6-16,8-2 7 15,7 5-10-15,-5-4 2 16,4-1 9-16,-3 3-9 16,3 2-6-16,-2-5 11 15,-4 1 6-15,2 1-5 16,-3-1-5-16,-1-3-1 16,-3 3-10-16,-1-2-3 15,-2 3-2-15,-2-6-2 0,0 4-1 16,0 0 0-16,0 1-2 15,0 6 4-15,-2-4 14 16,-9 1 1-16,-4 1-7 16,-1 0-1-16,1-1-4 15,-1 1-2-15,3-8-1 16,-1 2-5-16,5-2-11 16,3-1-1-16,-2 0-15 15,2 0 10-15,4 0-12 16,0 0-34-16,2 0-32 0,0 0 1 15,0-1-62 1</inkml:trace>
  <inkml:trace contextRef="#ctx0" brushRef="#br0" timeOffset="-81816.74">16998 15730 62 0,'0'0'6'0,"0"0"-6"15,0 0 63-15,0 0 14 0,0 0-17 16,0 0-8-16,0 84 7 16,-5-68 10-16,5-3-10 15,-2 3-8-15,2 0-26 16,0-1-4-16,0-1-1 16,0 1-12-16,0-6 1 15,0 2-4-15,0-6-5 16,0 2 0-16,0-5-5 15,0-1-20-15,0 4-6 16,0-5-26-16,0 0-23 16,0 0-5-16,0 0-20 15,-2 0-9-15</inkml:trace>
  <inkml:trace contextRef="#ctx0" brushRef="#br0" timeOffset="-81448.54">16833 15745 114 0,'0'0'16'0,"0"0"32"0,0 0 35 16,0 0-14-1,0 0-25-15,0 0-8 0,6 0 13 16,1 0-16-16,2 0-12 16,0 0-13-16,0 0-1 15,2 0-6-15,5 0 4 16,1 0-4-16,3 0 2 16,1-4-3-16,0-1 2 15,-2 3-2-15,1 0-2 16,-1-3-20-16,0 3-36 0,-2 2-42 15,-3 0-67 1,-3 0 8-16</inkml:trace>
  <inkml:trace contextRef="#ctx0" brushRef="#br0" timeOffset="-81057.78">17166 15727 0 0,'0'0'81'16,"0"0"-71"-16,0 0 19 16,0 0 26-16,0 0-1 15,0 0-27-15,-8 74-3 16,-1-56 26-16,5 2-1 16,-6 0 5-16,6-4-8 0,0-1-16 15,1-1-5 1,1-3-5-16,2-3-2 0,0-1 11 15,0 2 2-15,0-4-4 16,0 4-7-16,0-3-2 16,2 3-4-16,3-7-6 15,6 5 4-15,-4 0-2 16,4-2-2-16,3-4-2 16,-4 2 0-16,6-3 2 15,0 0 8-15,-3 0-12 16,3 0-4-16,-3 0 0 15,-2 0-11-15,0 0-25 16,-2-3-16-16,-2 2-8 0,0-4-8 16,-3 1-33-16,-2 1-36 15,-2-4-9-15</inkml:trace>
  <inkml:trace contextRef="#ctx0" brushRef="#br0" timeOffset="-80706.74">17195 15843 220 0,'0'0'28'16,"0"0"-9"-16,0 0 20 16,0 0 38-16,0 0-13 15,0 0-32-15,27-7 7 16,-11 7-1-16,-3 0 2 16,3 0-12-16,-3 0-16 15,1 0-10-15,-5 0 1 16,-1 0-3-16,-1 0-6 15,-5 0-34-15,0 0-43 16,-2 0-66-16,0 0 4 16,0 0-73-16</inkml:trace>
  <inkml:trace contextRef="#ctx0" brushRef="#br0" timeOffset="-80536.19">17195 15843 170 0</inkml:trace>
  <inkml:trace contextRef="#ctx0" brushRef="#br0" timeOffset="-80438.63">17195 15843 170 0,'41'-118'86'0,"-32"118"-84"0,2 0-2 0,-2-4 6 16,4 4-3-16,3 0-3 15,-1 0-1-15,4 0-22 16,-4 0-45-16,-1 0-107 16</inkml:trace>
  <inkml:trace contextRef="#ctx0" brushRef="#br0" timeOffset="-79824.29">17690 15774 131 0,'0'0'62'16,"0"0"22"-16,0 0-14 0,0 0-16 15,0 0-46-15,0 0-3 16,-29-9-3-16,16 9 3 0,-2 0-3 16,-3 0-1-16,-3 0 2 15,2 0-3-15,-2 7 12 16,1 2-1-16,1 2-2 15,0 1-6-15,6-2 5 16,4 6 9-16,5-10-8 16,1 8-2-16,3-5-1 15,0 0 0-15,0 2 3 16,0-9 6-16,3 2-14 16,6 5 14-16,4-4-5 15,0 0 0-15,3 0 1 16,-1 1 0-16,1 2-4 15,-3-6 2-15,-3 3-4 16,-2-5 2-16,-3 2-3 0,-3 0-2 16,-2-2-1-16,0 5-1 15,0 0-1-15,0-3 1 16,-2 5 3 0,-7-1 20-16,-3 3-18 0,-1 0-3 15,-3 3 1-15,1-8-1 16,-1 2-2-16,5-2-13 15,5 1-21-15,-1-3-16 16,5 1-42-16,2-3-33 16,0 0-27-16,0 0-51 15</inkml:trace>
  <inkml:trace contextRef="#ctx0" brushRef="#br0" timeOffset="-79168">17982 15774 48 0,'0'0'2'0,"0"0"28"16,0 0 39-16,0 0-26 15,0 0-34-15,0 0-4 0,-64-9 1 16,50 9 18-16,-1 9-2 16,3 3 13-16,3-8-1 15,-1 5 5-15,3-3 3 16,-2 3-1-16,4-2-15 15,1-2 1-15,0-1-2 16,1 1-10-16,1-1 3 16,-2 0-2-16,2 3-3 15,2-3-3-15,0 3-1 16,0 0 3-16,0 0-5 0,0-7-6 16,0 4 5-1,0-2-5-15,0 2 1 0,8 1 2 16,3-1 11-1,5 1-4-15,-1-3 0 0,1 1-1 16,0-1 2-16,-2 1-6 16,-2-2-2-16,-3 4-2 15,-4-1 5-15,0 0-1 16,-3-4-4-16,-2 2 1 16,0 3-3-16,0-1-4 15,0 6 4-15,0-1 1 16,-7 1 11-16,-9 1-2 0,0-1-5 15,-1-1-2-15,-1-5 0 16,0 2-3-16,0 1-3 16,3-2-16-1,-1 0-19-15,5-1-34 16,5-4-22-16,-2 5-40 16,8-5-34-16</inkml:trace>
  <inkml:trace contextRef="#ctx0" brushRef="#br0" timeOffset="-78477.03">18118 16003 89 0,'0'0'30'0,"0"0"27"15,0 0 5-15,0 0-19 16,0 0-9-16,0 0 4 0,54-73-8 16,-44 53 16-16,6-2-5 15,0-3-22 1,2 3-6-16,0-3 6 0,-1 6 2 16,-1 1-14-16,-5-2-2 15,0 2 3-15,-4 2 5 16,0-4-8-16,-1 6-4 15,-1 5 1-15,-1 4-2 16,-4 5 0-16,0 0-1 16,0 0 0-16,0 0-4 15,0 0-4-15,0 0 2 16,0 0 7-16,0 10 12 16,0 4 4-16,0-7 5 0,0 2-8 15,0-1-1-15,2 3-4 16,-2 3 3-16,0 6 7 15,0-4 1-15,0 3 1 16,2 2-8-16,-2 3-2 16,0-8-3-16,0 1-1 15,0-1 1-15,0 4-4 16,0-5-3-16,0 0-1 16,6-1 1-16,-6-5-23 15,2 3-23-15,-2-7 16 16,2-4-17-16,0 3-19 15,0-1-34-15,-2-1-25 16,0-2-56-16</inkml:trace>
  <inkml:trace contextRef="#ctx0" brushRef="#br0" timeOffset="-78105.93">18219 15863 473 0,'0'0'16'0,"0"0"7"15,0 0 39-15,0 0 28 16,0 0-42-16,0 0-30 0,21 0 20 15,-9 0-6-15,1 0 4 16,1 0 1-16,-1 0-7 16,2 0 2-16,-1 0-8 15,-1 0-14-15,1 0-5 16,-1 0-5-16,-1 0 1 16,-2 0-1-16,-3 0-11 15,-1 0-26-15,0 0-25 16,-4 0-35-16,-2 3-27 15,0-1-52-15,0-2-157 16</inkml:trace>
  <inkml:trace contextRef="#ctx0" brushRef="#br0" timeOffset="-75704.94">19373 15710 7 0,'0'0'4'16,"0"0"16"-16,0 0 28 0,0 0 5 15,0 0-19-15,0 0 8 16,41-48-6-16,-35 46 15 16,-4-2-3-16,-2-1-2 15,0 3 1-15,0 2-11 16,0 0-12-16,0 0 6 16,0-2-5-16,0 1-7 15,0-4 3-15,0 2-3 16,0 2-3-16,0-4-8 0,0 0 0 15,0 3-7 1,0-1 0-16,0 1-10 16,-8 2-9-16,0 0 15 15,-1 0 8-15,-5 0-3 16,1 0 0-16,-3 0-1 0,-1 2-8 16,-1 8 3-16,1-1 5 15,0-1 0-15,2 3 0 16,1-6 0-16,1 7 0 15,2-2-1-15,0 4 1 16,2 6 0-16,-2-5 0 16,2 6 5-16,-2-2-5 15,5 2 3-15,0-2 2 16,4 0 2-16,2-4 5 0,0 1-12 16,0-3 2-1,0 2-3-15,0 0 2 0,8-1-1 16,0-7 2-16,1 7-2 15,5-7-3-15,-3 1-2 16,4-4-4-16,1 1-18 16,-1-5 13-16,3 0-8 15,-2 0-19-15,4 0 13 16,-2 0-19-16,-1 0-8 16,1-14 1-16,-5 4-11 15,-1-4 2-15,-5 3 19 16,-1 1 17-16,-2 0-1 15,-2 1 28-15,4 2 0 16,-4 3 0-16,0-5 1 0,0 7 1 16,-2 0 1-16,0 2 8 15,0 0 19 1,0 0-4-16,0 0-26 0,0 0 0 16,-2 0 15-16,-2 0 13 15,1 9-12-15,0-5-3 16,3 2-1-16,0 3 4 15,0 1 15-15,0 1-5 16,6-1-10-16,5 4-16 16,4-9 17-16,1 4 4 15,2-3 15-15,1-6-2 0,0 0-13 16,-2 0 4 0,3 0-3-16,-1 0-9 15,-4 0-4-15,1-6-8 16,-6-1 1-16,-3 0-1 0,-1 0 2 15,-3-2 0-15,0 1-1 16,-1-8-2 0,-2 5-4-16,0-2-3 0,0-8-3 15,0 2-31-15,0-2 16 16,-8 4-28-16,0-4 37 16,-3 6-2-16,-3 2-28 15,3 6 8-15,1 0 29 16,-4 5 2-16,3 2-2 15,-3 0 6-15,3 0-3 16,2 0 6-16,0 0-3 16,2 0-20-16,1 0-4 15,2 4 11-15,-1 1 2 16,-2 2 8-16,0 0 6 0,-1-1-2 16,1 3 1-16,3-3-8 15,-1 4-19-15,0-4-41 16,5-1 3-16</inkml:trace>
  <inkml:trace contextRef="#ctx0" brushRef="#br0" timeOffset="-74802.11">19753 15647 10 0,'0'0'83'0,"0"0"-6"0,0 0-29 16,0 0 9-16,0 0 7 16,0 0-13-1,0 112 11-15,0-92-8 0,-4 0-24 16,2 0-3-16,0 0-7 16,2 0-4-16,-3-4-5 15,1-1-1-15,-2-1 4 16,2-3-10-16,0-3-1 15,2 1 2-15,0-2-3 16,0-2 1-16,-3-5-3 16,3 0 0-16,0 0 4 15,0 0-4-15,0 0 0 16,0 0 0-16,0 0-11 16,0 0 6-16,0 0-6 0,0 0-2 15,0-12-29-15,0-1-22 16,0-7 14-1,0 0-22-15,0-5-38 16,0-3 19-16,5 1 8 0,-1 7 9 16,0 6 45-16,1 4 29 15,-1 5 0-15,-4 3 0 16,2 2 28-16,-2 0 19 16,2 0-10-16,1 0-13 15,2 0 12-15,3 0 4 16,7 0-8-16,6 0-6 15,4-3 2-15,1 3-5 16,1-4-4-16,2-5-8 16,0 2-5-16,-1-6-4 15,-3 2-2-15,-7 4-4 0,-7 0-6 16,-1 2-5-16,-8 4 3 16,-2 1 12-16,0-4 7 15,0 4-4-15,0 0 16 16,0 0 5-16,0 0-14 15,0 0-10-15,0 0-3 16,0 0 3-16,0 4 6 16,0 11 8-16,0 6 7 15,-5-2 7-15,2 6-3 16,1 0-1-16,0-6-1 16,0 6 0-16,2-5 1 15,0-4-7-15,0-1-7 16,0-2-9-16,-2-3 1 15,2 1-1-15,-2-7-1 0,2 0 0 16,0-4-4-16,0 0-13 16,0 0-21-16,0 0-48 15,0 0-3-15,0 0-5 16,0 0-41-16</inkml:trace>
  <inkml:trace contextRef="#ctx0" brushRef="#br0" timeOffset="-74069.53">20156 15745 49 0,'0'0'58'0,"0"0"11"15,0 0-1-15,0 0-11 16,0 0-25-16,0 0 11 16,3 100-9-16,-3-86-2 15,0-3 1-15,0 0-13 16,0-2 3-16,0 0-5 0,0-7-8 16,0 3 2-16,0-5-7 15,-3 0 2-15,3 0-4 16,0 0-2-16,0 0 4 15,0 0 4-15,0 0 0 16,0 0-9-16,0 0-7 16,0-7-2-16,0-11-12 15,0-2 14-15,0-5 0 16,0 3-8-16,0-6-4 16,8-1-6-16,-2 6 10 15,1 4 6-15,-1 5-6 16,2 0 13-16,0 8 2 0,3-5-5 15,1 3 5-15,-4 6 0 16,5-2 0-16,1 4 0 16,-1-5 2-1,6 5 13-15,-4 0-7 16,-1 0 2-16,-4 0 6 0,1 0-7 16,-1 0-2-16,-4 5 14 15,-4 4-1-15,1 3-15 16,-3-2 4-16,0-1 9 15,0 3-6-15,0 1-9 16,0-7 3-16,0 3-4 16,0 0 2-16,-7 1-3 15,-2 5-1-15,-7-9 6 16,-2 8-4-16,-3-3 1 16,-2-2 0-16,0 2-3 15,2 3-1-15,3-13-7 0,5 2-3 16,3-3-3-16,6 0-10 15,2 0 4-15,2 0 4 16,0 0-34-16,0 0-47 16,0 0-8-16,0-3-28 15</inkml:trace>
  <inkml:trace contextRef="#ctx0" brushRef="#br0" timeOffset="-73495.86">20364 15836 45 0,'0'0'35'0,"0"0"13"15,0 0 10-15,0 0 0 16,0 0-22-16,0 0 2 16,2 63-22-16,10-58 12 0,3 6 10 15,5-7 23-15,3 0-22 16,-2 3-18-16,4-7 9 15,0 0-7-15,2 0 2 16,0 0-15-16,-2 0 13 16,2-7-14-16,-6-1-7 15,-3-6-1-15,-7 7 1 16,-7-4 1-16,-2 3-3 16,-2-6 0-16,0-4-1 15,0 5-15-15,-4-7 16 16,-7 0-4-16,-5-5-23 15,-1 1-4-15,-2 4-3 16,-1 4 3-16,1 2 2 0,-4 5 26 16,3 8-20-16,2 1 23 15,0 0-1-15,5 0 0 16,-1 0-20-16,1 6-22 16,2 8-17-16,0-5-1 15,2 6-21-15,9 1 25 16,0-5-25-16</inkml:trace>
  <inkml:trace contextRef="#ctx0" brushRef="#br0" timeOffset="-72833.75">20950 15681 55 0,'0'0'94'16,"0"0"-15"-16,0 0-56 15,0 0-14-15,0 0 19 16,0 0-9-16,-84-21-15 0,61 21 28 16,5 2-22-16,-1 13 3 15,3-6-1-15,5 1-5 16,-1 2-2-16,8 1-4 16,4-4-1-16,0 6 1 15,0-5 3-15,0 0 14 16,6 1-6-16,6-1 8 15,1-4-14-15,5 1 10 16,2 4 8-16,2-11-1 16,-2 6-19-16,0-1 2 15,-2 0-4-15,-5 4 2 16,-1-3-4-16,-6 3 0 16,1 0 3-16,-5-5 1 0,-2 1 2 15,0 2-1-15,0-3 6 16,0 2-6-16,0 3 10 15,0 1-5 1,-9 1 4-16,-4-3-10 16,-1 1-1-16,-1-2-1 0,-1 5 1 15,-1-4 1-15,3 1-3 16,1-7 0-16,1 2-1 16,2 2 0-16,-1-2-2 15,-1 1-5-15,3-5-23 16,3 0 0-16,2 0-30 15,1 0 20-15,3 0-15 16,0 0-25-16,0-9-70 0,0-1-18 16</inkml:trace>
  <inkml:trace contextRef="#ctx0" brushRef="#br0" timeOffset="-72408">21126 15730 6 0,'0'0'45'16,"0"0"8"-16,0 0 5 15,0 0-14-15,0 0-5 16,0 0 14-16,-16 106-9 16,16-92 6-16,-2-5-15 15,0 2-15-15,2 0 0 16,-2 2-9-16,-1-3-4 15,3-4-4-15,0 3 8 16,0-3-8-16,0-1-3 0,0-1-2 16,0 1-13-16,0-5-31 15,0 5-22-15,0-5-30 16,0 0-9-16,0 0-42 16</inkml:trace>
  <inkml:trace contextRef="#ctx0" brushRef="#br0" timeOffset="-71716.83">21373 15656 49 0,'0'0'31'16,"0"0"77"-16,0 0-32 15,0 0 6-15,0 0 6 16,0 0-47-16,73 0-7 16,-63 0 1-16,-6 0-30 15,-1 4 1-15,-3 8-6 16,0 2-14-16,0 5 1 15,-3-3 13-15,-8 4 27 16,0-2-15-16,-2-1-7 16,3-1-2-16,-3 6-3 15,-3-6 1-15,1-1-1 16,-5 3 0-16,0-2 0 16,2 4-2-16,0-9 2 15,9 2 0-15,3-4 1 0,4 3-1 16,2-5-2-16,0 1-5 15,0-4 2-15,13 3 5 16,1-3 14-16,3 2 1 16,3-2 2-16,-2-4-2 15,2 0-7-15,-2 0-6 16,1 0 0-16,0 0-2 16,-1 0 0-16,-1 0 0 15,-3 0-9-15,-1-4-7 16,-4 4-18-16,-2-6-28 0,-3 2-11 15,-1 2-8 1,-3-3-12-16,0-4-29 16</inkml:trace>
  <inkml:trace contextRef="#ctx0" brushRef="#br0" timeOffset="-71276.41">21295 15850 34 0,'0'0'46'0,"0"0"-22"0,0 0 2 15,0 0 10-15,0 0 5 16,0 0-19-16,36-5-10 16,-25 3-5-1,0 2 3-15,3-2 8 0,-1-3-5 16,5 4 3-16,-1-4-1 16,2-2-3-16,-1 3-7 15,-1-1-4-15,1 5-1 16,0-4 0-16,0 4 0 15,1-9 1-15,-1 5-1 0,1-1-1 16,-2 3-1-16,-1-2-9 16,-5 4-19-16,-3-5-29 15,2 5-21 1,-3 0-50-16</inkml:trace>
  <inkml:trace contextRef="#ctx0" brushRef="#br0" timeOffset="-70906.31">21793 15691 68 0,'0'0'48'15,"0"0"-34"-15,0 0 49 0,0 0 4 16,0 0-14-16,0 0-4 16,-3 61 2-16,0-43-8 15,1-7-1-15,0 5 9 16,0-3-11-16,2 0-23 16,-2 0-5-1,2 1-7-15,-2-3 1 0,2 3-5 16,-3-4-1-16,3 4-1 15,-2-7 1-15,0 2-8 16,2-1-23-16,0-6-14 16,0-2-19-16,0 3-4 0,0-3-5 15,0 0-15-15,0 0-7 16,0 0 32-16,4 0-31 16</inkml:trace>
  <inkml:trace contextRef="#ctx0" brushRef="#br0" timeOffset="-70336.99">21959 15781 39 0,'0'0'70'0,"0"0"-3"0,0 0-14 16,0 0-15-16,0 0-7 16,0 0 4-16,-2 73 8 15,2-64 22-15,0 3-18 16,0-4-14-16,0-1-9 15,0 2-9-15,9-4 20 16,0 0-10-16,0 1-8 16,2-6 13-16,3 0 0 0,-1 0-4 15,3 0-8-15,-3 0-2 16,0 0-1-16,1 0-6 16,-1-9-6-16,-2-3-1 15,-2-3 1-15,-3 2-3 16,1-3 3-16,-2-4-6 15,-5 0 1-15,0 0-29 16,0 4 4-16,0-1 1 16,0 5 11-16,-7 1-16 0,-2 2-4 15,-2 5 20 1,-5 4 4-16,3 0-10 0,-5 0-9 16,3 0 26-1,1 0-37-15,5 0 0 0,3 0-24 16,4 0-1-16,-4 4-4 15,4-4-2-15,2 7 23 16,0 2 4-16,0-5-31 16</inkml:trace>
  <inkml:trace contextRef="#ctx0" brushRef="#br0" timeOffset="-69544.88">22249 15765 73 0,'0'0'95'0,"0"0"-7"15,0 0 1 1,0 0-30-16,0 0 7 16,0 0-23-16,-34 98-4 15,32-93-14-15,2 2-13 0,0-7-7 16,0 0-4-16,0 0 8 15,0 0 0 1,0 0-2-16,0 0-7 0,0-7-19 16,0-7-23-16,0-5-2 15,14-2 22-15,-1-7-44 16,1-8 18-16,1 3-68 16,-4 3 9-16,-2 8 12 15,-2 6 82-15,-3 9 13 0,-4 6 24 16,2 1-16-1,-2 0 0-15,0 0 17 0,0 0 22 16,0 5 4 0,0 14-7-16,2-2-14 0,1 6 8 15,-1-3-14-15,0-4-3 16,1 2-6-16,1-7-3 16,3 5 6-16,-1-5-1 15,3-3 23-15,-2 1-3 16,0-4-9-16,1-3-4 15,-1 0-7-15,0 1-6 16,0-3-1-16,-1 0 4 16,1 0 0-16,1 0-1 15,4 0-1-15,-1 0-5 0,1-5-4 16,-1-6 0 0,-3 0 0-16,2 2-2 0,-4-7 1 15,1 3-2-15,-1-3-3 16,-1-4-13-1,2 0 2-15,-3-4-8 0,5-6-45 16,-3 11-47-16,1-2-31 16,0 7 31-16,0-1-41 15</inkml:trace>
  <inkml:trace contextRef="#ctx0" brushRef="#br0" timeOffset="-69039.58">22634 15649 34 0,'0'0'48'0,"0"0"21"16,0 0-7-16,0 0-9 16,0 0-12-16,0 0-3 15,-31 121 12-15,25-105-15 0,-2-3-15 16,6-2 3-16,2-2-1 16,0 2 1-1,0-5 1-15,0 1-3 0,0 4-18 16,0-6 12-16,0 2-8 15,0 2 9-15,8-5 1 16,-2 0-8-16,1 1 3 16,3 1-6-16,2-6-4 15,3 5 23-15,6-5-12 16,1 0-5-16,0 0-3 16,3 0 0-16,-3 0-3 15,-2 0-2-15,-2 0 0 16,-7 0-9-16,-2 0-5 15,-5 0-14-15,-1 0-12 16,-1 0-3-16,-2-5-13 0,0 5-23 16,2 0 9-16,0 0 5 15,-2-4-31 1,0-3-34-16</inkml:trace>
  <inkml:trace contextRef="#ctx0" brushRef="#br0" timeOffset="-68633.46">22679 15752 6 0,'0'0'26'0,"0"0"26"15,0 0 28-15,0 0 6 16,0 0-27-16,0 0-13 16,53-11-20-16,-39 11-1 15,1 0-3-15,1 0-4 16,0-5-15-16,-6 3-2 15,2 2 1-15,-1 0-2 16,-7 0 0-16,4 0-13 0,-6-2-20 16,-2 0-2-16,0-1-15 15,0 3-15-15,0 0-53 16,-8-2-13-16</inkml:trace>
  <inkml:trace contextRef="#ctx0" brushRef="#br0" timeOffset="-68507.09">22679 15752 9 0</inkml:trace>
  <inkml:trace contextRef="#ctx0" brushRef="#br0" timeOffset="-68349.99">22679 15752 9 0,'14'-90'21'0,"-14"88"29"0,0 2-5 0,0-4-19 0,0-1 3 0,4 3-12 16,4 2 6-16,2-2 17 15,1 2-1-15,2 0-5 16,-1-1-4-16,3-3-5 16,-1 3-11-16,-4-2-13 15,3 3 0-15,1-1-1 16,-3 1-12-16,3 0-36 15,-3 0-16-15,2 0-8 0,3 0-44 16</inkml:trace>
  <inkml:trace contextRef="#ctx0" brushRef="#br0" timeOffset="-67617.99">23568 15518 22 0,'0'0'70'0,"0"0"-19"0,0 0 17 15,0 0-36-15,0 0-13 0,0 0-10 16,-71-11-4-16,53 11 4 16,-4 4 4-16,-1 8 4 15,1-4 11-15,-3 8 7 16,4 0-6-16,-2 3-15 15,0 5-1-15,4-3 1 16,3 3 4-16,1-3-1 16,3 3 25-16,3 1-18 15,3-1-4-15,2-4 6 16,-2 1-5-16,4 3-3 16,0-4 4-16,2 0-1 15,0-4-8-15,0 3 6 16,0 0-6-16,0 0 1 0,10-3 3 15,0 4-5-15,3-11 1 16,4 3 12-16,0-3-6 16,5-4-14-16,-1 0 8 15,1-1 7-15,2-4-6 16,-1 0-8-16,1 0-5 16,-3 0-1-16,-4 0-39 15,-1 0-63-15,-7-4-34 16,-1-2-3-16,-3 2-44 0,-1-1-15 15</inkml:trace>
  <inkml:trace contextRef="#ctx0" brushRef="#br0" timeOffset="-66933.4">23777 15649 67 0,'0'0'26'15,"0"0"51"-15,0 0-12 16,0 0-1-16,0 0-19 16,0 0-15-16,-49-8-4 15,40 8 3-15,-4 0 5 0,2 8-2 16,0 5-8 0,-4 2-1-16,-1 2-4 0,1 1 0 15,1-3-7-15,-1 3-1 16,1-6 2-16,5 1-2 15,0-2 1-15,4-2 0 16,5 0-1-16,0-3 4 16,0 3 1-16,0 0 6 15,0-2-6-15,0 2-9 16,8-3 7-16,0 3 1 16,3-4 6-16,1 2-17 15,-2-5 0-15,3 0-2 0,-1 3 1 16,1-5-2-16,-1 0-1 15,-3 0-29-15,-1 0-33 16,1 0-27-16,-2 0 3 16,0 0-26-1,1 4-25-15,-1-4 12 0,0 0-37 16</inkml:trace>
  <inkml:trace contextRef="#ctx0" brushRef="#br0" timeOffset="-66281.77">23875 15845 157 0,'0'0'15'16,"0"0"39"-16,0 0 3 0,0 0-3 15,0 0-19-15,0 0-18 16,50-19-4 0,-44 14 20-16,1 5 18 15,4 0-8-15,-2 0-17 0,2 0 2 16,-2 0-5-1,-4 0-7-15,-1 0-11 0,-4 0-3 16,0 0-2-16,0 0-8 16,0 0-13-16,0 0 20 15,0 5 1-15,-4-1 16 16,-1 1-11-16,2-5-4 16,3 1 1-16,-2-1-1 15,-4 3-1-15,-1 1 0 16,-1 3 0-16,-4 2 6 15,1-5-5-15,0 3 2 16,4 2-2-16,0-7 1 0,3 0-1 16,4 0 0-16,0-2-1 15,0 0 0-15,0 0 4 16,0 0-4-16,0 3 0 16,0-1 6-16,0 2 5 15,0 1 0-15,0-5 2 16,0 2-8-16,0 1 5 15,0-1-5-15,0-2-2 16,0 0 0-16,0 0-2 16,0 0-1-16,0 0-16 15,0 0-21-15,0 0-36 0,0 0-39 16,0 0-22 0,0 0-44-16</inkml:trace>
  <inkml:trace contextRef="#ctx0" brushRef="#br0" timeOffset="-65253.47">23960 15712 174 0,'0'0'30'0,"0"0"40"0,0 0 15 16,0 0-8-16,0 0-8 15,0 0-30-15,29-2-4 16,-20 2-7-16,-5 0 0 15,1-2-8-15,0 2-9 16,-3 0 1-16,2 0-3 16,-2 0 0-16,1 0-8 15,-1 9-1-15,-2-1 0 0,0-3-1 16,0 1-2 0,0 3-6-16,0-2-4 0,-7 2 13 15,-9 4 11 1,-5 3 3-16,0-7-14 0,-1 6-10 15,2 1 3-15,2-7-1 16,7 2 6-16,2-2 2 16,4-7-2-16,1 3 1 15,4-1 1-15,-2 1 0 0,2-5 1 16,0 4-1 0,0 0 7-16,0 1 8 0,0 1 4 15,0-1-8 1,4 2 4-16,5 2 3 0,2-5 3 15,-2 0-7 1,2 1-7-16,1-3-1 0,1-2 3 16,3 0-1-16,-1 0 2 15,3 0-1-15,-3 0 3 16,3 0 3-16,-3 0-5 16,4 0-2-16,-3 0-7 15,-1 0 6-15,-2 0-4 16,-1-5-1-16,-6 5 2 15,-2 0-2-15,-1 0-1 16,1 0-1-16,1 0 2 16,2-2-2-16,-1 2 0 15,1 0-1-15,2-4-2 16,-2 0-3-16,-1 4-8 0,-2-5-11 16,-4 5-16-16,3 0-34 15,-3 0-56-15,0 0-43 16,0 0-165-16</inkml:trace>
  <inkml:trace contextRef="#ctx0" brushRef="#br0" timeOffset="-64532.51">24205 15509 99 0,'0'0'44'15,"0"0"-5"-15,0 0 23 16,0 0 20-16,0 0-5 16,0 0-13-16,0 0-13 15,34-2 3-15,-24 2-13 0,0 7-6 16,1 8-6 0,2 3-10-16,-1-4 4 0,3 5 7 15,-1-1-2-15,-4 2-2 16,2 3-9-16,-3 1 1 15,-1 2-8-15,-1-2 4 16,-3 2-5-16,-4-6-7 16,0 5 6-1,0 3 7-15,0-6-11 0,0 1 4 16,0-1 1-16,-11-2-8 16,-2 2-1-16,2-6 8 15,0-2-6-15,2 1-2 16,0-6 0-16,0 3 2 15,0-7 1-15,0 4 0 16,2-4-2-16,1-3 1 16,4 1-2-16,-3 1-20 0,5-4-26 15,0 0-38 1,-2 0-30-16,0 0-41 0,-2 3-70 16,-4-3-70-16</inkml:trace>
  <inkml:trace contextRef="#ctx0" brushRef="#br0" timeOffset="-62164.9">24909 15620 99 0,'0'0'80'15,"0"0"-59"-15,0 0 15 16,0 0 42-16,0 0-26 16,0 0-14-16,7-23 4 0,-7 23 6 15,0 0 6-15,0 0-13 16,0 0-12-16,0 0-9 15,0 0-3-15,0 0-9 16,0 0-8-16,0 0-13 16,0 0-12-16,0 0 25 15,-9 14 12-15,-2 7 4 16,0 3-11-16,0 1 6 16,1 2-7-16,2-3 3 15,1-1 1-15,1-2-3 16,2 0 8-16,0-2-2 15,2 0-6-15,2-4 7 16,0 1 7-16,0-3-8 16,0 2-7-16,0-8-4 0,10 2 8 15,1 0 1 1,2-5 3-16,3 1 19 0,2-3-11 16,-1-2-4-16,1 0-8 15,0 0 1-15,0 0-6 16,-5 0-1-16,1 0-2 15,-6 0 0-15,-1 0-4 16,-1 0-8-16,-4 0-8 16,-2 0-9-16,0 0-13 0,0 0-23 15,0 0-18 1,0-5-24-16,0 3-73 16,0-6-27-16</inkml:trace>
  <inkml:trace contextRef="#ctx0" brushRef="#br0" timeOffset="-60399.94">25128 15580 37 0,'0'0'60'16,"0"0"30"-16,0 0-10 0,0 0-14 16,0 0-4-1,0 0 3-15,0-2-10 16,0 2-7-16,0 0-15 0,0 0-7 15,0 0 5-15,0 0 2 16,0 0-4-16,0 0-10 16,0 0-16-16,0 0-2 15,0 0-1-15,0 0 0 16,-7 0-2-16,-2 0-2 16,-2 0 2-16,0 0-4 15,-3 0-9-15,-1 0-9 16,-1 0 8-16,-1 4 9 15,-2 6-18-15,1-5 8 16,-1 5 1-16,-2 1-42 0,4 3 19 16,-1 0-16-16,3 0-33 15,1 3 24 1,1-7 3-16,6 4-36 0,4-3-45 16</inkml:trace>
  <inkml:trace contextRef="#ctx0" brushRef="#br0" timeOffset="-59546.17">25286 15580 7 0,'0'0'121'0,"0"0"-92"16,0 0-7-16,0 0 32 15,0 0-18-15,0 0-5 16,0 0 22-16,0 12 21 15,0 7-10-15,-7 2-2 16,3 3-27-16,-3 2 6 0,2 4 8 16,-1 3-32-1,1-6-3-15,1-2 2 0,2-1-8 16,-2-2 5-16,2-2-5 16,-2-2-4-16,0 0-1 15,4-8-3-15,-2 0 0 16,2-6 0-16,0-2-3 15,0 1-13-15,0-1-17 16,0-2-11-16,0 0-7 16,0 0-7-16,-2 0-22 15,2 0-58-15,-2 0 19 16,-3 0-41-16</inkml:trace>
  <inkml:trace contextRef="#ctx0" brushRef="#br0" timeOffset="-59249.74">25194 15814 38 0,'0'0'23'0,"0"0"42"0,0 0 33 0,0 0-15 16,0 0-12-1,0 0-1-15,83-4-16 16,-61 4 3-16,-2 0-23 15,5 0-9-15,-5 0-7 16,-2 0-10-16,0 0-3 16,-7 0-3-16,2 0 0 0,-4 0-2 15,2 0-4 1,-5 0-2-16,2 0-15 0,-6 0-26 16,-2 0 17-16,0 0-20 15,0 0-28-15,0 0-57 16,0 0-93-16</inkml:trace>
  <inkml:trace contextRef="#ctx0" brushRef="#br0" timeOffset="-58742.46">25524 15632 12 0,'0'0'70'0,"0"0"9"16,0 0-22-16,0 0-9 0,0 0-15 15,0 0 13 1,0 0 10-16,0 0-11 15,0 0-16-15,0 0 1 16,0 0-9-16,0 0-11 0,0 0-10 16,0 0 6-1,0 9 17-15,-4 15 9 0,0 2-15 16,-6 8 7-16,2-4 10 16,1 1-11-16,0-7 1 15,0 1-1-15,3-1-5 16,2-4-6-16,0-5-6 15,-1 1 1-15,1-3-4 16,2-8-2-16,-2 1-1 16,2-1 4-16,-2 0-4 15,2-5-2-15,-2 0-6 16,2 0-12-16,0 0-17 16,0 0-20-16,0 0-13 15,0 2-29-15,0-2-48 0,0 0 37 16,0 0 14-16,0 0-35 15</inkml:trace>
  <inkml:trace contextRef="#ctx0" brushRef="#br0" timeOffset="-58107.49">25687 15632 55 0,'0'0'21'0,"0"0"13"15,0 0 51-15,0 0-36 16,0 0-42-16,0 0 9 15,0 0 22-15,0 0 10 16,0 0-1-16,0 0-8 0,0 10-10 16,-2-1 3-1,-5 8-7-15,1-3-3 16,-4 5-13-16,2 1 7 16,1-5-2-16,1 4-4 0,-2-4 1 15,4 1-3-15,-1-3 5 16,1 2-7-16,2-6 3 15,2 3 1-15,-2-2-3 16,2-1 6-16,0 0-7 16,0-2 8-16,0-2-4 15,0-1-6-15,0 0-4 16,0 3 3-16,0 2 8 16,8-2-2-16,5-3 3 15,-3 5 7-15,3-9-8 16,-1 4 1-16,-1-4-7 0,4 0 0 15,-1 0-1 1,1 0-4-16,3 0 7 16,0 0-6-16,2 0 1 0,-2 0-2 15,-1 0-2-15,-1 0-21 16,-1 0 1 0,-5 0-7-16,-4 0-7 0,1 0-39 15,-7 0 31-15,0 0-15 16,0 0-33-16,0 0 5 15,0 0 6-15,0-4-90 16</inkml:trace>
  <inkml:trace contextRef="#ctx0" brushRef="#br0" timeOffset="-57692.24">25666 15790 19 0,'0'0'32'0,"0"0"28"16,0 0 17-1,0 0-27-15,0 0-9 16,0 0-1-16,61-4 5 0,-43 4-2 16,2 0-3-16,0 0-9 15,-2 0-16-15,-3 0-1 16,1 0-3-16,-3 0-10 16,-5 0 2-16,0 0 0 15,-6 0-3-15,0 0 0 16,-2 0 0-16,0 0-3 15,0 0-10-15,0 0-11 16,0-5-15-16,0 5-12 16,0 0-38-16,0 0-33 15,0-2-12-15</inkml:trace>
  <inkml:trace contextRef="#ctx0" brushRef="#br0" timeOffset="-57270.55">25693 15656 30 0,'0'0'46'15,"0"0"9"-15,0 0 28 0,0 0-17 16,0 0-13-16,0 0 1 15,0-5-2-15,5 5 1 16,2 0-5-16,0 0-9 0,-1 0-10 16,5 0-5-16,3 0-3 15,-1 0 0 1,9 0-7-16,-1 0-7 16,2 0-2-16,2 0 4 0,-2-2-9 15,-3 0 6-15,-3 2-4 16,-3 0 2-16,-3 0-3 15,-5 0 2-15,-1 0-3 16,-3 0-1-16,-2 0 1 16,0 0-2-16,0 0-4 15,0 0-20-15,0 0-13 16,0 0-11-16,0 0-22 0,0 0-50 16,0 0-4-16,0 9-33 15</inkml:trace>
  <inkml:trace contextRef="#ctx0" brushRef="#br0" timeOffset="-55916.55">26560 15582 69 0,'0'0'47'0,"0"0"-14"16,0 0 51-16,0 0 2 15,0 0-26-15,0 0-19 16,-4-9 1-16,4 9 9 0,0 0-8 16,-3 0-10-1,3 0-2-15,0 0-3 16,0 0-5-16,0 0-13 0,-2 0-6 15,2 0-3-15,0 0-1 16,-2 0-6-16,2 0 3 16,-4 0 3-16,-1 9 1 15,1 7 0-15,-1 2 4 16,3 3-2-16,0-2-1 16,-1 6-2-16,-1-5 4 15,0 0-3-15,-1 0 1 16,1 0-1-16,2-2 1 15,0 0-2-15,-1-1 0 16,1-5 0-16,-1-2-2 0,1-3-6 16,0 0-17-16,2-3-16 15,0 1-35-15,-2-5-89 16,0 0 30-16,2 0-8 16</inkml:trace>
  <inkml:trace contextRef="#ctx0" brushRef="#br0" timeOffset="-54849.27">26435 15616 4 0,'0'0'39'16,"0"0"-23"-16,0 0 3 0,0 0 7 15,0 0 1 1,0 0-13-16,50-31 7 0,-40 26 6 16,2 1-14-16,-1 1 3 15,-2 1 1-15,2 2 1 16,-4 0 1-16,1-4-3 15,-1 4-6-15,0 0 3 16,0 0 17-16,-1 0-7 16,3 0-3-16,1 0 2 15,-2 0 9-15,-1 4 1 16,-3-2-11-16,0 5-10 16,-1 0-7-16,-3 3 0 15,0-4-4-15,0 7 1 16,0-4 1-16,0 3 6 0,0-2-4 15,0 3 6-15,0-8-3 16,-3 7-7-16,-1-8-4 16,-5 2 2-16,-1 3 2 15,-2 0 3-15,-1-6 0 16,4 4-3-16,0-5-4 16,0 2-2-16,2 0 2 15,3-4-3-15,-1 0-16 16,3 2-2-16,2-2 10 0,0 0 4 15,0 0-7 1,0 0-10-16,0 0 2 16,0 0 8-16,2 0 18 0,7 3 6 15,0-3 3-15,4 4-1 16,1-2 11-16,-1 3 12 16,3 2-4-16,-1 2-7 15,1-1-6-15,-1 1 3 16,-1 3-3-16,-3-6-3 15,-2 1-6-15,-2-1 0 16,0 3-3-16,-5-2 3 16,0 2-5-16,-2-4 0 15,0-1 1-15,0 0 11 16,0 3-10-16,0-3 6 0,-2 1 4 16,-9 2-3-16,-3-3 1 15,-1 5-2 1,-3-5-3-16,0 1-3 0,-2 1 0 15,0-1-2-15,0 0 0 16,0 0 0-16,2-4 3 16,5 4-2-16,-3-5-2 15,3 0 2-15,0 0-2 16,1 0-9-16,3 0 1 16,5 0 8-16,4 0 0 15,0 0-20-15,0 0-6 16,0-5-51-16,0-1-19 15,6 1-25-15,7 0 20 16,1-4-57-16</inkml:trace>
  <inkml:trace contextRef="#ctx0" brushRef="#br0" timeOffset="-54244.94">26788 15776 25 0,'0'0'39'0,"0"0"4"0,0 0-1 16,0 0-3-16,0 0 14 15,0 0 14-15,-5 50-37 16,5-41-6-16,5-3-8 16,1 3 6-16,3-5-2 15,0 1 3-15,0-5 9 16,2 0-5-16,1 0-9 0,1 0 3 15,0 0-6 1,0 0-2-16,0 0-8 0,-3-9-2 16,-4 0 1-1,-1 3-2-15,-1-3 1 0,0-3-1 16,-4 2 3 0,0-4-5-16,0-2-5 0,0-1 5 15,-2-4-16-15,-9 0-10 16,-2 2 7-16,2 4 7 15,-2 2 12-15,1 5-10 16,1 4 10-16,3 4 0 16,-2 0-5-16,1 0-7 15,3 0-17-15,-3 0-15 16,2 0 13-16,0 0 4 0,3 9-5 16,2 3 6-16,2 1-11 15,0 2-14 1,0-3-19-16,0 1-46 0</inkml:trace>
  <inkml:trace contextRef="#ctx0" brushRef="#br0" timeOffset="-53724.65">27089 15618 136 0,'0'0'17'0,"0"0"10"0,0 0 18 16,0 0 24-16,0 0-23 15,0 0-11-15,0 38 4 16,-2-17-11-16,-8-7 17 16,1 7-13-16,-1 1-5 15,0-1-7-15,1 0 8 16,3-2-5-16,2-4 17 0,1-2-26 16,3-1 2-16,0-2 9 15,0-1-4-15,0 0-16 16,0-2 2-16,5 2 9 15,3-7 2-15,3 2 6 16,1 1 0-16,-1-1-16 16,-1 1-3-16,2-5 0 15,1 2-5-15,1-2 0 16,-1 0-2-16,3 0-20 16,-3 0-12-16,-2 0-35 15,1 0-6-15,-6 0 11 16,3-2-23-16,0-7 11 0,-2-2-45 15,-1-7-20-15</inkml:trace>
  <inkml:trace contextRef="#ctx0" brushRef="#br0" timeOffset="-53192.62">27334 15682 18 0,'0'0'69'0,"0"0"-6"16,0 0 6-16,0 0-18 0,0 0-12 16,0 0-17-16,0 0-4 15,0 0 2-15,0 0-7 16,0 0 3-16,0 0 16 15,0 4 14-15,0 4-4 16,-5 3-11-16,-2 5-14 16,1-7-1-16,1 2 2 15,1-2-1-15,4 2 5 16,-2-2-1-16,0 2 0 16,2-2-7-16,0 0 9 15,0 2 5-15,0-2-12 16,0 2-6-16,0-5-5 15,0 3 5-15,0 0 1 16,0-2 1-16,0 2-2 16,0 0-3-16,2-3-5 15,0 3-1-15,2-4-2 16,-1-3 0-16,1 1-3 16,0-1 4-16,3 2 1 0,0 1-1 15,-3-5-5-15,3 4-2 16,-1-4-3-16,1 0-28 15,2 0-11-15,2 0-18 16,0 0-14-16,3-10-41 16,1 0-17-16,1-6-6 15,1 1-8-15</inkml:trace>
  <inkml:trace contextRef="#ctx0" brushRef="#br0" timeOffset="-52624.89">27632 15681 3 0,'0'0'52'0,"0"0"7"15,0 0-19-15,0 0 4 16,0 0-28-16,0 0 3 15,-13 0 15-15,3 1 4 16,2 8 1-16,-1 1-7 0,3 1 5 16,-6 2 10-16,3-2-13 15,3 3-8-15,-1-3-4 16,5 0 1-16,-1 3-11 16,-1-8 4-16,4 6 0 15,-3-2-5-15,3-1-2 16,0 3 4-16,0-4 2 15,0 3-8-15,0-4 1 16,0 2 9-16,3 0-11 16,4-7 2-16,2 2 4 15,-1-1-4-15,1 3-1 16,3-6-3-16,1 5 8 0,1-5-2 16,-2 2 5-1,-3 1-8-15,3-1-5 0,-4-2 2 16,-1 0-2-16,3 3-2 15,-4-3 0-15,1 0 0 16,5 0-5-16,0 0-11 16,1 0-8-16,1 0-6 15,-1 0-7-15,0 0-1 16,-3 0-21-16,-2 0 0 16,-3 0-14-16,-3 0 0 15,0 0 7-15,-2 0 7 16,0-3-10-16,0 1-14 15</inkml:trace>
  <inkml:trace contextRef="#ctx0" brushRef="#br0" timeOffset="-52258.03">27612 15830 28 0,'0'0'15'16,"0"0"40"-16,0 0 11 0,0 0 0 15,0 0-14-15,0 0-13 16,55 0 11-16,-41-4-7 15,-1 1-15-15,1 1-8 16,-1 2-12-16,1 0-5 16,-8 0-2-16,1 0-1 15,-5 0-1-15,-2 0-7 16,2 0-16-16,-2 0-4 16,0 0-16-16,0 0-29 15,0 0-9-15,0 0-27 16</inkml:trace>
  <inkml:trace contextRef="#ctx0" brushRef="#br0" timeOffset="-52098.9">27612 15830 66 0</inkml:trace>
  <inkml:trace contextRef="#ctx0" brushRef="#br0" timeOffset="-51940.88">27612 15830 66 0,'-38'-118'89'0,"38"118"-50"0,0-2 53 0,2 2 4 0,8-2-9 0,0 2-34 16,3 0-2-16,3 0-22 16,0 0-10-1,-5 0-10-15,0 0-4 0,1 0-5 16,-6 0-3-16,5 0-11 15,1 0-18-15,-1 0-18 16,-3 0-17-16,4 0-26 16,-6 0-15-16,5 0-63 15</inkml:trace>
  <inkml:trace contextRef="#ctx0" brushRef="#br0" timeOffset="-50068.47">28467 15885 137 0,'0'0'43'0,"0"0"-41"16,0 0 46-16,0 0 39 16,0 0-42-16,0 0-18 15,-2 3 4-15,2-3 9 16,0 0 6-16,0 0-5 15,0 0 0-15,0 0-6 16,0 0-13-16,0 0-10 0,0-9-11 16,0-4 1-1,6-3-2-15,2-4 0 16,-2 0-1-16,3-4-1 0,-2-3-5 16,2-2-9-16,0 0-12 15,-3 0-1-15,4-1 10 16,-4 8-12-16,1 3 16 15,-3 5 6-15,-2 7 9 16,0 5 3-16,-2 0-1 16,0 2-2-16,0 0 0 15,3-3-1-15,1 3-4 16,1-2-2-16,2-2-2 16,-1 4 5-16,1-4-2 15,-3 2 4-15,3 2 1 16,-4-3 1-16,-3 3-1 15,2 0 1-15,-2 0 1 16,0 0 0-16,0 0 1 0,0 0 2 16,0 0-1-16,0 0-3 15,0 0-1-15,0 0-5 16,0 0-2-16,0 0 1 16,0 0 0-16,0 13 6 15,0 3 0-15,0 3 1 16,0-3 9-16,0 4 0 15,0 3 2-15,0-1 1 16,0 1-2-16,0-1 5 16,0 1-11-16,0-4-1 15,0-1 7-15,0 0-3 16,0-5-3-16,0 0 9 16,0 5-2-16,0-9-2 0,0 3-3 15,0-8-4-15,0 0-2 16,0 1 0-16,0-5-4 15,0 2-17-15,0 2-20 16,0-4-13-16,0 0 8 16,0 0-39-16,0 5-26 15,0-5-64-15</inkml:trace>
  <inkml:trace contextRef="#ctx0" brushRef="#br0" timeOffset="-49599.52">28471 15779 103 0,'0'0'73'0,"0"0"-49"15,0 0 28-15,0 0 23 16,0 0-26-16,0 0-16 0,0-3-12 16,0 3 5-16,0 0-1 15,0 0 2-15,0 0-10 16,0 0-10-16,6 0 8 15,0 0-2-15,1 0-1 16,-1 0-1-16,4 0-1 16,-4 0-6-16,3 0 2 15,0 0-1-15,0 0-4 16,0 0 3-16,-3 0 0 16,6 0 1-16,-1 0-2 15,0 0-3-15,3 0 0 16,-2 0-15-16,2 0-47 15,-3 0-69-15,0 3-57 16</inkml:trace>
  <inkml:trace contextRef="#ctx0" brushRef="#br0" timeOffset="-47647.29">29459 15398 3 0,'0'0'26'0,"0"0"59"16,0 0 0-16,0 0-40 15,0 0 7-15,0 0-9 16,0 0-3-16,9-11-9 16,-9 11 4-16,0 0-6 15,0 0 2-15,0 0-5 16,0 0-16-16,0 0-9 16,0 0-2-16,0 0 2 0,0 0 20 15,0 16 1-15,0-1-7 16,0 5-2-1,-2 4 2-15,-5-3 3 0,2 3-8 16,1 0-1-16,2-1-3 16,0-1 1-16,-1 3 5 15,1-4 0-15,0-1-3 16,-2 0-2-16,-1 0 0 16,0-1-1-16,3 1-3 15,0-9 2-15,2-2-4 16,-2 0 0-16,0-2-1 0,-1 1 3 15,3-3-2 1,0-5-1-16,0 2-3 0,0-2-18 16,0 2-18-1,0-2 0-15,0 0-1 0,0 2-8 16,0-2-18-16,0 0-16 16,0 0-18-16,0 0 16 15,0 0-15-15</inkml:trace>
  <inkml:trace contextRef="#ctx0" brushRef="#br0" timeOffset="-47031.18">29246 15418 5 0,'0'0'52'16,"0"0"1"-16,0 0-4 15,0 0-9-15,0 0-15 16,0 0 18-16,110 0 3 16,-87 0-4-16,2 0 22 15,1 0-15-15,-2-5-12 0,3 5-14 16,0-4 9 0,-2 4 1-16,1 0-10 0,-6 0-8 15,-4 0-10-15,-5 0-3 16,-4 0-1-16,-2 0 1 15,-1 0-1-15,-4 0 0 16,0 0-1-16,0 0 0 16,2 0 0-16,2 0-8 15,1 0-11-15,1 0-24 16,2 0-52-16,-4 0-49 16,0 0-16-16</inkml:trace>
  <inkml:trace contextRef="#ctx0" brushRef="#br0" timeOffset="-40702.23">29744 15682 63 0,'0'0'40'15,"0"0"31"-15,0 0 28 16,0 0-26-16,0 0-25 16,0 0-2-16,0 0 6 15,0 0 1-15,0 0-13 16,0 0-14-16,0-1-3 16,0 1 6-16,0-4-3 15,0-1-11-15,3 1-8 16,1-2 3-16,0 4-2 15,3-2-1-15,0-3-3 16,0 5 1-16,-1 1-3 16,-2-4-1-16,1 2 0 15,2 2-1-15,0 1 0 16,1-5 0-16,-1 5 0 0,-1 0 1 16,-1 0-1-16,2 0 0 15,-1 0 0-15,-1 0-1 16,-1 0 1-16,0 0-1 15,0 0 1-15,-2 0 0 16,0 0-3-16,-2 0 0 16,0 0 1-16,0 0-1 15,0 5-1-15,0-5 0 16,0 4 0-16,0 1 4 16,0 0 0-16,0 0-7 0,0 1 7 15,0 4 0-15,0-1 0 16,-2 1 0-16,-8 4 0 15,1-2 3-15,-1-2-3 16,0-1-10-16,1 0 6 16,1-2 4-16,1 2 1 15,0 0 0-15,0-3 0 16,3 4-2-16,0-6 1 16,-1 1-1-16,1-1 0 15,2 2 0-15,-3 3-1 16,0-4 2-16,3 6 0 0,0-6 2 15,0-1-2-15,0 2 1 16,0-1-1-16,-1 4 0 16,3-7 0-16,0 3 1 15,0-1-2-15,0 1 1 16,0-1 0 0,0-2 0-16,0 0 4 0,0 0 2 15,3 1 8-15,3-1 1 16,1 2 1-16,2 1 1 15,2-5-2-15,0 0-6 16,3 2 13-16,1-2 8 16,3 0-14-16,-1 0-6 15,-1 0-7-15,-1 0 3 16,1 0-5-16,-3 0 0 0,1 0-1 16,1 0 0-1,-3 0-1-15,-1-2 0 0,-5 2-5 16,1 0-3-16,-2 0-15 15,0 0-1-15,-3 0-1 16,0-5-19-16,-2 5-37 16,0 0-50-16,0 0-100 15</inkml:trace>
  <inkml:trace contextRef="#ctx0" brushRef="#br0" timeOffset="-38698.43">18038 9814 14 0,'0'0'25'0,"0"0"-19"0,0 0-6 16,0 0-4-16,0 0 1 15,0 0 3-15,0 0 4 16,0-2-1-16,0 2 0 16,0 0 2-16,-2 0 2 15,0 0-6-15,-1 0 11 16,3 0-3-16,-2 0 2 15,2 0 10-15,0 0 7 16,0 0-7-16,0 0 4 16,0 0 11-16,0 0 2 15,0 0 2-15,0 0 15 0,0 0-2 16,0 0 5-16,0 0-7 16,0 0-16-16,0 0-13 15,0 0 2-15,0 0-9 16,0 0-8-16,0 0-4 15,0 0 0-15,0 0-3 16,0 0-1-16,0 0 1 16,0 0 5-16,7 0 18 15,2 0-9-15,1 0 2 16,4 0-9-16,-1 0-4 16,1 0-3-16,1 0-3 15,1 0-3-15,0 0-11 16,0 0-15-16,-3-2-13 0,-3 2-31 15,2 0-17 1,-5 0-2-16,1 0-2 0,-1 0 5 16,-2 0-15-16</inkml:trace>
  <inkml:trace contextRef="#ctx0" brushRef="#br0" timeOffset="-38090.47">18446 9814 91 0,'0'0'56'16,"0"0"-40"-16,0 0 41 16,0 0 3-16,0 0 0 15,0 0-15-15,8 0 6 16,-3 0-1-16,0 0-12 15,-3 0-10-15,0 0-5 16,0 0-8-16,1 0-10 16,1 0-1-16,2 0-2 15,1 0-2-15,2 0 1 0,2 0 0 16,2 3-1-16,1-3 0 16,7 0-6-1,-4 0-21-15,1 2-21 16,4-2-7-16,-2 0-18 0,3 2-51 15,-1-2 21-15,-5 0 17 16</inkml:trace>
  <inkml:trace contextRef="#ctx0" brushRef="#br0" timeOffset="-37406.32">19125 9805 48 0,'0'0'38'0,"0"0"27"0,0 0 2 16,0 0-10-16,0 0-9 15,0 0 3-15,60-7-6 16,-44 3-6-16,-3 2-8 15,0-1 0-15,1 1-10 16,-1 1-11-16,-1-2-10 16,-1 1 0-16,-3 2-7 15,4 0-23-15,-1 0-17 0,2 0-16 16,3 0-78 0,-1 0 44-16,3 0-69 0</inkml:trace>
  <inkml:trace contextRef="#ctx0" brushRef="#br0" timeOffset="-36665.39">19863 9801 32 0,'0'0'42'15,"0"0"-25"-15,0 0 45 0,0 0-1 16,0 0-21 0,0 0 2-16,18-5 8 0,-14 5-4 15,1 0-3-15,-1 0 2 16,2 0-3-16,1 0-5 16,5 0-14-16,-2 0-9 15,7 0-6-15,0 0-1 16,-1 0-3-16,1 0-3 15,4 0 0-15,-3-2 0 16,-3 0-1-16,1 2-3 0,-3-3-13 16,0 3-18-16,-1 0-25 15,-2 0-26-15,1 0-18 16,1 0-18 0,-3 0-38-16</inkml:trace>
  <inkml:trace contextRef="#ctx0" brushRef="#br0" timeOffset="-36056.89">20632 9789 0 0,'0'0'79'16,"0"0"-60"-16,0 0 25 16,0 0 39-16,0 0-12 15,0 0-3-15,15 0 3 16,-8 0-11-16,0 0-15 16,-1 0-3-16,0 0-9 15,4 0-11-15,-1 0 3 16,-1 0-8-16,4 0-12 15,-1 0-5-15,0 0 0 16,3 0-9-16,1 0-24 0,1 0-17 16,1 0-18-16,1 0-65 15,0 0-51-15</inkml:trace>
  <inkml:trace contextRef="#ctx0" brushRef="#br0" timeOffset="-35436.24">21670 9857 37 0,'0'0'25'16,"0"0"-19"-16,0 0 25 16,0 0 26-16,0 0-1 15,0 0-14-15,46-3-10 0,-37 3-6 16,1 0-2-16,-2 0-11 15,5 0-9-15,3 0-1 16,-1 0-3-16,4 0-7 16,1 0-47-16,-3 0-50 15,4 0-87-15</inkml:trace>
  <inkml:trace contextRef="#ctx0" brushRef="#br0" timeOffset="-34696.46">22788 9878 34 0,'0'0'25'16,"0"0"48"-16,0 0-2 0,0 0-18 16,0 0 4-16,0 0-12 15,50-2-16-15,-42 2-3 16,5 0-11-16,1 0-8 15,-1 0-2-15,5 0-5 16,-3 0 0-16,4 0-34 16,0 0-60-16,-1 0-50 15</inkml:trace>
  <inkml:trace contextRef="#ctx0" brushRef="#br0" timeOffset="-34104.6">23410 9881 36 0,'0'0'14'0,"0"0"16"0,0 0 43 16,0 0-22-16,0 0-6 15,0 0-26-15,109-7-18 16,-96 7-1-16,-2 0-14 15,3 0-42-15,-1 0-40 16</inkml:trace>
  <inkml:trace contextRef="#ctx0" brushRef="#br0" timeOffset="-33126.96">24500 9480 161 0,'0'0'46'0,"0"0"-9"0,0 0 39 15,0 0-4-15,0 0-3 16,0 0-19-16,0 0-8 16,0 0-8-16,0 0-8 15,0 0-10-15,0 0-7 16,0 0-3-16,0 6 13 15,0 10-2-15,0 2-7 0,-3 4-1 16,-2-2-2 0,3 3 3-16,0 1 0 15,0 2-4-15,0 0 1 16,-3 0-2-16,3-1 1 0,0-3 0 16,-2 0-1-1,2-1-4-15,-1 0 2 0,3 2 3 16,0-3-5-16,0 1 2 15,0-7-3-15,0 3 2 16,0-5-2-16,0-2 0 16,0-1 1-16,0-5-2 15,0-1 1-15,0-1-1 16,0-2-10-16,0 0-13 16,0 0-21-16,0 0-3 15,0 0-3-15,0 0-55 16,0 0-30-16,0 0-21 15</inkml:trace>
  <inkml:trace contextRef="#ctx0" brushRef="#br0" timeOffset="-32529.15">24241 9531 103 0,'0'0'19'15,"0"0"-15"-15,0 0 31 0,0 0 2 16,0 0-7-16,0 0-17 16,0-5-2-16,0 5-1 15,0 0 8-15,4 0 9 16,0 0-10-16,2 0-2 0,2 0 10 15,1 0 11-15,2 0 5 16,5 0-4-16,0 0-19 16,1 0 10-16,-1 0 8 15,1 0-22-15,2 0-9 16,0 0-1-16,2 0 6 16,1-2-4-16,-2 0 3 15,0 0-6-15,-2 1 2 16,-1-3-1-16,2 3-3 15,-4-2 1-15,3-1-1 16,-3 2-1-16,-1-1-1 16,-1 1-9-16,-1 2-11 15,-2-5-19-15,-1 5-17 16,1 0-24-16,-2 0-34 16,-3 0-5-16</inkml:trace>
  <inkml:trace contextRef="#ctx0" brushRef="#br0" timeOffset="-31166.6">24711 9832 149 0,'0'0'61'0,"0"0"-28"15,0 0 49-15,0 0 29 16,0 0-32-16,0 0-21 16,18-11-2-16,-14 7 2 15,3-1-13-15,0 3-15 0,0-3-5 16,-1 1-8-16,3-1-2 15,-3 1-4-15,4 1-2 16,-6 1-3 0,5 1-1-16,-3-2-1 0,2 1-2 15,-2 2 1-15,-2 0-1 16,1 0-1-16,-3 0-1 16,2 0 2-16,2 0-2 15,-4 0-3-15,0 0 2 16,0 0-4-16,0 0-2 15,0 0-1-15,0 0 4 16,1 0 3-16,-3 5-6 16,0 1-7-16,0 0 0 0,0 1 2 15,0 2-3-15,0 0-8 16,0-1 23-16,0-1 11 16,-5 0-7-16,1 2-4 15,0-1-2-15,2-3 1 16,-4 2-1-16,2-3-1 15,0 3 0-15,-1 1 2 16,1-3-3-16,0 4 3 16,1 0-2-16,0-1-4 15,-1 1 3-15,2-2 3 16,-5 0-3-16,3 3 0 16,-2 1-2-16,-4 1 1 15,6 0-3-15,-3-3-5 16,3 1 2-16,2 0 8 0,0-3-1 15,-1 2 1 1,3-4-6-16,0-3-3 0,0 3 6 16,0-3 3-16,0 2 0 15,0 1 5-15,0-4-2 16,0 2 1-16,0 1 0 16,0 0-1-16,0 1 0 15,0 0 0-15,0-3-5 16,3 3 5-16,-1-3-3 15,0 0-1-15,0 0 0 16,2 0 0-16,3 0 4 16,0 0 5-16,2-2-2 15,2 0 0-15,-3 0-1 0,4 0-1 16,-3 0 0 0,-1 0-1-16,2 0 0 0,-1 0 0 15,1 0 1-15,0 0 1 16,1 0-2-1,0 0 1-15,-2 0 0 0,0-2-1 16,-3 2 1-16,1-2-1 16,0 0 1-16,-2-2-1 15,1 4 0-15,-4-2 3 16,2-3 4-16,1 3-2 16,-3-3-3-16,3 3 2 15,-3 2 0-15,1-3-3 16,-3 3-1-16,0 0 2 15,0 0-2-15,0 0 0 0,0 0-1 16,0 0-8-16,0 0-13 16,0 0-5-16,0 0-20 15,0 0-33-15,0 0-28 16,0 0-26-16,0 0-91 16</inkml:trace>
  <inkml:trace contextRef="#ctx0" brushRef="#br0" timeOffset="-14646.86">2375 16734 233 0,'0'0'194'0,"0"0"-184"16,0 0 61-16,0 0-3 0,0 0-40 15,0 0-15-15,0 0 12 16,0 0-4-16,0 0-5 15,0 0 2-15,0 0 1 16,0 0-2-16,0 0 3 16,0 0-1-16,0 0-11 15,0 0-8-15,0 0 4 0,0 0 1 16,0 0-1-16,0 0-3 16,0 0-1-16,0 5 0 15,0 8 6-15,0-3-4 16,-3 0 0-16,-1 6-2 15,0-2 2-15,-3 1 0 16,2 1-1-16,1-1-1 16,-1-2 1-16,3 3 2 15,0-6-3-15,0 0 1 16,0 3-1-16,0 3 2 16,-1-7-1-16,1 2-1 15,2-4 0-15,0 2 0 16,0-5 2-16,0 5 1 0,0-4 0 15,0 2-2-15,0 2 1 16,0-7 0-16,0 2-1 16,0 5 2-16,0-9-1 15,0 4 0-15,0 1 0 16,0-3 1-16,0 3-2 16,0-1 1-16,0-4-2 15,0 5 0-15,0-1-1 16,0-2 1-16,2 0 2 15,3 0 4-15,-1 3 1 16,2-5-5-16,-1 4 0 16,-1-4 0-16,1 5 2 15,2-5-1-15,-1 4-2 16,3-4 7-16,-2 0 0 0,2 0-7 16,2 0 4-16,-3 0-3 15,2 0 0-15,-1 0-2 16,1 0 0-1,0 0 0-15,-1 0 0 0,-1 0 0 16,2-4-17-16,-1-1-13 16,-1 1-5-16,-1-1-6 15,0 3-14-15,-5 0-23 16,0 2-1-16,1-2-1 16,-1 2-26-16,0-4-13 15,0-1-73-15</inkml:trace>
  <inkml:trace contextRef="#ctx0" brushRef="#br0" timeOffset="-14028.78">2277 16941 4 0,'0'0'74'15,"0"0"-67"-15,0 0 44 16,0 0 13-16,0 0-22 0,0 0-14 16,0 0 3-1,29-6 8-15,-21 6 5 0,4 0 5 16,-1 0 0-16,2 0-15 16,3 0-9-16,-1-3-1 15,1 1-8-15,-1 2-5 16,-1 0 4-16,1-4-7 15,-3 4-3-15,-1-4-4 16,-3 4-1-16,2 0 0 16,-4-4-1-16,1 2-15 15,-1-1-16-15,-1 0-32 16,-3 3-30-16,1 0-21 16,-3 0-40-16</inkml:trace>
  <inkml:trace contextRef="#ctx0" brushRef="#br0" timeOffset="-13399.72">2295 16797 37 0,'0'0'47'0,"0"0"-13"0,0 0-10 15,0 0-5-15,0 0 2 16,0 0 4-16,19 0-15 15,-12 0-7-15,-5 0 20 16,8 0 5-16,-4 0-6 16,5 0 2-16,3 0 11 15,-3 0-2-15,5 0-4 16,-3 0 0-16,-1 0-9 16,5-5 4-16,-5 5-8 15,0 0-4-15,-1 0-7 0,1 0-3 16,-6 0 0-1,-1 0 1-15,-1 0 2 0,0 0 7 16,1 0-4-16,-1 0-6 16,1 0-1-16,-1 0-1 15,-1 0-2-15,3 0-20 16,-2-4-48-16,5 4-40 16,1-5-25-16</inkml:trace>
  <inkml:trace contextRef="#ctx0" brushRef="#br0" timeOffset="-11860.48">3206 16777 89 0,'0'0'2'16,"0"0"27"-16,0 0 35 0,0 0-49 15,0 0-10-15,0 0 19 16,0 0 15-16,0 6-8 15,0-1 9 1,0-1 4-16,0 6 0 0,0-6 4 16,0 2-10-16,0 3-10 15,0 3-12-15,0-2 4 16,0 4-7-16,0 2 0 16,0-1 1-16,0 3-1 15,0-2-6-15,0-3 1 16,0 3 6-16,0-1-1 0,0-6-4 15,0 3 0 1,0-3-1-16,0-5-4 0,0 2-4 16,0-1 1-16,0-1-2 15,0 1 2-15,0-5-2 16,0 2 1-16,0 3-7 16,0-5-12-16,0 0-13 15,0 0-10-15,0 0-14 16,0 0-41-16,0 0-30 15,0 0-31-15</inkml:trace>
  <inkml:trace contextRef="#ctx0" brushRef="#br0" timeOffset="-11361.31">3121 16779 30 0,'0'0'94'0,"0"0"-88"0,0 0 49 15,0 0 4 1,0 0-42-16,0 0 24 0,7-2 12 16,4 2 0-16,2 0-2 15,3-5-5-15,1 5-16 16,4 0-5-16,1-4-6 15,1 4-3-15,-2 0-10 16,2 0-5-16,-3 0 1 16,0-4 0-16,-2 4-1 15,-1-2-1-15,-3 2-1 0,-1-3 1 16,-1 1-3 0,-6 2-18-16,-1 0-19 0,-3 0-20 15,2 0-32-15,-2 0 3 16,-2 0 8-16,2 0-51 15</inkml:trace>
  <inkml:trace contextRef="#ctx0" brushRef="#br0" timeOffset="-10870.12">3092 16922 20 0,'0'0'29'15,"0"0"39"-15,0 0 28 16,0 0-39-16,0 0-21 16,0 0-2-16,82 0 7 15,-63 0-2-15,-2 0-4 16,5 0 17-16,-3 0-28 16,0-4-17-16,2 2-7 15,1-1-18-15,0 0-66 16,-2-1-64-16,0-1-103 0</inkml:trace>
  <inkml:trace contextRef="#ctx0" brushRef="#br0" timeOffset="-10190.32">3571 16852 43 0,'0'0'54'15,"0"0"-13"-15,0 0 6 0,0 0 1 16,0 0-12-16,0 0-1 16,-4 49-12-16,4-40-6 15,0-1 3-15,0 0-2 16,4 3-6-16,0-2 0 16,1-4 21-16,4 0-4 15,-2 1-8-15,1-6 8 16,1 4 0-16,1-4-11 15,-2 0-6-15,3 0-2 16,1 0 4-16,1 0 5 16,1 0-8-16,1-4 3 0,3-7-2 15,-3-5-3-15,1 3 0 16,-3 1-6-16,-2 3-3 16,-4-2 1-16,-2 8-3 15,-5-7 4-15,0 3 1 16,0 3 1-16,0-5-4 15,0-5 3-15,0 4 1 16,0-2-4-16,-12-3-5 16,3 6 5-16,1 0 0 15,-4 0-15-15,1 2 14 0,0 3-5 16,0 4 6 0,0 0 1-16,-4 0-1 15,1 0-50-15,1 0-4 0,1 0 19 16,3 0-38-16,1 0-7 15,4 0 62-15,-2 0 18 16,4 4-14-16,0 1-29 16,0-1-5-16,2 3-40 15,-2-3-76-15</inkml:trace>
  <inkml:trace contextRef="#ctx0" brushRef="#br0" timeOffset="-9593.25">3910 16724 4 0,'0'0'10'0,"0"0"-5"0,0 0 31 16,0 0-15-16,0 0-11 15,0 0 26-15,2 4 17 16,-2 0-6-16,0 7-14 16,0-2-5-16,0-2 1 15,0 6-9-15,0-2 3 0,0 3 1 16,0-3-6-16,0 2 9 15,0 3 7-15,-2-5-11 16,2 2-15-16,0-4-1 16,0 3 4-16,-2-6-10 15,2 3-1-15,0-5 4 16,0 1-4-16,0-1 0 16,-3 2 0-16,1 0-3 15,0-2-8-15,-2 0-15 16,1 1-23-16,-2 1 7 15,3-1-20-15,0 0-6 16,0-5-55-16</inkml:trace>
  <inkml:trace contextRef="#ctx0" brushRef="#br0" timeOffset="-8809.47">3901 16679 81 0,'0'0'61'0,"0"0"-53"0,0 0 65 16,0 0 0-16,0 0-41 15,0 0-14-15,60-40 12 16,-53 40 3-16,-1 0-3 16,1 0-7-16,-1 0-7 15,0 0-12-15,-4 0-1 16,2 0-3-16,-2 0 0 15,0 9 1-15,0-4 5 16,1 5 3-16,-3 2-8 16,0 1 6-16,0-2-7 15,0 2-2-15,-7 3 2 0,-4-1-5 16,-5 1 28 0,3-3-21-16,-3-2-2 0,-1 3-14 15,3-7-12 1,-1-3-41-16,3 0-32 0,4-4 34 15,1 0 40-15,1 0-11 16,-2-4-37-16,6-2 73 16,0-4 3-16,2-1 21 15,0 7-22-15,0-1 46 16,0 1-4-16,0 4-16 16,0 0 3-16,0 0-10 15,4 0 1-15,4 0-1 16,-2 0-4-16,3 0 10 15,4 0 9-15,-2 0 3 0,0 4 1 16,3 5-10-16,-3 2 1 16,0 1 0-1,-2 1 1-15,0 3-4 0,-3-6-6 16,3 4 3-16,-4-5-9 16,0-2-6-16,-1 2-7 15,2-4-2-15,-1 5-1 16,1-6 0-16,0 8-5 15,-2 1-23-15,0-4-23 16,3 7-16-16,-3-5-16 16,2-3-59-16,0-3-13 0,2-3-68 15</inkml:trace>
  <inkml:trace contextRef="#ctx0" brushRef="#br0" timeOffset="-8269.24">4273 16663 31 0,'0'0'5'0,"0"0"63"15,0 0 14-15,0 0-35 16,0 0 26-16,0 0-7 15,0 16-8-15,0-11-10 16,0 4-11-16,0 1 0 16,0 2-14-16,0 1 6 15,0 2-2-15,0 4 1 0,0-2-10 16,0 6-3-16,-2-4 2 16,2 2-9-16,-4-2-4 15,1 2-1-15,0-2 4 16,1 2-5-16,-2-11 1 15,4 4-3-15,-2-7 1 16,2-2-1-16,0-1 0 16,0-4-6-16,0 0-16 15,0 0-10-15,0 0-7 16,0 0 2-16,0 0-9 16,-2 0-59-16,-3-9 49 15,3-7-12-15</inkml:trace>
  <inkml:trace contextRef="#ctx0" brushRef="#br0" timeOffset="-7665.8">4217 16712 114 0,'0'0'61'0,"0"0"-52"15,0 0 51-15,0 0 16 16,0 0-46-16,0 0-14 15,13 22 25-15,-5-13 2 16,-2-4-7-16,1 4-3 16,-3-9 1-16,2 2-14 15,0 1 0-15,2-3-5 16,1 0 0-16,2 0-8 16,3 0-1-16,-1 0-1 15,1 0-2-15,-2 0-3 0,2-3 0 16,1-4-7-16,-1-2-1 15,-1-2-13-15,-4 3-7 16,-2-1 13-16,-4 6 12 16,1 3 3-16,-4-4 1 15,2 4 2-15,-2 0-1 16,0 0-1-16,0 0-1 16,0 0 0-16,0 0-1 15,0 0 1-15,2 0 1 16,0 0 2-16,-2 0 0 15,0 0 8-15,0 0 6 0,0 0-2 16,0 0-5-16,0 0-4 16,0 0 13-16,0 7 13 15,0 6-7-15,3 2-12 16,-3 1 2-16,0 2 4 16,0 2 1-16,0-5-3 15,0 6-5-15,0-6-5 16,0 3-4-16,0-2-2 15,0-6 0-15,0 4-1 16,0-4 0-16,0 0 0 16,0-4-12-16,0 3-30 0,0 1-26 15,2-8-34 1,4 3-123-16,2-5-77 16</inkml:trace>
  <inkml:trace contextRef="#ctx0" brushRef="#br0" timeOffset="-7030.09">4747 16684 20 0,'0'0'39'15,"0"0"-14"-15,0 0 51 16,0 0 15-16,0 0-50 15,0 0-12-15,-17 19 26 16,15-14-8-16,-3 2-10 16,0 2-4-16,1-1-4 15,0-1-13-15,-1 2 11 16,1 2-7-16,-3 2-6 0,2-2-4 16,1 3-4-1,2-3 7-15,-2 2-6 0,-1 3-7 16,3-7 2-1,0 2-1-15,2-2 6 0,0-5 1 16,0 3 1-16,0-2 2 16,0 0 4-16,0-4-4 15,0 1 1-15,0 5 6 16,0-7-8-16,6 4-5 16,1-4-5-16,-1 5-2 15,1-5 2-15,0 4-1 16,2-4 1-16,-3 0 0 0,4 0 7 15,-1 0-3 1,-1 0-4-16,-1 0-3 0,0 0-29 16,-3 0-15-16,3 0-17 15,-3 0-1-15,1 0-2 16,1 0-39-16,-1 0-25 16,0 0 11-16</inkml:trace>
  <inkml:trace contextRef="#ctx0" brushRef="#br0" timeOffset="-6583.99">4641 16762 175 0,'0'0'13'0,"0"0"28"0,0 0 30 16,0 0-44-16,0 0-23 15,0 0 12 1,0 0 24-16,0 0 22 0,6 0 8 16,5 0-17-16,3 0-21 15,-1 0 5-15,3 0-16 16,-1 0-8-16,-3 0-4 16,1 0-8-16,-2 0 1 15,0 0-2-15,-2 0-17 16,0 0-19-16,-5 0-18 15,1 0-23-15,-3 0-51 16,-2 0-29-16,0-3 17 16</inkml:trace>
  <inkml:trace contextRef="#ctx0" brushRef="#br0" timeOffset="-6377.83">4641 16762 155 0</inkml:trace>
  <inkml:trace contextRef="#ctx0" brushRef="#br0" timeOffset="-6200.44">4641 16762 155 0,'15'-139'103'0,"-15"139"-88"0,0 0 65 0,0 0 25 0,0 0-60 0,0 0-14 16,0 0 16-1,0 0-1-15,4 0 0 0,6 0-4 16,-1 0-11-16,1 0-8 16,0 0-13-16,1 0 2 15,-3 0-9-15,2 0-2 16,-1 0 0-16,-3 0-1 15,1 0-4-15,-1 0-30 16,1 2-17-16,2-2-28 16,0 0-60-16,-5 0-128 15</inkml:trace>
  <inkml:trace contextRef="#ctx0" brushRef="#br0" timeOffset="-5154.42">5063 16658 130 0,'0'0'38'0,"0"0"-38"16,0 0 30-16,0 0 23 16,0 0-16-16,0 0 5 15,0 45 12-15,0-31 3 16,-2 1-19-16,0 1-16 16,0-2 4-16,0 3-6 15,0 1 6-15,0-3-12 16,-1 1-4-16,1-1-3 0,-2 3 2 15,2-6-6-15,0 2-2 16,-4-4-1-16,6-1 0 16,-2-5-11-16,2-4-20 15,0 3-24-15,0 0-23 16,0-3-37-16,0 0-11 16,-2 0-55-16</inkml:trace>
  <inkml:trace contextRef="#ctx0" brushRef="#br0" timeOffset="-4546.09">5022 16650 13 0,'0'0'43'0,"0"0"-37"0,0 0 54 16,0 0 15-16,0 0-39 16,0 0-19-16,53-56 18 15,-44 51 12-15,-3 3 3 16,2 0-5-16,0 2 3 16,-1 0-5-16,-1 0-7 15,1 0-14-15,2 0 3 16,-2 4-6-16,-3 5-7 0,3 1-7 15,-5 0 0 1,-2 6-3-16,0-2 2 0,0 1-1 16,0 1 2-16,-7 4-5 15,-10 0-6-15,-1-2 5 16,-3-3-13-16,2 1-36 16,3-7 12-16,3-5-11 15,3-2-10-15,4-2 18 16,2 0 13-16,2 0 3 15,2 0 25-15,0 0 32 16,0-2-12-16,0 2 10 16,0 0-5-16,0 0-1 15,0 0-5-15,0 0 0 0,0 0 6 16,0 0-5 0,8 0-6-16,2 0 3 0,3 0 6 15,3 7 2 1,-3-3 12-16,0 6-6 0,-2 0-11 15,0-1-2-15,-2 3-12 16,0-3-2-16,-2-3-4 16,-3 3-4-16,3 0-23 15,0 2-30-15,-3-1-42 16,5-7-42-16,-2-1-30 0</inkml:trace>
  <inkml:trace contextRef="#ctx0" brushRef="#br0" timeOffset="-3787.05">5378 16817 78 0,'0'0'16'16,"0"0"69"-16,0 0 3 0,0 0-37 16,0 0-22-16,0 0 3 15,0 60-10-15,0-60 5 16,0 5 11-16,0-5-13 15,0 0-16-15,0 0-1 16,0 0 3-16,0 0 1 16,0 0-8-16,0 0 7 15,0 0 3-15,0 0 2 16,0-12-16-16,0-1-1 16,0-2-2-16,5-6 1 0,-1 2-8 15,3-4 9-15,-3 1-11 16,2-1 3-1,2 1 9-15,0 4-10 16,-1 3 1-16,-3-1 9 0,0 7-5 16,2 3 3-16,-4 2 2 15,2-1 0-15,3 0 4 16,-3 0 4-16,2 3-4 16,0-2-1-16,0 4 0 15,-4 0 4-15,1 0-2 16,-3 0 11-16,0 0-6 15,2 0-6-15,0 0 5 16,0 0-1-16,2 2 7 16,-1 12-9-16,2 0 5 15,-3 1-2-15,2 1 3 16,-2-3 2-16,1 2-4 16,-3 1 2-16,0 4-1 0,0-4-5 15,0 3 2-15,0 4 0 16,0-1-7-16,0-2 1 15,0-2-2-15,0-7 0 16,0-1-1-16,0-5 1 16,0 0-8-16,0 4-19 15,0-9-12-15,0 0-9 16,0 4-41-16,0-4-49 16,0 0-49-16</inkml:trace>
  <inkml:trace contextRef="#ctx0" brushRef="#br0" timeOffset="-3476.32">5407 16777 312 0,'0'0'32'15,"0"0"25"-15,0 0 42 16,0 0-52-16,0 0-27 16,0 0 16-16,5 0 7 15,3 0-2-15,1 0-2 16,1 4-20-16,-4 3-10 0,3-7-9 16,-3 4 0-16,2 1-8 15,0 0-44-15,1 1-26 16,-3-2-20-1,4 1-63-15,-4-5-60 0</inkml:trace>
  <inkml:trace contextRef="#ctx0" brushRef="#br0" timeOffset="-2877.17">5712 16381 223 0,'0'0'39'0,"0"0"5"0,0 0 84 15,0 0-50 1,0 0-59-16,0 0 5 0,0 0 7 15,0 15 21-15,3 1-13 16,-1-1-8-16,0 3-18 16,3-3 4-16,-1-1 21 15,0 2-18-15,0-10 1 16,1 3-4-16,-3-5-1 16,3 1-1-16,0-5-1 15,-3 0-7-15,0 0-3 0,0 0-2 16,0 0-1-16,3 0 2 15,-1 0 7 1,8 0-1-16,-2-14-3 16,4 4-6-16,-1-9-3 0,-6 8-7 15,1 3-6-15,0 1 1 16,-6 7-2-16,0-5-17 16,-2 5-15-16,2 0-13 15,-2 0-33-15,2-6-26 16,1 1-121-16</inkml:trace>
  <inkml:trace contextRef="#ctx0" brushRef="#br0" timeOffset="-1577.63">6519 16669 104 0,'0'0'112'0,"0"0"-110"15,0 0 54-15,0 0 57 16,0 0-54-16,0 0-36 16,0-6 14-16,0 6 2 15,0 0-9-15,0 0-19 16,0 0-2-16,0 0-2 16,0 0-2-16,0 12 6 0,0 7 8 15,0 4-8 1,0 3-2-16,7-1-1 15,1-1 6-15,-1 1-11 16,2-9 2-16,-2 3 4 0,1-5-3 16,1-3-4-16,-1-1 2 15,-2 0-3-15,-2-6 1 16,-2 1-2-16,1-5 3 16,-1 0-2-16,0 0 0 15,0 0-2-15,0 0 2 16,-2 0 0-16,0 0 0 15,0 0 12-15,3 0 2 16,-3 0-7-16,5 0 3 16,-3 0-7-16,4-5-4 15,1-8-1-15,-1 2 0 16,4-9-9-16,-4 5 6 16,3-6-4-16,1 2 1 0,0-4 6 15,-1 3-5-15,-3 4 0 16,2 5-12-16,-2-4-9 15,1 1-5-15,-1 1-22 16,1 2-12-16,0 0-23 16,0 1-37-16,-3 0-25 15</inkml:trace>
  <inkml:trace contextRef="#ctx0" brushRef="#br0" timeOffset="-859.72">6808 16926 66 0,'0'0'51'0,"0"0"40"0,0 0-7 15,0 0-49-15,0 0-22 16,0 0 0-16,0-25 4 16,5 11 4-16,-1-3 10 15,6-1-17-15,-4-1-2 16,3-2-10-16,-1 1-2 16,2-4 0-16,1-1 0 15,0 1-1-15,-2 2-2 16,0-3-3-16,-1 6 6 15,2 0 1-15,-4 8-1 16,-1-2 1-16,-3 9-1 0,0 2 0 16,-2 2 1-1,0 0-1-15,0 0-4 0,0 0 4 16,0 0-9-16,0 0-24 16,0 0 27-16,0 10 6 15,0 1 10-15,2 3-4 16,0 1 8-16,1 3-5 15,-1 0 7-15,0 4-13 16,3-2 20-16,0 0 1 16,-1-4-4-16,0 4-1 15,0 0-6-15,-1 0 1 0,-1-5-4 16,2 3-10-16,-1-9 0 16,-1 3 0-16,-2-7-4 15,0-2-33-15,3-1-46 16,-3 3-32-16,0-5-43 15</inkml:trace>
  <inkml:trace contextRef="#ctx0" brushRef="#br0" timeOffset="-561.6">6824 16826 79 0,'0'0'14'0,"0"0"54"0,0 0 50 16,0 0-35-16,0 0-5 16,0 0-29-16,69-18-26 15,-56 18 10-15,-1 0-11 16,-1 0-15-16,2 0-7 15,1 0 2-15,3 0-2 16,1 0-18-16,3-4-65 16,-2 2-33-16,1-8-11 15,-5 6-105-15</inkml:trace>
  <inkml:trace contextRef="#ctx0" brushRef="#br0" timeOffset="-132.1">7247 16748 50 0,'0'0'29'0,"0"0"22"16,0 0 45-16,0 0-35 16,0 0-24-1,0 0 2-15,0 109-13 0,2-98 1 16,-2 3 16-16,0-8-14 16,0-2-15-16,0 1-10 15,0-5 2-15,0 0-2 16,0 0-4-16,0 0-1 15,0 0-6-15,0 0-18 16,0 0-12-16,0 0-7 16,0 0 4-16,0 0 11 15,0-9-25-15,0-2-106 16,0-5 128-16,0 1 25 16,-2-5-25-16,-2 0 25 0,-1-3 2 15,1 2-31-15</inkml:trace>
  <inkml:trace contextRef="#ctx0" brushRef="#br0" timeOffset="213.73">7247 16748 23 0,'-19'-80'34'0,"19"70"-5"16,0 0 1-16,8 1 3 15,1 4-16-15,1-6-2 16,0 6 21-16,1-3 8 16,-1 4 9-16,0 2-7 0,1-4 21 15,1 6-28-15,-1 0-14 16,0 0-7-16,3 0 13 15,1 0-16-15,-4 0-1 16,0 0-2-16,0 6-3 16,-4-2-4-16,0 2-4 15,-5-2 2-15,0 1-3 16,0 1 0-16,-2 4 0 16,0-5 9-16,0 4-6 15,0 1 3-15,-2 2-5 16,-11 1 9-16,-3-4 4 15,-2 6-14-15,3-3-1 16,-3-2-24-16,3 4-26 16,1-10 20-16,3 1-8 0,2-3-28 15,5-2-4-15,-1 0 23 16,5 0-30 0,0 0-53-16</inkml:trace>
  <inkml:trace contextRef="#ctx0" brushRef="#br0" timeOffset="894.93">7573 16757 107 0,'0'0'23'16,"0"0"-18"-16,0 0 63 15,0 0-14-15,0 0-23 16,0 0 5-16,-9 47 3 16,9-43-2-16,0 0 3 15,0 1-1-15,0-1-6 16,0-2-1-16,0 1-2 16,4-1-10-16,1-2-4 0,-1 0-1 15,3 5 2-15,-1-5 1 16,4 0 2-16,0 0-3 15,1 0-4-15,1 0 0 16,1-7-5-16,1-2-1 16,-1 4-4-16,-1-5 0 15,-6 5-3-15,3 5 2 16,-5-5-1-16,0 1-1 0,-2-3-1 16,4-2 1-1,-4 1 1-15,2-4 0 16,-2-1 4-16,1-2-3 15,-3-1-2-15,0-4-2 0,0 1-5 16,0 8 3-16,0 1 4 16,-3 1 3-16,-5 4 0 15,-2-2 1-15,-1 7-1 16,-3 0 7-16,-1 0-10 16,-1 0-9-16,1 0-44 15,-1 0-39-15,3 0 30 16,2 12-57-16,0-3 1 15,0 1 4-15,2 0-81 16</inkml:trace>
  <inkml:trace contextRef="#ctx0" brushRef="#br0" timeOffset="1350">7845 16663 35 0,'0'0'18'0,"0"0"46"0,0 0 20 16,0 0-27-16,0 0 5 16,0 0 2-16,13 105 6 15,-13-90-9-15,0 4-13 16,0-4-28-16,0-4-9 16,0 3-10-16,0-8 3 15,0 3-4-15,0 0 1 16,0-5-4-16,0 3 2 15,0-7-16-15,0 0-6 16,0 0 3-16,0 0-23 16,0 0-20-16,0 0-18 15,0 0 31-15,0 0 5 16,0-4-17-16,0-3-87 0,0 2 106 16,0-4 43-1</inkml:trace>
  <inkml:trace contextRef="#ctx0" brushRef="#br0" timeOffset="1972.7">7943 16554 44 0,'0'0'50'0,"0"0"18"0,0 0 25 16,0 0-21-16,0 0-25 15,0 0 22-15,77-29-20 16,-72 29-22 0,-2 0-10-16,3 0 6 0,-4 9-12 15,3 2 4-15,-1 2-4 16,-2 4 0-16,-2 2-8 16,0-3-2-16,0 3-1 15,-4 2-1-15,-14-2 1 16,-4 2 0-16,-3-3-20 15,3-2-38-15,-2-8 25 16,8-1-30-16,3-3 9 16,3-4 27-16,6 0 24 0,0 0-13 15,4 0-31 1,0-11 47-16,0 3 44 16,0 3-43-16,0 3 18 15,0 0 43-15,0-1-27 0,0 3-7 16,0 0 8-16,0 0-9 15,0 0-1-15,4 0-3 16,5 0 2-16,4 0-3 16,0 0 6-16,3 0 2 15,0 0-7-15,0 0 8 16,-1 5 3-16,-1-3-13 16,-4 3 5-16,1-1 12 15,-1 2-26-15,-1 3-4 16,-1 0-7-16,2 1 1 0,-4 0-2 15,3-1 0 1,-1 2 2-16,0-1 2 0,-2 0-4 16,-1 1-3-16,-1-1 3 15,2-1-19-15,0-3-30 16,0 3-36-16,-1-5-55 16,1 1-24-16,5-3-57 15</inkml:trace>
  <inkml:trace contextRef="#ctx0" brushRef="#br0" timeOffset="2352.3">8325 16589 225 0,'0'0'49'15,"0"0"-43"-15,0 0 60 16,0 0 22-16,0 0-34 16,0 0-13-16,0 50-4 15,0-31 1-15,0-2 2 0,0 1-6 16,0 1-3-16,0 1-13 15,0 0-5-15,0-4-7 16,0 4-6-16,0-6 0 16,0-4-5-16,0 1-27 15,0-1-15-15,0-6-11 16,0 1 7-16,0-5-37 16,0 0-85-16,0 0-108 15</inkml:trace>
  <inkml:trace contextRef="#ctx0" brushRef="#br0" timeOffset="3816.84">9281 16658 57 0,'0'0'24'0,"0"0"39"0,0 0 29 16,0 0-39-1,0 0-14-15,0 0-16 0,2-24 10 16,-2 17-1-16,0 3-5 16,0-5-4-16,0 3 2 15,0 2-9-15,0-6-1 16,-4-1-1-16,-2 3-4 15,1-2-3-15,-1 3-1 16,-4-6-6-16,2 7-11 16,-3 1 9-16,-1 1-8 15,3-1 10-15,-1 5-18 16,3 0 16-16,-5 0 2 16,2 0 6-16,-2 0-6 0,-3 5 2 15,-1 8-2-15,-2 2 0 16,2 5-4-16,1 0 4 15,1 0 4-15,4 1-2 16,1-2 1-16,2 2 8 16,0-6-2-16,7 3-2 15,0-2 2-15,0-1-5 16,0 1 2-16,0-3-1 16,7 3-5-16,6-7 0 15,2-2-4-15,2 1 4 0,3-3-6 16,-1-5-9-1,8 0-16-15,0 0-14 0,2 0-40 16,2-5 14-16,-4-5 6 16,-2 0-5-16,-4 1-11 15,-2-2-2-15</inkml:trace>
  <inkml:trace contextRef="#ctx0" brushRef="#br0" timeOffset="3937.17">9281 16658 72 0</inkml:trace>
  <inkml:trace contextRef="#ctx0" brushRef="#br0" timeOffset="4257.55">9281 16658 72 0,'77'50'48'15,"-80"-50"-7"-15,-1 0-1 0,2 4-19 0,-3 8-2 0,0 1 17 0,3-2-1 0,2 3-10 16,0-4 6-16,0 1 4 16,0-2 8-16,2 1-6 15,8-6 8 1,1 2-10-16,-1-6-3 0,2 0 1 15,-3 0-10-15,2 0 7 16,0 0-8-16,0 0-9 16,2 0-3-16,1-8-5 15,-5 1 1-15,2-2-4 16,-2-2 0-16,-5-2 1 16,-1 1 1-16,-3-1-2 15,0-2-2-15,0 3-4 16,0-6-4-16,0 8 3 15,-7-5-5-15,-7 9-9 16,3-3 1-16,-2 5 12 0,2 2-7 16,0-2 9-16,-1 4-6 15,3 0 1-15,-1 0-11 16,-2 0-16-16,1 0 2 16,3 0 5-16,-4 9-4 15,5 1-11-15,1-5-14 16,-1 2-7-16,7 2 16 15,0-9-76-15</inkml:trace>
  <inkml:trace contextRef="#ctx0" brushRef="#br0" timeOffset="5114.72">9627 16663 66 0,'0'0'62'16,"0"0"35"-16,0 0-3 15,0 0-25-15,0 0-15 16,0 0-5 0,0 105-27-16,-5-94 10 0,1 2-18 15,-1-8 1-15,1 2 3 16,2-5-7-16,0-2 0 16,2 0-7-16,0 0 1 15,0 0 1-15,0 0 2 16,0 0-1-16,0 0 6 15,0 0-11-15,0-4-2 16,0-15-29-16,0 4 21 16,0-5 1-16,0-4-6 15,0-1-12-15,0 1 4 16,0 3-6-16,2 6-32 0,2 3 21 16,-2 10 38-16,1 2-2 15,-3 0-5-15,0 0-16 16,0 0 15-16,2 0 0 15,5 2 3-15,-2 10 5 16,-1-1 5-16,2-3-2 16,1 3 0-16,5 4 14 15,-4-5 9-15,3 4-5 16,3-3-15-16,-3 2 7 16,2 3 2-16,1-7-2 15,-4 2-1-15,6-2 16 16,-5-5-10-16,3-2-4 0,-1 3-10 15,-4-5-1-15,-2 0 3 16,-3 0 1-16,1 0-1 16,-3 0-1-16,2 0 6 15,1 0 4-15,-1-9 5 16,0-2-3-16,1-5-14 16,0-4 1-16,-1 3-1 15,-2-4-1-15,0 2-2 16,1-2 0-16,-3 11-9 15,2 0-1-15,0 3 9 16,0 3 1-16,0 4-1 16,-2 0 1-16,2 0-3 15,-2-5-3-15,0 5-7 0,0 0-9 16,0 0 4-16,0-4-20 16,0 4-31-16,0 0-29 15,0 0-23 1,0 0-67-16</inkml:trace>
  <inkml:trace contextRef="#ctx0" brushRef="#br0" timeOffset="6083.85">10688 16610 137 0,'0'0'27'0,"0"0"-2"16,0 0 42-16,0 0-16 15,0 0-49-15,0 0-2 16,-40-40 14-16,30 35-4 16,1 4-4-16,-3 1 11 0,-2 0-14 15,-2 0 14-15,0 0 4 16,-1 0-10-16,-3 0 3 15,-3 11 1-15,4 3 7 16,-2 3-1-16,3 2-14 16,3 4 4-16,1-3 4 15,6 0-1-15,1 0-7 16,7 0 5-16,0-5 2 16,0 6-2-16,0-4-3 15,13 4-5-15,1-6-3 0,1-4 0 16,3 3-1-16,-3-8 0 15,4 3-12 1,1-9-18-16,-1 0 1 16,4 0-19-16,-1 0-24 0,3 0 10 15,-1-15-16-15,-2 1-12 16,-1 3 11-16,-4-4-8 16</inkml:trace>
  <inkml:trace contextRef="#ctx0" brushRef="#br0" timeOffset="6516.82">10727 16757 34 0,'0'0'44'0,"0"0"15"16,0 0 17-16,0 0-15 0,0 0-15 16,0 0 3-16,0 66-3 15,0-56-8-15,10-1-2 16,1-3 9-16,4-6-28 15,1 0-7-15,2 0 5 16,2 0 4-16,0 0-7 16,0 0-11-16,-2-5 5 15,0-5-4-15,-5 0-1 16,-2 4 0-16,-2-5 2 16,-5 2 7-16,-4-5 0 15,0 3-1-15,0-4 12 16,0-3-15-16,0 3-6 15,-10-1 12-15,-6-2-12 16,1 3-7-16,-2 3-5 0,2 3 8 16,-1 5 3-16,3 2-1 15,-1 2 2-15,4 0 0 16,-2 0-1-16,1 0-29 16,0 2-14-16,-1 11-17 15,4-4-24-15,-1 7 2 16,3-5 5-16,0 2 10 15,6-1-45-15</inkml:trace>
  <inkml:trace contextRef="#ctx0" brushRef="#br0" timeOffset="6982.56">11070 16618 181 0,'0'0'26'0,"0"0"-23"16,0 0 61-16,0 0 13 16,0 0-31-16,0 0 4 0,0 57-6 15,0-38-11-15,0 2 1 16,0-2-17-16,0 4 7 16,0-3 2-16,0 0-12 15,-6 0-3-15,2 0-3 16,1-5-4-16,1-1 0 15,0-10-1-15,2-1-2 16,0-3-1-16,0 0-1 16,0 0-22-16,0 0-30 0,0 0 19 15,0-7-39-15,0-13-37 16,0-3 39-16,0 2-2 16,0-9-39-16,0 1-8 15</inkml:trace>
  <inkml:trace contextRef="#ctx0" brushRef="#br0" timeOffset="7407.32">11070 16618 4 0,'-17'26'38'0,"17"-26"-26"0,0 0 22 15,0 0-5-15,4 0 4 16,7 0-17-16,3 0 16 16,1 0 1-16,1 0-19 15,1 0 4-15,0 0 4 0,-2 0-3 16,3 0-8-16,-2 0-7 15,-3 0-4 1,-2-10-4-16,-2 10 0 16,-4-5 2-16,-1 3 2 0,-2 2 2 15,-2 0-2-15,0 0 3 16,0 0 13-16,0 0 17 16,0 0 10-16,0 0-14 15,0 7 11-15,0 7 3 16,0 1-17-16,0 6-10 15,0-6-1-15,0 3 6 16,0-3 0-16,0 1 4 16,0 0-2-16,0-1-7 15,0 3 0-15,0-3-10 16,0-1-3-16,0 2-2 16,0-1 0-16,0-2-1 0,0 4-1 15,0-3-16-15,0-5-20 16,0 3-19-16,0-8-10 15,0 0-23-15,0-4-28 16,0 0-8-16,4 0-51 16</inkml:trace>
  <inkml:trace contextRef="#ctx0" brushRef="#br0" timeOffset="8122.52">11412 16712 13 0,'0'0'29'0,"0"0"7"16,0 0 40-16,0 0-2 15,0 0-33-15,0 0-9 16,2 109 14-16,-2-93-11 15,0-1 23-15,0-1 0 16,0-3-20-16,0 0-8 16,0 2-13-16,0-8-10 0,0-1-4 15,0-1-2 1,0 0 2-16,0-3-3 16,0 0 0-16,0 0-1 15,0 0-5-15,0 0 1 0,0 0-20 16,0-19 0-16,0-1 6 15,0-5-30-15,0-6 10 16,0 2 6-16,0-1-31 16,0 5-22-16,0 5 5 15,5 6 74-15,-1-1 7 16,2 11 6-16,3-5 24 16,1 2 9-16,-2 2-11 15,5 5-24-15,1-5-1 16,-1 1 7-16,3 3 2 15,-1-2-8-15,3 3 14 16,5 0 16-16,-1 0 2 0,2 0-4 16,-1 0-6-1,-1 0 7-15,-4 0-17 0,-7 4-8 16,-4 5 4-16,-5-3-8 16,-2 9-4-16,0-6 12 15,0 6 9-15,0 1 8 16,-4-6-6-16,-12 8-10 15,1-6-8-15,-6 1-2 16,1-2 1-16,3-2-4 16,-6-4-11-16,3-5 8 15,2 0-6-15,0 0-3 16,3 0 11-16,3 0-22 16,-1 0-2-16,5 0-22 0,0-5-14 15,2 5 5 1,-1 0-41-16,1 0-70 0</inkml:trace>
  <inkml:trace contextRef="#ctx0" brushRef="#br0" timeOffset="10422.85">11774 16877 24 0,'0'0'17'0,"0"0"64"15,0 0-29-15,0 0 7 16,0 0 9-16,0 0-5 16,59 45-25-16,-48-45 1 15,-2 0-10-15,0 4-7 16,-3-4-7-16,4 0-9 15,-4 0 2-15,1 0-2 0,-1 0 5 16,2 0 0 0,2 0 5-16,-1 0-7 15,3 0-3-15,-2-4-4 16,3-5-1-16,1-3-1 16,-1-1-7-16,-1 2-3 15,-3 0 3-15,-3-3 0 0,-2-1 3 16,1 1-4-16,0 3 6 15,-1-4-7-15,-1-1 6 16,-3 3-3-16,0 2 1 16,0 2 2-16,0-2-3 15,0 2 0-15,0-4 0 16,0 6-7-16,0-7-3 16,0 8 11-16,0-3 5 15,0 2 2-15,0 3 3 16,-3-1 0-16,-1 0-5 0,-3-3-10 15,-2 2-32-15,-2 1 11 16,-1 5-12-16,2 0 29 16,-1 0 7-16,1 0-1 15,2 0 8-15,-3 0 7 16,1 0 1-16,-1 0-8 16,1 0-5-16,-2 5 2 15,1 1-4-15,0 2-1 16,0-3 7-16,2 4 2 15,0-2 1-15,0 2-1 16,0 0 6-16,3 2-3 0,1-4 12 16,3 2 3-16,2-1-9 15,0 3 0 1,0 3 7-16,0-3 8 16,0 0 4-16,11 2-22 0,0-1 5 15,-2 1 6-15,0-4-5 16,0 2-6-16,-3-6-6 15,2-1 0-15,-4 2 2 16,0-1-3-16,-2-1-15 16,3 1-85-16,-1-3-51 15</inkml:trace>
  <inkml:trace contextRef="#ctx0" brushRef="#br0" timeOffset="11321.65">12487 16639 28 0,'0'0'48'0,"0"0"23"16,0 0-12-16,0 0-40 16,0 0-8-16,0 0 8 15,-73-21-1-15,60 21 9 0,-3 0-18 16,1 0-6-1,-3 5-1-15,1-1 5 0,0 8-7 16,1-3-4-16,1 1 4 16,-1 0 2-1,5-3 0-15,3 6-2 0,6-7 3 16,0 3-3-16,2 0 0 16,0-4 0-16,0 2 0 15,0 1 2-15,0-3-1 16,4 1 0-16,4-1-1 15,1-1 4-15,3 1 4 16,-1 0 11-16,3 1 4 16,1-2 18-16,3-4-2 15,-1 5-15-15,1-5 1 16,-3 0-10-16,2 4-2 0,-7-2-1 16,2 3-4-16,-5 4-5 15,-1-4-2-15,-2-3 8 16,-1 6-7-16,-1-3-1 15,0-1 0-15,-2-2 2 16,0 3-1-16,0 0 0 16,0-1 3-16,0 1-3 15,0-4 9-15,0 4 4 16,-2 4-3-16,-7-5 6 0,-2 3-4 16,-5 2-9-1,-1-4-5-15,-3 1 0 0,-3-2-8 16,4 1-8-16,-2-1-3 15,5 1-1-15,7-5 19 16,1 4-12 0,6-4-22-16,0 0 2 0,2 0-22 15,0 0-29-15,0 0-37 16,0 0-95-16</inkml:trace>
  <inkml:trace contextRef="#ctx0" brushRef="#br0" timeOffset="11773.03">12738 16634 43 0,'0'0'105'15,"0"0"35"-15,0 0-47 16,0 0-13-16,0 0-17 0,0 0-29 15,-2 83 5 1,-4-66-5-16,4 6-16 0,0-8 13 16,0 1 3-1,0 4-6-15,0-5-12 0,-1 4-6 16,3-4-6-16,-2-6-3 16,2 2-1-16,0-1-9 15,0-7-32-15,0 4-32 16,0-3-16-16,0-4-70 15,0 0-26-15,0 0-32 16</inkml:trace>
  <inkml:trace contextRef="#ctx0" brushRef="#br0" timeOffset="12394.1">12882 16668 43 0,'0'0'52'0,"0"0"13"0,0 0 38 16,0 0-49-16,0 0 3 15,0 0 1 1,76-20-23-16,-69 20 6 16,-1 0 0-16,3 0-4 0,-4 2 7 15,-1 11-29-15,-1-7-5 16,-1 9-7-16,-2-9-1 16,0 3 0-16,0 0-2 15,0 2-3-15,0-2 3 16,-2 2 4-16,-10 2-3 15,-1-1 2-15,-2 3 0 16,-1 3-2-16,3-3-1 16,1-1-20-16,1 2-2 15,5-10 18-15,-2 3 4 16,4 0 0-16,2-9 0 0,2 4-1 16,0-4-1-1,0 7-2-15,0-7 3 0,0 5 1 16,0 0 10-16,2-2-2 15,10 4 0-15,-2-7-1 16,7 4 15-16,0-4 0 16,5 0 0-16,1 0 7 15,3 0 1-15,-2 0 7 16,1 0-36-16,0 0-1 16,-6 0 0-16,-3 0 0 0,-5 0-7 15,-3 0-28 1,-4 0-28-16,-2 0-29 0,-2 0-15 15,0 0-45 1,0 0-46-16</inkml:trace>
  <inkml:trace contextRef="#ctx0" brushRef="#br0" timeOffset="12759.77">12838 16797 51 0,'0'0'81'0,"0"0"48"16,0 0-24-16,0 0-1 16,0 0-35-16,0 0-27 15,93-5 8-15,-72 5-4 16,-2 0-21-16,-3 0-11 16,-1 0-11-16,-1 0-3 15,-1 0 0-15,0 0-40 16,1 0-46-16,1 0-42 0,-1 0-86 15</inkml:trace>
  <inkml:trace contextRef="#ctx0" brushRef="#br0" timeOffset="13134.07">13328 16690 82 0,'0'0'91'0,"0"0"-39"0,0 0 60 16,0 0-51-16,0 0-7 15,0 0-4-15,0 22 0 16,0-10-12-16,0 1-5 15,-4 2-3-15,2 1-8 16,-4-3-5-16,2 3-3 16,0-5-3-16,1 4-6 15,1-1-4-15,0-5 1 16,2 2-2-16,0-2-1 16,0-2 0-16,0 2-7 15,0-4-40-15,0-4-20 16,0 3-35-16,0 1-53 0,0-5-59 15</inkml:trace>
  <inkml:trace contextRef="#ctx0" brushRef="#br0" timeOffset="13766.79">13561 16764 23 0,'0'0'44'16,"0"0"36"-16,0 0 4 15,0 0-36-15,0 0-8 16,0 0-6-16,-25 78-8 0,25-68 14 16,0-1 6-1,0-2-9-15,0 2 1 16,6 1 1-16,5-9 4 15,0 1 21-15,0 0-53 0,2-2 7 16,1 0 8-16,-1 0-7 16,1 0-11-16,-1 0 2 15,2 0 3-15,-1-2-10 16,1-6-1-16,-1-4 4 16,-1 3-5-16,-1-6 1 15,-4 2 2-15,-1-3-4 16,-3 1 5-16,-2 1-5 15,-2-2-5-15,0 1-8 0,0 6 0 16,0-2 7 0,-4 6-8-16,-7-3 7 15,-3 1-2-15,-1 2 4 16,-3 1-7-16,-1 4-14 0,2 0-29 16,5 0 6-16,0 0-12 15,5 0-22-15,1 0-2 16,4 4 8-16,2 3-37 15,0 2 18-15</inkml:trace>
  <inkml:trace contextRef="#ctx0" brushRef="#br0" timeOffset="14567.08">13904 16699 60 0,'0'0'3'16,"0"0"45"-16,0 0 27 0,0 0-36 15,0 0 6 1,0 0 30-16,0 98-19 0,-6-78 10 16,2-4-17-1,-1-6-11-15,1 4-9 0,0-5-9 16,-4-5 2-16,6 3-13 15,0-7-4-15,0 0 0 16,2 0-3-16,0 0 10 16,0 0-4-16,-2 0-8 15,-1-7-35-15,3-6 15 16,0-2-28-16,0-6 19 16,0-3-7-16,3-1-12 15,5 1-60-15,4 4 28 0,-6 7 21 16,-1 6 59-16,-1 7 0 15,-4 0 9-15,0 0 11 16,0 0-3 0,2 0-5-16,0 4 19 0,2 12-15 15,0 4-3-15,-2-4 21 16,2 1-2-16,3-1-2 16,1-1 0-16,2-4 16 15,1 3-1-15,-3-5-17 16,4 2-8-16,-1-2-6 15,-2 2-5-15,2-6-2 16,-2 0 7-16,2-2-2 16,-2-3-8-16,0 0 6 15,0 0 6-15,0 0-4 0,0 0-2 16,2 0 2-16,-3-2-4 16,2-9-1-16,-1-5-2 15,-3 1-4-15,1-3-1 16,0-2-4-16,-1-5-13 15,1 4-4-15,2-7-32 16,-4 6-23-16,1 0-18 16,-1 4-9-16,-1 9 4 15,0 0-2-15,-4 5-14 16</inkml:trace>
  <inkml:trace contextRef="#ctx0" brushRef="#br0" timeOffset="15066.79">14257 16715 50 0,'0'0'84'0,"0"0"-26"16,0 0-8-16,0 0 3 15,0 0-6-15,0 0-13 0,-31 77 9 16,26-63 0-16,3 1-4 16,-2 1-4-16,4-5-10 15,-3 2-10-15,3-4-1 16,0 3 2-16,0-6-2 15,0 3-3-15,0-5-4 16,0 1 0-16,0-1-1 16,0-1 3-16,3 2 1 15,1-1-2-15,5 4 7 16,0-8-1-16,0 5-7 16,4-3-5-16,0 2 8 15,3-4-5-15,2 5 1 0,0-5-2 16,0 0-1-1,-1 0-3-15,4 0-3 0,-6 0-5 16,1 0-32 0,-6 0-28-16,0 0-3 0,-6 0-25 15,-1 0-49-15,-3-5-15 16</inkml:trace>
  <inkml:trace contextRef="#ctx0" brushRef="#br0" timeOffset="15461.46">14192 16792 134 0,'0'0'51'15,"0"0"-3"-15,0 0 53 16,0 0-31-16,0 0-14 16,0 0-11-16,71 0-14 15,-54 0 5-15,0 0-6 16,-1-4-7-16,1 4-7 0,-1-5-8 15,-3 5-8-15,-1 0 0 16,-1 0-8-16,-5 0-18 16,3 0-10-16,-4 0-11 15,-1 0-12-15,1 0-44 16,-3 0-7-16,-2 0-30 16</inkml:trace>
  <inkml:trace contextRef="#ctx0" brushRef="#br0" timeOffset="15853.8">14205 16663 56 0,'0'0'73'15,"0"0"-29"-15,0 0 50 16,0 0-29-16,0 0-22 16,0 0 3-16,58 0-2 15,-41 0 3-15,0 0-5 0,3 0-13 16,1 0-1-1,-2 0-11-15,-1 0-2 0,-3 0 0 16,1 0-13 0,-5 0 1-16,-2 0-2 0,3 0-1 15,-6 0-1-15,1 0-16 16,-1 0-25-16,1 0-14 16,0 0-43-16,4 0-50 15,-2 0-62-15</inkml:trace>
  <inkml:trace contextRef="#ctx0" brushRef="#br0" timeOffset="17963.48">15522 16739 13 0,'0'0'42'0,"0"0"46"16,0 0-27-16,0 0-13 0,0 0 9 16,0 0-3-1,19-7 11-15,-17 7-8 0,0 0-10 16,-2 0-5-16,2 0 6 16,-2-4-10-16,2 4-11 15,0-4-7-15,3 4-10 16,-3-7-4-16,2 5-2 15,-4-1 0-15,2-1-2 16,-2-1 2-16,0-1-2 16,0-1-2-16,0 1-1 15,0-3-1-15,0 2-3 16,0-3 4-16,0 5 0 16,0-4-1-16,-2 4 1 15,-4-5-3-15,1 4-12 16,-1 1-6-16,-4 1-5 0,2-2-13 15,-3 4 16-15,-3 2 12 16,1 0 7-16,-1 0 5 16,-1 0-2-16,-1 0-4 15,1 0 6-15,-3 8 1 16,0 1-1-16,-4 7-3 16,-1-1 2-16,2 0 1 15,-2 4 0-15,3-4 4 16,0 1 8-16,2-1-3 15,5 3 0-15,4 2-1 0,2-4 0 16,5 4 4 0,0-2-4-16,2 2 8 15,0-5 0-15,0 1 3 16,0-5 1-16,11 2 4 0,0-4-9 16,0 3-3-1,5-4 3-15,-1-6 7 0,1 7-14 16,-1-4 10-16,4 0-8 15,-4-3 4-15,3 1-2 16,-3-3-6-16,-3 0-6 16,1 0 1-16,-5 0-2 15,0 0-23-15,-2 0-39 16,1 0-59-16,-3 0-59 16,1 0-87-16</inkml:trace>
  <inkml:trace contextRef="#ctx0" brushRef="#br0" timeOffset="19176.75">15593 16922 231 0,'0'0'38'0,"0"0"35"15,0 0 44-15,0 0-49 16,0 0-37-16,0 0-10 0,0-12-8 16,3 12 18-1,4 0 9-15,0 0-8 0,-1 0 2 16,3-4-3-16,-2 4 0 16,0 0-4-16,1 0-6 15,1 0-7-15,-2 0 1 16,4 0-3-16,0 0-3 15,-2 0-4-15,0 0-2 16,-2 0-1-16,-1 0-2 16,1 0 4-16,0 0-4 0,-5 0-1 15,-2 0-3 1,2 4-2-16,-2 2 4 0,0 0 2 16,2-2-1-16,-2 2 2 15,0 3-2-15,0-4 1 16,0 2-5-16,0 2-7 15,-8-1-6-15,-4 2-1 16,-1 1 2-16,-3-2-1 16,5-3 4-16,0 3 8 15,4-9-9-15,3 5 7 16,1-5 1-16,3 0 2 16,0 0 1-16,0 0 2 15,0 0 1-15,0 0-4 16,0 0 1-16,0 0 4 0,0 0 5 15,0 0 2-15,3 0 8 16,4 7-2-16,2-7-5 16,-1 4 0-16,3 5 0 15,-1-5-3-15,3 3 7 16,-5-3 6-16,2 5-7 16,-4-6-3-16,-1 1-3 15,-1 1 2-15,-2-5-5 16,0 4-2-16,-2 0 0 15,0-2-1-15,0 3 1 16,0-1 0-16,0 1-1 16,0-1-2-16,0-1 3 15,0 1 0-15,0 5 0 0,-2-5 4 16,-4 3 2-16,-1 2-4 16,-1-4-2-16,-4-1-2 15,1 1-10-15,-3 5 8 16,1-5-9-16,0 1 13 15,-1 4-8-15,4-10 3 16,-2 4 5-16,3-4 0 16,3 0 1-16,1 5 2 15,1-5-2-15,-1 0 0 16,3 0 5-16,-1 0 5 16,1 0 5-16,2 0-4 15,0 0 3-15,0 0-4 16,0 0-5-16,0 0-6 0,0 0 0 15,0 0-5-15,0 0-18 16,0 0-26-16,0 0-24 16,0 0-57-16,0 0-164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1-03T09:19:48.194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3600 1381 148 0,'0'0'82'0,"0"0"-16"15,0 0-5-15,0 0-22 16,0 0-13-16,0 0 8 0,0 0-2 16,4-5-5-16,-4 5 0 15,3-2-2-15,-3 2-13 16,0 0-5-16,2 0-1 15,-2 0-1-15,0 0-1 16,0 0-1-16,0 0 6 16,2-2 1-16,0-2 3 15,0 1-1-15,4-1 2 16,-4 2-7-16,2-2-3 16,-4-1-2-16,2 0 0 15,0 0-1-15,-2-4-1 16,2 4 1-16,-2-2-1 15,0-4-5-15,0-1 5 16,0 2-1-16,0 1-3 16,0 1-7-16,-4 4-3 0,-2-1 4 15,0 1-7-15,0 2 17 16,-1-1-24-16,-1 3 16 16,-2 0 16-16,-3 0-13 15,0 0 5-15,-3 7-11 16,-1 2 2-16,1 8 7 15,1-1-1-15,-1 1 3 16,0 0 0-16,3-1-2 16,2 2 2-16,-3-1 0 15,3 2 0-15,3-2 0 0,-2 1-1 16,4-3 1-16,1 6 3 16,3-6 3-1,2 1 2-15,0-3-3 0,0-2 1 16,0 2-2-16,0 2-1 15,0-3-2-15,2-1 0 16,5 1 1-16,1-6-1 16,2 1-1-16,1-1 0 15,3-4-17-15,-1-2 0 16,2 0-15-16,3 0 19 16,0 0-5-16,2-8-48 15,-2-4 31-15,2-1 4 16,-5 0-35-16,4 0-9 15,-2-1 21-15,-3 0 15 16,-1-3 22-16,-5 4 11 16,0 1 1-16,-6 4-11 0,0 1 16 15,0 7 7-15,-2 0 17 16,0 0 8-16,0 0-8 16,0 0-24-16,0 0 6 15,0 3 6-15,-2 6 1 16,0 1-4-16,2 1 9 15,0-1 11-15,0 4-13 16,0-2 1-16,0-1-3 16,0 1 5-16,2-2 3 15,7-3 5-15,1 3 13 16,4-6 0-16,-1-3-1 0,1-1-9 16,-1 0-2-1,3 0 3-15,2 0-7 0,2-3 3 16,-1-11-6-16,0-4-13 15,-1 0-1-15,-3 0-2 16,-1-2-3-16,-8 2-2 16,-1 3-2-16,-3-5 2 15,-2 2 0-15,0-2-1 16,0 3 1-16,-5-2 0 16,-8 7 1-16,2 0-1 15,0 3 3-15,1 5-2 16,0-1 0-16,-1 2 0 0,-3 3-1 15,-1 0 0-15,1 0-1 16,-1 0-11 0,1 0-6-16,1 3-11 0,2 8 11 15,-3 3 17 1,3-3-5-16,0 2-2 0,0 3-20 16,4-5 7-16,3 5 1 15,2-5-8-15,-2-3-1 16,4 1 6-16,0 0 4 15,0-2-21-15,0 0-15 16,0 1-1-16,0-1-26 0,0-2-20 16</inkml:trace>
  <inkml:trace contextRef="#ctx0" brushRef="#br0" timeOffset="909.23">3894 1361 25 0,'0'0'14'0,"0"0"26"15,0 0 28-15,0 0-8 16,0 0-13-16,0 0 10 0,0 83-8 16,0-66 4-16,0-1-10 15,0-3-7 1,0-4-6-16,0 0 4 0,0 0-2 16,0-3-13-16,0 1-11 15,0-3 0-15,0 3 4 16,0-2-1-16,0-1-1 15,0-1-6-15,0-1 0 16,0-2-3-16,0 0 0 16,0 0-1-16,0 0 6 0,0 0 0 15,0 0-6 1,0 0 2-16,0 0 3 0,0-9 2 16,0-5-7-1,0-5-3-15,0-2-4 0,5-3-16 16,4-3 3-16,-1 0-10 15,4 5 20-15,-3 0-8 16,-3 4 18-16,1 2 0 16,-1 6 1-16,-1 5 0 15,-2 3-1-15,-3 2 2 16,0 0 2-16,0 0 1 16,0 0-5-16,0 0-12 15,0 0 10-15,0 2 2 16,0 8 3-16,0 7 0 0,0-4 0 15,2 5 1 1,2-2-1-16,-2 1 1 16,2 1 2-16,1 0 5 0,1-3-4 15,2 1-1-15,-2-3 0 16,1-2 0-16,-3 1 0 16,2-4-4-16,0-1 3 15,-2-5-2-15,0-2-3 16,-1 0 0-16,1 0 0 15,0 0 0-15,-2 0 15 16,6 0 6-16,-4-2 12 16,0-9-11-16,3-5-10 15,-1-4-2-15,2-2-8 0,-2-2 2 16,1-3-3 0,-3 2-1-16,2 1 0 0,2 3 0 15,-6 7 0-15,0-3 0 16,0 4-2-16,1 4-11 15,-1-1-1-15,0 5 10 16,-2 2-3-16,0-1-12 16,0 4-8-16,0 0-9 15,0 0-25-15,0 0-40 16,0 0-105-16,0 9-14 16</inkml:trace>
  <inkml:trace contextRef="#ctx0" brushRef="#br0" timeOffset="1637.73">4473 1222 97 0,'0'0'14'15,"0"0"22"-15,0 0 37 0,0 0-18 16,0 0-28-16,0 0 4 16,-53-6-22-16,35 6-1 15,0 0 13-15,1 6-7 16,-2 6-4-16,0 4-8 15,1-1 2-15,2 4 8 16,1 0 1-16,2-1-5 16,1 1 0-16,1 2 10 15,3-6-2-15,2-1-1 16,2-3 2-16,2-2-13 16,2-2-3-16,0-1-1 15,0-1-4-15,0-3-2 16,0 3 6-16,0-1 4 15,8-2 9-15,0 1 1 16,3-2 4-16,-1 2-3 16,4-1 3-16,-1 0-3 0,6 0-2 15,-4 1-8-15,3-1 2 16,-7 0 2-16,0 3-4 16,-8-3-3-16,-1 3-1 15,-2-3-1-15,0 0-3 16,0 3 3-16,0 1 0 15,0 0 21-15,-7 3 5 16,-5-2-17-16,-3 2 19 16,-3 0-25-16,-2-3 11 0,-2 1-5 15,2-5-3 1,3 1-4-16,3-1 1 16,3 0-3-16,1 1-3 0,8-3 2 15,0 0-8-15,2 2-5 16,0-2-2-16,0 0-14 15,0 0-26 1,0 0-21-16,0 0-28 0,2 0-32 16,10-5 1-16,1-2-26 15</inkml:trace>
  <inkml:trace contextRef="#ctx0" brushRef="#br0" timeOffset="2024.98">4540 1330 55 0,'0'0'8'0,"0"0"10"0,0 0 52 16,0 0-13-16,0 0-23 15,0 0 35-15,0 10 4 0,0 2-4 16,0 0-21-16,0-2-1 16,0 6-5-1,0-2-11-15,-4 3-8 16,-1-1 6-16,-1-3-8 16,-1 3 0-16,5-3-10 0,-3-4-5 15,3 2-6-15,2-4 0 16,0 2 0-16,0-5-2 15,0 4-12-15,0-7-18 16,0 3-21-16,0-2-30 16,0-2-51-16,0 0-23 15,0 0-43-15</inkml:trace>
  <inkml:trace contextRef="#ctx0" brushRef="#br0" timeOffset="2395.89">4737 1303 53 0,'0'0'27'0,"0"0"36"16,0 0 8-16,0 0-19 15,0 0 1-15,0 0 17 16,0 98 1-16,-5-80-23 16,3 0-10-16,-3-5-10 15,3-2-8-15,-3 1-11 16,5-6-8-16,-2 3 2 16,2-3-2-16,0-1-1 15,-2-3 0-15,2-2-2 0,0 0-5 16,0 0-5-16,0 0-7 15,0 0-11-15,0 0-1 16,0 0 17-16,0-9-91 16,0-6-17-16,0-5 49 15,0 2-4-15,-2-2-25 16</inkml:trace>
  <inkml:trace contextRef="#ctx0" brushRef="#br0" timeOffset="2763.27">4737 1303 49 0,'-19'-26'56'0,"29"21"1"0,-1 2-7 16,4 3-7-16,-4-2-4 15,6 2 13-15,-2 0 11 16,1 0-23-16,-1 0-10 16,-1 0 6-16,-4 0-7 15,-1 0-8-15,2 7 0 16,-4 6-7-16,-3 3-8 15,-2 5 9-15,0-2 10 16,0-1 4-16,0 2-15 16,0-4-7-16,0-1 1 15,-2 1 7-15,-8-3 2 0,-3 0-11 16,2 1 0 0,0 0-2-16,2-4-2 15,-2-3-1-15,4 2-1 0,-2-2-6 16,3-3-10-16,-1 0-7 15,2 0-6-15,1-3-20 16,2-1-2-16,2 0-30 16,0 0-63-16,0 0 5 15,0 0-17-15</inkml:trace>
  <inkml:trace contextRef="#ctx0" brushRef="#br0" timeOffset="3266.67">5013 1274 11 0,'0'0'106'0,"0"0"-100"15,0 0 12-15,0 0 51 16,0 0-23-16,0 0-13 16,-38 74 2-16,29-58 17 15,2-6 5-15,1 4-9 0,1-1-16 16,1-2 1 0,1 0-13-16,3-2-3 0,0 3-5 15,0-4 1-15,0-1 4 16,0 0 1-16,0 0 5 15,0 2 3-15,0-6-9 16,7 4-3-16,0-2-5 16,1-1 5-16,1 3-2 15,1-5-3-15,0 5 27 16,1-5-5-16,1 1-25 16,1-2 6-16,1-1-9 15,-1 0-2-15,-1 0-1 16,1 0 0-16,-3 0-19 15,2 0-8-15,1-4-27 16,-4-2 5-16,2-4-43 0,-4 1-16 16,-3 0-33-16,-2 3-46 15</inkml:trace>
  <inkml:trace contextRef="#ctx0" brushRef="#br0" timeOffset="3640.7">4932 1401 179 0,'0'0'45'0,"0"0"13"0,0 0 35 16,0 0-15-16,0 0-16 15,0 0-14-15,43-13-7 16,-28 10-7-16,1 1-2 16,0 2-12-16,-4 0-7 15,0 0-8-15,-1-2-4 16,1 2 0-16,-1 0-1 15,-3 0-1-15,2 0-21 0,-4 0-17 16,-1-2-17-16,-1 2-21 16,-2 0-72-16,-2-3-36 15</inkml:trace>
  <inkml:trace contextRef="#ctx0" brushRef="#br0" timeOffset="3964.53">4995 1241 113 0,'0'0'100'15,"0"0"-82"-15,0 0 60 0,0 0-4 16,0 0-3-16,0 0-13 16,37-12-35-16,-21 12-5 15,-1 0 4-15,4 0-4 16,1 0-14-16,0 0-4 16,-2 0 0-16,-3 0-15 15,1 0-26-15,1 0-21 0,-1 0-39 16,3 0-21-16,-7-4-80 15</inkml:trace>
  <inkml:trace contextRef="#ctx0" brushRef="#br0" timeOffset="4323.6">5277 1263 29 0,'0'0'69'0,"0"0"13"16,0 0-18-16,0 0-14 15,-6 116-18-15,2-96-8 16,-1-2-11-16,1 0 6 16,0-3 25-16,-2-2-2 15,2 1-32-15,0-3-3 16,-1 0 2-16,3-2-2 16,0-4-3-16,2-1-2 0,0-4-2 15,0 0 4-15,0 0-2 16,0 0-2-16,0 0-17 15,0 0-10-15,0 0 4 16,0 0 0-16,0 0 16 16,0-4-35-16,0-6 10 15,0 1-5-15,0-2 18 16,0-2-29-16,4 0-16 16,3 0 33-16,-1-1-50 15,0-4 32-15,-2 3 39 16</inkml:trace>
  <inkml:trace contextRef="#ctx0" brushRef="#br0" timeOffset="4364.55">5277 1263 5 0</inkml:trace>
  <inkml:trace contextRef="#ctx0" brushRef="#br0" timeOffset="4906.19">5277 1263 5 0,'41'4'21'0,"-30"-24"3"0,2 9-1 0,-1 0 16 0,-2 2 5 0,-1 8 20 16,-1-3-18-16,-4 4-6 15,0 0-2-15,1 0-12 16,1 0-21-16,1 0-4 15,0 5 25-15,-3 10-7 16,-2 0 9-16,1-1 1 16,-3 3-13-16,0 2 10 15,0 2 8-15,-11-2-19 0,-5 2-5 16,3-8 5 0,-1 2-7-16,1-3-3 0,4-4-5 15,2-3-4-15,2-5-6 16,1 2-2-16,2-2-8 15,0 0 5-15,2 0-38 16,0 0 39-16,0 0 14 16,0 0 15-16,0 0 4 15,0 0-7-15,0 0-8 16,0 0 7-16,0 0-3 16,0 0-2-16,0 0 1 15,0 0 6-15,0 0 5 16,2 0-10-16,4 0-2 15,-1 0 6-15,0 0 9 0,-1 0 2 16,3 0 11 0,-1 0 0-16,1 0-1 15,0 0-4-15,-2 0 1 0,1 2 8 16,1 5-4-16,-3 0-12 16,5 2-5-16,0 2 3 15,0 0 2-15,-1 3-12 16,0-5-8-16,-2-1 1 15,-1-1-3-15,-1-5 0 16,-2 2 0-16,0-1-22 16,0-3-21-16,0 0-36 15,2 0-48-15,2 0-18 16,1 0-47-16,-1 0-29 0</inkml:trace>
  <inkml:trace contextRef="#ctx0" brushRef="#br0" timeOffset="5476.08">5552 1419 72 0,'0'0'72'16,"0"0"-37"-16,0 0 31 0,0 0 6 15,0 0-25 1,0 0-13-16,22 69 23 16,-13-63 4-16,3 3-37 0,-2-4 9 15,3 0 10-15,1-3-11 16,-1 0-13-16,3-2 14 16,-1 0-14-16,4 0-2 15,-4-2-4-15,3-10-7 16,-5 1-3-16,-4-2-3 15,-2 2-1-15,-3-3-1 16,1 4 0-16,-3-4 1 16,0-2-9-16,0 1 8 15,-2 1-7-15,0 1-10 0,0 2 17 16,0 2 2-16,0-3-3 16,0 3-11-16,-4-1 13 15,-5-2 1-15,0 3 0 16,-2-1 0-16,2 4-12 15,-2-1 5-15,-1 2-3 16,4 2 0-16,-3-1 10 16,-1 4 0-16,2 0 2 15,1 0-2-15,-1 0-2 16,2 0-3-16,-3 2-20 16,-1 5-12-16,1 6-9 15,1 0 0-15,0-1-8 16,3-3 5-16,3-4-5 15,0-3-10-15,2 0 1 16,-3-1-35-16</inkml:trace>
  <inkml:trace contextRef="#ctx0" brushRef="#br0" timeOffset="6717.39">6501 1277 28 0,'0'0'64'16,"0"0"18"-16,0 0-8 15,0 0-21-15,0 0-16 16,0 0-4-16,-7 0 9 16,7 0 1-16,0 0-8 15,0 0-11-15,0 0-3 16,-2 0-6-16,0 0-15 16,0 0 0-16,0 4 0 15,2 13 25-15,-2 2-7 16,-1 3-10-16,0-2 5 0,1-3 2 15,0 4-3-15,0-1-6 16,2 0-3 0,0-3 2-16,0 2-4 0,0-7-1 15,0 0 2 1,0-3-2-16,0-2 0 0,0-3 0 16,0-2 0-16,-2 1-17 15,2-3-37-15,-2 0-34 16,-1 0-15-16,3 0 20 15,-2-3-134-15</inkml:trace>
  <inkml:trace contextRef="#ctx0" brushRef="#br0" timeOffset="7090.15">6432 1265 19 0,'0'0'65'0,"0"0"4"16,0 0-4-16,0 0-26 16,0 0-1-16,0 0-10 15,0-14 6-15,4 10 9 0,5 0 9 16,3-1 2-1,1 3-4-15,3-3-7 16,-1 3-7-16,1 0-7 0,1-3-11 16,4 3-16-1,1 0-1-15,2 0-1 0,-2 1 1 16,1-4-1-16,-6 5-1 16,-3-3-19-16,-3 3-18 15,-7 0-27-15,-2 0-43 16,-2 0-72-16,0 0 5 15</inkml:trace>
  <inkml:trace contextRef="#ctx0" brushRef="#br0" timeOffset="7388.1">6410 1376 29 0,'0'0'121'0,"0"0"-77"16,0 0 47-16,0 0-8 15,0 0 11-15,0 0-32 0,0 0-21 16,78 0-19-1,-61 0 0-15,-3 0-13 16,3 0-9-16,-1 0-1 0,2 0-34 16,0 0-48-16,-1 0-92 15,4 0-18-15</inkml:trace>
  <inkml:trace contextRef="#ctx0" brushRef="#br0" timeOffset="8167.17">6737 1345 12 0,'0'0'38'16,"0"0"25"-16,0 0 27 0,0 0-44 15,0 0-13-15,-6 118 3 16,1-99-15-16,0-4 5 15,3-2-6-15,2-1-14 16,-2-7-1-16,2-2-1 16,0-1-2-16,0-2-2 15,0 0-4-15,0 0 3 16,0 0-8-16,0 0-15 16,0 0 2-16,0-5-59 15,0-9 25-15,0 0 46 16,0-3-22-16,0-2 1 15,0 0 13-15,2-2 9 16,7-1-3-16,3 0 4 0,3 2 3 16,1-3 4-16,-1 2 1 15,3 0 18-15,-3 1 2 16,-1 4 5-16,-1 8 18 16,1-1-22-16,-1 6-9 15,1 1 7-15,-6 2 10 16,1 0 0-16,-2 0 8 15,-2 0-33-15,-1 7-3 16,-4 4-1-16,0 0 5 16,0 8-2-16,0 0-2 15,-7 4-1-15,-11 1-8 16,-2-4-15-16,3-2 7 16,-4-5-1-16,3-4-11 15,7-5 15-15,3-1-27 0,3-3 7 16,5 0 33-16,-2 0-34 15,2 0 34-15,0 0 28 16,0 0-4-16,0 0-12 16,0 0 20-16,0 0 4 15,0 0 15-15,0 0 9 16,0 0-21-16,5 0-14 16,1 0 10-16,3 6 3 15,-3 1-6-15,4 7-9 0,1-1 4 16,-3 0-1-16,2 0 15 15,1-2-26-15,-5-2-13 16,1-2 2-16,0-4-4 16,-3 1 0-16,1-4-19 15,-1 2-42-15,0-2-23 16,1 0-36-16,2 0-11 16,-3 0-54-16</inkml:trace>
  <inkml:trace contextRef="#ctx0" brushRef="#br0" timeOffset="8769.34">7027 1485 45 0,'0'0'22'0,"0"0"14"0,0 0 34 16,0 0-14-16,0 0-29 16,0 0-22-16,0-22 1 15,0 7 2-15,6-1 10 16,4-2-10-16,-2-4-5 15,-1-2-3-15,5-4-3 16,-2 0-15-16,3 0-2 0,1 7-2 16,-3 1 20-16,0 8-5 15,-2 1 7-15,-2 6 5 16,-3 0 3-16,-4 5 4 16,0 0 6-16,0 0 2 15,0 0-8-15,0 0-11 16,0 6-1-16,2 5 24 15,1 3-11-15,-3-4 11 16,2 4 7-16,-2 5-4 16,2-3-7-16,1 3 16 0,-1-2-5 15,-2 4-13 1,0-4-3-16,2 1 10 16,-2 0-11-16,0-2-11 15,0-3 1-15,0 0-2 0,0-4 0 16,0-2-2-1,0-2-2-15,0-3-4 0,0 0-18 16,0 0-16-16,0 1-20 16,0-3-28-16,0 1-66 15,0-1-26-15</inkml:trace>
  <inkml:trace contextRef="#ctx0" brushRef="#br0" timeOffset="9063.08">7054 1421 72 0,'0'0'52'0,"0"0"40"15,0 0-7-15,0 0-8 16,0 0-12-16,0 0-26 15,20-7-8-15,-11 3-10 16,1 2-3-16,2-5-1 16,-1 3-1-16,-2-1-13 15,0 1-3-15,-2 1-2 0,-1 1-17 16,1 2-33-16,-5 0-65 16,3 0-17-16,-1 0-29 15</inkml:trace>
  <inkml:trace contextRef="#ctx0" brushRef="#br0" timeOffset="9726.94">7305 1243 92 0,'0'0'63'0,"0"0"-23"0,0 0 38 16,0 0-12-16,0 0 14 16,0 0-17-16,62-32-27 15,-52 31-2-15,-3 1-4 16,-3 0-8-16,0 0-6 15,1 0-13-15,-1 0-2 16,-2 5 3-16,0 2 0 16,1 0-4-16,-3 7-1 0,0-3-7 15,0 2 1-15,0 6 7 16,0-2 11 0,-3 1 7-16,-5 0-18 15,-1-2 1-15,0-3-2 0,2 2 4 16,-2-3-1-16,5 1 6 15,-5-2-4-15,5-2-3 16,-1 0 0-16,2-5 0 16,3 3 1-16,0-5-2 15,0 2 2-15,0 1 1 16,0-3 12-16,0 0 0 16,0 3-3-16,0-5-1 15,3 2 3-15,4-2 1 16,0 3-12-16,1-3 27 15,3 0-4-15,3 0-3 0,1 0-7 16,3 0-7 0,0 0-2-16,-2 0-3 15,-4 0-1-15,2 0 0 0,-5 0-3 16,-2 0-1-16,-2-3-19 16,-1 1-20-16,-2 2-8 15,0 0-4-15,1 0 4 16,-1 0-8-16,-2 0-41 15,2 0-57-15,-2 0 2 16,0 0-58-16</inkml:trace>
  <inkml:trace contextRef="#ctx0" brushRef="#br0" timeOffset="10123.22">7334 1376 104 0,'0'0'96'16,"0"0"-63"-16,0 0 21 15,0 0-1-15,0 0-10 0,0 0-4 16,0-11 4-16,2 10 5 16,5-2-1-16,0 1-12 15,2 0-1-15,-1 0 3 16,2-1-7-16,-3 3-19 16,1 0 0-16,3 0 0 15,1 0-8-15,-4 0-1 16,1 0-2-16,1 0-3 15,0 0-32-15,-1 0-25 16,5 0-32-16,-1 0-101 16,-1 0-128-16</inkml:trace>
  <inkml:trace contextRef="#ctx0" brushRef="#br0" timeOffset="11242.14">7675 1435 235 0,'0'0'74'16,"0"0"-11"-16,0 0 63 16,0 0-44-16,0 0-20 15,0 0 7-15,0 0-8 16,0 0-16-16,0 0-20 16,0 0-5-16,0 0-11 15,0 0-9-15,0 0-8 16,0 0-5-16,0 0-28 15,2 4-19-15,0 1-33 16,4-4-62-16,-4-1-105 16</inkml:trace>
  <inkml:trace contextRef="#ctx0" brushRef="#br0" timeOffset="11913.05">7733 1145 93 0,'0'0'67'0,"0"0"-36"0,0 0 27 16,0 0-8-16,0 0-19 15,0 0 21-15,0 26-1 16,0-3-2-16,0 1-19 16,0 1-8-16,0 6-4 15,0-5-5-15,0 2-6 16,0-1-7-16,0-8 8 15,0 2-2-15,-2-4 3 0,0-3-1 16,2-3-4-16,-2-3-1 16,2-5-2-16,0-1-1 15,0 0-1-15,0 0-33 16,0 1-77-16,0-3-100 16</inkml:trace>
  <inkml:trace contextRef="#ctx0" brushRef="#br0" timeOffset="12499.26">7889 1364 85 0,'0'0'49'0,"0"0"18"0,0 0 11 16,0 0-24-1,0 0-17-15,0 0 12 0,14 53-3 16,-6-51-4-16,1 2-1 15,5-4-3-15,-1 0 5 16,5 0-2-16,2 0-16 16,0 0-8-16,0-11-10 15,-2-2-4-15,0-1-1 16,-3 3 7-16,-3-2-5 16,-4-3-3-16,-1 2-1 15,-5-2 4-15,-2-3 1 16,0 2-5-16,0-6-1 15,0 3-6-15,-9 2 0 16,-5 1 6-16,2 3-4 16,-1 5-6-16,-1 7 8 0,1 2-15 15,-3 0 18 1,-4 0-6-16,0 0-16 16,-1 13-2-16,4 5-17 0,1 0-8 15,3 0 8-15,1 2-3 16,4-2-17-16,3-3-28 15,5-2 36-15,0-1-8 16,0-5-43-16,0-1 5 16</inkml:trace>
  <inkml:trace contextRef="#ctx0" brushRef="#br0" timeOffset="13233.04">8159 1220 25 0,'0'0'30'15,"0"0"4"-15,0 0 70 16,0 0-27-16,0 0-13 15,0 0-2-15,2 119 4 16,-2-97-6-16,0 0-29 16,-7-6-9-16,5-3 9 15,-2-2-8-15,1-4-15 0,3-2-4 16,0-3-3-16,0-2-1 16,0 0 3-1,0 0 0-15,0 0-3 0,0 0-17 16,0 0 10-16,0-5-3 15,0-10-22-15,0-5-4 16,3-7-3-16,3 0-42 16,3-1-15-16,0 3 47 15,-2 9 43-15,-3 5 6 16,1 8 2-16,-5 3 0 16,2 0 0-16,-2 0 3 15,0 0 4-15,0 0-9 0,2 0-16 16,0 0 11-16,0 0 0 15,1 5 5-15,1 7 4 16,1 1 6 0,-3 2 15-16,3 1 5 0,1 2-3 15,-2-5 5-15,3 3-3 16,-3-3-6-16,4 1-5 16,-4-1-4-16,0-4-3 15,1 0 3-15,-3-3 2 16,2-1 3-16,-2-5-2 15,-2 2 0-15,2-2 0 16,2 0-8-16,-4 0 5 16,2 0 9-16,0 0 25 15,0-7-18-15,4-4-15 16,1-5-2-16,-1-1-9 0,4-3-4 16,-3 0 0-16,1-2-3 15,4-4-12-15,-6 3-8 16,3 4-46-16,0 2-6 15,-4 5-42-15,1 1-59 16,3 3-63-16</inkml:trace>
  <inkml:trace contextRef="#ctx0" brushRef="#br0" timeOffset="13724.31">8439 1205 84 0,'0'0'29'0,"0"0"26"0,0 0 13 16,0 0-27-16,0 0-18 16,0 0 0-16,-24 104 9 15,17-89-8-15,5-3 6 16,-2-3 30-16,4 3-23 15,-2-1-8-15,-1-5-17 16,3 5-4-16,0-1 5 16,0-1-7-16,0-1 1 0,0 1 2 15,0-2 7 1,0 0-2-16,0-1 0 16,0-2 0-16,0-1 3 15,0 1 2-15,0-2-8 0,0 3-6 16,0-1-4-16,7-1 14 15,-1-1 5-15,3-2-6 16,3 2-4-16,-1-2 2 16,2 0 1-16,3 0-11 15,0 0 0-15,-1 0 4 16,-1 0 0-16,-4 0-6 16,1 0 0-16,-4 0-13 15,2 0-35-15,-2-2-27 16,-1 0-17-16,3-1-19 15,1-1-19-15,-6-1-34 0</inkml:trace>
  <inkml:trace contextRef="#ctx0" brushRef="#br0" timeOffset="14125.84">8424 1368 129 0,'0'0'13'0,"0"0"17"0,0 0 28 16,0 0-7-16,0 0 7 16,0 0 1-16,13 0-7 15,-2-3 3-15,3-1-1 0,1 2-17 16,1 0-22 0,-3 0-9-16,1-1-6 15,-3 3 4-15,-5-2-4 0,1 2-5 16,-2 0-18-1,-1 0-14-15,1 0-27 16,-1 0-36-16,-4-2-17 0,0 2-35 16</inkml:trace>
  <inkml:trace contextRef="#ctx0" brushRef="#br0" timeOffset="14300.07">8424 1368 93 0</inkml:trace>
  <inkml:trace contextRef="#ctx0" brushRef="#br0" timeOffset="14425.95">8424 1368 93 0,'22'-152'113'0,"-22"147"-69"0,4 1 62 0,4 2 6 0,0 2-24 15,1 0-44-15,-1 0-23 16,2 0 2-16,3 0-2 16,-1 0-14-16,3 0-5 15,3 2-2-15,-3 1 0 16,4-3-19-16,0 0-50 16,-1 0-54-16,-3 1-156 15</inkml:trace>
  <inkml:trace contextRef="#ctx0" brushRef="#br0" timeOffset="16007.19">9208 1211 22 0,'0'0'45'0,"0"0"-33"0,0 0 16 16,0 0 9 0,0 0-9-16,0 0 16 0,0 0-2 15,0 7 4-15,0 0-4 16,0 4 9-16,0 3-3 16,0 1-11-16,0 7-3 15,0 3-10-15,0-1 4 16,-6 1-10-16,1-3-2 15,-2-4-5-15,3 0-6 16,-1-5 9-16,1 3 10 16,0-5-11-16,1-2-8 15,1-2-5-15,0-3 1 16,2-1 1-16,-2-3-2 0,2 0 0 16,-3 0-13-16,1 0-9 15,0 0-3 1,2 0-23-16,-3-12-29 0,1-6 14 15,2-6 5-15,0 1 12 16,0-1-8-16,0 2-12 16,0 3 35-16,0 5 30 15,0 5 1-15,2 0 0 0,3-3 2 16,0 3 10 0,1-1-2-16,3 0-1 15,0 6-1-15,0-3-4 16,-2 2 1-16,1 5-3 0,-3 0 2 15,1 0 23 1,0 0-7-16,2 0-10 0,-1 14 18 16,1 7 17-16,2-4-7 15,-2-1-12-15,1-5-12 16,-1-7-10-16,2-2-2 16,1 1-2-16,1-3 15 15,1 0-5-15,0 0 0 16,-1-3-1-16,-4-5-9 15,1-11-6-15,0 1-8 16,-2 1-14-16,-1-6-3 16,1 3 10-16,-5 4 0 15,3-3-8-15,0 8 28 16,-5 4 1-16,0 7 8 16,0 0 17-16,0 0 8 0,0 0 5 15,0 0-3 1,0 0-10-16,0 2-19 0,0 9 22 15,0 5 18-15,0 6-8 16,0 0-1-16,0 4-11 16,0-7-4-16,-3 4 8 15,-2-2-7-15,1 3 5 16,-1-5-10-16,3 2-9 16,0-4-7-16,2-3-2 15,0-4 0-15,0 2-5 16,0-6-18-16,0-1-16 0,0 2-8 15,0-5-17-15,0 0-9 16,0-2-35-16,0 0-22 16,2 0-32-16,5 0 0 15</inkml:trace>
  <inkml:trace contextRef="#ctx0" brushRef="#br0" timeOffset="16464.12">9497 1419 29 0,'0'0'50'0,"0"0"35"16,0 0-14-16,0 0-27 0,0 0 2 15,0 0-1-15,16 66-6 16,-5-61 14-16,-1-3 0 15,1-2-10-15,2 0-4 16,0 0-5-16,3 0-7 16,2 0-10-16,-1-10-8 15,1-2 3-15,-2-4-5 16,-3-1-3-16,-6-1 7 16,-3 0-4-16,-2 0 13 0,-2 0-10 15,0-2-8-15,0-1-2 16,-15 0-9-16,-1 2-9 15,1 0-9 1,1 4 18-16,3 6 0 0,3 4-13 16,-1 5 19-16,2 0 1 15,0 0-3-15,-2 2-21 16,0 11-12-16,0 3 18 16,1 4-18-16,1-2-12 15,0 1-16-15,5-4-35 16,2-4-32-16,0-2-29 15</inkml:trace>
  <inkml:trace contextRef="#ctx0" brushRef="#br0" timeOffset="16859.92">9836 1210 64 0,'0'0'50'16,"0"0"12"-16,0 0 33 15,0 0-32-15,0 0-7 16,-53 126-12-16,44-103 3 0,2-6-7 16,5-1-2-16,2-4-7 15,0-2 2 1,0-1 0-16,0-2-5 15,0 0-16-15,0 0 6 0,2-3 5 16,3 0-2-16,-1 1 1 16,1 1-6-16,2-1-6 15,1 0-2-15,1-1-3 16,0 1 2-16,-2-2-7 16,4 0-5-16,-2-1-2 15,2-2-5-15,2 0-36 16,3 0-11-16,-1 0-22 15,3 0-33-15,-2-8-72 16,0-1-18-16</inkml:trace>
  <inkml:trace contextRef="#ctx0" brushRef="#br0" timeOffset="17368.24">9990 1468 136 0,'0'0'28'0,"0"0"13"16,0 0 36-16,0 0-20 15,0 0-43-15,0 0-4 16,18-29 1-16,-12 13 13 16,3-2 17-16,1-2-27 15,1-1-7-15,-1-4-4 0,2 1-3 16,-1 0 0-1,1 7 2-15,-4 3-1 16,-1 4 9-16,-3 6 6 0,-2-1-6 16,0 0-6-16,0 5-1 15,-2 0 0-15,0 0-2 16,0 0 7-16,0 0 5 16,0 0-13-16,0 0-12 15,0 0 8-15,0 0 4 16,0 5 9-16,0 5 9 0,0 4 4 15,0 2-9 1,0 1-6-16,0 2-1 16,0-2-4-16,0 1 2 15,0 0 0-15,0 0 4 0,0 2 3 16,0 0 1 0,0-3-4-16,0 1-5 15,0-4 0-15,0-3-3 0,0-2-2 16,0 0 0-16,-2-5-18 15,2 3-29-15,-2-5-73 16,0-2-52-16,0 0 18 16,-2 0 33-16</inkml:trace>
  <inkml:trace contextRef="#ctx0" brushRef="#br0" timeOffset="17612.73">9983 1448 145 0,'0'0'27'15,"0"0"43"-15,0 0 16 16,0 0-8-16,0 0-12 16,0 0-27-16,65-16-28 15,-49 12-5-15,-1 2-2 16,-1-3-4-16,-1 3-6 15,1 0-46-15,-1-3-60 16,3 1-21-16,-3 0-12 16</inkml:trace>
  <inkml:trace contextRef="#ctx0" brushRef="#br0" timeOffset="18300.77">10235 1405 70 0,'0'0'87'0,"0"0"3"15,0 0-36-15,0 0-25 0,0 0-10 16,0 0-15 0,0 70-1-16,0-68-1 15,0-2-1-15,0 2 0 16,0-2 3-16,0 0 1 0,0 0 3 15,0 0-2-15,0 0-6 16,0-4-1-16,0-8-22 16,0-3 23-16,0-1 0 15,2-2 0-15,3-1 0 16,4-6 1-16,4 3 2 16,1-2-2-16,3-4 3 15,4 4 0-15,-1-1 2 16,-1 3 16-16,0 8 5 15,-4 6-5-15,1 1 8 16,-8 7-9-16,1 0-13 16,-4 0-3-16,-3 0-5 15,1 0-20-15,-1 11 20 0,0 4 0 16,-2 4-11-16,0 0-18 16,0 2 2-16,-14-2-1 15,-5 5-11-15,-2-5 14 16,4-1 3-16,-1-5 10 15,5-2 5-15,3-4 2 16,4-2 5-16,4-3 4 16,2-2-1-16,0 0 6 15,0 0 29-15,0 0 3 16,0 2-7-16,0-2 10 16,0 7 11-16,0-5 2 15,6 5 6-15,6 4-11 16,-1-2-7-16,-1 2-5 15,0-5-8-15,-1 1-8 16,-3 0-11-16,0-2-10 0,1-1-2 16,0 1-1-16,-2-4-11 15,-3 1-37-15,2-2-24 16,1 0-28-16,3 0-32 16,4 0-66-16,-3-2-11 15</inkml:trace>
  <inkml:trace contextRef="#ctx0" brushRef="#br0" timeOffset="18763.02">10574 1251 17 0,'0'0'11'16,"0"0"24"-16,0 0 47 15,0 0-40-15,0 0-11 16,0 0-5-16,-36 114 3 16,32-98 3-16,2-2 18 15,2-5-3-15,0 1 1 0,0-3-6 16,0 2 1-16,0 0-6 15,0 0-14-15,0-3 3 16,0 1-5-16,4-2 2 16,2-1-3-16,2 1-2 15,-2-1-2-15,3-1 3 16,2-3-1-16,0 0-1 16,2 0-4-16,1 0-6 15,-1 0-6-15,-2 0-1 16,-3 0-6-16,0 0-15 15,-4 0-7-15,1 0-15 16,-1 0-2-16,-4 0-6 16,2-3-36-16,1-1-66 15,0 2-32-15</inkml:trace>
  <inkml:trace contextRef="#ctx0" brushRef="#br0" timeOffset="19121.09">10574 1374 201 0,'0'0'55'0,"0"0"-5"0,0 0 59 15,0 0-11-15,0 0-23 16,0 0-32-16,64-2-16 16,-52 2-5-16,-4 0-13 15,1 0-6-15,-1 0-3 16,-4 0-2-16,0 0-23 15,1 0-39-15,-5 0-18 16,0 0-48-16,0 0-10 16,0 0-48-16</inkml:trace>
  <inkml:trace contextRef="#ctx0" brushRef="#br0" timeOffset="19416.86">10585 1194 256 0,'0'0'59'0,"0"0"-34"0,0 0 114 15,0 0-18-15,0 0-24 16,0 0-34-1,63 0-26-15,-48 0-4 16,-1 0-16-16,1 0-12 0,-1 0-3 16,-1 0-2-16,-3 0-16 15,0 2-55-15,-1 3-46 16,-3-3-67-16,-2 5-144 16</inkml:trace>
  <inkml:trace contextRef="#ctx0" brushRef="#br0" timeOffset="20276.09">11376 1182 145 0,'0'0'77'16,"0"0"-52"-16,0 0 46 16,0 0 9-16,0 0-25 15,0 0-17-15,0-6 7 0,0 6-6 16,0 0-12-16,0 0-18 15,0 11-4 1,-5 9 21-16,3 0 6 0,-4 7-18 16,1 3 0-16,1-2-5 15,-3 0-3-15,4 0 0 16,-1-6 5-16,0-2 2 16,2-4-7-16,0 2-3 15,2-8-1-15,0-1 0 16,0-2-2-16,0-4-4 15,-3-1-14-15,3-2-19 16,0 0-11-16,0 0-1 16,0 0-1-16,0 0-50 15,0-9-49-15,0-9 52 16,0-2-92-16</inkml:trace>
  <inkml:trace contextRef="#ctx0" brushRef="#br0" timeOffset="20567.52">11329 1211 57 0,'0'0'78'16,"0"0"20"-16,0 0 7 16,0 0-20-16,0 0-7 15,0 0-6-15,15-1-14 16,2 1 0-16,3 0-6 15,1-3-33-15,0 3 2 0,-1-2-2 16,-2 2-15-16,-5 0-4 16,0 0 0-16,-2 0-20 15,-1 0-25-15,-4 0-16 16,-1 0-8-16,-5 0-1 16,0 0-39-16,0 2-46 15,0 6 14-15,-11-5 7 16</inkml:trace>
  <inkml:trace contextRef="#ctx0" brushRef="#br0" timeOffset="20696.27">11329 1211 137 0</inkml:trace>
  <inkml:trace contextRef="#ctx0" brushRef="#br0" timeOffset="20855.2">11329 1211 137 0,'3'94'124'0,"-3"-94"-104"0,0 0 51 0,0 0 25 16,0 0-10-16,2 0 1 16,8 0-19-16,4 0-17 15,-3 0 1-15,5 0-9 16,1 0-24-16,4 0-12 16,1 0-6-16,0 0-1 15,-4-9-9-15,1 4-36 0,-7 1-32 16,-5 4-15-16,2 0-13 15,-4 0-58 1,-1 0-24-16</inkml:trace>
  <inkml:trace contextRef="#ctx0" brushRef="#br0" timeOffset="21390.6">11532 1473 76 0,'0'0'34'0,"0"0"-31"0,0 0-3 16,0 0 36-16,0 0-11 16,0 0-11-1,47-63-2-15,-34 43 8 16,-1-2 16-16,0-3-21 0,0-3-13 15,3-1-2-15,-2-6-17 16,1 6-3-16,-1 3-29 16,-1 6 32-16,-6 9 3 15,-3 4 14-15,-3 7 30 16,0 0 27-16,0 0-14 16,0 0-18-16,0 0-8 15,0 0-2-15,0 3 5 0,0 6 6 16,0 1 0-16,0 1 2 15,0 1 1-15,2 0 1 16,-2 0-6-16,2 4-5 16,0 1-6-16,0 4-9 15,0-2 2-15,-2 5-4 16,0-5 1-16,0-3-3 16,0 1 3-16,0-1 1 15,0-3-4-15,0-1 1 16,0-3-2-16,0 0 0 15,0-5-15-15,0 1-18 16,0-4-21-16,0-1-16 16,0 0-15-16,0 0 12 15,0 0-47-15,-2 0 21 16</inkml:trace>
  <inkml:trace contextRef="#ctx0" brushRef="#br0" timeOffset="21638.6">11630 1364 84 0,'0'0'53'15,"0"0"-30"-15,0 0 28 16,0 0 17-16,0 0-14 16,0 0-25-16,11 0-15 15,2 0-2-15,3 0-9 16,-1 0-2-16,4 0-1 15,1 0-30-15,-3 0-17 16,4 0 12-16,-1-5-19 0,-1-2-11 16,0 0-5-16</inkml:trace>
  <inkml:trace contextRef="#ctx0" brushRef="#br0" timeOffset="22080.78">11957 1215 28 0,'0'0'75'15,"0"0"19"-15,0 0-16 0,0 0-14 16,0 0-32 0,0 0-27-16,-31-17 13 0,22 17 2 15,-3 0-1-15,-2 9-13 16,1 4-3-16,1 1 7 15,3 2 11-15,3 1 2 16,4 2-5-16,-1-7-14 16,3 2-4-16,0-2 6 15,0-5 21-15,0 2-11 16,11-1-2-16,0-4 1 16,3 3-3-16,-3-5 1 15,-3 2 1-15,2 1-10 0,-4 1 0 16,-1-1-3-16,-3 2 0 15,-2 0 0-15,0 2 3 16,0 1-4 0,0 2 10-16,0-1-5 15,-2 0 5-15,-7 0-7 0,-3-2 3 16,4 0-3-16,-1-3-3 16,3-1-15-16,1-1-32 15,2-2-19-15,1-2-17 16,2 0-38-16,0 0-27 15</inkml:trace>
  <inkml:trace contextRef="#ctx0" brushRef="#br0" timeOffset="22588.94">12086 1269 92 0,'0'0'65'0,"0"0"-40"0,0 0 30 16,0 0 31 0,0 0-40-16,0 0-27 15,-17 46 17-15,11-33 2 16,-2-2-4-16,2 0 8 15,3 3-14-15,1-4-6 16,0-1 10-16,2 3-11 0,0-3 0 16,0 1-2-16,0 2 4 15,0-3-2-15,0 0-8 16,0-3-9-16,0 3 4 16,0-2-5-16,4 0-3 15,3-3 3-15,5-2-2 16,-4 1 10-16,3-2 2 15,3-1 2-15,-3 0-1 16,3 0 2-16,-1 0-13 16,1 0 4-16,-4 0-7 15,1 0-6-15,-1 0-6 0,-4-1-1 16,1-2-7 0,-3 1-13-16,0 0-13 0,1 0-28 15,-3-1-4-15,1 1-33 16,1-3-33-16,-4 1-8 15</inkml:trace>
  <inkml:trace contextRef="#ctx0" brushRef="#br0" timeOffset="22922.79">12034 1350 113 0,'0'0'49'16,"0"0"9"-16,0 0 15 16,0 0 6-16,0 0 2 15,0 0-18-15,68-11-13 16,-53 11-7-16,2 0-1 15,-4 0-6-15,-2 0-17 16,-4 0-16-16,-3 0-3 16,-2 0-14-16,-2 0-38 15,0 0-8-15,0 0-22 16,0 0-9-16,0 0 8 16,0 0-44-16</inkml:trace>
  <inkml:trace contextRef="#ctx0" brushRef="#br0" timeOffset="23159.97">12034 1350 148 0,'60'-123'72'16,"-60"123"12"-16,0-2 28 0,2 2-14 15,9-3-37 1,3 3-8-16,-1-2-8 15,0 0-17-15,3 2-7 0,-6 0-10 16,4 0-8-16,-3 0-3 16,3 0-4-1,-3 0-20-15,2 0-52 0,1 0-51 16,-1 0-118-16</inkml:trace>
  <inkml:trace contextRef="#ctx0" brushRef="#br0" timeOffset="23848.4">12771 1136 138 0,'0'0'142'0,"0"0"-137"15,0 0 15-15,0 0 78 16,0 0-12-16,0 0-33 16,0 62-23-16,-10-31-12 15,-2 3-6-15,-5 1 1 0,0 1 0 16,-1-6 2 0,3-6-3-16,5-7-5 15,4-5 16-15,6-8 4 0,0 1-6 16,0-5-6-16,0 0-1 15,0 0 1-15,0 0 22 16,2 0 4-16,8 0-7 16,0 0-10-16,-1 0-8 15,3 0-6-15,-1 2-8 0,-1 0-2 16,0 0-4-16,1 1-36 16,-1-3-33-1,4 0-29-15,-1 0 5 16,-1 0 0-16,-1 0-31 15,-2-5 3-15,0-4-33 16</inkml:trace>
  <inkml:trace contextRef="#ctx0" brushRef="#br0" timeOffset="24138.07">12956 1207 85 0,'0'0'197'0,"0"0"-178"16,0 0 32-16,0 0 58 16,0 0-41-16,0 0-22 15,0 58-12-15,0-37 1 0,0 1-5 16,-4-2-2 0,-2 0 0-16,2-3-5 15,0-1-4-15,2 2-12 0,-3-5-6 16,3 1-1-16,2-3-3 15,-2 0-16-15,2-2-16 16,0-5-32-16,0-2-15 16,0-2-65-16,0 0-20 15,2 0 23-15</inkml:trace>
  <inkml:trace contextRef="#ctx0" brushRef="#br0" timeOffset="24611.25">13147 1205 13 0,'0'0'40'0,"0"0"64"16,0 0-10-16,0 0-44 15,0 0 1-15,0 0 10 16,-51 123-8-16,47-106-14 16,4-1-6-16,0-5-11 15,0 0-9-15,0 1 3 0,0-3-2 16,0-1 3 0,6-1-6-16,6-3 9 15,3-1 7-15,3-3 18 0,2 0-18 16,2 0-6-1,5-5-4-15,-2-11-8 0,-1 3-2 16,-4 0-7-16,-2 2 0 16,-7 0-1-16,-5-1-4 15,-4 3 5-15,-2-3 0 16,0-4 0-16,0-1-6 16,0 3-1-16,-6-3-16 15,-7 7-20-15,-3-4-2 16,1 3-8-16,1 2-12 0,-1 0 0 15,4 3-54-15,-1 3-23 16,4 3-10-16</inkml:trace>
  <inkml:trace contextRef="#ctx0" brushRef="#br0" timeOffset="24718.74">13147 1205 142 0</inkml:trace>
  <inkml:trace contextRef="#ctx0" brushRef="#br0" timeOffset="24868.94">13147 1205 142 0,'38'38'63'0,"-38"-18"-1"0,0 7 30 15,0-2 7-15,0-1-44 0,0 1-8 0,0-6-6 16,2-1-7 0,5 0-4-16,2-7-1 0,0-2-11 15,-5-3-5-15,1-3-9 16,-3 1-4-16,3-2-2 15,-3 1-37-15,0-3-45 16,3 0-54-16,-1 0-80 16,2 0 8-16</inkml:trace>
  <inkml:trace contextRef="#ctx0" brushRef="#br0" timeOffset="25320.12">13448 1220 18 0,'0'0'51'0,"0"0"-7"16,0 0 28-16,0 0-12 15,0 0-1-15,0 0-16 16,-29 120-13-16,29-101-4 16,0-4 20-16,0 1 11 0,0-5-15 15,0-2-17 1,0 0-8-16,7-2-4 16,2-3-3-16,-5 1 1 0,3-3 11 15,0-2 9 1,-1 0 4-16,3 0-5 0,0 0-14 15,2 0-1-15,0-14-9 16,1-1-2-16,1-5 0 16,-1 2-3-16,-2-2-2 15,-1-2-1-15,3-3-7 16,-6-1-4-16,1 3-8 16,-3 3-28-16,-2 4-34 15,0 8-12-15,-2-1-95 16,0 2-63-16</inkml:trace>
  <inkml:trace contextRef="#ctx0" brushRef="#br0" timeOffset="25631.1">13709 1201 122 0,'0'0'92'16,"0"0"-70"-16,0 0 49 15,0 0 30-15,0 0-20 0,-7 120-39 16,1-96-17 0,-2-4-1-16,4 0-8 0,0-1 3 15,-1-6-14-15,5 0-3 16,-2 1-2-16,2-6-1 15,0-3-19-15,0-1-33 16,0-4-59-16,0 0-36 16,0 0-34-16</inkml:trace>
  <inkml:trace contextRef="#ctx0" brushRef="#br0" timeOffset="25978.24">13891 1231 61 0,'0'0'131'16,"0"0"-93"-16,0 0-7 0,0 0 44 15,0 0-26-15,-10 117-19 16,5-101-12-16,2-6-6 16,1-3 1-16,2-3 2 0,0-4-8 15,0 0-4 1,0 0-3-16,0 0-13 0,-2 0-11 16,2 0-48-16,-2-11-14 15,2-4 55-15,-2-4-54 16,-1 0 11-16,1-6 39 15,2-2 20-15,0 1-33 16</inkml:trace>
  <inkml:trace contextRef="#ctx0" brushRef="#br0" timeOffset="26244.36">13891 1231 53 0,'-20'-68'57'0,"25"63"21"16,2 3-10-16,1 2-16 15,1 0 3-15,5 0-2 16,-3 0-14-16,5 0 12 0,1 0-18 15,-1 11-14-15,1 0-1 16,-3 0 10-16,-1 3-3 16,-6-1-6-16,0 2 4 15,-7 4-23-15,0 0 0 16,0 3 3-16,-7-1 32 16,-8-2-11-16,-4 2-12 15,4-5 0-15,-1-5 0 16,3-5-10-16,3 1-2 15,0-4-23-15,3-3-18 16,1 2-42-16,2-2-49 0,-2 0-77 16</inkml:trace>
  <inkml:trace contextRef="#ctx0" brushRef="#br0" timeOffset="26888.19">14210 1401 35 0,'0'0'221'15,"0"0"-198"-15,0 0 10 16,0 0 36-16,0 0 11 15,0 0-25-15,11-75-19 16,-4 54-21-16,2 0-2 16,5-5-4-16,-2-1 2 0,0 1-9 15,3-3-2 1,1 4 0-16,-3 1-3 16,0 4-1-16,-1 6 4 0,-8 8 0 15,1 4 2-15,-5 2 2 16,0 0 2-16,0 0-5 15,0 0-1-15,0 0-5 16,0 0-3-16,2 0 8 16,0 8 12-16,0 4-6 15,0 6-2-15,0-3 20 16,1 5-2-16,-3 0 0 16,3 0-14-16,-3 2-4 15,0-1-4-15,0-2 0 0,0 5 0 16,2 0-10-1,-2-2-41-15,0-2 2 16,0-6-11-16,0-2-12 0,0 0-39 16,-2-3-15-16,-8-5-29 15</inkml:trace>
  <inkml:trace contextRef="#ctx0" brushRef="#br0" timeOffset="27016.75">14210 1401 218 0</inkml:trace>
  <inkml:trace contextRef="#ctx0" brushRef="#br0" timeOffset="27129.36">14210 1401 218 0,'67'-114'103'0,"-67"114"-49"0,0 0 26 0,0 0 20 0,0 0-35 0,0 0 4 0,9 0-12 16,2 0-19-16,-2 0-10 15,0 4-18-15,4 3-10 16,-1 0-8-16,-1-3-60 16,-1 2-62-16,0-2-140 15</inkml:trace>
  <inkml:trace contextRef="#ctx0" brushRef="#br0" timeOffset="28246.03">15605 1071 134 0,'0'0'29'0,"0"0"-26"16,0 0 17-16,0 0 13 16,0 0 6-16,0 0 10 15,-7 0-9-15,0 0-10 16,1 5 12-16,-1 4 14 15,-4-1-11-15,0 4-12 16,-2 3-11-16,-5 5-3 16,2 5-7-16,-4-1 5 0,2 3 4 15,1 0-5-15,-4-1-6 16,4 1-7-16,1-2-1 16,-2-3 0-16,5-1-2 15,0-4-2-15,3-1 0 16,2-5-16-16,3-5-17 15,1-1-10-15,0-5-24 16,4 0-28-16,-4 0-18 16,2 0-18-16</inkml:trace>
  <inkml:trace contextRef="#ctx0" brushRef="#br0" timeOffset="28636.9">15296 1176 99 0,'0'0'144'15,"0"0"-117"-15,0 0 21 16,0 0 48-16,0 0-5 16,0 0-33-16,0 0-25 15,0 0-6-15,2 0 3 16,6 0-5-16,1 4-6 15,3 5-1-15,-4-2-11 16,3 0-4-16,1 1 6 16,-1 1-7-16,-3 2-2 0,4 4 0 15,-3-3 0-15,-1 7 1 16,4-2-1-16,-5-3 4 16,-1 2-4-16,1-9 5 15,-3 2-5-15,1 1 4 16,-1-3-2-16,1 0-1 15,1-1-1-15,1 0-5 16,-3 3-39-16,1-4-35 16,2 2-32-16,-3-5-99 15</inkml:trace>
  <inkml:trace contextRef="#ctx0" brushRef="#br0" timeOffset="29255.5">15576 1548 4 0,'0'0'22'16,"0"0"24"-16,0 0-11 15,0 0-5-15,0 0-17 16,0 0-1-16,58-125-4 15,-47 103-5-15,2 2-1 16,-1 3 11-16,-4 1-3 16,1 2-2-16,1 6-7 15,-4-1 0-15,-2-3 1 16,1 3-1-16,-1 3 4 16,-4 3 10-16,2 3 16 0,-2 0 3 15,0 0-12 1,2 0-12-16,-2 0-5 0,0 0-5 15,0 0 0-15,3 0 5 16,-3 11 0-16,5 0-1 16,-3 4 13-16,2-5 6 15,-2 4 13-15,1 3-4 16,-1-1-13-16,-2 0-2 16,2 1-7-16,-2-3-5 15,0-1-3-15,0 0-1 16,0-4-1-16,0 3 0 15,0-2-10-15,0-1-48 16,0 0-63-16,0-2-17 16,0-2-21-16</inkml:trace>
  <inkml:trace contextRef="#ctx0" brushRef="#br0" timeOffset="29446.65">15663 1450 126 0,'0'0'68'0,"0"0"-48"16,0 0 16-16,0 0-7 0,0 0-7 16,0 0-22-1,131 0-43-15,-104 0-95 0</inkml:trace>
  <inkml:trace contextRef="#ctx0" brushRef="#br0" timeOffset="30059.5">16592 1073 104 0,'0'0'94'0,"0"0"-45"15,0 0-11-15,0 0 4 16,0 0 12-16,0 0-8 16,-12 3-25-16,2 6 4 15,1 4 9-15,-5 0-1 16,-1 3-6-16,-3 4-6 16,0 3-6-16,-2 1 4 15,4-2 1-15,1 0-9 16,2-2 2-16,-1-1-7 15,5-2-3-15,-2-2 1 16,2 2-4-16,0-4 0 16,3 3 1-16,-4-6-1 0,4 4-7 15,-3-3-21-15,3-2-8 16,-2-4-1-16,4-4-32 16,0-1-47-16,-1 0-11 15,1 0-51-15</inkml:trace>
  <inkml:trace contextRef="#ctx0" brushRef="#br0" timeOffset="30371.95">16293 1198 210 0,'0'0'69'0,"0"0"-56"16,0 0 8-1,0 0 36-15,0 0 12 0,0 0-15 16,16 0-26-16,-7 5-8 16,2 3 0-1,1 1 5-15,-2 2 0 0,3 1-4 16,-3 1-7-16,1-2-7 16,-1 3-3-16,0 1-1 15,1-2 2-15,-3 2-4 16,2-3-1-16,-1 2 0 15,-3-3-1-15,3 0-32 16,0 2-25-16,0-6-37 16,0 0-89-16,0-2-76 0</inkml:trace>
  <inkml:trace contextRef="#ctx0" brushRef="#br0" timeOffset="33125.04">16594 1437 87 0,'0'0'162'0,"0"0"-105"15,0 0-21-15,0 0 42 16,0 0 7-16,0 0-42 16,0-2-12-16,0 2-16 15,0 0-3-15,0 0 2 16,0 0-14-16,0 0 3 15,0 0-2-15,0 10 14 16,0 6 5-16,0 2-8 16,-4 0-6-16,2 2-4 0,-3-3 1 15,-2-1-1-15,3-3-1 16,2-2 1-16,-1 1-1 16,1 0-1-1,0-4 0-15,2-3-1 16,0-2-9-16,0 0-21 15,0-3-27-15,0 0-3 0,0 0-6 16,0 0-3-16,0 0-13 16,0 0-102-16</inkml:trace>
  <inkml:trace contextRef="#ctx0" brushRef="#br0" timeOffset="33264.38">16594 1437 20 0</inkml:trace>
  <inkml:trace contextRef="#ctx0" brushRef="#br0" timeOffset="34008.25">16594 1437 20 0,'-31'8'72'0,"33"-12"-42"0,0 0 20 0,5-3 16 15,-3 5-25-15,1-5-14 16,2 3-2-16,-3-1 9 15,1 1 14-15,1 1-3 16,1-1 4-16,0 2-8 16,2 0-17-16,-1 2 0 15,1 0-3-15,-2 0-15 0,-4 0-4 16,-1 0 1-16,0 0-3 16,-2 0-3-16,2 0-4 15,0 0 0-15,2 7 7 16,-1-1 3-16,-1 1-3 15,-2-1-7-15,0 3-7 16,0 0 3-16,0 0 8 16,-5 0 6-16,-3-2-2 15,-3 2 5-15,4-1-3 16,-2-1-3-16,5-3-5 16,-1 1 3-16,3-3-2 0,-2 0-3 15,-1 3-31 1,0-3 5-16,1 1 9 0,2-1-5 15,2-2 21-15,0 0 1 16,0 0-14-16,0 0-4 16,0 0 4-16,2 0 21 15,7 0 13-15,2 2 6 16,0 0-3-16,3 6 3 16,-3-5 5-16,-3 4 0 15,-1-3-13-15,0 1 1 16,0-1-2-16,-3 4 9 15,0-4-9-15,-1 0-6 0,-1 0 1 16,0 0-4 0,-2-1-1-16,0 1-1 0,0-1-4 15,0-1 5-15,0 5 0 16,0-2 0 0,0-2 6-16,-4 2 4 0,-7 0-5 15,2-2-5-15,0 3 9 16,-2-2-5-16,2-1-4 15,0 1 3-15,0-4-6 16,3 2 2-16,-1-2 0 16,5 0 1-16,-6 0 0 15,2 0 2-15,2 0 2 16,-1 0-4-16,-1 0 0 16,1 0-1-16,0 0 2 15,1 0-1-15,2 0 6 16,0 0 2-16,2 0-3 0,0 0-2 15,0 0 1-15,0 0-4 16,0 0-11-16,0 0-23 16,0 0-52-16,0 0-134 15</inkml:trace>
  <inkml:trace contextRef="#ctx0" brushRef="#br0" timeOffset="35285.64">17390 1287 122 0,'0'0'34'16,"0"0"-10"-16,0 0 2 16,0 0 32-16,0 0-8 0,0 0-22 15,0 0-23-15,0 0 3 16,0 0 8-16,0 0 11 15,0 0 2-15,0 7 5 16,-2 4 5-16,-4 1-13 16,0 1-8-16,2 0-10 15,-3 1 3-15,5 1-4 16,-2-2 3-16,-2 3-5 16,6-3-1-16,-2-1 2 15,2-3 1-15,0 1 4 16,0-3 8-16,0 0-3 0,0 0-4 15,0-5 0-15,0 3-4 16,0-3-7-16,0 0 6 16,6 0 7-1,0 1-2-15,3-2 0 0,5-1 3 16,1 0 1-16,3 0 4 16,1 0-6-16,6 0-2 15,-2 0 1-15,1 0-4 16,0 0-6-16,-1 0 3 15,-1 0-6-15,-5-1 0 16,-1-4-4-16,-5 3-23 16,-4-3-20-16,-2 3-31 15,-1-3-28-15,-4 1-24 16,0-3-25-16,0 0-68 0</inkml:trace>
  <inkml:trace contextRef="#ctx0" brushRef="#br0" timeOffset="35666.35">17338 1388 116 0,'0'0'37'0,"0"0"-8"0,0 0 32 16,0 0 7-16,0 0-9 16,0 0-13-16,5-9 6 15,5 4-6-15,7 3-5 16,1-2-14-16,1 0-2 16,6 1-10-16,-3 1 5 15,3 2 15-15,-1-2-22 16,1 2-8-16,-3 0-1 15,-5 0-4-15,-3 0 0 16,-5 0-6-16,-3 0-30 16,0 0-26-16,-6 0-2 0,0 0-45 15,0 0-18-15,0 0 19 16,-8 0-49-16</inkml:trace>
  <inkml:trace contextRef="#ctx0" brushRef="#br0" timeOffset="35988.44">17396 1191 4 0,'0'0'157'16,"0"0"-102"-16,0 0-3 0,0 0 38 16,0 0 10-16,0 0-38 15,18-11-9-15,-7 11-3 16,5 0-6-16,2 0 7 16,4 0-1-16,0 0-31 15,3 0-12-15,-3 0-4 16,1 0-3-16,-6 0-12 15,1 0-64-15,-1 0-22 16,0 0-84-16,2 5-154 16</inkml:trace>
  <inkml:trace contextRef="#ctx0" brushRef="#br0" timeOffset="36804.65">18412 1174 155 0,'0'0'126'15,"0"0"-126"-15,0 0 0 16,0 0 43-16,0 0 15 0,0 0-13 15,0 0-33-15,0 0-10 16,0 2 15-16,0 13 31 16,0 4-5-16,0 2-17 15,-2 4-14-15,-2 5-5 16,0-1 0-16,-2-4-4 16,2-1-3-16,0-5 2 15,2-3-1-15,2-3 0 16,0-2 2-16,0-4-1 15,0-5 0-15,0 3-2 0,0-5-4 16,0 0-3-16,0 0-22 16,0 0-15-16,0 0-19 15,0 0-16-15,0 0 2 16,0-9-15-16,0-5-48 16,0-3 60-16</inkml:trace>
  <inkml:trace contextRef="#ctx0" brushRef="#br0" timeOffset="37120.6">18348 1201 9 0,'0'0'64'0,"0"0"-31"15,0 0 4-15,0 0 37 0,0 0-24 16,0 0-18-1,19-23 8-15,-9 21 19 0,-1 0 2 16,1-1-24-16,4-1-12 16,1 2-6-16,1 2 4 15,4-2-7-15,-2 0-12 16,2 2-4-16,-2 0 4 16,-2 0-4-16,-1 0 0 15,-3 0-6-15,-4 0-17 16,1 0-7-16,-5 0-11 15,2 0-9-15,-4 0-9 16,2 0-23-16,-4 0-29 16,0 0-61-16</inkml:trace>
  <inkml:trace contextRef="#ctx0" brushRef="#br0" timeOffset="37468.75">18354 1281 57 0,'0'0'103'0,"0"0"-56"15,0 0 16-15,0 0 17 16,0 0-14-16,0 0-7 16,0 0-16-16,9 0-16 15,5 0-2-15,5 0 5 16,2 0-10-16,1-2-16 16,0-3-4-16,-4 3-4 15,0-1-34-15,-3 3-35 16,-1 0-32-16,-3 0-23 15,-2 5-29-15</inkml:trace>
  <inkml:trace contextRef="#ctx0" brushRef="#br0" timeOffset="38356.93">18631 1408 35 0,'0'0'25'15,"0"0"-19"-15,0 0 4 16,0 0 17-16,0 0-4 0,0 0-6 16,44-78-11-16,-32 57 6 15,-4 2 11-15,3 1 9 16,-1 2 1-16,-2 3-9 15,1-1 8-15,-3 1-12 16,2 2-3-16,0 0-1 16,-3 2-6-16,1-5-3 15,-2 6 0-15,4-1-6 16,-2 2-1-16,-1 7-1 16,-3-2 1-16,2 2 1 0,-2 0-1 15,-2 0 1-15,2-3 0 16,-2 3 2-1,4 0-2-15,0 0 0 16,-2 0-1-16,-2 0 0 0,2 0-1 16,-2 0 0-16,0 0-8 15,0 0 6-15,0 0-16 16,0 0 18-16,0 0 1 16,0 3 4-16,0 6 0 15,0 0-4-15,0 2 2 16,0 4 0-16,2 6 14 15,-2 0 3-15,0 4 0 16,0 3 2-16,0-4 5 16,0-2-12-16,0 0 3 0,0-2-6 15,0-7 0-15,3 3-4 16,-1-7-4 0,-2-2-1-16,2-1-1 0,-2-3-1 15,0-1-6-15,0 0-22 16,0-2-23-16,0 0-63 15,0 0 8-15,0 0 27 16,-2 0-19-16</inkml:trace>
  <inkml:trace contextRef="#ctx0" brushRef="#br0" timeOffset="38605.93">18689 1326 7 0,'0'0'123'0,"0"0"-77"0,0 0 19 16,0 0 5-16,0 0-6 16,0 0-7-16,17-9-13 15,-3 9-21-15,-1-2-9 16,3 2-7-16,-3 0-2 16,5 0-3-16,-3 0-2 15,3 0-6-15,3-3-21 16,-4 0-27-16,3 2-39 15,0-7-13-15,-2 2-63 16</inkml:trace>
  <inkml:trace contextRef="#ctx0" brushRef="#br0" timeOffset="39158.65">19159 1176 53 0,'0'0'82'16,"0"0"-39"-16,0 0 41 15,0 0-52-15,0 0 21 16,0 0-28-16,-52-5 17 16,39 5 4-16,-3 0-32 0,1 0-1 15,-3 7-8 1,0 4-2-16,2 1 7 0,3 2-4 15,5-7-2-15,0 2 6 16,6-2 1-16,0 1-11 16,2-3 0-16,0 2-2 15,0-2-6-15,0 1 8 16,0 2 3-16,0-1 2 16,4-1 8-16,6 2 1 15,1-3-5-15,5 1 9 16,-3 2-9-16,0-6 4 15,-2 3-3-15,0-3-3 16,-4 0-3-16,-3 0 0 16,-4 2-4-16,0-2-3 15,0 5 1-15,0 2-3 0,0 0 5 16,0 0 12-16,0 0-6 16,0 0-5-16,-9 0-1 15,1-1 0-15,-1-1 0 16,-5 2 2-16,1-4 1 15,1-1-6-15,2-2-14 16,1 1-16-16,5-1 3 16,-2-2-21-16,6 0-23 15,0 0 11-15,0 0-58 16,0 0 0-16,4-5-15 16</inkml:trace>
  <inkml:trace contextRef="#ctx0" brushRef="#br0" timeOffset="39675.37">19268 1207 9 0,'0'0'153'16,"0"0"-59"-16,0 0-33 15,0 0-20-15,0 0 21 16,0 0-13-16,0 4-19 16,-2 5-14-16,-3 0-3 15,-2 3 8-15,3 1 3 16,-3 0-3-16,1 4-8 16,1-5-4-16,-2 4 6 15,5-2-3-15,-2-4 0 0,2 6-8 16,-1-3-4-16,3-2 0 15,0 1 0-15,0-3 0 16,0-1-2-16,0-1 2 16,0-2 1-16,0-1 6 15,3 3-1-15,5-3 7 16,2 1-5-16,-2-1-6 16,1-1 8-16,5-2 0 0,-3-1-2 15,0 0-4-15,5 0 8 16,-3 0-4-1,5 0 0-15,-1 0-1 16,1 0-7-16,-3 0-13 0,-1-1-23 16,-3-4-11-16,-7 3-12 15,-1 0-26-15,-3-1-9 16,0-1 0-16,0 2-51 16,0-3-38-16</inkml:trace>
  <inkml:trace contextRef="#ctx0" brushRef="#br0" timeOffset="39971.28">19248 1364 101 0,'0'0'61'16,"0"0"-9"-16,0 0 26 15,0 0 1-15,0 0-22 16,0 0-16-16,40-7 4 16,-29 7-7-16,0 0-15 15,-2 0-13-15,0 0-5 16,0 0-5-16,-3 0 2 16,1 0-2-16,0 0-10 15,-2-2-14-15,-3-1-14 16,0 1-12-16,0-3-33 0,-2 3-3 15,0-2-33 1</inkml:trace>
  <inkml:trace contextRef="#ctx0" brushRef="#br0" timeOffset="40253.08">19248 1364 53 0,'25'-161'100'0,"-25"161"-45"16,0 0 11-16,0 0 38 0,2 0 9 16,6 0-39-1,6 0-14-15,-1 0-14 0,3 0-3 16,-1 0-9-16,1 0-24 16,0 0 3-16,0 0-8 15,-3 0-4-15,2 0-1 16,-4 0-1-16,2 0 1 15,1 0-7-15,-3 0-25 16,0 0-26-16,3 0-60 16,1 0-130-16</inkml:trace>
  <inkml:trace contextRef="#ctx0" brushRef="#br0" timeOffset="41168.91">20000 1189 98 0,'0'0'26'0,"0"0"22"0,0 0 41 15,0 0 10-15,0 0-20 16,0 0-40-16,-4-11-10 16,4 11-2-16,0 0-9 15,0 0 0-15,0 0-3 16,0 0 1-16,0 0-7 16,0 0-9-16,0 4 0 15,0 15 1-15,0 0 9 16,0 7-1-16,0 0-3 15,0-2-4-15,0-1 2 16,0-2-1-16,4-2-3 0,2-2 5 16,-2-1-4-16,-2-4 3 15,3-4 3-15,-3-1-5 16,0-3 3-16,0-1-2 16,-2-3-2-16,2 2 1 15,-2-2 0-15,0 0 1 16,2 0 2-16,-2 0 7 15,0 0 9-15,2 0 9 16,1 0-3-16,0 0-16 16,1 0-3-16,3-7-6 15,-1-4-1-15,0-4-1 16,6-1-2-16,-1-2-4 16,0 0-7-16,3 3 0 0,-6-5 10 15,1 3-8 1,-2 3 8-16,-2-5 3 0,1 8 0 15,-1-2-1-15,-1-3 0 16,0 3-5 0,1-5-5-16,0 1-17 15,-1 3-16-15,3 3 10 0,-3-1-8 16,-2 6-68-16,2 2-71 16,-4 4-54-16</inkml:trace>
  <inkml:trace contextRef="#ctx0" brushRef="#br0" timeOffset="55873.18">20347 1182 281 0,'0'0'74'0,"0"0"-64"16,0 0-9-16,0 0 9 15,0 0 10-15,0 0 1 16,0 0 5-16,0 0 6 15,0 0 1-15,0 0 4 16,0 0-6-16,0 0-7 16,0 0-7-16,-3 0-5 0,3 0-2 15,0 0 0-15,0 0-3 16,0 0-7 0,-2 5-6-16,-3 2 6 15,-4 9 1-15,3 1 10 0,-1 3-8 16,0 0 3-16,0-1-5 15,3 0 0-15,-2 0 1 16,1-3 1-16,1 3-2 16,1-4 0-16,1-4-1 15,0 3 0-15,2-5-1 16,-3 0 1-16,3 2 0 16,-2-4 0-16,2-1 0 15,-2 1-10-15,2-3-10 16,-2-2-15-16,2-2-31 15,0 0-30-15,0 0-9 0,0 0 27 16,0 0-7 0,0 0-33-16,0-4 52 15</inkml:trace>
  <inkml:trace contextRef="#ctx0" brushRef="#br0" timeOffset="56427.99">20330 1222 20 0,'0'0'25'0,"0"0"-2"0,0 0 33 15,0 0-4 1,0 0-8-16,0 0-3 16,36-68-6-16,-32 61 2 15,-1 2 5-15,2-1-9 16,1 2-9-16,-1 2-8 0,-1-1-5 15,0-1-7-15,0 1-1 16,6 1-3-16,-3-3 2 16,-1 3 0-16,0 2 6 15,0-2-4-15,-4 2 2 16,4 0-5-16,-1 0-1 16,-3 0 0-16,2 0-1 15,1 0 1-15,2 0 0 16,-1 0 0-16,3 0 0 15,-2 0 1-15,2 7-1 0,-2-3 0 16,-3 6-8-16,0-2-38 16,-2 3 0-16,1 3 46 15,-3 3 9-15,0 4-3 16,0-2 4-16,0 2-7 16,0-2 2-16,0 2-5 15,0 1 1-15,0 3 6 16,0-3 2-16,0-4-3 15,0-1-2-15,0-1-3 16,0-3 1-16,0 3 0 16,0-7-2-16,0 0 1 15,0-5-1-15,0-2 0 16,0 3-5-16,0-3-26 0,0-2-35 16,0 2-46-16,-3 1-30 15</inkml:trace>
  <inkml:trace contextRef="#ctx0" brushRef="#br0" timeOffset="56808.68">20384 1330 23 0,'0'0'62'0,"0"0"-4"0,0 0 12 15,0 0-9-15,0 0 2 16,0 0 0-16,2-2-10 16,5 2-14-16,-1-2-6 15,6 2-7-15,-1 0-5 16,5 0-6-16,-3 0-9 15,7 0-5-15,-2 0 0 16,-2 0-1 0,1 0-19-16,1 0-18 0,0 0-16 15,2 0-30-15,-2 0-19 16,-3 0-2-16,-1 0 1 16,-3 0 9-16</inkml:trace>
  <inkml:trace contextRef="#ctx0" brushRef="#br0" timeOffset="57082.66">20667 1315 10 0,'0'0'27'16,"0"0"17"-16,0 0-8 15,0 0 3-15,0 0-7 16,0 0 9-16,0 80-7 15,0-67-8-15,0 0-8 0,0 1-7 16,0-4-4 0,0-1-4-16,0 0 0 15,0-2-3-15,0 0 3 0,0-2-3 16,0-2 0-16,0 0-1 16,0-3-7-16,0 0-21 15,0 0-18-15,0 0-7 16,0 0-28-16,0-5-17 15</inkml:trace>
  <inkml:trace contextRef="#ctx0" brushRef="#br0" timeOffset="57478.89">20667 1315 12 0,'20'-86'23'16,"-11"75"11"-16,-3 0 20 0,1 5-24 15,3-1 2-15,-2-2 0 16,1 2-5-16,0 3-10 16,2-3-7-16,-2 3 8 15,0 2-6-15,2-1-8 16,-4 3 8-16,-1 0 16 16,2 0-10-16,-2 0-6 15,-2 0-8-15,3 5-1 16,-1-1-2-16,-3 3-1 15,0-1-11-15,-3 3 11 16,0 0 4-16,0 3-3 0,0-2 4 16,0 1 7-16,-6 4 3 15,-2-5-3-15,-3 3-10 16,-5-1 11-16,3-3-10 16,-1 1-1-16,1-1-2 15,2-1-15-15,0-1-1 16,4-1-56-16,3-2-31 15,-1-2 48-15,3-2-53 16</inkml:trace>
  <inkml:trace contextRef="#ctx0" brushRef="#br0" timeOffset="58013.06">20858 1390 0 0,'0'0'55'16,"0"0"18"-16,0 0-9 0,0 0-2 16,0 0-10-1,0 0-1-15,43 40 5 0,-32-38-2 16,0-2-12-16,3 0-13 16,-1 0-4-16,1 0-3 15,1 0-7-15,-1 0-11 16,1-2 6-16,-1-9-3 15,-3 0 2-15,-3 0 0 16,-4-1 9-16,2 1-11 16,-6-2 3-16,0-5-2 15,0 1-1-15,0-4-4 16,0 2-3-16,0 2-2 0,-6 4-4 16,-2 3 1-16,-1 2-10 15,-3 1-10-15,0 5-6 16,-1 2 4-16,-4 0 15 15,5 0-26-15,-2 0 7 16,5 0-48 0,3 0 0-16,1 5 6 0,5 2-9 15,0-1-50-15</inkml:trace>
  <inkml:trace contextRef="#ctx0" brushRef="#br0" timeOffset="58965.15">21168 1220 12 0,'0'0'72'0,"0"0"8"16,0 0-9-1,0 0-18-15,0 0 1 16,0 0 1-16,-6 108-7 16,1-96-10-16,5 3-12 0,-4 2-7 15,2-6-9 1,2-2-3-16,-2-2-1 0,-1-1-5 15,3-1 1-15,0-3 0 16,0 0 0-16,0 1-1 16,0-3 0-16,0 0 0 15,0 0-1-15,0 0 0 16,0 0-1-16,0 0-6 16,0 0 0-16,0 0-5 15,0 0 10-15,0-7-17 16,0-4 11-16,0-3 6 15,0-6 0-15,5 0-8 0,-1-1-7 16,3-3 1-16,-1 5 3 16,4 3 8-16,0-3 5 15,3 0 1-15,1-1 3 16,1 2 6-16,-1 3 13 16,-1 4-15-16,1 2 6 15,-5 4-3-15,-1 5 3 16,-1 0 0-16,3 0-5 15,-6 0-2-15,0 0-6 16,0 0 2-16,-1 0-2 16,-1 0-1-16,-2 9 1 15,0 4 1-15,0 1-2 16,0 2 0-16,0 1 0 0,-2 6 3 16,-13-4 1-16,-2 2-4 15,-2-2-17-15,-1-2-10 16,1 0 3-16,6-6-17 15,5-1 21-15,4-8 2 16,0-2-10-16,4 0 22 16,0 0-4-16,0 0 8 15,0 0 2-15,0 0 11 16,0 0 2-16,0 0 1 16,0 0 5-16,0 0-5 15,0 0-4-15,0 0-1 16,0 0 5-16,0 0 14 0,8 0 19 15,0 0-1-15,1 2-13 16,3 4 11-16,-1 5-7 16,2-4-19-16,-2 5-6 15,-2-3-1-15,2-3-6 16,1 3-4-16,-2-5-1 16,-1 1 0-16,3-3-34 15,-4 3-24-15,3-3-44 16,-1-2-43-16,1 0-85 15</inkml:trace>
  <inkml:trace contextRef="#ctx0" brushRef="#br0" timeOffset="59487.46">21565 1185 10 0,'0'0'146'16,"0"0"-129"-16,0 0 20 0,0 0 49 15,0 0-24 1,0 0-18-16,-11 35 8 15,9-19-4-15,0-1-2 0,-3 1-5 16,2 4-14-16,-3-4-9 16,1 5-4-1,1-5-3-15,-2 3-1 0,3-2-8 16,1-3 1-16,0-3 1 16,2-2 3-16,0-2 1 15,0-1-6-15,0 1 3 16,0-2-1-16,0-1 1 15,0 2-3-15,0 1-1 16,0-2 1-16,7-3-1 16,-1 0-1-16,3 0 14 15,3-2-11-15,0 0 2 16,7 0 4-16,-2 0-2 0,-1 0-7 16,-3 0-7-16,-1 0-18 15,-1 0-29-15,-5 0-19 16,-2 0-7-16,1 0-15 15,-5 0 3-15,0 0 9 16,0 0-51-16</inkml:trace>
  <inkml:trace contextRef="#ctx0" brushRef="#br0" timeOffset="59858.56">21540 1294 80 0,'0'0'57'0,"0"0"3"15,0 0 12-15,0 0 6 16,0 0 11-16,0 0-24 16,31-3-20-16,-15 3-2 15,-1 0-3-15,-1 0-16 0,-1 0-12 16,-1 0-12-16,-3 0 0 16,-3 0 0-1,1 0-23-15,-2 0-13 0,-1 0-9 16,-2 0-17-16,-2 0-24 15,0 0-22-15,0 0-34 16,0 0-21-16</inkml:trace>
  <inkml:trace contextRef="#ctx0" brushRef="#br0" timeOffset="60050.77">21540 1294 89 0</inkml:trace>
  <inkml:trace contextRef="#ctx0" brushRef="#br0" timeOffset="60226.61">21540 1294 89 0,'29'-149'65'0,"-29"149"-25"15,0 0 18-15,0 0 9 0,0 0-27 0,0 0 24 16,0 0 4-16,10 0-7 16,0 0-12-16,1 0-13 15,5 0-3-15,-1 0-16 0,4 0 2 16,1 0-1 0,-3 0-11-16,2 0-2 15,-2 0-2-15,-3 4-3 0,-1 1-33 16,1-3-56-1,-1 3-27-15,3 1-134 0</inkml:trace>
  <inkml:trace contextRef="#ctx0" brushRef="#br0" timeOffset="61065.64">22599 1093 97 0,'0'0'57'16,"0"0"8"-16,0 0-35 15,0 0 59-15,0 0 3 16,0 0-41-16,-16-55-11 16,16 55-6-16,0 0 7 15,0 0-6-15,0 0-6 16,0 0-16-16,0 0-5 15,0 0-3-15,0 0-1 16,0 14 7-16,0 1 4 16,0 5-2-16,2 6-5 15,8 1 1-15,-2 4-5 16,3 1 4-16,-1-1-1 0,0 0-3 16,-1-6-2-1,1-3 0-15,1-3 1 0,-1-2 0 16,-3-1 3-16,0-8-6 15,-2-1 0-15,-3-5 0 16,2-2 0-16,-2 2 0 16,0-2-1-16,-2 0-20 15,0 2-2-15,0-2-13 16,0 3-23-16,0-3-21 16,0 0-18-16,0 0-36 15,2 0-12-15,3 0-35 16</inkml:trace>
  <inkml:trace contextRef="#ctx0" brushRef="#br0" timeOffset="61515.2">22884 1093 53 0,'0'0'16'0,"0"0"27"16,0 0 29-16,0 0-25 16,0 0-27-16,0 0 9 0,-15 3 6 15,10 6 3-15,-4-1 9 16,0 4 1-16,1 3-17 15,-6 3-4-15,1 4-2 16,-1 3 3-16,-1-1-13 16,-1 5 6-16,-2-1 1 15,0 3-2-15,5 2-6 16,-5-2-1-16,3 5-3 16,1-8 0-16,1 0-5 0,-1-2-5 15,5-6 0 1,1-2 1-16,-2-5 1 15,6-1-1-15,2-8-1 0,0-2-1 16,2 0-4 0,0-2-26-16,0 0-40 15,0 0-73-15,0 0-96 16</inkml:trace>
  <inkml:trace contextRef="#ctx0" brushRef="#br0" timeOffset="62143.27">22757 1677 3 0,'0'0'70'0,"0"0"-11"16,0 0-4-16,0 0-17 15,0 0-1-15,0 0-5 16,17-34-9-16,-9 20-2 15,-2-7-8-15,3 2-2 0,0-2-5 16,0-1-4-16,-2 4 2 16,-1-2-3-16,1 0-1 15,2 5 0-15,-2-1 2 16,-1 3 0-16,-2 1 0 16,1 6 1-16,0 1-2 15,-5 5 2-15,2 0 22 16,-2 0-6-16,0 0-12 15,0 0-7-15,0 0-4 16,0 0 2-16,2 11 2 16,3 1 8-16,-3 1 1 15,0-2-4-15,2 0-1 16,-2 2-2-16,1 1 9 16,1-3-8-16,-1 2 0 15,-1-2-2-15,0 3 1 0,0-3-2 16,1 0 0-16,-3 1-3 15,0-3-2-15,0-1-21 16,0-2-32-16,0 2-19 16,0-4 0-16,-5 1-13 15,-2-3-45-15</inkml:trace>
  <inkml:trace contextRef="#ctx0" brushRef="#br0" timeOffset="62264.96">22757 1677 31 0</inkml:trace>
  <inkml:trace contextRef="#ctx0" brushRef="#br0" timeOffset="62397.74">22757 1677 31 0,'62'-111'63'0,"-62"111"-27"0,0 0 65 0,3 0-19 0,5 0-40 0,4 0-2 0,1 0-5 16,1 0-15-16,1 0-14 15,3 0-3-15,-1 2-3 16,4-2 0-16,4 0-29 16,-2 0-26-16,6 0-18 0,2 0-53 15,-2 0-50 1</inkml:trace>
  <inkml:trace contextRef="#ctx0" brushRef="#br0" timeOffset="63038.85">23403 1024 98 0,'0'0'63'16,"0"0"-58"-16,0 0 66 16,0 0-12-16,0 0-30 15,0 0-5 1,0 0 4-16,0 0 16 0,0 9 23 15,0 10-11-15,0 2-17 16,0 2 3-16,2 4-5 16,3 1-9-16,-1 1-7 15,2 1-13-15,4-2-1 16,-6-1 3-16,3-2-2 16,-1-6-2-16,2 3 0 15,0-1-1-15,1-5-2 16,-2-5-2-16,-2-7 1 15,-3-2-2-15,0 1-3 16,-2-1-7-16,2-2-25 0,0 0-13 16,-2 0-13-16,3 0 0 15,-1 0-20-15,2 0-5 16,0 0 9 0,3-11-90-16</inkml:trace>
  <inkml:trace contextRef="#ctx0" brushRef="#br0" timeOffset="63440.66">23638 1118 11 0,'0'0'14'15,"0"0"28"-15,0 0 23 16,0 0-24-16,0 0-30 16,0 0 30-16,-12 9 9 15,3 4-4-15,1 3-1 16,-4 4-7-16,1 2-2 16,-3 5 0-16,-1 2-7 15,1 1-12-15,-1-5-3 16,-1 6-4-16,1-1 3 15,-1-1-9-15,3-5 0 0,0-3-3 16,1-6 0-16,6-1-1 16,-1-5 0-16,5-3-1 15,0 0-11-15,2-1-17 16,0-1-10-16,0-1-25 16,0-1-11-16,0 0-7 15,0 1-7-15,0-1-40 16</inkml:trace>
  <inkml:trace contextRef="#ctx0" brushRef="#br0" timeOffset="63806.74">23572 1546 70 0,'0'0'81'0,"0"0"-39"15,0 0 48-15,0 0-3 16,0 0-12-16,0 0-40 16,2 83-24-16,-2-69 37 0,0 0-24 15,0-2-7 1,0-1-4-16,0-5-4 15,0 1-7-15,0-3 0 16,0 1-2-16,0-3 1 16,0 1-1-16,0-3-10 15,0 2-17-15,0-2-17 0,0 0-37 16,0 0-18-16,0 0-27 16,0 0-53-16</inkml:trace>
  <inkml:trace contextRef="#ctx0" brushRef="#br0" timeOffset="64037.51">23572 1546 114 0</inkml:trace>
  <inkml:trace contextRef="#ctx0" brushRef="#br0" timeOffset="64771.5">23572 1546 114 0,'79'-49'21'0,"-75"46"4"0,-2 1 34 0,2 0-29 0,1 0-17 0,0-1-11 0,1 3 0 15,1 0 18 1,-1 0 13-16,-1-2-1 16,2 2 0-16,-3 0 5 0,3 0-2 15,-3 0-3-15,3 0-6 16,0 0-10-16,0 0 9 16,-3 2-7-16,2 5-7 15,1 0-6-15,-5 0-1 16,3 0-4-16,-5-1-5 15,0 2 3-15,0-3 2 16,0 2-9-16,0 0 9 0,-3 0 13 16,-3-1-9-16,-3 1-2 15,0-3-2-15,0 3-7 16,-2-3-14 0,2 1 0-16,-2 0-3 0,2-2-2 15,0 1-2-15,3-3 5 16,1-1 5-16,0 2 18 15,5-2-1-15,0 0 1 16,0 0 0-16,0 0 1 16,0 0 1-16,0 0 9 15,0 0-4-15,0 0 0 16,2 0 14-16,8 2 6 16,-1 1-4-16,-1-1-10 15,2 2-5-15,-1-2 5 16,-1 5 7-16,1 1 4 0,0-4 0 15,-2 2-5-15,-5-2-7 16,2 1-7-16,-1-1-4 16,-1 1-1-1,-2-2 1-15,0-1 3 0,0 0-1 16,0 3-2-16,0-1 3 16,0 0 0-16,0 1-4 15,0-1 1-15,0 1 1 16,0-1-1-16,-2 1-1 15,-5 2-5-15,-2-3 5 16,0 1 9-16,0 1-1 16,3-2-8-16,-3 1 2 15,2-1-1-15,-4-1-1 16,2 1 6-16,-3-1-6 0,4-1 2 16,-1 0 8-1,1-2-1-15,4 2-3 0,0 0 2 16,2-2-2-16,0 0-3 15,2 0-1-15,0 0-2 16,0 0 0-16,0 0-4 16,-2 3-27-16,2-3-28 15,-3 1-79-15,1-1-159 16</inkml:trace>
  <inkml:trace contextRef="#ctx0" brushRef="#br0" timeOffset="69248.19">2715 3498 435 0,'0'0'90'15,"0"0"-88"-15,0 0 77 16,0 0 18-16,0 0-56 15,0 0-21-15,0 0 13 16,0 0 7-16,0-6 6 16,2 3 4-16,-2 0-4 15,0 3-16-15,3-2-9 16,-3 2-8-16,0 0-9 16,0 0-4-16,0 0-3 15,0 0 0-15,0 0-8 16,0 0-2-16,0 2-1 0,4 16 14 15,6 3 2 1,-4 5 3-16,5 4-1 0,-2-2-4 16,2 6 1-16,0-1 0 15,1 0-1-15,-1 0 0 16,-3 0 0-16,2-4 2 16,-2-6-2-16,-1 0 0 15,-3-8 1-15,1-1-1 16,0-5 0-16,-3-4 0 15,2-4 0-15,-4-1 0 16,0 0 0-16,0 0 3 16,0 0 0-16,0 0-1 15,2 0 0-15,-2 0-2 0,0 0 0 16,0 0 3-16,3 0 2 16,-3 0 1-16,2 0 1 15,-2 0 3-15,2-8 5 16,4-10-7-16,2-4-5 15,-2-6-1-15,3 1 0 16,-3-3-2-16,4-6 0 16,-4 1 1-16,3-2-1 15,0 0 0-15,0 2-1 16,0 0 0-16,-3 2 1 16,1 2-2-16,-3 2-16 0,2 3-3 15,-2 1 4-15,-2 7-16 16,0 5 1-16,0 4-6 15,-2 4-25-15,0 3-33 16,0 2-32-16,2 0-52 16,-2 0-103-16</inkml:trace>
  <inkml:trace contextRef="#ctx0" brushRef="#br0" timeOffset="69989.89">3058 3796 216 0,'0'0'21'16,"0"0"15"-16,0 0 31 16,0 0-6-16,0 0-15 0,0 0 7 15,0 0-1 1,0 0-2-16,0 0-2 0,0-7-11 15,0-6-12-15,0 0-7 16,5-5-3-16,2-4-2 16,0-3-6-16,-1-4-3 15,3-2-1-15,-2 2-3 16,2-3 0-16,-3 3 0 16,3 1-1-16,-2 4 1 15,-2-1-2-15,-1 6 1 16,-2 2 0-16,0 6-1 15,0 5 1-15,-2 3 1 16,0 1 0-16,0 2-1 0,0 0-8 16,0 0-5-16,0 0-9 15,0 0-14 1,0 0 22-16,0 0 7 0,0 0-5 16,3 0 4-16,1 5 9 15,3 4 3-15,0 1-2 16,-1 5 3-16,-1-1-1 15,1 4 2-15,1 0-3 16,-2 0 4-16,1 4-3 16,-1 1 0-16,-3 0 2 15,2 2-1-15,0-2-4 16,0 1 1-16,-4-4 2 16,2 0-3-16,0-4 1 15,0-2-1-15,-2-4 0 16,0-1-1-16,0 0-31 0,0 0-38 15,0 0-39-15,0-2-50 16,0-1 1-16,0-4 8 16</inkml:trace>
  <inkml:trace contextRef="#ctx0" brushRef="#br0" timeOffset="70291.2">3087 3676 161 0,'0'0'43'16,"0"0"16"-16,0 0 48 16,0 0-23-16,0 0-23 15,0 0-7-15,36-23-10 16,-24 23 0-16,-2 0-8 15,4 0-15-15,1 0-17 16,4 0 2-16,-2 0-6 16,3 0 0-16,1 0-30 15,-4 0-49-15,1 0-27 16,-5 0-67-16,1 0-24 16</inkml:trace>
  <inkml:trace contextRef="#ctx0" brushRef="#br0" timeOffset="70938.95">3384 3593 11 0,'0'0'31'0,"0"0"43"0,0 0-3 15,0 0-36-15,0 0 7 16,0 116 15-16,0-91-1 16,0-5-11-16,0 1-28 0,0-7-2 15,0 1-1 1,0-5-6-16,0-4-2 0,0-1-5 16,0-1 5-16,0-1-3 15,0-3-2-15,0 0-1 16,0 0-2-16,0 0-14 15,0 0 0-15,0 0 2 16,0 0-29-16,0-5-45 16,0-11 36-16,0-1 42 15,0-2-42-15,0-5 36 16,0 0-15-16,0-1-6 16,-2 1 10-16,0 2 27 15,0 2 2-15,2-3 10 16,0 6 13-16,0-5-15 15,0-1 1-15,0 4 2 0,0 0-2 16,10 4 4-16,-1-1 11 16,5 2-5-16,-1 1-1 15,-1 4-4-15,-2 2 1 16,1 3 16-16,-1 2-11 16,-2 2 6-16,1 0-1 15,0 0 9-15,0 0-11 16,0 2-16-16,-3 9-9 0,1 1 2 15,-4 1 1 1,-3 2-3-16,0-2-8 16,0 3 8-16,0 1 15 0,-3-5-6 15,-10 4-7-15,-2-2-4 16,-1-1-6-16,3 0-38 16,-3-4-20-16,5 0-17 15,-3-2-92-15</inkml:trace>
  <inkml:trace contextRef="#ctx0" brushRef="#br0" timeOffset="71470.14">3598 3690 56 0,'0'0'23'16,"0"0"43"-16,0 0 40 15,0 0-29-15,0 0-33 16,0 0 4-16,6 86-14 15,1-79 11-15,3-5 1 16,-2 0-6-16,3-2 3 16,1 0-4-16,1 0-3 15,0 0-2-15,3-7-3 16,-1-8-5-16,1-1-4 0,-1-2-13 16,-3 3-8-16,-6-3 3 15,-1 0 1-15,-3 0-2 16,-2 1 5-16,0-3-3 15,0 0-3-15,0-3-2 16,0 3-5-16,-9 2-3 16,-2 6-7-16,-1 2-15 15,0 3 14-15,-5 7-3 16,2 0-7-16,-3 0-1 16,3 0-16-16,1 10 3 15,5 3-8-15,1 0-62 16,0 3-16-16,4-1 59 0,4 1-43 15</inkml:trace>
  <inkml:trace contextRef="#ctx0" brushRef="#br0" timeOffset="71935.5">3881 3477 62 0,'0'0'22'0,"0"0"8"15,0 0 40-15,0 0-15 16,0 0-26-16,0 0-1 15,0 135 7-15,0-116 21 16,0 2-4-16,0-4-3 16,0-3-17-16,0-3-7 15,0 0-14-15,0-5-8 16,0 4-2-16,0-4 0 16,0 1 0-16,0-3-1 0,0 0-2 15,0-4-10 1,0 3-11-16,0-3-2 0,0 0-1 15,0 0 1-15,0 0-14 16,0 0-29-16,-2-11-10 16,2-2 65-16,0-3-40 15,0-2 28-15,0 2 6 16,0-3-30-16,0 0 1 16,0-1 27-16,0-2-2 15,0-2 10-15</inkml:trace>
  <inkml:trace contextRef="#ctx0" brushRef="#br0" timeOffset="71969.33">3881 3477 11 0</inkml:trace>
  <inkml:trace contextRef="#ctx0" brushRef="#br0" timeOffset="72388.92">3881 3477 11 0,'37'-33'55'0,"-27"20"-8"0,3 0-7 0,0 1 6 0,1 1 9 15,-1 4-10 1,-1 1-16-16,-2 4-1 0,-3 2 4 16,-1 0-14-16,2 0-7 15,-4 8-6-15,-2 8 9 16,3 7-9-16,-5-1-4 15,0 2 2-15,0 5 2 16,-3 1-5-16,-13-2-7 16,1 0-15-16,-3-4 2 0,5-7-3 15,2-8-18 1,4-4 29-16,5-5 12 16,-1 0 1-16,3 0 3 15,0 0-4-15,0 0 35 16,0 0-24-16,0 0 3 15,0 0 24-15,0 0-5 16,0 0-1-16,0 0-1 16,0 0-4-16,0 0-6 0,0 0 15 15,9 0 18 1,1 7-13-16,0 1-11 0,1 1-9 16,1 2 3-16,-1 3-11 15,-3-4-9-15,2-1-2 16,1 1-2-16,-3-4 0 0,2 1-12 15,-1-3-32 1,-3 0-19-16,4 1-16 0,1-5 32 16,-3 0-137-16,1 0-46 15</inkml:trace>
  <inkml:trace contextRef="#ctx0" brushRef="#br0" timeOffset="72840.62">4215 3431 109 0,'0'0'210'15,"0"0"-203"-15,0 0-1 16,0 0 41-16,0 0 23 15,0 0-38-15,0 42 1 0,0-17-2 16,0-1-1-16,0 5-5 16,-4 1-10-16,0-4-3 15,-2 3-4-15,6-5 3 16,0 1 12-16,0-3 0 16,0-4-9-16,0-3-6 15,0-6 22-15,0 0-13 0,2-2-7 16,6-1-4-1,0-1 3-15,1-3 9 16,3 3-9-16,1-3 6 0,1 0 10 16,1-2-22-1,1 0-2-15,-3 0-1 16,0 0-2-16,-1 0-20 0,-6 0-19 16,0 0-14-16,-1 0-4 15,-3-2-19-15,5-3-28 16,-2 1-32-16,-3-2-21 15</inkml:trace>
  <inkml:trace contextRef="#ctx0" brushRef="#br0" timeOffset="73197.88">4211 3633 287 0,'0'0'15'16,"0"0"21"-16,0 0 58 15,0 0-12-15,0 0-42 16,0 0-14-16,66 0-2 16,-45 0 0-16,-6 0-4 15,1 0-13-15,1-2-3 0,-1 2-3 16,-3 0-1 0,-4 0-44-16,-2 0-26 0,-4 0-41 15,-3 0-38-15,0 0-32 16</inkml:trace>
  <inkml:trace contextRef="#ctx0" brushRef="#br0" timeOffset="73491.5">4240 3444 110 0,'0'0'175'0,"0"0"-167"15,0 0 30-15,0 0 57 16,0 0-14-16,0 0-13 16,29-7-9-16,-16 7 2 15,0 0-22-15,1 0-24 16,-4 0-10-16,2 0-5 15,-1 0-5-15,2 0-54 0,7 0-65 16,3 0-74 0,4 0-31-16</inkml:trace>
  <inkml:trace contextRef="#ctx0" brushRef="#br0" timeOffset="74197.56">4763 3631 187 0,'0'0'4'16,"0"0"40"-16,0 0 59 16,0 0-15-16,0 0-33 15,0 0-20-15,-9-4-3 16,9 2-11-16,0-1-4 16,0 3 12-16,0-2-7 0,0 2-13 15,12 0 4 1,5 0 22-16,8 0 8 0,4 0-28 15,0 0-4-15,-3 0 12 16,1 0-9-16,-7 2-12 16,0 1-2-16,-7-3-5 15,-1 2-6-15,-6 0-15 16,1-2-18-16,-1 2-9 16,2-2-17-16,-6 2-8 15,0 3-27-15,-2 0-39 16,0-1-37-16</inkml:trace>
  <inkml:trace contextRef="#ctx0" brushRef="#br0" timeOffset="74582.06">4772 3745 159 0,'0'0'92'16,"0"0"-83"-16,0 0 37 0,0 0 35 16,0 0-40-16,0 0-27 15,0 2 11 1,0-2 11-16,0 0-4 0,9 0 36 15,7 0-2-15,5 0-17 16,4 2-3-16,0 0-17 16,-1 1-16-16,-1-3-9 15,-4 2-3-15,-2-2 0 16,-2 2-1-16,-4-2-6 16,-2 0-25-16,0 3-37 15,-3-1-51-15,-1 2-139 16,0-1-72-16</inkml:trace>
  <inkml:trace contextRef="#ctx0" brushRef="#br0" timeOffset="75543.63">5659 3415 32 0,'0'0'81'0,"0"0"19"16,0 0 2-16,0 0-34 0,0 0-5 16,0 0-6-16,0-20-8 15,0 18 8-15,0-1 1 16,0 1-13-16,0 2-12 16,0-1-5-16,-2 1-8 15,-6-3-20-15,0 3-5 16,-5 0-12-16,-1 0 9 15,-1 0 3-15,-3 0-9 16,2 9 14-16,-2 7 4 16,1 2-4-16,-3 4 0 0,4 2-1 15,0 2 1-15,6 7 0 16,4-5-7-16,4 3 4 16,2 0 2-16,0-3 1 15,0 0 1-15,8-6-1 16,7 1-7-16,1-4-2 15,-1-5-5-15,1-3-15 16,-3-7-8-16,0 0-2 16,1-4 16-16,1 0-25 0,-1 0 31 15,3-10-36-15,1-6-62 16,1 1-56 0,0-3-4-16</inkml:trace>
  <inkml:trace contextRef="#ctx0" brushRef="#br0" timeOffset="76396.36">5728 3671 1 0,'0'0'24'16,"0"0"-4"-16,0 0 16 0,0 0 11 16,0 0 6-16,0 0 14 15,38 96-2-15,-22-88-3 16,-1-8-7-16,3 0 6 16,-3 0-18-16,5 0-15 15,1-10-7-15,0-8-2 16,0 1-5-16,-3-4-3 15,-1 2-4-15,-5-2-5 16,-3 2 4-16,-7-2 0 16,-2-1 3-16,0-3 5 0,0 0-7 15,-2 4-7 1,-14 0-3-16,1 8 2 16,-2 5-4-16,2 0 5 0,-1 8 11 15,-1 0-11 1,-1 0-7-16,3 0-18 0,-1 16 6 15,3-1-20-15,-1 6 7 16,1-2-20 0,4 1-8-16,2 3-10 15,2-3 1-15,5-2-19 0,0-3-37 16</inkml:trace>
  <inkml:trace contextRef="#ctx0" brushRef="#br0" timeOffset="77086.48">6091 3502 16 0,'0'0'70'16,"0"0"-34"-16,0 0 36 16,0 0 0-16,0 0-11 15,0 131 14-15,0-111-21 16,0 1-17-16,0-5-9 16,0-4 4-16,0-3-19 0,0-2-5 15,0-4-1 1,0-3-6-16,0 0 3 0,0 0 6 15,0 0 3 1,0 0-7-16,-4-7-6 0,2-7-27 16,-4-1 24-16,2-5-13 15,4-2 5-15,0-3-13 16,0 0-10-16,0 6-10 16,0 1 8-16,2 4 31 15,6 8-7-15,-4 2 9 16,-2 4 3-16,0 0-3 15,3 0 1-15,1 0 2 16,1 0-4-16,2 4 1 16,0 4 3-16,4 5 4 0,1-1 1 15,-1 0-1-15,-2 0 18 16,0 0 10-16,0 3 2 16,-3-4-4-16,-2-2-2 15,0-2 0-15,3-4 0 16,-1-1-8-16,-2-2-6 15,-2 0 7-15,-2 0 8 16,3 0 7-16,-1 0-2 16,0-14-6-16,2-2-11 15,-4-1-9-15,0-1-7 16,0-2-1-16,-2-1-1 16,0 4-26-16,0 1 6 0,0 2-11 15,0 7-24 1,0-1-11-16,0 6-60 15,0-1-98-15</inkml:trace>
  <inkml:trace contextRef="#ctx0" brushRef="#br0" timeOffset="77423.13">6383 3506 23 0,'0'0'41'16,"0"0"-19"-16,0 0 53 15,0 0 13-15,0 0-24 16,0 0-30-16,2 130-3 0,-2-113 20 16,0-1-13-16,0-2-13 15,0-7-14-15,0-3-5 16,0-2-2-16,0-2-3 15,0 0-1-15,0 0-7 16,0 0-12-16,0 0 0 16,0-2-47-16,0-14-42 15,0-4 65-15,0-2-8 0,0-2 4 16,0-6-9 0,0-1 1-16</inkml:trace>
  <inkml:trace contextRef="#ctx0" brushRef="#br0" timeOffset="77781.42">6383 3506 16 0,'0'-91'65'0,"0"89"-10"0,0 2 7 16,4 0-6-16,6 0-22 15,-2 0-2-15,3 0-5 16,1 0 1-16,-1 0 5 16,-1 0-18-16,2 5-1 15,-1 1 25-15,1 3 7 16,-2-3-14-16,1 7-17 15,-1-7-2-15,-2 4-6 16,-1-1-2-16,-3 0-3 16,-2 3-2-16,1 1 0 15,-3 3 4-15,0 3 0 16,0 0 13-16,0 3-9 16,-11-2-8-16,2 0 17 15,-3 3-5-15,2-4-5 16,1-1-2-16,-3-3-5 0,6-6 0 15,1 1 3-15,3-6-3 16,2-2-1-16,0 1-9 16,0-3-8-16,0 0-16 15,0 0-18-15,0 0-44 16,0 0-46-16,0 0-19 16</inkml:trace>
  <inkml:trace contextRef="#ctx0" brushRef="#br0" timeOffset="78274.98">6636 3475 92 0,'0'0'15'0,"0"0"23"16,0 0 43 0,0 0-11-16,0 0-36 15,0 0-12-15,-25 69 9 16,22-51 7-16,0 2-7 0,1-4-8 16,2 2 5-16,-2-5-3 15,2-2-4-15,0-1-5 16,0-2-4-16,0 1-1 15,0-2-3-15,0 2 10 16,2-2-2-16,6-1 4 16,-2-2 1-16,0 3-2 15,5-5-2-15,1 0-5 0,1 1 6 16,3-3-14 0,-3 0 3-16,1 0-3 15,-3 0 13-15,-1 0-13 0,0 0-1 16,-1 0-3-16,-1 0-5 15,-1 0-19-15,0 0-5 16,-2-5-18-16,-1-2-14 16,0 1-24-16,-2 0-48 15,-2-1-24-15,0 2-10 16</inkml:trace>
  <inkml:trace contextRef="#ctx0" brushRef="#br0" timeOffset="78616.02">6613 3603 160 0,'0'0'81'0,"0"0"-41"16,0 0 82-16,0 0-25 16,0 0-27-16,0 0-20 15,75-12-20-15,-59 9 1 16,-3 3-8-16,-2-1-13 16,-2 1-10-16,-4 0 0 15,1 0-7-15,-2 0-29 16,3 0-11-16,-2 0-7 0,-3 0 2 15,3-2-19-15,-3-2-37 16,-2-1-51-16</inkml:trace>
  <inkml:trace contextRef="#ctx0" brushRef="#br0" timeOffset="78881.83">6613 3603 189 0,'31'-128'66'0,"-31"124"-15"0,8 1 64 16,1 1-20-16,3 0-28 16,-1 2-22-16,2 0-10 15,1 0-1-15,-2 0-13 16,2 0-12-16,-1 0-7 15,1 0-2-15,1-1-7 16,1 1-52-16,0-4-37 16,2 4-77-16,-3 0-93 15</inkml:trace>
  <inkml:trace contextRef="#ctx0" brushRef="#br0" timeOffset="79702.81">7027 3453 93 0,'0'0'14'0,"0"0"76"0,0 0 7 15,0 0-36-15,0 0-18 16,0 0 6-16,0 107 6 15,0-82-4-15,0-3-18 16,-3-2-4-16,1 0-8 16,0-2-2-16,2-3 4 15,-2-3-4-15,2-4-1 16,0-1-8-16,0-3-8 16,0-4 2-16,0 0-2 15,0 0 1-15,0 0 1 0,0 0-2 16,0 0-2-16,0-9-23 15,0-8 8-15,0-3 10 16,0-7-2-16,0-4-6 16,0-2-17-16,2 0-15 15,2 0-19-15,1 11-1 16,-3 9 17-16,0 6 48 16,-2 5 2-16,0 2 38 15,0 0-17-15,0 0-2 16,2 0-5-16,4 0-5 15,-2 9-7-15,0 4-1 16,3 0 8-16,-3 5-6 16,2 1 2-16,2 1 2 0,1-2 1 15,-1-1 11-15,2-5-1 16,-2-2 9-16,-1-3-8 16,2-2-6-16,0-3 2 15,-2-2 3-15,-1 0-3 16,1 0 1-16,0 0-7 15,-1 0 4-15,1 0 3 16,-1-11 2-16,1-5-6 16,0-3-7-16,0-2-2 15,-5 3 1-15,0 1-4 16,-2-2-2-16,0 2-8 16,0-1-23-16,0 0-30 0,0 2-30 15,0 7-61 1,0 0-145-16</inkml:trace>
  <inkml:trace contextRef="#ctx0" brushRef="#br0" timeOffset="80247.53">7504 3409 231 0,'0'0'4'0,"0"0"15"0,0 0 53 15,0 0-8-15,0 0-32 16,0 0-8-16,-101-5-23 16,84 16 7-16,5 2 2 15,3-2 3-15,5 3 3 16,4-3 11-16,0 0-7 16,0 0-2-16,0-1-9 0,0-2 5 15,9-1 8-15,2-3 10 16,5 3-3-1,-5-2-15-15,-2 2-4 0,0 0 2 16,-3-2-3-16,-2 5-3 16,2-1-3-16,-6 0-1 15,0-1 1-15,0 3-2 16,0 1 0-16,0-1 2 16,-12 2 12-16,-3 1-6 15,-3-4-6-15,0-1-3 16,4-2-4-16,1-2-8 15,4-3-4-15,0-2-42 16,5 0-15-16,2 0-62 16,0 0-279-16</inkml:trace>
  <inkml:trace contextRef="#ctx0" brushRef="#br0" timeOffset="80919.77">7610 3674 261 0,'0'0'101'0,"0"0"-68"16,0 0 71-16,0 0-3 15,0 0-43-15,0 0-57 16,0-43-1-16,0 21 10 0,7 0 3 15,-3 0 12 1,2-2-21-16,0 0 1 0,3 5-2 16,-5-4-1-1,6 3-2-15,-6 2 0 0,0 3-2 16,3 2 0-16,-3 3-8 16,-2 6 6-16,-2 4 2 15,2-2 0-15,-2 2-2 16,0 0-1-16,0 0 0 15,2 0-3-15,-2 0-4 16,0 0 10-16,6 0 2 16,-2 6 0-16,0 4 6 15,1 0 2-15,-1 2 5 16,0 1 1-16,-2 1 0 0,1-1-2 16,0 5-5-16,-1 1-4 15,0 5 4 1,0-3-2-16,-2 7 1 15,0-4-4-15,0 0 2 0,0-3-4 16,0-6-2-16,0-4 2 16,0-2-21-1,0-7-14-15,0 1-34 0,0-3-21 16,0 0-49-16,0 0-3 16,0 0 63-16</inkml:trace>
  <inkml:trace contextRef="#ctx0" brushRef="#br0" timeOffset="81145.15">7624 3567 245 0,'0'0'143'0,"0"0"-116"0,0 0 52 15,0 0 27-15,0 0-53 16,0 0-36-16,5-10 3 15,10 9 8-15,1-4-10 16,5 0-12-16,4 1-6 16,2-2-18-16,4 2-63 15,0-3-49-15,-2 4-129 0</inkml:trace>
  <inkml:trace contextRef="#ctx0" brushRef="#br0" timeOffset="81480.02">8061 3428 128 0,'0'0'176'15,"0"0"-174"-15,0 0 10 16,0 0 103-16,0 0-52 0,0 0-40 15,0 66 3 1,0-47 24-16,0 4-7 16,0-3-8-16,0-2-8 15,0-1-11-15,0 1-5 0,0 0-7 16,0-5 1-16,0 0-5 16,0-1 2-16,0-1-2 15,0-2-11-15,0 0-19 16,-2-1-32-16,-3-3-37 15,0-3-65-15,1-2 9 16,0 0-52-16</inkml:trace>
  <inkml:trace contextRef="#ctx0" brushRef="#br0" timeOffset="81767.06">7882 3482 147 0,'0'0'147'15,"0"0"-102"-15,0 0 16 16,0 0 38-16,0 0-51 16,0 0-23-16,19-19-11 15,-4 14-1-15,1 2 4 16,1-3-12-16,4 1-3 15,0 3-2-15,4-3-7 16,0 3-29-16,1 2-23 16,-1 0-64-16,2 0-28 0,-1 0-58 15</inkml:trace>
  <inkml:trace contextRef="#ctx0" brushRef="#br0" timeOffset="82156.7">8299 3513 150 0,'0'0'28'0,"0"0"-13"15,0 0 46-15,0 0 13 16,0 0-21-16,0 0-12 16,-3 100-2-16,6-91 18 0,6-2-7 15,4 0 4-15,1-5 5 16,5 0-18-16,6-2 4 15,2 0-16 1,2 0 18-16,2-9-35 0,-2-6-8 16,-2-1-2-16,-5 1 2 15,-6-3 0-15,-8-1-1 16,-8 3 3-16,0-3-2 16,0 2-4-16,0-2-2 15,-10 1-10-15,-4 5 5 16,3 2 6-16,-2 4-20 15,-1 3 21-15,-1 2-1 16,-3 2-2-16,-3 0-24 0,-2 0-24 16,-2 0 0-1,-2 15-30-15,0 6 1 16,-2-2-59-16,4 2-60 0</inkml:trace>
  <inkml:trace contextRef="#ctx0" brushRef="#br0" timeOffset="83910.38">13904 3302 26 0,'0'0'73'0,"0"0"10"16,0 0 15-16,0 0-28 15,0 0-33-15,0 0-4 16,4-18 1-16,-4 18-3 15,0 0-5-15,0 0-2 16,0-3-3-16,0 3 3 0,0 0-7 16,0-2 6-16,0 2 6 15,0 0-3-15,0-2-8 16,0 2-5-16,0 0-2 16,0 0 3-16,0 0 1 15,0 0-5-15,0 0-6 16,0 0-4-16,2 0-12 15,4 9-2 1,3 9 14-16,3 4 10 0,3 2-5 16,-2 1 2-16,3 2-6 0,-1-5 3 15,1-2 2 1,-3-1-2-16,-1-7 1 16,-4 2-2-16,-1-5-1 15,-5-3-2-15,2-4 2 16,-1-2 0-16,-3 0 0 15,2 0 0-15,-2 0 4 0,0 0-4 16,0 0 3-16,0 0-5 16,0 0-10-16,0 0-20 15,0 0-25-15,0 0-21 16,0-2-41-16,0-6-131 16</inkml:trace>
  <inkml:trace contextRef="#ctx0" brushRef="#br0" timeOffset="84391.07">14174 3248 68 0,'0'0'54'0,"0"0"40"0,0 0-28 15,0 0-23-15,0 0-11 16,0 0-7-16,-8 7 0 16,3-2-4-16,-1 4-4 0,-2 3 10 15,0 5 3 1,-3 0-8-16,-1 6-8 0,-1 3 2 15,-1 0 3-15,-3 8 2 16,-3 1-6-16,0 8 10 16,-4-1-13-16,1 1 4 15,0-3-7-15,6 0-1 16,-1-7-7-16,5-2 11 16,-1-4 0-16,5-5 2 15,3-4-7-15,2-5 5 16,2-4-4-16,2-4-8 15,0-3 2-15,0-2-1 16,0 0-1-16,0 0 0 16,0 0-23-16,0 0-54 15,0 0-88-15,0 0-114 0</inkml:trace>
  <inkml:trace contextRef="#ctx0" brushRef="#br0" timeOffset="85140.1">14072 3886 66 0,'0'0'89'0,"0"0"-33"0,0 0 15 16,0 0 18-1,0 0-34-15,0 0-42 16,0-28 15-16,0 18 16 16,0-1 0-16,0-3-14 0,4-2-4 15,5 0-7 1,1 0-11-16,-2-3-2 0,1 1 6 16,0 1-6-16,-2 1-3 15,-1 3-3-15,1 1 2 16,-3 3 0-16,1 3-1 15,-2-1-1-15,3 1 0 16,-2-1 0-16,-1 2-1 16,1 1 1-16,0-1 0 15,-2 3 0-15,1 2 0 16,-3 0 1-16,0 0-1 16,0 0-3-16,0 0 3 0,0 0 0 15,0 0-5-15,0 0-6 16,0 0 6-16,0 7 5 15,0 7 7 1,2-2-1-16,-2 2-1 0,3 2-2 16,-1-1-1-16,0 5 0 15,0 0 0-15,0 3 3 16,1-4-1-16,-1 3-1 16,0-1-2-16,0-3 0 15,0-3-1-15,0-1 1 16,-2-7-1-16,3 0-3 15,-3-4-13-15,0 0-12 16,0-2-24-16,0 2-35 0,0-3-44 16,0 0 9-1,0 0-34-15</inkml:trace>
  <inkml:trace contextRef="#ctx0" brushRef="#br0" timeOffset="85554.72">14058 3780 50 0,'0'0'54'15,"0"0"36"-15,0 0 23 16,0 0-13-16,0 0-13 15,0 0-4-15,70 0-15 16,-45 0-23-16,-2 0-13 16,2 0-13-16,0 0-16 15,-3 0-3-15,0 0-2 0,-2 0-33 16,-1 0-72-16,-4 0-70 16,-5 0-158-16</inkml:trace>
  <inkml:trace contextRef="#ctx0" brushRef="#br0" timeOffset="86322.58">14515 3832 327 0,'0'0'69'16,"0"0"-28"-16,0 0 53 15,0 0-31-15,0 0-36 0,0 0 16 16,0 16-10 0,0-6-13-16,0 1-5 0,0 4 0 15,0-5-10-15,0 4-5 16,0-1 3-16,0-2-3 16,0 2-28-16,0-1-41 15,0-4-49-15,0-1-161 16</inkml:trace>
  <inkml:trace contextRef="#ctx0" brushRef="#br0" timeOffset="87214.18">12659 4187 22 0,'0'0'148'0,"0"0"-99"0,0 0 18 15,0 0 19 1,0 0 10-16,0 0-43 15,-10-3-16-15,10 0 1 0,0 3 0 16,0 0-17-16,0 0-5 16,0 0-10-16,0-1-3 15,6 1 3-15,11 0 20 16,14 0 25-16,10 0-9 16,13 0-14-16,10 0-4 15,10 0 9-15,8 0-13 16,8 4-4-16,10-1-14 15,4-1 3-15,3-2-5 16,2 0 4-16,-4 0-2 16,2 0 2-16,5 0 4 0,1-12 5 15,-2-2-5-15,-1 4-3 16,-6-2 4-16,-6 1-4 16,-4 3 2-16,-7 1 5 15,-7 2 6-15,-4 1 2 16,-7 1 0-16,-9 1-2 15,-9 0 2-15,-7-3-9 16,-5 1-7-16,-8 1 0 16,-4-1-3-16,-10 0 1 15,-1 2-2-15,-3 0 0 16,-4 0-1-16,7 2-10 16,1-3-17-16,2 3-8 15,-1 0-7-15,1 0-27 16,-1 0-51-16,-2 0-63 0,-9 0-173 15</inkml:trace>
  <inkml:trace contextRef="#ctx0" brushRef="#br0" timeOffset="88386.16">12649 4928 222 0,'0'0'114'0,"0"0"-100"15,0 0 60-15,0 0 18 16,0 0-48-16,0 0-23 16,95-62-1-16,-80 42 4 15,4-3 10-15,-4-2 9 16,1 1-26-16,-1-1-9 16,1 1 1-16,-3 2-6 15,-1 4-3-15,-4-2 2 16,1 0-2-16,-3 3 0 15,0 3 0-15,0 3 3 16,-4 4-1-16,-2 5-1 0,0 0 1 16,0 2-1-1,0 0-1-15,0 0 0 0,0 0-1 16,0 0-2-16,0 0-2 16,0 0-6-16,0 0-1 15,0 0 1-15,0 0 1 16,0 6 10-16,0 13 6 15,0-2 0-15,0 9-6 16,0 6 0-16,0 4 7 16,0 4 1-16,-2 3 0 15,-2-6 0-15,0-1 0 16,4-3-3-16,-4-6-1 16,4-5-3-16,0 0 1 0,0-4 1 15,0-5-3-15,0-2 0 16,0 1 0-16,0-3 0 15,0-1-3-15,0-1-20 16,0-3-6-16,0-1-20 16,-2-1-44-16,2 0-67 15,-2-2-40-15</inkml:trace>
  <inkml:trace contextRef="#ctx0" brushRef="#br0" timeOffset="88956.78">13105 4879 135 0,'0'0'148'16,"0"0"-129"-16,0 0 24 16,0 0 67-16,0 0-38 15,0 0-19-15,38-4 2 16,-13 4 13-16,8 0-11 15,9 2 4-15,8 2-17 16,0-1-18-16,2-3-10 16,-8 0-6-16,-6 0-10 15,-2 0 0-15,-7 0 0 0,-7 0 0 16,-6 0-12 0,-6 0-23-16,-2 0-17 0,-2 0-32 15,1 0-40 1,-3 0-65-16,0 0-146 0</inkml:trace>
  <inkml:trace contextRef="#ctx0" brushRef="#br0" timeOffset="89710.46">13933 4596 308 0,'0'0'47'0,"0"0"-26"16,0 0 65-16,0 0-33 15,0 0-44-15,0 0 8 16,0 0 5-16,0 9-2 16,0 0 6-16,0 0-3 15,6 4 3-15,2 3 10 16,1 4 4-16,3 2-6 16,1 0 2-16,2 1-14 15,-1-4-5-15,-1 0-8 16,1-9 0-16,-6 1 2 15,-1-1-3-15,-3-7 0 16,-2-1-3-16,1-2-2 16,-1 0-3-16,1 0 1 15,-1 2-1-15,0-2 0 0,0 0-5 16,0 2-21-16,0-2-6 16,-2 0-7-16,3 0-4 15,-1 0-31-15,2 0-23 16,0 0-32-16,4 0-63 15</inkml:trace>
  <inkml:trace contextRef="#ctx0" brushRef="#br0" timeOffset="90163.42">14239 4548 189 0,'0'0'4'16,"0"0"8"-16,0 0 52 15,0 0 12-15,0 0-24 16,0 0-6-16,-42 41 10 16,33-25-6-16,-3 4-5 15,2 2-8-15,-1 5-5 0,-3 2-3 16,1 5-10-16,1 2-6 16,1 4-4-1,-2 2 2-15,2 0-5 0,-2-4 1 16,-1 2-1-16,1-4-1 15,-1-2 0-15,1-9 2 16,2-1-4-16,4-10-2 0,0-2-1 16,5-7-1-1,2-3-5-15,0-2-39 16,0 2-62-16,0-2-62 16,0 0-93-16</inkml:trace>
  <inkml:trace contextRef="#ctx0" brushRef="#br0" timeOffset="91011.18">14176 5203 131 0,'0'0'87'0,"0"0"-42"0,0 0 44 16,0 0-1-16,0 0-43 16,0 0-29-16,0 0 1 15,0-12-4-15,0-4-10 16,3 1 2-16,4-6 1 16,-1-2-3-16,3-4-3 15,0-5 3-15,2 1-3 16,0 0-2-16,3 4 1 15,-3 0 1-15,0 5-2 16,-2 0-2-16,0 4 4 16,0 2-1-16,-1 6 0 15,0-2-1-15,-2 3-2 16,-4 4-4-16,0 1 7 0,-2 4-2 16,3 0 3-16,-3 0 0 15,0 0 0-15,2 0-8 16,0 0 8-16,0 7 10 15,2 7-5-15,2-1 7 16,-2 0-6-16,0 1-1 16,1 2-1-16,-3-4 2 15,0 4 2-15,0 0 2 0,0-3 0 16,0 5 4 0,1-1-4-16,2 2-3 15,-3 0-3-15,0-3-2 0,0 2-1 16,-2-5-1-16,0 0 0 15,3-2-8 1,-3-4-19-16,0 1-7 0,0-6-27 16,0 0-45-16,0 0-16 15,0-2-30-15</inkml:trace>
  <inkml:trace contextRef="#ctx0" brushRef="#br0" timeOffset="91291.06">14239 5028 98 0,'0'0'162'0,"0"0"-143"0,0 0 28 15,0 0 42-15,0 0-31 16,0 0-36-16,2-7 32 15,10 3 11-15,1 2-12 16,1-2-17-16,1 2-28 16,3-3-8-16,-3 3 0 15,1 2-30-15,-1 0-40 16,1 0-30-16,-1 0-48 16,1 0-37-16</inkml:trace>
  <inkml:trace contextRef="#ctx0" brushRef="#br0" timeOffset="91642.64">14556 5009 132 0,'0'0'94'16,"0"0"-63"-16,0 0 81 0,0 0-20 16,0 0-39-16,0 0-22 15,0 92-1-15,0-77 9 16,0-4-11-1,0-3-10-15,0-1-12 0,0 0-1 16,0-5-5-16,0 0-6 16,0-2-39-16,0 3-33 15,0-1-70-15,4-2-67 16</inkml:trace>
  <inkml:trace contextRef="#ctx0" brushRef="#br0" timeOffset="92526.86">15718 3957 251 0,'0'0'92'0,"0"0"-66"15,0 0 64-15,0 0-23 16,0 0-41-16,0 0 14 16,25-2 19-16,-11 2-1 15,1 0-11-15,3 0-10 16,-1 0-13-16,8 0-7 16,-2 0-6-16,3 0-3 0,1 0-4 15,-1 0 0-15,1 0-2 16,-4 0-2-1,-1 0 0-15,-5 0-1 0,2 0-9 16,-4 0-22-16,-1 0-12 16,-3 0-6-16,0 0-30 15,-2 0-8-15,-5 2-55 16,-2 2-74-16</inkml:trace>
  <inkml:trace contextRef="#ctx0" brushRef="#br0" timeOffset="93172.13">15852 4094 126 0,'0'0'31'0,"0"0"10"15,0 0 42-15,0 0-11 16,0 0-33-16,0 0-11 15,32 0 6-15,-19 0 21 16,5 0-5-16,1 0-6 16,6 0-6-16,0 0 6 0,4 0-3 15,0 0-10-15,0 0-10 16,-2 0-11-16,-6 0 5 16,0 0 3-16,-5 0-5 15,-3 0-3-15,-5 0-3 16,0 0-5-16,-4 0-1 15,-2 0 0-15,0 0 0 16,-2 0-1-16,0 0 0 16,2 0-2-16,1 0-12 15,1 0-9-15,0 0-13 16,1 0-19-16,0 0-36 16,-1 0-41-16,0 0-161 0</inkml:trace>
  <inkml:trace contextRef="#ctx0" brushRef="#br0" timeOffset="99410.6">18274 3182 22 0,'0'0'58'0,"0"0"-29"16,0 0 42-16,0 0-1 15,0 0-31-15,0 0-11 16,0 0-3-16,36-66-1 16,-34 62 12-16,1 2 7 15,-3 0-14-15,0 2-1 16,0-2 1-16,0 2-4 16,0 0-1-16,0 0-3 0,0 0-6 15,0 0-8-15,0 0-7 16,0 0-3-16,0 0 3 15,-8 4 9-15,-3 9-7 16,1 1 8-16,-7 3 8 16,0 1 12-16,-3 4-12 15,-1 1-6-15,0-1-5 16,-4 4-2-16,0 0-4 16,3-2 1-16,0-1 0 15,4-6-1-15,5-4 0 16,1 1 0-16,6-6-1 15,-1-1 0-15,5 0 0 16,-2-2 0-16,1-1 0 16,1-2 0-16,-1 2 0 15,1 1-12-15,-2-2-26 0,0-2-58 16,-3 2-80-16,5-1-43 16</inkml:trace>
  <inkml:trace contextRef="#ctx0" brushRef="#br0" timeOffset="99840.7">17995 3220 125 0,'0'0'79'16,"0"0"-61"-16,0 0 27 16,0 0 7-16,0 0-33 15,0 0-4-15,2-3 19 16,1 3 29-16,2 0-14 16,-1 5-19-16,1 3-3 15,-1 3-3-15,4 1 6 16,2 4-3-16,1-1 8 15,2 3-4-15,-1-3-3 16,1 3-3-16,0-3-9 0,-2 1 1 16,2-2-3-16,-1-1 2 15,-1-2-8-15,-3-2-6 16,2 0 2-16,-1-4-2 16,-3-1-2-16,1-2-6 15,0-2-40-15,-1 2-51 16,1-2-61-16,-5 0-106 15</inkml:trace>
  <inkml:trace contextRef="#ctx0" brushRef="#br0" timeOffset="100536.28">18274 3581 67 0,'0'0'88'16,"0"0"-39"-16,0 0 34 0,0 0-25 15,0 0-3 1,0 0 11-16,2-40-21 16,1 28 6-16,1-2-9 15,1-2-14-15,1-1-9 16,1 1-19-16,-3-1 8 16,3 1-8-16,0 2 1 0,-3 1-1 15,0 4 0 1,1 0 2-16,-3 3 0 0,2-1-2 15,2 3 1-15,-4 1-1 16,2 1-1-16,-2 0 0 16,-2 2-2-16,2-2 2 15,-2 2 1-15,0 0-2 16,3 0-2-16,-3 0 1 16,0 0 2-16,0 0 0 15,0 0-2-15,0 0 1 16,0 0 0-16,0 0 2 15,0 0 0-15,2 0 1 0,-2 6-1 16,0 4 3-16,2 2-2 16,0 4 3-16,-2-3 1 15,2 3-3-15,-2 1 5 16,2-3 1-16,-2 2-1 16,0 0-4-16,0-6 1 15,0 4 0-15,0-4 0 16,0-1-2-16,0-4-1 15,0 0-1-15,2 1 0 0,-2-1 0 16,0 0-1-16,0-3-16 16,0 1-20-1,0-1-36-15,0 0-51 16,0-2-14-16,0 0 15 0,0 0-10 16</inkml:trace>
  <inkml:trace contextRef="#ctx0" brushRef="#br0" timeOffset="100864.82">18290 3464 101 0,'0'0'99'0,"0"0"-60"0,0 0 39 16,0 0 8-16,0 0-8 16,0 0-14-16,0-5 11 15,2 5 5-15,4 0-18 16,6 0 2-16,1 0-26 16,0-1-24-16,3 1-6 15,-1-3-6-15,-3 3-4 0,1 0-10 16,1 0-58-1,-3 0-19-15,-1 0-50 16,2 0-56-16,-3 0-79 0</inkml:trace>
  <inkml:trace contextRef="#ctx0" brushRef="#br0" timeOffset="101538.4">18548 3542 203 0,'0'0'171'0,"0"0"-119"15,0 0-5-15,0 0 38 16,0 0-35-16,0 0-26 16,35-20 3-16,-23 20 7 15,1-2-4-15,-6 2-15 0,0 0-9 16,0 0-6-16,-5 0 0 16,0 0-11-16,0 0 3 15,-2 5 6-15,0 4-3 16,0-1 3-16,0 3-10 15,0 3-8-15,-15 0 17 16,-3 1 3-16,-3-2 0 16,2 0-9-16,5-4 9 15,3 0 7-15,7-4-4 0,4-3-3 16,0 1-1 0,0-3-3-16,0 0 0 15,0 2 1-15,0 2 3 16,2 0 10-16,13 1 5 0,3 1 23 15,3-3-16-15,2-1-9 16,2 0-2-16,-2-2-7 16,-1 0-4-16,-2 0-16 15,-4 0-49-15,-5 0-57 16,-7 0-44-16,-4 0-45 16</inkml:trace>
  <inkml:trace contextRef="#ctx0" brushRef="#br0" timeOffset="102343.5">17291 3950 76 0,'0'0'73'0,"0"0"-15"0,0 0 39 16,0 0 7-16,0 0-24 15,0 0-28-15,79 0-6 16,-44 0 6-16,10 0-3 15,6 0-13-15,9 0-12 16,9 0 16-16,7 0 0 16,5 0-10-16,7 0-6 15,5 0 5-15,6 0 28 16,-1 0-20-16,-4 0-23 16,-9 0-5-16,-8-2-5 15,-3-1 9-15,-5 3-6 16,-7-2 3-16,-8 2 5 0,-12 0-10 15,-13 0-3-15,-6 0 0 16,-4 0 0-16,4 0 0 16,1 0 3-16,10 0-2 15,3 0 3-15,1 0-4 16,3 0-1-16,-4 0-1 16,-3-2 0-16,-3-2-1 15,-9 1-20-15,-9 1-48 16,-6 2-55-16,-7 0-25 15,0 0-45-15,0 0-201 0</inkml:trace>
  <inkml:trace contextRef="#ctx0" brushRef="#br0" timeOffset="104350.96">17258 4773 123 0,'0'0'95'16,"0"0"-52"-16,0 0 24 15,0 0 29-15,0 0-32 0,0 0-24 16,36-39-1 0,-27 28-2-16,2 0-13 0,0-2-4 15,0-3-1-15,2-2-14 16,3-2 4-16,-1-2-6 16,-1 2-3-16,1-2 2 15,1 1 0-15,-3 2-2 16,1-2 0-16,-1 4 0 15,-2 0 1-15,-1 1-1 16,-2-1-1-16,-1 4 1 16,2 3 0-16,-4 0-1 15,-1 5 0-15,-4 3 2 16,0 2-1-16,0 0 0 16,0 0 0-16,0 0-2 15,0 0 1-15,0 0 1 0,0 0-4 16,0 0 2-16,0 0-2 15,0 0-1-15,0 0-1 16,0 0 6-16,0 9 1 16,0 0 1-16,0 4-2 15,0 4 7-15,0-3-5 16,0 4 2-16,0 0-2 16,-2 0 1-16,-3 1-1 0,0-2 2 15,3 1-4-15,-2-1 5 16,2 2-4-1,-3-2 4-15,1 1-2 16,0 0-3-16,1-3 5 0,-1 3-5 16,1-5 1-1,1-1 3-15,0-3-4 0,2-6-2 16,0-2 2-16,0-1 0 16,0 3 0-16,0-3 0 15,0 0-1-15,0 0-8 16,0 3-34-16,0 0-53 15,0 1-86-15,0-2-50 16</inkml:trace>
  <inkml:trace contextRef="#ctx0" brushRef="#br0" timeOffset="105121.54">17754 4629 101 0,'0'0'232'16,"0"0"-206"-16,0 0 15 0,0 0 61 15,0 0-42 1,0 0-40-16,17-12 12 15,-5 9 10-15,7 1 1 16,1 0-1-16,0 2-6 0,4 0-8 16,1 0-4-16,2 0 0 15,0 0-6-15,-4 0-14 16,4 0-1-16,-2 0 0 16,-2 0-2-16,-1 0 1 15,-7 0 0-15,1 0-2 16,-3 0 0-16,-6 0-29 15,-1 0-33-15,-1 0-18 16,-2 0-32-16,1 0-65 16,-2 0-114-16</inkml:trace>
  <inkml:trace contextRef="#ctx0" brushRef="#br0" timeOffset="105582.52">18624 4451 28 0,'0'0'106'0,"0"0"-103"15,0 0 16-15,0 0 48 0,0 0-14 16,0 0-24 0,0 0-3-16,0 0 3 0,0 0-1 15,0 0 13-15,-4 2 0 16,-10 8-16-16,-1 2 6 16,-1-1 1-16,1 4-8 15,-1-2 8-15,-2 2-2 16,0 1-5-16,2 2-4 15,3-2-9-15,0 1-8 16,1-3-2-16,4-1 0 16,1 0-1-16,1-2 2 15,-2 1-2-15,4-6-1 16,0 3-3-16,-1-2-12 16,1-3-19-16,2 1-15 15,0-1-12-15,-4-1-33 0,2-3-54 16,0 0 12-16,0 0-36 15</inkml:trace>
  <inkml:trace contextRef="#ctx0" brushRef="#br0" timeOffset="105913.96">18365 4475 42 0,'0'0'137'16,"0"0"-105"-16,0 0 36 15,0 0 44-15,0 0-2 0,0 0-50 16,23 0-10-16,-9 5 10 16,1 7-14-16,1 1 5 15,1-3-15-15,-1 2-18 16,-3 4-7-16,3-3-2 15,-1 0-7-15,1 3 0 16,-3-3-2-16,2 1 0 16,1-3-3-16,-5-2-35 15,3-5-31-15,-3 3-56 16,-5-3-64-16,4 3-119 16</inkml:trace>
  <inkml:trace contextRef="#ctx0" brushRef="#br0" timeOffset="120003.81">18869 4629 10 0,'0'0'129'0,"0"0"-104"16,0 0 19-16,0 0 2 15,0 0-5-15,0 0-17 0,-4-1-1 16,1 1 5-16,3 0 23 16,-2 0 8-16,0 0-18 15,-3 0-13-15,1 0 0 16,0 0 1-16,-1 0-12 16,-1 8 1-16,-2 3-3 15,0 5 0-15,-1-1 6 16,-1 4-6-16,4-2-4 15,-5 3-2-15,3 0 3 16,-2 3-4-16,-3-4-1 16,4 2-6-16,2-6 6 15,1-1-1-15,3-3-1 16,1-5 0-16,0 3 0 0,0-4-1 16,-2 4 0-1,1-4-3-15,-2-1-1 0,3 1 0 16,0-4-3-16,2 1-22 15,0 1-23-15,0-1-23 16,0-2-18-16,0 0-58 16,0 0-44-16,0 0-27 15</inkml:trace>
  <inkml:trace contextRef="#ctx0" brushRef="#br0" timeOffset="120501.39">18770 4763 206 0,'0'0'38'16,"0"0"14"-16,0 0 37 15,0 0 8-15,0 0-41 16,0 0-25-16,-4 0 18 16,4 0 11-16,0 0-14 15,0 0-12-15,0 0-12 16,2 0-8-16,12 0 1 16,3 0 14-16,4 0-4 15,4 0-7-15,-1 0 2 0,0 0-9 16,-1 0-11-16,-5 0 0 15,-3 0-44-15,-3 0-52 16,-4 0-106 0,-1-2-119-16</inkml:trace>
  <inkml:trace contextRef="#ctx0" brushRef="#br0" timeOffset="121512.37">18891 4607 26 0,'0'0'228'16,"0"0"-183"-16,0 0 11 16,0 0 37-16,0 0-29 15,0 0-29-15,0-2-15 16,0 2 7-16,0 0 4 15,0 0 0-15,0 0-21 16,0 12 12-16,0 5 5 16,0 8-16-16,0-1 2 15,0 2-4-15,0 2-5 0,0-2-1 16,0-4 0-16,2-3 0 16,-2-1 0-1,0-3 2-15,0 1 1 0,0-3-2 16,3 0-3-16,-1-4-1 15,-2 0 0-15,0 0-1 16,0-5-17-16,3 1-36 16,-1-1-61-16,-2-1-77 15,4-1-151-15</inkml:trace>
  <inkml:trace contextRef="#ctx0" brushRef="#br0" timeOffset="122191.03">19021 4893 213 0,'0'0'133'0,"0"0"-104"15,0 0 58-15,0 0-8 16,0 0-28-16,0 0-21 16,35-42-3-16,-26 39 19 15,2 1 0-15,-4 2-18 16,-2 0-11-16,-1 0-5 15,-4 0-5-15,2 0-7 16,0 0-1-16,-2 9-5 0,0 2 0 16,0 7-2-16,0 1-14 15,-15 2-4-15,-3 3 1 16,2-4 8-16,3 0 11 16,4-2 4-16,3-5 2 15,0-4 1-15,6-2-1 16,0-2 3-16,0 1 1 15,0-1 13-15,3-1 6 16,11 2 15-16,1-3-5 16,-1-3-5-16,1 0-14 15,1 0-6-15,-3 0-4 16,3 0-1-16,-3 0-3 0,3 0-26 16,-5 0-52-16,-1 0-77 15,0 0-97 1</inkml:trace>
  <inkml:trace contextRef="#ctx0" brushRef="#br0" timeOffset="174781.6">24397 2778 74 0,'0'0'52'0,"0"0"-44"16,0 0 26-16,0 0 29 15,0 0 7-15,0 0-18 16,0 0-15-16,0 0-4 15,-2-27-6-15,-1 25-3 16,3 0-9-16,-2-1-10 16,0-1-5-16,0 4-16 15,-5-2-61-15,0 2-16 16,-2 0-155-16</inkml:trace>
  <inkml:trace contextRef="#ctx0" brushRef="#br0" timeOffset="-156734.54">32255 10283 179 0,'0'0'170'0,"0"0"-167"16,0 0 17-16,0 0 41 15,0 0-39-15,0 0-16 16,10-7-5-16,-10 7-1 15,0 0-8-15,0 0-1 16,0 0-13-16,0 0-31 16,0 0-16-16,0 0-15 15,0 0-24-15</inkml:trace>
  <inkml:trace contextRef="#ctx0" brushRef="#br0" timeOffset="-54087.59">9077 3529 30 0,'0'0'36'16,"0"0"47"-16,0 0-4 0,0 0-52 16,0 0-19-1,0 0-8-15,0 0-32 16,-4 58 4-16,4-57-55 16</inkml:trace>
  <inkml:trace contextRef="#ctx0" brushRef="#br0" timeOffset="-53218.74">9077 3433 237 0,'0'0'52'0,"0"0"-3"16,0 0 67-16,0 0-30 0,0 0-44 15,0 0-7-15,0-38 14 16,0 36 4 0,0-1-1-16,0 3 1 0,0 0-9 15,0 0-1-15,0 0-8 16,0 0-11-16,0 0-10 16,0 0-14-16,0 0-5 15,0 0-1-15,0 3-3 16,0 10 9-16,0 5 22 15,0 4-11-15,0 0 1 16,0 2 1-16,0-1-1 0,0 0-3 16,0-4-5-1,0 0 3-15,0-7-4 16,0 0-1-16,0-3 0 16,0 0 2-16,0-2-3 0,0 1 0 15,0-1 0-15,0-2 0 16,0 0-1-16,0-2 0 15,0 0-1-15,0-3-12 16,0 2-32-16,0-2-28 16,0 0-26-16,2 0-36 15,5 0-27-15,3-2-49 16,2-14 10-16</inkml:trace>
  <inkml:trace contextRef="#ctx0" brushRef="#br0" timeOffset="-52463.6">9283 3449 43 0,'0'0'139'0,"0"0"-88"16,0 0 65-16,0 0-5 15,0 0-32-15,0 0-31 16,0 93-6-16,0-78 4 16,0 2-2-16,0-4-7 0,0-2 2 15,0-4-7 1,0 0-9-16,0-6-11 0,0-1-3 16,0 0-2-1,0 0 1-15,0 0 3 0,0 0-9 16,0 0-2-16,0-15-1 15,0-7-26 1,0-6 17-16,6 0-26 0,-2 2-10 16,0 0 14-16,1 7 19 15,-3 3-2-15,0 5 13 16,0 2 2-16,0 2-1 16,0 3-12-16,4-3 10 15,-4 5 2-15,-2 2 2 16,2 0-1-16,-2 0 1 15,0 0-1-15,2 0-4 16,3 0 1-16,-3 0 3 0,4 11 7 16,3 3 1-1,-2 1 4-15,2 4-3 0,-1-5 0 16,2 2-1-16,-1-4-1 16,-3-2 7-16,1-3-3 15,-3-1-3-15,3-1 0 16,-2 0 0-16,-3-3 0 15,0 1 5-15,0-3-3 16,-2 0 1-16,0 0 1 16,2 0 4-16,-2 0 0 15,7 0 10-15,0-5-1 0,-2-11-7 16,3 1-12-16,-1-4-1 16,1 1 0-16,2-2-2 15,-4 3-2-15,3-1-1 16,-2 1 0-16,0 3 2 15,-1 0-2-15,-1 1-2 16,1 0-4-16,1 2-16 16,-2-1-10-16,-3 4-36 15,0 1-27-15,-2 5-30 16,0 2-137-16,0 0-106 16</inkml:trace>
  <inkml:trace contextRef="#ctx0" brushRef="#br0" timeOffset="-51182.51">6087 4075 149 0,'0'0'30'0,"0"0"8"16,0 0 30-16,0 0 0 16,0 0-31-16,0 0 0 15,0 0 21-15,0-16 5 16,0 16 2-16,2 0-7 15,-2-2-21-15,0 2-1 16,0 0-7-16,0 0-5 16,0 0-10-16,0 0 3 0,0 0-6 15,0 0-11 1,0 0-4-16,0 0-10 16,0 6 7-16,-2 10 7 15,-6 4 6-15,4 3 9 0,0-4-5 16,0 3-9-16,-1-1 1 15,5-2 3-15,-2 0-3 16,2-5 4-16,0-2-2 16,0 0-4-16,0-3-5 15,0-1 5-15,11-1-1 16,3 0 1-16,-1-3 0 16,3 1 6-16,3-3 11 15,2 1 3-15,1-3-4 16,0 0-5-16,0 0-2 0,3 0 1 15,-2-10-5-15,-6 3 0 16,-3 1-5 0,-3 0-1-16,-5 3-2 0,-2 3-19 15,-2-2-19-15,-2 2-14 16,0 0-17-16,0-2 1 16,0 0-8-16,0-3-1 15,0-2-147-15,-4 0 0 16</inkml:trace>
  <inkml:trace contextRef="#ctx0" brushRef="#br0" timeOffset="-50780.1">6048 4196 43 0,'0'0'51'0,"0"0"30"0,0 0-8 16,0 0-27-16,0 0-2 15,0 0 7-15,6-21 2 0,4 14-7 16,3 2-8-1,3 1-6-15,-1 1 9 0,4 0-17 16,-4 1-3-16,3 0-7 16,0-1-10-16,0 3-1 15,-4-2-1-15,-6 2-2 16,-4 0 0-16,-1 0-14 16,-3 0-26-16,0 0-20 15,0 0-12-15,0 0-32 16,0 0 1-16,0 0 35 15,-3-3-62-15</inkml:trace>
  <inkml:trace contextRef="#ctx0" brushRef="#br0" timeOffset="-50520.57">6048 4196 130 0,'29'-148'4'0,"-29"148"32"16,0 0 33-16,0 0-19 15,0-2-9-15,0 2 6 16,0-4-3-16,0-1-2 16,0-2-3-16,12-2-12 15,7 0-15-15,4 2-6 16,0 4 2-16,-1-4-7 16,0 4-1-16,-2 1-3 15,5 2-11-15,-4 0-31 16,2 0-36-16,2 0-32 15,-3 0-34-15</inkml:trace>
  <inkml:trace contextRef="#ctx0" brushRef="#br0" timeOffset="-50035.76">6455 4073 44 0,'0'0'45'15,"0"0"3"-15,0 0-9 16,0 0-5-16,0 0-5 0,-12 116 11 16,12-103 8-1,0-3-35-15,2 0 5 0,10-1-5 16,-1-4 14-16,-3 1 18 15,6-5-9-15,-1 2-6 16,1-3-5-16,3 0 2 16,4 0-8-16,-2 0 15 15,6-9 7-15,-3-6-15 16,1-1-14-16,-2-1-4 16,-2 0-1-16,-6 4-5 15,-4 0 2-15,-4 1-4 16,-5 4 1-16,0-3 6 15,0 2 0-15,0 0-7 0,-11 0-11 16,-5-2-13-16,-3 2-10 16,2 0 15-16,-3 2-25 15,3 5 2-15,-2 2 23 16,1 0 14-16,1 0-18 16,-4 2-24-16,6 7 1 15,4 0-11-15,2-2-15 16,5-1-6-16,-1 3-31 15,5-2 10-15</inkml:trace>
  <inkml:trace contextRef="#ctx0" brushRef="#br0" timeOffset="-49847.32">6455 4073 12 0</inkml:trace>
  <inkml:trace contextRef="#ctx0" brushRef="#br0" timeOffset="-49716.28">6455 4073 12 0,'131'2'56'0,"-131"-2"14"0,2 0-22 0,0 8 15 0,2 8 18 15,3 0-29-15,3 3 20 16,-2 0-21-16,1 0-5 16,3 2-8-16,-2-3-14 0,1-2-7 15,1-3-4-15,-1 0-10 16,-5-4 0-16,1-2-3 15,-2 0 0-15,-3-6-3 16,0-1-23 0,-2 0-28-16,2 0-26 15,1 0-27-15,-1 0-6 0,6-1 4 16,-1-13-48-16</inkml:trace>
  <inkml:trace contextRef="#ctx0" brushRef="#br0" timeOffset="-49276.49">6879 4017 6 0,'0'0'68'0,"0"0"-7"0,0 0 17 15,0 0 2-15,0 0-18 16,0 0-21-16,0 115 15 16,0-96-20-16,0 1 8 15,0-2 1-15,10-4-23 16,-1 0 3-16,1-4-3 16,0-4-6-16,-1-2-1 15,1-4 10-15,0 0 3 16,-1 0 4-16,-1 0-3 15,3 0-9-15,3-1 11 16,-3-13-12-16,3-5 3 0,-1 3-6 16,-5-5-10-16,2 1 0 15,-4 2-6-15,-3-2 0 16,-1 4 0-16,-2 3-13 16,0 4-4-16,0 2-14 15,0 5-10-15,0 0-27 16,0 2-41-16,-5 0-76 15,3 0-109-15</inkml:trace>
  <inkml:trace contextRef="#ctx0" brushRef="#br0" timeOffset="-49000.51">7180 4017 187 0,'0'0'24'16,"0"0"31"-16,0 0 56 15,0 0-12-15,0 0-39 16,0 0-17-16,9 105-21 16,-9-88 15-16,3 2-12 0,-1-5 12 15,-2 1-35 1,0-6-2-16,0-3 0 15,2 0-29-15,1-3-24 16,-1-3-2-16,0 0-38 0,4 0-75 16,1 0-7-16</inkml:trace>
  <inkml:trace contextRef="#ctx0" brushRef="#br0" timeOffset="-48599.84">7359 4023 23 0,'0'0'120'0,"0"0"-116"15,0 0 0-15,0 0 83 16,0 0-14-16,0 0-24 16,0 38 13-16,0-17-10 15,0-2-8-15,-7 2-9 16,3-4-2-16,-1 2-5 15,3-6-3-15,2-4 15 16,-3-2-8-16,3-3-7 16,0 1-13-16,0-3-4 15,0 0 5-15,0 0-1 16,8-1 2-16,5-1 12 16,0 0-1-16,1 0 1 15,1 0-14-15,1 0-5 0,-1 0-7 16,-1 0 0-16,-1 0-17 15,1 0-53-15,-3 0-5 16,-1 0-23-16,0-3-14 16,-1-4-32-16,-3-2-2 15,3-3-23-15</inkml:trace>
  <inkml:trace contextRef="#ctx0" brushRef="#br0" timeOffset="-48336.84">7608 4005 12 0,'0'0'154'15,"0"0"-133"-15,0 0 56 0,0 0 15 16,0 0-14-16,0 0-11 16,0 68-19-1,0-51-12-15,0 1-5 16,0 0 3-16,0-3-15 0,0 2-8 15,0-3-4-15,0-2-4 16,0 0-3-16,0-2-4 16,2-4-19-16,1-1-22 15,1-2-19-15,0-3-54 16,2 0-20-16,-2 0-18 16</inkml:trace>
  <inkml:trace contextRef="#ctx0" brushRef="#br0" timeOffset="-47435.8">7718 4068 53 0,'0'0'39'0,"0"0"19"16,0 0 15-16,0 0-41 15,0 0-32-15,0 0 9 16,2 9 14-16,0 2 20 16,0 2-3-16,1 1-1 15,-3 1-3-15,0-1-15 0,0-2 8 16,0-2-2-16,2-4-18 15,-2-1 1-15,0-1-3 16,0-4-4-16,0 0-1 16,0 0-1-16,0 0 3 15,0 0 1-15,0 0 0 16,0 0-5-16,0 0-15 16,0-9-18-16,0-4 12 15,0-2 9-15,2-3-20 16,0 0 16-16,2 0 11 15,1 1-5-15,0 1-1 0,1 2 11 16,3-1 0-16,0-1-3 16,2 3 7-16,2-1-4 15,1 3 3-15,1 2 2 16,-4 3 0-16,1 2 2 16,-6 4 1-16,1 0-7 15,-3 0-1-15,2 0-9 16,-4 0-2-16,0 0 3 15,-2 10-4-15,0 4-1 16,0-1-15-16,0 5-9 16,-8-2 36-16,-5 0-24 15,-3-4-25-15,6 0 33 0,1-3 17 16,5-7 3-16,4 0-1 16,0-2-4-16,0 0-7 15,0 0-18-15,0 0 27 16,8 0 1-16,3 0 37 15,3 0-2-15,-1 0 4 16,3 0-5-16,-1 0 14 16,3 3 2-16,-3 2-26 15,-1 0-3-15,-3 4-9 16,-7-2-13-16,-1 3 10 16,-3-2-8-16,0 3 5 15,0 1 1-15,0-2 28 16,-7 3-22-16,-6-1-6 0,-1-3-3 15,3 0-5-15,-2-5 0 16,4 1 1 0,0-4 0-16,1 2-1 15,0-3 0-15,2 0-9 0,1 0-20 16,3 0 0-16,2 0-47 16,0 0-49-16,0-3-5 15,0-6-41-15</inkml:trace>
  <inkml:trace contextRef="#ctx0" brushRef="#br0" timeOffset="-46687.13">8047 4048 17 0,'0'0'71'16,"0"0"-48"-16,0 0 15 16,0 0 20-16,0 0-15 15,0 0 3-15,0 75-2 16,0-59 4-16,0-2 11 16,-2-4-14-16,0 2-19 15,2-6-9-15,0 2-12 0,0-4 4 16,0-1-7-1,0-3-2-15,0 0 0 0,0 0-4 16,0 0 2-16,0 0-11 16,0 0 8-16,0 0 3 15,0-7 2 1,0-5-9-16,0-2 2 0,4 0 5 16,6-5 0-16,-4-1-7 15,1 0 4-15,1-4-5 16,2 1 7-16,1 1-19 15,4 0-2-15,1 4 20 16,-3 2 4-16,-2 8 0 16,-2 1 0-16,-2 2 0 15,-3 5 5-15,1 0-1 16,-3 0-4-16,3 0-1 16,-3 12 1-16,-2 3 0 0,0 3-1 15,0 4-15-15,0 3 10 16,-5-1 6-16,-8 2-19 15,-3-7 4-15,3-3 12 16,2-6 3-16,6-5 6 16,1-3-1-16,4-2-3 15,0 0 6-15,0 0 5 16,0 0-1-16,0 0-11 16,0 0 29-16,0 0 3 15,0 0-7-15,0 5 6 16,9 4 16-16,2 1 1 0,0 4-15 15,2-2-6-15,1-1-7 16,-1 0 0-16,-4-2-8 16,0-2-2-1,-2-3-11-15,-3 1 0 0,3-4-20 16,-5-1-43-16,2 0-27 16,4 0-32-16,-2 0-88 15,0-4 6-15</inkml:trace>
  <inkml:trace contextRef="#ctx0" brushRef="#br0" timeOffset="-46389.12">8350 4004 219 0,'0'0'1'16,"0"0"17"-16,0 0 110 15,0 0-33-15,0 0-47 16,0 0-1-16,0 95-7 16,0-75-2-16,0 2-2 15,0-2-10-15,0 0-15 16,0-1-7-16,0-7 0 16,0 0-4-16,0-5-5 15,0-2-20-15,0-4-21 0,0 2-30 16,0-3-28-1,2 0-19-15,10 0-10 0,-1-3 16 16</inkml:trace>
  <inkml:trace contextRef="#ctx0" brushRef="#br0" timeOffset="-46077.79">8477 4141 110 0,'0'0'49'0,"0"0"-5"16,0 0 35-16,0 0 15 0,0 0-43 16,0 0 1-1,29 70-4-15,-19-61-2 0,3-5 1 16,2-4 8 0,3 0 12-16,2 0-37 0,0 0-6 15,0 0-2 1,-5-12-11-16,-1 0-5 0,-5-1 1 15,-5-2-1 1,-2 1 3-16,-2-3-3 0,0-1-6 16,0 1-7-16,-13-2-29 15,-9 2-34-15,-5 8-23 16,-9 9-38-16,-8 0-61 16,-14 7-63-16</inkml:trace>
  <inkml:trace contextRef="#ctx0" brushRef="#br0" timeOffset="-44837.77">5837 4583 72 0,'0'0'140'15,"0"0"-108"-15,0 0 61 16,0 0 16-16,0 0-46 15,0 0-21-15,0-9-5 16,0 9-10-16,0 0-5 16,0 0-22-16,0 0-8 15,-3 0 8-15,-5 7 22 16,-3 8-14-16,-3 6-2 16,3-2 0-16,3 5 0 15,1 1 1-15,4 2-5 16,3 3 4-16,0-4-5 0,0-2 9 15,0-1-10 1,14-6 0-16,1-3-6 0,-1-5 4 16,1-3 2-16,-1-6-1 15,1 0 1-15,1 0 12 16,-3-3-7-16,5-11 0 16,-3-7 1-16,4 3-6 15,-6-4-14-15,1 2-9 16,-4 4-11-16,-3 2 4 15,0 4 23-15,-5 5-5 16,-2 3 6-16,0 2 5 16,0 0 1-16,0 0-2 15,3 0-17-15,1 0 10 16,2 7 9-16,5 3 1 0,3-1 2 16,1-5 0-1,1-1 10-15,5 0 1 0,-6-3 12 16,3 0-8-1,-3 0 1-15,1 0 4 0,-3 0-4 16,0-10 0-16,-3-2-10 16,-2-2 1-16,-3 5-3 15,-5-1 4-15,0-2 5 16,0 1 0-16,0 0-6 16,-11 0-8-16,-7-1-2 15,0 4-19-15,-2 1 3 16,2 3 14-16,3 4-16 15,-2 0 18-15,5 0-10 0,-5 0-29 16,5 13-23-16,3-2-2 16,-1 3 9-16,4-1-27 15,1-2 2-15,5 0-15 16,0-4 9-16,0-5-36 16</inkml:trace>
  <inkml:trace contextRef="#ctx0" brushRef="#br0" timeOffset="-44132.05">6287 4581 151 0,'0'0'11'15,"0"0"3"-15,0 0 21 16,0 0 29-16,0 0-8 15,0 0-12-15,6 93 18 16,-3-64 1-16,0-4-12 16,-3-4-19-16,2-2-11 15,-2-5-5-15,0-4 3 16,0-1-3-16,0-6-9 16,0-2 1-16,0-1-4 15,2 0 7-15,0 0-4 16,0 0-7-16,-2 0-2 0,3 0-6 15,-1-13 8-15,-2-5 0 16,2-2 0-16,-2-1-11 16,2-3-21-16,2 7 16 15,-2-1 8-15,3 3-15 16,0 1 5-16,-1 7 5 16,-1 5 10-16,-3 2-3 15,0 0 2-15,0 0-5 16,0 0-4-16,0 0 1 15,2 0 5-15,2 4 7 16,-2 8 0-16,2 3 1 16,3 5-1-16,0 2 11 0,2 2-8 15,0-3 0-15,0 2 8 16,0-6-1-16,2-3-2 16,-3 0 6-16,4-9-1 15,-3 0-6-15,1-5 27 16,0 0-11-16,-1 0-1 15,-3 0 4-15,2 0-7 16,-2-9-2-16,1-6 4 16,-1-3 1-16,1-4-1 15,0 0-4-15,-3-3-8 16,1 3-4-16,-3-1-3 16,-2 6 2-16,0 5-1 15,0 3-3-15,0 3-6 0,0 3-17 16,0-1-19-1,0 2-31-15,2 2-65 16,2 0-94-16,5 0-9 0</inkml:trace>
  <inkml:trace contextRef="#ctx0" brushRef="#br0" timeOffset="-43528.75">6908 4563 139 0,'0'0'115'0,"0"0"-83"0,0 0 22 15,0 0-7 1,0 0-20-16,0 0 31 15,0 42-15-15,0-19-10 0,0 1 2 16,0 2 5-16,0 3-5 16,5-2-3-1,0-5-6-15,-1-1-6 0,3-4-7 16,1-3-8-16,-1-4-1 16,0-2 0-16,-2-7-1 15,-3-1 1-15,2 0 11 16,-4 0 5-16,2 0 2 15,3 0 3-15,1 0 16 0,2-5-6 16,2-16-6 0,4-2-16-16,-1-6-4 15,0 1-6-15,1-3-2 16,-1 1-1-16,-3 4-7 0,-2 4-10 16,-1 4-11-16,-3 5-25 15,0 4-62-15,-2 4-55 16,1 3-31-1,0 2-58-15</inkml:trace>
  <inkml:trace contextRef="#ctx0" brushRef="#br0" timeOffset="-43069.26">7143 4792 238 0,'0'0'35'0,"0"0"-16"0,0 0 64 15,0 0-6 1,0 0-46-16,0 0 0 0,56-120 6 16,-48 93 2-16,3 1-22 15,-1 1-11-15,0 3-3 16,-1-1-2-16,1 8 0 15,-4 4-1-15,-2 3 0 16,-1 7 0-16,-3 1 4 16,0 0 4-16,0 0 3 15,0 0-11-15,0 0-2 0,4 0 2 16,0 10 0-16,4 2 16 16,-2 3 0-16,-2-1 5 15,1 4-4-15,-1-1-1 16,0 2 4-16,2 0-3 15,-4 3-3-15,2-1-2 16,-4-1-12-16,2-3 5 16,1-1-5-16,-3-3-2 15,2-4-13-15,-2-2-20 16,0-2-46-16,0-3-39 16,0 2-87-16,0-4 27 15</inkml:trace>
  <inkml:trace contextRef="#ctx0" brushRef="#br0" timeOffset="-42843.6">7223 4674 193 0,'0'0'93'16,"0"0"-75"-16,0 0 23 15,0 0 14-15,0 0 19 16,0 0-26-16,24-2-10 15,-10-1-18-15,1 1-13 0,3 0-7 16,0-3-1 0,2 2-36-16,0 0-49 15,2 3-45-15,1-2-13 16</inkml:trace>
  <inkml:trace contextRef="#ctx0" brushRef="#br0" timeOffset="-42407.36">7508 4705 67 0,'0'0'43'0,"0"0"-22"0,0 0 16 16,0 0 3-16,0 0 4 16,0 0-4-16,0 80-12 15,0-78-3-15,0 1 2 16,0-3-2-16,0 0 5 15,0 0 5-15,0-3-24 0,0-11-11 16,0-7-12-16,0-1 12 16,0-7 12-16,0 0-9 15,0-3 12-15,2 6-12 16,9 0-1-16,1 5 7 16,3 3-1-16,-1 3 1 15,1 4 8-15,-2 2 9 16,-1 6 1-16,-4 3-15 15,1 0-9-15,-1 0-3 16,-2 3 0-16,-2 10 0 16,1 3-6-16,-5-1 2 15,0 3 4-15,0 0 0 0,0 0 2 16,-5-1 8-16,-8 1 2 16,-3-2-12-16,1-3-21 15,-1-4-30-15,5-4-57 16,0-1-26-16,4-4-68 15</inkml:trace>
  <inkml:trace contextRef="#ctx0" brushRef="#br0" timeOffset="-42044.36">7758 4716 17 0,'0'0'99'16,"0"0"-41"-16,0 0 20 0,0 0 3 15,0 0 5-15,0 0-12 16,66 47-21-16,-55-47 22 16,1 0-3-16,-3 0-34 15,-1 0 3-15,0-11-16 16,-2-2-3-16,-2-1-3 15,1-2-4-15,-5 1-11 16,0-1 5-16,0 1 4 16,0-1-12-16,0 1-1 0,-13 4-14 15,-1 2-25 1,-1 4-4-16,-1 3-33 16,5 2 0-16,-1 0-34 0,4 0-52 15,1 2-11-15,3 8-8 16</inkml:trace>
  <inkml:trace contextRef="#ctx0" brushRef="#br0" timeOffset="-41403.24">8061 4621 89 0,'0'0'45'0,"0"0"-25"16,0 0 50-16,0 0 18 15,0 0-22-15,0 0-18 16,0 86-22-16,0-77 3 16,0-4 6-16,0-3 0 15,0-2-16-15,0 0-9 16,0 0 0-16,0 0 17 15,0 0-15-15,0-7-12 16,0-6-12-16,0-5 10 16,0-2 2-16,0-7 8 15,6 1-6-15,5-1-2 0,5 0-3 16,1 3-2 0,2 1 5-16,1 4 0 0,-3 5 10 15,-3 6 4 1,-3 8-5-16,-4 0-9 0,-3 0-1 15,-2 0-7-15,-2 10-3 16,0 9 2-16,0 5-1 16,0-2 3-16,-4 2 6 15,-9-1-5-15,1-5-1 0,1 0 4 16,3-8 3 0,1-1 3-16,0-2 1 15,5-2-3-15,-1-5 7 16,3 1 13-16,0-1 15 0,0 3 13 15,0 1-16-15,0 3 4 16,0 0-7-16,7-1-3 16,0 4 14-16,2-4-9 15,2 0-10-15,-2 1-6 16,2 0-9-16,0-2-7 16,-2 1 0-16,0-1-9 15,-2-2-56-15,1-2-21 16,4-1 14-16,-1 0-53 15,3 0-78-15,-4 0-12 16</inkml:trace>
  <inkml:trace contextRef="#ctx0" brushRef="#br0" timeOffset="-41004.03">8364 4505 114 0,'0'0'100'0,"0"0"-84"16,0 0 34-16,0 0 41 15,0 0-21-15,0 0-30 16,-5 76-14-16,0-54 15 16,3 0-2-16,0-2-3 15,2-5 10-15,0-1 6 16,0-3-26-16,0-2 2 15,0-2-11-15,0-1-1 0,12 1 10 16,3 0 3-16,1 0 28 16,-1-2-42-1,3-4-14-15,0 2 5 0,0-3 0 16,-5 0-5-16,3 0-1 16,-7 0-1-16,-1 0 0 15,2 0-10-15,-6 0-32 16,0 0-28-16,1 0 3 15,-3 0-17-15,2 0-22 16,-4-3-42-16,0-3-59 0</inkml:trace>
  <inkml:trace contextRef="#ctx0" brushRef="#br0" timeOffset="-40697.6">8397 4634 145 0,'0'0'134'16,"0"0"-106"-16,0 0 99 0,0 0-13 15,0 0-23 1,0 0-9-16,84-13-25 15,-61 11-7-15,-3-3-5 16,-2 3-16-16,-2 0-21 0,-6-1-7 16,0 3-1-1,-6-2-14-15,-1 2-46 0,-1 0-33 16,-2 0-13-16,0 0-5 16,0 0-70-16,0 0-59 15</inkml:trace>
  <inkml:trace contextRef="#ctx0" brushRef="#br0" timeOffset="-40439.09">8462 4515 232 0,'0'0'69'0,"0"0"-17"0,0 0 80 16,0 0-35-16,0 0-1 15,0 0-35-15,120-1 3 16,-96 1 13-16,1 0 5 16,-3 0-69-16,-7 0-11 15,-1 0-2-15,-3 0-8 16,-1 0-39-16,-4 0-39 16,1 0-35-16,-3 0-85 15,-4 0-185-15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1-03T09:30:27.913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24749 12739 36 0,'0'0'131'16,"0"0"-112"-16,0 0 24 15,0 0 61-15,0 0-18 16,0 0-12-16,0 0-22 16,0 0-8-16,0 0-2 15,0 0-11-15,0 0-13 0,-9 0 1 16,2 0-11 0,-1 0-8-16,-1 0-1 15,-1 0-15-15,6 0-29 0,2 3-45 16,2-1-122-16,0-2-121 15</inkml:trace>
  <inkml:trace contextRef="#ctx0" brushRef="#br1" timeOffset="28642.86">24903 7188 129 0,'0'0'66'0,"0"0"-44"16,0 0 8-16,0 0 50 0,0 0 16 15,0 0-20 1,0 0-30-16,0-45-11 16,0 43 17-16,0 0-4 0,0 2-4 15,0 0-5-15,0 0 2 16,0 0-6-16,0 0-6 16,0 0-24-16,0 0-5 15,0 0-7-15,0 0 2 16,0 0-8-16,0 0 5 15,0 0 4-15,0 13 4 16,0 2 3-16,0 10-2 16,0 4 4-16,0 0 5 15,0 2-8-15,0-5 5 16,4 0-7-16,1-1 6 0,-1 0-4 16,0 3-1-16,1 0 1 15,-1-1 2-15,1 0-3 16,2 2 1-16,-5-3 0 15,2 3 0-15,-2-1 1 16,-2 0-3-16,2 1 0 16,1-1 0-16,1 2 1 15,-2-3 1-15,1 1-1 16,-1-3-1-16,1-1 0 16,-1 1 0-16,-2 0 3 15,2-3-3-15,0 0 0 16,2 0 0-16,-2 4-2 15,1-2 4-15,-3-3-2 16,0 5 1-16,0-5-1 0,0 6 0 16,2 0 1-16,-2 4-2 15,0-2 3-15,0 2-4 16,0-2 3-16,0-2-2 16,0-1 1-16,0 2-3 15,0-4 6-15,0 1-3 16,0 2 3-16,0-3-3 15,0-2 0-15,0 7 0 16,0-2 0-16,0-1 1 16,0 4-1-16,0-4 0 15,0 5 0-15,0-2 1 16,0 0-2-16,0 3 1 0,0-6-1 16,0 1 1-1,0-4 1-15,0 1 1 0,0-2-2 16,0 3-1-16,-2 3 1 15,2 1 0-15,0 6 1 16,-3 0 2-16,3 3-3 16,-2 0 0-16,0-3 0 15,0 3 0-15,0-2 0 16,2-3 0-16,0 2 0 16,0-4 0-16,0 3-1 15,0-2 1-15,0-1 1 16,0 0-1-16,0-5 0 0,0 4 0 15,0-6 0-15,0 0 1 16,0 1-1-16,0-1-1 16,0 3 0-16,0 1 2 15,0 0 0-15,0 3-1 16,0 0 0-16,0 0 0 16,0 3 0-16,0 0 0 15,0 1 0-15,0 1 0 16,0-6 0-16,0 2 0 15,0-2 1-15,0-2-1 16,0-1 0-16,0 2 1 16,2-7-1-16,0 2 1 15,-2-1-1-15,0 3-3 0,2 1 3 16,-2 5 1-16,2 5-1 16,-2 2 0-16,0 0 0 15,0 0 1-15,0-4-1 16,0 1 1-16,0-1-3 15,0 1 3-15,0 2-1 16,0 0 1-16,0 0 0 16,0 2-1-16,0 0-1 15,0-2 1-15,-2 2-1 16,-4 0 1-16,2 0 0 16,1-2 0-16,1 0 1 15,-1-5-1-15,1-2 0 16,2 2-1-16,-2-1 0 0,2-1 0 15,0 3 1 1,0-1 1-16,0 2 0 16,0 6 0-16,0-1-1 15,0 5 0-15,0-1 3 0,-2-4-3 16,-1 0-1-16,1-6 1 16,0-4 0-16,0-3 0 15,0 2-1-15,0 3 1 16,0-3 2-16,-1 2-2 15,1-3 0-15,0 4 0 16,-1-3 0-16,3 2-1 16,-2 2 1-16,0 0 0 15,2 1-2-15,-3 0 2 16,3-3 0-16,0-2 0 0,0 2-1 16,0-2 1-1,0 2-1-15,0 0 3 0,0-2 0 16,0 4 4-16,0-2-4 15,0 2 0-15,3 2 1 16,-3 3 0-16,2 0-2 16,-2-3 3-16,0 3 0 15,0-2-2-15,0-6-1 16,0 2 0-16,0 0 0 16,0-1-1-16,0-3 0 15,0 3 3-15,0-2-2 16,0-1 0-16,0-2 0 15,0 0-1-15,0 4 1 0,0-1-3 16,-2 4 4-16,-1 1-2 16,1-3 0-1,0 0 0-15,-2-2 3 0,2 0-2 16,-1-3 0 0,1 2 4-16,2-4-2 0,-2 1-3 15,2-6 4-15,0-1-1 16,0-3-2-16,0 4 0 15,0-1 2-15,0-2-3 16,-2-1 1-16,2 0 5 16,-2 4 0-16,2-4-1 15,0-2-4-15,0 0 3 0,0 1 4 16,0-3-3-16,-3 0 4 16,3-4 0-16,0-5 3 15,0 0-9-15,0-2-2 16,-2 0 0-16,2 0 0 15,0 0 3-15,0 0-3 16,0 0 0-16,0 2 2 16,0-2 0-16,0 0-2 15,0 0-1-15,-3 0-3 16,3 0 1-16,0 0 0 16,0 0-9-16,0 0 4 15,0 0-2-15,0 0-6 16,0 0-16-16,0 0-19 0,-2 0-34 15,0 0-31-15,-4 0-74 16,-3 0-307-16</inkml:trace>
  <inkml:trace contextRef="#ctx0" brushRef="#br1" timeOffset="34716.82">25600 10824 136 0,'0'0'78'0,"0"0"-78"16,0 0 8-16,0 0 77 16,0 0-7-16,0 0-9 15,0 0-24-15,-9-34-8 0,9 30-7 16,0 4 12-16,0-2 3 16,0 2-11-16,0 0-3 15,0 0-3-15,0 0-11 16,0 0-2-16,0 0-1 15,0 0-12-15,0 0-2 16,0 12 0-16,9 13 24 16,7-1 3-16,3 4-12 15,2-1-5-15,-1-3 13 16,-1 1 2-16,0-6-10 16,-1-3-5-16,-3-1 1 15,-4-6-2-15,-2 3-1 16,-2-5-8-16,-5-3 6 0,2 0-3 15,-4-2 0-15,3 0-2 16,-1 3 1-16,0 2-2 16,0-3-2-16,3-1 1 15,-3-1-9-15,1 0-37 16,1 3-19-16,-2-4-26 16,0 2-58-16,0-3 0 15,1 0-67-15</inkml:trace>
  <inkml:trace contextRef="#ctx0" brushRef="#br1" timeOffset="35214.18">25883 10739 138 0,'0'0'37'0,"0"0"-17"16,0 0 49-16,0 0 7 16,0 0-13-16,0 0-19 15,0 0-18-15,0 0 3 16,0 2 8-16,0 16 12 15,0 7-6-15,-3 3-4 0,-3 10-15 16,-3 5 16-16,1 4-11 16,-6 4 1-16,3 0-10 15,-3 0 4-15,3-3-8 16,3-8 1-16,-2-5 1 16,6-4-6-16,-1-7-5 15,3-3 2-15,0-6-7 16,2-6 2-16,-2-5 0 15,2-1 1-15,0-3-5 16,0 0 2-16,0 2 0 16,0-2 0-16,0 0 0 15,0 0-2-15,0 0-2 0,0 0-20 16,0 0-33 0,0 0-38-16,0 0-18 0,0 0-67 15,0-5-121-15</inkml:trace>
  <inkml:trace contextRef="#ctx0" brushRef="#br1" timeOffset="37864.08">25972 11340 36 0,'0'0'77'0,"0"0"-71"15,0 0 9-15,0 0 49 16,0 0-2-16,0 0-29 0,0 0-19 16,0 0 11-1,0-4 13-15,0 0 13 0,0-5-17 16,0-3-16-16,0 0 0 16,0-4-9-16,0 2-4 15,4-3-3-15,1-1 0 16,-2-2 1-16,1 1 0 15,-2 2-2-15,0 1 2 16,2 2-1-16,-1-1-1 16,1 4 1-16,0 0-2 15,2 4 0-15,-4 1 1 16,0 1 0-16,0 3-2 16,-2-3 1-16,2 5 0 15,3-2-1-15,-3 0 1 16,0 2-3-16,0 0 3 0,-2 0-3 15,2 0-2-15,-2 0-1 16,2 0 2-16,0 0 4 16,2 0-2-16,-2 9 3 15,2 4-1-15,0 5 22 16,-1 1 2-16,3 0-4 16,-4 2-6-16,2-2 4 15,2 2-2-15,-4-6-3 16,2 1-1-16,1-3 4 15,-3-2-4-15,2 0-4 16,-2 1-4-16,2-6-4 16,-1 0 0-16,0 1 0 15,-1-2-7-15,0-1-11 16,-2 1-6-16,2-3-1 0,-2 3-7 16,0-1-7-16,0 0-61 15,0 0 1-15,0 1-46 16,0-5-47-16</inkml:trace>
  <inkml:trace contextRef="#ctx0" brushRef="#br1" timeOffset="38596.75">25952 11257 189 0,'0'0'52'15,"0"0"-30"-15,0 0 52 16,0 0 6-16,0 0-37 15,0 0-22-15,0 0-4 0,0 0-1 16,0 0 5 0,3 0 16-16,9 0-6 15,5 0-7-15,2 0-16 16,1 0-6-16,1-1-1 0,-2-3-1 16,2-3-48-16,-3 2-77 15,1 1-99-15</inkml:trace>
  <inkml:trace contextRef="#ctx0" brushRef="#br1" timeOffset="39642.65">26685 10922 86 0,'0'0'20'16,"0"0"-14"-16,0 0 83 15,0 0 2-15,0 0-31 16,0 0 2-16,-20-22-6 16,20 22-15-16,0-3 3 15,0 3-10-15,0 0-3 16,0 0-12-16,0 0 4 16,0 0-8-16,0 5-7 15,0 10 11-15,7 8 16 16,6 1-12-16,3 0-8 0,-3-4-1 15,3 0 5 1,-3-2-5-16,1-4-9 0,-4-6-3 16,-1-1 3-16,-2-5-5 15,-4 1 4-15,-1-1-2 16,-2-2-1-16,0 2 0 16,2-2 0-16,-2 0-1 15,0 0-2-15,0 0-6 16,0 0-21-16,0 0-39 15,0 0-29-15,0 0-52 16,0 0-112-16</inkml:trace>
  <inkml:trace contextRef="#ctx0" brushRef="#br1" timeOffset="40015.92">26873 10808 154 0,'0'0'52'16,"0"0"-48"-16,0 0 11 15,0 0 21-15,0 0 28 0,0 0 7 16,-6 42-13-16,0-15 4 15,-1 5-5 1,-1-1 4-16,-2 4 0 16,4 3-7-16,-3 0-16 0,0 0-7 15,0-5-6 1,5-9-16-16,-1-6-5 0,5-1 2 16,0-7 0-16,-2-4-2 15,2-1-3-15,0-2-2 16,0-3 1-16,0 0-41 15,0 0-33-15,0 0-61 16,0 0-80-16,0 0 0 16</inkml:trace>
  <inkml:trace contextRef="#ctx0" brushRef="#br1" timeOffset="40376.51">26946 11122 64 0,'0'0'34'0,"0"0"40"16,0 0 6-16,0 0-12 0,0 0 7 15,0 0-18 1,18 115 0-16,-16-98-17 0,-2-2-7 15,2-4-9-15,-2-1-7 16,3-1 1-16,-3-3-4 16,0-2-4-16,0-2-9 15,0-2 0-15,0 0-2 16,0 0-9-16,0 0-22 16,0 0 4-16,2 0-9 15,-2 0-21-15,0 0-6 16,0 0-4-16,0 0-38 15,0-2-14-15</inkml:trace>
  <inkml:trace contextRef="#ctx0" brushRef="#br1" timeOffset="40969.33">26968 11102 10 0,'0'0'25'0,"0"0"-4"16,0 0 36-16,0 0-10 15,0 0-9-15,0 0 8 16,47-18-26-16,-36 18 2 0,0 0 5 16,0 0 11-1,1 0-18-15,-6 0-10 0,-1 0-7 16,-1 7-3-1,-4 4-8-15,0 2-6 0,0 1 14 16,0 2 4-16,-11-1 8 16,-3 1-6-16,1-3-6 15,2-5 4-15,4 2-2 16,5-5-2-16,0-5 5 16,2 2-4-16,0-2 7 15,0 0-3-15,0 2-5 16,0 0 5-16,0 1-2 15,4 1 28-15,8 2-26 16,-1-1 2-16,-1 1 6 16,2 4-1-16,-1-6 1 15,-3 5 5-15,0-3 2 16,-2 3 5-16,-1 3 0 0,-1-4 0 16,-2 1 6-16,0-2-16 15,-2 2 1-15,0-2 10 16,0 0-4-16,0 1-12 15,0 1 8-15,0 0-2 16,-10 5 4-16,-3-2-9 16,-6 2 3-16,3-3-11 15,1-2-2-15,1 0-1 16,1-2-11-16,0 0-15 16,4-2-12-16,0-2-43 15,3-1-69-15,1 3-122 16</inkml:trace>
  <inkml:trace contextRef="#ctx0" brushRef="#br1" timeOffset="44967.49">25020 12784 43 0,'0'0'52'16,"0"0"-5"-16,0 0-9 15,0 0-1-15,0 0 3 16,0 0 1-16,0 0-11 16,0 0-2-16,0 0-9 15,0 0 9-15,0 0 14 0,0 0-7 16,0 0-10-16,0 0-6 16,0 0-11-16,0 0-4 15,0 0-4-15,0 0 0 16,0 0-1-16,0 0 1 15,0 0 0-15,0 0 0 16,0 0 0-16,0 0 1 16,0 0 3-16,0 0-4 15,0 0 0-15,0 0 1 16,0 0 0-16,0-2 1 16,0-1-2-16,2 1 0 15,2 0 3-15,0 1-2 0,-2 1 6 16,2 0 1-16,-1 0 3 15,3 0 2 1,-2 0-4-16,6 0 5 0,-4-4-3 16,3 3-1-16,-3 1-4 15,2-2 2-15,-4 2-3 16,1 0 2-16,1 0-2 16,-2 0 2-16,3 0 1 15,0 0 3-15,2 0 5 16,-3 0-10-16,6 0-1 15,-3 0 1-15,2 0 12 16,2 0-9-16,0 0-4 16,1 2-3-16,-1-1-1 15,0-1 3-15,1 0-3 0,1 0 1 16,-3 0 0-16,1 0 4 16,-2 0-6-16,1-1 2 15,-2-11-2-15,2 3 0 16,-3 0-2-16,-3 4-6 15,3 0 5-15,-4-2-4 16,-1 5 0-16,1-1 7 16,-3 1-2-16,0 2 2 15,-2 0 0-15,4 0-3 16,-1 0 2-16,1 0 1 16,3 0 0-16,0 0 1 0,1 0 0 15,1 0 1 1,1 0-1-16,0 0 0 15,3 0 2-15,-3 0-2 16,1 0-1-16,0 0-1 0,0 0 1 16,2 0 0-16,-1 0 0 15,1 0 1-15,-2 0-1 16,3 0 3-16,-1 0-3 16,1 0 0-16,3 0 0 15,1 0 4-15,-1 0-4 16,4-2 3-16,-3-7-2 15,3 0 0-15,-2 3-1 16,-4-1 0-16,-1 0-1 16,-6 2 1-16,1 1 0 15,1 2 1-15,-4-1 0 0,-2 1 1 16,3 2 4 0,-3-1 7-16,1-2-11 15,2 3-1-15,-3 0 5 0,3 0 4 16,4 0 1-16,0 0 8 15,0 6 2-15,3 1-13 16,-3 0 1-16,5-3-6 16,-5-1 5-16,4-1-2 15,-1-2-4-15,-6 0-1 16,4 0 1-16,-3 0 1 16,-1 0-2-16,-1 0-1 15,0 0 1-15,-2-2 0 16,1 2-1-16,-2-3 0 0,1 3 1 15,-1 0-1 1,3 0 0-16,2 0 2 0,2 0-2 16,1 0 0-16,-2-2-1 15,1 2 2-15,1 0-1 16,-6 0 0-16,3 0 0 16,0 0 3-16,0 0 0 15,0 7 7-15,2 2 2 16,0-1 4-16,2 1-11 15,-4-2 5-15,3-2-5 16,1-1-3-16,-4-4 0 16,4 0 0-16,0 0 3 0,3 0-5 15,-1 0-2-15,1-11 2 16,3 0 0 0,-4 0-12-16,1 0 10 0,-3-1-3 15,-2 6-5 1,-2 0 7-16,-4 3 3 0,-3 3 0 15,0 0-2-15,-2 0-3 16,0 0-2-16,0 0 4 16,4 0-3-16,0 0 5 15,3 0 1-15,0 0 0 16,0 3 5-16,2-2-5 0,-1 1 2 16,2-2 0-1,3 3-1-15,-2-3 0 16,5 0 0-16,2 0 1 15,1 0-2-15,4-3 3 0,-1-7-1 16,0 1-2-16,-2 0 1 16,-6 6-2-16,-5 1 0 15,-3 2-5-15,-1 0 4 16,-1 0-3-16,0 5-1 16,2 8-3-16,0-1 9 15,3-2 9-15,-1 1-2 16,6-1-4-16,1-4-3 15,4-2 18-15,-2-2-14 16,5-2-2-16,3 0 2 16,0 0-1-16,2 0-2 15,0-6-1-15,-4-3-2 16,0 0-4-16,-3 0-8 16,-3 2 4-16,-3 5 2 0,-1 2 8 15,-6 0-5-15,0 0 3 16,0 0 0-16,1 0-1 15,3 0 3-15,3 2 2 16,1 3-2-16,6-3 1 16,-1-2 5-16,1 0-6 15,4 0 1-15,0 0-1 16,0 0 1-16,1 0-1 16,1 0 0-16,-1-7 0 15,3 4 0-15,0-2 1 16,-4 5-1-16,0 0 0 0,-3 0 0 15,-2 0 6 1,-2 0-2-16,-1 0 1 0,4 0 3 16,1 0 5-16,1 0-8 15,0 0 30-15,-7 0-28 16,-5 0-4-16,-2 0-2 16,-9 0 0-16,0 0-1 15,0 0 2-15,0 0 2 16,0 0-1-16,0 0-3 15,0 0 0-15,0 0-1 16,0 0-1-16,0 0 1 16,0 0 1-16,0 0 0 15,0 0 0-15,0 0 2 0,0 0 0 16,0 0-2-16,0 0 1 16,0 0-1-16,0 0 1 15,0 0 0 1,0 0-1-16,0 0-1 0,0 0-4 15,0 0 1-15,0 0-5 16,0 0 3-16,0 0 6 16,0 0 3-16,0 0 3 15,0 0-2-15,0 0 2 16,0 0-3-16,0 0 1 16,0 0 0-16,0 0-3 15,0 0-1-15,0 0-2 16,0 0 2-16,-2 0 2 0,2 0 0 15,0 0 2 1,0 0-1-16,-2 0 4 16,2 0 5-16,-3 0-1 0,3 0 4 15,0 0 0-15,0 0 4 16,0 0-3-16,0 0-2 16,0 0-3-16,0 0-2 15,0 0-1-15,0 0-2 16,0 0-2-16,0 0-3 15,0 0-1-15,0 0-3 16,0 0-1-16,0 0 4 16,0 0 0-16,0 0-5 0,0 0 2 15,0 0-1-15,0 0 4 16,5 0-2-16,4 0 2 16,2 0-1-16,-2 0 0 15,3 0 1-15,-6 0-2 16,-2 0 2-16,1 0 0 15,-5 0 0-15,0 0 0 16,0 0 0-16,0 0 0 16,0 0 0-16,0 0-4 15,2 0-8-15,0 6 10 16,2 5 2-16,2-2 0 16,0 1 2-16,-2-6-2 15,1-2 0-15,-1-2 0 16,0 0-5-16,4 0-1 0,2 0 2 15,1 0-1 1,1-4 1-16,1-8 4 0,1 3 0 16,-1 0 0-16,0 1 0 15,1 1 1-15,3 0-2 16,-1-2 2-16,4 3 1 16,0-1-2-16,0 1 0 15,-1-1 4-15,-4-2-3 16,-5 4 1-16,0 1-2 15,-6 4 0-15,-2 0 1 16,-2 0 1-16,0 0 0 16,0 0-1-16,0-2-1 0,0 2 1 15,0 0-1 1,0 0-3-16,0 0 2 16,0 0-2-16,0 0-41 0,0 0-100 15,0-3-152-15</inkml:trace>
  <inkml:trace contextRef="#ctx0" brushRef="#br1" timeOffset="46211.09">26414 12410 275 0,'0'0'85'0,"0"0"-76"16,0 0 23-16,0 0 66 16,0 0-43-16,0 0-23 15,0-5-12-15,0 5-5 16,0 0 0-16,0 0 12 16,0 0 3-16,0 0-9 15,0 0-5-15,0 0 1 16,0 0-11-16,0 0-6 15,0 0-19-15,0 0 19 16,0 0 2-16,0 0 0 16,0 5 6-16,0 11 2 0,4 3 2 15,0 6 4 1,1 5 4-16,-1 3 7 0,0 2 6 16,-2 3-8-16,4 0-1 15,-4 0-2-15,0-3-8 16,0-2-1-16,-2-6-5 15,2-1 8-15,-2-10-7 16,0-4-9-16,2 0 2 16,-2-8-2-16,0-2-3 15,0-2-8-15,0 0-42 16,0 0-15-16,3 0-10 16,-3 0-22-16,0 0-39 15,0-11-88-15</inkml:trace>
  <inkml:trace contextRef="#ctx0" brushRef="#br1" timeOffset="46730.71">26186 12470 18 0,'0'0'230'0,"0"0"-201"0,0 0-26 15,0 0 37-15,0 0 14 16,0 0 20-16,24-27-22 16,-11 11-21-16,6-3-22 15,-1-3 3-15,-5-1-2 16,3 1 3-16,-1-1-3 16,1 8 0-16,-3 2-2 15,-4 1-2-15,-2 8 2 0,-5 2 5 16,0-1 3-16,-2 3 2 15,0 0-3 1,0 0 18-16,3 0-1 0,-1 0-23 16,4 9 27-16,3 7 8 15,0 2-22-15,2 0-14 16,0-2-3-16,-1-4-5 16,-2 2-14-16,1-3-48 15,-3 0-46-15,2-4-135 16</inkml:trace>
  <inkml:trace contextRef="#ctx0" brushRef="#br1" timeOffset="47283.63">26810 12252 271 0,'0'0'91'0,"0"0"-89"15,0 0 16-15,0 0 65 16,0 0-32-16,0 0-31 16,0 4 14-16,0 12-3 15,0-1 2-15,0 6 4 16,0-2-8-16,0 6-5 15,0 2-15-15,0-3 4 16,5 5 10-16,-1-1-6 16,2 0 2-16,-1 0 4 15,-1 2 0-15,0-1-11 0,2-2-3 16,-2-3 5-16,-2-4-6 16,-2-2-6-16,2-7-2 15,0-2 0-15,1-4-2 16,-1-1-17-16,0-2-26 15,0 1-9-15,0-2-34 16,0 4-21-16,-2-1-31 16,0 3-47-16</inkml:trace>
  <inkml:trace contextRef="#ctx0" brushRef="#br1" timeOffset="47671.31">26815 12729 0 0,'0'0'129'0,"0"0"-113"16,0 0 27-16,0 0 62 0,0 0-32 16,0 0-31-16,-3 9-13 15,3 1 28-15,0 4 9 16,0-1-8-16,0 2-4 15,0 2-18-15,5-6-3 0,1 2 4 16,3-4-11 0,3 0 12-16,-2 0-14 15,-1-5 6-15,1 3-6 0,-4-5-1 16,3 0 6 0,2-2-7-16,0 0-6 15,4 0 0-15,4-9 5 0,-2-15-12 16,3-1 1-1,-4 0-10-15,-5 9 3 0,-2-1-3 16,-3 6-12-16,0 3-10 16,-6 1-29-1,0 1-55-15,0 3-95 0,0 3-112 16</inkml:trace>
  <inkml:trace contextRef="#ctx0" brushRef="#br1" timeOffset="48603.63">25796 13646 148 0,'0'0'132'15,"0"0"-111"-15,0 0-14 0,0 0 62 16,0 0 39-16,0 0-17 15,0 0-28-15,0 0-13 16,0 0-16-16,0 0-1 16,0-2-10-16,0-5-21 15,7-2 12-15,-3-8 10 16,7-1-15-16,1-7-4 16,-1-3 0-16,5-1-4 0,-3-8 2 15,3 5-3-15,-1-2 2 16,1 5-2-16,-5 11 0 15,-5 3 1 1,-2 8-1-16,-1 5-1 0,-1-1 0 16,0 3-2-16,-2 0 0 15,0 0-5-15,0 0-25 16,0 0-3-16,0 0-31 16,0 0-16-16,0 0-9 15,0 0-38-15,0 0-10 16,0 0-27-16</inkml:trace>
  <inkml:trace contextRef="#ctx0" brushRef="#br1" timeOffset="48958.84">25807 13374 287 0,'0'0'36'16,"0"0"-14"-16,0 0 91 16,0 0-18-16,0 0-45 0,0 0-21 15,0-6-5 1,0 6 16-16,9 16 29 16,9 3-5-16,3 8-13 15,-2-2-16-15,-3-3-18 0,1-2-6 16,-5-4-6-1,1-3-1-15,-7-4-2 16,1-4 2-16,-2-1-4 0,-3-1 0 16,1-2-2-16,-1 2-18 15,0-3-30-15,0 5-40 16,0-5-53-16,0 0-102 16,0 0-163-16</inkml:trace>
  <inkml:trace contextRef="#ctx0" brushRef="#br1" timeOffset="49481.95">26090 13658 55 0,'0'0'34'0,"0"0"-11"16,0 0 81-16,0 0-15 15,0 0-34-15,0 0-19 16,6-23-6-16,-6 6 14 16,6-1 6-16,-2-2-21 15,3-1-12-15,-1 0-9 16,1-2-8-16,-3 1 1 15,3 2 0-15,0 4 0 0,-1 2-1 16,1 4-1-16,-3 6 1 16,-1-1 0-1,-1 3 0-15,0 0-2 0,1 2 2 16,-3-3 0-16,2 3-1 16,0 0-2-16,0 0 3 15,5 0 0-15,-1 0 3 16,1 5 11-16,0 10 19 15,2 5-18-15,-1 0 6 16,0 5-2-16,0-3 9 16,-1 1-17-16,-1-2-6 15,0-2 0-15,-2 0-5 16,0-3 0-16,-2-5-7 16,0-2-14-16,-2-2-26 0,0-3-10 15,0 4-41-15,0-4-58 16,0-1 5-16</inkml:trace>
  <inkml:trace contextRef="#ctx0" brushRef="#br1" timeOffset="49710.33">26128 13627 224 0,'0'0'61'0,"0"0"-46"15,0 0 100-15,0 0 1 0,0 0-48 16,0 0-24-16,58-21-14 16,-38 19-15-16,3-5-13 15,-2 5-2-15,4-5-9 16,2 6-54-16,0 1-33 16,0-3-103-16,-3 3-70 15</inkml:trace>
  <inkml:trace contextRef="#ctx0" brushRef="#br1" timeOffset="50180.23">26930 13372 337 0,'0'0'45'15,"0"0"-32"-15,0 0 95 0,0 0-16 16,0 0-37-16,0 0-9 16,-24 12 3-16,12 3-11 15,1 3-2-15,1 2 5 16,-4 3 1-16,-1 1-9 16,1 1-10-16,1-3-14 15,1-2-7-15,3-3 0 16,1 2-2-16,1-6-3 15,2 0-15-15,1-4-16 16,2-4-26-16,2-1-16 0,-3-4-7 16,1 0-12-16,2 0-26 15,-4 0-56 1</inkml:trace>
  <inkml:trace contextRef="#ctx0" brushRef="#br1" timeOffset="50450.16">26690 13453 229 0,'0'0'140'0,"0"0"-111"0,0 0 21 16,0 0 71-16,0 0-47 16,0 0-22-16,33 21-11 15,-18-9-10-15,-1-3 11 16,1 0 4-16,1 0-2 0,-3-3-33 15,3 6-5-15,-5 1-1 16,2-1 0 0,1 0-5-16,-3 4-9 0,1-3-43 15,-2-2-18-15,1-4-32 16,3-4-45-16,-3-3-81 16</inkml:trace>
  <inkml:trace contextRef="#ctx0" brushRef="#br1" timeOffset="51482.98">27046 13557 29 0,'0'0'52'0,"0"0"15"0,0 0 43 15,0 0-15-15,0 0-11 16,0 0-6-16,0 21-26 16,4-12-9-16,-2 1-7 15,4 1-9-15,-4-1-6 0,0-1-6 16,0-3-7-16,0-2 0 15,-2-1-4-15,2-1-3 16,-2-2-1 0,0 0 0-16,0 0 2 0,0 0-2 15,0 0-10-15,3 0 2 16,-3 0 5-16,0 0 0 16,0 0-6-16,0-5-19 15,0-5 1-15,0-2 24 16,0-1 0-16,0-1 0 15,0-1 3-15,0 1 7 16,0-1-7-16,0 2-1 16,0-1-1-16,2 1 4 15,6 2 1-15,0 0 3 16,0-1-5-16,3 4 4 0,-1 1 3 16,-2 0-1-16,1 2 0 15,0 4-1-15,0-2-3 16,0 3 5-16,-3 0-4 15,3 0 1-15,-4 0-1 16,0 0-2-16,-3 4-1 16,-2 1-1-16,0 7-11 15,0-3 11-15,0 1 4 16,-2 4 0-16,-5 0 2 16,-2-4 3-16,4-1-9 0,3-2-4 15,0-5 4 1,2-2-1-16,0 0 0 15,0 0-5-15,0 3-6 0,0-3 9 16,0 0 3-16,4 2 3 16,10 0 2-16,-3 3 0 15,2-1 3-15,1 1 5 16,-1-2-10-16,1 2 3 16,-4-1-4-16,-1 3 6 15,1 0-1-15,-6-1-5 16,-2 1 5-16,-2 0 5 15,0-3-11-15,0 3 12 16,0 0 0-16,0 0 7 16,-2-1-5-16,-10 1-11 15,1-1 1-15,-1 4-2 16,-5-4 1-16,5 0-3 16,-2-1 9-16,1-1 5 0,1 1 2 15,1-3 5-15,5 0 1 16,-3 1 6-1,4-1-9-15,0 0-3 0,3-2 5 16,2 0-3-16,0 3-13 16,-2-3 3-16,2 0-6 15,0 2-1-15,0-2-1 16,0 0-1-16,0 0-2 16,0 0-11-16,0 0-23 0,0 0-36 15,0 0-56-15,0 0-37 16,0 0-179-16</inkml:trace>
  <inkml:trace contextRef="#ctx0" brushRef="#br1" timeOffset="55248.55">28097 7021 175 0,'0'0'138'16,"0"0"-128"-16,0 0-6 0,0 0 50 15,0 0 19-15,0 0-15 16,0 0-32-16,0 0-16 16,0 0-2-16,0 0 8 15,0 0 7-15,0 0 9 16,0 0-25-16,-2 2-7 15,0 8 0-15,0 4 8 16,2 7 8-16,0 3-4 16,0 0-9-16,0 1 5 15,0-1 4-15,0 3 2 16,0 0 1-16,0-1-4 16,0 1-3-16,0 3 0 15,0 1 10-15,4 0-7 16,-2 0-5-16,0 0-4 0,6 3 3 15,-4-1 2-15,1 0 1 16,1 0-2 0,-4-2 6-16,3 0-7 0,-3 2 8 15,1-2-3-15,-1-3-2 16,0-1-3-16,0 0 3 16,-2 2-4-16,2 4-1 15,1 0-3-15,1 3 4 16,-2 2-4-16,2-1 10 15,1 1-7-15,-3-2-1 16,1 0 2-16,-1-2 3 16,-2-3-1-16,2-3-4 15,0 1-1-15,1-2 0 16,-1 0 7-16,2-1-7 16,0-1 0-16,1 5 0 0,-1 3 3 15,-1 2-3-15,-1 3 4 16,3 2 0-16,-3 3-2 15,0-1 4-15,-2-1-3 16,2-1-2-16,0-7-2 16,0-4 1-16,1-1 2 15,-1 0 0-15,0-2 0 16,0 1-2-16,0 0 6 16,-2-1-2-16,3 3 0 15,0 2-3-15,-3 1 4 0,2-1-6 16,0-2 5-16,0 2-4 15,0-2 0-15,-2-2 2 16,2-1-2-16,-2-1 5 16,0-1-1-16,2 3 0 15,-2-1-4-15,0 7 8 16,3 0 2-16,-3-2-2 16,0-2-5-16,0 2 2 15,0 0-1-15,0 3-2 16,2-6 0-16,-2 3 3 15,2-5-3-15,0 0 1 16,-2 2 2-16,0 2-2 16,0-1-1-16,0 2 1 15,0 0 1-15,2-2-4 16,-2 3 1-16,0-4 0 0,0-1-1 16,0-2-1-16,0 2 0 15,0-1 0-15,0 2 1 16,0 5 1-16,0-7-2 15,0 0 1-15,0-1-1 16,0-3 0-16,0 5 0 16,0 0 1-16,0 2 2 15,0-1 7-15,0 4 5 16,0-4-13-16,0 7-1 16,0-4 0-16,0 2 0 15,0-2-1-15,0 2 2 16,0 0 1-16,0-5 8 0,0 0-11 15,0-1 1-15,0 2 0 16,0 1-1-16,0 1 0 16,0 2 0-16,0 2 11 15,0-1-9-15,0 0-2 16,0 0 0-16,0 1 1 16,0 3-1-16,0-5 1 15,0 2 1-15,-2-3 1 16,0-3-5-16,0 4 2 15,0 3 0-15,2 0 1 16,0-3 0-16,0-2 6 0,0 0-5 16,0 4 0-1,0 1-2-15,0 2 0 16,-3-2 5-16,1 0 0 16,2 0-4-16,-4-3 5 0,4 0-2 15,-2-2 11-15,0-3-13 16,2-2 3-16,0 5-2 15,0 0 0-15,0 2 5 16,0 1-3-16,0-3-3 16,0 6 1-16,0-3-2 15,0 2 6-15,0-1-3 16,0-1-3-16,0 0-1 16,0 1 2-16,0-1 5 15,0-5-3-15,0 2-2 0,0 4 0 16,0 1 0-16,0 4 12 15,0-2-3-15,0-2-7 16,0 2-3-16,0-5-1 16,2 0 2-16,-2 3-1 15,2-2 0-15,0 2 0 16,0-1-1-16,0-4 0 16,-2-2 3-16,3-2-1 15,-3 2 1-15,0-3-1 16,2 3-2-16,-2-2 5 15,0 2 8-15,0-2-13 16,0 5 3-16,2 6-1 16,-2 2-2-16,0 1 6 0,0-2 0 15,2-4-3 1,-2-1-2-16,0-3 1 0,0-1 3 16,0-5 5-1,0 0-8-15,0-3 4 0,0 5-3 16,0 0-1-16,0-3 3 15,0-1 11-15,0-6-9 16,0 1-6-16,0-5 0 16,0-6 1-16,0-1-2 15,0-6 0-15,0 0 0 16,0 0-17-16,0 0-16 16,0 0-14-16,0 0-19 15,0-4-28-15,0-16-43 16,0-4-132-16,0 4 15 0,0 4-141 15</inkml:trace>
  <inkml:trace contextRef="#ctx0" brushRef="#br1" timeOffset="56023.74">27928 12524 283 0,'0'0'112'0,"0"0"-104"15,0 0 41-15,0 0 71 16,0 0-62-16,0 0-24 16,0-8-3-16,0 8-7 0,0 0 2 15,5 0 1-15,8-1-3 16,3-2-1-16,2 1 4 16,-3-2-10-16,3 4-8 15,0-2-6-15,-2 2 0 16,1 0 1-16,-3 0 2 15,1 0-2-15,1 0 14 16,-1 0-8-16,1 0 5 16,-1 0-2-16,1 2-3 15,-3-1-4-15,-1-1 3 16,-1 0-3-16,-2 0-2 16,-3 0 0-16,-1 0-1 15,0 0-3-15,-3 0-10 16,0 0-16-16,2 0-7 15,-2 0-11-15,5 0-28 16,-3 0-27-16,4 0-95 0,-4 0-95 16</inkml:trace>
  <inkml:trace contextRef="#ctx0" brushRef="#br1" timeOffset="59270.36">25097 9792 50 0,'0'0'54'16,"0"0"-7"-16,0 0 8 16,0 0 0-16,0 0-16 15,0 0-24-15,-17 0-2 0,15 0-2 16,0 0-1-16,2 0 5 15,-2 0-3-15,2 0 1 16,0 0 6-16,0 0 2 16,0 0 10-16,0 0-5 15,0 0-3-15,0 0 4 16,0 0 2-16,0 0-11 16,0 0-1-16,0 0 0 0,0 0-2 15,0 0-5-15,0 0-10 16,0 0 2-16,0 0 9 15,0 0-11-15,0 0 1 16,0 0-1-16,0 0 4 16,0 0-2-16,0 0-2 15,0 0 0-15,0 0 0 16,0 0 1-16,0 0 0 16,0 0 4-16,0 0-4 15,0 0-1-15,0 0 5 16,0 0-5-16,0 0-9 15,0 0 3-15,0 0 6 16,0-3 2-16,0 3-2 16,0 0 3-16,0 0-3 15,0 0 4-15,0 0-4 16,0 0 5-16,0 0-4 16,0 0 2-16,0 0-1 0,0 0 4 15,0 0-3-15,0 0 0 16,0 0-3-16,0 0-2 15,0 0 2-15,0 0-1 16,0 0 1-16,0 0 0 16,0 0 0-16,2 0 0 15,2 0 0-15,2-2 1 16,0 2-2-16,1-1 2 16,-1-2 1-16,3 1-2 0,5-2 0 15,1-3 2 1,3-2-2-16,2 0 2 15,2-2-2-15,1 2 0 16,-5 2 0-16,-3 3 0 0,1-1 3 16,-7 1-3-16,-1 4-4 15,-3 0 3-15,-3 0-3 16,3 0 1-16,2 4 3 16,-1 14 6-16,3-3 9 15,0-1-7-15,0-3-3 16,-1-4-4-16,-1-2-1 15,3-5 0-15,-2 0 0 16,3 0 4-16,3 0 3 16,-1 0-6-16,3-7 2 15,-3-2-3-15,-1 4 0 16,-2 1-3-16,-3-1 2 16,2 3 0-16,-2 0 1 15,-1-2-1-15,3 1 2 0,-2 3 0 16,2-2-1-16,0 2 0 15,4-2-1-15,1 2 1 16,1-2 0-16,1 2 0 16,1-2 1-16,1 2-1 15,1 0-1-15,-6 0 1 16,-1 0-1-16,-2 0 1 16,1 0-5-16,-5 0 5 15,-1 0-4-15,-2 0 4 16,-1 0 2-16,-2 0-2 0,2 0 1 15,-2 0 1-15,2 0 0 16,3 0-2 0,1 0 1-16,3 0 1 0,2-5-1 15,-2 3 2-15,0-1-3 16,-2 1-2-16,-3 2 2 16,1 0 2-16,-3 0-2 15,0 0 1-15,-2 0 2 16,0 0 2-16,2 0 10 15,-2-2 1-15,0 2-9 16,0 0 5-16,0 0-3 16,0 0 1-16,0 0-7 15,0 0 2-15,0 0-5 0,0 0 0 16,0 0 0-16,0 0 4 16,0 0-4-16,0 0 2 15,0 0-2-15,0 0-1 16,0 0-25-16,0 0-23 15,0 0-24-15,0 0-31 16,0 0-38-16,-6 2-33 16</inkml:trace>
  <inkml:trace contextRef="#ctx0" brushRef="#br1" timeOffset="66083.85">25049 10124 28 0,'0'0'45'0,"0"0"0"0,0 0 32 15,0 0-9-15,0 0-6 16,0 0-6-16,0 0 15 16,0 0-11-16,0 0-27 15,0 0-12-15,0 0-5 16,0 0-9-16,0 0 0 15,2 0-2-15,2 0-2 16,0 0 6-16,0 0 6 0,3 0-2 16,1 0-10-16,4 0 9 15,-1 0-4 1,0 0 5-16,3 0-11 0,1 0 1 16,1 0 7-16,-1 0 6 15,1 0-5-15,-3 0-8 16,1-2-1-16,-3 2 3 15,-1-3-1-15,4 1-3 16,-1 0 4-16,-1 0-5 16,3-1 3-16,-1 1 2 15,1 0 0-15,1-5 1 16,1 5 0-16,4-2 2 16,-1 0-4-16,0-1-3 0,0 0 0 15,3 3 1-15,-2-3-2 16,4 1 0-1,-3 0 0-15,-2 0 4 16,2 1-2-16,1 1-3 0,2 0 3 16,2-2 0-16,-2-1 0 15,0 0-1-15,0 3-1 16,0 0 0-16,-1-1 0 16,0-1 1-16,1 2 0 15,2-4-1-15,-3 3 1 16,1-1 1-16,-1-1-1 15,3 1-1-15,-1-3 8 16,-1 5 2-16,0-5-6 0,0 3 0 16,-4 0-3-16,4-1 3 15,2 3 3 1,0 2-1-16,-1-2-3 16,3 2-1-16,-3-3 1 0,1 3-1 15,0-2 5-15,-2 2-5 16,0 0 3-16,-1 0 0 15,-2 0-2-15,5 0 4 16,-3 0 2-16,1 0 9 16,2 0-13-16,0 0-5 15,-1 0 4-15,3-5 8 16,-2 1-11-16,-1 2 4 16,1-3-4-16,-2 2 9 15,0 3-9-15,-2 0-1 0,4 0 1 16,0 0 1-1,-2 0 9-15,0 0-10 16,-2 0 0-16,0 0 0 16,2 0 4-16,-3 0-3 0,0 0 17 15,-2 0-16-15,3 0-2 16,-4 0 1-16,4 0 0 16,-1 0 1-16,1 0 2 15,-4 0-5-15,-3 0 0 16,4 0 0-16,-2 0 3 15,0 0 3-15,-3 0-2 16,1 0-4-16,-3 3 0 0,3-1 0 16,-1 1 1-1,2-3-1-15,-7 2 1 0,3 0-2 16,-3-2 2 0,-2 2-1-16,1-2 1 0,1 0-1 15,-4 0 3-15,1 0-2 16,-1 0 0-16,1 0 0 15,-5 0-1-15,3 0-1 16,2 3-2-16,1-1 1 16,1 0 2-16,5 1 0 15,-6 1 2-15,1-2-2 16,-4-2 1-16,0 0 1 16,-3 0-1-16,0 0 1 15,-2 0-1-15,2 0 2 16,0 0-3-16,0 0-2 0,7 0 2 15,5 0-1-15,3 3 3 16,8-3-1-16,-3 1 9 16,3-1 17-16,-5 3-24 15,-7-3-2-15,-2 0 0 16,-6 0 2-16,-5 0-2 16,2 0 1-16,-2 0-1 15,0 0 0-15,2 0-1 16,0 0 2-16,3 0-2 15,0 0 0-15,-1 0 0 16,0 0 0-16,1 0 3 0,-3 0-3 16,2 0-2-1,1 0 1-15,-2 0 2 0,-1 0-2 16,-2 0 2 0,0 0-1-16,0 0 0 15,0 0 0-15,0 0 0 0,0 0 0 16,0 0 2-16,0 0-1 15,0 0-1-15,0 0 0 16,0 0-1-16,0 0 1 16,0 0 1-16,0 0 0 15,0 0 1-15,0 0-1 16,0 0 0-16,0 0 1 16,2 0-2-16,-2 0 2 15,2-3-2-15,0-1 1 16,-2 0-2-16,0-1 2 15,0 1-1-15,2-1 0 0,-2-2 1 16,0 2-1 0,0-2 0-16,0-2-1 0,0-1 2 15,0-1-2-15,0-2 0 16,0-3-1-16,0-2 1 16,0 0 0-16,0-1-4 15,0-2 2-15,0 2 2 16,0-2-1-16,0 1 0 15,0 0 0-15,0 3 2 16,0-4 1-16,0 3-1 16,0 1-1-16,0-1-1 0,-2 0 0 15,2-3 1-15,-2 4-2 16,0-1-3-16,0 0 4 16,2 0 2-16,0 1-5 15,0-1 3-15,0 3-3 16,0 3 4-16,0 3-2 15,0 2 3-15,0 3 3 16,0-1-3-16,0 4 0 16,0-4 0-16,0 1 0 15,0-5 0-15,0-3-1 16,0-1-7-16,0 0-2 16,0 2 5-16,0 4 5 15,0 2 0-15,0 4 1 0,0 1-1 16,0 0 0-16,0 0-1 15,0 0 0-15,0 0 0 16,0 0 0-16,0-5 1 16,0-2-2-16,0 0 0 15,0-2-5-15,0 3 7 16,0-3-5-16,0 3 2 16,0-1 2-16,0 2 0 15,0 2 1-15,0-1 0 16,0 2 1-16,0-3-1 15,0-3-2-15,0-1-7 16,0-3-7-16,0 2-1 16,0 1 8-16,2 2 7 15,-2 4 1-15,0 1 1 0,0 2 0 16,0 0 0-16,0 0 0 16,0 0-2-16,0 0-6 15,0 0 2-15,0 0 6 16,0-2 3-16,0 2 0 15,0-4-2-15,0-1-1 16,0 2-1-16,0-2 1 16,0 2 0-16,0 3 2 15,0 0 1-15,0 0 1 16,0 0 0-16,0 0 1 16,0 0-5-16,0 0-4 0,0 0 2 15,0 0 0-15,0 0 2 16,0 0 0-1,0 0 6-15,0 0-6 0,0 0-3 16,0 0-3-16,0 0 1 16,-2 0 3-16,0 0 0 15,-4 0-4-15,0 0 6 16,-1 0 5-16,-1 0-1 16,-2 0-3-16,1 0-1 15,-1 0 0-15,-2 3-2 16,1-2 1-16,0 3-7 15,-3-3-4-15,1 3-8 16,-3-1-5-16,1-1 13 0,1 2 2 16,1-2-2-16,5 1 8 15,0-1 4-15,4-2 0 16,0 0 2 0,2 0-1-16,-1 0 0 0,1 0-1 15,0 0 1-15,-2 0-2 16,-1 0-3-16,-2 0-5 15,3 0-3-15,-3 0 2 16,3 0-1-16,2 0 10 16,-3 0-1-16,3 0 2 15,0 0-2-15,2 0 4 16,0 0 0-16,0 0-2 16,0 0 0-16,0 0 0 0,0 0-5 15,0 2 3-15,0-2 1 16,0 3-1-16,0 2 2 15,0-1 0-15,0 2 0 16,0 1 3-16,0 2-2 16,0-2-1-16,0 2-1 15,0-3-2-15,0 3 3 16,2 0 0-16,0 3 4 16,3-2-4-16,-3-1 7 15,-2 3-5-15,2-3 0 16,0-1-2-16,0 1 1 15,-2 0 5-15,2 0-4 16,-2-3-1-16,3-1 1 16,-3-1-1-16,0-1 1 0,2 1-2 15,0 1-2-15,0 4 2 16,-2 0 4-16,3-1-3 16,-3 3 2-16,0-1 1 15,0 0-1-15,0-1 1 16,0-2-2-16,0 0-2 15,0 0 5-15,0-3 4 16,0 2-5-16,0 1 1 16,0 0 1-16,0-1-5 15,2-1 4-15,-2 0-4 16,0-3 1-16,0-2 1 16,0 3-2-16,0-3-1 15,0 1 1-15,0-1 3 0,0 3-2 16,3 1 3-16,-1 0 3 15,-2 1 0 1,2 1-3-16,-2 4 0 0,0-2-4 16,0-1 6-16,0-1-5 15,0 2-2-15,0-7 1 16,0 5 2-16,0-2 0 16,0-2 0-16,0 1-3 15,0 1 1-15,0-2 5 16,0 2-6-16,0-2-1 15,0 1 0-15,0-2 2 16,0 4 2-16,0 0-3 16,0 2 1-16,0 4 1 15,2 0 5-15,-2-2-4 0,2 0-2 16,-2-2 2-16,0-1 2 16,0-2-4-16,2 1 0 15,-2-5 3-15,0 2-2 16,3-2-2-16,-3 0 1 15,0 2-1-15,0 1 3 16,0-3-3-16,0 0 0 16,0 0-3-16,0 0 4 15,0 2-1-15,0-2 0 16,0 0 0-16,0 0 0 16,0 0 0-16,0 0 3 15,0 0-3-15,0 0 0 16,0 0 0-16,0 0 3 0,0 0-2 15,0 2 0-15,0-2-1 16,0 0 3-16,0 0-2 16,0 0 1-16,0 0 0 15,0 0-3-15,0 0 2 16,0 0-1-16,0 0 0 16,0 0 0-16,0 0 0 15,0 0 2-15,0 0-1 16,0 0 0-16,0 0 3 15,0 0-3-15,0 0 1 16,0 0 1-16,0 0-3 0,0 0 0 16,0 0 0-1,0 0 0-15,0 0 0 16,0 0-3-16,0 0-6 0,0 0 7 16,0 0-4-16,0 0 6 15,0 0 2-15,-3 0 5 16,-3 3-7-16,2-1 1 15,-4 0-3-15,2-2 2 16,-1 2-5-16,-1-2 4 16,-2 2-5-16,3 1 3 15,-1-2 3-15,1-1-3 16,3 3 1-16,-3-3 2 16,2 2 1-16,1-2-1 15,-2 2 0-15,-1-2 0 16,0 2 0-16,0 1-1 15,1-1-4-15,-1-2 2 0,1 2 2 16,-2-2 1 0,4 0-2-16,-3 2 1 0,1 1 0 15,0-1 1-15,-2 0 0 16,-1 1 2-16,1-1-2 16,1 0 1-16,0 0-2 15,0 1 2-15,1-2-2 16,-1 1 3-16,-2-2-1 15,2 0-1-15,1 3 0 16,-1-3-1-16,1 0 1 16,-1 2 1-16,0 0-1 0,-2-2 0 15,5 2 0-15,-3 1 0 16,0-3 0 0,1 2 0-16,-1 0 0 15,1-2 2-15,-2 0-2 0,2 0 1 16,-3 5-1-16,1-5 0 15,-2 2 0-15,1 0 0 16,1 1 2-16,0-3-1 16,0 0-1-16,1 0 0 15,-1 0 1-15,-2 0-1 16,3 0 0-16,1 0 1 16,0 0-1-16,-1 0 0 15,0 0 0-15,-2 0-2 16,0 2 1-16,-2 0-1 0,0 0 1 15,0-2 1-15,1 3 1 16,0-2-1-16,-1-1-3 16,1 4 2-16,2-4 1 15,1 0 0-15,-1 0 1 16,-2 0 0-16,1 0-1 16,3 0 0-16,-4 1-1 15,4 1 1-15,-1 0 0 16,3 0 1-16,-3-2-1 15,3 0 1-15,-3 0-1 0,2 0 0 16,-1 0 0-16,-1 0 0 16,1 0-1-1,-2 0 1-15,2 0-1 0,-3 0-1 16,3 0 0-16,-4 5 1 16,4 0-1-1,-1-3 2-15,3-2 3 0,0 0-3 16,-4 0 0-16,2 0 0 15,-1 0 0-15,1 0-5 16,-2 0 4-16,0 2 1 16,1-2-2-16,-1 2 1 15,0 1 1-15,4-3-1 16,0 2 2-16,-3-2-2 0,5 0 1 16,-2 0 0-16,-1 0 0 15,3 0 0-15,-3 0-4 16,-2 0 1-16,3 0 2 15,-2 0 0 1,-1 0 0-16,-2 0 0 0,0 0 1 16,0 0 0-16,0 0 0 15,-2 0 0-15,0 0-4 16,2 0 2-16,-2 0 2 16,2 3-1-16,-1-3 0 15,4 0 1-15,0 0 0 16,1 0 0-16,1 1-1 15,-3-1 0-15,2 0 0 16,-1 0-6-16,-3 0 0 0,0 0 3 16,0 0 2-16,-2 0-4 15,0 0 6 1,-1 0 0-16,2 0 0 0,1 0-3 16,-1 0-3-16,4 0 5 15,0 0 2-15,-1 0-1 16,2 0 1-16,0 0 0 15,3 0 0-15,-2 0 2 16,0 0-2-16,-1 0-1 16,-1 0 0-16,-2 0-1 15,0 0-1-15,1 0 2 16,-1 3-4-16,0-2 2 16,2 2-2-16,-3-3 4 0,3 2 0 15,-2 0 4 1,0-2-4-16,-1 2 0 15,0-2 1-15,0 0-1 0,0 0 1 16,0 2-1-16,2 1 0 16,-2-3 0-16,3 2 1 15,-1 0-1-15,-2-2 0 16,2 3 0-16,-1-3 0 16,-1 0 0-16,2 0 1 15,-2 2-1-15,0 1-2 16,1-1 2-16,-2 0 0 15,-1-1 0-15,3 3 0 16,-2-3 0-16,2 1 0 16,1 0 1-16,1-2-1 0,-4 0 1 15,3 3-1-15,1-3 0 16,0 0 0-16,1 2 0 16,-2 1-1-16,0-2 0 15,3-1 2-15,0 0-1 16,2 3 1-16,-1-3 0 15,1 0 0-15,0 0 1 16,-3 0-1-16,0 0 0 16,1 0-1-16,0 2 0 15,-3 1-1-15,-2-3 0 16,0 1 1-16,-4 2-3 16,1-3 3-16,2 0 0 15,-1 3 1-15,-1-1-1 16,3-2 2-16,-4 2-2 0,4 0 2 15,-4-2-2-15,1 0 0 16,-1 3-1-16,2-3 1 16,-2 0 0-16,-3 2 1 15,5-1-1-15,-2 2 0 16,0-2-2-16,1 2 2 16,-1-1 0-16,3-2 2 15,-2 3-2-15,-1-3 0 16,-4 0-1-16,5 2 2 15,-5 0-1-15,5-2 3 16,-2 0-3-16,1 2 0 16,1-2 1-16,1 0 0 15,5 3 3-15,-1-3-3 0,-2 0-1 16,4 0 4-16,-3 0-4 16,1 0 0-16,0 0 1 15,-2 0 2-15,0 0-3 16,1 0 0-16,-2 0-4 15,-1 0 4-15,3 0 0 16,-6 0-2-16,1 0 7 16,-1 2-5-16,-1 0 0 15,-1-2-3-15,-1 5 2 16,0-5 1-16,2 0 1 16,4 2-1-16,-2-2 0 15,2 2 0-15,-1 1 1 16,3-2-1-16,-1 2 0 0,0-3 2 15,-1 0-2-15,-2 2 0 16,-1 0 0-16,-4 0 0 16,-1 0-2-16,-2 1 1 15,2 1 1-15,-1-2-1 16,-3 3 1-16,0-3-3 16,2 3 3-16,3-3 0 15,3 0 0-15,1 1 0 16,3-3 1-16,-3 1-1 15,3 2 0-15,3-1-1 16,-2 0 0-16,1 0 1 16,3 0 0-16,-3 1 0 0,2-3 0 15,2 2 0-15,-1-2 0 16,4 0 2-16,0 0-1 16,-3 0 1-16,3 0-1 15,-2 0 1-15,-1 0-2 16,2 0 0-16,1 0 2 15,0 0-2-15,0 0 0 16,2 0 0-16,0 0 0 16,0 0-8-16,0 0-22 15,0 0-58-15,0 0-92 16,6 0-60-16,8 0-114 16</inkml:trace>
  <inkml:trace contextRef="#ctx0" brushRef="#br1" timeOffset="68311.69">25722 9737 4 0,'0'0'47'0,"0"0"-12"15,0 0-4 1,0 0 3-16,0 0-10 0,0 0-12 16,0 0 0-16,7 0-1 15,-4 0 12-15,1 0 5 16,3 0-2-16,4 0 7 16,2-5-4-16,-2 0-13 15,5-1-4-15,-5-1-8 16,2-2 4-16,3 0 5 15,-1 0 6-15,3 0 1 16,1 0-11-16,-2-1 7 0,-1 0 3 16,-1 4-12-16,-1-3-4 15,-3 5-2-15,-3 2-1 16,-1-1 2-16,-2 3-2 16,-3 0-2-16,-2 0 2 15,3 0 0-15,-1 0 0 16,0 0 5-16,0 0-1 15,2 0-1-15,-2 0 3 16,3 0 1-16,1 5 3 16,0-1 0-16,-2 0-4 15,2 1-2-15,-1 1 0 16,3-3 1-16,0-1-2 16,-2 0 6-16,1-2-5 15,-1 0 3-15,4 0 5 16,1 0-8-16,1 0 1 15,5-7 4-15,-2-2-6 16,1 1-1-16,-3-1 0 0,5-1-2 16,-5 4 1-16,1 2 0 15,-3-1-1-15,-3 2 6 16,2 1-3-16,-4 2 2 16,1-2-4-16,-3 2-1 15,4 0 0-15,-2 0-1 16,0 0 1-16,-1 0-1 15,-1 0 1-15,0 0-1 16,2 0 1-16,-2 0 0 16,3 0 1-16,-1 4-1 0,0 1 4 15,4-5-2-15,-1 3 0 16,4-3 3-16,1 0 4 16,3 0-1-16,1 0-2 15,5-5 0-15,-4-8-6 16,4 1 2-16,-3 1-2 15,-1 4 1-15,-5 3-1 16,-3 0 0-16,-2 2 0 16,-7 2 0-16,1 0 0 15,-3 0 0-15,0 0 0 16,0 0-2-16,4 0-3 16,1 0 5-16,-1 0 2 15,2 2 0-15,1 5-2 16,0-1 0-16,2-2 2 15,-3 1-1-15,3-3 4 0,1-2-2 16,0 0-1-16,4 0 10 16,1 0-10-16,4 0 0 15,-2-7-1-15,3-2-1 16,-7 5 0-16,1 0 2 16,-5 4-2-16,-5 0 0 15,-2 0-1-15,0 0 0 16,1 0-4-16,-1 0 0 15,5 0 5-15,-2 0 0 16,1 0 3-16,1 0-2 16,2 0 0-16,0 0 0 15,-1 0 4-15,6 0-4 0,-3 0 1 16,4 0 4-16,6 0-6 16,-3 0 0-16,3-7 4 15,0-2-3-15,-5 0 0 16,-3 6-2-16,-5-2 2 15,-3 5-2-15,-3 0 1 16,-2 0-3-16,0 0-1 16,0 0-4-16,0 0 8 15,5 6 3-15,0 0 10 16,-1 3-10-16,2-4 0 16,1 0-3-16,0-5 1 15,0 0 1-15,3 0 4 0,1 0-6 16,3 0 7-16,3 0-5 15,2 0 3-15,1 0-4 16,-3 0 0-16,4-5 6 16,-3 0-5-1,-1 3 0-15,1 0 1 0,0 0 20 16,-6-1-20-16,-2-1-3 16,-1 2 0-16,-3 1 3 15,0 1 2-15,-4 0-3 16,0 0-1-16,-2 0 0 15,0 0-1-15,4 0 2 16,1 0-2-16,-3 0 0 16,2 0 0-16,-2 0 1 0,0 0-1 15,2 0 0-15,-2 0 0 16,0 0 1-16,0 0-1 16,2 0 0-16,-2 0 0 15,3 0 0-15,-1 0 0 16,-2 0-1-16,6 0 1 15,-4 0 0-15,0 0-1 16,-1 0-6-16,-3 0-3 16,0 0-13-16,0 0-29 15,0 0-21-15,0 0-26 16,0 0-127-16</inkml:trace>
  <inkml:trace contextRef="#ctx0" brushRef="#br1" timeOffset="73232.25">25569 7789 74 0,'0'0'68'0,"0"0"-61"16,0 0 20-16,0 0 51 16,0 0-15-16,0 0-34 15,0 0-9-15,-3 2 3 16,3-2 9-16,0 0 13 16,0 0-5-16,0 0-7 15,0 0-9-15,0 0 1 16,0 0-4-16,0 0 4 15,5 0 5-15,4 3-8 16,4-3-6-16,3 0 6 0,4 2 0 16,0 0 0-1,3-2-9-15,-2 2-2 0,6-2-1 16,-2 0-4-16,2 0 0 16,0 0-1-16,-1 0 7 15,0 0 5-15,1 0-2 16,-2 0-8-16,-2 0 0 15,-1 0-5-15,0 0 1 16,0 0 4-16,3 0-2 16,-4 0-1-16,4-2 3 15,0-2-1-15,-3-1 1 16,1 0-6-16,-1 3 0 16,2 0 1-16,1-3 0 0,0 3 1 15,2-2 0-15,-2 2-3 16,4 0 5-16,0-3-4 15,-2 1 2-15,0-3-3 16,2 2 3-16,-2-1 2 16,0 1 0-16,0 1-4 15,-1 2 4-15,-2 0-3 16,1 0 1-16,-4 2-2 16,-2 0 5-16,3 0 2 15,-1 0 5-15,0-5 4 16,6 0-9-16,0 1-3 15,2-3-1-15,2 3 0 16,1 0-2-16,-3-1-1 16,0 1-1-16,-5 2 1 15,-1-1 0-15,-4 3-1 16,2 0 0-16,-2 0 0 0,4 0 4 16,1 0-2-16,1 0-2 15,0 0 1-15,-4-2 0 16,4 2 0-16,-2 0-1 15,1 0 2-15,0 0 8 16,-1-2-9-16,-1 2 2 16,1 0 0-16,-4-3-1 15,4 3 1-15,-5 0-1 16,1 0-1-16,2 0 0 0,1 0-2 16,-2-3 0-1,0 3 1-15,3 0 0 16,0 0 1-16,4 0-1 0,0 0 1 15,2 0 0-15,-4 0-2 16,2 0 2 0,-6 0-2-16,2 0 0 0,-5 0 0 15,1 0 2-15,0 0 1 16,-4 0-2-16,-1 0 0 16,-3 0 0-16,-2 0 0 15,0 0 0-15,-1 0 0 16,1 0 0-16,5 0 2 15,1 0 2-15,3 0 7 16,1 0 5-16,0 0-15 16,1 0 5-16,3 0-3 0,-2 0 12 15,0 0-5-15,-3 0-8 16,1 0 3 0,0 0-1-16,-2 0 8 0,-1 0-8 15,-1 0-2-15,3 0 3 16,1 0 3-16,-2 0-1 15,1 0-1-15,-3 0 10 16,-3 0-3-16,-3 0-10 16,-7 0-3-16,-2 0 0 15,0 0 0-15,0 0-3 16,0 0-27-16,0 0-42 16,-5 3-98-16,-19 2-96 15,-10 0-291-15</inkml:trace>
  <inkml:trace contextRef="#ctx0" brushRef="#br1" timeOffset="77105.73">25585 7772 60 0,'0'0'38'0,"0"0"17"16,0 0 10-16,0 0-6 15,0 0-13-15,0 0-11 16,0 0-3-16,0 0 2 16,0 0 2-16,0 0-2 15,0 0-2-15,0 0 1 0,0 0-2 16,0 0-1-1,0 0 6-15,0 0-3 16,0 0-5-16,0 0-4 16,0 0-10-16,0 0-9 0,0-7-1 15,0-2 0-15,0 0-3 16,0-3 3-16,0-3-2 16,0-1-2-16,0-1 0 15,0-4 1-15,0 4-1 16,0-6 0-16,0 2 0 15,0-5 0-15,0 6 0 16,0-2-7-16,-2 2 7 16,-3 0 0-16,2 0 0 0,-1 3 0 15,2-2 0-15,-1 1 0 16,1 1 0 0,0 1 2-16,0 1-2 0,2 1 1 15,-2 0 0-15,2 1 1 16,0 0-4-16,0-1-2 15,0 4 4-15,0-4-1 16,0 3-2-16,0-2 2 16,0-1-5-16,0 3 6 15,0-2-4-15,0-3 4 16,0 3-2-16,0 0 0 16,0 1 2-16,0 1 0 15,0 3 0-15,0 1-2 16,0 2 2-16,0 3 1 0,0 0-1 15,0-1 0-15,0 3 3 16,0-2-3-16,0 0 0 16,0-3 0-16,0 1-2 15,0 0 1-15,2 0 0 16,-2-1 1-16,0 5 0 16,0 0 0-16,0 0 1 15,2 0-1-15,-2 0 0 16,0 0 1-16,0 0-1 15,0 0 2-15,0 0-2 16,0-2 2-16,0 2-2 16,0-2 2-16,0-1-1 15,0 1-2-15,0 0-5 0,0-1 5 16,2-2-1-16,-2 4 2 16,2-2-1-16,1-2 1 15,-3 4 0-15,0 1 0 16,0 0 0-16,0 0-1 15,0 0 1-15,0 0 0 16,0 0 0-16,0 0 0 16,0 0-3-16,0 0 1 15,0 0 1-15,0 0 1 16,0 0 0-16,0 0-3 16,0 0-7-16,0 0 5 15,0 0-5-15,0 0 10 16,0 0-1-16,0 0 1 15,2 0-3-15,0 0-2 0,3 0 5 16,2 0 1-16,3 0 5 16,7 0 0-16,-2-3 1 15,5 2 0-15,-1-1-5 16,0-3 8-16,1 3-10 16,-3-3 5-16,-3 2-5 15,-1 2 0-15,-4-2 1 16,-2 3 0-16,-5 0-1 15,1 0-3-15,-1 0 3 16,0 0 0-16,4 0 0 0,-1-2 1 16,1 2-1-1,4-3 2-15,-2 2-1 16,1-2 0-16,-2 1-1 16,0 2 0-16,-5-3 2 0,-2 3-4 15,0 0 4-15,0 0-4 16,0 0 2-16,0 0 0 15,0 0 2-15,0 0-1 16,0 0 0-16,0 0 3 16,0 0 0-16,0 0-4 15,0 0-9-15,0 0 0 16,0 0 7-16,0 0 2 16,0 0 4-16,0 9 0 15,0-1-1-15,0 1-3 0,0 1 1 16,0 3 3-1,0 4 1-15,0-2-4 16,0 3 4-16,0 2-2 0,0-2-2 16,0 2 2-16,0-2-2 15,0-3 1-15,0 1-1 16,0 0 3-16,0-4-4 16,0 4 0-16,0-2 2 15,2-1 1-15,0 0-3 16,-2-1 3-16,0-2-2 15,3-1 1-15,-1 0-2 16,-2-1 3-16,0-3 1 16,0 3-3-16,0-2 2 0,0 6-1 15,0-3-1 1,0 1 9-16,0 4-5 0,0-3 0 16,0-2 0-1,0 0-5-15,0-5 0 16,2 1 0-16,-2-3 0 0,0-2 2 15,0 2-2-15,0 1 3 16,0-1-2-16,0 0 1 16,0 0 0-16,0 1-1 15,0-1 2-15,0 0-3 16,0-2 0-16,0 0 0 16,4 0 0-16,-2 0-13 15,-2 0 9-15,4 0 2 16,-2 0 2-16,-2 0 4 0,2 0-3 15,0 0 0-15,0 0 1 16,2 0 1 0,3 0 0-16,-3 0-2 0,4 0 0 15,-2 0-1-15,1 0 1 16,1 0-1-16,2 0 1 16,1 0 0-16,-1 0 2 15,2-2-2-15,-1 0 0 16,-2-1-1-16,-3 1 1 15,2 2 0-15,-2 0-1 16,-2 0 0-16,3 0 1 16,-1-2-1-16,4 2 0 15,-1-2 0-15,1 2 1 0,2-3 1 16,1 3-1-16,1-2 0 16,-3 2 1-16,2-2-2 15,-2-1 0-15,0 3 0 16,1 0 0-16,-1 0 0 15,2 0 0-15,3 0 1 16,-1-2 0-16,1 0-1 16,1 2 4-16,-1-2 0 15,3 0-3-15,-4-1-1 16,3 3 1-16,-3-1 1 16,1 1-2-16,-1 0 0 15,1 0 0-15,-1 0 0 0,4-3 2 16,-6 3 0-16,5-2 0 15,-3 0 3-15,1-3-2 16,1 1-3-16,-1 1 1 16,2 1 0-16,-2 0-1 15,-1 0 5-15,1-1-1 16,-1 3-1-16,3-2-1 16,0-2 2-16,2 1 2 15,0 0-4-15,3-2 3 16,-6 1-2-16,1-1 7 15,-1 3-1-15,2-1-2 16,-4 3-2-16,3 0 1 0,-2-2 0 16,-1 2 2-16,3 0-3 15,-2-2 4-15,4 2-5 16,-1-2 1-16,2 2-2 16,-1-3 2-16,2 1-4 15,0-2 2-15,-1 1 4 16,-2 2 0-16,-3-3-7 15,-1 4 1-15,-3 0-1 16,-1 0 2-16,1 0-1 16,-4 0-1-16,1 0 0 15,-1 0 2-15,2 0-2 16,1 0 1-16,3 0 2 16,1 0-2-16,1 0 1 15,1 0-2-15,6 0 0 0,-4-1 2 16,2-1-2-16,-1 0 1 15,-5 2-2-15,1 0 1 16,-1-2 0 0,-1 2-1-16,1 0 2 0,-1 0-1 15,3 0 0-15,0 0 0 16,-2 0 0-16,3 0 1 16,-1 0-1-16,1 0 1 15,3 0 1-15,-2 0-2 16,4 0 0-16,-3 0 1 15,0 0-1-15,0 0 0 16,-5 0 0-16,3 0-1 16,1 0 1-16,-2 0 0 15,-1 0 1-15,1 0-1 0,-1 0 0 16,-1 0 0 0,1 0 6-16,-1 0-5 0,-1 0-1 15,2 0 0-15,0 0 2 16,-3 0 10-16,3 0-12 15,-3 0 2-15,-2 0 0 16,2 0-2-16,-2 2 1 16,5 0-1-16,-1 0 3 15,3-2-3-15,3 1 5 16,-2-1-5-16,2 0 10 16,-4 4 3-16,-3-4-12 0,-3 0-1 15,-5 0 1 1,2 0 5-16,-6 1-5 0,0-1 0 15,2 0 1 1,-2 0-1-16,1 0 3 0,3 0-3 16,-2 0-1-16,4 0 6 15,-4 0-3-15,0 0-2 16,-1 0-1-16,-1 3 0 16,-2-3 0-16,0 1-32 15,0 4-88-15,0 2-116 16,-11 2-271-16</inkml:trace>
  <inkml:trace contextRef="#ctx0" brushRef="#br1" timeOffset="81495.03">26306 11257 307 0,'0'0'51'0,"0"0"-46"16,0 0 84-16,0 0 20 15,0 0-60-15,0 0-22 16,0 0-6-16,0-3 8 16,0 3 13-16,0 0 6 15,0 0-5-15,0 0-8 16,0 0-1-16,0 0 1 15,0 0-10-15,0 0-17 16,0 0-8-16,0 0 1 16,0 0-1-16,0 0-1 15,0 0-7-15,0 0 1 0,0 2 7 16,0 9 8-16,0 2-4 16,0 3 1-16,0 2-1 15,0-2 0-15,4-1-2 16,-1 0 0-16,-1-1 1 15,1-3 2-15,-1-2-1 16,0 0 3-16,-2-4-5 16,2-3-1-16,-2-1 0 15,0 2 2-15,0-3-2 16,0 0 3-16,0 0-4 0,0 0-6 16,0 0-15-16,0 0-25 15,0 0-30 1,0 0-31-16,0 0-38 15,3 0-120-15</inkml:trace>
  <inkml:trace contextRef="#ctx0" brushRef="#br1" timeOffset="83374.82">25756 8112 137 0,'0'0'151'0,"0"0"-147"0,0 0 28 15,0 0 52-15,0 0-12 16,0 0-31-16,-7 0-9 15,7 0-8-15,0 0 13 16,0 0 13-16,0 0-5 16,0 0-5-16,0 0-11 15,0 0 2-15,0 0-16 16,0 0-1-16,0 0-8 16,0 0 4-16,0 0 0 15,0 0-1-15,0 0 1 0,0 0 3 16,0 0-2-1,0 0-2-15,0 0-4 16,0 0 0-16,0 0-1 0,0 0-4 16,0 0-2-16,0 0 2 15,7 18 8-15,9 2 4 16,-1 4 3-16,1 1-7 16,1 0 17-16,-3-4-7 15,-1 0-6-15,-1-4 0 16,-4-3-8-16,1-2 11 15,-5-8-4-15,4-3 1 16,-6-1-11-16,-2 0 2 16,0 0 2-16,0 0-3 15,0 0 1-15,0 0-1 0,0 0-1 16,0 0 1 0,0 0-2-16,0 0-15 0,0 0-16 15,0 0-25 1,0 0-31-16,0 0-60 0,0 0-47 15,0 0-183-15</inkml:trace>
  <inkml:trace contextRef="#ctx0" brushRef="#br1" timeOffset="83883.57">26007 8056 101 0,'0'0'41'16,"0"0"-22"-16,0 0 70 16,0 0 10-1,0 0-16-15,0 0-21 0,0-4-4 16,0 4-27-16,0 0-11 15,0 0 12-15,0 0-12 16,0 0-10-16,-2 6 24 16,-4 8-3-16,-1-1-5 15,1 8-4-15,-4 0 5 16,1 4-1-16,-1 4 5 0,1 2-4 16,-3 0-6-1,4 2-1-15,-3 0 7 0,1-7-13 16,6 1-10-16,-3-5 4 15,3-4 1-15,0-2 3 16,-1-6-3 0,2 1-5-16,3-6 6 0,0-1-3 15,0-4-7-15,0 3 3 16,0-3-1-16,0 2-1 16,0-2-2-16,0 0 1 15,0 0-2-15,0 0-16 16,0 0-30-16,0 0-52 15,0 0-52-15,0 0-49 16,3 0-116-16</inkml:trace>
  <inkml:trace contextRef="#ctx0" brushRef="#br1" timeOffset="84645.17">26079 8536 101 0,'0'0'119'0,"0"0"-75"0,0 0 22 16,0 0 44-16,0 0-18 15,0 0-36-15,0 0-7 16,0-10-7-16,0-3-20 16,0 0 7-16,0-3-17 15,0-4-7-15,0-2 1 16,0 0-4-16,0-3-1 0,5-2 1 15,-1 3-2 1,2-1 0-16,2 0 2 16,-2 5-2-16,1 0 0 15,-1 7 0-15,-1 1 0 0,-1 2 1 16,1 5 0-16,-3-1-1 16,0 3 1-16,-2 1-1 15,3 2 0-15,-3 0 0 16,0 0 1-16,0 0 2 15,0 0-3-15,0 0 4 16,0 0 1-16,0 0-5 16,0 0-1-16,0 0-1 15,2 14 2-15,0 1 19 16,2 3 3-16,1 1-6 0,-3-3-4 16,0 3 5-16,3-2-14 15,-1-1-1-15,1 0-1 16,1 1 0-16,-4-2 5 15,3 4-1-15,-3-5-4 16,0-2 3-16,0 0-2 16,1-6 2-16,-3 1-2 15,2-2-1-15,-2 2-1 16,0-6-1-16,3 6-6 16,-3-3-17-16,0 3-19 15,0-2-23-15,2 4 0 16,0-5-7-16,-2 5-16 15,0-5-27-15,0 1-15 16,0-3-64-16</inkml:trace>
  <inkml:trace contextRef="#ctx0" brushRef="#br1" timeOffset="84951.14">26077 8435 88 0,'0'0'109'15,"0"0"-30"-15,0 0 30 16,0 0 7-16,0 0-51 16,0 0-10-16,0-7-5 0,0 7-14 15,0 0-4-15,0-1 2 16,0-2-9-1,2 1-14-15,9 0-7 0,-2-3-3 16,5 3 2-16,-1 0-3 16,0-3-15-16,3 5-43 15,-3 0-40-15,3 0-35 16,-5 0-81-16,-4 0-85 16</inkml:trace>
  <inkml:trace contextRef="#ctx0" brushRef="#br1" timeOffset="85654.8">26315 8464 195 0,'0'0'93'0,"0"0"-35"0,0 0 49 16,0 0-11-16,0 0-43 15,0 0-4-15,34-18-15 16,-25 11-10-16,-3 7-4 15,1-2-11-15,-1 2-2 16,-1 0-4-16,0 0-3 16,-1 0-2-16,-2 14-6 15,0-1 6-15,1 5 0 16,-3 0 2-16,0-3 4 16,0 3-4-16,0-3 0 15,-5 1 14-15,-1 1-13 16,-4-5-1-16,-1 1 8 15,3 2-8-15,-4-8 4 16,5 2 0-16,3-4-2 16,0-2-2-16,4-3 0 15,0 2 1-15,0-2 6 16,0 0-3-16,0 0 0 0,0 0-2 16,0 0-2-1,0 0 0-15,0 0 0 0,6 0 5 16,3 0 14-16,3 2-1 15,-2 1 3-15,4-3 5 16,2 0 2-16,0 0-9 16,1 0-1-16,-1 0 7 15,1 0-7-15,-3 0-9 16,-3 0 1-16,-2 0-8 16,-4 0 0-16,-3 0 2 0,-2 0-4 15,2 0 2-15,-2 0-1 16,0 0-1-1,0 0 2-15,0 0-2 0,0 0-24 16,0 0-50-16,0 0-112 16,0 0-332-16</inkml:trace>
  <inkml:trace contextRef="#ctx0" brushRef="#br1" timeOffset="88662.09">26817 8010 250 0,'0'0'20'15,"0"0"-2"-15,0 0 57 16,0 0 11-16,0 0-40 16,0 0-20-16,0 0 15 15,-5-49 0-15,5 49-2 16,0 0-7-16,0 0 2 15,-2 0 5-15,2 0-7 16,0 0 7-16,-3 0-10 16,3 0-5-16,0 0-14 0,0 0-3 15,0 0-6-15,0 0-1 16,0 10 0-16,0 9 8 16,0-3-3-16,8 3 17 15,2-3-7-15,3-1 0 16,-1-1-7-16,-1-1 5 15,-2-4-4-15,2 0-1 16,-2-2-6-16,-5 0 5 16,4-3-4-16,-6-2 7 15,2 2-7-15,-2-2-2 0,0 1 10 16,-2-3-7-16,0 0-2 16,3 0 3-16,-3 0-3 15,0 0-2-15,0 0-2 16,0 2-25-16,0 0-34 15,0 0-27 1,4 3-26-16,0-3 3 0,1 1-92 16,0-3-63-16</inkml:trace>
  <inkml:trace contextRef="#ctx0" brushRef="#br1" timeOffset="89126.86">27012 7909 238 0,'0'0'44'0,"0"0"-37"15,0 0 37-15,0 0 12 16,0 0 0-16,0 0 15 15,0 0-12-15,0 8-10 16,-2-2 13-16,-2 2-3 16,2 3-24-16,-2 6-9 15,-1 2 2-15,0 5-8 16,-2 2-6-16,5 2 9 16,-2 1-9-16,0-2-2 15,-1 0 6-15,1-1-6 0,-1-1 0 16,0-1 13-16,-1-2-7 15,4-4-7-15,-2-1 0 16,-1-7-9-16,5-3 0 16,-2-3-1-16,2-2 5 15,-2-2-6-15,2 3-2 16,-3-3 2-16,1 3-6 16,-1 1-2-16,-1-2-10 15,2 6-40-15,0-3-24 16,2-1-42-16,0 1-65 15,0-5-159-15</inkml:trace>
  <inkml:trace contextRef="#ctx0" brushRef="#br1" timeOffset="90204.58">27046 8302 199 0,'0'0'37'16,"0"0"4"-16,0 0 46 16,0 0-9-16,0 0-32 15,0 0-12-15,2 73-2 16,0-59-9-16,0-4-3 0,0-1 3 15,-2 3-4 1,0-4-5-16,4 1 19 0,-4 0-20 16,0-4-12-16,2-3 5 15,-2-2-4-15,2 2 0 16,0 1-2-16,-2-3 0 16,0 2-3-16,0-2 2 15,0 0 1-15,0 0-5 16,0 0-6-16,0 0 11 15,0 0 0-15,0-2 0 16,0-12-17-16,0 0-3 0,0-3 10 16,0-3 9-1,0 0-14-15,0-3 5 0,0 3 9 16,0 0 1-16,0 0-5 16,2 4 5-16,3 3-4 15,-3 0 4-15,2 1 0 16,-2 5 3-16,2-3 0 15,4 3-3-15,-4 0 0 16,3 3 3-16,-3-1 2 16,5 1-2-16,-2 2 1 15,0-2 3-15,1-1-1 16,-1 3-5-16,-2 2 7 16,1 0-1-16,1 0 0 15,-5 0-7-15,2 0 5 0,-1 0-5 16,-1 0 0-16,-2 0-2 15,0 7-2-15,0 3-3 16,0 4-6-16,0 0 13 16,0-2 5-16,-7 6-2 15,-4-3-3-15,2-5-24 16,5-4 11-16,-3-1 10 16,5-3 1-16,2 0 4 15,-2-2-3-15,2 0 4 16,0 0-6-16,0 3-1 15,0 0-14-15,0 1 18 16,2 1 2-16,4-1 1 16,4 0 4-16,1-2 3 15,0 2 5-15,2-2 1 0,-2-2 1 16,0 3-5 0,-1 2-8-16,-4 2 4 0,-4-3-2 15,0 1-6-15,1-1 1 16,-1 0 4-16,-2 3-4 15,0 2 6-15,0 2-2 16,0 0 5-16,0-2-5 16,0 7-1-16,-2-3 9 15,-9 0 10-15,1 3-7 16,-1-5-13-16,1 0 1 16,0-4-3-16,4-3 2 15,-1 1-3-15,3-3 3 16,-1-2-2-16,1 0 0 0,2 0-1 15,-5 0-1-15,4 0-3 16,-1 0 2-16,2 0-9 16,0 0-3-16,2 0-18 15,0 0-13-15,0 2-9 16,0-2-4-16,0 0-61 16,0 0-34-16,0 0-118 15</inkml:trace>
  <inkml:trace contextRef="#ctx0" brushRef="#br1" timeOffset="90912.01">27351 8359 172 0,'0'0'50'0,"0"0"15"0,0 0 65 15,0 0-35-15,0 0-33 16,0 0-6-16,18-13-12 15,-13 13-10-15,-5 0-5 16,0 0-4-16,2 0-11 16,0 0-13-16,2 0 2 15,1 3 3-15,-1 5-3 16,-2 5-1-16,-2 1-2 16,0 1-10-16,0 1 10 15,0 2 2-15,0-3 1 16,-6 1 9-16,-3-1-10 15,3-1 4-15,-1-3-2 0,0 2-1 16,0-6 0-16,3-5 0 16,2 3 0-16,0-5 0 15,2 0-2-15,0 2 3 16,0-2 2-16,0 0-2 16,0 0-2-16,0 0 2 15,0 0-3-15,0 3 6 16,6 1 7-1,0-4 2-15,4 2 3 0,1 0-2 16,-3 1 3-16,1-3-8 16,5 0 0-16,-5 0-1 15,7 0-2-15,-3 0 2 16,-3 0-4-16,0 0-5 16,-6 0 1-16,1 0-2 0,-3 0 0 15,4 0-1 1,-3 0 1-16,2 0-1 0,-3 0 0 15,-2 0-7 1,0 0-22-16,0 0-44 0,0 0-55 16,0 0-59-16,0 0-276 15</inkml:trace>
  <inkml:trace contextRef="#ctx0" brushRef="#br1" timeOffset="93611.42">23962 9772 407 0,'0'0'38'0,"0"0"-29"0,0 0 64 16,0 0 11-16,0 0-11 15,0 0-46-15,-10-18-15 16,10 18-3-16,0 0 13 15,0-5 7-15,0 4-8 16,0-4-5-16,0-1-2 16,0-6-9-16,0 1-5 15,2-4 5-15,11-4-4 0,5 2-1 16,1-3 0-16,4-2 0 16,4-1 1-16,6-2 4 15,3 3-3-15,6 2 6 16,3 8 0-16,2 2 2 15,-1 6-5-15,6 4 7 16,-6 0-8-16,1 2 6 16,-3 13 11-16,-3 1-1 15,-5-3 4-15,-5 3-5 16,-6-7-5-16,-6 0 3 0,-5-4-1 16,-5-4-2-16,-3 1 2 15,-2-2-11 1,-2 0 1-16,-2 0 6 15,0 0-6-15,0 0 1 0,0 0 0 16,0 0-5-16,0 0 1 16,0 0 1-16,0 0-1 15,0 0-2-15,0 0 1 16,0 0-2-16,0 2-14 16,0-2-46-16,0 3-78 15,0-1-3-15,0 2-19 16,-4-1-75-16,-4-3-45 15</inkml:trace>
  <inkml:trace contextRef="#ctx0" brushRef="#br1" timeOffset="93958.22">24602 9434 125 0,'0'0'174'0,"0"0"-145"16,0 0 12-16,0 0 95 15,0 0-52-15,0 0-38 16,6 6 35-16,11 12 22 16,-2-1-60-16,1 1 19 15,-3-2-23-15,0-3-29 0,-4 0 8 16,0 2-5-16,-5-7-1 15,-2 3-4-15,0-2-5 16,-2-4-3-16,0 3 0 16,0-1-1-16,0 2 1 15,0 3-1-15,-6 1-34 16,-11 4-71-16,-6 6-61 16,-4-3-55-16,-6-3-122 15</inkml:trace>
  <inkml:trace contextRef="#ctx0" brushRef="#br1" timeOffset="94720.74">22111 9475 317 0,'0'0'35'0,"0"0"-30"16,0 0 57-16,0 0 68 16,0 0-50-16,0 0-27 15,0-35-12-15,0 35 4 0,0 0-3 16,0 0-33 0,-9 0 1-16,-2 15 20 15,-7 8-9-15,-2 4 2 16,-1 6 3-16,-2 2-7 0,0 1-4 15,-2-2-4-15,3-1-5 16,7-4-5-16,1-2-1 16,3-3 0-1,5-8-3-15,1-2-29 0,5-8-16 16,0-4-23-16,0-2-19 16,0 0-11-16,0 0-14 15,0 0-17-15,0-13-32 16</inkml:trace>
  <inkml:trace contextRef="#ctx0" brushRef="#br1" timeOffset="94990.48">21870 9607 5 0,'0'0'98'0,"0"0"-15"0,0 0 82 16,0 0-133-16,0 0 90 16,0 0-25-16,-4-45-35 15,4 45-18-15,0 0-10 16,0 0 1-16,0 5 18 15,13 9-9-15,3 0 2 16,2 4-3-16,-1 1-21 16,2-4-12-16,-2 1-2 15,-1-3-6-15,-3 0-1 16,1 1-1-16,-3-3 0 16,-1-2-2-16,0-2-39 15,-1 0-36-15,1-5-30 0,-2-2-71 16,-2 0-150-16</inkml:trace>
  <inkml:trace contextRef="#ctx0" brushRef="#br1" timeOffset="95493.72">22173 9823 200 0,'0'0'123'0,"0"0"-112"16,0 0 29-16,0 0 108 15,0 0-61-15,0 0-30 16,0 0-12-16,0-2-20 0,0-9-3 16,0-7-11-1,2-2 0-15,-2-3-10 0,5-1 5 16,-1-2-6-16,-2 1 0 15,8-2-1-15,-4 3 0 16,-1 4 1-16,-1 7 0 16,-2 4 0-16,0 6 0 15,-2 3 0-15,2 0 0 16,-2 0 2-16,0 0-2 16,0 0-6-16,4 0 6 15,-2 0-6-15,2 0 6 0,0 0 0 16,1 15 17-1,1 4 4-15,1 1 3 16,0 0-1-16,-3 2-15 0,3-2-3 16,-3 2-4-16,0 1 4 15,1-1-5-15,-5 0 0 16,3-2-5-16,-3-2-40 16,0-5-12-16,0-2-23 15,0 1-11-15,0-3-31 16,0-5-69-16,0 0-22 15</inkml:trace>
  <inkml:trace contextRef="#ctx0" brushRef="#br1" timeOffset="95584.96">22173 9823 260 0</inkml:trace>
  <inkml:trace contextRef="#ctx0" brushRef="#br1" timeOffset="95711.22">22173 9823 260 0,'5'-37'68'0,"-5"34"-24"0,0 1 72 0,0-2-28 0,0-1-25 0,0 0-20 16,6-1-4-16,4 1-18 16,-2 3-9-16,1 0-12 15,1-1 0-15,2 3-6 16,4-1-41-16,0 1-50 16,2 0-93-16,-3-3-75 15</inkml:trace>
  <inkml:trace contextRef="#ctx0" brushRef="#br1" timeOffset="96108.82">22441 9701 28 0,'0'0'285'0,"0"0"-241"15,0 0 36-15,0 0 11 0,0 0-53 16,0 0-9-16,44-18-18 16,-42 20-8-1,-2 12 3-15,0 3-4 16,0 4 17-16,0 0-9 0,0 4 2 16,-2 2 4-16,-7-5 6 15,1-4 5-15,5-5-1 16,1-4-7-16,2-5-1 15,0 3 10-15,0-5 0 16,0 3-10-16,0-2 0 16,7-1 13-16,4 0 8 15,2-1-9-15,-2-1-16 0,0 0-11 16,3 0-2 0,-3 0-2-16,0 4-58 0,3-3-82 15,-8 1-66-15,-2 0-73 16</inkml:trace>
  <inkml:trace contextRef="#ctx0" brushRef="#br1" timeOffset="96705.8">22117 10066 184 0,'0'0'114'0,"0"0"-62"16,0 0 25-16,0 0-16 16,0 0-27-16,0 0-1 15,-29 33-2-15,14-8 11 16,-1 1 18-16,1 2-7 16,-1 0-10-16,1-1 2 15,1-1-8-15,1 0-12 16,4-2-17-16,2-6-6 15,3-1-3-15,1-1 1 16,3-3-3-16,-2-4-33 16,2 0-15-16,0-4-18 0,0 0-36 15,0-3 5-15,0-2-42 16,0 0-28-16,0 0-54 16</inkml:trace>
  <inkml:trace contextRef="#ctx0" brushRef="#br1" timeOffset="97033.43">21888 10209 30 0,'0'0'212'16,"0"0"-150"-16,0 0-14 0,0 0 61 15,0 0-30 1,0 0-27-16,0-9-1 15,0 9 3-15,0 0-1 0,0 0-9 16,0 0-12-16,7 0-2 16,8 2 3-16,5 13-4 15,3 6 2-15,-1-1 1 16,2 0-22-16,-1 0-8 16,-5-5 0-16,1-1-2 15,-5-3 1-15,-1-2-1 16,1-2-25-16,-5-3-46 15,2 1-57-15,0-3-59 16,-4-2-168-16</inkml:trace>
  <inkml:trace contextRef="#ctx0" brushRef="#br1" timeOffset="97859.71">22252 10335 4 0,'0'0'56'0,"0"0"40"0,0 0 0 16,0 0-8-16,0 0-1 16,0 0-8-16,0 37-17 15,0-22-10-15,0-1-27 16,0 1-11-16,0-2 6 16,0-4 20-16,0 0-18 15,2-5-10-15,-2 1-12 16,2-5 2-16,-2 0 4 15,0 2-4-15,0-2-1 16,0 0-1-16,0 0 4 16,0 0-4-16,0 0-10 0,0-15-16 15,0-4 13 1,0-7 2-16,0 0 4 16,0-2-1-16,0 2 2 0,0 1 6 15,4 3 0-15,9 1 0 16,3-1 1-16,-3 8 4 15,6 0 1-15,-7 4 1 16,0 6-4-16,-3 0-2 16,-7 4-1-16,0 0 0 15,0 0-6-15,-2 15-14 0,0 5-33 16,0 3 47 0,0 1-6-16,-4-1-7 15,-7 1-3-15,2-6-5 16,0-3 13-16,7-5 11 15,0-4 0-15,2-6-1 0,0 0-12 16,0 0-15-16,0 0 31 16,8 3 8-16,3-3 16 15,1 0 4-15,1 2 6 16,-4 0 0-16,0 3 0 16,-2-1-8-16,-5 0-10 15,0 5-12-15,-2 5-2 16,0-1 18-16,0 2-2 15,0 1 9-15,-4 2-12 16,-7 0 0-16,-1-3-6 16,-1-1-5-16,-3 0 4 0,1-7 0 15,1 2-7-15,1-3 2 16,4-4 1 0,0-2-4-16,7 0-12 0,-1 0-25 15,3 0-33-15,0 0-67 16,0-10-135-16</inkml:trace>
  <inkml:trace contextRef="#ctx0" brushRef="#br1" timeOffset="98320.01">22585 10335 466 0,'0'0'14'0,"0"0"-7"15,0 0 64-15,0 0-21 16,0 0-30-16,0 0-16 15,43-19-1-15,-43 28-3 16,0 8-19-16,0 8 19 16,0 4 9-16,-12 2 11 15,-1-7-14-15,3 2 18 16,0-12 10-16,3-3 4 0,5-1-5 16,2-4-1-16,0-3 0 15,0-2-1-15,0 3-3 16,0-3-12-16,0 1 5 15,7-2 11-15,7 0-12 16,-1 2-4-16,1-2-7 16,-2 0-7-16,4 0-2 15,2 2-60-15,0 1-83 0,1-1-49 16,2 0-109-16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1-03T10:49:51.432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19863 3868 54 0,'0'0'176'0,"0"0"-101"0,0 0 28 16,0 0 11-16,0 0-43 16,0 0-19-16,0 0-17 15,0-5-4-15,0 5-2 16,0 0 3-16,0 0 0 16,0 0-5-16,0 0-5 0,0 0-3 15,0 0-3-15,0 0-2 16,0 0-1-16,0 0 0 15,0 0-6-15,0 0 0 16,0 0-3-16,0 0-2 16,0 0-1-16,0 0-1 15,0 0 4-15,15 0 6 16,3 0 5-16,3 0-7 16,2 0 0-16,2 0 4 15,2 0-1-15,0 0 1 16,-3 0-2-16,-1 0-5 15,-1 0-2-15,-2 0-2 16,2 0 1-16,-2 0-1 16,-2 0 0-16,-1 0-1 15,-1-3 0-15,-3 1 0 16,-1 2 0-16,-1 0-1 16,-2 0 1-16,-2 0-9 0,4 0-19 15,-3-2-24-15,2 0-40 16,1 2-38-16,-3 0-56 15,-1 0-80-15</inkml:trace>
  <inkml:trace contextRef="#ctx0" brushRef="#br0" timeOffset="653.57">19867 4092 125 0,'0'0'29'0,"0"0"6"0,0 0 25 16,0 0-16-16,0 0 9 15,0 0-1-15,0 0 24 16,33 0-10-16,-14 0-16 16,0 0-2-16,1 0 7 15,3 0-16-15,2 0 1 16,1 0 5-16,3 0-8 16,-2 0-10-16,-1 0-9 15,1-2-5-15,0 2 1 16,-2-2-9-16,-6 2-1 15,2-1-2-15,-3 1 2 16,-7-4-4-16,-3 4-11 16,-3 0-64-16,-5 0-48 15,0 0-82-15,2-1-247 0</inkml:trace>
  <inkml:trace contextRef="#ctx0" brushRef="#br0" timeOffset="2030">21643 3638 235 0,'0'0'105'0,"0"0"-48"0,0 0 31 16,0 0-7-16,0 0-52 16,0 0-14-16,0 0-10 15,0 0 3-15,0 0 10 16,0 0 8-16,0 0-11 15,-2 5 2-15,-8 4-4 16,0 6 0-16,-5 3-2 0,-2 2 1 16,-1 2-2-1,-1 0-5-15,-2 0 1 16,-1 1-2-16,2-1-2 16,2-4 1-16,1-1-3 0,3 0 1 15,1-4-1-15,1-4 1 16,2 0-1-16,1-5 3 15,-1 1-3-15,4-1 3 16,-1-4-3-16,-1 0 3 16,-2 0-3-16,1 0-1 15,-1 0-3-15,-2 0-9 16,1-2 0-16,3-8-6 0,-4 0 5 16,3-3 7-1,3-1-24-15,-1-1 13 16,0-4 15-16,2 4-14 0,1-3 7 15,2 0 9-15,2 3 1 16,0-1-1 0,0 3 1-16,0 0 1 0,0 1 2 15,0 1-3-15,0 3 2 16,0-2-1-16,2 4-1 16,2 1 0-16,-1 3 4 15,-1 2-4-15,1 0 1 16,1 0 1-16,-2 0-2 15,1 0 2-15,3 0-2 16,3 0 10-16,2 2-1 16,0 14 3-16,0-3-2 0,3 5 0 15,-1-3 4-15,5 1 0 16,-1 0-4-16,4-1 3 16,-1-2 0-16,-1 3 5 15,2 0-8-15,-3-2-1 16,-1-1 0-16,-1 0 2 15,0-4-6-15,-2 3 1 16,-2-3 3-16,-1-2 7 16,-1 1 3-16,1-4-5 15,-1-1-2-15,2-3 4 16,1 0 2-16,-1 0-8 16,1 0 0-16,-7 0-3 15,1 0-7-15,-2 0 0 16,-3 0-1-16,-2 0-1 0,2 0-1 15,1 0 0 1,-1 0-4-16,2 0-12 0,0 0-19 16,3 0-44-16,0 0-75 15,-2 0-231-15</inkml:trace>
  <inkml:trace contextRef="#ctx0" brushRef="#br0" timeOffset="2994.48">23495 2856 32 0,'0'0'35'16,"0"0"7"-16,0 0 40 16,0 0 8-16,0 0-28 0,0 0-18 15,2-3-23-15,-2 3 10 16,0 0 3-16,0 0 2 15,0 0-14-15,0 0-2 16,0 0-2-16,-7 5 14 16,-7 9 11-16,-3 5-27 15,-1 7 14-15,-3-2-5 16,0 7-11-16,-2 0-7 16,3 1 4-16,3-1-4 15,-2-3-4-15,4-1 1 16,-1 1-2-16,3-7 2 15,-1 1-4-15,1-1 1 16,3-1 0-16,-2-3-1 16,3-2 0-16,1-1 2 15,2-2-2-15,2-1 0 16,0-5 0-16,2-1 1 16,-3-1-1-16,3-2-4 0,2-2-16 15,-2 3-18-15,2-3-29 16,-2 0-10-16,0 0-22 15,-1 0-2-15,-2 0-13 16,1-5-44-16</inkml:trace>
  <inkml:trace contextRef="#ctx0" brushRef="#br0" timeOffset="3481.16">23077 2976 24 0,'0'0'35'0,"0"0"28"0,0 0 26 16,0 0-26-16,0 0-29 15,0 0 1-15,0-6 10 16,0 6 6-16,0 0-3 15,0 0-16-15,0 0-6 16,0 0-11-16,0 0 8 16,8 2 3-16,5 9-5 15,0 1-3-15,5 0 7 16,0 4 1-16,2 2-2 16,0 0-8-16,3-2 10 15,-4 1-10-15,1-1 0 0,1-3 3 16,-2 3-7-16,-3-4-7 15,-3-2-1-15,1-4 1 16,-3 1-4-16,-2-2 3 16,-3-2-1-16,2 1 1 15,-4-2-4-15,2 2 0 16,-1-2 0-16,-1 0-10 16,3-2-29-16,-2 0-30 15,-1 0-28-15,3 2-3 0,-1 1-70 16,0-3-50-16</inkml:trace>
  <inkml:trace contextRef="#ctx0" brushRef="#br0" timeOffset="4200.19">23524 3395 5 0,'0'0'83'16,"0"0"-66"-16,0 0 33 0,0 0 33 15,0 0-17-15,0 0-14 16,4 0-10-16,-2 0 1 16,0-2-22-16,3-9-4 15,-1-3-5-15,3-4-7 16,0 1 1-16,-3-1-2 0,3 1-3 16,-1-4-1-1,-1 4 0-15,2-7 0 0,-3 8 0 16,0-1-1-16,3 0 1 15,-5 5 2-15,2 1-2 16,0 2 1-16,-2 1-1 16,0 1 0-16,2 0 2 15,-2 5-2-15,-2-1 2 16,2-1 3-16,1 4-2 16,-3 0 0-16,0 0 1 15,0 0 6-15,0 0-10 16,0 0-9-16,0 0 4 15,0 0 5-15,0 9 8 0,0 3 9 16,4-2-5 0,-2 1 1-16,0 6-2 15,4-5-2-15,-4 2-2 16,0 2-1-16,2-4 5 0,1 5-6 16,-1 0 3-16,0-1 5 15,3 0 3-15,-2-1-7 16,-3 1 3-16,2-3-1 15,1 0-2-15,-3-4-7 16,0 1 2-16,2-4-3 16,-4-2 0-16,2 1-1 15,1-5-2-15,-3 2-10 16,2-2-27-16,-2 0-13 16,0 0-18-16,0 0-77 0,0 0-2 15,0 0-61-15</inkml:trace>
  <inkml:trace contextRef="#ctx0" brushRef="#br0" timeOffset="4559.53">23568 3338 123 0,'0'0'39'16,"0"0"21"-16,0 0 37 16,0 0-18-16,0 0-21 15,0 0-28-15,-2-7 0 0,2 7 10 16,0 0-9 0,0 0-4-16,0-3-6 0,0 3 1 15,8-2 11 1,2 0-6-16,1 0-12 0,3 2-9 15,-4-3-4-15,-1 3-2 16,1 0 0-16,-4 0-6 16,1 0-29-16,-1 0-23 15,-2 0-8-15,1 0-44 16,-2 0-30-16,3 0 31 16,1 0-14-16</inkml:trace>
  <inkml:trace contextRef="#ctx0" brushRef="#br0" timeOffset="5191.22">23904 3174 13 0,'0'0'84'0,"0"0"-21"0,0 0-17 15,0 0-2-15,0 0 14 16,0 0 8-16,5-13-12 16,-5 13-13-16,0 0-12 0,0 0-8 15,0 0-5-15,0 0-5 16,0 0-3-16,0 0 0 15,0 4 23 1,0 15 7-16,2-4-14 0,3 3-5 16,-3-1 13-16,0-1-20 15,1 3 3-15,-1-4-3 16,0 3 5-16,0 2-10 16,2-2 11-16,-2-1-1 15,-2 1-5-15,3-5 0 16,-1 3-6-16,0-7-2 15,0 0 1-15,1-4-5 16,-3-1 3-16,0-2-2 16,2-2 2-16,-2 2-3 0,0-2-2 15,0 0 1-15,0 0-33 16,3 0-25 0,-3 0-46-16,0 0-57 0,0 0-97 15</inkml:trace>
  <inkml:trace contextRef="#ctx0" brushRef="#br0" timeOffset="6095.75">22441 3872 11 0,'0'0'93'16,"0"0"-75"-16,0 0 24 15,0 0 20 1,0 0-25-16,0 0-20 0,0 0-1 16,2 0 18-16,5 0 12 15,3 0 10-15,6 0-18 16,4 0 4-16,9 0 4 16,10 0-7-16,7 0-4 15,10-3-3-15,6-6 6 16,7-1-3-16,3-1 0 0,1-3-7 15,0 0-1 1,1 1 2-16,-3 0-12 16,0-1-7-16,-1 1 4 15,3 2-4-15,2 0 0 0,4 5 1 16,-2-3-1-16,4 4-6 16,2 0 13-16,6 3 26 15,0 2-30-15,-3 0-4 16,-3 0 0-16,-7 0-5 15,-9 0-1-15,0 0 2 16,-5-4 5-16,-2-3 3 16,-4 1-12-16,-7-1 10 15,-9 0-8-15,-12 3 0 16,-9 1-3-16,-11 3-1 16,-2 0-5-16,-6 0-22 15,0 0-10-15,0 0-29 0,0 0-71 16,0 0-69-16,-17 9-77 15</inkml:trace>
  <inkml:trace contextRef="#ctx0" brushRef="#br0" timeOffset="7099.51">22832 4449 132 0,'0'0'60'0,"0"0"-19"16,0 0 19-16,0 0 10 16,0 0-33-16,0 0-9 15,43-52-8-15,-30 33 10 0,1-4-6 16,-3 6-10-16,0-5-5 16,1 1-5-16,-2 2 1 15,-1-6 1-15,3 5-4 16,-6-3 2-16,3 2-4 15,-5 2 1-15,4 4-1 16,-6 1 0-16,0 5 2 16,0 1-2-16,0 4 0 15,-2-1 0-15,0 2 0 16,0 3 2-16,0 0 0 16,0 0-1-16,0 0 5 15,0 0 9-15,0 0 3 16,0 0-18-16,0 0-10 15,0 0-5-15,0 0 13 0,0 9 2 16,0 6 19 0,0 4-12-16,0 3 2 0,0-1 0 15,0 3 6-15,0-2-1 16,2 0 0-16,1 2 3 16,-1 1-3-16,-2 0-2 15,0-1-1-15,0-4-3 16,0-2-6-16,0 0 3 15,0-5-4-15,0 0 1 0,0-1-1 16,0-3 0 0,0-1-1-16,0-1 0 15,0-3-1-15,0 1-1 16,0-2-3-16,0-2-17 0,0 2-26 16,0 0-13-16,2-1-67 15,0 0-62-15,0-2-50 16</inkml:trace>
  <inkml:trace contextRef="#ctx0" brushRef="#br0" timeOffset="7588.46">23210 4395 205 0,'0'0'56'16,"0"0"-28"-16,0 0 45 0,0 0 19 15,0 0-43-15,0 0-5 16,29-4-8-16,-12 2-1 16,3-2 18-16,5-3-10 15,1 2-4-15,1 1-17 16,0 1-14-16,0-1 4 15,-3-1 3-15,1 3-12 16,-3 1 0-16,0-4-2 16,1 3 0-16,-1-3 0 15,-5 1-1-15,0-1 1 16,-5 3-2-16,-3-3-1 16,-1 5-31-16,-6 0-35 0,-2 0-53 15,0 0-97-15,0-2-98 16</inkml:trace>
  <inkml:trace contextRef="#ctx0" brushRef="#br0" timeOffset="8098.19">24123 4077 54 0,'0'0'77'0,"0"0"-38"16,0 0 11-16,0 0 9 16,0 0 1-16,0 0-2 15,-67 67-18-15,50-50 15 0,-4 3 1 16,5-1-16-16,1-4-10 16,-1 1-9-1,3-1-4-15,-3 1-4 0,1 2-2 16,1-3-6-16,-1 3-1 15,2-2 0-15,3-3 2 16,-1 0-6-16,3 1 1 16,-2-3 0-16,-1 0-1 15,5-2 0-15,-2 0 0 16,2-3-15-16,2 1-30 16,-3 1-3-16,1-4-17 15,4 0-15-15,-4-4-18 16,4 0 9-16,-2 0-22 15</inkml:trace>
  <inkml:trace contextRef="#ctx0" brushRef="#br0" timeOffset="8573.65">23769 4134 76 0,'0'0'132'15,"0"0"-111"-15,0 0 18 0,0 0 51 16,0 0-14-1,0 0-34-15,19-2 3 16,-9 9-11-16,1 5-8 0,5 0 7 16,-3 2 3-16,0 0-15 15,3 1 4-15,-3 1 3 16,3-2-10-16,1 1-4 16,-1-2 3-16,2 0 2 15,-1-2 5-15,-3 1-12 16,-1-3-5-16,-2-1-5 15,-1 1 0-15,-2 3-1 16,-1-3 2-16,-1 1-3 0,2-3-4 16,-4 2-23-16,3-4-37 15,-5-1-21 1,2 1-31-16,0-3-103 0,1-2-43 16</inkml:trace>
  <inkml:trace contextRef="#ctx0" brushRef="#br0" timeOffset="9220.69">24132 4473 3 0,'0'0'57'15,"0"0"-35"-15,0 0 19 0,0 0 23 16,0 0-10-16,0 0-24 16,9-2-20-16,-5-8-4 15,0-7 9-15,3 4-4 16,-2-3-11-16,2 1 4 15,-3-3-1-15,2-2-2 16,1 0-1-16,0 0 2 0,-2 3-2 16,-1-2 1-1,2 4 0-15,-1 1-1 16,-1 0 0-16,0 7 1 16,2-2 3-16,-6 6-4 0,2 1 10 15,-2 2 19-15,0 0 18 16,0 0-3-16,0 0-21 15,0 0-10-15,0 0-4 16,0 0-7-16,0 0-2 16,0 0-4-16,0 0-5 15,0 0-2-15,0 0 3 16,0 9 8-16,0 2 14 0,2 2 6 16,0 3-10-1,0-1 2-15,0 4-5 16,-2-2 4-16,3-1-2 0,1 1-7 15,-2-1 0-15,2 2-2 16,2-1 1-16,-4-1 3 16,2 0-3-16,-2-3 0 15,0 1 0-15,1-8-1 16,-1 3 0-16,-2-3-8 16,2 0-18-16,0-2-11 15,-2-1-28-15,0-1-48 16,0 0-27-16,0-2-41 15</inkml:trace>
  <inkml:trace contextRef="#ctx0" brushRef="#br0" timeOffset="9577.08">24176 4375 164 0,'0'0'52'0,"0"0"-4"0,0 0 44 15,0 0 0-15,0 0-42 16,0 0-20-16,0-6 12 15,7 3 3 1,9 1-2-16,-3 0-14 0,3 0-15 16,-1-1-12-16,-1 3-2 15,1 0-1-15,1 0-39 16,-1 0-29-16,1 0-5 16,1 0-25-16,2-2-57 15,-2 1-52-15</inkml:trace>
  <inkml:trace contextRef="#ctx0" brushRef="#br0" timeOffset="9938.25">24511 4277 66 0,'0'0'118'0,"0"0"-103"16,0 0 24-16,0 0 53 0,0 0-3 15,0 0-43-15,2 74 7 16,-2-47-16-16,2 1 10 16,0 1-18-1,2-1-11-15,1-5-18 0,-3 1 0 16,1-5-4-16,-3-3-41 16,0-5-115-16,0-4-243 15</inkml:trace>
  <inkml:trace contextRef="#ctx0" brushRef="#br0" timeOffset="17271.26">3201 6911 130 0,'0'0'55'0,"0"0"-48"15,0 0 65-15,0 0 9 16,0 0-35-16,0 0 5 15,0 0 3-15,2-11-19 16,-2 11-4-16,0 0 0 16,0 0-9-16,3 0 5 15,-3 0-5-15,0 0-6 16,0 0-6-16,0 0-10 16,0 0-4-16,2 5-10 15,2 12 14-15,4 6 5 16,-2 3 4-16,0 3 4 0,-1 1-12 15,-1 3 1-15,0 0 0 16,2 0-2-16,-2-2 5 16,0 1-5-16,1-3 3 15,-3-3 2-15,2 1-1 16,-2-2-4-16,3-3 1 16,-3-1-1-16,1-2-3 15,-1-2 1-15,-2 2 1 16,0-3 1-16,0-3-5 15,2-2-6-15,-2-2-12 16,2-2-17-16,1-5-9 16,-3 0-38-16,2-2-67 15,-2 0-40-15</inkml:trace>
  <inkml:trace contextRef="#ctx0" brushRef="#br0" timeOffset="17922.04">3432 7004 106 0,'0'0'32'16,"0"0"6"-16,0 0 25 15,0 0-8-15,0 0-12 16,0 0-20-16,0 79-2 16,0-59-4-16,0 0 22 15,0 5-9-15,0-1-12 16,0 0-5-16,0 3-2 16,0 0-8-16,-4-3 4 15,2 1-1-15,2-3-6 0,0-5 3 16,0-3 7-16,0-1 3 15,0-3-13-15,4-3 0 16,4 1 4-16,0-3 10 16,1-1 6-16,3 1 13 15,-1-3 5-15,-1 0 3 16,4-2-4-16,-3 0-15 16,0 0-4-16,3 0 2 15,-1 0-4-15,-1 0-1 16,-2 0-7-16,1 0-8 0,1 0 3 15,-4 0-3-15,3 0 2 16,-1 0-5-16,-2 0-5 16,1 0-31-1,1 3-73-15,-2-1-107 0,-1-2-78 16</inkml:trace>
  <inkml:trace contextRef="#ctx0" brushRef="#br0" timeOffset="19063.62">4110 7043 57 0,'0'0'28'0,"0"0"-4"0,0 0 66 16,0 0-4-16,0 0-31 16,0 0-12-16,0-13 1 15,0 13 3-15,0 0-16 16,0 0-11-16,0 0-7 15,0 0-13-15,0 0-13 16,0 0 13-16,0 13 6 16,0 7 11-16,0 4-2 15,0 7 14-15,0 3-8 0,0-1-3 16,0 1-8 0,0-3-5-16,0-3-1 15,0-3 1-15,0-5-4 16,0-6 2-16,0-6 1 0,0-3-1 15,0-3 4-15,0-2 1 16,0 0-3-16,0 0 3 16,3 0-1-16,-1 0-1 15,0 0-6-15,5 3 24 16,1-3-9-16,1 1-3 16,5 1 3-16,-3-2 10 15,0 0-9-15,2 0-6 0,-2 0-3 16,1 0-3-1,-1 0-1-15,3 0-2 16,-1 0-1-16,0 0 0 16,0 0-1-16,3-2-28 0,-5 1-38 15,0-2-12-15,-2 3-9 16,-4 0-31-16,2 0-28 16,-3 0 14-16,-2 0-37 15</inkml:trace>
  <inkml:trace contextRef="#ctx0" brushRef="#br0" timeOffset="19557.18">4473 7074 44 0,'0'0'42'15,"0"0"-24"-15,0 0 53 0,0 0-4 16,0 0-11-16,0 0 1 16,7 22 3-16,-4-9 3 15,1 5-17-15,-4 0-10 16,0 2-4-16,0-2-1 16,0 2-8-16,2 0 2 15,3-2-7-15,-3 2-1 16,2-3-6-16,-2 2 3 15,-2-6-5-15,2 0-5 16,3-2-2-16,-3-3-1 16,3-3-1-16,-5 0-7 15,2-5-39-15,3 0-31 0,-3 0-47 16,2 0-57 0,0 0 10-16</inkml:trace>
  <inkml:trace contextRef="#ctx0" brushRef="#br0" timeOffset="20147.88">4723 7148 14 0,'0'0'35'0,"0"0"48"16,0 0 9-16,0 0-37 16,0 0-27-16,0 0-3 15,-7 104 8-15,7-90 3 16,0-2-8-16,7 0 1 15,2 0-7-15,0-2 3 16,2-1-6-16,5-2 2 16,-3-2-8-16,3-4-2 15,3-1 20-15,2 0 1 16,5 0 11-16,-1-4-26 16,0-12-5-16,-1-1 0 0,-4-2-4 15,0 2-6-15,-2 1 6 16,-4-2-4-1,-6 3 0-15,-3-1 6 0,-3 3-2 16,-2 0-4-16,0-1 4 16,0 1-8-16,0-1-1 15,-5 3-10-15,-5 1-2 16,-7-2-19-16,2 3-2 16,-3 0 3-16,-2 5 26 15,-2 0-17-15,0 2-13 16,-1 2 34-16,8 0-1 0,-1 0-9 15,5 0-16-15,-1 0-1 16,4 0-52-16,-1 2-39 16,0 6-25-1</inkml:trace>
  <inkml:trace contextRef="#ctx0" brushRef="#br0" timeOffset="20451.59">4832 7116 14 0,'2'7'71'16,"7"6"25"-16,-2 0 2 16,4 5-1-16,2 3-14 0,1-2-20 15,1 1-34-15,1 0 5 16,-3-1 3-16,1-2-14 15,-3 2-13-15,-2-3-2 16,2 0 3-16,-2-3-4 16,-3-2-3-16,1-1-3 15,-3-3-2-15,-1-4-4 16,0 1-33-16,-1-3-28 16,0-1-41-16,0 0-88 15,2 0-3-15</inkml:trace>
  <inkml:trace contextRef="#ctx0" brushRef="#br0" timeOffset="21037.26">5117 7087 4 0,'0'0'39'0,"0"0"19"16,0 0 7-1,0 0-15-15,0 0-23 16,0 0-2-16,29 116 11 0,-24-100-9 15,1-3 1-15,1-2-2 16,2 3-1-16,0-5 15 16,0-3-5-16,-2 0-13 15,1 1-7-15,-1-2-1 16,-1-1-1-16,0-1-2 16,-2-1-1-16,-2-2-3 15,2 0 3-15,1 0 2 16,-1 0 2-16,0 0 9 0,4 0 0 15,0 0-9 1,1-9-5-16,-2 0-5 0,2 0-1 16,-2 3-2-1,-1-1 1-15,1-2-2 0,-2 2 0 16,-1-2 0-16,-2 0 0 16,3-2-2-16,-3 0-1 15,2-3-6-15,-2-1-5 16,-2-3-8-16,2 3-7 15,-2-3 9-15,0 0-27 16,0 5-20-16,0-4 1 16,0 7-5-16,0-2 0 15,0 2-16-15,0 0-71 0</inkml:trace>
  <inkml:trace contextRef="#ctx0" brushRef="#br0" timeOffset="21400.12">5460 6966 1 0,'0'0'42'0,"0"0"38"0,0 0 5 16,0 0-18 0,0 0 1-16,0 0-15 0,21 128 18 15,-19-106-11-15,0 1-13 16,-2-2-21-16,2 0-12 16,-2-1-4-16,0-2-4 15,0-3 0-15,0-4-6 16,0-2 0-16,2-4 0 15,-2-1-6-15,0-4-20 16,2 0-11-16,-2 3-23 16,3-3-38-16,-1 1-24 15,1-1-22-15</inkml:trace>
  <inkml:trace contextRef="#ctx0" brushRef="#br0" timeOffset="21783.23">5645 7021 53 0,'0'0'69'15,"0"0"39"-15,0 0-6 0,0 0-28 16,0 0-11-16,0 0-21 16,18 131-6-16,-15-106 0 15,-3-6-16-15,0 2-5 16,2-6-4-16,-2-6-5 15,0-3-6-15,0-1 0 16,0-5-8-16,2 2-26 16,-2-2-27-16,0 0-12 15,0 0-15-15,0-2-72 0,0-14-27 16</inkml:trace>
  <inkml:trace contextRef="#ctx0" brushRef="#br0" timeOffset="22193.02">5649 6975 55 0,'0'0'70'0,"0"0"3"0,0 0-16 15,0 0-1-15,0 0-21 0,0 0 4 16,99 0 18-16,-84 15-30 15,-1 4 4-15,-1 2 4 16,-2 1 4-16,-4 1-11 16,0 3-3-16,-7-2-17 15,0 3-7-15,0-2-2 16,0-1 5-16,0-4-4 16,-7 0 11-16,0-4-6 15,-2-4-5-15,1-3 0 16,-1 1 2-16,0-6 1 15,-2 1 1-15,2-3-4 16,-3 1 0-16,4-2-15 16,-1-1-16-16,-1 3 0 15,4-3-2-15,2 1-5 16,2-1-3-16,2 0-13 16,0 0-39-16,0 0 2 0,0 0-85 15</inkml:trace>
  <inkml:trace contextRef="#ctx0" brushRef="#br0" timeOffset="22728.36">5892 7236 72 0,'0'0'32'0,"0"0"15"0,0 0 27 16,0 0-11-16,0 0-20 16,0 0 13-16,83 52 15 15,-62-52-37-15,-4 0 3 16,1 0-7-16,-1 0-17 15,-1-3 3-15,-1-8-2 16,-1 0-7-16,-3 0-2 16,-1-5-3-16,-2 1 0 15,-3-3 4-15,-3 0-6 0,-2-2 7 16,0 4 3 0,0-1-6-16,0-1 4 0,0 5-3 15,-11-4-3 1,-1 4 3-16,2 3-1 15,-3-2 0-15,1 6 1 0,-1 1 5 16,-1 0-10-16,3 5-17 16,-3 0 3-16,1 0 12 15,-2 0-3-15,1 0-8 16,1 0-9-16,-1 10-6 16,4 3-6-16,-1 5-26 15,1 0-42-15,4-1-50 16,1 1-87-16</inkml:trace>
  <inkml:trace contextRef="#ctx0" brushRef="#br0" timeOffset="24152.87">6850 6982 88 0,'0'0'86'0,"0"0"-17"16,0 0-5-16,0 0-15 15,0 0-11-15,0 0 8 16,12-23-1-16,-12 18-4 16,0 0-4-16,0 3-7 15,0-3 2-15,0 1-13 16,0 1 1-16,0-1 4 16,0 4-12-16,0-5-12 15,-6 5-1-15,-4-2-10 0,4 2 2 16,-3 0 9-1,-1 0 9-15,2 0-4 0,-3 0-4 16,-1 14 0-16,-1-1 1 16,2 2 1-16,0 4 1 15,0 0 1-15,2-2 2 16,2 0 4-16,2 1 1 16,3 0-7-16,2 0 1 15,0-2 0-15,0-1 13 16,0 1-17-16,0-3 2 15,0 0-4-15,0-4 0 16,0 0-4-16,0 2 4 16,2-4 0-16,3-1-1 15,2 4-2-15,0-4 2 16,-1 0 0-16,3 1-2 16,0-2-2-16,0-1-13 0,2-2 13 15,1 1-14-15,1-3-12 16,0 0-11-16,3 0 3 15,2 0-11-15,-3-7-27 16,5-7-13-16,-2 2-28 16,2-2 8-16,-2 0-25 15</inkml:trace>
  <inkml:trace contextRef="#ctx0" brushRef="#br0" timeOffset="24613.07">6989 7148 20 0,'0'0'67'0,"0"0"-16"0,0 0-4 15,0 0-4-15,0 0-3 16,0 0 3-16,13 53-9 16,-3-44 4-16,-2-2 5 15,3-1-21-15,1-4-18 16,-1-2 19-16,-1 0-4 15,4 0-7-15,-1 0 8 16,3-4 8-16,-1-10-15 16,4-1-10-16,-2-5 2 15,-1 0-4-15,-1 4 3 16,-5 0 9-16,-6 1-9 16,0 2 5-16,-4-4 10 0,0 3-12 15,0-3 3 1,0 4 3-16,0-2-9 0,-4 3 2 15,-5 2-6-15,-5-2 0 16,1 8-2-16,0 1-8 16,-3 3 1-16,-2 0 9 15,3 0 0-15,-3 0 0 16,3 3-26-16,-1 9 8 16,3-2-55-16,3 3 8 15,1-1 19-15,5-4 2 16,2 2-17-16,0-1 2 15,2-5 8-15,0-1-31 16,0-1-37-16</inkml:trace>
  <inkml:trace contextRef="#ctx0" brushRef="#br0" timeOffset="25386.09">7301 7000 42 0,'0'0'61'16,"0"0"0"-16,0 0 22 15,0 0-24-15,0 0-27 16,11 134 9-16,-11-114 2 16,3 0-2-16,-3-5-8 15,0-3-3-15,0-3-3 16,0-5-10-16,0-4-6 16,0 0 0-16,0 0-3 15,0 0 8-15,0 0 0 16,0 0-16-16,0-11-3 15,0-4-22-15,0-1 13 0,0-4-8 16,4-3 9-16,3-1-29 16,-1-1-35-16,0 6 10 15,-1 1 17-15,0 5 17 16,-3 6 17-16,0 2 3 16,-2 3 10-16,3-1 1 15,-3 3 0-15,2 0 0 16,2 0-2-16,-2 0 2 15,2 0 0-15,-1 0 0 16,-1 0-1-16,3 8 1 16,2 4 1-16,-3 4 12 0,2 3 2 15,1-3 21 1,0 3-3-16,0-4-2 16,1 1 6-16,1-5-13 15,-2-4-4-15,0-3 5 0,-3-2-13 16,1-2-7-16,1 0 9 15,-4 0 3-15,0 0 3 16,0 0-1-16,2 0-5 16,0 0 7-16,0-2 0 15,1-9-3-15,1-5-9 16,-4-4-5-16,0 0 0 16,1-1-1-16,0-3 0 15,-1 3-3-15,0-2-3 16,0 5-8-16,2 0-17 15,-1 3 1-15,1-1-23 16,-2 5-37-16,0 4-29 0,3 3 15 16,-3 2-34-1</inkml:trace>
  <inkml:trace contextRef="#ctx0" brushRef="#br0" timeOffset="26046.56">7639 6991 20 0,'0'0'68'15,"0"0"-5"-15,0 0-4 0,0 0 19 16,0 0-22-16,23 114-19 15,-19-99-18-15,-1-3 3 16,-3-5-4-16,0-1-12 16,0-2-6-16,0-1-10 15,0-3-6-15,0 0-25 16,0 0-24-16,-5 0 12 16,-3-7-26-16,-2-11 15 15,1 0 21-15,3-4 40 0,-1-2 3 16,2-4-3-1,3 2 2-15,2-3 0 16,0 8-6-16,0 0 7 16,0 5 6-16,0 5-4 0,0 2 11 15,0 5 22-15,4 1 21 16,4 1-22-16,-2 2 7 16,3-2-14-16,-3 2 1 15,6 0 7-15,-1-2-12 16,1 2-2-16,1 0 20 15,-1 0-4-15,2 13-11 16,1 5-8-16,2 4 14 16,-4 0 7-16,3 4-9 15,-3-3-10-15,-2-3-7 16,-2 6 5-16,-5-7-17 16,-4-1-1-16,0 0-27 0,0 0 27 15,-4-2 7-15,-12-1 22 16,-1-1-20-16,1-3-6 15,-2-1 6-15,2-3-6 16,3-2-2-16,1-1-1 16,4-4-1-16,-1 5-9 15,5-3-19-15,-6 0-28 16,6 0-69-16,0-2-130 16</inkml:trace>
  <inkml:trace contextRef="#ctx0" brushRef="#br0" timeOffset="26805.91">8011 6882 10 0,'0'0'93'0,"0"0"-58"15,0 0 38-15,0 0 4 16,0 0-12 0,0 0-17-16,-24 78 0 0,22-67-5 15,-1 3-9-15,1 1-7 16,2-2-11-16,0 0 3 16,0 4-1-16,0-7-7 15,0 2 2-15,0 1-1 16,0-2-6-16,0-1 13 15,0-1 3-15,0-1-2 16,0-4 0-16,2 3-1 16,5 0-6-16,0-2 2 0,0 1 4 15,1-2-4 1,-1-1-14-16,3 1-1 16,0-2 1-16,1 0 3 0,1-2 4 15,-1 0-5-15,-1 0 14 16,2 0-10-16,-3 0-5 15,-1 0-1-15,2 0-2 16,-1 0 1-16,-3 0-28 16,-1 0-25-16,-3 0-18 15,0 0-13-15,1-2-8 16,-1-2-50-16,-2-1-18 16,0 4-46-16</inkml:trace>
  <inkml:trace contextRef="#ctx0" brushRef="#br0" timeOffset="27196.96">7960 7043 74 0,'0'0'55'16,"0"0"-27"-16,0 0 41 0,0 0 36 15,0 0-32-15,0 0 12 16,31-10-16-16,-17 10-14 15,1 0-8-15,1 0-18 16,-3 0-6-16,1 0-6 16,-3 0-16-16,-5 0-1 15,2 0-3-15,-2 0-7 16,-1 0-28-16,-1 0-24 16,-2 0-10-16,2 0-60 15,-4 0-56-15</inkml:trace>
  <inkml:trace contextRef="#ctx0" brushRef="#br0" timeOffset="27580.52">8005 6804 131 0,'0'0'20'15,"0"0"42"-15,0 0 37 0,0 0-1 16,0 0-14-16,0 0-33 15,71-2-27-15,-55 2 3 16,-1 0 2-16,-1 0-15 16,-3 0-10-16,-2 2-4 15,2 0 0-15,-2 0 0 16,-3 1-2-16,1-1-24 16,-2-2-6-16,-3 0-25 15,0 2-78-15,-2-2-80 16</inkml:trace>
  <inkml:trace contextRef="#ctx0" brushRef="#br0" timeOffset="29388.41">8352 6891 107 0,'0'0'82'0,"0"0"-67"15,0 0 29-15,0 0 29 16,0 0-35-16,0 0 3 16,12 0 8-16,-10 0-10 15,0 4 0-15,1 8-3 0,-1 1-13 16,2 5-2-1,-2 3-7-15,-2 0 4 16,0 1-1-16,0 1-11 16,0-1-5-16,0-1 8 0,0-2-9 15,0-1 7 1,0-5-7-16,0-4 3 0,0 0 3 16,0-4-6-16,0-3 0 15,0-2 0-15,0 0 0 16,0 0-4-16,0 0-3 15,0 0-4-15,0 0-6 16,0 0-7-16,0-4 5 16,0-10-18-16,0-3 10 15,0-7 10-15,0 3-14 16,0-4-29-16,0 0 10 16,0-1-6-16,0 1-23 0,0 3 21 15,0-1-35-15,0 8 64 16,0 2 29-16,0 1 1 15,0 4-1-15,0 1 14 16,0 3 21-16,0-1-3 16,0 5-10-16,2 0-15 15,-2 0 0-15,2 0 6 16,1 0 4-16,-3 0-10 16,4 0-1-16,1 0-4 15,0 2-2-15,-1 10-3 16,2 3 3-16,1 5 21 15,5 0 2-15,-2 0 6 0,1 0-4 16,1-2-7-16,-3 0-6 16,1-3 10-16,2 3 15 15,1-2-10-15,1 0 19 16,-1-1-8-16,1-4-10 16,-6-1-3-16,-1-4-9 15,2-3 2-15,-2-2-18 16,-3-1-6-16,1 0 6 15,-3 0 13-15,2 0-2 16,3 0-2-16,-3-4 19 16,3-12-11-16,-2-3-7 15,-1-2-3-15,-4-3-2 16,0-1-5-16,0 0 0 16,0 1-11-16,0 4 8 0,0 3-11 15,0-2-6-15,0 4-1 16,0 0-23-16,0 3-5 15,0 1-38-15,0 2-7 16,0 5 6-16,4 2-15 16,-2 2-53-16</inkml:trace>
  <inkml:trace contextRef="#ctx0" brushRef="#br0" timeOffset="30140.02">8996 6800 142 0,'0'0'8'15,"0"0"42"-15,0 0 38 16,0 0-12-16,0 0-57 16,0 0-1-16,-93-3-6 15,82 17-6-15,-1 2 10 16,6-3 12-16,-1-2 1 16,3 0 1-16,4 1-7 15,0-6-7-15,0 3-8 0,0-3-4 16,0 1-3-16,0 0 0 15,0-1-2-15,0 1-3 16,11 0-3-16,1-1 7 16,3 1 0-1,1-2 3-15,-1 2 7 0,3-2 4 16,-3 0-1-16,1 2-2 16,-3 0-8-16,-4 0 2 15,-5-2-4-15,-1 0 1 16,-3 0 0-16,0 4-2 15,0-2-7-15,0 2 7 16,0-1 11-16,0 2 7 16,-12 0-11-16,-3 2-1 15,-3-2-3-15,-2 2-3 16,0-3-3-16,-2-2-8 16,-1-2 2-16,4-5-11 0,1 0 2 15,5 0 2-15,1 0-23 16,8 0-41-16,1 0-17 15,3-5 20-15,0-2-68 16,0-2-5-16</inkml:trace>
  <inkml:trace contextRef="#ctx0" brushRef="#br0" timeOffset="30734.1">9139 7047 84 0,'0'0'33'15,"0"0"10"-15,0 0-9 16,0 0-12-16,34-116 10 16,-28 90 21-16,3 1-18 0,-2 0-9 15,4 3-10 1,-2 0 20-16,2 4-20 0,-2 2-5 15,-3 5-2-15,-1 3 0 16,-3 6 0-16,0 2-4 16,-2 0-2-16,0 0 3 15,0 0 1-15,0 0-7 0,0 0-13 16,0 10 13 0,8 4 38-16,-4 2-12 15,0 3-5-15,0-1 3 0,1 2-16 16,-1 1 3-1,0 0 3-15,0 1-1 16,-2 1 0-16,0 1 5 16,-2 2-6-16,2-5-4 15,-2 1-2-15,0-6-5 0,2 0 4 16,-2-3-4-16,0-4 0 16,0-2-1-16,0-2-7 15,0-3-20-15,0 0-27 16,0-2-41-16,0 0-44 15,0 0 15-15,0 0 22 0</inkml:trace>
  <inkml:trace contextRef="#ctx0" brushRef="#br0" timeOffset="30861.04">9139 7047 62 0</inkml:trace>
  <inkml:trace contextRef="#ctx0" brushRef="#br0" timeOffset="30981.62">9139 7047 62 0,'51'-41'16'0,"-46"39"20"0,4-2 30 0,2 2-15 0,0-2-9 0,0 1-15 16,0 3-4-16,1-1-16 16,1 1-5-16,-3 0-2 15,4-3-1-15,1 3-35 0,2-2-23 16,-2-3-47-1</inkml:trace>
  <inkml:trace contextRef="#ctx0" brushRef="#br0" timeOffset="31333.98">9547 6793 55 0,'0'0'99'0,"0"0"-66"15,0 0 28-15,0 0 14 16,0 0-17-16,0 0-5 16,0 102-13-16,0-80 0 15,0-1 8-15,0-4-14 16,0 3-12-1,0-1-8-15,0-2-5 0,0-2-2 16,0 2-2-16,0-1-1 16,0-4-1-16,0 0-1 15,2-6-2-15,0 1-4 16,-2-4-16-16,0-3-15 16,0 2-22-16,0-2-85 15,0 0-52-15,0 0 35 0</inkml:trace>
  <inkml:trace contextRef="#ctx0" brushRef="#br0" timeOffset="31675.73">9435 6793 28 0,'0'0'32'0,"0"0"13"0,0 0 6 16,0 0 25-16,0 0-56 15,0 0-16 1,125 0 0-16,-89 0 2 0,0 0 11 16,-1 0-11-16,1 3-6 15,-5-3-22-15,-4 0-66 16</inkml:trace>
  <inkml:trace contextRef="#ctx0" brushRef="#br0" timeOffset="32226.12">9877 6962 69 0,'0'0'23'0,"0"0"3"0,0 0 20 15,0 0 20-15,0 0-4 16,0 0-30-16,17 82-14 15,-9-77 35-15,2-2 10 16,1-3-26-16,5 0 0 16,-1 0 0-16,4 0-4 15,-4-9-17-15,1-4 0 16,-1-1-9-16,-1-2 0 16,-1-2-6-16,-5 0 1 15,2 3 4-15,-6-3-1 16,-2 1-1-16,1-2 0 0,-3-2 3 15,0-2-7-15,0-1-7 16,-3 3 2 0,-7 2-4-16,-4 3-20 0,1 8 17 15,-3 5-16-15,-2 3 15 16,-4 0 11-16,-3 0-52 16,3 0-5-16,0 2 49 15,4 13-74-15,3-1-40 16,-1-1 27-16,5 3-41 15</inkml:trace>
  <inkml:trace contextRef="#ctx0" brushRef="#br0" timeOffset="33104.49">10792 6581 3 0,'0'0'29'0,"0"0"30"16,0 0 1-16,0 0 27 0,0 0-4 15,0 0-21-15,-69 87-2 16,67-72 4-16,0 3-22 15,2-1-15-15,0 0 4 16,0 1-7-16,0-5 7 16,0-2-7-16,0-1-6 15,0-1 0-15,0-1-8 16,8 1-3-16,4 0-5 16,1 2 3-16,1-4-5 0,1 2 7 15,-4-3 0 1,1 1 8-16,-2 0-10 15,-1 1 3-15,-2-3-3 16,0 4-3-16,-3-2 1 0,1 0 2 16,-1 2-5-16,-2-3 0 15,3 0 3-15,-5 1-3 16,2 0-3-16,-2-2 3 16,0 4 6-16,0-1-1 15,-5 1 1-15,-10 2-1 16,-1 1-5-16,-3-4-3 15,0 1-2-15,0 1 0 16,-1-6-1-16,1-3-4 16,2-1-1-16,3 0 3 15,6 0 3-15,-1 0-5 16,2 0-6-16,4 0-23 0,1-5-9 16,2-5 12-16,0 3-72 15,0-3 36 1,0 1 7-16,0-5-46 15,12 2-25-15</inkml:trace>
  <inkml:trace contextRef="#ctx0" brushRef="#br0" timeOffset="33426.21">10970 6692 141 0,'0'0'114'0,"0"0"-73"15,0 0 53-15,0 0 11 16,0 0-37-16,0 125-28 15,0-102-15-15,0 2-2 16,0-6 0-16,2 2-7 16,-2-6-6-16,0-2-8 15,0 1-2-15,0-6-25 0,0 3-62 16,0-4-95 0,0 0-126-16</inkml:trace>
  <inkml:trace contextRef="#ctx0" brushRef="#br0" timeOffset="34113.31">11628 6652 107 0,'0'0'27'16,"0"0"15"-16,0 0 30 15,0 0 11-15,0 0-14 0,0 0-13 16,-20 54-5-1,20-29 5-15,-4 2-22 16,4-1 3-16,-3 3-15 16,3 0-15-16,0-2 9 0,0-3-7 15,0-3-4-15,0-4-2 16,0-1-2-16,0-3 1 16,0-4-2-16,0 0-2 15,0-2 1-15,0-2-28 16,0-4-23-16,0-1-23 15,0 0-86-15,0 0-61 16</inkml:trace>
  <inkml:trace contextRef="#ctx0" brushRef="#br0" timeOffset="34487.8">11432 6648 1 0,'0'0'63'0,"0"0"-2"0,0 0-6 16,116-11 14-16,-85 7-29 15,2 1-30-15,-4-4 3 16,-2 5 1-16,-4-5-8 16,-4 5 0-16,-1 0-4 15,-3 0-2-15,1 2 0 16,-5 0-25-16,-2 0-55 15,-4 0-56-15</inkml:trace>
  <inkml:trace contextRef="#ctx0" brushRef="#br0" timeOffset="35428.14">11857 6784 107 0,'0'0'49'0,"0"0"7"16,0 0-4-16,0 0 18 15,0 0-15-15,0 118-25 16,0-105-12-16,0 1 3 0,0-5-7 15,0-2-7 1,0-5-5-16,0 2-1 16,0-4-1-16,0 3-1 0,0-3-4 15,0 0 2-15,-2 0-5 16,2 0-1-16,-2 0-1 16,2 0-32-16,-2 0 10 15,2-3-8-15,0-8 20 16,0 0 4-16,0-4 13 15,0-1-11-15,0-2-14 16,0-2-3-16,0 0 10 16,0-3-2-16,0 2-34 15,4-3 30-15,3 1 9 0,-1-5 14 16,4 2 4-16,-2 4 4 16,3 1 3-1,3 4 1-15,-1 3 25 0,3-1-7 16,1 6 5-16,2-2 1 15,-7 4 4-15,5 0 18 16,-7 5-11-16,2 2-21 16,-3 0 7-16,-3 0 11 15,-4 0-7-15,3 2-33 16,-3 9 6-16,0 5 1 16,-2 2-3-16,0 2-4 15,0 0 0-15,0 1 22 16,-9-4-22-16,-4-1 0 15,-1-1 0-15,-1-1-11 16,-1-3 1-16,3-4-23 0,-3-5-7 16,5-2 6-16,1 0 18 15,-2 0-10-15,5 0 1 16,1 0 8-16,2 0 2 16,4-4 3-16,0 1 12 15,0-1 6-15,0 4 9 16,0-2-15-16,0 2 9 15,0 0 16-15,0-3 11 16,0 3 14-16,0 0 4 16,6 0-4-16,1 0 3 15,1 0 2-15,4 9 12 16,-1 6-7-16,2 4-24 0,-1-2-7 16,0 1-8-16,-2-3 2 15,1 1-8 1,0-4-13-16,-2 0 2 0,0-3-4 15,-1-2-4-15,-1 0-31 16,3-2-26-16,-2-3-7 16,3 0-22-16,1-2-18 15,-1 0-48-15,-1 0-9 16</inkml:trace>
  <inkml:trace contextRef="#ctx0" brushRef="#br0" timeOffset="35856.08">12181 6808 94 0,'0'0'62'16,"0"0"-31"-16,0 0 39 15,0 0 29-15,0 0-21 16,0 0-36-16,0 74-5 15,0-61 2-15,6-1-14 16,1-4-8-16,4-1-2 16,-2 0-3-16,4-3 9 0,-2-2-20 15,5-2 31-15,-3 0-20 16,3 0 20 0,1 0-6-16,-1-9-6 0,-1-3-7 15,-3-2-5-15,-3-2-7 16,-3-1 8-16,-4-1 0 15,-2-2-3-15,0 2-1 16,0 0-4-16,0-3-1 16,-6 7-13-16,-7-4-13 15,-7 6 9-15,-3 5-11 16,2 4-11-16,-4 3 19 16,2 0 13-16,3 0-7 0,3 3-11 15,1 8-43-15,5 6-30 16,2-4-44-16,5-3-86 15</inkml:trace>
  <inkml:trace contextRef="#ctx0" brushRef="#br0" timeOffset="36463.25">12459 6570 294 0,'0'0'101'0,"0"0"-86"16,0 0 36-16,0 0 3 15,0 0-29-15,0 0-9 16,0 53 37-16,2-19 5 15,3 4-10-15,-1-2-7 0,5 1-5 16,-3-3-10-16,4-5-8 16,-2-2 2-16,1-5-13 15,-1-4-4 1,-2-7-1-16,-2-3-2 0,1-3-2 16,-3-3 2-16,0-2 0 15,-2 0-1-15,0 0 1 16,2 0 0-16,-2 0 15 15,4 0-7-15,2 0 6 16,0-4-3-16,5-11-4 16,-2-6-2-16,2-1-3 15,-2 0-2-15,0-5-10 0,0-2-4 16,-2-2-9-16,1-1-28 16,-3 1-33-1,-3 7-17-15,2 5-47 0,1 2-123 16</inkml:trace>
  <inkml:trace contextRef="#ctx0" brushRef="#br0" timeOffset="36884.67">12722 6688 29 0,'0'0'21'0,"0"0"42"0,0 0 5 15,0 0 0-15,0 0-6 16,-23 118-24-16,21-102 4 16,0-1 15-16,2 1-12 15,0-2-16-15,0 1-2 16,0-2 12-16,0-1-9 15,0-2 2-15,0-1-9 16,0 0-1-16,0-2-5 16,0 0-4-16,4-1-2 15,0-1-10-15,6 1-1 16,-1-1 0-16,1-1 5 16,4 1 3-16,-1-3-2 0,3-2-4 15,4 0 2-15,2 0 3 16,3 0-4-16,-2 0-3 15,-2-7-22-15,-3-4-24 16,-1 2-19-16,-7 3-102 16,-5-3-107-16</inkml:trace>
  <inkml:trace contextRef="#ctx0" brushRef="#br0" timeOffset="37229.25">12684 6827 9 0,'0'0'122'0,"0"0"-78"15,0 0 49-15,0 0-4 0,0 0 15 16,0 0-30 0,140-3-43-16,-115 3-22 0,-5 0-4 15,-5-2-5-15,-3 0-14 16,-1-3-69-16,-5 3-100 15,-4-5-42-15</inkml:trace>
  <inkml:trace contextRef="#ctx0" brushRef="#br0" timeOffset="37518.37">12749 6661 45 0,'0'0'96'0,"0"0"-83"15,0 0 56-15,0 0 23 16,0 0 15-16,0 0-49 15,122-26-40-15,-97 24-14 0,0-1-4 16,-4 3-27-16,2 0-90 16,-1 0-68-1</inkml:trace>
  <inkml:trace contextRef="#ctx0" brushRef="#br0" timeOffset="38176.06">13100 6721 89 0,'0'0'77'16,"0"0"-29"-16,0 0 14 16,0 0-13-16,0 116 15 15,0-98-16-15,0 1-7 16,0-4 0-16,-2-2-11 16,-4-4-7-16,1-3-18 15,1-1 1-15,2-3-6 16,-3 0 3-16,3-2-2 15,-3 0-1-15,1 0-4 0,-1 0 2 16,3 0-2-16,-2-4 1 16,4-3 1-16,-2-6-16 15,2-3-10-15,0-1 21 16,0-6 7-16,0-1 5 16,0-2-5-16,6-4-6 15,5 1 3-15,3 5 3 16,-1 1 0-16,5 6 5 15,-1 1 3-15,4 1 2 16,-3 6-1-16,-3 4-2 16,-6 5 0-16,-4 0-1 15,-1 0-4-15,-2 0-2 0,1 2-3 16,-1 10 3 0,-2 3 0-16,0 4-1 0,0 0 1 15,-7 2 0-15,-9-5 0 16,1 1-9-16,-1-6 5 15,5 0 4-15,3-5 3 16,0-1 2-16,4 0-2 16,2-5 6-16,2 0 13 15,0 0 11-15,0 4 5 16,0 5-13-16,0 2 22 16,10 2 4-16,4-1-8 15,-3 1 0-15,5-2-7 16,-1 0-17-16,1 2-6 15,0-2-9-15,0-1-4 16,-6-4 0-16,4 0-24 0,-5-1-63 16,2-3-12-16,1-2-20 15,0 0-28-15,5 0-85 16</inkml:trace>
  <inkml:trace contextRef="#ctx0" brushRef="#br0" timeOffset="38774.65">13459 6690 161 0,'0'0'83'0,"0"0"-20"0,0 0 8 15,0 0 13-15,0 0-8 16,0 0-38-16,0 125-5 15,0-100-4-15,0 0 8 16,-4-4-9-16,0-2-8 16,-1-2-5-16,5-6-3 15,0-4-8-15,0 0-1 16,0-7-3-16,0 0-5 16,0 0 1-16,0 0-8 15,0 0-10-15,0 0-5 16,0-5 7-16,0-13 8 15,0-1 7-15,0-10 5 0,7 2 5 16,1-5-5-16,3-3-7 16,3 2 2-16,1-3-2 15,1 2-12 1,-3 7-11-16,-1 10 28 0,-3 3 2 16,-3 7 3-16,4-1 5 15,-2 4 0-15,-1 1-2 16,-1-1-6-16,-1 4 4 15,0 0 3-15,-3 0 0 16,0 0 9-16,0 15 4 16,1 8 4-16,-3 7-2 15,0 4 6-15,0 4 9 0,0-1-9 16,0 2-2 0,0-4-5-16,0-4-11 0,0-1-1 15,0-6-7 1,0-1-1-16,2-6-1 0,-2-6-26 15,2-3 6-15,-2-4-33 16,0-3 1-16,0-1-56 16,0 0-18-16,0 0-6 15,0 0-201-15</inkml:trace>
  <inkml:trace contextRef="#ctx0" brushRef="#br0" timeOffset="39063.83">13466 6762 282 0,'0'0'100'16,"0"0"-33"-16,0 0 45 15,0 0-6-15,0 0-47 16,0 0-9-16,27-2-10 15,-11 5-11-15,1 2-15 16,-1 2-11-16,-1-2-3 16,-3-1 0-16,1 1-32 0,-5-1-37 15,4 3-7-15,-3-3-24 16,-5 0-36-16,0-1-46 16,-1-3-59-16</inkml:trace>
  <inkml:trace contextRef="#ctx0" brushRef="#br0" timeOffset="39506.1">13715 6265 330 0,'0'0'70'0,"0"0"-68"16,0 0 71-16,0 0 39 15,0 0-53-15,0 0-17 16,25 105-12-16,-19-78 1 15,4-4 22-15,-4 1-15 16,1-9-13-16,-1-2-8 0,2-8 13 16,-4-1-12-16,-2-4-13 15,5 0 2 1,-1 0 4-16,3 0 9 16,3 0-6-16,1-11-4 0,0-6-2 15,0 1-8-15,-2 2-12 16,-3 1-4-16,-2 0-15 15,-2-1-53-15,1 1-36 16,-5 1-11-16,0 3-97 16</inkml:trace>
  <inkml:trace contextRef="#ctx0" brushRef="#br0" timeOffset="42576.05">14647 6508 251 0,'0'0'68'0,"0"0"-22"0,0 0 85 16,0 0-32-16,0 0-43 0,0 0-14 15,0-11 4 1,0 11-1-16,0 0-16 16,0 0-3-16,0 0 0 15,0 0-3-15,0 0-6 0,0 0-14 16,0 0-3-16,0 11-8 16,0 13 8-16,0 8 12 15,0 3 4-15,0-1-8 16,0-4-1-16,0-3-5 15,-2 1 1-15,-1-5-2 16,1 2-1-16,-3-4-1 16,1-6 0-16,0 0-13 15,0-1-71-15,1-3-29 16,1-2 28-16,0-2-73 16,2-3-80-16,-2-4 42 0</inkml:trace>
  <inkml:trace contextRef="#ctx0" brushRef="#br0" timeOffset="43325.27">14745 6697 49 0,'0'0'36'0,"0"0"-29"16,0 0-7-16,0 0 108 0,0 0 4 16,0 0-41-1,4 80 1-15,-1-49 14 0,-1-3-45 16,2-2-24-16,0-4 2 15,-2-6 7-15,2-5-11 16,-2-2-10-16,0-7 0 16,-2 0-2-16,0-2-3 15,2 0 2-15,-2 0 9 16,0 0-11-16,0 0-34 16,0-7 29-16,0-10 1 15,0-7 4-15,0-6-17 16,0-3-11-16,0-8-3 15,0 1-36-15,0 3-69 16,0 5 52-16,0 8 84 0,0 6 2 16,0 9-1-16,0 3-1 15,0 3 3-15,0 3-2 16,0 0 2-16,0 0 8 16,0 0 1-16,2 3 0 15,5 10 6-15,1 3-7 16,4 8 7-16,1 5 13 15,3-1 8-15,1 3 22 16,6-3-22-16,0-3-17 16,0-3 1-16,2-4-7 15,-3-5-16-15,-1-4 1 0,-4-2 0 16,-3-7 6 0,-5 0-3-16,-1 0 1 0,-1 0 5 15,0 0 23-15,0-14-3 16,-3-8-2-16,-2-3-17 15,0-1-7-15,-2-5-2 16,3 1-2-16,-3 1 0 16,0 0-8-16,0 3 2 15,0-1-29-15,0 5-5 16,0 4-37-16,0 5-49 16,4-1 37-16,3 3-61 15</inkml:trace>
  <inkml:trace contextRef="#ctx0" brushRef="#br0" timeOffset="43995.75">15545 6550 172 0,'0'0'40'16,"0"0"-34"-16,0 0 43 15,0 0-11-15,0 0-29 16,0 0-5-16,0 22 29 15,0-4 40-15,-4 6-8 0,-4-1-25 16,4-1-10-16,0 2 0 16,1-3-5-16,3-2-3 15,0 2-9-15,0-3 15 16,0 2-9-16,0-5-8 16,0-1 0-16,5-1-10 15,3-1 12-15,2-6-5 16,-1 1 4-16,-3-1-3 0,4-1 7 15,-4-3-1 1,3 1-6-16,-1-1-7 16,6-2-1-16,1 0 12 15,2 0-3-15,5 0-1 0,2 0-5 16,-2-5 0-16,3-2-2 16,-2-2-2-16,-4 3-2 15,-1-1-39-15,-3 3-26 16,-5-1-26-16,-1 3-24 15,-3-3-33-15,-4-1 0 16,-2-1-76-16</inkml:trace>
  <inkml:trace contextRef="#ctx0" brushRef="#br0" timeOffset="44362.75">15551 6686 60 0,'0'0'107'0,"0"0"-100"0,0 0 25 16,0 0 30 0,0 0 4-16,0 0-16 15,81-25-15-15,-57 21 15 16,3-3-5-16,-3 5-15 0,-3 1-23 16,-6-3-6-1,-3 4-1-15,-4-1-6 0,-3 1-34 16,-1 0-38-16,-4 0-22 15,2 0-29-15,-2 0-70 16</inkml:trace>
  <inkml:trace contextRef="#ctx0" brushRef="#br0" timeOffset="44666.28">15560 6562 4 0,'0'0'140'0,"0"0"-134"0,0 0 36 0,0 0 36 15,0 0-14 1,0 0 0-16,74-28-26 15,-50 28-20-15,1-4-3 16,-1 4-11-16,1 0-4 16,0 0-14-16,-6 0-68 0,-1 0-40 15,0 0-49-15</inkml:trace>
  <inkml:trace contextRef="#ctx0" brushRef="#br0" timeOffset="45151.96">16050 6522 193 0,'0'0'74'0,"0"0"-73"15,0 0 5-15,0 0 108 16,0 0-106-16,0 0 5 15,-8 35-13-15,-3-13 24 0,-1-2 23 16,1 4-31-16,5 0 8 16,-2-1 16-1,6 6-18-15,0 0-15 0,0-1 1 16,2-9 1-16,0-1-8 16,0-5 2-16,0-2-3 15,6-4-3-15,6-2 0 16,3-3 6-16,4-2 19 15,0 0 8-15,4 0-4 16,3-9-16-16,3-5-1 16,3-3 1-16,-1-2-6 15,-2 3-3-15,-7-3-1 0,-4 5 0 16,-7 2 0-16,-4-2-8 16,-7 0 8-16,0-1-1 15,0 4-8-15,0 1-13 16,-16-2-4-16,-4 3-14 15,0 4-3-15,-3 3-2 16,4 2-13-16,-1 0-14 16,3 0-18-16,5 0-30 15,1 0-14-15</inkml:trace>
  <inkml:trace contextRef="#ctx0" brushRef="#br0" timeOffset="45248.6">16050 6522 55 0</inkml:trace>
  <inkml:trace contextRef="#ctx0" brushRef="#br0" timeOffset="45407.78">16050 6522 55 0,'77'104'42'0,"-67"-88"37"0,1 1 0 0,3 3-2 0,-1 0 0 16,1 4-4-16,-3 0-27 16,0-3-4-16,-2 0-19 15,-2-4-16-15,-1-3-4 16,1-1 0-16,-3-4-3 15,1-5-14-15,2-1-30 16,-3-1-25-16,2-2-71 16,1 0-57-16</inkml:trace>
  <inkml:trace contextRef="#ctx0" brushRef="#br0" timeOffset="45839.14">16458 6590 20 0,'0'0'36'0,"0"0"13"0,0 0 24 16,0 0-2-16,5 130-28 15,2-106-15-15,-1-2 40 16,1-4-7-16,-1-5-18 16,4-2-10-16,-2-6 2 15,1-3-8-15,-3-2-15 16,6 0 2-16,-5 0 19 15,3 0 9-15,0-4-20 16,-4-10-8-16,3-3-6 16,-2-1-1-16,-2-4-7 15,-3-2 0-15,0-4-6 16,-2-1-19-16,0 0-8 0,0 5-3 16,0 4-1-16,2 6-10 15,0 6-63 1,5 1-48-16,-1 2-32 0</inkml:trace>
  <inkml:trace contextRef="#ctx0" brushRef="#br0" timeOffset="46157.57">16752 6503 66 0,'0'0'127'0,"0"0"-127"0,0 0 24 16,0 0 63 0,0 0 10-16,0 0-15 0,11 54-5 15,-9-28-19-15,-2 3 8 16,0 6-19-16,0-4-15 16,0 0-15-16,0-5-1 15,0-1-2-15,0 2-12 16,0-10 2-16,0-4-4 15,0-1 0-15,0-5-10 16,0-6-21-16,0 2-30 16,0-3-16-16,2 0-16 15,6 0-42-15,-2-7-44 0</inkml:trace>
  <inkml:trace contextRef="#ctx0" brushRef="#br0" timeOffset="46608.78">16977 6534 32 0,'0'0'17'0,"0"0"20"16,0 0 80-16,0 0 12 15,0 0-25-15,0 0-44 16,0 56-15-16,-2-34 0 0,-5 1-7 16,1-1-13-16,0 3-12 15,-4-3 6-15,6-5 0 16,-3 3-1-16,5-3-7 16,2-4 5-16,0 0 2 15,0-4-2-15,0 2-4 16,0-4 9-16,0-1 2 15,9 1-6-15,1-4 1 16,2 1-10-16,3 1 5 16,1-5-4-16,5 0 17 15,0 0-20-15,4 0 0 16,-2 0-5-16,-2 0-1 0,2-3-1 16,-5-1-64-16,-3-1-32 15,-1 1-13-15,-5-3-27 16,-1 0-52-16,-3 1-23 15</inkml:trace>
  <inkml:trace contextRef="#ctx0" brushRef="#br0" timeOffset="46889.49">17334 6543 124 0,'0'0'120'0,"0"0"-113"0,0 0 54 16,0 0 44-16,0 0-26 15,0 0-39-15,2 107-10 16,-2-84-4-16,0 1-2 16,0 0 8-16,0-4-14 15,0-1-14-15,0-2-3 16,0-5-1-16,0-1-21 15,4-5-32-15,-1-1-32 16,-1-3-35-16,0-2-22 16,2 0-66-16</inkml:trace>
  <inkml:trace contextRef="#ctx0" brushRef="#br0" timeOffset="47319.56">17544 6583 210 0,'0'0'22'0,"0"0"34"16,0 0 11-16,0 0 14 15,0 0-14-15,0 126-22 16,2-107-23-16,-2 4-5 15,0-6 5-15,0-3-10 16,0 0-6-16,0-6-6 16,0-1-2-16,0-5-7 0,0-2-28 15,0 0-22-15,0 0 2 16,0 0-2-16,0 0-30 16,0-2-67-1,0-13 36-15</inkml:trace>
  <inkml:trace contextRef="#ctx0" brushRef="#br0" timeOffset="47922.65">17581 6494 18 0,'0'0'60'0,"0"0"36"0,0 0 7 16,0 0-25-16,0 0-14 15,0 0-17-15,78-22-15 16,-71 22-19-16,-2 0-4 16,-5 0-9-16,0 13-1 15,0 3-4-15,0 5-20 16,-5 0 25-16,-13 4 2 15,-2-3-2-15,0-2-57 16,4-4 24-16,3-3 23 16,7-4-32-16,4-7 30 15,2 0 12-15,0-2 0 0,0 0-5 16,0 0 5 0,0 0 11-16,12 0 37 0,4 0 11 15,0 0-14-15,2 0-11 16,-3 0-3-16,1 0-11 15,-5 0-4-15,-5 0-6 16,-1 11 2-16,-3 2-3 16,0-1 3-16,-2 6 11 15,0-1-11-15,0 0 0 16,0-4 8-16,-2-3-20 16,-7 2 5-16,-4 2 2 15,-3-1 2-15,1-4 3 16,-3 0-11-16,0 0-1 15,2-7-2-15,4 3-13 0,2-5 0 16,3 0-12-16,5 0-17 16,2 0-25-16,0 0-117 15,0-7-29-15</inkml:trace>
  <inkml:trace contextRef="#ctx0" brushRef="#br0" timeOffset="48331.56">17904 6510 126 0,'0'0'48'0,"0"0"-28"16,0 0 31-16,0 0 5 15,0 0-40-15,0 0 6 16,0 15 45-16,0 5 14 16,0 3-10-16,-2 4-39 15,-5 1 0-15,-1-1-15 16,1 1-1-16,0-7-7 16,2-2-6-16,3-5 0 15,0-5-3-15,0-1 0 16,2-4 0-16,0-4-14 15,0 3-13-15,0-3 9 0,0 0 10 16,0 0-22-16,0 0-16 16,0 0 14-16,0 0-15 15,0 0-65-15,0-5 15 16,0-6 71-16,0-1-5 16,0 2-81-16,0-4 42 15,0-2 70-15</inkml:trace>
  <inkml:trace contextRef="#ctx0" brushRef="#br0" timeOffset="48410.75">17904 6510 20 0</inkml:trace>
  <inkml:trace contextRef="#ctx0" brushRef="#br0" timeOffset="48805.9">17904 6510 20 0,'64'-57'96'0,"-52"48"-7"0,-1 4-37 0,-2 5 0 15,0 0 2-15,0 0 0 16,-1 0-13-16,-3 5-14 15,2 4 1-15,-5 6-16 16,-2 1-11-16,0 1-1 16,0 4-8-16,0-4 8 15,-16 3-13-15,1-5 13 16,-3 1-40-16,1-4 4 16,1-4-2-16,1-4 0 15,3 3 15-15,1-2 23 16,2-3 3-16,4-2 0 0,1 0 6 15,4 0 12 1,0 2 11-16,0 3 10 0,0-3 13 16,0 3-22-16,0 3 12 15,9 3 14-15,2 4-1 16,4-3-7-16,3 1-8 16,1 2-18-16,-4-8 0 15,1 2 3-15,-3 3-6 16,-2 0-1-16,-2-2-13 15,2 1 1-15,-2-1-5 16,0-1-4-16,-2-3 0 16,-1 0-10-16,-1-1-51 0,-3-5-45 15,2 0-83 1,3 0-7-16,-2 0 2 0</inkml:trace>
  <inkml:trace contextRef="#ctx0" brushRef="#br0" timeOffset="49117.65">18219 6460 64 0,'0'0'102'16,"0"0"-82"-16,0 0 44 15,0 0 22-15,0 0-14 0,0 0 15 16,6 21 3-16,-6-3-22 16,2 5-32-16,-2-2 1 15,0 2-2-15,0 1-13 16,0 0-11-16,0-1 7 16,0-1-6-16,0-5-9 15,0-3-3-15,0 0-1 16,0-7-36-16,0 0-45 15,0-5-42-15,0-2-52 16,5 0-69-16</inkml:trace>
  <inkml:trace contextRef="#ctx0" brushRef="#br0" timeOffset="49498.31">18375 6648 159 0,'0'0'88'15,"0"0"-35"-15,0 0 18 16,0 0 38-16,0 0-45 16,0 0-32-16,69 44 5 15,-47-44 29-15,4 0-6 16,1 0-23-16,0 0-10 16,-3-4-12-16,-3-6-7 15,-4-5 3-15,-5 2 3 16,-6-2 5-16,-3-3 0 0,-3 0-12 15,0-2-2-15,0 3-5 16,-14-4-8 0,-4 5-17-16,2 3-5 0,1 4 12 15,1 3 0-15,6-1 1 16,-1 2-15-16,-3 4 6 16,-1 1-19-16,0 0-1 15,-3 0-23-15,-1 8 0 16,-3 5-84-16,1 4 7 15,0-2-53-15</inkml:trace>
  <inkml:trace contextRef="#ctx0" brushRef="#br0" timeOffset="50540.71">19299 6356 41 0,'0'0'85'15,"0"0"-1"-15,0 0 15 0,0 0-23 16,0 0-12 0,0 0-11-16,0-21-1 15,-7 21 3-15,-2 0-28 0,-1 0-12 16,-4 0 1-16,-2 0-8 16,-2 12 2-1,1 5 8-15,-3-1 4 0,1 5 7 16,2-2 23-16,1 0-27 15,7 1-6-15,1 0-8 16,6-2-2-16,-1 2-9 16,3 0 3-16,0-2-3 15,0 4 0-15,0-4 2 16,11-5-2-16,0 0-4 16,1-6-7-16,1-2-12 15,1-5 13-15,3 0-23 16,3 0-7-16,3-5-17 15,1-13-16-15,-4 3-19 0,0-3-30 16,-5 3 1-16,-6 1 5 16,-1 3-28-16</inkml:trace>
  <inkml:trace contextRef="#ctx0" brushRef="#br0" timeOffset="50798.07">19331 6528 37 0,'0'0'88'0,"0"0"-29"16,0 0-24-16,0 0 8 15,0 0 28-15,0 0 2 16,4 31-18-16,4-18-4 15,6-4-21-15,-1 0-14 16,2-2 9-16,2-2-4 16,-2-5 14-16,1 0 3 15,0 0-11-15,-3 0-8 0,0-12-9 16,-4 1-4-16,-2 0-4 16,-5-2 2-16,-2-3-1 15,0 1-3-15,0-6 0 16,0 6 0-16,0 2-1 15,-9-2-7-15,2 8-6 16,-4-2-3-16,2 4-21 16,-4 5-44-16,-3 0 18 15,0 0-41-15,1 0-35 16,-1 11-9-16</inkml:trace>
  <inkml:trace contextRef="#ctx0" brushRef="#br0" timeOffset="51423.8">19531 6497 107 0,'0'0'56'0,"0"0"3"16,0 0-6-16,0 0 21 16,0 0-25-16,0 0-7 15,0 67-1-15,0-67-14 16,0 0 11-16,0 0-12 0,0-2-23 16,0-15-3-16,4 0-6 15,0-1 6-15,2-4-15 16,0-1-18-16,0 4-8 15,-1 1-3-15,1 4-17 16,0 8 25-16,-2 4 33 16,-2 2 3-16,-2 0 11 15,0 0 13-15,2 0 15 16,2 10 21-16,3 9-17 16,3 3-1-16,0 2 0 15,1 0 4-15,3 1-7 16,-1-3-11-16,-2-4 2 15,3-5-14-15,-4-3-4 0,2-6-3 16,-3-2 8 0,2-2 2-16,0 0-2 0,5 0 16 15,0-9-6-15,-3-9-17 16,-1-4 0-16,-2 2-2 16,-1-5-8-16,-7-1-5 15,0 1-3-15,0 0-3 16,-2 4-4-16,0 0-21 15,0 5 5-15,0 3-9 16,0 4-35-16,0 3-16 16,0 3-30-16,0 1-89 15</inkml:trace>
  <inkml:trace contextRef="#ctx0" brushRef="#br0" timeOffset="52914.43">4427 7945 12 0,'0'0'69'0,"0"0"-7"16,0 0-18-16,0 0-12 16,0 0 16-16,0 0 6 15,-16 52-6-15,7-31 2 16,5 3 7-16,-3 4-26 16,4-6-9-16,3 1 0 15,0-4-6-15,0 3 7 16,0-2-5-16,6-1-1 15,4-2-11-15,6 0-5 0,-5-5-1 16,2-5-3 0,1-3-2-16,-1-4-8 0,-1 0 13 15,-1 0 0-15,-3 0 14 16,4-2 19-16,-3-9-21 16,-1-2-2-16,-3-5-3 15,-1-2-4-15,3-3-1 16,-5 1-2-16,1-4-2 15,-1-1-1-15,-2 0-12 16,0-1-16-16,0 4-16 16,0 10 23-16,0-1-92 15,0 4-67-15,0 6 28 16</inkml:trace>
  <inkml:trace contextRef="#ctx0" brushRef="#br0" timeOffset="53554.64">4734 8170 34 0,'0'0'63'0,"0"0"-13"15,0 0-4-15,0 0-17 16,0 0-6-16,0 0 20 0,0 18 26 16,0-18 14-16,0 0-12 15,0-2-62-15,0-12-9 16,0-3 0-16,0-4 24 16,0-1-17-16,0-5-5 15,3 0-2-15,3 1-8 16,-2 0-42-16,3 2 42 15,-2 8-7-15,-1 7 3 16,1 1 0-16,-5 8 12 16,2 0 5-16,-2 0-5 0,0 0-5 15,0 0-9 1,0 0-12-16,4 0 9 0,3 13 17 16,4 5 5-16,0 4 5 15,2 4-2-15,3 0 4 16,-1-2 7-16,4-1-8 15,-6-5-5-15,3-3 2 16,-3-3 1-16,-4-3 0 16,0-5-9-16,-3-2 0 15,-4-2 0-15,1 0 0 16,-1 0 1-16,0 0 22 16,1 0 16-16,-1-18 9 15,-2-4-32-15,2-5-2 16,1 1 5-16,1-4-16 15,0-2 1-15,0-3-4 0,3 4-5 16,0 5-11 0,2 5 4-16,-3 9-33 15,3 0-36-15,3 5-96 0,-1 5-17 16</inkml:trace>
  <inkml:trace contextRef="#ctx0" brushRef="#br0" timeOffset="54303.15">5554 8212 31 0,'0'0'97'0,"0"0"-86"15,0 0 17-15,0 0 37 0,0 0-12 16,0 0-39-16,0 0-2 16,0-111 16-1,2 85-20-15,0-7 8 16,3 2-10-16,2-2-5 0,1 4 0 16,-1 1 0-16,0 5-1 15,-2 6 2-15,-1 3-2 16,0 5 0-16,-2 2 0 15,3 3-2-15,-3 1 1 16,2 3-1-16,-1-1-2 16,2 1-1-16,-1 0 0 15,0 0-11-15,1 0-3 16,-3 0 10-16,2 0-2 16,-2 8-2-16,4 5 13 15,-2 6 9-15,2 0-3 16,1 5 13-16,-1 2-4 15,4 0 11-15,-1-2-16 0,-1 4 5 16,1-2-5-16,0-4-3 16,-4 1-5-16,-1-5-2 15,-2-3-14-15,-2-1-19 16,0-6-25-16,0-1-70 16,0-5-40-16</inkml:trace>
  <inkml:trace contextRef="#ctx0" brushRef="#br0" timeOffset="54577.53">5563 8090 99 0,'0'0'42'0,"0"0"20"16,0 0 47-16,0 0-43 16,0 0-3-16,0 0-26 15,84-45-16-15,-61 35-7 16,-1 0-12-16,-4 3-2 16,-2 0-47-16,-1 3-79 15,-1-2-72-15</inkml:trace>
  <inkml:trace contextRef="#ctx0" brushRef="#br0" timeOffset="54987.24">5892 7936 18 0,'0'0'94'0,"0"0"-21"0,0 0-13 16,0 0 19-16,0 0 17 15,0 0-30-15,0 120-26 16,0-101-1-16,0-4-4 16,0-4 4-16,0-2 0 15,0-2-16-15,3-3-6 16,2 0 20-16,3-2-9 15,3 3-13-15,-1-3-13 16,1 0 11-16,-1 3-6 16,2-3-1-16,-3 1-3 15,-1 1-2-15,4-4-1 16,1 0-45-16,0 0-18 16,3 0-34-16,-1 0-4 15,6-4-3-15,3-12-67 16,3-4-67-16</inkml:trace>
  <inkml:trace contextRef="#ctx0" brushRef="#br0" timeOffset="55215.37">6274 7926 17 0,'0'0'42'16,"0"0"19"-16,0 0 13 0,0 0-8 16,0 0-17-1,0 115-11-15,0-95-2 16,0-3-5-16,0-1-6 16,0-2-19-16,0-5-6 0,0-1-13 15,0-3-37-15,0-3-19 16,0 0-78-16</inkml:trace>
  <inkml:trace contextRef="#ctx0" brushRef="#br0" timeOffset="56236.17">6135 8037 11 0,'0'0'30'0,"0"0"70"16,0 0 6-16,0 0-21 16,0 0-16-16,0 0-15 15,129-61-33-15,-104 54-15 16,2 0 5-16,2 2-3 15,0-5-8-15,0 1 0 16,-4 0-6-16,-4 1-22 16,2 1-24-16,-7 5-42 0,-5 2-1 15,-3 0 25 1,-5 0-7-16,-3 0 27 0,0 5 38 16,0 5 12-16,0 3 28 15,0 4 1-15,0-5-22 16,0 7-3-16,0-1-2 15,0 1 4-15,-5 3 5 16,3 1 13-16,-2-3 9 16,2 0 6-16,2-3-10 15,-3-3 0-15,3-5-11 16,0 0-8-16,0-5-10 16,0-2 1-16,0 0-1 15,0-2 0-15,0 0-6 0,0 0 4 16,0 0 0-16,0 0 0 15,0 0-44 1,0-4 16-16,0-7 19 16,0-2-16-16,0-5 19 0,0 0 3 15,0-4-11-15,0-5 8 16,7 3-35-16,4-4 36 16,3 2-25-16,-1 2 32 15,3 1 1-15,1 6 5 16,-1-2 7-16,1 4 29 15,-1 4 3-15,-1 2-16 16,-1 2-4-16,-3 7-12 16,-3 0 28-16,-2 0 6 15,1 0-6-15,-5 11-7 0,2 10 4 16,-4-2-29-16,0 2-1 16,0-2 16-16,-4 1-12 15,-7-4-7-15,-3 0 2 16,1-4 2-16,-1-5-8 15,3-2 0-15,1-2 4 16,2-3 0-16,2 0-5 16,1 0-7-16,1 0-11 15,4 0-6-15,-2-3 5 16,2 1 4-16,0-1 15 16,0 3 12-16,0 0-8 0,0 0 2 15,0 0 17 1,0 0 10-16,0 5 21 15,2 7-10-15,11 3 2 16,1 1-7-16,3-2-6 0,1 1-6 16,3-2-10-16,-2-4-11 15,2 0-6-15,-4-5 0 16,1 1-6-16,-2-3 1 16,-1-2-52-16,-2 0-25 15,1 0-39-15,1-2-66 16,1-13-53-16</inkml:trace>
  <inkml:trace contextRef="#ctx0" brushRef="#br0" timeOffset="56610.31">6920 7962 116 0,'0'0'20'0,"0"0"0"16,0 0 36-16,0 0 13 15,0 0-30-15,0 0-25 16,20 68 5-16,-9-60 17 16,0-1 12-16,0-5-26 15,1 1 14-15,1-3-18 16,1 0 16-16,-2 0 11 0,5 0-17 16,-4-12-2-1,-3-3-6-15,2-1-11 16,-3-1 0-16,-5-2-4 15,-4 5 6-15,0-3 3 0,0 3-7 16,0 0-4-16,0 2 0 16,-11 1-3-16,-3 5-5 15,-1 1-30-15,-1 3 18 16,1 2 14-16,1 0-15 16,1 0 8-16,5 11-43 15,-4 0 19-15,5 3-63 16,1-3-16-16,-1-3-7 15,0 1-20-15</inkml:trace>
  <inkml:trace contextRef="#ctx0" brushRef="#br0" timeOffset="60333.42">7419 7864 43 0,'0'0'52'0,"0"0"-18"16,0 0 7-16,0 0 19 16,0 0 12-16,0 0-19 15,0 0 9-15,-2-97 6 16,2 88-8-16,0 0-19 15,0 0-2-15,0 2-6 16,0 1-6-16,0 4-10 16,0 0-8-16,0 2-3 15,0 0 1-15,0 0-2 16,0 0 0-16,0 0-2 0,0 0-3 16,0 10-18-16,0 13 18 15,2 3 20-15,7 1-9 16,-3 2-3-16,2-3-4 15,-2-1-1-15,1 0-3 16,-3-6 4-16,2 0-4 16,0-9 0-16,-2 1 2 15,-2-4-2-15,0-5 1 16,0-2-1-16,1 0-3 16,-1 0-2-16,-2 0 4 15,0 0 1-15,0 0 12 16,0 0-8-16,2 0 2 0,4 0 1 15,2-11-3-15,0-3-4 16,1-10 1-16,3 0-1 16,-4-2 0-16,8-4-1 15,-5 6-9-15,-2 0-14 16,2 3-17-16,-4 6-22 16,0 2 0-16,-3 4-26 15,-2 2-59-15,0 5-12 16</inkml:trace>
  <inkml:trace contextRef="#ctx0" brushRef="#br0" timeOffset="60926.94">7644 8001 35 0,'0'0'40'0,"0"0"8"15,0 0-7-15,0 0-12 16,0 0-11-16,0 0 8 16,2 0 7-16,-2 0 22 15,4-7-3-15,2-7-38 0,2-4-7 16,1 1-1-16,-1-7 3 15,2 1-6-15,-1-1-2 16,-1-3 1-16,2 2-1 16,1-3 0-16,2 1 0 15,-2 0 0-15,2 5-1 16,-1 6 0-16,-5 3 0 16,-3 7 1-16,0 1-1 15,1 3 0-15,-3 2-1 16,0 0 0-16,0 0-2 15,0 0-6-15,1 0 6 16,-1 0-1-16,3 0 4 16,1 13 30-16,3 4-1 0,-3 4 5 15,2 3-24 1,-2 3 12-16,-1 0-2 0,1-1-2 16,2 1 1-16,-4 2-12 15,-2-4-4-15,2-4 3 16,1 0-6-16,-3-4 0 15,0 0-9-15,-2-7-24 16,2 2-28-16,-2-6-43 16,0-1-9-16,0-3 2 15,0-2-55-15</inkml:trace>
  <inkml:trace contextRef="#ctx0" brushRef="#br0" timeOffset="61181.61">7737 7898 6 0,'0'0'74'0,"0"0"-67"15,0 0 23-15,0 0 42 16,0 0-17-16,0 0-14 0,23-20-2 15,-12 18-4 1,5-3-11-16,1 3-15 16,3 0-3-16,5-1-6 0,2 1 0 15,-2 0-17 1,1 0-57-16,-4-3-40 16,1 3-55-16</inkml:trace>
  <inkml:trace contextRef="#ctx0" brushRef="#br0" timeOffset="61745.21">8074 8007 44 0,'0'0'75'0,"0"0"0"0,0 0-38 15,0 0-16-15,0 0 0 16,0 0-6-16,0 68 4 16,0-68-11-16,0 0-3 15,0 0 5-15,0 0-10 16,0 0-3-16,0-5-10 15,0-11 13-15,0-3 6 16,0-3 0-16,0-1-6 16,0-6-2-16,0-1 1 15,0-3-21-15,0-3-16 16,0 3-15-16,0 2 19 0,0 5-17 16,6 5 37-16,6 3 14 15,1 8 15-15,1-2 12 16,-1 5 6-16,-4 2 5 15,2 5 0-15,-4 0-12 16,-1 0-7-16,3 0-2 16,-2 0-17-16,0 14 2 15,-1 0 6-15,-1-1 0 16,-1-2-8-16,-4 1 0 16,0-2-6-16,0 4 0 15,0-1 2-15,-7 2 4 0,-8 1-8 16,-3-3-14-16,0 3-8 15,1-5-31-15,0-1-27 16,2-4-23-16</inkml:trace>
  <inkml:trace contextRef="#ctx0" brushRef="#br0" timeOffset="62202.96">8292 7887 5 0,'0'0'45'0,"0"0"5"0,0 0 12 15,0 0-8-15,0 0 6 16,0 0-8-16,65 75-25 16,-51-70 22-16,1-5-3 15,1 0-1-15,-1 0-18 16,3 0-9-16,-3 0 0 16,1-8-6-16,-3-4-7 15,-1-4-3-15,-8 2 4 0,-2-3 0 16,-2 1-1-1,0 1-5-15,0-1 0 0,-6 1 0 16,-8-1 0-16,-5 6-11 16,0-2 0-16,1 6-19 15,1 3-4-15,-1 1-16 16,0 2 1-16,4 0-3 16,4 0-23-16,3 0-23 15,3 0-86-15</inkml:trace>
  <inkml:trace contextRef="#ctx0" brushRef="#br0" timeOffset="62986.91">8568 7822 5 0,'0'0'26'15,"0"0"3"-15,0 0 12 16,0 0 5-16,0 0-19 16,0 0-14-16,17 87-5 0,-15-82 0 15,-2-2 0-15,0-3-2 16,0 0-4-1,0 0 2-15,0 0 5 0,0 0 7 16,0 0-6-16,0 0-10 16,0-3-3-16,0-9 3 15,0-3 1-15,0-1 1 16,0-2-3-16,0-1 1 16,0-3-5-16,0-1 4 15,4 1-8-15,7 2-13 16,3 0 16-16,1 4 0 15,1 0 6-15,1 4 5 16,1-1 27-16,1 5-10 0,-2 1 17 16,-3 6-15-1,-1 1-7-15,-3 0-8 0,0 0 0 16,-6 0-9-16,-1 12-7 16,-3 2 6-16,0 0-10 15,0 1 2-15,0 1 6 16,-9-3-3-16,-5-2 1 15,3 0 0-15,2-2 5 16,0-5 7-16,3 3-2 16,1-3-1-16,1 1 1 15,2 2 1-15,2-5 8 16,0 3 1-16,0-3 0 16,0 2-2-16,0 0-8 15,0 1 14-15,0-1 1 16,0 1 7-16,0-1-8 0,0 3 3 15,6-1-2-15,3 3 0 16,2-2 2-16,5 0 5 16,2 0 9-16,-1 0-22 15,4-4 0-15,-2 0-1 16,1-3 15-16,1 0-19 16,-4 0 4-16,1 0-11 15,-5 0-2-15,-1 0-28 16,-3 0-80-16,-1-4-22 15,2-5-51-15,-1-3-22 16</inkml:trace>
  <inkml:trace contextRef="#ctx0" brushRef="#br0" timeOffset="63428.27">9038 7646 130 0,'0'0'46'0,"0"0"-24"16,0 0 16-16,0 0 40 16,0 0-13-16,0 0-16 15,-31 94-4-15,27-74 3 16,2 0-10-16,-3-2-11 0,5-1-11 15,0-1-7-15,0 0 8 16,0-3 0-16,0 3-13 16,0-5-3-16,2-2 0 15,5 0-1-15,3-5 0 16,-2 1 0-16,5-1-5 16,3-4 5-16,1 3 10 15,4-3-10-15,-3 0 8 16,-1 0-5-16,-1 0-3 15,0 0-8-15,-3 0-14 16,-2 0-26-16,0 0-22 16,-1 0-28-16,-4-4-25 15,1-1-18-15</inkml:trace>
  <inkml:trace contextRef="#ctx0" brushRef="#br0" timeOffset="63769.3">9054 7784 151 0,'0'0'19'15,"0"0"-13"-15,0 0 28 16,0 0 18-16,0 0-25 16,0 0 9-16,38-6 16 15,-22 3 13-15,1 1-20 16,-1-2-20-16,0 2-21 15,-3 0-1-15,-2 0-3 16,0-3-4-16,-4 3-56 16,0-1-53-16,-5 1-32 15</inkml:trace>
  <inkml:trace contextRef="#ctx0" brushRef="#br0" timeOffset="64000.6">9054 7784 105 0</inkml:trace>
  <inkml:trace contextRef="#ctx0" brushRef="#br0" timeOffset="64123.61">9054 7784 105 0,'-33'-106'61'0,"33"106"-45"0,0-2 68 0,2-1 10 15,11 0-28-15,1 1-12 16,3 0-14-16,-1 2-16 16,-1 0-14-16,2 0-4 15,-5 0-5-15,5 0-1 16,-2 0-34-16,1 0-57 15,-1 0-84-15</inkml:trace>
  <inkml:trace contextRef="#ctx0" brushRef="#br0" timeOffset="67191.97">24862 5198 4 0,'0'0'60'0,"0"0"5"16,0 0-21-16,0 0-6 15,0 0 5-15,0 0-9 16,0 22 3-16,0-18-10 16,0-1 4-16,0 1 10 15,0-1-4-15,0 1-7 16,0-2-9-16,0 7-4 15,0-3 5-15,0 3-10 16,0 3 0-16,0-1-2 16,0 2-3-16,0 1 1 0,0 1 1 15,-2 1-3-15,0 0-4 16,2-4 1-16,-2 2 1 16,0 5 0-16,-1-7-3 15,3 4 4-15,-2 1-1 16,2 0 1-16,0-3 2 15,-2 2 6-15,2-2-10 16,0-1 0-16,0 1-1 16,0-1 0-16,0 0-2 15,0 3 1-15,0-2-1 0,0 1 1 16,0 1 1 0,0-3-1-16,0 0-1 15,0 1 2-15,0 1-1 16,0-2-1-16,0-1 4 0,0 1-4 15,0 0 1-15,0-1-1 16,0 0 1-16,0 0 1 16,0 0-2-16,0-2 0 15,0 4 3-15,0-1-3 16,0 3 4-16,0-3 0 16,0 1-3-16,0-1 1 15,0-2-1-15,0 0 1 16,0 1-2-16,-2 0 0 15,2 2 0-15,0 0 1 16,0 1-1-16,0-2 0 16,0 3 1-16,-2-3-1 15,0 1 1-15,2 1-1 0,-2-2 1 16,-2 2-1-16,4-1 0 16,-2 0 1-16,2-1-2 15,0 5 1 1,0-2-1-16,0-1 1 0,0 1 0 15,0-3 0-15,0 1 0 16,0-5 1-16,0 2-1 16,0 0 0-16,0 0 1 15,0 5 2-15,0-3-3 16,0 0 0-16,0 0 0 16,0 1-4-16,0-1 4 15,0 0-1-15,0-1 1 0,0-4-1 16,0 5 2-1,0-6 0-15,0 7 0 0,0-2 2 16,0 1-3-16,0 0 1 16,0 1 1-16,0-1-2 15,0 0 0-15,0 1 2 16,0-6-2-16,0 1 2 16,0 0-2-16,0-2 0 15,2 2 0-15,2 0 0 16,-2 2 0-16,0 0 2 15,0 1-1-15,0-2 0 16,-2 1-1-16,2-1 0 16,-2-1 1-16,0-1 0 15,0-1-1-15,0 4 2 16,0-2-1-16,0 2 2 0,0-2-3 16,0 2 3-16,0 0-3 15,0 2 6-15,0 1-4 16,0-2 1-16,0 1-2 15,0-3 1-15,2 0 0 16,-2 1-1-16,0-5-1 16,0 3 1-16,3 1-1 15,-3-1 1-15,0-1-1 16,2 3 0-16,-2 1 0 16,0-3 0-16,0-1 0 0,0-1 0 15,2 2 0 1,0-2 0-16,-2 0 1 15,2-4 0-15,-2 2-1 16,0 2 0-16,0-1-1 0,2 4 1 16,-2-1 1-16,0-1 0 15,3 1-2-15,-3 0 2 16,0 0-1-16,0-3 2 16,0 1 0-16,3 2-2 15,-3 0 2-15,2 1-2 16,-2-2 3-16,2-2-2 15,-2-1 0-15,0-1-1 16,2 1-2-16,-2-2 0 0,0 1-22 16,2 2-33-1,-2 1-7-15,2 4-18 16,1-1-52-16,1 1-33 16</inkml:trace>
  <inkml:trace contextRef="#ctx0" brushRef="#br0" timeOffset="69855.53">28113 4638 54 0,'0'0'52'0,"0"0"-35"15,0 0 46-15,0 0 12 16,0 0-17-16,0 0-19 16,0 0 6-16,0 16 18 15,0-10-10-15,0 3-4 16,0 0-9-16,0 3-6 0,-2-3-10 15,0 4-8-15,0 0-9 16,0 5 1-16,0 4 5 16,-2 3-7-16,2 2 11 15,0-3-9-15,0 3 1 16,0 2-4-16,2 2 0 16,0 0 0-16,-2 0 8 15,2-2-3-15,0-2-3 16,0 0 3-16,0-3-7 15,0 1 2-15,0 2 2 16,0-1 0-16,-2 2 1 0,2-2-3 16,0-2 5-1,0 3-3-15,0-5 0 16,0 3-1-16,0 0-5 16,0-1 3-16,0-1-1 0,0-2-2 15,0 1 1-15,0 1-1 16,0-1 1-16,0-1 5 15,0-4-1-15,0 1-1 16,0 0-1-16,2 2-1 16,-2-2 3-16,2-1-3 15,-2 2 1-15,2-2-1 16,-2 0 0-16,0-3-3 16,2 2 1-16,-2 1-1 15,0 1 0-15,0 1 0 0,0 1 1 16,0 0 0-16,2 0 0 15,0 0 2-15,2 0-2 16,-4-3-1-16,0-1 0 16,0-2 0-16,0 1 1 15,2 1 1-15,0-3-2 16,-2 2 1-16,2 1-1 16,-2-3 0-16,0 3 0 15,2-1 0-15,3 1-1 16,-3 3 3-16,0-5-2 15,0 3 2-15,0-6 2 16,0-1-2-16,1 1-1 16,-1 4 0-16,-2 0 0 15,3-2 0-15,-3 3 2 16,0-1-1-16,2 1 0 0,-2-1 1 16,0 3 1-16,0-2-1 15,0-1 0-15,2 1-1 16,-2-3 1-16,0 3-2 15,2-1 0-15,-2-1 0 16,0-1-1-16,2 0 0 16,1-1 0-16,-1-1 0 15,0 1-1-15,-2-2 1 16,2-1 1-16,-2 1 0 16,2-1 0-16,-2 0 0 0,0-2-1 15,0 3 0-15,0 1 0 16,2 0 0-16,-2-2 0 15,0 2 0-15,0-1 0 16,0 0 1-16,3-1-1 16,-3 0 0-1,0 0 0-15,0 0 0 0,0 0 0 16,0 0 0-16,0 2 1 16,0 0-1-16,0 0 0 15,0 0 1-15,0-2-1 16,0 0 0-16,0-3 0 15,0 1 0-15,0 0-1 16,0 1 0-16,0-5 1 0,0 4 0 16,0-1 1-1,0-1-1-15,0 4 0 16,0-4 0-16,0 2 1 16,0-2-1-16,0 3 2 0,0-2-2 15,0 1 0-15,0 0 0 16,0 2 0-16,0-3-2 15,0 3 2-15,0-2 2 16,0 0-2-16,0 0 0 16,0 1-2-16,0 1 2 15,0 0 0-15,0-2 2 16,0 1-2-16,0-1 0 0,0 2 0 16,0-2 0-1,0 0 0-15,0 3 0 0,-3-1 1 16,3 3-2-16,0-1 1 15,-2-5 0-15,2 3 1 16,0-2-1-16,0 0 1 16,0 0-1-16,0 2 1 15,-2-1-1-15,2 3 0 16,0-2 1-16,-2 0-1 16,2-5 0-16,0 3 0 15,0-3 0-15,-2 3 1 16,2 3-1-16,-2-2 0 15,-1 1 0-15,1 4 2 16,2 4-2-16,-2 0 1 16,2-1-1-16,-4-1 1 0,4 1 2 15,0-2-1-15,0 1-2 16,0-1-2 0,0-3 2-16,0-1 0 0,0 2-5 15,0-1-42-15,0 0-78 16,0 0-110-16,-8-4-354 15</inkml:trace>
  <inkml:trace contextRef="#ctx0" brushRef="#br0" timeOffset="72876.18">25950 7382 82 0,'0'0'0'16,"0"0"10"-16,0 0 58 0,0 0-11 15,0 0-32 1,0 0-1-16,7 0 17 0,-7 0 9 16,0 0 13-16,0 0-14 15,0 0-16-15,0 0-7 16,0 0-3-16,0 0-4 16,0 0-1-16,0 0 0 15,0 0 6-15,0 0 1 16,0 0-6-16,0 0-8 15,0 0-2-15,0 0 3 16,0 0-9-16,0 0 2 16,0 0-2-16,2 0-1 15,2-5-2-15,5-7-1 0,0 2 0 16,2-2 1-16,2 2 0 16,1-2 0-16,1-2 0 15,3 1 0-15,3 2 1 16,-4 0-1-16,-1 2 0 15,-1 0 0-15,-3 2-1 16,-6 5 1-16,1 2-2 16,-5 0-2-16,-2 0-1 15,2 0-1-15,-2 0-5 16,0 0 0-16,2 0-1 16,1 0 5-16,1 0 4 15,-2 2 3-15,1 8 2 16,1-1 0-16,1-1-2 0,-1-1-1 15,0 2 1-15,1 0 1 16,-3-2 6-16,5-1-3 16,-5-2-3-16,3 1-1 15,-1-3 0-15,0 0-3 16,1-2 0-16,-1 0 0 16,4 0 3-16,-4 0 1 15,0 0 1-15,3 0 3 16,1 0-4-16,2 0 0 15,1 0 0-15,2-2 0 16,3-9-1-16,-1 1 0 16,5-2 0-16,1 0 0 0,-2 0-4 15,-1 3 2 1,-7 4 0-16,-1-2 4 16,-6 7-2-16,-2 0 0 15,0-2 0-15,0 2 0 0,3 0 1 16,1 0-1-16,2 0 1 15,0-2-1-15,1 2 0 16,-1-3 0-16,2 1 0 16,-6 2 1-16,-1 0-1 15,1 0-1-15,-2 0-3 16,0 0 3-16,3 0 0 16,-3 0 2-16,3 0-1 15,-1 0 0-15,-2 0-1 16,3 0-4-16,-1 5-2 0,-2 1 5 15,3 4-6-15,-1-1 8 16,1-1 0-16,2 1 2 16,-3-2-2-16,2 0 3 15,1-5-3-15,-2 1-4 16,2-3 4-16,-1 0 0 16,1 0 7-16,2 0-5 15,4 0 5-15,2-10-5 16,3-4 0-16,5-3-2 15,2-1 0-15,-2-2-4 16,0 2 2-16,0 5 0 0,-6 2 2 16,-3 2 0-16,-6 2-3 15,-3 5 6 1,-3 2-4-16,0 0 2 16,-2 0-2-16,0 0 1 0,2 0-4 15,3 0 3-15,0 0 0 16,-1 0 1-16,0 0-4 15,1 0 4-15,-1 0-2 16,0 0 1-16,0 4 1 16,-2 3 1-16,0-4 1 15,0 1 3-15,2-2 2 16,-2 3-5-16,3-4 1 16,-1-1-1-16,0 3-1 15,4-3 3-15,-2 0-3 0,1 0 8 16,1 0-2-16,2 0-5 15,3 0 2 1,1 0 0-16,1-3-3 16,3-5 1-16,2-3 0 0,-2-1-2 15,4 2 0-15,-4 1 1 16,-2-1 1-16,-5 6-2 16,-7-1 2-16,0 3-2 15,-2 2 1-15,0 0-1 16,2 0 1-16,-2 0-1 15,0 0 1-15,0 0-1 16,2 0 0-16,1 0-1 16,-3 0 1-16,0 0-4 0,0 0 0 15,0 0 4-15,3 0-1 16,-2 5 3-16,-1 1 3 16,2-1 0-1,-2 2-2-15,5-3-1 0,-1 0-2 16,-1-1 0-16,4-3-2 15,-4 0 4-15,1 0 5 16,5 0-3-16,1 0-1 16,1 0 4-16,3-4-4 15,-1-5-3-15,1-1 0 16,1 1 0-16,1-2 0 16,0 3 0-16,-2-1 0 15,-3 4-3-15,-4 1-3 16,-4 4 4-16,-3 0 0 0,-2 0-1 15,2 0 1-15,-2 0-8 16,0 0 5-16,0 0-7 16,0 0 12-16,2 0 5 15,2 1 2-15,-2 4-7 16,3 0 2-16,0-3 5 16,-3-2-5-16,3 3-1 15,-3-1 5-15,2 2-2 16,-2-1-1-16,2-2 2 15,3 2 4-15,-2-1-9 16,0 0 4-16,-1-2 4 0,-2 4 1 16,2-1 0-1,1-3-4-15,-1 2 6 16,-2-2 0-16,6 0-8 16,-2 0 8-16,5 0-7 15,3 0 1-15,1 0 0 0,3 0 1 16,2-5 0-16,0-1-4 15,0-3-1-15,-5 0-1 16,2 2-1-16,-9 1-2 16,1 3 0-16,-5-2 1 15,4 5 1-15,-6 0 1 16,0-1-1-16,-2 1 0 0,0 0-4 16,0 0 2-16,0 0-2 15,2 0-4 1,-2 0 3-16,2 0-2 15,-2 0 8-15,2 0 0 0,0 4 7 16,3 2-4-16,-3-1 0 16,0 0-1-16,0-3-1 15,4-2-1-15,-2 0-1 16,0 0-2-16,0 0 1 16,3 0 2-16,7 0 10 15,3 0-7-15,6 0 1 16,1 0-1-16,-2-9-1 15,1 2-2-15,-3 2-1 16,-5 4 1-16,-1 1 2 16,-5 0 1-16,-1 0 15 15,4 0 8-15,-3 0 4 16,-1 0-2-16,2 4-6 0,-2-2-12 16,-3 2-3-16,1-1-2 15,-4-1-1-15,1-2-3 16,-3 0-1-16,0 0-7 15,0 3-47-15,0-3-44 16,0 0-41-16,0 0-112 16</inkml:trace>
  <inkml:trace contextRef="#ctx0" brushRef="#br0" timeOffset="75206">24929 5361 49 0,'0'0'67'15,"0"0"18"-15,0 0 10 0,0 0-27 16,0 0-12-16,0 0-11 16,0 0-9-16,0-3-9 15,0 3 3-15,0 0-3 16,0 0-9-16,0 0 0 16,0 0-5-16,0 0-6 15,0 0-6-15,0 0 0 16,0 0 4-16,3 0 7 15,6-1-2-15,4-2-3 0,1 3 2 16,-2-2 0-16,7 2-2 16,-2-5-2-16,6 3 7 15,1-5 16-15,3 0-18 16,2 0-5 0,0 1 1-16,-1-1-2 15,-1 3 0-15,0-3-1 0,-2 2-1 16,-1 3 0-16,3-2-2 15,-3 4 1-15,3-2-1 16,2-1 0-16,0 2 1 16,2-4 1-16,2 1-2 15,4-3 1-15,0 0 0 16,1-1 1-16,2-1 0 16,1 0-1-16,1-1 0 15,-5 4 2-15,-3-1 1 16,-3 1-4-16,-2 1 1 0,-2 1-1 15,0 1 3-15,-3 1 1 16,3 0-4-16,2 2 2 16,-3-5 2-16,5 3-1 15,-4-2-3-15,4-1 3 16,1 1 4-16,1 0 1 16,5-1 2-16,-2 3-1 15,2-3-5-15,-3 1-1 16,3 1 5-16,0-1-2 15,0 0-2-15,0-4 5 16,2 3-1-16,0-2-1 0,-2-1-2 16,2 2-2-1,-5-3 1-15,2 0-4 0,-2 3 0 16,-4 1 5-16,1-2 2 16,-6 5-4-16,0 0-2 15,-1-1 2-15,0 3 2 16,-1 0 1-16,3 0-1 15,0-2-3-15,-1 0 0 16,3 0 0-16,2 1 1 16,-2-2 0-16,3-2-1 15,-3 4 1-15,2-2 1 16,-4-2-2-16,-3 3 1 16,-3-3-1-16,-6 5 2 15,-7 0-4-15,-2 0 1 0,-4 0 0 16,-2-2 3-16,0 2-4 15,0 0 1-15,0 0 2 16,0 0-3 0,0 0 0-16,0 0 0 0,0 0-5 15,0 0 2-15,0 0-3 16,0 0-4-16,2 0-1 16,0 0 1-16,2 0 3 15,-1 0-2-15,3 0 0 16,1 0 6-16,0 0-1 15,2 0 4-15,-1 0 0 16,2 0 0-16,-1 0 0 16,-1 0 0-16,1-2 0 0,3 0 1 15,0-1-1 1,7 1 1-16,0 0 0 16,8 0 0-16,0-1 0 0,-2 2-1 15,-5 1 0-15,-5 0 6 16,-4 0-5-16,-4 0 1 15,-2 0 0-15,-5 0-2 16,2 0 3-16,-2 0-3 16,0 0 1-16,2 0-1 15,-2 0 0-15,0 0 0 16,0 0-16-16,0 0-48 16,0 0-44-16,0 0-27 0,-4 0-97 15,-8 0-14-15</inkml:trace>
  <inkml:trace contextRef="#ctx0" brushRef="#br0" timeOffset="75771">27511 4458 19 0,'0'0'30'0,"0"0"49"16,0 0 4-16,0 0 0 15,0 0-31-15,0 0-6 16,5-16 9-16,-5 16-15 16,0 0-24-16,0 0-4 15,0 7 0-15,0 7 33 16,0 3-1-16,0 2-12 16,0 2-15-16,0 7 0 15,0-4 7-15,0 4 9 0,0 4-22 16,0-1 0-16,-2 0 3 15,-1 3-3-15,3-1 0 16,0-2-6-16,-2 0-1 16,0 1 2-16,0-3 10 15,-2-5-5-15,-1 1-5 16,3-6-1-16,-2 0-1 16,2-2 1-16,-1-3-2 15,-2-4-2-15,5-1 0 16,0-4-1-16,0-3-1 15,0 0-6-15,0-2-27 16,0 0-25-16,0 0-25 16,0 0-14-16,0 0-34 0,-2 0-48 15</inkml:trace>
  <inkml:trace contextRef="#ctx0" brushRef="#br0" timeOffset="78078.73">27492 4471 79 0,'0'0'70'0,"0"0"-11"0,0 0 1 16,0 0 12-16,0 0-5 15,0 0-15-15,-29 0-19 16,17 0-6-1,4-1-14-15,-5-6 0 0,-3 2-7 16,3 0 3-16,-6 1-3 16,4-1 1-16,-3-1-4 15,0 2 0-15,-2-5 1 16,2 2 0-16,1 2-3 16,3-4-1-16,1 5 0 15,3-2 0-15,2 1-1 16,3 3 1-16,1 2-2 15,2 0 2-15,2 0 0 0,0 0 0 16,0 0-3-16,0 0 2 16,0 0-6-1,0 0 6-15,0 0 1 16,0 0 1-16,0 0 0 0,0 0 6 16,0 0-2-16,0 0-2 15,0 0 4-15,0 13 0 16,0 5 9-16,0 2 6 15,0-2-9-15,0 1 7 16,0 2-2-16,0-3 3 16,0 0-18-16,0-5 5 15,0 2-2-15,0-3-5 16,0-3 3-16,0-1 0 16,0-1-4-16,0 0 0 15,0-3 1-15,0 1 4 0,0 2-3 16,0-1 0-16,0 7-2 15,0-1 2-15,-2-2 2 16,0 4 1-16,0-1-3 16,2-3 0-16,-3-2 5 15,0-4-4-15,3-1-3 16,0-3 1-16,0 2 0 16,0-2 0-16,0 0 5 15,-2 0-3-15,2 0 2 16,-2 0-2-16,2 0 4 15,-4 0 3-15,1 0-2 0,-3 0-7 16,-3 0 4 0,-2 0-5-16,0 0-1 15,0 0 1-15,-1 2 0 0,1-2 1 16,3 2 1-16,-4 1-2 16,-1-3 0-16,-3 0 5 15,1 0-4 1,-5 0-2-16,1 2-1 0,0 3 2 15,-4 1 0-15,1 2 2 16,0-4-2-16,0-1 0 16,-3 2 0-16,2-3 0 15,2 0 1-15,0 1-1 16,3-1 0-16,3-2 1 16,-3 2-1-16,5-2 0 0,-3 3 0 15,1-1 0 1,-4 1 0-16,-2 2-1 15,1 0 1-15,-3-1 0 0,1 3-1 16,-2-3 1-16,1 2 0 16,1-2 0-16,0-1 1 15,-3-1-1-15,5-2-3 16,-3 2 3-16,4 0 0 16,1-1 0-16,3 3-1 15,1-4 1-15,1 0 0 16,3 1 1-16,-3-1-1 15,2 3 0-15,0-2 2 16,-7 2-2-16,2-1-2 16,-3 1 2-16,-4-1-4 15,3-1 1-15,-3 2 1 16,4 0 2-16,-1-1-2 0,0 3 2 16,0-1-2-16,-1-1 1 15,0 2 1-15,-2 0 0 16,1 2 1-16,-1-1-1 15,-1 1-1-15,0 2 1 16,-3-3-3-16,0 1-1 16,-2 0 3-16,2 0-3 15,-2-3-3-15,2 3 4 16,-4-2-1-16,2-1-2 16,-2 0 5-16,3-2-3 0,-1 0 1 15,4 1-1-15,0-1 3 16,3-2 1-16,5 2-1 15,-2 1 1-15,8-1 1 16,5 0-1-16,-1-2 0 16,4 0 1-16,1 0-1 15,-2 0 0-15,2 0 2 16,-3 0-2-16,1 0 1 16,0 0 0-16,-4 0 0 15,2 0-1-15,2 0 0 16,-1 0 1-16,1 0-1 15,2 0 1-15,2 0-1 16,-3 0 1-16,3 0-1 0,0 0 0 16,0 0-1-16,0 0 1 15,-2 0 0-15,2 0-1 16,-3 0 2-16,-1 0-2 16,4 2 0-16,-2-2 1 15,2 0 1-15,0 0-1 16,0 0 4-16,0 0-7 15,0 0 6-15,0 0-3 16,0 0 0-16,0 0 1 16,-2 0-1-16,2 0 1 15,0 0-1-15,0 0 1 16,0 0 0-16,-2 3-1 0,-1-3 0 16,3 0 0-16,0 0 2 15,0 0-2-15,0 0 2 16,-2 0-2-1,-2 0 2-15,0 1-2 0,-2-1 0 16,0 3 0-16,-1 1 2 16,1-2-4-16,-1 3 4 15,-4-3-4-15,4 0 4 16,1 0-4-16,-1 1 4 16,2-3-3-16,3 2 3 15,0-2-1-15,2 0-1 16,0 0 1-16,0 0 1 15,0 0 0-15,0 0-2 16,0 0 2-16,0 0 0 16,0 0 0-16,0 0-1 15,0 0-1-15,0 0 0 16,0 0-1-16,0 0-3 0,0 0-8 16,0 0-38-16,-2 5-58 15,-3-1-78-15,3 1-262 16</inkml:trace>
  <inkml:trace contextRef="#ctx0" brushRef="#br0" timeOffset="79534.95">26126 5498 35 0,'0'0'151'16,"0"0"-131"-16,0 0 29 16,0 0 64-16,0 0-6 15,0 0-60-15,-7-2-21 16,7 2 7-16,-2 0-4 0,2 0 7 16,0 0-5-1,0 2-9-15,0 12 6 16,0 6 9-16,0 5-10 15,4 1-9-15,8 1-2 0,-3-2-7 16,4-1-3-16,-2-4 0 16,0-2-1-16,-2-4-3 15,0-4 2-15,-2-3 0 16,-3-5-3-16,-2 2 1 16,0-1 2-16,-2-3-2 15,0 3-1-15,3-3 0 16,-1 0-1-16,0 2 0 15,-2-2-1-15,0 0 0 0,0 0-18 16,0 0-27 0,0 0-22-16,2 0-7 15,0 0-22-15,-2 0-73 16,6 0-25-16</inkml:trace>
  <inkml:trace contextRef="#ctx0" brushRef="#br0" timeOffset="80025.07">26371 5438 32 0,'0'0'59'0,"0"0"-38"0,0 0 55 15,0 0 22-15,0 0-26 16,0 0-14-16,2-4-37 16,-2 4 0-16,0 8 49 15,-7 11-11-15,-3 2-17 16,-2 5-1-16,-3 2-10 16,-1 6 1-16,-2-1-5 15,0 3 6-15,1 1-9 16,-1-1 5-16,5 1-18 15,-1-4 2-15,1-2-1 16,1-2 21-16,3-5-19 16,1-2-5-16,3 0-6 15,-2-1 3-15,3-1-5 0,-1-2 3 16,3-7 0-16,-2 2-3 16,2-4-1-16,0-2 2 15,2-3-2-15,0-4-2 16,0 0-26-16,0 0-32 15,0 0-17-15,0 0-45 16,0 0-42-16,0 0 13 16,6-7-25-16</inkml:trace>
  <inkml:trace contextRef="#ctx0" brushRef="#br0" timeOffset="83205.65">27309 11314 343 0,'0'0'209'0,"0"0"-201"16,0 0-6-16,0 0 49 15,0 0 9-15,0 0-32 16,0 0-22-16,0-15-4 16,0 15 5-16,0 0 13 15,0 0 7-15,0 0 5 16,0 0 4-16,0 0-2 0,0 0-10 16,0 0-12-1,0 0-3-15,0 0 5 0,0 0-5 16,0 0 4-16,0 0-2 15,0 0-1-15,0 0-3 16,0 6 8 0,0 7 4-16,0 3-2 0,0-1-7 15,0 3-5-15,0-2-1 16,0-3-2-16,0-1-2 16,0-4-39-16,0-1-70 15,0-5-77-15,-2-2-142 16</inkml:trace>
  <inkml:trace contextRef="#ctx0" brushRef="#br0" timeOffset="85176.22">26371 6077 73 0,'0'0'31'0,"0"0"16"16,0 0 24-16,0 0-4 16,0 0-24-16,0 0-12 15,0-4-4-15,0-1 3 16,0 3 8-16,0-2-10 15,0 0 0-15,0 0 2 16,0-6-13-16,0 3-1 0,0-2-11 16,2-3-2-1,2 0-1-15,1-1-2 16,2-5 1-16,-1 0-1 0,3-2 0 16,-2 0 0-16,2-4-1 15,0-1 1-15,-3 1-5 16,2-3-3-16,-2 5 3 15,-2-1 2-15,3 7 2 16,-5 4 2-16,0 4-1 16,0 4 0-16,-2 4 2 15,0 0-2-15,0 0 1 16,0 0-1-16,0 0 0 16,0 0 0-16,0 0-3 15,0 0-1-15,0 0 4 16,0 0-3-16,0 0-8 0,0 0 2 15,0 0 2-15,0 0 4 16,0 10 3-16,0 3 10 16,0-1 2-16,2 0 2 15,2 4-5-15,-2 1 2 16,0-2 3-16,0 6 0 16,2-3-2-16,1 0 0 15,-1 0-3-15,0-3 0 16,-1 1-7-16,-1-3 0 15,-2-2-1-15,3 3-1 16,-3-1 0-16,2 0-3 0,0-2-11 16,0 1-6-16,-2-2-14 15,2-3-16 1,1 2-44-16,-3-4-38 16,0-2-2-16</inkml:trace>
  <inkml:trace contextRef="#ctx0" brushRef="#br0" timeOffset="85487.96">26389 5928 131 0,'0'0'58'0,"0"0"-4"0,0 0 22 15,0 0 1-15,0 0-12 16,0 0-7-16,6-2-18 16,5 0-22-16,1 0-1 15,-1-1-14-15,0 3-3 16,2 0-15-16,0 0-59 15,1 0-66-15,-1 0-53 16</inkml:trace>
  <inkml:trace contextRef="#ctx0" brushRef="#br0" timeOffset="86647.79">26640 6024 66 0,'0'0'34'16,"0"0"16"-16,0 0 49 0,0 0-17 15,0 0-11-15,0 0-19 16,3 0-13-16,-1 0-21 15,0-8-10-15,2-4-1 16,-2 1 2-16,4-2-2 16,0-1 0-16,-1-1-2 15,1 2-5-15,0-1 1 16,2 0 4-16,-4 2-3 16,3 2-2-16,-1 1-1 15,1 3 1-15,-2-1 0 0,-1 5 0 16,1 0-1-16,-3 0 1 15,0 2 0-15,0 0 1 16,0 0-1-16,-2 0 0 16,2 0-1-16,0 0 1 15,-2 0 0-15,3 0-6 16,-1 0-4-16,-2 0-3 16,3 6 9-16,-3 3 3 15,0 4 2-15,0 1 3 16,0 1 4-16,0-1 2 15,0 2-3-15,2-6 0 16,0 2-2-16,0-6-3 0,-2 1 2 16,3-5-1-1,-3 1-1-15,0-2-1 0,0-1 0 16,2 0 1-16,-2 0 0 16,2 0-1-16,-2 0-1 15,2 0-4-15,-2 0 4 16,0 0 4-16,4 0-1 15,1 0 0-15,-1-8 1 16,1-1-3-16,0-5-1 16,1 1 0-16,1-3-5 15,-1 1-2-15,4 2-3 16,-4-1-3-16,1 5 7 16,-1 0 6-16,2 3 0 0,-4 4-2 15,-2 0 2 1,0-1 1-16,0 3 6 0,-2 0 1 15,0 0-3-15,0 0 14 16,2 0-11-16,1 3-1 16,1 9-2-16,0 4 4 15,-2 0 10-15,1-3-4 16,2 0-8-16,-3-3 2 16,0-1-7-16,2-3 3 15,-4 0-3-15,3-3 1 16,-1-1-3-16,0 0 0 15,0-2-5-15,-2 0-12 16,2 0-33-16,0 0-2 16,1 0-57-16,4 0-55 15,-1 0 2-15</inkml:trace>
  <inkml:trace contextRef="#ctx0" brushRef="#br0" timeOffset="88471.35">27303 5481 31 0,'0'0'207'16,"0"0"-193"-16,0 0 67 15,0 0 53-15,0 0-65 16,0 0-36-16,0 0-13 15,-6-7 7-15,6 7 2 16,0 0 5-16,0 0-11 16,0 4-9-16,0 14 17 15,0 4 14-15,0 3-12 16,0 2-14-16,10-1-3 16,-1-3-8-16,-1-6-1 0,-1-1 0 15,0-4-6 1,-2-4 0-16,-1-1 1 15,-2-3-2-15,-2-2 2 0,4 3-4 16,-4-3 2-16,5 0-3 16,-5 1-10-16,2-1-23 15,-2-2-2-15,0 0-3 16,5 0-20-16,-3 0-15 16,3 0 3-16,-1 0-24 15,0 0-4-15,3-9-7 16,-1-6-18-16,2-6 13 15</inkml:trace>
  <inkml:trace contextRef="#ctx0" brushRef="#br0" timeOffset="88580.64">27303 5481 186 0</inkml:trace>
  <inkml:trace contextRef="#ctx0" brushRef="#br0" timeOffset="88827.01">27303 5481 186 0,'148'-132'89'0,"-148"132"-84"0,0 0 55 0,0 0 26 0,0 8-11 0,0 8-20 16,-6 8-15-16,-1 4-2 15,1 5 20-15,-4 1-24 16,4 4-6-16,-5 2 3 16,-1 0-3-16,3 2-3 0,-1-2-16 15,1 0-2 1,-1-4 3-16,2-3-5 0,1-4-1 15,1-1-2-15,-4-7 2 16,6-2-4-16,0-9 1 16,2 1-2-16,-1-2-8 15,3 1-30-15,0-4-24 16,0-3-35-16,0-2-26 16,0-1-66-16,0 0 72 15,9 0-26-15</inkml:trace>
  <inkml:trace contextRef="#ctx0" brushRef="#br0" timeOffset="89719.03">27465 5884 11 0,'0'0'89'0,"0"0"-48"16,0 0 22-16,0 0 12 16,0 0-9-16,0 0-8 15,0 125-2-15,0-111 7 0,0-6-24 16,0 1-21-16,0-3-3 15,0 0-12-15,0-4 0 16,0 0-2-16,0-2-1 16,0 0-8-16,0 0-10 15,0 0-3-15,2 0-2 16,0 0-2-16,-2 0 13 16,0-12 6-16,0-4-13 15,0-3 3-15,0-2 6 16,0-3-10-16,0 0 20 15,5 1-1-15,-3 1 1 16,4 0 0-16,2 4 2 16,0 5 2-16,3 1 7 15,-1 4-1-15,3-1 2 0,2 1 5 16,3 0 1-16,0 4-5 16,-7 1-1-16,-2 2 1 15,-5 1-3-15,-2 0-2 16,1 0-7-16,-3 0-1 15,0 0-6-15,0 8 4 16,0 5-5-16,0-1-12 16,0 1-11-16,-9 0 10 15,-2-1-2-15,-3-2 3 16,5-1-9-16,1-2 9 16,3-5 15-16,3 3 4 15,2 0 4-15,0-3-4 16,0 0-4-16,0-2-4 0,0 2-5 15,0 2 8 1,7-2-1-16,4 3 6 0,0-1 15 16,2 1 13-16,0-1 7 15,-1 3-6-15,-3-2 10 16,-1 2-12-16,-2-1-6 16,-2-2-9-16,-4 1-9 15,0-1-2-15,0 1 4 16,0-1-5-16,0 1 0 15,0-1 12-15,-4 3-2 16,-8-1 7-16,1 1-8 16,-3-2 4-16,-3-2-5 0,-1-3-3 15,5 0 3-15,-3 0-6 16,5 0 3-16,4 0-5 16,1 0 0-16,-2 0-22 15,6 0-22-15,0 0-52 16,2 0-33-16,0 0-40 15</inkml:trace>
  <inkml:trace contextRef="#ctx0" brushRef="#br0" timeOffset="90580.85">27710 5942 206 0,'0'0'76'16,"0"0"-57"-16,0 0 48 0,0 0 21 16,0 0-39-16,0 0-26 15,9-69-4-15,-3 58 0 16,1 0 2-16,0-1 8 16,0 2-10-16,1 1-1 15,-3 2 2-15,-1-1-9 16,1 7-9-16,-3-2 4 15,1 1-3-15,-1 2-2 16,0 0-1-16,0 0 1 16,-2 0-2-16,2 0 0 15,-2 0 0-15,2 0-1 0,1 0-5 16,-1 0 0 0,0 0 6-16,3 0-4 0,-3 5-5 15,3 4 6-15,-3 0 3 16,-2 2 1-1,2 2 6-15,0-4-3 0,0 0 6 16,0 0-5-16,-2-5-3 16,0 1 0-16,0-1 3 15,0-2-3-15,3-2 0 16,-3 0 4-16,2 0-5 16,0 0 1-16,-2 0-1 15,2 0 2-15,-2 0 11 16,2 0-7-16,3 0 7 15,0-6-6-15,-1-6-2 16,3 0-5-16,-3 0 5 16,0 1-5-16,6-2 2 15,-4 1-3-15,1 1 1 16,1 5 0-16,0 2-3 0,-2-1 3 16,-1 1-2-16,-1 1 2 15,0 3 4-15,-4 0 0 16,0 0 0-16,2 0 5 15,-2 0-1-15,5 3 4 16,0 10-7-16,-1 2 2 16,3 1 2-16,-3-3 5 15,0 1-10-15,4-3 1 16,-4-3-5-16,1-1 0 16,-5 0-13-16,2-3-39 15,0-1-43-15,-2-3-147 0</inkml:trace>
  <inkml:trace contextRef="#ctx0" brushRef="#br0" timeOffset="96603.98">3976 8983 214 0,'0'0'338'0,"0"0"-329"16,0 0 15-16,0 0 53 15,0 0-16-15,0 0-43 16,0 0-7-16,0 0 4 15,0 0 13-15,0 0 12 16,0 0 11-16,0 0-7 16,0 0-5-16,0 0-11 15,0 0-15-15,7 6-8 16,5 15 11-16,3 6 8 16,-1-1-8-16,1 3-7 0,-1 1-3 15,1-2 1 1,1 1 2-16,-1-5 1 15,-1-1-4-15,-3-6-2 16,-3-3 2-16,-1-2-6 0,0-3 2 16,-5-6-2-16,1 2 1 15,-1-1-1-15,0-2 1 16,-2 3-1-16,4-2-13 16,-4-2-23-16,2-1-33 15,1 0-53-15,-3 0-8 16,2 0-9-16,-2 0-30 15,2 0-34-15,0 0-48 16</inkml:trace>
  <inkml:trace contextRef="#ctx0" brushRef="#br0" timeOffset="97040.43">4238 8905 70 0,'0'0'192'16,"0"0"-159"-16,0 0 12 0,0 0 24 16,0 0-20-1,0 0-6-15,0 23 19 16,0 1 3-16,-6 2-7 15,0 9-12-15,-5 2 14 0,3 5-26 16,-4 9 12-16,-1 5 4 16,-1 2-20-16,1 7-9 15,-5 0-3-15,3-3-8 16,1-2-2 0,1-9-3-16,2-8-5 0,1-6 0 15,2-3 1-15,1 0 1 16,-1-1-2-16,-2-2-5 15,6-2-2-15,-1-4-12 16,5-8-7-16,-2-3-34 16,2-8-51-16,0-3-88 0,0-3-178 15</inkml:trace>
  <inkml:trace contextRef="#ctx0" brushRef="#br0" timeOffset="97740.06">4290 9640 104 0,'0'0'143'16,"0"0"-115"-16,0 0 57 0,0 0 0 16,0 0-41-16,0 0-31 15,0-21-8 1,0 5 6-16,0-2 10 16,0-3 5-16,5-3-11 0,2-2-5 15,2-4-1-15,2-3-5 16,-2-3-3-16,2 1-1 15,-2 4-2-15,2 2 0 16,-4 4 1-16,-3 10 1 16,-2 6 0-16,-2 4 0 15,2 3 2-15,-2 2 6 16,0 0 12-16,0 0-8 16,0 0-12-16,0 0-9 0,0 0-6 15,5 5 2 1,-1 7 13-16,4 4 20 15,-2 7 5-15,1 1 3 0,-5 1-2 16,2 3-11-16,-2-1-6 16,0 2-3-16,1 0-5 15,0-2 5-15,-3-1-4 16,2 1-2-16,0-1-1 16,-2-5-4-16,0-2-24 15,0-3-34-15,0-1-35 16,0-2-82-16,0-2 17 15</inkml:trace>
  <inkml:trace contextRef="#ctx0" brushRef="#br0" timeOffset="97966.68">4286 9593 112 0,'0'0'63'0,"0"0"-41"16,0 0 66-16,0 0 6 15,0 0-17-15,0 0-22 16,36-5-15-16,-18 5-12 16,2-3-18-16,0 3-6 0,4-2-4 15,1 0-37-15,-2 2-117 16,-4-3-76-16</inkml:trace>
  <inkml:trace contextRef="#ctx0" brushRef="#br0" timeOffset="98936.37">4668 9427 48 0,'0'0'239'15,"0"0"-202"-15,0 0 27 0,0 0 48 16,0 0-47-1,0 0-30-15,-6 0-7 16,6 0-8-16,0 0 2 16,0 0 0-16,0 0 2 15,0 0-13-15,0 0 8 16,0-3-2-16,0-1 3 0,0-1 1 16,6 1-3-16,0 2 0 15,3-3 8-15,-1 1-12 16,2 1-5-16,-1 2-4 15,-3 1-3-15,3 0-2 16,-4 0-3-16,-1 0 3 16,-1 0-12-16,-3 0-21 15,0 0-1-15,0 4-5 16,0 7 21-16,0 2 11 16,0 0 1-16,0 5 6 0,-3 1 0 15,-6 0-4 1,0-1 9-16,1-3-5 0,1 1 0 15,0-3 5-15,4-4-1 16,1 0-3-16,-2-4-1 16,4 0 7-16,0 0-4 15,0 0 5-15,0 0-2 16,0 1 9-16,0-1-4 16,0-1-2-16,0-1-4 15,0 2-4-15,0-3 5 16,6 0 4-16,4 1 4 15,-1 1 5-15,1-1 3 16,4 0-2-16,-1-3 0 0,6 0-8 16,-4 0-7-1,-1 0-2-15,-1 0-3 0,0 0-36 16,3-8-98 0,-6 1-96-16,0 3-239 0</inkml:trace>
  <inkml:trace contextRef="#ctx0" brushRef="#br0" timeOffset="99801.5">3308 10271 195 0,'0'0'113'15,"0"0"-95"-15,0 0-18 0,0 0 46 16,0 0-12-16,0 0-30 16,0-12 7-16,9 12 28 15,4 0 13-15,3 0-10 16,4 0-13-16,9 0 16 16,8 0 0-16,11 0-2 15,14 0 1-15,13 0 1 16,10 0-11-16,11 0 17 15,5-1-19-15,5-14-7 16,4-2 6-16,7-3-16 16,2-2 1-16,-5 3-5 15,-10 4 2-15,-11 4-3 0,-12 3-2 16,-6 8 7 0,-5-2 7-16,-3 2 4 0,-3 0-12 15,-3 0-8 1,-6-3 14-16,-2 1-1 0,-3 0-11 15,-5-1-2-15,-8-1-2 16,-8 2-3-16,-7-1 0 16,-8 1-1-16,-10 2-2 15,-2 0-23-15,-2 0-22 16,0 0-35-16,0 0-102 0,0 0-133 16</inkml:trace>
  <inkml:trace contextRef="#ctx0" brushRef="#br0" timeOffset="101763.99">3145 10968 273 0,'0'0'122'0,"0"0"-110"16,0 0-12-16,0 0 54 16,0 0-21-16,0 0-20 15,0 0 1-15,65-114 16 16,-49 86-5-16,-3-2-11 15,1-1-7-15,-1-2-3 16,0 0-1-16,1 2 1 16,-6 2 1-16,1 6-1 0,-2 4 1 15,0 3 1 1,-3 2 8-16,-2 5 3 0,-2 6-6 16,2-2 3-16,-2 5 4 15,0 0-6-15,0 0 5 16,0 0-2-16,0 0-15 15,0 0-8-15,0 0-4 16,0 0 4-16,0 0 2 16,0 8 6-16,0 8 3 15,0 5 0-15,0 7-2 16,0 5 14-16,0 3-4 16,0 0 2-16,0-1-9 15,0-5-3-15,0-2-1 0,0-4 0 16,0 0-13-16,0-5-23 15,0-3-5 1,0-3-29-16,0-2-48 0,3-2-54 16,1-2 43-16,-1-4-45 15</inkml:trace>
  <inkml:trace contextRef="#ctx0" brushRef="#br0" timeOffset="102251.2">3584 10790 285 0,'0'0'90'15,"0"0"-37"-15,0 0 54 0,0 0-22 16,0 0-32-16,0 0-24 16,-2-4-4-16,2 4-2 15,4 0 6-15,12 0 27 16,3 0-11-16,4 0 2 16,2 0-21-16,2 0-13 15,0 0-13-15,-3 7-2 16,0 1 1-16,1-4-46 15,2 1-40-15,2-5-21 16,-5 0-69-16,3 0-74 16</inkml:trace>
  <inkml:trace contextRef="#ctx0" brushRef="#br0" timeOffset="102743.27">4141 10583 270 0,'0'0'95'0,"0"0"-72"16,0 0 62-16,0 0-7 15,0 0-18-15,0 0-7 16,7 19-6-16,4-5 2 15,5 2-1-15,4 2-3 16,2 0 2-16,5-1-1 16,0 1-9-16,0-2-11 15,-3-3-14-15,0-4-6 0,-5-4-3 16,-4 1-2-16,-4-3-1 16,-4-3 0-16,-1 1-10 15,-3-1-40-15,-1 0-46 16,4 0-7-16,2 0-3 15,0 0-14-15,1-4-56 16,-1-12-47-16</inkml:trace>
  <inkml:trace contextRef="#ctx0" brushRef="#br0" timeOffset="103123.67">4520 10456 216 0,'0'0'10'0,"0"0"43"16,0 0 36-16,0 0 9 16,0 0-33-16,0 0-4 15,-16 46-2-15,10-19 2 16,-3 6 0-16,-5 6-5 15,-1 3-15-15,-1 5-2 0,-1 4-11 16,-1 3-7 0,5 1-12-16,-1-1-2 0,1 4-1 15,-1-5 0 1,1-1 3-16,2-8-6 0,2-2-3 16,0-6 0-16,0-3-1 15,-2-3-1-15,2-6-23 16,2-4-34-16,1-2-19 15,4-5-14-15,2-6-36 16,0-2-87-16,0-5-58 16</inkml:trace>
  <inkml:trace contextRef="#ctx0" brushRef="#br0" timeOffset="103746.6">4516 11240 93 0,'0'0'136'16,"0"0"-114"-16,0 0 46 0,0 0 14 16,0 0-18-1,0 0-34-15,2-43-9 0,3 27 1 16,-3-5-2-16,2-1-4 16,3-3 0-16,-1 1-11 15,4-3 1-15,0 0 1 16,-1 3-6-16,-1 4 1 15,-2 4 0-15,0 3-2 16,-1 4-2-16,-1 3 2 16,1-1 0-16,-2 2-3 15,1 0 1-15,-4 3 2 16,2 2-3-16,-2 0 1 16,2 0 2-16,-2 0 0 15,0 0-1-15,0 0-11 0,2 0 3 16,3 9 9-16,-1 7 7 15,2-1 10-15,0 5 2 16,-2 0-3-16,0 0 2 16,1 0-3-16,-3 0-2 15,0 1 2-15,0 1 4 16,0-2-7-16,3 0-6 16,-2-2-6-16,-1-2 1 15,0-1-2-15,0-1-3 16,0-3-13-16,1-2-27 15,-1-1-12-15,-2-1-33 16,0-2-77-16,0-3-32 16</inkml:trace>
  <inkml:trace contextRef="#ctx0" brushRef="#br0" timeOffset="104009">4581 11195 113 0,'0'0'150'0,"0"0"-118"0,0 0 54 16,0 0 19 0,0 0-44-16,0 0-39 0,0-9-8 15,0 8 9 1,0-3 1-16,10 1-9 0,4-3-15 15,-3 0-17-15,4 2-66 16,-3-1-115-16,1 3-142 16</inkml:trace>
  <inkml:trace contextRef="#ctx0" brushRef="#br0" timeOffset="104629.8">4828 11091 330 0,'0'0'48'0,"0"0"0"0,0 0 72 16,0 0-52-16,0 0-11 15,0 0-18-15,85-52-26 16,-77 50 11-16,-1 2-8 16,-3 0-8-16,-2 0-8 0,-2 0-2 15,0 0-12-15,0 2-7 16,0 14 13-1,0 2-8-15,-6 2 2 0,-7 2 14 16,1-1 7 0,1-4-3-16,3 2 4 0,0-6-4 15,4-3 1-15,2-3 3 16,0-2 0-16,2 0 2 16,0-3 4-16,0 0-2 15,0 3-9-15,0-4-1 16,0 2-2-16,0-3-1 15,0 1-2-15,0-1 3 16,0 3 9-16,8-1-4 16,4 1 14-16,1-3-9 0,1 0 3 15,-1 0 14-15,3 0-6 16,-3 0 1-16,2 0-5 16,-1 0-4-1,-3 0-4-15,-2 0-9 0,-2 0 3 16,-1 0-2-16,1 0-2 15,-3 0-1-15,-2 0-44 16,-2 0-62-16,0 0-82 16,0 0-122-16</inkml:trace>
  <inkml:trace contextRef="#ctx0" brushRef="#br0" timeOffset="105510.47">5768 9870 236 0,'0'0'111'16,"0"0"-105"-16,0 0 82 15,0 0 11-15,0 0-50 16,0 0-24-16,-2-8-2 15,2 8 4-15,0-3-5 16,0 3 8-16,0-2 1 16,13-1-3-16,0-1 1 15,3 2 6-15,2-3-15 0,4 3-13 16,1-1-3-16,-2-1-4 16,0 2 3-1,-5 1-3-15,-1 1-1 16,-4-4-5-16,-2 4-29 0,-4 0-16 15,-1 0-20-15,-4 0-32 16,2 0-29-16,-2 0-95 16</inkml:trace>
  <inkml:trace contextRef="#ctx0" brushRef="#br0" timeOffset="105984.28">5768 9968 36 0,'0'0'153'0,"0"0"-111"0,0 0 42 16,0 0-14-16,0 0-23 15,0 0-24-15,0 0 1 0,0 0 21 16,11 0 1-16,5 0-5 15,4 0 6-15,-1 0-8 16,4 3-17 0,-3-1 1-16,5 0-7 0,-6 0-11 15,2-2-1-15,-6 3-3 16,-5-3-1-16,-2 0 1 16,-4 0-1-16,1 0 0 15,-3 1-12-15,-2-1-26 16,0 3-39-16,0-3-53 15,0 0-145-15</inkml:trace>
  <inkml:trace contextRef="#ctx0" brushRef="#br0" timeOffset="107202.69">6966 9375 57 0,'0'0'309'0,"0"0"-284"0,0 0-25 16,0 0 43-16,0 0-2 15,0 0 3-15,-39 103-15 16,20-74-4-16,2-1 4 15,-1 1 3-15,-1-2-2 16,0-2-13-16,-1 2-1 0,5-7 5 16,-3 0-12-1,2-4-4-15,2-3 1 16,-1 0-6-16,-1-1 6 0,-1-4-6 16,1 1 3-16,1-2-3 15,-1-5 0-15,3 0-8 16,1-2 1-16,-1 0-1 15,2 0-4-15,2 0-18 16,-2-9 7-16,7-2 12 16,-3-4-6-16,0-1-15 15,2-2-4-15,-1 0 34 16,6-1-6-16,0-2 0 16,0 2 3-16,0-2 5 0,0 6-4 15,4 1 0 1,7 3 4-16,-1 4 8 15,-2 1-3-15,1 1 1 0,1 3 2 16,-2-1 1-16,1 3-2 16,-1 0 11-16,6 0-3 15,1 5 8-15,4 10 3 16,3 3 7-16,-2 2 6 16,2 3 4-16,-1-1-6 15,-2 3 1-15,-1-1-7 16,0-2-7-16,-2 1 4 15,0-3 3-15,-3-5-15 16,-5-3-8-16,2-4-7 16,-4-1 2-16,-1-5-6 0,-1 3 2 15,-2-3-25 1,5 2-70-16,0-1-42 0,-1-3-117 16</inkml:trace>
  <inkml:trace contextRef="#ctx0" brushRef="#br0" timeOffset="108142.17">8611 8705 124 0,'0'0'100'0,"0"0"-44"16,0 0 39-16,0 0 0 0,0 0-31 16,0 0-28-16,0 0 1 15,0 0 9-15,0 0 0 16,0 0-6-16,0 0-4 16,0 0-13-16,0 0-13 15,-2 0-9-15,-5 0 0 16,-4 15 19-16,-2 7-7 15,-5 6-6-15,0-2 4 16,-4 1-2-16,2 1-1 16,-3 5 0-16,4-3 3 15,0-1 1-15,1 1-9 16,5-4-3-16,0-5-1 16,4-2 1-16,0-4-4 15,3-4-7-15,1 1-22 0,1-5-8 16,-1-1-14-16,2-2-26 15,1-4-25-15,0 0-54 16,0 0-2-16</inkml:trace>
  <inkml:trace contextRef="#ctx0" brushRef="#br0" timeOffset="108481.42">8252 8836 174 0,'0'0'46'0,"0"0"-36"16,0 0 48-1,0 0 18-15,0 0 0 0,0 0-10 16,25-2-12-16,-12 15-7 15,3 3 10-15,-1 2-9 16,3 1-18-16,0 2-7 16,-2-2 0-16,-1 5-2 15,1-3-14-15,-5 2-1 16,0-3-2-16,-4-4-4 16,-1-3 0-16,1 0-1 15,-3-1-14-15,4-6-43 16,-4 0-21-16,2-3-15 0,-1-1-39 15,1 0-80-15</inkml:trace>
  <inkml:trace contextRef="#ctx0" brushRef="#br0" timeOffset="109341.04">8672 9255 124 0,'0'0'44'0,"0"0"-42"16,0 0 38-16,0 0 26 0,0 0-10 15,0 0-24 1,10-43-13-16,-3 30 7 15,-3 0 14-15,6-3-9 16,-2 1-5-16,1-3-1 16,3-4 2-16,-1-3-13 15,1-4-13-15,2-2 2 0,-1 2-3 16,1 1 1-16,-5 7 2 16,-3 5-2-16,1 10-1 15,-5 2 11-15,-2 2 13 16,0 2 11-16,0 0-5 15,0 0-11-15,0 0-10 16,0 0-9-16,0 0-1 16,2 0-3-16,-2 0 0 15,3 0-2-15,-1 0 6 16,3 0-1-16,-3 4 1 16,2 2-8-16,1 7 0 0,-3 1 8 15,0 5 0 1,0 2 1-16,0-2 8 0,-2 3 6 15,6-3-8-15,-6-1-5 16,4-3 4-16,-2 1-6 16,0 0 2-16,2-1-4 15,1-1 2-15,1-3-6 16,0 0-8-16,-2-5-9 16,-2-1-5-16,-2 0-17 15,2-1-25-15,-2-2-73 16,0 2-59-16</inkml:trace>
  <inkml:trace contextRef="#ctx0" brushRef="#br0" timeOffset="109624.82">8726 9128 217 0,'0'0'92'16,"0"0"-63"-16,0 0 23 0,0 0 27 16,0 0-37-1,0 0-6-15,25-6-4 0,-4 3-15 16,-2 3-6-16,1-2-11 15,1 0-18-15,-6 2-93 16,1-3-178-16</inkml:trace>
  <inkml:trace contextRef="#ctx0" brushRef="#br0" timeOffset="110213.81">8998 9112 179 0,'0'0'203'0,"0"0"-179"0,0 0 36 15,0 0 34-15,0 0-27 16,0 0-32-1,61-15-9-15,-53 15-15 0,2 0-1 16,-4 0-5-16,-1 0-5 16,-3 9-12-16,-2 7-8 15,0 1 12-15,0 3-8 16,-11 2 16-16,-3-1 20 16,1-2-14-16,2-2 7 15,2-3-10-15,2-2 14 16,5-3 7-16,0-2-3 15,2-4 1-15,0 0-12 16,0 1-2-16,0 3 3 16,4-3-8-16,12 2 5 0,0-4 3 15,4-2-7-15,5 0-1 16,-4 0-3-16,4 0-64 16,0-2-59-16,-8-5-65 15,-1-1-76-15</inkml:trace>
  <inkml:trace contextRef="#ctx0" brushRef="#br0" timeOffset="110865.96">7974 9656 205 0,'0'0'123'0,"0"0"-98"16,0 0 45-16,0 0 27 15,0 0-30-15,0 0-46 16,-9 0-21-16,11 0 0 16,9 0 12-16,12 0 30 15,6 0 6-15,11 0-12 16,13 0 7-16,12 0 4 16,10 0-17-16,14 0 1 0,11 0-17 15,6 0 5 1,0-7-1-16,-1-2-5 0,-2 1-10 15,-3-5 5 1,1 1 18-16,-4 0 33 0,-5-2-38 16,-13 2-16-16,-4 1-4 15,-11 3 3-15,-10 3-3 16,-10 2-1-16,-9 3 0 16,-12 0-2-16,-12 0-1 15,-5 0-30-15,-6 0-49 16,0 0-66-16,0 8 7 15,-6 4-20-15,-9 2-148 16</inkml:trace>
  <inkml:trace contextRef="#ctx0" brushRef="#br0" timeOffset="112219.18">7824 10486 82 0,'0'0'113'0,"0"0"-113"0,0 0 25 15,0 0 43-15,0 0-5 16,0 0-8-16,46-24-13 15,-31 11-8-15,5-5-1 16,-3-2 4-16,-1-4-17 16,2-3-11-16,0 0 10 15,-1-2-1-15,-1 1-9 16,-1-1-8-16,-1 1 1 16,-5 2 5-16,0 4-2 0,-4-1 3 15,1 4-7 1,-1-2 4-16,-1 6-5 15,-2 4 1-15,0 6-2 16,-2 3 1-16,2-1 0 0,-2 3 2 16,0 0 0-16,0 0 2 15,0 0 5-15,0 0-9 16,0 0-3-16,0 0-7 16,0 0-2-16,0 10 12 15,0 7 31-15,0 1-10 16,0 4-7-16,0 1 2 15,0-1-1-15,0 3-7 16,0 2-5-16,0 1 6 16,0 0-6-16,-2 0 0 15,-2-4-6-15,0 4 0 16,1-4-9-16,1-4-9 16,0-2-16-16,2-5-23 15,0-4-29-15,0-5-62 16,0-2-12-16,0-2-69 0</inkml:trace>
  <inkml:trace contextRef="#ctx0" brushRef="#br0" timeOffset="112526.25">8176 10320 232 0,'0'0'17'0,"0"0"45"15,0 0 74-15,0 0-45 16,0 0-21-16,0 0-15 16,107-20-24-16,-82 15-10 15,0 2-14-15,4 0-3 16,-1 3 0-16,-1 0-4 15,0 0-6-15,-5 0-24 16,-1 0-22-16,-2 0-31 16,-1 0-79-16,-3 0-36 15</inkml:trace>
  <inkml:trace contextRef="#ctx0" brushRef="#br0" timeOffset="112897.71">9086 9981 156 0,'0'0'85'0,"0"0"-72"15,0 0 83-15,0 0-5 16,0 0-36-16,0 0-19 0,-19 43 1 16,9-21-9-16,-3 4 13 15,-1 3-13-15,-1 1-9 16,-2 1-5-16,2-3 3 16,-1 1-6-16,3-3-5 15,2-2-6-15,0 0 4 16,2-1-4-16,3-6-1 15,-2-3-27-15,2-3-16 16,1-4-35-16,3-3-33 16,-2-1-59-16,-2-3-44 15</inkml:trace>
  <inkml:trace contextRef="#ctx0" brushRef="#br0" timeOffset="113190.21">8825 10082 123 0,'0'0'83'15,"0"0"-60"-15,0 0 98 16,0 0 2-16,0 0-29 15,0 0-34-15,105 57-10 16,-81-34-6-16,-2-3-20 16,0 4-16-16,-3-4-4 0,-2 1-1 15,-1 1-3 1,-3-2-21-16,-1 0-55 0,-1-2-43 16,-3-5-88-16,2-6-112 15</inkml:trace>
  <inkml:trace contextRef="#ctx0" brushRef="#br0" timeOffset="113728.27">9175 10431 201 0,'0'0'85'0,"0"0"-71"0,0 0 22 16,0 0 25-16,0 0-12 16,0 0-28-16,44-87-2 15,-32 59 1-15,-2-3 2 16,1 0 3-16,1 1-19 16,-3 3-4-16,-1 8 0 15,2 6 4-15,-6-2 2 16,0 9 3-16,-1 0 1 15,-1 1-2-15,2 1 1 16,-2 4-7-16,0 0 0 0,1 0 6 16,-3 0 4-1,3 0-4-15,-3 0-6 0,4 0-4 16,-2 0 2-16,0 0-4 16,3 4 2-16,-1 7-2 15,0 2 2-15,3 1 10 16,-2-1-1-16,-3 0-4 15,3 4 6-15,-3-3-2 16,2 5 0-16,0-2 2 16,1 4-6-16,-1 1-2 15,-1-2-1-15,-1-3-1 16,3 2 1-16,-3-9-2 16,0 1-3-16,0-1-20 15,-2-3-15-15,0-4-24 16,0 2-19-16,0-5-73 0,0 0-5 15,0 0-39-15</inkml:trace>
  <inkml:trace contextRef="#ctx0" brushRef="#br0" timeOffset="113971.37">9246 10316 153 0,'0'0'115'16,"0"0"-81"-16,0 0 59 0,0 0 5 15,0 0-30-15,0 0-35 16,47-33-24-16,-30 23-6 16,2 4-3-16,-4 1-21 15,-1-2-71-15,-4 6-88 16,-1 1-74-16</inkml:trace>
  <inkml:trace contextRef="#ctx0" brushRef="#br0" timeOffset="114575.98">9478 10289 147 0,'0'0'127'0,"0"0"-88"0,0 0 14 0,0 0 46 15,0 0-23-15,0 0-27 16,35-25-17-1,-26 20-1-15,5 1 10 16,-3-1 5-16,0 5-11 16,-2-1-17-16,0 1 1 15,-3 0-4-15,-1 0-15 0,-3 0 0 16,-2 6-10 0,0 10-4-16,0 6 14 0,0 3 1 15,-5 1 17-15,-3 2-16 16,-6-4-2-16,3-4 0 15,0-5 2-15,2 0 0 16,2-8 1-16,5-2-1 16,0-1 2-16,2-4-1 15,0 0 8-15,0 0-3 16,0 0-4-16,0 3 1 16,0-3 5-16,0 2-4 15,2 0 3-15,7 1 0 16,2-1 2-16,2-2 3 0,6 0 6 15,-2 0-8-15,3 0-2 16,-1 0 1-16,-7 0-5 16,2 0-5-16,-5 0 1 15,-3 0-1-15,-1 0-1 16,-3 0 0-16,2 0-11 16,-2 0-41-16,-2 0-53 15,4 0-42-15,-4 0-78 16</inkml:trace>
  <inkml:trace contextRef="#ctx0" brushRef="#br0" timeOffset="115343.72">10484 9397 269 0,'0'0'109'16,"0"0"-73"-16,0 0 62 0,0 0-17 15,0 0-43-15,0 0-20 16,-2 0 4-16,12 0 11 15,5 0 12-15,-1 0-11 16,3 0-12-16,6 0 1 16,1 0 0-16,0 0-10 15,3 0-8-15,-5 0-5 16,-3 0-1-16,-2 3-7 16,-5 1-43-16,-4 1-37 15,-3-1-31-15,-3 5-61 0,-2 0-26 16</inkml:trace>
  <inkml:trace contextRef="#ctx0" brushRef="#br0" timeOffset="115637.45">10532 9554 204 0,'0'0'69'16,"0"0"-40"-16,0 0 104 0,0 0-43 16,0 0-30-1,0 0 1-15,71 0-14 0,-51 0-21 16,-2 0-19-1,-1 0-4-15,2 0-3 0,0 0-30 16,4 0-46-16,1 0-67 16,5 0-157-16</inkml:trace>
  <inkml:trace contextRef="#ctx0" brushRef="#br0" timeOffset="116769.33">12102 8980 31 0,'0'0'232'0,"0"0"-202"15,0 0 16-15,0 0 88 16,0 0-55-16,0 0-35 16,0 0-25-16,0 0-17 15,0 0 10-15,-2 5 21 16,-6 14 6-16,-6 5-10 16,-4 2-1-16,-2 6 2 15,-3 1-6-15,-1 1-5 0,0-1-5 16,1-7 1-16,-1 0 4 15,3-5-7-15,4-2-5 16,-1-7-7-16,5-1 2 16,-1-3-1-16,3-1-2 15,-2-5-2-15,2 0-20 16,0-2-7-16,0 0-1 16,-3 0 7-16,1 0-15 15,1-7 8-15,4-9-11 16,-1-5 3-16,3-3 24 15,-2 2 1-15,4 0 7 16,4 0 5-16,0 2-4 0,0 4-6 16,0 3 9-16,0 2 3 15,8 0 0-15,0 2 0 16,1 4 0 0,-1 1 0-16,4 1 4 0,-3 3 0 15,3 0 13-15,2 0 3 16,-1 0 15-16,6 14-2 15,-2 2 4-15,3 3-16 16,3 1 10-16,-2 3 5 16,-2-2-5-16,1 0 2 15,-3-3-11-15,-3 0-4 0,-1-4-3 16,1-4-3 0,-3-1-4-16,0-2-1 0,-2 0-6 15,-2-2 2 1,-1-3-2-16,-2 2-1 0,-1-1 0 15,-1-3-1-15,0 1-19 16,3-1-47-16,0 0-28 16,3 0-46-16,3 0-120 15</inkml:trace>
  <inkml:trace contextRef="#ctx0" brushRef="#br0" timeOffset="117047.93">12348 9186 225 0,'0'0'181'15,"0"0"-135"-15,0 0 44 16,0 0 16-16,0 0-22 15,0 0-39-15,0 0-24 16,0 0-1-16,0 0-9 16,0 0-11-16,0 0-9 15,0 0-54-15,0 0-37 16,0 0-65-16,0 0-213 0</inkml:trace>
  <inkml:trace contextRef="#ctx0" brushRef="#br0" timeOffset="117893.54">12815 8905 179 0,'0'0'72'16,"0"0"-66"-16,0 0 70 0,0 0 39 16,0 0-29-16,0 0-59 15,5-2-27-15,-5 8 35 16,0 11 18-16,-5 2-1 15,-3 4-21-15,-1 4 10 16,-3-2-11-16,-1 3-5 16,-3 1-7-16,-1 0-5 15,-1-3-1-15,3-1 0 16,-4-3-2-16,6-4-4 16,2-3-5-16,0-4 0 0,4-4 0 15,0-1 3 1,3-6-4-16,-1 0-5 0,1 0-21 15,-2 0-4-15,-4 0 2 16,1 0-3-16,-2-6-2 16,-2-7 6-16,2-2-11 15,0-4-1 1,-1 6 20-16,6 2 5 0,-1 0 14 16,5 2 1-16,2 0-1 15,0 1-6-15,0-2 5 16,0 1 1-16,0 0 0 15,9-1 0-15,-1 1 1 16,4-1 1-16,-3 2-2 16,-1 1 2-16,0 5 0 0,-4-1 1 15,-2 3 0 1,-2 0 5-16,2 0 3 0,5 0 4 16,-1 0 2-16,4 0 10 15,1 0-14-15,0 0 2 16,0 0 0-16,2 0 6 15,-2 9 9-15,1 7-9 16,1 0 10-16,3 4 4 16,-3 4 14-16,3-1-13 15,-1-2-2-15,3 2-8 16,-3-8-10-16,1 1-9 16,-3-1-4-16,-1-6-3 15,-1 3 0-15,-2-5-8 0,2-2-54 16,0-3-51-16,2-2-73 15,1 0-234-15</inkml:trace>
  <inkml:trace contextRef="#ctx0" brushRef="#br0" timeOffset="118614.09">13638 9212 203 0,'0'0'15'16,"0"0"-13"-16,0 0 21 0,0 0-15 15,0 0 2 1,0 0 33-16,42 0-1 0,-11 0-6 16,10 0 12-16,9 0 0 15,10 0 3-15,11 0-11 16,8 0-2-16,8-4-10 16,4-1 11-16,5-1-9 15,4-1 2-15,2-2 5 16,-1-2-23-16,-5 0 7 15,0 0-3-15,1 0 8 16,11 2 25-16,1-2 16 16,2 2-46-16,0 2-7 15,-1 0 7-15,-6 3-7 16,-8 4-8-16,-11 0-6 16,-14 0 1-16,-18 0-1 15,-12 0-1-15,-17 0-18 0,-12 0-35 16,-12 2-83-16,0-2-56 15,-8 2-48-15</inkml:trace>
  <inkml:trace contextRef="#ctx0" brushRef="#br0" timeOffset="119264.29">14839 8085 148 0,'0'0'161'15,"0"0"-152"-15,0 0 3 16,0 0 79-16,0 0 10 16,0 0-49-16,8-10-20 15,-8 10-32-15,0 0 4 0,-4 10 3 16,-9 15 33-1,-3 4-9-15,-4 6 7 16,0 5-1-16,-2 5-12 16,3-4-8-16,2-1-6 0,1-3-2 15,3-3-7-15,-1-1 1 16,-1-2-3 0,2-4 0-16,-1-3-17 0,1-2-21 15,-1-4-15-15,3-3-14 16,-2-10-33-16,4-3-81 15,0-2 11-15,1 0 1 16</inkml:trace>
  <inkml:trace contextRef="#ctx0" brushRef="#br0" timeOffset="119569.38">14509 8304 162 0,'0'0'35'0,"0"0"-2"15,0 0 57-15,0 0 5 16,0 0-16-16,0 0-22 16,49 15-32-16,-40-4 1 15,1 1 11-15,0 3-5 16,1 1-2-16,0 1-8 15,3 4 3-15,-6 1-8 16,3-2-2-16,1 2-8 0,-4-2-3 16,3-4-4-16,1-1-7 15,-4-8-25-15,3 0-25 16,-1 0-23-16,-1-6-35 16,-1 4-61-16,-4-3-1 15</inkml:trace>
  <inkml:trace contextRef="#ctx0" brushRef="#br0" timeOffset="120098.24">14791 8669 34 0,'0'0'26'0,"0"0"2"0,0 0 19 16,0 0 19-16,0 0 0 15,0 0 1-15,5 7 5 16,-5-7 11-16,0-3-33 16,3-12-26-16,-1-6-17 15,2 0 2-15,3-4-5 16,-1-4 0-16,-1-2-3 16,2 2-1-16,-3 0 0 15,1 4-1-15,-1 4 1 16,-2 5 0-16,2 4 1 15,-1 3-1-15,-1 3-1 16,-2 2 1-16,0 1 0 16,2 1 0-16,-2 2 0 0,0 0 1 15,2 0 0-15,-2 0-1 16,5 0-1-16,0 0 1 16,-1 0-5-16,0 14 5 15,3-1 4-15,-1 0-3 16,2 7 10-16,-2 0 13 15,1 0-8-15,-1 3-5 16,4-4-5-16,-4 0-3 16,1-2-2-16,-3-1 1 15,2-1-2-15,-2-4-9 16,-2 0-20-16,-2-3-19 0,0-4-70 16,0 3 9-1,0-6-4-15,0 1-72 16</inkml:trace>
  <inkml:trace contextRef="#ctx0" brushRef="#br0" timeOffset="120321.15">14827 8591 188 0,'0'-3'57'0,"0"3"-4"0,0-2 40 16,0 0 4-1,0 2-47-15,0-1-25 0,3-4 16 16,10 3 20 0,2-5-34-16,3 2-16 0,3 3-6 15,-2 0-5-15,-3-1-11 16,1 3-51-16,-3 0-59 16,-3 0-111-16,1 0-50 15</inkml:trace>
  <inkml:trace contextRef="#ctx0" brushRef="#br0" timeOffset="120610.21">15150 8547 131 0,'0'0'44'15,"0"0"30"-15,0 0 46 0,0 0 5 16,0 0-58-16,0 0-42 16,5 29 20-16,-5-5 10 15,0 4-16-15,0 2-24 16,0-6-7-16,0 3-8 16,0-4-1-16,0-1-24 15,0-4-34-15,0-5-49 16,4-2-95-16,-2-4-27 15</inkml:trace>
  <inkml:trace contextRef="#ctx0" brushRef="#br0" timeOffset="121604.93">13611 10133 42 0,'0'0'221'0,"0"0"-186"16,0 0-2-16,0 0 71 16,0 0 0-1,0 0-42-15,40-63-20 16,-24 44-4-16,-1-4-5 0,5-1-7 15,-3 0-2-15,2-1-10 16,-1 1-9-16,-3-4 4 16,3 3 0-16,-3-1-8 15,-1 0 1-15,-3 5-1 16,-2 3 3-16,-5 8-4 16,1 3 1-16,0 4 0 15,-5 1-1-15,2 2 1 16,-2 0-1-16,0 0 0 15,0 0 2-15,0 0-2 0,0 0-2 16,0 0 1-16,0 0 1 16,0 0-7-16,0 0 5 15,0 0-5-15,0 0-5 16,0 0-7-16,0 0 5 16,0 0 3-16,0 2 2 15,0 10 9-15,0 3 0 16,0 5 14-16,0 4-6 15,0 4-4-15,0-1 12 16,0 1 9-16,0 1-6 16,0 1-9-16,0-2-2 15,-2-1-3-15,2-2 0 16,0-3-4-16,0-5-1 0,0-1-2 16,0-5-4-1,0-4-26-15,0-2-19 16,0-5-28-16,0 0-49 15,0 0-93-15,0 0-25 0</inkml:trace>
  <inkml:trace contextRef="#ctx0" brushRef="#br0" timeOffset="121962.02">14041 10011 63 0,'0'0'43'0,"0"0"-29"16,0 0 59-16,0 0 28 16,0 0-23-16,0 0 11 15,0-7-10-15,0 4-13 16,11-1-7-16,7 2-10 15,7-3 2-15,4-1-11 16,4 2-1-16,0-1-5 16,1 3-16-16,-5 0-16 15,-2 2-2-15,-6 0 1 16,-3 0-1-16,-5 0-7 16,-3 0-26-16,-4 0-30 15,-1 0-33-15,-1 0-38 0,0 0-111 16</inkml:trace>
  <inkml:trace contextRef="#ctx0" brushRef="#br0" timeOffset="122330.66">14916 9756 156 0,'0'0'52'0,"0"0"-9"16,0 0 55-16,0 0 7 15,0 0-35-15,0 0-22 16,-71 132-16-16,56-104 15 16,-5 3-5-16,1 2-24 15,0 0 1-15,3-4-11 16,3-3-8-16,3-5-4 16,2-9-36-16,1-3-45 0,3-2-59 15,2-7-74-15</inkml:trace>
  <inkml:trace contextRef="#ctx0" brushRef="#br0" timeOffset="122616.46">14645 9832 49 0,'0'0'282'0,"0"0"-249"0,0 0 96 16,0 0-16 0,0 0-17-16,0 0-15 15,86 11-30-15,-63 5-12 0,-3 3-1 16,0 5-12-16,2-2-16 16,1 1-7-16,-1-2-3 15,0-1-4-15,-2-4-40 16,3-3-31-16,-4-2-41 15,-1-4-46-15,0-3-108 16</inkml:trace>
  <inkml:trace contextRef="#ctx0" brushRef="#br0" timeOffset="123078.08">15068 10139 89 0,'0'0'17'0,"0"0"1"16,0 0 28-16,0 0-17 16,0 0 3-16,0 0-3 15,56-97-20-15,-46 72 9 0,6-2 9 16,-3 1-17-1,1 2-8-15,-1 0 6 16,-1 6 9-16,-3 5 6 16,-5 4 17-16,2 5-6 15,-3-1-3-15,-1 4 4 16,0 1-3-16,-2 0-4 0,0 0-8 16,3 0-6-16,-1 0-4 15,2 0-5-15,1 4 10 16,-1 7-3-16,3 5-11 15,-3 2 7-15,1 0 8 16,0 1-3-16,1 0-11 16,0 0 2-16,1-1-4 15,-3 0-5-15,2-5-29 16,-2 1-8-16,-4-3-19 16,0-5-90-16,0 1 7 15,0-2-68-15</inkml:trace>
  <inkml:trace contextRef="#ctx0" brushRef="#br0" timeOffset="123328.73">15126 10044 197 0,'0'0'148'0,"0"0"-114"16,0 0 24-16,0 0 14 16,0 0-21-1,0 0-7-15,27-20-10 0,-14 17-14 16,0-1-14-16,5 0-6 16,0-1-5-16,0 3-46 15,2 2-61-15,-4 0-110 16</inkml:trace>
  <inkml:trace contextRef="#ctx0" brushRef="#br0" timeOffset="123674.18">15487 9943 247 0,'0'0'226'0,"0"0"-191"0,0 0 8 0,0 0 54 16,0 0-27-1,0 0-40-15,4 87-20 16,-4-57-6-16,0-1-4 16,0-1-20-16,0-1-52 0,0-5-69 15,0-4-184-15</inkml:trace>
  <inkml:trace contextRef="#ctx0" brushRef="#br0" timeOffset="129629.01">6494 12040 35 0,'0'0'76'15,"0"0"-65"-15,0 0 41 16,0 0 13-16,0 0-37 16,0 0-13-16,0 0 14 15,0 0 19-15,7-11 6 16,-7 11-6-16,0 0-6 16,0-2-16-16,2 2-7 15,-2 0-4-15,0 0-3 16,0 0-5-16,0 0 5 0,0 0 5 15,0 0-4 1,0 0-12-16,0 0-1 0,0 2-17 16,0 15 17-16,0 16 12 15,0 2 6-15,-4 6-7 16,-3 4 0-16,-1-2-11 16,-2 4-1-16,1-5-29 15,1 3-16-15,-2-3 11 16,2 1-18-16,1-5-34 0,1-7 5 15,-2-5 13 1,4-10-20-16,2-5-47 16</inkml:trace>
  <inkml:trace contextRef="#ctx0" brushRef="#br0" timeOffset="130454.98">6414 12075 82 0,'0'0'6'16,"0"0"41"-16,0 0 22 16,85-121-15-16,-61 98-16 15,-1 5-23-15,-6 7 31 16,-3 1-15-16,-3 9-13 16,-5 1 2-16,3 0 0 15,1 0-5-15,-4 1-15 16,3 16-9-16,-5 5 7 0,0 9 4 15,0 5 19 1,-4-3-21-16,0 5 7 16,0-2-7-16,-8-3 7 0,-7-2 0 15,-3-2-10-15,1-6 3 16,-6-3-6-16,5-2 3 16,3-8-20-16,1-1 11 15,5-4 11-15,0-5-6 16,3 0 3-16,-1 0-28 15,0 0-22-15,-2-2 33 16,3-7 2-16,-2-2-38 16,4-1 57-16,2 4 3 15,2-1-3-15,0 0 6 16,0 0-4-16,0 2 2 0,0 0-3 16,6 4 2-1,4-2 7-15,-3 3 13 16,3 2 4-16,2 0-2 0,-3 0 2 15,4 0-4-15,1 0-5 16,-1 8-15-16,0 6 32 16,3 3-5-16,0 1-16 15,-3 3 31-15,3 1-30 16,-3 0 2-16,3 0 2 16,-6 2-3-16,-1-3-10 15,1-2 5-15,-4 0-2 16,-1-2-8-16,-1-3 3 15,0 0-3-15,-2-4-2 16,-2 2-4-16,0-3 0 16,0 2 5-16,0-3 3 0,0-1-3 15,0 0-26-15,0-2-15 16,0-3-3-16,0 0-37 16,2-2-6-16,1 0-18 15,0 0-6-15,1 0-13 16</inkml:trace>
  <inkml:trace contextRef="#ctx0" brushRef="#br0" timeOffset="130854.96">6798 12145 56 0,'0'0'0'0,"0"0"4"15,0 0 35-15,0 0 9 16,0 0-6-16,0 0 13 16,8 36-17-16,-6-19-7 15,1 1 16-15,-1 2-19 16,0 0 19-16,0 0-8 15,-2 3-11-15,0-4 4 16,0 4-4-16,0-3-22 16,0 0 12-16,0-5-10 0,0 1-5 15,0-2-3-15,0-8 0 16,0 0-9-16,0-1-16 16,0-5-10-16,0 2-26 15,2-2-32-15,3 0-17 16,0 0-11-16,1 0 21 15</inkml:trace>
  <inkml:trace contextRef="#ctx0" brushRef="#br0" timeOffset="131542.03">6971 12155 13 0,'0'0'1'0,"0"0"23"15,0 0 38-15,0 0-13 16,0 0 5-16,0 0 7 16,9 42-11-16,-6-23 4 15,-3 6-20-15,2-3 10 16,0 0-16-16,-2-1-3 15,2-2-16-15,-2 3 8 0,0-2-1 16,0 0 4-16,0 1-13 16,0-6-5-1,0-2 1-15,0-4 3 16,0-1-6-16,0-6 3 0,2 0-4 16,-2-2 2-16,0 0 5 15,0 0-5-15,2 0 9 16,-2 0-10-16,2 0-4 15,-2-2-3-15,0-15 1 16,0-2 6-16,0-6-3 16,0-4-2-16,0-6-1 15,0-3-20-15,5-2 12 16,-1 2-15-16,4 0 9 0,-2 7-9 16,3 6 14-1,-3 7 14-15,2 5 2 0,0 3 3 16,1 0 3-16,3 1 13 15,-2 2-4-15,1 3 1 16,1 1-2-16,-1 3 5 16,-3 0-5-16,2 0-8 15,-1 5-7-15,-1 9 0 16,-1 3 4-16,0 1-1 16,-3 0-3-16,-4 2 3 15,0-3-2-15,0 1-2 16,0 1-5-16,0-2 6 15,-6 2 1-15,-8-4 0 16,1-2-1-16,-1-1-20 0,3-2-35 16,3-3 13-16,0-2-95 15,4-3-1-15,2-2-9 16</inkml:trace>
  <inkml:trace contextRef="#ctx0" brushRef="#br0" timeOffset="132053.93">7261 12111 26 0,'0'0'15'15,"0"0"37"-15,0 0 55 16,0 0-20-16,0 0-35 0,0 0-15 15,0 0-4-15,0 0-6 16,0 13 9-16,0 6 14 16,0 2-20-16,-6 5-1 15,0 0-3-15,0-1-2 16,1-1 1-16,3 3-11 16,0-5 6-16,0 1 1 15,0-4-10-15,2-1-1 16,0-1-1-16,0-5-6 15,0-1 1-15,0-3 0 16,0-4-4-16,0-3-3 16,0 2-1-16,0-1 0 0,2 2 3 15,7-2 1-15,1 1 4 16,0-1-4-16,3-2 11 16,-1 0-10-16,3 0 5 15,1 0-5-15,-1 0-1 16,1 0-13-16,-3 0-14 15,-2 0 26-15,-2 0-35 16,-2 0 0-16,-3 0 2 16,1 0-10-16,-3 0-8 15,2 0 1-15,-4-2-24 16,2-1-1-16,-2 1 1 16,0 0-38-16</inkml:trace>
  <inkml:trace contextRef="#ctx0" brushRef="#br0" timeOffset="132432.81">7203 12327 98 0,'0'0'18'15,"0"0"16"-15,0 0 42 0,0 0-42 16,0 0-14-16,0 0 42 16,17-4 10-16,-1 4-6 15,-1 0-15-15,-1 0-16 16,1 0-12-16,1 0-17 15,3 0-2-15,-2-2-2 16,-1 2-1-16,-3 0-1 16,-4 0-7-16,0 0-26 15,-4 0-27-15,1 0-27 16,-4 0-14-16,3 0-25 0,-5 0-58 16</inkml:trace>
  <inkml:trace contextRef="#ctx0" brushRef="#br0" timeOffset="132765.7">7185 12143 94 0,'0'0'86'0,"0"0"-81"0,0 0 38 16,0 0 5-16,0 0-19 16,0 0 6-16,20-10-5 15,-2 8-2-15,0 2 2 16,4 0-25-16,3 0-3 15,-1 0-2-15,2 0-1 16,-3 0-39-16,2 0-37 16,-3 0-39-16,-4 0-59 15</inkml:trace>
  <inkml:trace contextRef="#ctx0" brushRef="#br0" timeOffset="133137.91">7600 12127 16 0,'0'0'109'15,"0"0"-34"-15,0 0-5 0,0 0-2 16,0 0-12-16,8 129 0 16,-8-107-5-16,0-1-12 15,0-2-12-15,0 0 6 16,0-2-19-16,0-1-6 16,0-3 2-16,0 0-6 15,2-4-4-15,-2 0 0 16,0-4 0-16,0-1-11 15,0-1-15-15,0-2-29 16,0 2-89-16,0-1-11 16,0 0 10-16</inkml:trace>
  <inkml:trace contextRef="#ctx0" brushRef="#br0" timeOffset="133463.03">7459 12241 17 0,'0'0'155'0,"0"0"-148"0,0 0 12 16,0 0 56-1,0 0-3-15,0 0-39 0,41-32-9 16,-26 23 22 0,1 1-13-16,3 1-9 15,-1 3-10-15,2-1-9 0,2 5-3 16,-1 0-2-16,0 0 0 16,2 0-11-16,2 0-44 15,-5 0-31-15,-1 0-6 16,-2-3-33-16</inkml:trace>
  <inkml:trace contextRef="#ctx0" brushRef="#br0" timeOffset="133917.31">7829 12145 43 0,'0'0'67'0,"0"0"-10"16,0 0-10-16,0 0-10 15,0 0 4-15,0 0-12 16,0 98-7-16,0-80 5 16,0 2 10-16,0 0 6 15,0 0-12-15,0-4-13 16,0-1 2-16,0 0 3 15,0-3-5-15,0-4-6 16,0 3 8-16,0-4-15 16,0 2 0-16,0-1-4 0,6-3-1 15,6 0-6-15,-1-5 5 16,3 0 1-16,3 0 15 16,3 0-1-16,3 0-7 15,3 0 28-15,-2-9-25 16,1 0-9-16,-2 0-1 15,-8 2-20-15,-1 1-18 16,-3 1 0-16,-5 4 15 16,0-4-16-16,0 3-21 15,-4 2-24-15,0-2 2 0,2-1-27 16,-4 3-42 0</inkml:trace>
  <inkml:trace contextRef="#ctx0" brushRef="#br0" timeOffset="134292.81">7764 12330 36 0,'0'0'56'0,"0"0"-47"0,0 0 63 16,0 0 3-16,0 0-14 16,0 0-5-16,38-16-24 15,-16 11 7-15,3-3 17 16,4-1-39-16,-2 0-13 15,0 2-2-15,-6 3-2 16,-2 0 0-16,-9 4-3 16,-1 0-21-16,-1 0-36 15,-6 0-38-15,2 0-25 0,-4 0-60 16</inkml:trace>
  <inkml:trace contextRef="#ctx0" brushRef="#br0" timeOffset="134647.78">7787 12203 3 0,'0'0'32'0,"0"0"-6"16,0 0 52-16,0 0-10 16,0 0-14-16,0 0 2 15,69-36-8-15,-47 29-15 16,3 2 15-16,4 0-26 15,-3-2-20-15,1 0-2 16,-1 0-2-16,4 0-71 0,-4 3-42 16,3 0-1-1,-4 0-48-15</inkml:trace>
  <inkml:trace contextRef="#ctx0" brushRef="#br0" timeOffset="135022.87">8277 12200 12 0,'0'0'67'15,"0"0"7"-15,0 0-7 0,0 0-23 16,0 0-4-1,0 0 2-15,2 123-4 0,-2-109-3 16,0-5-18-16,0-3-5 16,-2-4-5-16,0 0-2 15,0-2 2 1,0 0-2-16,-2 0-1 0,2 0-2 16,-2 0 1-16,2 0-3 15,-3 0-11-15,3-6 3 16,0-5-34-16,0-5-23 15,0 1 46-15,2-6-43 16,0-3 30-16,0-3-9 16,0 0-72-16,0 1 67 15,0 6 4-15</inkml:trace>
  <inkml:trace contextRef="#ctx0" brushRef="#br0" timeOffset="135378.29">8277 12200 24 0,'-20'-90'43'0,"24"90"-17"16,-4 0 1-16,2 0 8 0,-2 0-3 15,2 0-7-15,0 4 2 16,4 9 8-16,-2 3-7 16,2 1 41-16,3 6-17 15,3-2-13-15,-1 3 0 16,2-5-1-16,1 2-14 16,1-6-7-16,1-1-9 15,-1-3 5-15,-1-5-11 16,-3-2 12-16,-3-1-4 15,0-3 1-15,-2 0 4 16,1 0-2-16,-3 0 5 16,2 0-7-16,4-9 1 15,-4-6-3-15,3-6-3 0,-3-1-1 16,2-3-3-16,-4-4-2 16,1-2-7-16,1-5-18 15,1 3-13-15,2 2-14 16,0 4-8-16,-1 5-21 15,2 4-42-15,-1 5-22 16,4 4 11-16</inkml:trace>
  <inkml:trace contextRef="#ctx0" brushRef="#br0" timeOffset="135669.34">8676 11996 56 0,'0'0'57'0,"0"0"14"16,0 0 0-16,0 118-8 16,0-91-39-16,0-4 3 15,0-2 5-15,0-6-9 16,0 1-11-16,0-9-5 16,0-1-1-16,0-6-6 15,0 0-1-15,0 0-12 16,0 0-5-16,0 0-15 15,0 0-20-15,0-1-9 16,0-15 34-16,0-2-63 0,-4-4 77 16,0-5 8-16,2-4-15 15,2-3-46-15,0 0 25 16</inkml:trace>
  <inkml:trace contextRef="#ctx0" brushRef="#br0" timeOffset="136003.21">8676 11996 25 0,'0'-85'54'0,"6"78"6"15,1 3 1-15,1-1-10 16,4 2-4-16,-1 3-11 16,5 0 1-16,1 0 11 15,4 5 7-15,-1 18-14 0,0 6-4 16,2 0-2-16,-5 2 8 16,-1 0-23-16,-5 0-4 15,-1-2 0-15,-8 0-12 16,-2-3-2-16,0 0 6 15,0-4-5-15,-4-4-3 16,-10-3 11-16,-1 1 0 16,-1-3-11-16,-5 0-2 15,2-1-11-15,-4-3-1 16,6-5 9-16,1-4-12 16,3 0-11-16,1 0 15 15,6 0-31-15,-1 0 1 16,3-6 4-16,4-1-35 0,0 0-19 15,0 0 37-15,0-1-33 16,0 1-3 0,9-2-7-16</inkml:trace>
  <inkml:trace contextRef="#ctx0" brushRef="#br0" timeOffset="136404.96">8927 12136 39 0,'0'0'87'0,"0"0"-25"16,0 0 7-16,0 0-3 0,0 0 7 16,0 0-22-1,63 92 21-15,-46-84-29 0,1-3-13 16,3-1-13-16,-4-4 11 15,3 0 1-15,-1 0-7 16,-2 0-3-16,-1-2-5 16,-7-7 1-16,-1-2-6 15,-3 2-5-15,-3-2 2 16,-2-2 2-16,0-1-2 16,0-2-6-16,0-3-4 15,-13 0-3-15,-6 2-34 16,2 1 13-16,-3 6-6 0,3 5 0 15,1 2 12 1,3 3 10-16,-4 0-5 16,5 0-55-16,-2 9-73 0,3 9 9 15,2-2-81-15</inkml:trace>
  <inkml:trace contextRef="#ctx0" brushRef="#br0" timeOffset="137530.62">9821 12214 31 0,'0'0'64'0,"0"0"15"15,0 0 7-15,0 0-34 16,0 0-19-16,0 0 25 16,-18 7 26-16,18-7-18 15,0 0-23-15,0 0-11 16,0-5-32-16,0-4 3 0,0-6 1 16,0-8 5-1,0-1-7-15,4-6 7 0,12 2-9 16,-3-1 0-16,3-2 0 15,1 2-4-15,-3 2 4 16,-3 5 2-16,-1 8 1 16,-6 8-2-16,-4 1 5 15,2 5-3-15,0 0 0 16,-2 0-3-16,2 0-3 16,1 0-3-16,-1 0-4 15,2 0 10-15,3 0 1 16,0 11-1-16,2 1-1 15,-3 3 0-15,1 5 1 16,-2-2 4-16,-1 2 0 16,1-2 5-16,-1-5-2 0,-2 1-3 15,0-4-1 1,2 2-3-16,-1-6 4 0,1 1-2 16,1 1-1-16,-3-5 0 15,3 1 3-15,-3-1-3 16,-2-3-1-16,2 0 0 15,-2 0-3-15,2 0-1 16,-2 0 3-16,2 0 1 16,-2 0-6-16,0 0 6 15,2 0 3-15,1 0-3 0,1-10 8 16,6-3-1-16,-4-2-4 16,3-5-2-16,2 0 0 15,0-2-1-15,2-2-8 16,-1 1 2-16,1 3 3 15,-1 4 2-15,-6 7 1 16,-2 3 1-16,-1 6 1 16,-1 0-4-16,-2 0 4 15,0 0 1-15,2 0-3 16,2 0 3-16,3 9-3 16,-2 9 15-16,1 4 3 15,1-2 4-15,-3 0-1 16,1-4-11-16,-3-3-4 15,0 0-6-15,-2 1 2 16,0 0-1-16,0-2-1 16,0 5-17-16,0-3-52 0,0-3-67 15,3-3-143-15</inkml:trace>
  <inkml:trace contextRef="#ctx0" brushRef="#br0" timeOffset="138330.94">10806 11756 136 0,'0'0'87'0,"0"0"-86"15,0 0 13-15,0 0 37 16,0 0-26-16,0 0-25 15,0 0-3-15,0 0 3 16,0 0 12-16,0 0 11 0,0 1 12 16,0 10 10-16,0 4-4 15,0 8-15-15,0 2-13 16,0 1-1 0,0 8 1-16,2-3 0 0,2 3-2 15,1-1 6-15,1 0-8 16,1-2 3-16,-2-4 17 15,1-2-20-15,3-6-3 16,-2 0 2-16,2-7-5 16,-3-3 0-16,1-1-3 15,-3-7 0-15,2 2-3 16,-4-3 3-16,0 0 0 16,0 0 12-16,0 0-3 15,2 0 1-15,3-12 11 16,-1-7-9-16,4-11-8 15,-1 2 1-15,-3-8-3 0,4-2-1 16,-2-2-1-16,1-2-2 16,0 0-13-16,0 1-12 15,0 5-11-15,2 5 3 16,0 6-16-16,-2 4-26 16,0 5 12-16,0 7-24 15,-2 5-12-15,-1 1-69 16</inkml:trace>
  <inkml:trace contextRef="#ctx0" brushRef="#br0" timeOffset="138764.5">11126 12004 73 0,'0'0'70'0,"0"0"-3"15,0 0-16-15,0 0 37 16,0 0-14-16,0 0-23 16,16 107-22-16,-9-104 9 15,1-3-6-15,2 0 2 16,1 0 21-16,2 0-16 15,1-6-18-15,1-11-4 0,-3 1-7 16,-2-1-5-16,-3-1-1 16,-5-4 3-16,2-2 3 15,-4-4-6 1,0 4 0-16,0-2-4 0,-6 1 0 16,-5 5-18-16,-3 1-1 15,1 8-11-15,2 6-28 16,-5 2 21-16,1 3-23 15,-3 0-18-15,-3 12-16 16,6 10 51-16,1 2-33 0,6 2-1 16,1-1-57-1</inkml:trace>
  <inkml:trace contextRef="#ctx0" brushRef="#br0" timeOffset="139183.4">11402 11819 204 0,'0'0'103'0,"0"0"-95"0,0 0 37 15,0 0 35 1,0 0-12-16,0 0-35 16,-15 63-13-16,6-34 11 15,2 0 12-15,3 0-8 0,2-4-27 16,2-4 11-16,0-5 5 16,0-1 1-16,0-1-6 15,0-3-1-15,0 0-3 16,2-4-13-16,7-1 4 15,-2 1-1-15,2-1-5 16,4-3-1-16,3 0-1 16,1-2 2-16,3-1-10 15,-1 0-40-15,2 0-21 16,2-1 10-16,-1-13-40 16,-2-2-80-16,-2-1-47 15</inkml:trace>
  <inkml:trace contextRef="#ctx0" brushRef="#br0" timeOffset="139451.91">11745 11848 22 0,'0'0'207'0,"0"0"-195"0,0 0 36 16,0 0 39-16,0 0-7 15,0 0-16-15,6 103-26 16,-6-76-8-16,0-1-7 16,0-1-3-16,0-1-12 0,0-3-5 15,0-2-3-15,0-1-3 16,0 0-33-16,0-2-54 16,0-8-80-16,-6 2 13 15,0-10-15-15</inkml:trace>
  <inkml:trace contextRef="#ctx0" brushRef="#br0" timeOffset="139747.61">11637 11920 100 0,'0'0'169'15,"0"0"-149"-15,0 0-7 16,0 0 28-16,0 0-6 16,0 0-22-16,37-56-2 15,-23 49-10-15,2 5 5 16,0-3-5-16,1 3 3 16,1 0-4-16,-1 1 0 15,2-3-8-15,-4 4-13 16,3-3-21-16,0 1-31 15,-3-5 3-15,-2 2 12 16,1 0-16-16,-5-2 6 0</inkml:trace>
  <inkml:trace contextRef="#ctx0" brushRef="#br0" timeOffset="140104.54">11911 11810 6 0,'0'0'44'0,"0"0"9"0,0 0-14 16,0 0-1-16,0 0 1 15,0 0-11-15,11 28 7 16,-11-11 10-16,0 1-12 15,0 1-9-15,0 5 14 16,0-3-18-16,0 2 3 16,-2 1-5-16,-3-2 10 0,5 3 2 15,-2-5 3 1,2-2-4-16,0 0-19 0,0-7 8 16,0 2 2-16,0-4-13 15,0-2 2-15,2-3-4 16,7 1-5-16,-3 0 5 15,2-3-5-15,3 0 2 16,-3 1 3-16,6-3 3 16,3 2-8-16,2-2 4 15,1 0-3-15,-1 0 6 16,2 0-7-16,-2 0-1 16,-3-7-22-16,-3 2-19 15,-3 0-26-15,-6 5-3 16,-2-2-6-16,-2 2-17 15,0 0-5-15,0-4-64 16</inkml:trace>
  <inkml:trace contextRef="#ctx0" brushRef="#br0" timeOffset="140429.15">11913 12000 148 0,'0'0'127'15,"0"0"-125"-15,0 0 33 0,0 0 21 16,0 0-10-16,0 0-24 15,102-20-9-15,-83 20-6 16,-7 0-1-16,2 0-2 16,-5 0-4-16,-5 0-6 15,-1 0-33-15,-3 0-45 16,0 0-50-16,0 0-57 16</inkml:trace>
  <inkml:trace contextRef="#ctx0" brushRef="#br0" timeOffset="140699.79">11913 11850 301 0,'0'0'112'0,"0"0"-69"0,0 0 32 16,0 0 2-16,0 0-39 16,0 0-3-16,42-12 2 15,-19 10-14-15,-3 2-10 0,2 0-7 16,0 0-4-16,-1 0-2 16,0 0-36-1,-3 0-67-15,-3 0-116 0</inkml:trace>
  <inkml:trace contextRef="#ctx0" brushRef="#br0" timeOffset="141667.79">12983 12102 18 0,'0'0'192'0,"0"0"-191"0,0 0 12 16,0 0 21-16,0 0 15 16,-5-118-16-16,5 83-16 15,0-3-5-15,2-2 6 16,5-2 1-16,-2 3-8 15,1 2-11-15,0 1 3 16,-1 7-2-16,4 7 0 16,-2 2 0-16,-3 6-1 0,3 3 4 15,-3 0-1 1,1 3 1-16,2-2-2 0,-1 3-2 16,1 1 0-16,-3 1-1 15,1 1 1-15,0 2-2 16,-1 2 1-16,-2 0-2 15,0 0 0-15,-2 0-1 16,2 0 1-16,1 2 3 16,1 13 7-16,2 8 33 15,4 6-7-15,-1 0 2 16,1 4-3-16,0 5-1 16,-4 0-8-16,1-3-7 15,-1 1-4-15,4-6-7 16,-6-2-2-16,3-6 0 15,-3-4-3-15,-2-6 0 0,0-8-4 16,-2 0-9 0,0-2-23-16,0 1-12 15,0-1-68-15,0-2-37 0,-4 0 39 16,-7 0-61-16</inkml:trace>
  <inkml:trace contextRef="#ctx0" brushRef="#br0" timeOffset="141916.06">12965 11889 207 0,'0'0'29'0,"0"0"5"0,0 0 28 16,0 0 10-16,0 0-26 15,0 0 9-15,24-28-4 16,-6 22-15-16,2-1-10 15,0 4-7-15,2-4-14 16,3 2-3-16,-1 3-2 16,-3 0-22-16,-2 2-68 15,2 0-68-15,-1 0-25 16</inkml:trace>
  <inkml:trace contextRef="#ctx0" brushRef="#br0" timeOffset="142343.06">13405 11768 151 0,'0'0'34'0,"0"0"-32"16,0 0 33-16,0 0 54 15,0 0-31-15,0 0-19 16,12 73 7-16,-10-41 3 16,3-5-8-16,3-3-2 15,-1-1-23-15,0-8-7 16,0-4 8-16,-1-2-10 0,-1-4-2 16,-1-3-5-16,0-2 1 15,-4 0-1-15,0 0 4 16,3 0 7-16,-3 0 0 15,5 0 6-15,-1-11-6 16,2-10-3-16,3-3-7 16,3-2-1-16,-4-3-6 15,3-4-12-15,1-2-10 16,-3 4-28-16,-3 2-15 16,4 5-3-16,-6 6-17 15,0 4 13-15,3 6 6 16,-5 1-38-16</inkml:trace>
  <inkml:trace contextRef="#ctx0" brushRef="#br0" timeOffset="143077.73">13682 11871 5 0,'0'0'52'0,"0"0"-18"16,0 0 4-16,0 0-13 16,0 0 0-16,0 0-9 15,-2 89-8-15,2-89-5 16,0 0 5-16,0 0-4 15,0 0-4-15,0-6-44 16,-3-8 14-16,3-2 15 16,0 1-7-16,0-5 7 15,0 2 12-15,0-3 3 16,0 2 6-16,0-2-3 16,0-1 3-16,0 2 4 15,7-2-2-15,5-1 2 16,1 3 31-16,3 3-14 15,1 3-7-15,-1 5 23 16,-1 0 11-16,-1 5-22 16,-3 2 0-16,-2 2 0 0,0 0-17 15,-7 0 4-15,0 0-17 16,-2 15 7-16,0 4-5 16,0 2 4-16,0-1-6 15,-11 3 13-15,-4-1-3 16,-2-2-5-16,0-5-7 15,1-1 2-15,5-5-2 16,3-4 10-16,0-3-7 16,6-2 0-16,2 0 8 15,0 0-4-15,0 0-2 16,0 0 4-16,0 0 9 0,0 0 1 16,0 0-8-1,0 0-7-15,0 7-3 0,0 1 21 16,10 4 12-1,1 1 5-15,1 0-17 0,2-4-22 16,1 0-1-16,2-2-5 16,-4-7-3-16,3 2-20 15,1-2-22-15,-1 0 3 16,-1 0-13-16,3 0-39 16,-7-2 2-16,3-7 10 15,-3-1-12-15,-3-2 0 16</inkml:trace>
  <inkml:trace contextRef="#ctx0" brushRef="#br0" timeOffset="143493.53">13987 11783 80 0,'0'0'95'0,"0"0"-12"0,0 0-37 16,0 0-25-16,0 0 20 15,0 0 22-15,-2 29-13 16,2-8 0-16,0-2-9 15,0 2-22-15,0-3 3 16,0-2-9-16,4-6-5 16,8-1-1-16,-1 0-3 15,0-4-3-15,0-3 18 16,0 0-10-16,0-2 1 0,1 0 8 16,-4 0 3-1,-1-2-10-15,-1-7-4 0,0-2 1 16,-6 0-6-16,0-5 3 15,0-1-3-15,0 0-2 16,0 1-7-16,-10 0-4 16,-7 2-10-16,-2 2-6 15,2 7 16-15,1 3-2 16,5 2 13-16,0 0 3 16,4 0-2-16,-1 0-2 15,3 2-3-15,1 0-18 16,2 1-15-16,-1 2-30 0,0 2-68 15,3-5-38 1,0 0-16-16</inkml:trace>
  <inkml:trace contextRef="#ctx0" brushRef="#br0" timeOffset="143887.54">14101 11493 249 0,'0'0'25'15,"0"0"-7"-15,0 0 66 0,0 0 31 16,0 0-66-16,0 0-4 15,27 73-2-15,-21-58-4 16,1-6-11-16,-1 0 6 16,2-4-13-16,-4-3-6 15,0 0 5-15,3-2-8 16,-3 0-3-16,3 0 6 16,2 0 15-16,2-2-7 15,3-12-15-15,-1-4-2 16,-2-1-6-16,-2-2-5 15,0 1-22-15,-3 0-33 0,1 2-43 16,0 5-32 0,-2 0-115-16</inkml:trace>
  <inkml:trace contextRef="#ctx0" brushRef="#br0" timeOffset="144740.96">14930 11635 138 0,'0'0'1'15,"0"0"7"-15,0 0 32 16,0 0 43-16,0 0-14 0,0 0-37 16,-91 80-1-16,88-67 16 15,1 5 11-15,2-1-12 16,0 3-18-16,0 0-7 15,0-2 5-15,0-1-5 16,9-5-6-16,4-2 7 16,3-3-15-16,1-3 3 15,6-4 16-15,1 0 10 16,8 0-7-16,-1-16-14 16,4-3 3-16,-1-5-14 15,-1 0 2-15,-4-1-4 16,-4-1-2-16,-5 2 3 15,-7-3 2-15,-6 4 0 16,-5 2-1-16,-2-4-4 16,0 3-10-16,-5-3-1 0,-12 3-11 15,-3 2-5-15,-1 1-18 16,2 8 11-16,-4 7 14 16,3 3 12-16,1 1-6 15,-6 0-16-15,4 1 13 16,2 17 6-16,1 3-23 15,3 1-50-15,1 2-49 16,5-4-80-16</inkml:trace>
  <inkml:trace contextRef="#ctx0" brushRef="#br0" timeOffset="144850.91">14930 11635 88 0</inkml:trace>
  <inkml:trace contextRef="#ctx0" brushRef="#br0" timeOffset="144983.91">14930 11635 88 0,'48'35'74'0,"-34"-17"-3"0,1 7 33 0,2-3-7 16,0 6 11-16,-1 5-40 15,1-3-13-15,-3-1-28 16,-1-2-5-16,-3-5-10 16,-6-4-6-16,2-7-6 15,-3-2 0-15,-1-7-30 16,0 1-47-16,2-3-28 15,-2 0-64-15,8 0-7 16</inkml:trace>
  <inkml:trace contextRef="#ctx0" brushRef="#br0" timeOffset="145442.37">15306 11646 91 0,'0'0'72'0,"0"0"-69"0,0 0 4 15,0 0 52 1,0 0-4-16,0 0-2 16,13 15-5-16,-7 1-10 15,-4 4 10-15,2 0-9 0,0 2 2 16,1 1 1-16,-1-2-11 15,2-1-3-15,2-2-5 16,-2-1-6-16,1-9-3 16,-1-2-5-16,2-3-5 15,-4-3 0-15,0 0 10 16,1 0-6-16,1 0-2 16,1 0 1-16,-5 0 10 15,5 0-3-15,-2 0-4 16,3-9 0-16,-1-6-3 15,0-4-4-15,0 0 0 16,-3-6 0-16,-2 0-3 16,0 1-14-16,0 2-3 0,1 0-12 15,1 4-12-15,0 3-23 16,1 3-29-16,0 1-7 16,1 2-24-16,-1 1-9 15</inkml:trace>
  <inkml:trace contextRef="#ctx0" brushRef="#br0" timeOffset="145789.43">15629 11590 84 0,'0'0'215'15,"0"0"-187"-15,0 0 33 16,0 0 32-16,0 120-27 15,0-93-50-15,0-1-7 16,0 1-5-16,-2-5-4 0,2-1 0 16,0-4-40-16,0 0-77 15,0-6-50-15,0-3-85 16</inkml:trace>
  <inkml:trace contextRef="#ctx0" brushRef="#br0" timeOffset="146361.68">15683 11924 148 0,'0'0'13'0,"0"0"4"0,0 0 27 15,0 0 7-15,0 0-43 16,0 0-7-16,16-44-1 15,-12 24 0-15,0-2 4 16,1-6-2-16,1 1-2 16,-4 1 0-16,4 4-1 15,-4 4 1-15,0 4 2 16,-2 3 2-16,2 5-2 16,-2 4 12-16,0 0 8 15,0 2-9-15,0 0 6 16,0 0-13-16,0 0-6 15,0 0 0-15,2 10 23 16,3 6 2-16,-1 4-3 16,2 0-1-16,4 0 10 0,-1 5-2 15,1-3-9-15,2-1-2 16,-1-5 11-16,0 3-2 16,0-5-9-16,0-4 1 15,-2-3-4-15,-4-2-3 16,2-5-1-16,-5 0 10 15,0 0-12-15,-2 0 3 16,0 0 2-16,2 0 10 16,2 0 3-16,1-7-11 15,2-11-11-15,0-4-1 16,-1 0-4-16,3-6 0 0,0 1-16 16,-4 1-5-1,1 4-6-15,-2 2-27 16,-1 4-26-16,1 5 30 0,0 5-54 15,2-4-83 1,-4 6-86-16</inkml:trace>
  <inkml:trace contextRef="#ctx0" brushRef="#br0" timeOffset="147074.31">16042 11743 41 0,'0'0'57'0,"0"0"-7"16,0 0 21-16,0 0-14 16,0 0-13-16,0 0-13 15,10 105 5-15,-10-96-13 16,0-5-17-16,0-1-2 15,0-3 2-15,0 0 0 16,0 0 1-16,0 0-7 16,0 0-3-16,0 0-18 15,0-14 1-15,-2 0-7 16,-2-7 18-16,2-1 9 0,0-3-10 16,0-2 1-1,-1 3-4-15,3-1 3 0,0 8 10 16,0 1 1-16,0 5 6 15,0 5 20-15,0 3 5 16,0 1 3-16,0 2-14 16,0 0-7-16,0 0 2 15,9 0 19-15,2 0-1 16,3 0-5-16,1 2-3 16,1 7-9-16,-1 4 6 15,1 1-6-15,-1 2-5 16,-1 1 7-16,-1 1 8 15,1 2-17-15,-5-3 1 16,-3 1-5-16,-2 1-4 16,-4-2 1-16,0 4 3 0,0-7-4 15,0 5 9-15,-10-1-3 16,-6-3 9-16,-2 3-11 16,0-3 4-16,1-1-1 15,-4-3-6-15,3-2 3 16,1-5-4-16,1-1 3 15,5-3-3-15,0 0-2 16,2 0-9-16,2 0-1 0,3 0-12 16,2 0-4-1,0 0-5-15,-1 0-7 16,3 0-13-16,0 0-10 0,0 0-37 16,0 0-60-16,0 0-23 15,3-3 38-15</inkml:trace>
  <inkml:trace contextRef="#ctx0" brushRef="#br0" timeOffset="147440.01">16441 11604 198 0,'0'0'71'16,"0"0"-61"-16,0 0 88 16,0 0 41-16,0 0-65 15,0 0-18-15,2 95 7 16,2-66 4-16,-2 3-30 15,3-4-7-15,-1 1-19 16,-2-5-2-16,3-4-8 16,-3-3 3-16,3-4-4 15,-5-4-25-15,2-2-34 16,-2-5-23-16,2 0-30 0,-2-2-90 16,0 0-113-16</inkml:trace>
  <inkml:trace contextRef="#ctx0" brushRef="#br0" timeOffset="149180.81">7372 14005 315 0,'0'0'85'15,"0"0"-83"-15,0 0 61 16,0 0 51-16,0 0-31 16,0 0-46-16,-11-31-2 15,11 31-1-15,0 0 1 16,0 0-9-16,0 0-10 0,0 0-4 16,0 0 5-16,0 0 2 15,0 0-12-15,0 0-5 16,0 0 1-16,0 0-2 15,0 0-1-15,0 0-3 16,0 0 1-16,0 0-8 16,0 20 10-16,16 9 9 15,4 5 0-15,0 2 7 16,5 1-3-16,-6-1-9 16,1-5 1-16,-4-2-1 15,-5-4-2-15,-2-3-1 16,-3-3-2-16,-1-5 2 15,-2-4-5-15,-3-4 5 16,0-1-1-16,0-4 0 16,0 1-4-16,0-2-28 0,0 0-32 15,0 0-38-15,0 0-16 16,0 0-15-16,0 0-50 16,0 0-113-16</inkml:trace>
  <inkml:trace contextRef="#ctx0" brushRef="#br0" timeOffset="149575.91">7595 13911 44 0,'0'0'174'0,"0"0"-164"0,0 0 12 16,0 0 54-16,0 0-36 16,0 0-38-16,0 16 40 15,-2 11 24-15,-7 6-23 16,0 7 5-16,0 5-6 16,-5 4-6-16,1 9 4 0,-3 7-21 15,-1 4 6 1,-5 9-6-16,-1-5-11 0,1-4-3 15,0-7 1-15,4-10-1 16,5-12-2 0,1-9-3-16,3-6 1 0,5-10 0 15,0-1-1-15,-1-3-4 16,3-6-22-16,0-1-25 16,2-2-38-16,-2-2-76 15,2 0-110-15</inkml:trace>
  <inkml:trace contextRef="#ctx0" brushRef="#br0" timeOffset="150320.37">7586 14595 124 0,'0'0'109'0,"0"0"-105"0,0 0 27 16,0 0 59-16,0 0-11 15,0 0-34-15,0 0-7 16,0-4-11-16,2-7-14 16,-2-5 7-16,2-1-10 15,3-6 3-15,-2-1-5 16,3 0 3-16,0-3-8 15,3-2 2-15,3 5-4 16,1-2-1-16,-1 6 0 0,-2 5 0 16,-3 7 0-1,-3 3-1-15,-4 3 0 0,0 2 1 16,2 0-1-16,-2 0 0 16,0 0-1-16,2 0 0 15,-2 0-3 1,0 0 4-16,0 0-3 0,0 0 0 15,4 0-5-15,0 0-4 16,0 0 9-16,3 10-2 16,-1 6 6-16,-2-2 5 15,4 1-5-15,-2 1 5 16,-1-1 5-16,-1 3-1 16,0-2 1-16,-2 1 4 15,1 0-2-15,-3-2-9 16,0 0 9-16,0 1 0 15,0-1-8-15,0 1 1 16,0 2-4-16,0 0 4 16,0 4-5-16,0-9 0 15,0 0-4-15,0-1-34 0,0-4 5 16,0-1-38-16,0 1-39 16,0-4-4-16,-3 0-5 15,-1-4-47-15</inkml:trace>
  <inkml:trace contextRef="#ctx0" brushRef="#br0" timeOffset="150565.84">7593 14587 95 0,'0'0'135'16,"0"0"-132"-16,0 0 37 0,0 0 52 15,0 0-44-15,0 0-39 16,0-9 6-16,11 9 4 16,4 0-9-16,1 0-7 15,1 0-3-15,2 0-7 16,1-3-76-16,-3 3-44 16,-1-2-125-16</inkml:trace>
  <inkml:trace contextRef="#ctx0" brushRef="#br0" timeOffset="151558.46">7878 14613 159 0,'0'0'25'0,"0"0"29"0,0 0 17 15,0 0-21-15,0 0-38 16,0 0 0-16,13-28 11 16,-9 16 4-16,2-3 0 15,0 1-8-15,5-6-13 16,0 3 1-16,0 1 3 16,2 1-5-16,-1 1-3 15,1-2 2-15,-2 6 1 16,3-2-4-16,-6 3 0 0,1 4 3 15,-4 1-2 1,-2 4-1-16,-1 0 3 16,-2 0 3-16,0 0-4 0,0 0-3 15,0 0-3 1,0 0-1-16,2 0 1 0,0 0-6 16,0 11 9-16,0 3 6 15,1 1 4-15,-3 3-4 16,2-2 2-16,-2-1 1 15,0-1 12-15,2-3-15 16,-2-2 3-16,0-5-5 16,0 1 3-16,2-3-4 15,-2-2 2-15,0 0-4 0,2 0 0 16,0 0-1-16,1 0 2 16,-3 0-2-1,0 0 0-15,0 0 3 0,0 0-3 16,0 0 0-16,0 0-1 15,0 0-4-15,3 0 5 16,-1 0 0-16,0 0 4 16,0-2-2-16,2-10-2 15,3 2-1-15,-1-4-6 16,2-4-9-16,0 3 7 16,1-3-5-16,0 3-15 15,-2 3 23-15,-3 5 5 16,1 0 1-16,-3 3 0 0,0-1 4 15,0 5-4 1,0 0 0-16,-2 0 1 16,0 0 0-16,0 0 6 0,0 0-2 15,3 0-3-15,1 9 15 16,1 5 5-16,2 2 0 16,-1-1-1-1,-2 6 2-15,5-6-8 0,-4-2-2 16,2 3-5-16,-3-10 8 15,0-1-8-15,-1-1-2 16,-1-1 0-16,-2-3-5 0,2 0-1 16,-2 0-4-1,0 0-4-15,2 0-25 16,1 0-28-16,-1 0-29 16,0 0-45-16,1 0-22 0</inkml:trace>
  <inkml:trace contextRef="#ctx0" brushRef="#br0" timeOffset="152401.7">6523 15055 120 0,'0'0'127'0,"0"0"-123"15,0 0 25 1,0 0 27-16,0 0-56 0,0 0-2 16,0 0 2-16,11 0 35 15,10 0 12-15,3 0 9 16,10 2-12-16,10-2 14 15,10 0-7-15,8 0 9 16,9 0-24-16,9-12 5 16,8-3 0-16,3 0-13 15,2 3 6-15,3-1 3 16,0 5-14-16,-5 0-1 16,1-1-6-16,-3 5 0 15,0-1-4-15,2 1 3 16,1-2 5-16,-2-3-3 15,-7-1-2-15,-5 1 1 16,-2 3 0-16,-5 1 9 0,-4 4-15 16,-4-2-3-16,-10 1 3 15,-4 2-5-15,-7 0-2 16,-3 0 0-16,-8 0-2 16,-2 0-1-16,-6-2 4 15,0-3-2-15,-5 3 1 16,0-5-3-16,-2 0 3 15,-3 3 0-15,-2 2-3 16,-4-2 0-16,-1 2-1 16,-1-1 1-16,-1 3-1 15,-2-2 0-15,2 0-1 16,2 2 0-16,-2-2-2 16,-2 2 2-16,2-3 1 0,-1 3-2 15,-1 0 0-15,0 0-2 16,-2 0-4-16,0 0-6 15,0 0-12-15,0 0-6 16,0 0-12-16,0 0-39 16,-4 0-87-16,-11 0-86 15,-4 0-90-15</inkml:trace>
  <inkml:trace contextRef="#ctx0" brushRef="#br0" timeOffset="153478.22">6759 15836 24 0,'0'0'8'0,"0"0"41"15,0 0 14-15,0 0 5 16,0 0-29-16,0 0-5 15,70-86 21-15,-59 61-17 16,-1-4 17-16,4 1-1 16,-1-3-16-16,1-8-19 15,-1 2-3-15,1 3-8 16,-1-1-3-16,-2 5 5 16,-2 1 3-16,0 9-8 0,-3 5 1 15,1 1-4 1,-5 5 10-16,-2 8-6 15,0-4 5-15,0 3 1 16,0 2-2-16,0 0-1 0,0 0 4 16,0 0-1-16,0 0 4 15,0 0-9-15,0 0-7 16,0 0-9-16,0 0-2 16,0 0 3-16,0 11 8 15,0 4 5-15,0 10 2 16,3 2 3-16,-1 4 16 15,1 4-9-15,-1 1-4 16,0-5 1-16,-2 2-2 16,2-3-10-16,-2-1 4 15,0 2-5-15,0-7 3 16,2-4-1-16,0 0-3 16,-2-6 0-16,2-1-4 0,-2-4-23 15,0 0-25-15,3-5-37 16,-3-4-45-16,2 0-71 15,0 0 27-15</inkml:trace>
  <inkml:trace contextRef="#ctx0" brushRef="#br0" timeOffset="153942.47">7080 15681 81 0,'0'0'5'16,"0"0"21"-16,0 0 61 15,0 0-28-15,0 0-23 16,0 0 4-16,3-4 22 16,7 4 23-16,9-5 1 15,5 5-23-15,10 0-5 0,3 0-23 16,5 0-21-16,5 0 21 16,-5 0 5-16,1 0-21 15,-7 0-12-15,-9 0-2 16,-10 0-1-16,-3 0-3 15,-10 0 1-15,1 0-1 16,-5 0 0-16,0 0 1 16,0 0-2-16,0 0 0 15,0 0-11-15,0 0-11 16,0-2-22-16,0-8-33 16,2 1-48-16,0-4-184 15</inkml:trace>
  <inkml:trace contextRef="#ctx0" brushRef="#br0" timeOffset="155465.15">7695 15375 206 0,'0'0'57'0,"0"0"-57"0,0 0 39 15,0 0 35-15,0 0 17 16,0 0-20-1,29 63-21-15,-14-39 4 0,-1 1-12 16,2 2-12-16,2-5 9 16,-3-2-9-16,1-5-5 15,-1-4-3-15,-3-1-17 16,-4-5-4-16,1-5 5 16,-1 1-3-16,-4-1 2 15,-2 0-2-15,-2 3-3 16,0-3-3-16,0 0-42 0,2 2-18 15,0-2-22 1,3 0-30-16,-1 0-42 16,-2 0 10-16</inkml:trace>
  <inkml:trace contextRef="#ctx0" brushRef="#br0" timeOffset="155501.69">7976 15298 239 0,'0'0'53'0,"0"6"-20"0,0 10 40 0,-9 24 3 16,-5 9-18-16,-3 4 73 0,-1 12-88 0,-9 14-10 0,2 2-5 0,2 2 25 0,0-10-30 0,12-35-12 0,2-4-10 0,0-5 3 0,-2-3-3 0,4-6-6 0,0-2-10 0,7-13-6 0,0-3-18 0,0-2-337 0,0 0 103 0</inkml:trace>
  <inkml:trace contextRef="#ctx0" brushRef="#br0" timeOffset="157017.07">8082 15910 63 0,'0'0'26'0,"0"0"19"16,0 0 14-16,0 0-23 16,0 0 1-16,0 0 20 15,0 0-20-15,4-56 1 16,0 41 16-16,-2-1-12 15,0 3-20-15,3 0-7 0,-3-3-2 16,4 0-10-16,-2-4 2 16,2 0-5-16,0-4 1 15,3 5 1-15,0 2-2 16,-2 1 0-16,-1 4 1 16,-1 0 3-16,-3 5-1 15,2 5 1-15,-2 2 1 16,1 0-2-16,-3 0 5 15,0 0-6-15,0 0-2 16,0 0-2-16,2 0-1 0,2 0-1 16,-1 0 4-16,-1 0 0 15,3 0-1 1,-3 0 1-16,0 0 0 0,0 0-1 16,0 0-1-1,3 4-2-15,-3 1-2 16,2 7-2-16,1-7 8 0,0 9 4 15,-1-2-1-15,-2 1 8 16,2-3-4-16,-1 4 3 16,1-2 7-16,0 1-15 15,-1 2-1-15,2-1 1 16,-3 1 0-16,0 1-1 16,0-2-1-16,2-4-1 15,-1-1-4-15,-3 3 5 0,2-11-7 16,-2 4-9-16,0-1-23 15,0 1-35-15,0-1-42 16,0-4 21 0,0 5-18-16,0-3-35 0</inkml:trace>
  <inkml:trace contextRef="#ctx0" brushRef="#br0" timeOffset="157301.87">8090 15819 37 0,'0'0'195'15,"0"0"-177"-15,0 0 11 0,0 0 19 16,0 0-5-16,0 0 27 15,24-22-17-15,-6 17-21 16,-2 3-9-16,1 2-17 16,1 0-4-16,0-4-2 15,0 4-40-15,-3 0-75 16,1 0-55-16,-5 0-48 16</inkml:trace>
  <inkml:trace contextRef="#ctx0" brushRef="#br0" timeOffset="158187.54">8337 15841 93 0,'0'0'101'0,"0"0"-88"16,0 0 44-16,0 0 6 16,0 0-31-16,0 0-26 15,9-11 6-15,-7 0 32 16,2 2-2-16,1-6-6 0,2 1-14 16,0-2-12-1,1 1-1-15,1-1-9 16,-2 7 1-16,0-4 3 0,-5 6-3 15,2-2 4 1,1 4-3-16,-1 0 7 0,3 0-5 16,-2 1 3-16,-1-1-5 15,0 5 0-15,-2-2 0 16,3 2 2-16,-5-2-1 16,4 2-1-16,-2 0-1 15,0 0 3-15,1 0-4 16,-3 0 0-16,0 0-6 0,0 0 4 15,0 0-3-15,0 0-7 16,0 0 9 0,0 4 3-16,3 5 17 0,-3 1-2 15,2 7 2-15,2-4 4 16,-2 2-6-16,3-1 1 16,-3 1-2-16,0-8 0 15,0 2-7-15,-2 0 0 16,2-4-1-16,2-1-6 15,-4-2 7-15,6-2-4 16,-4 0-2-16,-2 0 0 16,2 0-2-16,-2 0 1 15,0 0-2-15,0 0 2 16,0 0 0-16,2 0-2 0,-2 0-5 16,2 0 5-1,1 0 2-15,1-2 5 16,0-7-5-16,6-5 0 0,-4 3-2 15,1 3-9-15,-3 1 10 16,0 2 1-16,-1 5-2 16,-3-4 4-16,2 4 2 15,1 0-2-15,-3 0 0 16,2 0 1-16,0 0 5 16,-2 0 0-16,2 0-4 15,3 0 6-15,-1 0 2 16,2 9 11-16,-1 6-4 0,2-8-5 15,0 7-4 1,-3-8 1-16,2 1-7 16,-1-1-3-16,-1-1-1 0,4-1 0 15,-6-2-7-15,0 1-22 16,2-1-24-16,0 0-18 16,5-2-49-16,-1 0-151 15</inkml:trace>
  <inkml:trace contextRef="#ctx0" brushRef="#br0" timeOffset="158996.21">9445 14655 340 0,'0'0'50'16,"0"0"-45"-16,0 0 54 0,0 0-2 15,0 0-39-15,0 0 21 16,42 0-10 0,-18 0 1-16,3 0 15 0,2 0-2 15,-2 0-26-15,1 0-9 16,1 0 2-16,-4 0-5 16,0 0-5-16,-3 0 0 15,-7 0-2-15,1 0-15 16,-3 0-38-16,1 0-20 15,-1 0-38-15,0 0-68 16,-1 0-25-16</inkml:trace>
  <inkml:trace contextRef="#ctx0" brushRef="#br0" timeOffset="159513.97">9518 14828 37 0,'0'0'186'16,"0"0"-178"-16,0 0 5 0,0 0 14 15,0 0 10-15,0 0-3 16,18 0-1-16,-7 0 11 15,2 0 2-15,5 0-4 16,7 0-8-16,4 0-2 16,2 0-5-16,2 0 14 15,-4 0-15-15,-2 0-1 16,-3 0-6-16,-4 0 1 0,-4 0-1 16,-5-5-8-1,-4 3-9-15,-3 0 0 0,-2 2 2 16,-2 0-1-16,0 0-3 15,0 0-1-15,0 0-15 16,2 0-22-16,6 0-43 16,-2-5-37-16,5 0-102 15</inkml:trace>
  <inkml:trace contextRef="#ctx0" brushRef="#br0" timeOffset="160747.01">11387 13880 203 0,'0'0'49'0,"0"0"-44"15,0 0 33-15,0 0 18 16,0 0-30-16,0 0-13 15,0-2-5-15,0 2 18 16,0 0-2-16,0 0-10 16,-4 14 31-16,-3 3-4 15,-4 8-6-15,-2 2-1 16,-1 4-5-16,-3 2 3 16,-4 5-2-16,1 2 9 15,-2 0-13-15,-2 0-8 16,1 0-1-16,1 0-7 0,0-2-3 15,-1-4-1 1,1 1-1-16,-3-4-3 16,1-1 0-16,-2-6 1 0,3-5 1 15,3-4-3-15,2-4 1 16,4-9 1-16,4 3-2 16,3-5-1-16,-2 0-3 15,2 0-17-15,-2-5-13 16,-1-11-17-16,0-3 18 15,-1-6 17-15,3-5-7 16,-2-1-9-16,4-2-4 16,1 1-13-16,5-1 7 15,0 9 38-15,0 4 3 0,5 4 0 16,9 4 1-16,-2 3 4 16,4 2 2-16,0 4 3 15,2 3 9-15,1 0 1 16,8 3 8-16,2 14 2 15,2 1 4-15,1 3-13 16,-1 1 0-16,0 0 15 16,-4-1-16-16,-3-2-2 15,-2-1 11-15,-4-3-2 16,-2-2-10-16,-3-1-11 0,-4-4 3 16,-3 1-5-1,0-9-4-15,-2 2 0 16,-2 1-12-16,2-3-51 0,3 0-56 15,5 0-35-15,-1 0-130 16</inkml:trace>
  <inkml:trace contextRef="#ctx0" brushRef="#br0" timeOffset="161795.23">11668 13724 24 0,'0'0'13'0,"0"0"12"16,0 0 30-16,0 0 21 16,0 0-32-16,0 0-4 15,0 8 13-15,0-8 6 16,0 0 6-16,0 0-16 0,0 0-10 15,0 0 4 1,0 0-11-16,0-10-24 16,0-2-5-16,2-5-2 0,-2 1-1 15,0-5 0-15,2 0 0 16,5-1 0-16,-1-3-6 16,2 3 1-16,0-2 5 15,1 4-1-15,1 2 0 16,0 5 1-16,-3 4 0 15,-1 1 0-15,2 3 0 16,-4 0-1-16,0 3 0 16,1 2-2-16,-3 0 3 15,2 0-5-15,-2 0 3 16,0 0-1-16,1 0-2 0,2 0 5 16,-1 5 0-1,1 2 5-15,-1 10 1 0,0-4 0 16,1 5 2-16,-1-2 1 15,3 2-3 1,-2-3-3-16,-1-2 4 0,-2-2-7 16,0-4 4-16,0-1 1 15,1-1-5-15,-1-5 1 16,0 0-1-16,0 0-1 16,1 0-1-16,-1 0-1 15,0 0 3-15,-2 0 0 16,3 0 6-16,-3 0-3 15,2 0 1-15,2-2-4 0,-2-9 0 16,3-5 0-16,-1 0-4 16,0-4-5-16,4 3 0 15,-2-3-4-15,1-3 7 16,-1 4-8-16,2 0 9 16,-2-1-2-16,0 7-3 15,1 1 7-15,2 6 1 16,-4 1 4-16,-3 4-2 15,0 1 2-15,-2 0 0 16,0 0 3-16,2 0 3 16,0 0 1-16,3 5-4 0,1 7 19 15,1 2-3 1,0-1-3-16,0 3 0 16,-3 0 10-16,0 1-9 15,3 1 6-15,-2-3-4 0,-1 1-4 16,-1 0-6-16,-1-5-3 15,0 0-3-15,0-6 0 16,-2-1-4-16,2-2-1 16,-2-2 0-16,0 0-1 15,0 0-19-15,2 0-41 16,3 3-67-16,-1-3-120 16</inkml:trace>
  <inkml:trace contextRef="#ctx0" brushRef="#br0" timeOffset="162928.94">13904 13321 23 0,'0'0'180'0,"0"0"-125"0,0 0-11 16,0 0 36-16,0 0 14 16,0 0-54-16,0-5-28 15,0 5-8-15,0 0 15 16,0 0 0-16,0 0-1 15,0 0 5-15,0 5 9 16,-6 8-11-16,-5 6-7 16,-3 2 3-16,-3 4-6 15,-3 0-6-15,0-3-2 16,-2 2 2-16,3-3-1 0,4-1 0 16,1-3-2-1,4-1 0-15,1-3-1 0,-1 1-1 16,4-3 0-16,-1 2-1 15,3-4-18-15,0 0 4 16,-1-2 0-16,2 0-4 16,3-6-23-16,0-1-5 15,0 0-35-15,0 0-38 16,0 0 16-16,0 0 10 16,0 0-80-16</inkml:trace>
  <inkml:trace contextRef="#ctx0" brushRef="#br0" timeOffset="163320.22">13657 13313 128 0,'0'0'26'0,"0"0"-12"16,0 0 38-16,0 0 13 16,0 0-11-16,0 0 15 15,16 0 4-15,-5 6-26 16,3 14 8-16,1 2-11 0,3 3-12 16,-1 1-5-16,6-4-5 15,-3 4-4-15,0-7 0 16,-2-1-5-16,0 0-3 15,-5-7 1-15,-4-2-6 16,-2-2-1-16,-2-5-2 16,-3 1 0-16,0-2-4 15,-2-1 1-15,0 3-26 16,0-1-49-16,4 1-19 16,1-2-45-16,1 1-65 15</inkml:trace>
  <inkml:trace contextRef="#ctx0" brushRef="#br0" timeOffset="163999.97">14110 13698 68 0,'0'0'80'0,"0"0"-53"0,0 0 33 15,0 0 22 1,0 0-9-16,0 0-22 0,8-9-29 15,-2-7-9-15,-2-1 5 16,0-6-10-16,3-2-7 16,-1-1-1-16,-1-3 0 15,2 4-8-15,-1 1-8 16,3 4 7-16,-2 3 1 16,0 3 5-16,-1 3 2 15,1 2 1-15,-1 0 1 16,1 2-1-16,0-2-1 15,0 2-1-15,-1 4 1 0,1-2 0 16,-3 1 0 0,-1-1-2-16,-1 5 1 0,1 0-3 15,-3 0-6-15,0 0-2 16,2 0-8-16,0 0 14 16,-2 7 7-16,2 5 28 15,0 5 11-15,2 0-16 16,1 1-3-16,-1 0 7 15,1 2-10-15,0 0-4 16,1 0-3-16,-2 3 5 16,1-4-9-16,1 1 1 15,0 3-2-15,-2-6 0 0,0 1-4 16,-2-4 1-16,0 1 0 16,1-1-2-1,-3-4 0-15,2 4-4 0,-2-10-17 16,0 4-11-16,0-6-10 15,0 0-37-15,0 3-27 16,0-5-8-16,0 1-25 16</inkml:trace>
  <inkml:trace contextRef="#ctx0" brushRef="#br0" timeOffset="164307.18">14184 13653 76 0,'0'0'79'0,"0"0"-12"16,0 0 10-16,0 0 0 16,0 0-17-16,0 0-35 15,-3-11-13-15,3 11-4 16,0-2 14-16,0-1 10 15,5-1-8-15,4 2-13 16,1-2-4-16,4-1-3 16,-1 3-3-16,1 0-1 15,-3-1-9-15,2 3-24 0,-1-2-46 16,-4 0-52-16,3-3-21 16</inkml:trace>
  <inkml:trace contextRef="#ctx0" brushRef="#br0" timeOffset="164906.94">14519 13628 75 0,'0'0'23'0,"0"0"52"15,0 0-1-15,0 0-6 16,0 0-36-16,0 0-10 16,50-48 10-16,-44 41 7 15,2-2-7-15,-2 1-17 16,1 0-9-16,-1 0-3 16,-2-1-3-16,1 4 2 15,-5 1-2-15,3-1 1 0,-1 5-1 16,-2 0 1-16,0-2-1 15,0 2 3-15,0 0 1 16,0 0 0-16,0 0-4 16,0 0-15-16,0 2 15 15,0 7 20-15,0 3-7 16,0 3 0-16,0-2-2 16,2 1-3-16,0 1-3 15,-2 3-2-15,5 0 1 16,-3 2-4-16,2 0 1 0,-2-2-1 15,0-2-5-15,1-1-9 16,-3-1-3 0,0-3-12-16,0-2-33 0,0-6-25 15,0 2-21-15,0-2-31 16</inkml:trace>
  <inkml:trace contextRef="#ctx0" brushRef="#br0" timeOffset="165006.7">14519 13628 56 0</inkml:trace>
  <inkml:trace contextRef="#ctx0" brushRef="#br0" timeOffset="165184.37">14519 13628 56 0,'79'146'98'0,"-79"-146"-66"0,0 0 26 0,0 0 10 0,0 0-31 0,0 0-22 16,0 0 22-16,4 0 22 15,5 0-11 1,3 0-4-16,0 0-14 0,2 0-13 15,-1 0-10-15,-2 0-5 16,3 0-2-16,-3 0 0 16,-2 0-21-16,0 0-22 15,-2 0-31-15,-3 0-15 16,0 0 9-16,-2 0-1 16,4 0-33-16,-4 0 8 15</inkml:trace>
  <inkml:trace contextRef="#ctx0" brushRef="#br0" timeOffset="165878.59">13105 14273 247 0,'0'0'54'0,"0"0"-50"15,0 0 2-15,0 0 53 16,0 0 16-16,0 0-75 0,-18 0-18 15,18 0 18-15,0 0 9 16,15 0 24-16,8 0 7 16,10 0 3-16,14 4 4 15,16 1 3-15,16-1-14 16,15-4 5-16,16 0 1 16,16 0 4-16,13-4-6 15,13-10-5-15,6 1-2 16,0-3 4-16,-4 3-16 15,-7-1 5-15,-14 4-3 16,-15 3-12-16,-13-2-1 16,-12 4 4-16,-14 3-3 15,-10 0 5-15,-14 2 8 0,-8 0-12 16,-10-3 5-16,-8 3-1 16,-6 0-11-16,-7-2-4 15,-5 2 0 1,-5 0-1-16,-1 0-2 0,-3 0-16 15,-2 0-31-15,0 0-44 16,0 0-101-16,0 0-108 16</inkml:trace>
  <inkml:trace contextRef="#ctx0" brushRef="#br0" timeOffset="167003.17">13372 15204 267 0,'0'0'77'0,"0"0"-76"16,0 0-1-16,0 0 14 16,0 0 25-16,108-134-15 15,-89 103-11-15,-1 2-7 0,-3 1 19 16,-3 2 2-16,1-7-13 15,-1 4-1-15,-4-2-7 16,1 2 3-16,-2 4 3 16,0 5-10-16,-3 3 12 15,1 8 5-15,-1-2-7 16,-2 4 2-16,0 5-2 16,0 2-3-16,-2-2 6 15,0 2 5-15,0 0-7 16,0 0-4-16,0 0-5 15,0 0-4-15,0 0-6 16,0 7 6-16,0 9 0 16,0 9 22-16,0 2 2 15,0 7-14-15,0-1 11 16,0 2-14-16,0 3-2 0,-4-4 0 16,0 1-3-1,2-7 1-15,0-6-3 16,2-2-12-16,0-5-26 0,0 1-31 15,0-5-25-15,2-7-53 16,11-4-51-16,1 0-24 16</inkml:trace>
  <inkml:trace contextRef="#ctx0" brushRef="#br0" timeOffset="167343.56">13898 15027 192 0,'0'0'44'0,"0"0"-39"16,0 0 23-16,0 0 46 15,0 0-23-15,0 0 7 16,39-2 6-16,-22 2-4 16,5-3 0-16,7-2-18 15,3 3-17-15,-1-3-6 16,-2 3-12-16,-2 2-7 0,-8 0-2 16,-3 0-33-16,-3 0-37 15,-4 0-13 1,0 0-73-16,-2 0-45 0</inkml:trace>
  <inkml:trace contextRef="#ctx0" brushRef="#br0" timeOffset="167698.29">14638 14757 70 0,'0'0'14'0,"0"0"7"16,0 0 59-16,0 0-32 15,0 0-19-15,0 0 9 16,-20 81 18-16,8-60-2 15,-1 3-8-15,0 5 3 16,0-2-29-16,0-1-9 16,-1-4-1-16,1 1-5 15,3-6-5-15,4 1 0 16,-1-6-27-16,-1-3-47 0,-2 0-49 16,1-5 2-1,-1-2-76-15</inkml:trace>
  <inkml:trace contextRef="#ctx0" brushRef="#br0" timeOffset="167974.24">14355 14897 192 0,'0'0'21'15,"0"0"43"-15,0 0 42 0,0 0 2 16,0 0-33-16,0 0-19 16,76 10-25-16,-59 4 1 15,6 4 5-15,-1-1-13 16,2 1-16-16,1 0-4 16,2 3-4-16,-3-4-9 15,3-2-59-15,-2 2-31 16,-3-9-80-16,0-2-49 15</inkml:trace>
  <inkml:trace contextRef="#ctx0" brushRef="#br0" timeOffset="168447.31">14812 15175 85 0,'0'0'46'0,"0"0"-18"16,0 0 55-16,0 0-11 15,0 0-35-15,40-120-20 16,-27 92-14-16,0 2 16 15,1 2 7-15,-3 3-19 0,-2 2-1 16,-1 3 12-16,0 7-2 16,-4-2 6-16,0 9-2 15,-1 0-3-15,-1-1 10 16,-2 3-4-16,2 0-9 16,0 0-7-16,2 0-3 15,0 0 0-15,-2 9-1 16,4 6 3-16,1 4 13 15,-1 0 14-15,-2 7-25 16,2-5-4-16,-4 3 3 16,4 4-4-16,-1-2 0 15,-1 3-6-15,0-2 3 16,-2-2-26-16,1-1-33 0,-1-8-51 16,3 1-17-16,-5-12-36 15</inkml:trace>
  <inkml:trace contextRef="#ctx0" brushRef="#br0" timeOffset="168693.53">14845 15135 213 0,'0'0'74'0,"0"0"-27"0,0 0 23 16,0 0-11-16,0 0-24 16,0 0-6-16,23-11-8 15,-6 6-14-15,1 3-7 16,7-5-3-16,-4 1-57 16,4-3-63-16,-2 5-53 15</inkml:trace>
  <inkml:trace contextRef="#ctx0" brushRef="#br0" timeOffset="169219.89">15213 15106 92 0,'0'0'120'0,"0"0"-106"0,0 0 36 16,0 0 31-16,0 0-23 0,0 0-31 16,51-46-15-1,-42 27-5-15,0 3 14 16,-1-4 10-16,0 5-6 15,-4-3-11-15,0 2 8 0,-4 3-1 16,0 0-14-16,2 1 0 16,1 6-3-16,-1-3-1 15,0 5 2-15,0 4-3 16,-2 0-2-16,0 0 4 16,0 0 7-16,0 0-3 15,0 0-8-15,0 0-5 16,0 13 5-16,2 2 22 15,0 5-8-15,2 3-3 16,-4 1 10-16,0 4-15 16,0-5 6-16,0 7 0 15,0-5-10-15,2-4 1 16,-2-2 0-16,2-4-3 0,0-6-3 16,0 2-22-1,-2-2-15-15,2-3-22 0,-2 3-29 16,3-6-71-16,-3 1-9 15</inkml:trace>
  <inkml:trace contextRef="#ctx0" brushRef="#br0" timeOffset="169353.41">15213 15106 238 0</inkml:trace>
  <inkml:trace contextRef="#ctx0" brushRef="#br0" timeOffset="169465.08">15213 15106 238 0,'58'105'55'0,"-58"-105"-2"0,0 0 67 0,0 0-39 16,2 0-26-16,13 0-2 15,-3 0-23-15,3 0 7 16,3 0-5-16,-3 0-17 16,-1 0-11-16,1 0-4 15,-3 0-24-15,-1 2-77 16,-3 4-112-16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1-01-03T15:22:53.302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10386 7395 145 0,'0'0'93'15,"0"0"-82"-15,0 0 36 0,0 0 39 16,0 0-25-16,0 0-18 16,0 0 16-16,14 0 0 15,-14 0-7-15,0 0-19 16,0 0-13-16,0 0-5 16,0 0-3-16,0 0-12 15,0 0 0-15,0-1018 0 16,0 2036 10-16,0-1018 0 15,0 0-5-15,0 6 5 16,0 13-2-16,0 5-2 16,0 4-3-16,0 10 1 0,0 9-4 15,0 10 3-15,3 2 2 16,1 3-4-16,-2 1 0 16,0-8 2-16,0 1 22 15,1-4 1-15,-1-3-1 16,-2-5-1-16,2-4-13 15,-2-2-2-15,0-5-2 16,0-3 0-16,0-8-5 16,0-4-1-16,0-5 0 15,0-4-1-15,0-5-1 16,2-1 1-16,-2-3-6 16,0 0-20-16,0 0-14 0,0 0-6 15,0 0-7-15,0 0 1 16,0 0-28-16,0 0-32 15,0-19-58 1,0-5-107-16</inkml:trace>
  <inkml:trace contextRef="#ctx0" brushRef="#br0" timeOffset="1733.54">10469 6492 11 0,'0'0'45'0,"0"0"-4"0,0 0 63 16,0 0-3-16,0 0 0 16,0 0-16-16,0 0-24 15,0 0-8-15,0 0-7 16,0 0-6-16,0 0-12 16,0 0 0-16,0 0-5 15,0 0-4-15,0 0-5 16,0 0-8-16,0 0 0 15,0 0-5-15,0 0-1 16,0 0-1-16,0 0-3 16,0 0-8-16,2 0-15 0,3 13 27 15,3 14 11-15,6 3-3 16,1 7 7-16,4 6-1 16,1 1-3-16,2 2-3 15,-2 2 2-15,-2-4-2 16,2-8-2-16,-4-5-3 15,-1-5-3-15,1-5 0 16,-3-5 2-16,-1-4 1 16,-2-3-3-16,1 1 1 15,-1-4-1-15,-2 1 5 16,3-1-1-16,-2 1 0 16,3 5-2-16,1-4 3 15,-2 4-3-15,-2-3-1 0,0 0 1 16,-5-7 1-1,1-2-3-15,-1 0-1 0,-4 0-12 16,3 0 7-16,-1 0 6 16,0 0 2-16,2 0 3 15,3 0 0-15,-1 0-3 16,6 0 3-16,-1-11-2 16,5-6-1-16,-1 0 2 15,5-7-4-15,1-1 5 16,-2-2-3-16,4-4-1 15,-1 2 1-15,0-2-1 16,0 0-1-16,1 0 1 0,-4 0-1 16,4-4 1-16,-3 0-1 15,-2 4-1 1,0-3 0-16,-5 6 0 0,-4 7-1 16,-2 6-1-16,-3 6 3 15,-4 7 0-15,2-1 1 16,-2 3 0-16,0 0 0 15,0 0 1-15,0 0 0 16,0 0-2-16,0 0 0 16,0 0 0-16,0-2 1 15,0 2-1-15,0 0 0 16,0 0-3-16,0 0-1 16,0 0-7-16,0 0-9 0,0 0 6 15,0 19 14-15,0 9 14 16,0 5-2-1,0 14-5-15,0 4 0 0,0 5-3 16,0 4 4-16,0 3 3 16,0 1-7-16,0 7 13 15,-2 3-10-15,-2 6 11 16,-1 0 5-16,1-2-5 16,2-5 3-16,-1-11-4 15,1-7-2-15,2-6 3 16,-2-2-8-16,-1-2-5 15,1-3 0-15,-2-2 10 0,2-4-9 16,-3-12-4 0,1-6 0-16,2-12-1 0,2-3-1 15,0-3 0 1,0 0-3-16,0 0-26 0,0 0-32 16,0 0-22-16,0 0-20 15,0 0 12-15,2-7-44 16,13 1-26-16,1 1-64 15,2-4 27-15</inkml:trace>
  <inkml:trace contextRef="#ctx0" brushRef="#br0" timeOffset="2352.69">11639 7482 172 0,'0'0'41'0,"0"0"-5"15,0 0 54-15,0 0-23 16,-52 118-4-16,48-83 10 0,2 3-15 16,2 2-17-16,0-2-3 15,0-2-7-15,11-5-4 16,7-5-9-16,5-3 24 15,3-7-17-15,6-6 5 16,1-3-5-16,0-7-5 16,1 0-1-16,-1-2 3 15,-2-25-4-15,-2-10 5 16,-2-13-4-16,-5 1-8 16,-11-6-4-16,-9 1 4 0,-2 3 5 15,-6-2 0-15,-23 3 4 16,-6 4-9-1,-4 3-1-15,3 10 1 0,3 11-8 16,2 6 1-16,4 11 6 16,5 5-10-16,2 0-5 15,2 9-4-15,1 17-17 16,0 9-14-16,2 5-15 16,1 3-26-16,8-2-12 15,2-1 1-15,4-4-12 16,0-7-83-16,6-9-75 15</inkml:trace>
  <inkml:trace contextRef="#ctx0" brushRef="#br0" timeOffset="2802.48">12136 7247 306 0,'0'0'108'16,"0"0"-82"-16,0 0 78 15,0 0 2-15,0 0-46 16,0 145-18-16,0-100 9 0,0 2-10 16,-7 6-5-1,-1 0-9-15,-2 2 2 0,1-5-2 16,3-5-3-16,2-7-4 15,4-7-1-15,0-6 5 16,0-6-7-16,0-3 9 16,0-2-5-16,0-6-3 15,10 1 0-15,3 0-2 16,3-1 0-16,5-4-5 16,0 1 10-16,2-4 1 15,-1 1-11-15,0-2-1 16,1 0-6-16,-3 0-4 0,-1 0 0 15,0 0-3 1,-1 0-26-16,-3 0-11 0,3 0-10 16,-3 0-22-1,4 0-67-15,-4 0-41 0,1 0-29 16,-1-8-129-16</inkml:trace>
  <inkml:trace contextRef="#ctx0" brushRef="#br0" timeOffset="3162.21">12572 7250 397 0,'0'0'39'0,"0"0"-33"16,0 0 41-16,0 0 49 16,0 0-45-16,0 0-6 15,0 87 16-15,0-42 18 16,0 8-12-16,0 7-15 16,-2 4-19-16,-2 5-1 15,-3 2-7-15,1-3-10 16,-2-11-7-16,6-7-8 15,0-10 1-15,2-9-1 0,0-7-3 16,0-5-31-16,0-10-70 16,0-8-76-1,4-1-57-15,4 0-131 16</inkml:trace>
  <inkml:trace contextRef="#ctx0" brushRef="#br0" timeOffset="5503.36">13239 7711 66 0,'0'0'53'0,"0"0"-13"0,0 0 18 16,0 0-14-1,0 0-20-15,0 0 3 0,0 0 12 16,0-7 4-16,0 7 3 16,0 0 2-16,0 0-15 15,0 0-7-15,0 0-1 16,0 0-3-16,0 0-3 16,0 0 2-16,0 0 3 15,0 0-13-15,0 0-11 16,0 0-18-16,0 2 18 15,0 12 8-15,0 1 5 16,0 8-4-16,2-3 4 16,2 0-8-16,-2 2-2 0,1-2-2 15,-1 0 4-15,-2-2-1 16,2-3 0-16,-2-1-2 16,0-4 1-16,0-6-3 15,0-2 0-15,0-2-10 16,0 0-28-16,0 0-39 15,2 0-46-15,1 0-65 16,-3-2 4-16</inkml:trace>
  <inkml:trace contextRef="#ctx0" brushRef="#br0" timeOffset="6427.25">13232 7706 23 0,'0'0'70'0,"0"0"1"15,0 0-18-15,0 0-15 0,0 0 5 16,0 0-2-16,9-40-4 16,0 33 10-16,-3 3-8 15,4-2-21-15,-4 3 7 16,3 2-2-16,0-2 0 15,-2 3 1-15,-1 0-4 16,3 0-14-16,1 0 2 16,0 0-8-16,-3 3 1 15,-1 2-2-15,2 4-6 16,-8 2 2-16,0 4 5 0,0-1 11 16,0 5-6-1,0 1-5-15,-10 5 8 16,-3-6 10-16,-1 4-18 0,3-8-3 15,3-1-16-15,-2-5-1 16,4-5 4-16,4-2 3 16,2-2 8-16,0 0 2 15,0 0 2-15,0 0-2 16,0 0-7-16,0 0 5 16,0 0 2-16,0 0 6 15,0 0-2-15,0 0 8 16,0 0-2-16,4 0 1 15,8 0 9-15,-2 0 2 16,7 0-3-16,-4 0 2 16,2 0-3-16,1 4-4 15,2 7 6-15,-3 1 7 0,1-1 5 16,-5 2-3-16,-2-4-8 16,-3 3-18-16,-3-4-1 15,-3 3 1-15,0 3 16 16,0 1 10-16,0 1 1 15,-12 0-10-15,-1-4-5 16,-3 3-6-16,-1-5-1 16,-5 2 2-16,-5-1 7 15,0 0 1-15,-4 0-3 16,4 0 3-16,0-2 2 0,7-2 11 16,7-2-11-16,2-3-6 15,6-2 3-15,5 0-2 16,0 0-12-16,0 0-1 15,0 0-7-15,0 0-5 16,0 0-5 0,0 0-9-16,0 0 11 0,-2 0-22 15,-2 0-40-15,-3 0-48 16,2 2-50-16,-1 4-146 16</inkml:trace>
  <inkml:trace contextRef="#ctx0" brushRef="#br0" timeOffset="7337.12">10133 8732 187 0,'0'0'81'0,"0"0"-74"15,0 0 18-15,0 0 64 16,0 0 11-16,0 0-31 15,-9 6-26-15,9-6 7 16,0 0-8-16,0 0-12 16,11 0-5-16,16 0 20 15,15 4 26-15,14 1-19 16,8-1-21-16,15 1-3 16,5-1 1-16,12 1 8 0,4-5-10 15,5 0-19 1,2 0 4-16,4-11 13 0,11-7-7 15,11 2 0-15,8 1-13 16,9-1 1-16,4 3-4 16,-3-2-1-16,-3-1 3 15,-9 2-1-15,-12 5-3 16,-6 5 10-16,-12 4 0 16,-4 0-5-16,-12 0 10 15,-4 0 0-15,-6 0-5 16,-2 0 6-16,-8 0-2 15,-2 0-5-15,-11 0-1 16,-8 3-2-16,-8-2-1 0,-11 3-5 16,-6-4 0-16,-11 2 0 15,-3-2 0-15,-9 0-1 16,-2 0-12-16,1 0-26 16,-3 0-19-16,0 3-64 15,-3-1-155-15,-20 7-278 16</inkml:trace>
  <inkml:trace contextRef="#ctx0" brushRef="#br0" timeOffset="8103.5">10619 9349 266 0,'0'0'26'0,"0"0"8"15,0 0 57-15,0 0-2 16,0 0-40-16,0 0-35 16,-5-7-9-16,5 18 6 15,0 11 53-15,0 12-1 16,-2 10-20-16,2 10 5 16,-3 6-7-16,1 8-13 15,-2 9 3-15,1 3-4 16,-1 2 13-16,2-9-19 15,0-9-7-15,0-18-6 16,-1-8-2-16,3-11 7 0,0-3-6 16,0-1-6-1,0-4-1-15,0-1-2 0,0-2-9 16,0-5-24-16,0-6-25 16,0-3-13-16,0-2-10 15,0 0-4-15,-9-25-73 16,0-12-31-16,-2-10-56 15</inkml:trace>
  <inkml:trace contextRef="#ctx0" brushRef="#br0" timeOffset="8745.13">10509 9179 207 0,'0'0'1'15,"0"0"-1"-15,0 0 8 16,0 0 37-16,29-116 19 16,-27 116-11-16,-2 0 6 15,0 0-37-15,0 16-2 16,0 11 70-16,0 8-23 16,0 3-43-16,7-2 1 15,2 1-2-15,-2-1-1 0,1 2 13 16,-1 0 17-1,2 2-19-15,2-4-17 16,3 2 6-16,1-5-13 16,1-2-6-16,2-6-2 0,-4-9-2 15,-4-6 0-15,1-5-9 16,-1-5 3-16,3 0 2 16,3 0 5-16,3-17 11 15,8-17 4-15,6-6-2 16,5-7-7-16,3-7-2 15,1-3-4-15,-2-4 0 16,0 3-2-16,-8 7-20 16,-6 9 10-16,-6 13 4 15,-8 11 5-15,-6 12 3 16,-6 6-1-16,0 0 2 0,0 0-2 16,0 2-7-16,0 22 8 15,0 14 40-15,0 16 6 16,0 15-10-1,2 13 7-15,5 11-13 0,1 6-6 16,0-1-11-16,-4-9 2 16,-2-9-9-16,-2-11 3 15,0-10-1-15,0-13-3 16,0-6-3-16,0-5-2 16,0-3 0-16,0 1-3 15,0-2-12-15,0 2-3 16,7-4-27-16,1-5-40 0,2-12-60 15,-1-12-80 1,-1 0-101-16</inkml:trace>
  <inkml:trace contextRef="#ctx0" brushRef="#br0" timeOffset="9219.67">11340 10124 307 0,'0'0'70'0,"0"0"-26"15,0 0 50-15,0 0-26 0,0 0-15 16,0 0-10-16,127 86-13 15,-98-86 15-15,0 0 4 16,0-20-2-16,0-10 0 16,0-11-11-16,0-8-17 15,-2-4 2-15,-4 2-7 16,-8 1-6-16,-7 4-5 16,-8 7 6-16,0 2-4 15,0 8-1-15,-13 7 1 16,-9 9 5-16,-7 6-10 15,0 5 0-15,2 2-11 0,-1 0 11 16,3 6 6 0,0 16-6-16,3 6-2 15,5 2-15-15,3 4-26 0,3-1-21 16,4 0-5-16,2-3-36 16,3-8 6-16,2-4 13 15,0-11-36-15,0-5-36 16,0-2-36-16</inkml:trace>
  <inkml:trace contextRef="#ctx0" brushRef="#br0" timeOffset="9599.14">11815 9703 197 0,'0'0'122'15,"0"0"-95"-15,0 0 107 0,0 0-24 16,0 0 7-16,0 0-44 16,7 111-22-16,-7-66-2 15,-5-1-2-15,1-5-3 16,-1-6-6-16,5-9-18 16,0-2-3-16,0-6 6 15,0-2 4-15,0-4-8 16,0-1-8-16,5-4-1 0,4 2 2 15,4-3-3 1,1 1 0-16,3-3-2 0,1 0-6 16,3-2 6-1,0 0-7-15,2 0 0 0,-1 0-4 16,-5 0-8-16,4 0-24 16,-3-2-39-16,-1-5-37 15,4-2-27-15,-2-2-39 16,-3-2-62-16</inkml:trace>
  <inkml:trace contextRef="#ctx0" brushRef="#br0" timeOffset="9889.9">12223 9649 359 0,'0'0'100'16,"0"0"-80"-16,0 0 74 15,0 0 20-15,0 0-37 16,0 130-8-16,0-86 3 16,0-1-3-16,0-4-26 15,0-2-26-15,0-6-13 16,0-5-4-16,4-1-21 15,-2-7-42-15,3 1-35 0,-1-5-50 16,-2-3-28-16,1-4-112 16</inkml:trace>
  <inkml:trace contextRef="#ctx0" brushRef="#br0" timeOffset="10078.01">12248 9505 376 0,'0'0'0'0,"0"0"-148"15,0 0 36-15</inkml:trace>
  <inkml:trace contextRef="#ctx0" brushRef="#br0" timeOffset="10819.54">12764 10224 419 0,'0'0'83'16,"0"0"-27"-16,0 0 44 16,0 0-22-16,0 0-29 15,0 0 10-15,0-19-19 16,7-8-8-16,2-10-5 16,-1-3-11-16,2-6-12 15,1-3 0-15,2-2-3 16,1-2-1-16,-1 3-1 15,-2 12 0-15,0 7-2 0,-2 11-1 16,-3 9 1 0,0 4-1-16,-4 5 0 0,0 2-5 15,-2 0 2 1,0 0-8-16,2 0 5 0,2 0-6 16,5 15 16-16,1 8 6 15,0 6 10-15,-1 6-8 16,0 3 11-16,0 3-10 15,-2 1 3-15,-1-2-6 16,1 3-2-16,-2-1-4 16,1-2 0-16,-1-5-8 15,-1 1-13-15,0-8-14 0,1-4-30 16,-3-9-35-16,-2-8-25 16,0-7-40-16,0 0-171 15</inkml:trace>
  <inkml:trace contextRef="#ctx0" brushRef="#br0" timeOffset="11056.89">12800 10061 524 0,'0'0'83'0,"0"0"-73"15,0 0 57-15,0 0-22 16,0 0 11-16,0 0-3 0,78-10-34 16,-54 10-13-1,3 0-6-15,0 0-46 0,6 0-114 16,-1 0-102-16</inkml:trace>
  <inkml:trace contextRef="#ctx0" brushRef="#br0" timeOffset="11827.41">14415 8446 279 0,'0'0'46'0,"0"0"-18"16,0 0 60-16,0 0 13 16,0 0-37-16,0 0 3 15,0 0-2-15,0 0-7 16,0 0-4-16,0 0-8 16,0 0-6-16,0 0-13 15,0 0-7-15,4 0-6 16,19 0 15-16,6 0-3 15,4 0-13-15,1 0-4 16,1 0-5-16,-6-4-3 16,0-1 1-16,-6-4-2 15,-4 3 0-15,-1-1-22 0,-2 0-28 16,-3 3-31-16,-2 4-35 16,-3 0-32-16,-8 0-77 15,0 0-160-15</inkml:trace>
  <inkml:trace contextRef="#ctx0" brushRef="#br0" timeOffset="12314.03">14517 8557 144 0,'0'0'266'16,"0"0"-231"-16,0 0 5 16,0 0 55-16,0 0-26 15,0 0-30-15,0 0-2 16,14 0 24-16,3-2-4 15,2 0-8-15,3 2-6 16,5 0-22-16,-1 0-3 16,3 0 5-16,0 0-13 0,-2 0-2 15,-2 0-6-15,-3 0 10 16,-2 0 1-16,-7 0-4 16,-2-5-1-16,-6 5-2 15,-3-1 8-15,-2 1 1 16,0 0 2-16,0 0-2 15,0 0-3-15,0 0-5 16,0 0-6-16,0 0-1 16,0 0-3-16,0 0-11 15,0 0-26-15,0-3-42 16,0 1-57-16,0-4-69 0,0 1-238 16</inkml:trace>
  <inkml:trace contextRef="#ctx0" brushRef="#br0" timeOffset="13238.81">16280 7004 387 0,'0'0'47'16,"0"0"-39"-16,0 0 4 0,0 0 33 16,0 0 9-16,0 0-4 15,0 67-10-15,-2-11-2 16,2 15 4-16,-3 16-15 15,3 18 3-15,0 6-5 16,0 6-1-16,0-6-8 16,0-11-4-16,0-11-8 15,0-19-4-15,0-20 0 16,0-16 0-16,3-16-1 16,-3-12-2-16,0-6-28 15,0 0-39-15,0-2 7 16,0-27 26-16,0-15-51 0,0-8-95 15,-3-5-23 1</inkml:trace>
  <inkml:trace contextRef="#ctx0" brushRef="#br0" timeOffset="13630.99">16148 6978 207 0,'0'0'18'16,"0"0"-15"-16,34-120 24 16,-8 79 69-16,6 4-19 0,1 4 10 15,0 9-20-15,4 10-20 16,-2 11 4-16,5 3-23 16,0 5-10-16,5 21-2 15,-3 5-3-15,-1-2-7 16,-10 3-6-16,-7-3-13 15,-8-3 13-15,-10 1-6 16,-6 7 6-16,0-1 7 16,-8 5 25-16,-21 2 0 15,-5 0-8-15,-7-4-7 16,-3-3-6-16,-5-4-4 16,-6-4-7-16,-1-8 2 15,4-3 5-15,11-10-7 16,7-4-3-16,14 0-31 15,7 0 17-15,8 0-15 16,5 0-41-16,0-2-111 16,9-14-113-16</inkml:trace>
  <inkml:trace contextRef="#ctx0" brushRef="#br0" timeOffset="14056.23">17068 6800 433 0,'0'0'28'0,"0"0"-16"16,0 0 10-16,0 0 50 15,0 0-12-15,0 0-5 16,108 65-6-16,-77-65-7 16,-2 0 9-16,2 0-11 15,-4-21-8-15,-3-1-7 16,-6-4 1-16,-7-4-6 0,-7 1-6 15,-4 1 8-15,0 2-20 16,-11 2 8-16,-11 7-10 16,-5 5-12-16,-1 8-13 15,1 4-27-15,-2 7-32 16,-2 23-77-16,2 8-60 16</inkml:trace>
  <inkml:trace contextRef="#ctx0" brushRef="#br0" timeOffset="15425.59">17093 7921 167 0,'0'0'45'0,"0"0"-20"15,0 0 46-15,0 0 11 16,0 0-2-16,0 0-4 16,0 59-18-16,0-38-4 15,0 1-3-15,2-3-11 0,-2 0 4 16,3-2-10-16,1 1 2 16,0-2-10-16,1-3-10 15,0-2-6 1,-1-1-7-16,-2-1-2 0,0-1-1 15,-2-4-3-15,0-1-7 16,0-1-24-16,0 0-26 16,0-2-18-16,0 0-25 15,0 0 6-15,0 0-56 16,-6 0-228-16</inkml:trace>
  <inkml:trace contextRef="#ctx0" brushRef="#br0" timeOffset="16144.69">17051 7884 89 0,'0'0'56'0,"0"0"15"0,0 0 25 16,0 0 6-16,0 0-3 15,0 0-54-15,89-62-24 16,-80 60 17-16,2 2-4 16,1 0-13-16,-2 0 11 15,1 0-19-15,-1 0-4 16,-2 7-9-16,-1 2-1 0,-7 6-20 16,0 1 11-16,0 6-10 15,-2 3-34-15,-16 3 36 16,-2-1-17-16,2-2-3 15,1-6-28-15,5-4 23 16,3-11 40-16,7-1 3 16,2-3 7-16,0 0-7 15,0 0 3-15,0 0 2 16,9-5 9-16,2-4 20 16,5-1 12-16,-2 5-7 15,1 1 9-15,3 3 3 16,-1 1-27-16,1 0-5 15,0 0 0-15,0 0 0 0,-5 1 1 16,3 10-9 0,-5-1-6-16,-3-1-1 0,0 1-2 15,-6 2-2-15,0 2 10 16,0 1 2-16,-2-2 1 16,0 1 7-16,0-1-15 15,0 0 0-15,-8 1 8 16,-4-3-3-16,-1-2 3 15,-1-5-8-15,1 1 13 16,0-5-3-16,-1 0-2 16,1 0 1-16,1 0 4 15,2 0 9-15,-1 0 4 16,1 0-10-16,2 0-4 16,1 0-1-16,3 0-1 0,0 0 0 15,4 0-8 1,-4 0-7-16,4 0 0 0,0 0-13 15,0 0-7-15,0 0-16 16,0 0-58-16,-2 0-61 16,0 0-45-16,-2 0-115 15</inkml:trace>
  <inkml:trace contextRef="#ctx0" brushRef="#br0" timeOffset="17017.27">16046 8770 396 0,'0'0'119'16,"0"0"-115"-16,0 0 16 0,0 0 73 15,147-12-17-15,-67 12-3 16,21 0 5-16,12 9-11 15,12 4-3-15,9-4-21 16,-1 0 15-16,-4-4-26 16,-8-3-2-16,-10-2-7 15,-11 0-8-15,-10 0 6 16,-21 0-8-16,-18 0-13 16,-15 0 4-16,-12 0-4 15,-9 0 1-15,-5 0-2 16,-8 0-12-16,-2 0-5 15,0 0-12-15,0 0-37 0,-14 0-77 16,-15 7-88-16,-6 10-104 16</inkml:trace>
  <inkml:trace contextRef="#ctx0" brushRef="#br0" timeOffset="17523.27">16518 9415 264 0,'0'0'206'0,"0"0"-197"0,0 0 0 16,0 0 71-16,-6 161-10 0,10-102-2 16,8 14-20-1,-2 0 1-15,1 3 3 16,-1-2-7-16,1-13-26 15,-3-9-14-15,2-7 10 0,-6-10-11 16,-2-4 1 0,-2-7-4-16,0-6-1 0,0-5-16 15,0-1-10-15,0-4-4 16,0 0-1-16,0-8 10 16,-4 0 14-16,2 0-18 15,-3-8-21-15,0-12 2 16,1-6 21-16,0-5-30 15,-3-7-12-15,1-5-16 16,0-8-50-16,-2-4 22 16,-1-6-7-16</inkml:trace>
  <inkml:trace contextRef="#ctx0" brushRef="#br0" timeOffset="17836.71">16499 9429 17 0,'0'0'75'0,"0"0"-49"0,29-148 35 15,0 105 36-15,2 2 31 16,2 10-1-16,3 6-77 16,-1 12 3-16,3 9-3 15,3 4-9-15,-4 0-24 16,1 13 14-16,-3 13-18 16,-6 4 6-16,-6-4-11 15,-8 3-8-15,-7-1 0 16,-8 0 4-16,0-1-4 15,-4-1 0-15,-21 1 16 16,-7-5 7-16,-8-4-19 0,-7-5-3 16,0-6 1-16,-1-5-2 15,5-2-2-15,7 0-3 16,3 0 0-16,10 0-32 16,8 0-12-16,7 0-38 15,4 0-19-15,4 0-164 16</inkml:trace>
  <inkml:trace contextRef="#ctx0" brushRef="#br0" timeOffset="18240.24">17178 9375 398 0,'0'0'85'16,"0"0"-81"-16,0 0 37 15,0 0 32-15,0 0-21 16,125 18 11-16,-96-18-6 15,-2 0-8-15,-6 0-10 0,-2-11-10 16,-7-2 3 0,-4-7-12-16,-6-1-8 15,-2 0 4-15,0-3-2 0,0 5-6 16,-16 1-5-16,-3 5 6 16,-2 6-1-16,-6 4-8 15,-4 3-19-15,-2 0-37 16,-3 25-35-16,1 7-38 15,4 6-44-15,4 0-161 16</inkml:trace>
  <inkml:trace contextRef="#ctx0" brushRef="#br0" timeOffset="18899.86">17098 10557 506 0,'0'0'49'15,"0"0"-36"-15,0 0 36 16,0 0 34-16,0 0-42 16,47-144-6-16,-32 100-2 0,1-5 5 15,1 0 7 1,-1-3-5-16,2 2-22 0,0 7-8 16,-5 8-3-16,-1 8-5 15,-6 9 1-15,-2 9-3 16,1 2 0-16,-5 7 0 15,2 0 0-15,-2 0 13 16,0 0-5-16,0 0-8 16,0 5-19-16,2 13 19 15,5 8 16-15,0 8-2 16,-3-1-8-16,5 0-2 16,-5-2 1-16,6 4-4 15,-4-2 1-15,1 0-2 16,-3 0 0-16,2-1-2 15,0-4-47-15,-2-1-14 0,-4-2-49 16,0-3-47 0,0-7-83-16,0-3-104 15</inkml:trace>
  <inkml:trace contextRef="#ctx0" brushRef="#br0" timeOffset="19173.7">17133 10358 410 0,'0'0'119'0,"0"0"-107"0,0 0 46 15,0 0 55 1,0 0-16-16,0 0-27 0,94-23-12 15,-68 20-8-15,-1 3-27 16,-2 0-18-16,-4 0-5 16,-3 0-23-16,-3 0-42 15,-1 0-50-15,-6 0-69 16,-1 0-177-16</inkml:trace>
  <inkml:trace contextRef="#ctx0" brushRef="#br0" timeOffset="32106.89">1735 12628 72 0,'0'0'45'0,"0"0"50"0,0 0-24 16,-36 114-22-16,28-79-9 15,-1 7 2-15,2 3 3 16,0 5-2-16,5-1-5 16,2-1-12-16,0-1-15 0,0-11 7 15,11-8 0 1,9-7-8-16,5-9-8 15,4-10 5-15,0-2 0 0,2 0 18 16,5-9 30-16,-3-17-29 16,0-2 10-16,1-10-9 15,-3-2-13-15,-2-7-5 16,-4 1-2-16,-5-1-2 16,-9 4-3-16,-9 6 5 15,-2 8-5-15,0 1 6 16,-9 6-6-16,-13 3-2 15,-7 3-28-15,0 7 1 0,-3 6-13 16,1 3 29 0,0 0 8-16,0 9-37 0,2 16-9 15,2 2 34 1,2-1-12-16,4-1 7 0,5-7 11 16,3 0 7-16,1-7 2 15,8-4-1-15,-1-3-11 16,5-1-14-1,0-3-75-15,0 0-92 0</inkml:trace>
  <inkml:trace contextRef="#ctx0" brushRef="#br0" timeOffset="32607.65">1820 12847 22 0,'0'0'233'0,"0"0"-224"0,0 0 64 16,0 0 65-16,0 0-68 15,18 120-28-15,-7-84-7 16,-3-1 12-16,2-4-9 16,-6-4-12-16,1-2-7 15,-1-3-2-15,-2-4-5 16,0-3-8-16,0-1-2 16,-2-3-2-16,3 0-7 0,-3-2-31 15,2-2-49 1,0 0-22-16,-2-7-74 0,3 0-48 15</inkml:trace>
  <inkml:trace contextRef="#ctx0" brushRef="#br0" timeOffset="33178.49">2221 12691 91 0,'0'0'81'0,"0"0"-55"15,0 0 43-15,0 0-31 16,0 0 19-16,0 0-27 16,0 0 20-16,-21 59 8 15,17-44-34-15,2 2 0 16,-2 1 4-16,1 4-2 16,-1 5-3-16,2 7 3 15,0 4-18-15,2 4-1 16,0-2 4-16,0-2 0 15,0-2-6-15,2-3 6 0,11-7-1 16,1-5-10-16,-1-11-5 16,-2-3-3-16,-2-5 4 15,2-2 3-15,0 0 1 16,-2 0 0-16,4-2 36 16,1-11-11-16,-3-5 3 15,2-3-13-15,-3-5-4 16,-2-1-2-16,-1-1 4 15,-5-2-1-15,-2 4-9 16,0-3-3-16,0 0 0 0,0 2-10 16,0 3 0-1,0 3-39-15,0 4-45 16,0-2-44-16,9 3-76 0,2-3-25 16</inkml:trace>
  <inkml:trace contextRef="#ctx0" brushRef="#br0" timeOffset="33507.11">2605 12684 244 0,'0'0'20'0,"0"0"1"15,0 0 50-15,0 0 10 16,0 0-16-16,0 145 15 16,0-110-20-16,0 1-1 15,-4 0-19-15,0-1-14 16,2-3-10-16,2-3-12 16,-2-3 1-16,2-2-4 15,0-1-1-15,0-7 0 16,0-6-24-16,0-2-46 15,0-8-36-15,0 0-84 16,0 0-28-16</inkml:trace>
  <inkml:trace contextRef="#ctx0" brushRef="#br0" timeOffset="34066.39">2749 13009 254 0,'0'0'72'16,"0"0"-60"-16,0 0 34 15,0 0 52-15,0 0-40 16,0 0-40-16,0 0 3 15,0 73-7-15,0-73 13 0,0-8 23 16,0-13-30-16,0-7-20 16,0-3-5-16,0-2-9 15,0-3-14-15,0 0-11 16,0 5 1-16,0 6-26 16,0 10 36-16,2 11 21 15,0 4 5-15,-2 0-5 16,2 0-9-16,6 0 16 15,0 10 1-15,5 9 24 16,1 2-5-16,1 7-3 0,1 3 19 16,-1 2-2-16,4 5-8 15,-1-5-5 1,-3-4 1-16,-2-8-9 16,-1-7-6-16,-4-7 6 0,-1-5-1 15,-5-2-9-15,0 0 2 16,-2 0 24-16,3-9 24 15,-1-13 18-15,3-6-40 16,-3-6-14-16,0 0-7 16,4 3-7-16,-3 3-3 15,3 1-12-15,2 4-12 16,-4 6-37-16,2 1-66 16,3 4-81-16,1 2-42 0</inkml:trace>
  <inkml:trace contextRef="#ctx0" brushRef="#br0" timeOffset="34607.01">3156 12911 317 0,'0'0'32'0,"0"0"6"16,0 0 34-16,0 123 7 15,0-107-44-15,0-6 3 16,0-3-8-16,0-5-14 16,3-2-10-16,-3 0 0 0,0 0 5 15,0 0-3 1,0-16-8-16,0-5-53 0,0-8 39 16,-3-7 1-1,-1-4 9-15,2-2-10 16,2 0 9-16,0-1-8 0,0 10-1 15,0 1 1-15,6 10 13 16,2 8 13-16,-2 6-2 16,1 6-3-16,-3 2 9 15,5 0-8-15,4 0 1 16,6 12 18-16,2 9 6 16,2 1-5-16,-3 4 12 15,-3 1-21-15,0-2 8 16,-7 0-19-16,-1 1 6 15,-6 1 11-15,-3 0-3 0,0 2-6 16,0 0 1-16,-16-3-8 16,-2 0-2-16,1-7-7 15,0-3-1-15,2-6-4 16,4-3-2-16,2-5-2 16,2 1 3-16,3-3-18 15,0 0-18-15,2 0-25 16,2 0-50-16,0 0-22 15,0 0-147-15</inkml:trace>
  <inkml:trace contextRef="#ctx0" brushRef="#br0" timeOffset="34908.75">3578 12695 60 0,'0'0'446'0,"0"0"-443"16,0 0-3-16,0 0 90 16,0 0-39-16,0 0-19 0,-3 114 12 15,-3-74-1 1,2 3 6-16,-1-2-11 0,3-3-26 15,-1-2-12-15,3-6 0 16,0-11-62-16,0-6-57 16,0-4-29-16,3-9-53 15,-1 0-56-15</inkml:trace>
  <inkml:trace contextRef="#ctx0" brushRef="#br0" timeOffset="35074.98">3652 12432 525 0,'0'0'0'0,"0"0"11"0,0 0-26 16,0 0 15-16,0 0-150 15,0 0 9-15</inkml:trace>
  <inkml:trace contextRef="#ctx0" brushRef="#br0" timeOffset="39965.61">5042 13139 70 0,'0'0'74'16,"0"0"-50"-16,0 0 20 15,0 0-18-15,0 0-9 16,0 0-6-16,0 0-4 16,-4 68-7-16,4-68-5 15,0 0-24-15,0 0-31 16,0 0-34-16</inkml:trace>
  <inkml:trace contextRef="#ctx0" brushRef="#br0" timeOffset="40576.45">5019 12779 199 0,'0'0'108'15,"0"0"-47"-15,0 0 54 0,0 0-40 16,0 0-44-16,0 0 8 16,0 0 17-16,0 0-4 15,0 0-13-15,0 0-6 16,0 11 5-16,0 8-1 16,0 5-15-16,0 7-5 15,0 3-10-15,0 6 5 16,0 4-5-16,0 1-1 15,0 2 7-15,0-6-9 16,-2-8-4-16,2-7 1 16,0-3-1-16,0-4 0 15,0-5-2-15,0-5-21 0,0-4-45 16,0-5-36 0,0 0-6-16,0 0-15 0,0-5-81 15,11-20 33-15</inkml:trace>
  <inkml:trace contextRef="#ctx0" brushRef="#br0" timeOffset="41177.54">5254 12805 135 0,'0'0'76'15,"0"0"45"-15,0 0-26 16,0 149 2-16,0-112-35 16,-6-1-19-16,0-12 5 15,2-3-9-15,-1-12-14 16,5-4-16-16,0-5-4 16,0 0 2-16,0 0 9 15,0 0-1-15,0 0 6 0,-2-17-21 16,0-9-20-16,-2-6 6 15,4-3-18-15,0-1 17 16,0 0-48 0,0 10 41-16,0 6 15 0,0 7-27 15,2 6 8-15,2 5-7 16,0 2 11 0,5 0 20-16,-1 17-2 0,4 15 4 15,1 4 24-15,1 4 2 16,1 0 13-16,2-3-14 15,-2-3-14-15,-1-8 16 16,1-6 7-16,-4-4-8 16,0-5-8-16,-4-6-13 15,-1-3-3-15,-4-2 2 16,1 0 11-16,0 0 17 16,-1 0 22-16,2-18-8 15,0-11-9-15,3-7-13 0,-3-4-19 16,6-4 2-1,-2-1-7-15,3 3 0 0,-1 6 1 16,-2 7-1 0,-1 8-2-16,-5 6-20 0,2 6-37 15,1 5-76-15,2 4-49 16,2 0-83-16,-1 0-45 16</inkml:trace>
  <inkml:trace contextRef="#ctx0" brushRef="#br0" timeOffset="41790.95">6380 12633 178 0,'0'0'139'0,"0"0"-118"0,0 0 73 16,0 0-7-1,0 0-43-15,0 0-25 16,-87-34 10-16,66 34 2 0,-4 7-8 15,-4 17-16-15,-2 10 7 16,0 3-6-16,6 6 10 16,2 1-6-16,8 6 3 15,11 1-5-15,4 0 8 16,0-2-6-16,0-1 5 16,13-11-2-16,3-9-8 15,4-3 3-15,-2-9-10 16,-3-9 3-16,-1-2-6 15,-3-5 4-15,-5 0-1 16,2 0 7-16,-2 0 16 16,-4-19-9-16,-2-2-5 0,0-7-9 15,0-3-5 1,0 4-4-16,0 1-3 0,0 5 7 16,4 8-1-16,3 2 4 15,5 2-4-15,1 4-3 16,9 1 8-16,1 2 2 15,3-3 4-15,0 4-5 16,-3-4 0-16,0 1-9 16,-4 2-108-16,-1-1-14 15,-5 1-62-15,1 0-51 16</inkml:trace>
  <inkml:trace contextRef="#ctx0" brushRef="#br0" timeOffset="42409.53">6561 12923 128 0,'0'0'65'0,"0"0"-34"16,0 0 33-16,0 0 20 15,0 0-40-15,0 0 6 16,0 102 3-16,0-93 14 0,0-2-29 15,0-2-7 1,0-4-13-16,-2 2 1 16,2-3 8-16,0 0-8 15,0 0 8-15,-2 0 5 0,0 0-24 16,-3-7-1-16,1-9-14 16,1-4 3-16,1-7-1 15,2-6 5-15,0-5 2 16,0-7-2-16,9-1-13 15,9 2 11-15,2 1-23 16,3 7 25-16,0 7 0 16,-5 12 0-16,1 7 5 15,-6 8-7-15,-3 2 2 16,0 0-5-16,-3 9-7 16,-3 18-2-16,-2 1 14 15,-2 9-5-15,0 0 5 16,-2 2-32-16,-16-4-5 0,3-1 18 15,-4-8-28-15,6-6 47 16,3-5 0-16,2-5 0 16,4-3 5-16,2-5-1 15,2-1-1-15,0 2 6 16,0 3 11-16,0 3 16 16,4 3 9-16,8 0 5 15,1 0-27-15,1-1 2 0,-1-2-4 16,-1-1-17-1,0-3-4-15,1-3-11 16,1-2-37-16,1 0-64 16,-1 0-25-16,-1-2-98 0,-2-6-53 15</inkml:trace>
  <inkml:trace contextRef="#ctx0" brushRef="#br0" timeOffset="42873.08">6898 13007 255 0,'0'0'69'16,"0"0"20"-16,0 0 30 15,0 0-91-15,0 0-20 0,0 0 34 16,20-124-6-1,-14 93-1-15,1 1 6 0,-1-2-19 16,4-1-18-16,-1 1-4 16,1-2 1-16,2 2-2 15,-1 6 2-15,-2 10-2 16,-3 5 1-16,-1 7-1 16,-2 4-10-16,-3 0-9 15,2 0-2-15,0 0 8 16,-2 0-8-16,4 2 10 15,0 14 4-15,1 1 8 16,1 5 31-16,2 5-8 0,-4 2-7 16,3 6 3-1,-3-1-6-15,0 4-6 0,0 0 4 16,0-2-8 0,0-3 0-16,-2-4 1 0,0-2-3 15,0-5-2-15,-2-4-19 16,3-9-2-16,-3-2-44 15,0-1-72-15,0-3-54 16,0-3-22-16</inkml:trace>
  <inkml:trace contextRef="#ctx0" brushRef="#br0" timeOffset="42998.49">6898 13007 277 0</inkml:trace>
  <inkml:trace contextRef="#ctx0" brushRef="#br0" timeOffset="43106.32">6898 13007 277 0,'56'-80'32'0,"-56"80"-23"0,0 0 52 0,0 0 15 15,8 0-7-15,3-4-13 16,3-1-30-16,1 1-18 16,3 1-8-16,3 1 0 15,-2 0-25-15,4-1-73 16,-3-1-72-16,-1-3-40 15</inkml:trace>
  <inkml:trace contextRef="#ctx0" brushRef="#br0" timeOffset="43435.73">7328 12639 53 0,'0'0'224'0,"0"0"-222"16,0 0 31-16,0 0 20 16,0 0 55-16,0 0-33 0,0 103-19 15,0-66 12 1,0 2-11-16,0 1-11 16,0-2-8-16,0-1-6 15,0-3-9-15,0-3-13 0,0-7-4 16,0-5-6-16,0-10 6 15,0-6-6-15,0-3-1 16,0 0 0-16,0 0-28 16,0-2-2-16,0-20-76 15,0-9-96-15,0-6 114 16,0-8-83-16,-5 0-23 16</inkml:trace>
  <inkml:trace contextRef="#ctx0" brushRef="#br0" timeOffset="43813.55">7328 12639 51 0,'-19'60'30'15,"19"-60"23"-15,10 5 68 0,-1 6-38 16,4-1-21-16,1-4-10 16,1 1 9-16,1-6-13 15,1-1-9-15,1 0 18 16,3 0-10-16,-2-4-26 15,4-16 3-15,-1-4-2 16,0-3-17-16,-4 2-5 16,-2 6-5-16,-5 5 1 15,-7 5-7-15,-2 7 7 16,-2 2 4-16,0 0-10 16,0 0-16-16,0 18 26 0,0 13 7 15,0 9 42 1,0 5-11-16,0 1-6 0,0 1-12 15,0-5-13-15,-4-8 2 16,4-7-9-16,0-12 0 16,0-6-1-16,0-4-13 15,0-5-54-15,0 0-49 16,0 0-29-16,0-12-7 16,2-7-27-16</inkml:trace>
  <inkml:trace contextRef="#ctx0" brushRef="#br0" timeOffset="44081.1">7735 12606 235 0,'0'0'20'16,"0"0"78"-16,0 0 48 15,0 0-53-15,0 119-50 16,2-87 11-16,-2-1-11 15,0-4-10-15,0-2-9 16,0-5 12-16,0-2-24 16,0-4-4-16,0-6-8 15,0-6 0-15,0-2-26 16,-2 0-59-16,0 0 15 0,-2-6-46 16,-1-19-195-1,3-1 203-15</inkml:trace>
  <inkml:trace contextRef="#ctx0" brushRef="#br0" timeOffset="44363.59">7778 12731 35 0,'0'0'75'0,"0"0"-1"0,0 0 23 16,0 0-71-16,129-65-15 16,-102 54 27-16,-10 5-2 15,-3 6 11-15,-9 0-3 16,-5 0 15-16,2 10-11 15,-2 13 21-15,0 8 22 16,0 0-40-16,0 0-8 0,0 3-35 16,0-3 8-1,0 0-10-15,0-4 1 0,0-4 2 16,0-4-7-16,0-5-2 16,2-5-10-16,0-5-30 15,2-4-35-15,1 0-51 16,-1 0-19-16,3 0-8 15,0-9-8-15</inkml:trace>
  <inkml:trace contextRef="#ctx0" brushRef="#br0" timeOffset="44611.83">8167 12613 244 0,'0'0'222'0,"0"0"-167"16,0 0 51-16,0 122 40 15,0-87-89-15,0 4-6 16,0-8-32-16,0 0-10 16,0-9-1-16,0-8-7 15,0-3-1-15,3-8-46 0,-3-3-84 16,2 0-68-1,0-5-108-15</inkml:trace>
  <inkml:trace contextRef="#ctx0" brushRef="#br0" timeOffset="44788.15">8244 12460 580 0,'0'0'83'15,"0"0"-74"-15,0 0 23 16,0 0-15-16,0 0-17 16,0 0-61-16,0 10 28 15,0 13-92-15,0-4-122 16</inkml:trace>
  <inkml:trace contextRef="#ctx0" brushRef="#br0" timeOffset="46940.66">10883 12438 34 0,'0'0'163'0,"0"0"-138"16,0 0 13-16,0 0 21 16,0 0-10-16,0 0-21 0,-2-2-15 15,2 2 39-15,-2 0 1 16,0 0-21-16,-3 2-9 16,1 10-6-16,0 3 7 15,-3 5 2-15,-2 2 1 16,2 6 2-16,1 1 5 15,1-5-7-15,3-1-13 16,0-1-3-16,2-4-6 16,0 1-5-16,0 2 13 15,0-2-6-15,7 0 8 16,8-2-7-16,3-1-5 16,-1-4-2-16,4-9 2 0,-1-3 1 15,-1 0-1-15,2 0 37 16,1-22-17-1,-2-11-6-15,0-10-2 0,1-1-11 16,-6-7 0-16,-4 4 0 16,-2 1-4-16,-7 3 1 15,-2 3-2-15,0-1-18 16,-6 4-13-16,-12 4-9 16,-3 5 20-16,4 13-10 15,6 6 17-15,1 9-3 16,6 0-10-16,2 0 20 15,2 2 3-15,-2 16 0 16,0 7 4-16,0-1 1 0,-3 5 1 16,1-2 1-16,-1-1-2 15,0 0-1-15,5-7 3 16,0 0 6 0,0-4-9-16,0-2 5 0,0-1-5 15,2-5-8-15,6 1 7 16,1-2-2-16,-3-1 3 15,3 2 4-15,0 0 0 16,2 5-4-16,0 2 13 16,3 8 0-16,1 3 2 15,3 6-3-15,-1 2 2 16,4 7-7-16,-5 0 4 16,-1 3-3-16,-4 0 4 0,-6-6-2 15,-3-1-3 1,-2-3 0-16,0-4-4 15,-4-4 14-15,-12-6-13 16,-3-4 8-16,2-6-12 0,-5-8 12 16,1-1-2-16,2 0-1 15,-2 0-6-15,6-10-3 16,4-5-1-16,6 2-15 16,3 2 13-16,2 0 3 15,0-5-1-15,0-4 1 0,0-4 4 16,14-5-1-1,3-5-3-15,4 3 0 0,-2 3 0 16,2 5-5-16,-1 6 2 16,1 5-38-16,2 1-45 15,0 0-8-15,3 5-27 16,1-2-23-16,-3 4 2 16,-1 1-79-16</inkml:trace>
  <inkml:trace contextRef="#ctx0" brushRef="#br0" timeOffset="47647.96">11445 13006 89 0,'0'0'71'0,"0"0"16"15,0 0 6-15,0 0-3 16,0 0-25-16,0 0 19 15,-7 5-5-15,7-13-36 16,0-13-28-16,0-3 5 16,7-5-8-16,4-7 5 15,4-2-5-15,4-2-8 16,-1-1 1-16,-1 1-2 16,1 1-3-16,-3 8-1 15,-1 4-3-15,-3 7-4 16,-2 9-7-16,-4 4-9 0,-3 5 20 15,-2 2 0-15,0 0-6 16,2 0-6-16,3 0 2 16,-1 5 7-16,0 8 0 15,3 9 5-15,-3 7 2 16,4 3 11-16,-2 4-1 16,-2-1-5-16,1 1 2 15,-1 2 2-15,0-3-7 16,2 1-1-16,0-6-2 15,-2-3-6-15,-2-7-29 0,1-8-20 16,-3-4-23-16,0-3-45 16,0-3-33-16,0-2-101 15</inkml:trace>
  <inkml:trace contextRef="#ctx0" brushRef="#br0" timeOffset="47886.34">11438 12911 22 0,'0'0'132'15,"0"0"-129"-15,0 0 60 16,0 0 56-16,0 0-37 0,0 0-7 16,141-19-13-1,-106 14-25-15,-1 1 0 16,-8 1-33-16,-1 1-1 0,-4 2-3 15,-6 0-31-15,-5 0-53 16,-2 0-55-16,-8 0-51 16</inkml:trace>
  <inkml:trace contextRef="#ctx0" brushRef="#br0" timeOffset="48322.61">10788 13464 144 0,'0'0'82'0,"0"0"13"16,118-40 17-16,-60 21 13 16,8 3-34-16,3 4-18 0,3 3-17 15,6 4-9 1,5 1-6-16,-1 3-9 0,-2-4-13 15,-8-4-14-15,-5-3-2 16,-7-4-2-16,-10 1 0 16,-2-3-1-16,-11 3-6 15,-6 1-34-15,-6 4-22 16,-12 5-28-16,-5 5-38 16,-8 0-91-16,0 2-41 15</inkml:trace>
  <inkml:trace contextRef="#ctx0" brushRef="#br0" timeOffset="48916.14">11024 13989 88 0,'0'0'74'16,"0"0"-54"-16,0 0 36 15,0 0 2-15,0 0-15 16,0 0 8-16,-2 64-17 16,10-63-17-16,4 2 5 15,1-3 30-15,8 0 16 16,0 0-9-16,8-7-1 15,7-14-6-15,4-4-15 16,5-14-4-16,0-6-16 0,-5-1-8 16,-9 1-3-1,-9 5-4-15,-11 5 1 0,-11 5-3 16,0 7-2 0,-6 2-9-16,-19 8 3 0,-4 4-38 15,-5 2-12-15,-1 7 32 16,0 0-52-16,1 0 34 15,1 16-2-15,4 13-33 16,2 4 16-16,9-2 36 16,7-2 2-16,11-6 12 15,0-10-20-15,0-11-83 16,6-2-68-16</inkml:trace>
  <inkml:trace contextRef="#ctx0" brushRef="#br0" timeOffset="49253.15">11151 13785 54 0,'0'0'65'0,"0"0"21"16,0 0-25-16,0 0-6 15,0 0 0-15,0 0-15 16,116 53 23-16,-91-13 13 16,-2 7-23-16,2 11-18 15,-4 3-8-15,-11 3 28 16,-3 5-43-16,-7 0 8 16,0-2-6-16,-17-8-2 15,-8-10-4-15,-2-8-3 16,0-14 8-16,0-9-10 0,1-9 7 15,2-9-5 1,1 0 4-16,3-2-9 16,2-21-12-16,8-8-15 0,4 0 10 15,6-2 17-15,0-3 3 16,2-1 2 0,19 2 0-16,8-1-2 0,2 5 4 15,5 5-5-15,-3 3-2 16,6 6 0-16,-4 3-18 15,-2 3-75-15,1 2-49 16,-7 0-13-16,-4 2-16 16</inkml:trace>
  <inkml:trace contextRef="#ctx0" brushRef="#br0" timeOffset="50155.6">11625 14653 117 0,'0'0'166'15,"0"0"-123"-15,0 0 45 16,0 0-3-16,0 0-70 15,0 0-4-15,10-89 0 16,0 58 15-16,4-7-6 16,-1 0-6-16,6-4-3 0,-2 2 6 15,1 0-7-15,-3 2-8 16,1 4-2-16,-5 8-4 16,-2 3-8-16,0 8 0 15,-4 4 7-15,-1 6 1 16,-2 1 0-16,0 2 4 15,0-1-3-15,1 3-4 16,-1 0-3-16,0 0-18 16,3 0-3-16,-1 7 22 15,1 9 7-15,1 6 2 16,-1 3 24-16,-3 6-4 0,-2 7-4 16,2-1 0-16,0 6 3 15,-2-5-16-15,5 0 2 16,-5-3-2-1,2-4 1-15,1-2-3 0,-3-6 0 16,0-6-1-16,0-1-17 16,0-5-41-16,0-3-113 15,0-5-30-15</inkml:trace>
  <inkml:trace contextRef="#ctx0" brushRef="#br0" timeOffset="50399.56">11674 14477 241 0,'0'0'13'0,"0"0"54"0,0 0 49 15,0 0-13-15,0 0-35 16,123-37-33-16,-98 28-25 15,-1-1-4-15,-4 4-6 16,-4 1-36-16,-5 0-62 16,-5 5-88-16,-4-5-49 15</inkml:trace>
  <inkml:trace contextRef="#ctx0" brushRef="#br0" timeOffset="51994.65">11465 12818 59 0,'0'0'161'0,"0"0"-110"16,0 0 27-16,0 0 14 15,0 0-21-15,0 0-16 16,-4 0-25-16,4 0-26 15,0 4 25-15,0 12 20 16,0 4-1-16,0 5-3 16,0 3-16-16,0 3-17 15,0 0 5-15,0-1 3 16,0-4-10-16,0-5-5 16,0-9-1-16,-3-2 2 0,3-8 0 15,0-2-5 1,0 0 0-16,0 0 9 15,0 0-1-15,0 0 4 16,0 0-13-16,0-9-7 0,0-13-11 16,0-8 12-16,0-3 6 15,0-3-5-15,0 1-19 16,3-3 8-16,10 5 4 16,3-2 6-16,2-1 5 15,-1 0-5-15,3 0 5 16,-4 0 0-16,0 7 1 15,1 3 0-15,-3 6 0 16,1 2 0-16,1 7 0 16,-3 0 0-16,1 7 0 0,-3 4 0 15,0 0 0-15,-2 0-1 16,0 0-9 0,-1 4 4-16,-2 11 4 0,-2 6-14 15,-4 3 8-15,0 7 8 16,0 7 6-16,-8 4-6 15,-13 0 0-15,-2 1 0 16,-4-12-14-16,3-2 0 16,4-11 11-16,4-4-8 15,5-8-22-15,5-4 23 16,1-2 10-16,5 0-4 0,0 0 4 16,0 0 0-16,0 0 0 15,0 0 0 1,0 0 7-16,0-4 6 15,9-5-3-15,6-2 5 0,4-1-6 16,-2 3 13-16,1 3 2 16,3 4-5-16,-4 0-8 15,1 2 6-15,-5 0 6 16,-1 0-14-16,-4 2-3 16,-1 6-6-16,-1 6 15 15,4 2-9-15,-4-1 2 16,-1 3 9-16,-1-3-12 0,-2-1 2 15,-2 0-3 1,0-6-1-16,0 1 1 16,0 0 3-16,0 0-5 15,0 2 7-15,0 0 0 0,-6 3-4 16,-10 1 2-16,-4 0-1 16,0 1-1-16,-7-3-5 15,0 1 1-15,1-2 3 16,-1-7 4-16,0 0-7 15,-4-1 0-15,0-1 2 16,4-3 2-16,3 0-1 16,3 0 3-16,6 0 8 15,6 0-15-15,2 0 1 16,3 0-1-16,4 0 0 16,-3 0-2-16,3 0-1 0,0 0-12 15,0 0-18 1,0 0-21-16,0 0-40 15,0 0-37-15,12 0-68 0,3-4-34 16</inkml:trace>
  <inkml:trace contextRef="#ctx0" brushRef="#br0" timeOffset="52598.59">12450 13127 402 0,'0'0'27'0,"0"0"-23"16,0 0 52-16,0 0 23 15,0 0-17-15,0 0 3 16,124-38-3-16,-90 31-11 16,-3-1 1-16,0 3-33 15,0-2-14-15,-4 5 1 0,-4 2-6 16,-3 0-15-16,-9 0-41 16,-2 2-23-16,-7 13-30 15,-2-1-48-15,0 5 15 16,0-2-74-16</inkml:trace>
  <inkml:trace contextRef="#ctx0" brushRef="#br0" timeOffset="52874.03">12543 13259 387 0,'0'0'91'0,"0"0"-90"0,0 0 82 15,0 0 8-15,0 0-12 16,0 0-24-16,94 0 3 16,-63 4-22-16,0-1-4 15,0-1-21-15,6-2-11 16,-2 0-4-16,3 0-52 15,4-9-55-15,3-9-212 16</inkml:trace>
  <inkml:trace contextRef="#ctx0" brushRef="#br0" timeOffset="56976.38">15148 12283 397 0,'0'0'128'0,"0"0"-93"0,0 0 1 16,0 0 12-16,0 0-36 16,0 0-12-16,0 0 0 0,0 2-10 15,0 5-51 1,2 0-147-16,3-7-47 15</inkml:trace>
  <inkml:trace contextRef="#ctx0" brushRef="#br0" timeOffset="57303.34">15512 12040 193 0,'0'0'82'0,"0"0"-32"0,0 0 27 15,2 129 4 1,-2-77 3-16,0 3-29 16,0 1-13-16,0-1-17 15,0-6-10-15,0-9 5 0,0-6-12 16,0-7-1-1,0-7-4-15,2-9-3 0,-2-4 0 16,2-7-16-16,-2 0-23 16,0 0 9-16,0-2-9 15,0-21-155-15,0-6 77 16,0-7 24-16,-4-6-58 16</inkml:trace>
  <inkml:trace contextRef="#ctx0" brushRef="#br0" timeOffset="57723.09">15500 11904 132 0,'0'0'125'15,"0"0"-89"-15,0 0 18 16,0 0 28-16,0 0-9 16,0 0-22-16,120-111-15 15,-91 104-16-15,-2 4 10 16,2 3 9-16,-4 0-21 15,-4 0 4-15,0 0-1 16,-3 10-5-16,-3 3 9 16,-3 7-25-16,-3 2-2 15,-5 6 2-15,-2 5-1 16,-2 2 1-16,0 1 14 16,-2-3-7-16,-16-4-1 0,0-4-4 15,-2-5 3 1,-3-5 1-16,4-3-2 0,-1-6-1 15,2-4 1-15,2-2-4 16,8 0 0-16,1 0 0 16,2 0 0-16,3 0-1 15,2 0-4-15,-2 0 5 16,2 0-1-16,0 0-1 16,0 0-22-16,0 0-23 15,0 0-17-15,0 0-32 16,0 0-104-16,0 0-118 15</inkml:trace>
  <inkml:trace contextRef="#ctx0" brushRef="#br0" timeOffset="58575.55">16121 11808 153 0,'0'0'80'0,"0"0"-19"15,0 0 28-15,0 0-11 16,0 0-19-16,0 0-14 0,-8 52-10 16,8-36 0-16,0 0 4 15,6 3 3-15,8-4-9 16,-1-1-2-16,1-5-17 15,1-2 0-15,-1-3-3 16,-1-4 7-16,1 0-1 16,-3 0-6-16,2 0-2 15,1-13 8-15,-4-5-8 16,-1-4 4-16,-2 0-6 16,-2-3-2-16,-5 1-3 0,0-2 0 15,0 2-2 1,0 0-9-16,0 5 7 15,-5 4 2-15,0 6-5 16,-1 7 5-16,-1 0-8 0,-1 2-20 16,-4 0 3-16,-1 0-16 15,-3 0-9-15,-2 0-40 16,0 8 15-16,3 12-34 16,-1 0-13-16,5 5 4 15,0-3-91-15</inkml:trace>
  <inkml:trace contextRef="#ctx0" brushRef="#br0" timeOffset="75657.65">14005 11717 59 0,'0'0'33'0,"0"0"29"16,0 0 33-16,0 0-6 16,0 0-24-16,0 0-7 15,0 0-13-15,0 2-10 0,0-2-2 16,0 0-1-16,0 0-16 16,0 0-4-16,0 0-1 15,0 0-3-15,0 0-4 16,0 0 4-16,0 0-4 15,0 0 0-15,0 0 2 16,0 0-4-16,0 4 1 16,0 8 7-16,0 1 8 15,3 6-5-15,-3 4-11 16,0 4 5-16,2 4 4 0,-2 3-6 16,0 4 1-1,0-1 2-15,0 0-3 16,0-2 4-16,0 3-4 15,0-3 5-15,0 6-3 0,0-3 5 16,0 0-4 0,0-1-4-16,2 1 5 0,0 0-3 15,-2-7-3-15,2-2-2 16,0-4 0-16,-2-6-1 16,0-2 1-16,2-5-1 15,1-1 3-15,-1-2 0 16,0-3-3-16,-2-4 0 15,0-2-1-15,0 0-2 16,3 0-17-16,-3 0-24 16,0 0-25-16,0 0-31 15,0-17-75-15,0-6-76 16</inkml:trace>
  <inkml:trace contextRef="#ctx0" brushRef="#br0" timeOffset="76723.11">14043 11555 11 0,'0'0'75'0,"0"0"-58"15,0 0 23-15,0 0 24 0,0 0 9 16,0 0-6-1,20 19 0-15,-15-1-1 16,-3 0 1-16,2 4-28 16,1 3-3-16,-1 2-19 15,-2-1 9-15,5 3 1 0,-2-1-16 16,-1-2 1-16,0-2-3 16,1 0 1-16,-1-4 5 15,0 4 1-15,4-2-4 16,-4-3 0-16,3 2-3 15,-3-4-1-15,0-3-2 16,1-5-6-16,-2-2 2 16,-1-5 0-16,0 0-2 15,0-2 0-15,0 0-6 16,3 0 0-16,-1 0-3 0,2 0 9 16,4 0 14-16,-1 0-9 15,-1 0-2 1,1-2-1-16,5-12 3 15,-3-4-2-15,3-4 0 0,-2-3-3 16,2-6-3 0,-1 0 2-16,3-7 0 0,-3 0-2 15,0-2-6-15,1 2-8 16,-1 3-11-16,1 1 8 16,-3 6 17-16,0 3 0 15,-2 3 3-15,-2 2 0 16,-1 0 2-16,1 1-2 15,2 5 1-15,-2-1-1 16,-3 2 0-16,0 5 0 16,-4 1 1-16,0 2-1 15,3 3 0-15,-3-1 1 0,0 1 0 16,0 2 0 0,0 0 2-16,0 0-2 0,0 0 8 15,0 0-7-15,0 0-2 16,2 0-10-16,0 7 10 15,-2 7 15-15,2 1 16 16,1 6-13-16,1 2-3 16,-1 5 5-16,-1 5 6 15,0 5-5-15,0 6-4 16,-2 5 3-16,2 6-6 16,0 4 3-16,1 2-2 15,-1 3-12-15,2-4 1 16,1-2-2-16,0-5 8 15,-3-6 4-15,0-5 12 16,0-4-2-16,-2-4-5 0,2-3-11 16,-2-2-6-1,2-3 1-15,-2-1-1 0,0-7 0 16,3-5-1-16,-3-8-1 16,2-2-8-16,-2-3-49 15,0 0-60-15,2 0-32 16,2 1-42-16,2 2-111 15</inkml:trace>
  <inkml:trace contextRef="#ctx0" brushRef="#br0" timeOffset="77534.56">14698 12221 129 0,'0'0'204'15,"0"0"-148"-15,0 0 1 0,0 0 44 16,0 0-38 0,0 0-51-16,0 8-7 0,0 8 28 15,0 2-9-15,0 2-13 16,0-2 5-16,0 2 4 16,2-2-7-16,-2-1-4 15,2 4-8-15,-2 0 0 16,0 0-2-16,0-2-12 15,2 0-24-15,-2-4-18 16,0-2-14-16,0-1-52 16,0-7-24-16,0-5-26 0,0 0 28 15</inkml:trace>
  <inkml:trace contextRef="#ctx0" brushRef="#br0" timeOffset="78191.92">14696 12214 39 0,'0'0'83'0,"0"0"-20"0,0 0 21 15,0 0-26-15,0 0-8 16,0 0 0-16,0 0-11 16,39-71-6-16,-31 71-3 15,1 0 14-15,-3 0-16 16,0 0-14-16,0 5-7 16,-2 2-5-16,-4-2-2 15,2 4-4-15,-2 5 2 16,0 1-20-16,0 3 3 15,0 0 10-15,-4 2-7 16,-4-5-16-16,2-3 7 16,2-6-5-16,4-3 30 15,0-3 1-15,0 0-1 0,0 0 6 16,0 0-4 0,8 4 19-16,4-1 3 15,3 1-3-15,1 1 2 0,-1-2 3 16,-1 2-8-1,-3-3 0-15,0 3 2 0,-2 1 5 16,-4 4 5-16,1-1-18 16,-4 1-7-16,-2 4 8 15,0 2 19-15,0-6-19 16,0 4-10-16,0-2 10 16,-4-4-10-16,-5 0 3 15,-2-1-2-15,2 1 2 16,-4-8-2-16,-1 2 1 0,1-2-3 15,-1 0-2 1,4 0 1-16,3 0 4 0,1 0-2 16,-2 0 0-16,6 0-2 15,2 0-1-15,-2 0-10 16,2 0-34-16,0 0-34 16,0 0-66-16,-2 0-207 15</inkml:trace>
  <inkml:trace contextRef="#ctx0" brushRef="#br0" timeOffset="80290.92">15936 12414 69 0,'0'0'328'0,"0"0"-285"16,0 0-43-16,0 0 74 16,0 0-3-16,0 0-47 15,0 0-12-15,12 53-5 0,-8-41 4 16,-1 0 5-16,1-1 14 16,-2 2-3-1,0 3-3-15,0-1-4 0,-2 3-11 16,0-1-5-16,0 1-4 15,0-4-6-15,0-1-25 16,0-4 7-16,0-2-18 16,0-3-23-16,-2-4-10 15,-2 0-30-15,2 0-30 16</inkml:trace>
  <inkml:trace contextRef="#ctx0" brushRef="#br0" timeOffset="80808.75">15946 12374 50 0,'0'0'48'16,"0"0"18"-16,0 0 11 16,0 0-13-16,0 0-12 15,0 0-5-15,67-62 5 16,-59 59-3-16,4 3-13 15,-5 0-8-15,1 0-10 16,-1 0-18-16,-3 0 1 16,-1 3-2-16,-3 6 0 15,0 2-4-15,0 4-8 16,0-1-10-16,0 4 19 16,-7-3-26-16,-2 1 2 15,0-4 11-15,5-7-14 0,2-2 29 16,2-1 2-16,0-2 0 15,0 0 4-15,0 0 4 16,4 2-1-16,9-2 11 16,1 2 10-16,1 0-14 15,-2 1 8-15,1-1 5 16,-3 5-3-16,-2-2-8 0,-2 3 5 16,-1 4 0-1,-1-2 5-15,-3 7 4 16,-2-4-7-16,0 3-11 15,0-1 2-15,0-2-10 0,-2 3-3 16,-11-3 10-16,-1 3-8 16,-1-3-3-16,-1-2-33 15,-2-4-8-15,0-3-62 16,1-4-77-16,-3 0-191 16</inkml:trace>
  <inkml:trace contextRef="#ctx0" brushRef="#br0" timeOffset="81518.06">14143 13244 321 0,'0'0'60'15,"0"0"-46"-15,0 0 66 16,0 0 18-16,0 0-22 15,0 0-55-15,-29 0-19 16,29 0-1-16,2 0 6 16,14 0 17-16,7 0 17 15,8 0-1-15,9 0 2 0,11 0 5 16,12 0 3-16,8 0-15 16,6 1-5-16,6 2-11 15,6-3-2-15,11 0 10 16,10 0-7-16,4 0-2 15,-6-4-3-15,-8-8-5 16,-8 3 3-16,-1 7 6 16,-6 2-3-16,-2 0-1 15,-6 0 5-15,-5 0-9 16,-1 0 1-16,-4 0 0 16,-5 0-1-16,-6 0-7 15,-10-5-2-15,-5-7 1 16,-12 3-3-16,-9-1-9 0,-9 6-22 15,-6 2-22-15,-5-1-35 16,0 3-22 0,-10 0-87-16,-21 0-226 0</inkml:trace>
  <inkml:trace contextRef="#ctx0" brushRef="#br0" timeOffset="82279.83">14338 13834 160 0,'0'0'26'0,"0"0"8"16,0 0 65-16,0 0-27 15,0 0-9-15,0 0-19 16,-4-53-8-16,4 53 0 15,0 0 5-15,0 0-11 16,0 0 4-16,-2 0-3 16,2 0-15-16,0 0-15 0,0 15 3 15,0 10 18-15,0 13-4 16,0 3-1-16,0 8-6 16,0 7 4-1,0 2 15-15,0-2-1 0,0-3 3 16,0-4-7-16,0-7-5 15,0-2-3-15,0-6 0 16,0-5-7-16,0-4-2 16,-2-4-3-16,0-4-5 15,0-6 1-15,2-2-1 16,0-7 0-16,0 2-9 16,0-2-5-16,0 1-4 15,0 1 3-15,0-1-5 0,0-1 0 16,0 0-4-16,0-2-4 15,0 0-9-15,0 0-6 16,0 0-31 0,0-4-58-16,0-17-36 0,0-5-231 15</inkml:trace>
  <inkml:trace contextRef="#ctx0" brushRef="#br0" timeOffset="83007.08">14328 13762 50 0,'0'0'131'0,"0"0"-120"0,0 0 32 15,0 0 73-15,0 0-19 16,0 0-32-16,0-7-19 15,0 7 4-15,0 0-20 16,0 0-7-16,0 5-14 16,0 7 15-16,0 2-4 15,6 7-6-15,4 3-6 16,-1 5 3-16,1 1 8 16,2-2-14-16,-3-1 1 0,4-9-1 15,-1-2-1 1,-4-8-3-16,4-1-1 0,-6-5-4 15,5-2 4 1,-4 0 13-16,4 0-8 0,2-13 2 16,1-9-7-1,1-7 0-15,2-4-1 0,-5-6-2 16,4 0-4 0,-5 0 0-16,-2 6-4 0,0 4-1 15,-2 7 1-15,-1 6 4 16,-3 5-3-16,-3 7 1 15,0 2 9-15,0 2 1 16,0 0-1-16,0 0 0 16,0 0 0-16,0 0-3 0,0 3-5 15,2 13 8-15,2 10 15 16,0 2 1-16,-1 1-3 16,-1 1 5-16,3 4-4 15,-3 6 0-15,0 3 4 16,1 4 6-16,-3 0-2 15,0-2-13-15,2-4 0 16,-2 2 3-16,0-6 1 16,2-3 1-16,-2-5 1 15,2-7 2-15,-2-4 8 16,0-5-12-16,2-2-7 0,0-9-2 16,0 1-4-1,-2-3-3-15,0 0-4 16,0 0-31-16,0 0-35 15,3 0-42-15,-3 0 13 0,0 0-34 16,0 0-31-16,0 0-92 16</inkml:trace>
  <inkml:trace contextRef="#ctx0" brushRef="#br0" timeOffset="83503.88">14774 14469 59 0,'0'0'241'0,"0"0"-195"16,0 0-13-16,0 0 61 15,0 0-23-15,0 0-29 16,22-109-11-16,-13 86-14 16,0 2 7-16,0-3-7 15,0-2-6-15,2 2-2 16,0 1 0-16,0 3-7 16,0 7-2-16,-4 1 0 15,-3 8 0-15,1 2 0 16,-5 0 1-16,0 2-1 0,0 0 1 15,3 0-1 1,-3 0 0-16,2 0-6 0,-2 0 5 16,2 2 1-16,2 11 1 15,0 8 18-15,3-2 2 16,-1 6-8-16,2-1-4 16,-4 3 0-16,3-4-6 15,-1-2-1-15,-2 3-2 16,2-8-5-16,-4 3-21 15,-2-7-40-15,0 0-43 16,0-5-78-16,0 0-66 16</inkml:trace>
  <inkml:trace contextRef="#ctx0" brushRef="#br0" timeOffset="83754.61">14843 14366 254 0,'0'0'117'15,"0"0"-106"-15,0 0-6 16,0 0 47-16,0 0-8 16,0 0-25-16,62-36-10 0,-39 33-5 15,-2-4-3 1,0 3-2-16,1-2-32 15,-2 6-42-15,0 0-2 0,1 0-41 16,3 0-68 0</inkml:trace>
  <inkml:trace contextRef="#ctx0" brushRef="#br0" timeOffset="84417.03">15425 13943 154 0,'0'0'88'16,"0"0"-49"-16,0 0 61 16,0 0 24-16,0 0-52 15,0 0-22-15,44 129-15 16,-33-86-8-16,0-3 7 15,-2-3-19-15,0-3 11 16,-2-5-15-16,-1-2-6 16,-1-12 2-16,-1 1-6 15,-2-6 2-15,-2-1-3 16,2-2-2-16,-2 0 2 16,0 3-4-16,0-4-5 0,0-2-9 15,0 0 5 1,0-4 4-16,0 0-5 0,0 0-6 15,0 0-4 1,0-12 2-16,0-9-18 0,-6-10-10 16,-3-7 36-1,1-9-22-15,0-6-53 0,0-6 18 16,1 0 10-16,5-2-6 16,0 6 38-16,2 8 29 15,0 5 1-15,0 9 30 16,11 2 17-16,5 4-8 15,3-1 10-15,1 5 9 16,1 2-35-16,0 4-16 16,0 3 21-16,-1 7 2 0,-3 3-15 15,0 4-5-15,-5 0-5 16,2 0-6-16,-5 2 0 16,-2 12 9-1,-5 1 23-15,-2 5-25 0,0 0-1 16,0 5 5-16,-11-1-7 15,-7 1 2-15,-2 2-6 16,-4-5-6-16,-1-4-15 16,2-7-7-16,4-9 0 15,3-2-70-15,7 0-130 16</inkml:trace>
  <inkml:trace contextRef="#ctx0" brushRef="#br0" timeOffset="85001.12">15988 13662 244 0,'0'0'108'16,"0"0"-76"-16,0 0 37 16,0 0-10-16,0 0-20 15,0 0-1-15,-31 11 2 16,31-2-5-16,0 2 5 16,0 1 4-16,0 0-12 15,2 0-17-15,12-3-2 16,-1-1 1-16,3-5-1 0,1-3 6 15,-1 0 0 1,-1 0-15-16,-3 0 3 0,1-13-1 16,-4-3-3-16,-5 1-3 15,-2-1-2-15,-2-2 1 16,0 3-1-16,0-1-9 16,-8 0-6-16,-5 5-5 15,-4 6-11-15,-2 3-39 16,-1 2 18-16,-1 0-8 15,4 18-17-15,-1 11-102 16,1 0-90-16</inkml:trace>
  <inkml:trace contextRef="#ctx0" brushRef="#br0" timeOffset="85601.34">15992 14547 356 0,'0'0'64'0,"0"0"-52"15,0 0 5-15,0 0 30 16,0 0 6-16,0 0-17 16,29-85-10-16,-22 52-2 15,0-3 28-15,2-1-29 16,-1 1-17-16,-1 6-1 0,0 8 1 15,0 5-1-15,-3 5-5 16,1 5 1-16,-1 3-1 16,-2-1 3-1,0 5 13-15,1 0 1 16,-3 0-5-16,2 0-8 0,3 0-2 16,-1 0 8-16,3 3-6 15,-1 8 5-15,4 3 2 16,-4 1-4-16,1 1 0 15,-1 3 0-15,0-3-6 16,2 4-1-16,-4 3 7 16,1-2-4-16,-3 4-3 15,2-4 1-15,-2-2-1 16,0-5-16-16,1 0 4 16,0-6-17-16,-1-1-26 0,-2-3-18 15,0 3-30 1,0-7-73-16,0 2-78 0</inkml:trace>
  <inkml:trace contextRef="#ctx0" brushRef="#br0" timeOffset="85890.53">16066 14421 228 0,'0'0'49'0,"0"0"-41"16,0 0 39-16,0 0 31 16,0 0 6-16,0 0-30 15,38-6-28-15,-27 6-3 16,3 0-13-16,-1 0-10 15,-3 0-13-15,2 0-47 16,-5 0-121-16,-3 0-172 16</inkml:trace>
  <inkml:trace contextRef="#ctx0" brushRef="#br0" timeOffset="90231.17">19518 12164 28 0,'0'0'117'15,"0"0"-76"-15,0 0-28 0,0 0 10 16,0 0-6-16,0 0 11 16,0 0-10-16,-96-54-3 15,91 44 2-15,-4 1-1 16,5 2 2-16,-1-2 7 16,1 3 7-16,0 2-8 15,2-1-4-15,-2-2-4 16,2 3 7-16,0-1-1 15,-2 1-7-15,2-1-7 16,0-3 7-16,2-4-1 16,-3-3 6-16,3-1 4 15,0 3-3-15,0-1-5 0,0 4 5 16,0 0-4-16,0 4 0 16,0 1-3-16,0 5-6 15,0 0 0-15,0 0-2 16,0-2-3-16,0 2-2 15,0 0 8-15,0 0 3 16,0 0-7-16,0 2-5 16,0 19 0-16,0 7 10 15,0 12 14-15,5 7-5 0,-1 11 9 16,0 7 1 0,-2 4-7-16,4 4-8 15,-6 1 4-15,0-3 3 16,0-6-10-16,0-12-2 0,0-6 12 15,0-14-9 1,0-10-4-16,0-10-8 16,0-9 0-16,0-1-8 15,0-3 7-15,0 0-14 0,0 0-13 16,0 0-1-16,0 0-21 16,0-9-7-16,0-18 0 15,0-6-22-15,0-2-28 16,0-10-45-16,0-7 2 15,-2-5-54-15</inkml:trace>
  <inkml:trace contextRef="#ctx0" brushRef="#br0" timeOffset="90834.45">19354 11909 92 0,'0'0'49'15,"0"0"16"-15,0 0 15 16,0 0-15-16,0 0-13 15,0 0 6-15,25-36-13 16,-19 41 1-16,2 17-12 16,3 7 15-16,-1 13 4 15,4 5-8-15,-3 0-11 16,3 2 4-16,-1-8-19 16,1-8-9-16,-5-7 0 15,1-8 6-15,4-7-4 16,-3 0 7-16,4-4-4 15,-1 0-8-15,-3-6-3 0,1-1 4 16,-4 0-3-16,3 0 2 16,3-6-4-16,-1-21 0 15,1-6 0-15,-1-10-3 16,0-3-6-16,1-1 2 16,-1 0-1-16,1 5-4 15,-6 4-4-15,1 7 6 16,0 8 4-16,-4 6 2 15,-1 3 1-15,-2 7 1 16,-2 4-1-16,2 3 0 16,-2 0 0-16,0 0-3 15,0 0 0-15,0 0-15 0,0 22 18 16,5 11 3-16,-1 14 26 16,0 12 0-16,2 9 2 15,-4 6 6-15,0-1-14 16,0-7-3-16,-2-7-5 15,2-13-2-15,3-6-8 16,-1-7-2-16,0-5-2 16,0-5 1-16,4-2-2 15,-4-6 0-15,1-1-10 16,-1-5-32-16,0-4-46 16,1-5-21-16,6 0-72 0,4 0-19 15,6-16-50 1</inkml:trace>
  <inkml:trace contextRef="#ctx0" brushRef="#br0" timeOffset="91474.23">20179 12245 43 0,'0'0'450'0,"0"0"-407"16,0 0-19-16,0 0 95 0,0 0-26 16,0 0-52-16,-15-24-19 15,15 24-4-15,0 0-8 16,0 0-10-16,0 0-11 16,0 0-44-16,0 4-10 15,0 14-30-15,0 8-107 16,0 4-145-16</inkml:trace>
  <inkml:trace contextRef="#ctx0" brushRef="#br0" timeOffset="91665.64">20208 12479 478 0,'0'0'109'0,"0"0"-101"0,0 0 33 16,0 0 9-16,0 0-50 16,0 0-9-16,6 12-31 15,2-8-58-15,-6-2-102 16</inkml:trace>
  <inkml:trace contextRef="#ctx0" brushRef="#br0" timeOffset="92459.75">20698 12173 258 0,'0'0'76'0,"0"0"-74"16,0 0-2-16,0 0 52 15,0 0-10-15,0 0 3 16,-2 148 5-16,2-99-6 16,2-2 1-16,0-4-6 15,-2-8-15-15,2-11-17 0,-2-6-2 16,0-7-1-16,0-7-2 16,0-4 0-16,0 0 2 15,0 0-4-15,0 0-5 16,0-8-18-16,0-10-9 15,-2-11 23-15,-4-5 9 16,2-6-3-16,1-6-3 16,3-4 4-16,0 1-4 15,0 5-17-15,0 4 4 16,13 9 18-16,6 6-2 16,2 9 3-16,4 8 10 15,2 5-2-15,0 3-1 16,-3 0-2-16,-4 7 2 0,-4 6-5 15,-5 1 1 1,-2-1-3-16,-7 5-1 0,-2 0-2 16,0 4 3-16,-2 0 4 15,-16-1 3-15,0-2-7 16,0 2-11-16,0-4-19 16,1-1-53-16,5-1-104 15,4-6-65-15</inkml:trace>
  <inkml:trace contextRef="#ctx0" brushRef="#br0" timeOffset="92885.65">21022 12325 302 0,'0'0'41'0,"0"0"-31"16,0 0 46-16,0 0-6 15,0 0-6-15,0 0-15 16,-37 105 11-16,35-82 1 16,2-4-9-16,0 0-6 15,0-6-13-15,0-5 5 16,0 1 16-16,0-2-12 15,0-2-5-15,2-1-9 0,4 0 3 16,2-1-4 0,3-3 3-16,3 0 9 0,-1 0-5 15,3 0-13-15,-1 0 2 16,-1 0 0-16,-3 0-3 16,0 0-7-16,0 0-4 15,0 0-3-15,-4 0-14 16,-1 0-19-16,-1 0-11 15,0 0-3-15,-1 0-10 16,-2 0-66-16,0 0-33 0</inkml:trace>
  <inkml:trace contextRef="#ctx0" brushRef="#br0" timeOffset="93192.21">20970 12445 148 0,'0'0'74'0,"0"0"-33"0,0 0 55 15,0 0 1-15,0 0-42 16,0 0-6-16,63-11 1 15,-41 11-15 1,-5 0-8-16,-1 0-19 0,-3 0-4 16,-1 0-4-1,-3-2-4-15,-3 2-13 0,1-2-28 16,-5 2-18-16,0 0-47 16,-2 0-42-16,0 0-42 15</inkml:trace>
  <inkml:trace contextRef="#ctx0" brushRef="#br0" timeOffset="93432.01">21012 12318 137 0,'0'0'110'0,"0"0"-83"0,0 0 68 15,0 0 12-15,0 0-47 16,0 0-29-16,85-10-15 16,-65 10-16-16,0 0-4 15,0 0-35-15,-5 0-78 16,1 0-39-16,1 0-49 16</inkml:trace>
  <inkml:trace contextRef="#ctx0" brushRef="#br0" timeOffset="93911.78">21431 12212 142 0,'0'0'70'0,"0"0"-19"16,0 0 70-16,0 0-31 0,0 0-26 16,0 0-30-1,-74 4-9-15,68 9-12 0,1 5-5 16,3 0 15 0,0 2 10-16,2-2-6 15,0 0-6-15,0-5-3 0,0-1-3 16,2-2-3-16,9-1-7 15,3 3 3-15,1-3 5 16,1-1-4-16,-3-1-3 16,-1 0-4-16,-3 2-1 15,-5-4 0-15,-4 0 1 16,0 0 0-16,0 1-1 16,0 6 0-16,0 0 9 15,-11-2-2-15,-3-1-6 16,-1 1-2-16,1-4 0 15,3 1-3-15,3-4-10 16,0 2-6-16,4-1-12 0,2-4-34 16,2 3-12-1,0-3-17-15,0 0-63 0,0 0-43 16</inkml:trace>
  <inkml:trace contextRef="#ctx0" brushRef="#br0" timeOffset="94207.1">21627 12285 349 0,'0'0'43'0,"0"0"-16"16,0 0 56-16,0 0-22 16,0 132-38-16,0-106-9 15,0-4 4-15,0-2-4 16,0-5-11-16,0-5-3 0,0-5-33 16,0-5-75-1,2 0-134-15</inkml:trace>
  <inkml:trace contextRef="#ctx0" brushRef="#br0" timeOffset="94379.63">21679 12069 415 0,'0'0'47'0,"0"0"-47"15,0 0-35-15,0 0 28 16,0 0-111-16,0 0-184 16</inkml:trace>
  <inkml:trace contextRef="#ctx0" brushRef="#br0" timeOffset="95295.09">22196 12080 318 0,'0'0'121'15,"0"0"-101"-15,0 0 24 16,0 0 36-16,0 139-41 0,0-97-12 16,2 3 5-1,-2-5 8-15,0-5-9 16,0-4-11-16,0-9-6 15,0-6-2-15,0-6-9 0,0-8 0 16,0-1-3-16,0-1-4 16,0 0-20-16,0 0-35 15,0-15-42-15,0-7 46 16,0-6 32-16,0-3-27 16,9-4-12-16,7 0 7 15,-1-3-1-15,3 0 3 16,-3 5-9-16,1 3 16 15,-3 10 36-15,-6 6 10 16,2 8 42-16,-4 2 4 0,1 1-8 16,0 3 18-1,-1 0 16-15,-1 0 0 0,4 16-22 16,-2 7-12-16,-2 3 8 16,1 5 7-16,-1 0-9 15,-4 3-4-15,2-3-16 16,-2-2-9-16,0-3-9 15,0-3-5-15,0-3-1 16,0-4-14-16,0-6-37 16,0-3-35-16,2-5-37 15,6-2-95-15,-2 0-21 16</inkml:trace>
  <inkml:trace contextRef="#ctx0" brushRef="#br0" timeOffset="95653.06">22492 12358 225 0,'0'0'29'0,"0"0"-14"16,0 0 60-16,0 0 4 15,0 0-14-15,0 0 7 16,82 45-16-16,-67-45-21 15,-3 0 8-15,-1-12-12 16,-1-5 0-16,-4-1-10 16,-4-1-15-16,-2-4 12 15,0 3 0-15,0-2-8 16,-6 2-4-16,-10 2-5 0,1 7-1 16,-4 4-17-16,1 7 9 15,1 0-28-15,-4 0 22 16,4 18-20-16,1 4 11 15,5 0-14-15,5 3-44 16,6-7-68-16,0 0 32 16,0-3 11-16,0-8-96 15</inkml:trace>
  <inkml:trace contextRef="#ctx0" brushRef="#br0" timeOffset="95993.06">22786 12141 97 0,'0'0'216'0,"0"0"-178"16,0 0-8-16,0 0 70 16,0 0-41-16,0 0-22 15,-4 100-6-15,-1-73 16 16,2-3-17-16,1 0 15 15,2-3-13-15,0-4 19 16,0-1-7-16,0-7 4 0,0-2-12 16,0-1 1-1,2-4-3-15,6 2-21 0,-2-4-13 16,1 3-7-16,-1-3 7 16,4 0-5-1,1 0-45-15,-1 0-5 0,4 0-19 16,-1 0-24-16,-1 0-29 15,-1-5-29-15,0-8-17 16</inkml:trace>
  <inkml:trace contextRef="#ctx0" brushRef="#br0" timeOffset="96411.51">22955 12114 228 0,'0'0'45'0,"0"0"-25"0,0 0 78 16,0 0-29-16,0 0-24 16,0 0-2-16,-11 122 3 15,9-102-6-15,2 0-8 16,-2 1-5-16,2-4-4 15,0 1-2-15,0-3-3 16,0-4-4-16,0 1-6 16,0-3 0-16,6-2-4 0,3-1 2 15,3-2 1-15,-2 3-1 16,1-5 0-16,3 1 4 16,-1-1-9-16,1-2 1 15,-1 0-2-15,1 0-2 16,-3 0-5-16,-1 0-10 15,0 0-6-15,-3-5-19 16,-1-4-15-16,-2 0-9 16,3 3-54-16,-4-3-67 15,-3 2-14-15</inkml:trace>
  <inkml:trace contextRef="#ctx0" brushRef="#br0" timeOffset="96717.26">22982 12290 84 0,'0'0'130'16,"0"0"-92"-16,0 0 37 0,0 0 15 15,0 0-14 1,0 0-16-16,56-9-18 16,-40 9-9-16,-1 0-17 15,-4 0-4-15,0 0-11 0,-2 0-1 16,-5 0-2-16,1-3-18 16,-3 1-23-16,1 0-22 15,-3-3-66-15,0 1-8 16,0-2-58-16</inkml:trace>
  <inkml:trace contextRef="#ctx0" brushRef="#br0" timeOffset="96925.21">22998 12084 201 0,'0'0'150'0,"0"0"-133"15,0 0 76-15,0 0 1 16,0 0-49-16,0 0-16 16,79 0-23-16,-60 0-6 15,1 3-45-15,0 5-65 16,0 7-100-16</inkml:trace>
  <inkml:trace contextRef="#ctx0" brushRef="#br0" timeOffset="97678.8">23479 12179 110 0,'0'0'112'0,"0"0"-48"16,0 0 51-16,0 0-14 16,0 0-44-16,0 0-12 15,-13-46-3-15,2 37-3 0,-3 0 2 16,1 5-7-16,-5 1-5 15,0 0-21-15,-2 3 1 16,0 0-1 0,0 9-3-16,2 10-5 0,3 3-1 15,5 2 0-15,2 1 1 16,6 3 0-16,2-1 8 16,0-3-7-16,0-1 2 15,8-6 6-15,8-1-8 16,-1-3 0-16,4-4-1 15,-4-3-14-15,3-6-24 16,1 0-24-16,2 0-4 16,-1 0-31-16,-1-13-34 15,0 2 42-15,-6 2 42 0,-4 2-20 16,-4 3 37 0,-3 4 30-16,0 0 1 0,-2 0 21 15,0 0 38-15,0 0-5 16,4 4-33-16,1 12 19 15,4-1-9-15,0 1-19 16,4-4 3-16,1-4 18 16,3-1-3-16,3-7-4 15,-1 0 48-15,0 0 22 16,4-3-97-16,-5-14 1 16,1-6 3-16,-5 2 10 0,-10-2-13 15,-4 1 7-15,0 2 3 16,0-3 8-16,-16 3-11 15,-5 5-5-15,-2 4-3 16,1 6-10 0,-1 5-9-16,4 0 7 0,0 2-24 15,9 14-17-15,0 0-55 16,4-1-63-16,3-1-21 16</inkml:trace>
  <inkml:trace contextRef="#ctx0" brushRef="#br0" timeOffset="98051.53">23827 12074 85 0,'0'0'285'0,"0"0"-270"0,0 0-9 16,0 0 61-16,0 0-16 16,0 0-13-16,-41 114-8 15,37-93 8-15,2-1 10 16,-1-2 18-16,3-2-7 16,0-3-12-16,0 1-4 15,0-3-9-15,0-3-4 0,0 1-5 16,7-4-13-1,-1-1-8-15,4 1-3 0,1 2-1 16,-1 0-28-16,2-1-38 16,3-2-31-16,-1 1-24 15,-1-5-37-15,1 0-57 16,-3 0-84-16</inkml:trace>
  <inkml:trace contextRef="#ctx0" brushRef="#br0" timeOffset="98324.57">24039 12197 31 0,'0'0'237'0,"0"0"-155"15,0 0-34-15,39-115 33 0,-30 98-24 16,-3 3-32-16,2 7-11 16,-4 7-6-16,-4 0 20 15,0 0 6 1,0 0 0-16,0 11-18 0,0 9 15 15,2 7-7-15,1 7-3 16,3 2-3-16,1 1-4 16,-3-1 35-16,1-3-41 15,-3-2-8-15,-2-3-10 16,0-9-37-16,0-3-19 16,0-7-42-16,0-7-21 15,-5-2-75-15</inkml:trace>
  <inkml:trace contextRef="#ctx0" brushRef="#br0" timeOffset="99109.35">23975 12276 359 0,'0'0'83'0,"0"0"-46"15,0 0 25-15,0 0-27 16,0 0-21-16,145-4 0 15,-109-3-9-15,3 1-4 16,-4 1 6-16,0 0-4 16,-1 3-3-16,-3 2 0 0,-6 0-11 15,-6 0 2-15,-7 0-6 16,-10 14-25-16,-2 1 40 16,0 3 0-16,0 0 42 15,-2-3-20-15,-5-3-9 16,2-4-1-16,1-5-4 15,2-1 13-15,2-2 3 16,-3 0 4-16,-1 0-9 16,2-15 0-16,0-8-7 15,0-4-2-15,2-1-6 16,0-3 3-16,0 0-2 16,8-3 2-16,11 4-2 15,0 5-5-15,1 1 0 16,3 11 1-16,-1 7 6 15,0 3-1-15,-2 3 3 0,-2 0-6 16,-2 0-3-16,-3 3 4 16,-1 11-10-16,-4 0 6 15,-6 7-8-15,-2 3 5 16,0 1-22-16,-13 0 25 16,-5-1 1-16,0-4 0 15,5-3 4-15,0-3-2 16,3-8 13-16,4 1 7 15,-1-2 6-15,5-3-2 0,0 0-3 16,2 0 2 0,0 1-2-16,0 1-7 15,0 1-2-15,0-3 3 0,0 3-5 16,0-5-4-16,7 2-1 16,1-2-4-16,4 0 6 15,1 0 6-15,-2 0-9 16,3 0 0-16,-1 0-5 15,-2 1-1-15,2 2 1 16,-4 1-3-16,3 1 1 16,-4-1 0-16,-3 1-11 15,1-3 2-15,2 3 5 16,-4-1-13-16,0 2-19 16,3 1-11-16,-3 0-24 0,2-1-65 15,4-3-25-15,-1-3-99 16,1 0 117-1,2-3-60-15</inkml:trace>
  <inkml:trace contextRef="#ctx0" brushRef="#br0" timeOffset="99324.77">24787 12087 314 0,'0'0'179'0,"0"0"-86"15,0 0 18-15,0 0 13 16,0 0-30-16,0 0-38 16,0 117-2-16,0-85-35 0,0 0-13 15,0-3-6 1,0-10-8-16,0-1-66 0,0-6-42 16,0-8-83-16,0 0-223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42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90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61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91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0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027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1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52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96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0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68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719E7-DF41-417E-BB5A-631476B55A1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D6CD2-6AE2-4677-AC18-3056EC9DD43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1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0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7" Type="http://schemas.openxmlformats.org/officeDocument/2006/relationships/image" Target="../media/image36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5" Type="http://schemas.openxmlformats.org/officeDocument/2006/relationships/image" Target="../media/image35.emf"/><Relationship Id="rId4" Type="http://schemas.openxmlformats.org/officeDocument/2006/relationships/customXml" Target="../ink/ink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0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Distillazione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1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675" y="332219"/>
            <a:ext cx="9369911" cy="60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82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437" y="277083"/>
            <a:ext cx="8157506" cy="608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19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b="15921"/>
          <a:stretch/>
        </p:blipFill>
        <p:spPr>
          <a:xfrm>
            <a:off x="1862753" y="301214"/>
            <a:ext cx="7562850" cy="576609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775013" y="6153374"/>
            <a:ext cx="8627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DISTILLAZIONE IN EQUICORRENTE VAPORE E DISTILLATO VANNO NELLA STESSA DIREZIONE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75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435" y="325643"/>
            <a:ext cx="8868964" cy="62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221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062" y="828340"/>
            <a:ext cx="8013708" cy="484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16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07" y="323607"/>
            <a:ext cx="8969002" cy="586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64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272" y="432067"/>
            <a:ext cx="8187811" cy="5904187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59398" y="107576"/>
            <a:ext cx="10079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/>
              <a:t>Per spiegare la teoria alla base dell’equazione di Clapeyron rispetto a questo passaggio di fase... 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72726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89" y="275359"/>
            <a:ext cx="8957047" cy="628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988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677" y="500485"/>
            <a:ext cx="8116987" cy="606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82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l="-1" r="3315"/>
          <a:stretch/>
        </p:blipFill>
        <p:spPr>
          <a:xfrm>
            <a:off x="925158" y="354840"/>
            <a:ext cx="9412941" cy="574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33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831" y="192503"/>
            <a:ext cx="8038012" cy="654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00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60612" y="164024"/>
            <a:ext cx="10865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/>
              <a:t>Applicando l’equazione all’equilibrio liquido-vapore posso determinare l’entalpia di evaporazione!</a:t>
            </a:r>
            <a:endParaRPr lang="en-US" sz="2400"/>
          </a:p>
        </p:txBody>
      </p:sp>
      <p:grpSp>
        <p:nvGrpSpPr>
          <p:cNvPr id="6" name="Gruppo 5"/>
          <p:cNvGrpSpPr/>
          <p:nvPr/>
        </p:nvGrpSpPr>
        <p:grpSpPr>
          <a:xfrm>
            <a:off x="1718280" y="1056908"/>
            <a:ext cx="8500369" cy="5698619"/>
            <a:chOff x="1718280" y="1056908"/>
            <a:chExt cx="8500369" cy="5698619"/>
          </a:xfrm>
        </p:grpSpPr>
        <p:pic>
          <p:nvPicPr>
            <p:cNvPr id="2" name="Immagin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8280" y="1056908"/>
              <a:ext cx="8500369" cy="5698619"/>
            </a:xfrm>
            <a:prstGeom prst="rect">
              <a:avLst/>
            </a:prstGeom>
          </p:spPr>
        </p:pic>
        <p:sp>
          <p:nvSpPr>
            <p:cNvPr id="5" name="Rettangolo 4"/>
            <p:cNvSpPr/>
            <p:nvPr/>
          </p:nvSpPr>
          <p:spPr>
            <a:xfrm>
              <a:off x="3485478" y="4851699"/>
              <a:ext cx="925157" cy="2796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7805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347" y="104167"/>
            <a:ext cx="8013460" cy="633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88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946" y="542992"/>
            <a:ext cx="6859801" cy="547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65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435" y="384609"/>
            <a:ext cx="8165054" cy="561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17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254" y="478412"/>
            <a:ext cx="8331387" cy="567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73338" y="634701"/>
            <a:ext cx="4754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Per operare una distillazione è necessario avere un recipiente di partenza ove porre il distillando che va collegato tramite raccordi a tenuta (smerigliati) ad un termometro ed al sistema refrigerante.</a:t>
            </a:r>
          </a:p>
          <a:p>
            <a:r>
              <a:rPr lang="it-IT"/>
              <a:t>Il bulbo del termometro deve trovarsi appena al di sotto del punto di confluenza dei vapori nel refrigerante in modo da misurare la temperatura del vapore.</a:t>
            </a:r>
          </a:p>
          <a:p>
            <a:r>
              <a:rPr lang="it-IT"/>
              <a:t>Nel pallone è opportuno mettere del materiale inerte che serve a generare una uniforme ebollizione del liquido</a:t>
            </a:r>
            <a:endParaRPr lang="en-US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128" y="283531"/>
            <a:ext cx="6336253" cy="601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80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830" y="416701"/>
            <a:ext cx="7648687" cy="587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91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t="2377"/>
          <a:stretch/>
        </p:blipFill>
        <p:spPr>
          <a:xfrm>
            <a:off x="3334871" y="505609"/>
            <a:ext cx="7992932" cy="579818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411096" y="785308"/>
            <a:ext cx="2398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termometro</a:t>
            </a:r>
            <a:endParaRPr lang="en-US"/>
          </a:p>
        </p:txBody>
      </p:sp>
      <p:sp>
        <p:nvSpPr>
          <p:cNvPr id="5" name="CasellaDiTesto 4"/>
          <p:cNvSpPr txBox="1"/>
          <p:nvPr/>
        </p:nvSpPr>
        <p:spPr>
          <a:xfrm>
            <a:off x="258184" y="376518"/>
            <a:ext cx="27324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Rappresentazione di un distillatore con collegamento al sistema di vuoto, con possibilità di raccolta di frazioni tramite «porcellino» e con chiusura e tubo di tipo «capillare» per evitare risucchi di soluzione dal distillando.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13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103" y="233592"/>
            <a:ext cx="7702475" cy="63349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put penna 2"/>
              <p14:cNvContentPartPr/>
              <p14:nvPr/>
            </p14:nvContentPartPr>
            <p14:xfrm>
              <a:off x="2011320" y="1493640"/>
              <a:ext cx="7712640" cy="3708360"/>
            </p14:xfrm>
          </p:contentPart>
        </mc:Choice>
        <mc:Fallback xmlns="">
          <p:pic>
            <p:nvPicPr>
              <p:cNvPr id="3" name="Input penna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05200" y="1485720"/>
                <a:ext cx="7727760" cy="372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0602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021" y="344245"/>
            <a:ext cx="9870577" cy="62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46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put penna 1"/>
              <p14:cNvContentPartPr/>
              <p14:nvPr/>
            </p14:nvContentPartPr>
            <p14:xfrm>
              <a:off x="655920" y="351360"/>
              <a:ext cx="10922400" cy="5091120"/>
            </p14:xfrm>
          </p:contentPart>
        </mc:Choice>
        <mc:Fallback xmlns="">
          <p:pic>
            <p:nvPicPr>
              <p:cNvPr id="2" name="Input penna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9080" y="345240"/>
                <a:ext cx="10938600" cy="510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9311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put penna 1"/>
              <p14:cNvContentPartPr/>
              <p14:nvPr/>
            </p14:nvContentPartPr>
            <p14:xfrm>
              <a:off x="1375560" y="288720"/>
              <a:ext cx="7934760" cy="5260320"/>
            </p14:xfrm>
          </p:contentPart>
        </mc:Choice>
        <mc:Fallback xmlns="">
          <p:pic>
            <p:nvPicPr>
              <p:cNvPr id="2" name="Input penna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6560" y="280080"/>
                <a:ext cx="7952760" cy="527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0368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put penna 1"/>
              <p14:cNvContentPartPr/>
              <p14:nvPr/>
            </p14:nvContentPartPr>
            <p14:xfrm>
              <a:off x="970560" y="441000"/>
              <a:ext cx="10124280" cy="5486760"/>
            </p14:xfrm>
          </p:contentPart>
        </mc:Choice>
        <mc:Fallback xmlns="">
          <p:pic>
            <p:nvPicPr>
              <p:cNvPr id="2" name="Input penna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2640" y="433080"/>
                <a:ext cx="10143720" cy="550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9107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52" y="602427"/>
            <a:ext cx="9517623" cy="546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684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224" y="787656"/>
            <a:ext cx="3775878" cy="501514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214" y="240309"/>
            <a:ext cx="2276475" cy="200977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5451" y="2953646"/>
            <a:ext cx="1743075" cy="26289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688488" y="1245196"/>
            <a:ext cx="50345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Esempio di un distillatore con colonna di rettifica tipo vigreaux.</a:t>
            </a:r>
          </a:p>
          <a:p>
            <a:r>
              <a:rPr lang="it-IT"/>
              <a:t>La colonna di rettifica (3) presenta delle introflessioni che creano delle piccole camere in cui si hanno le successive distillazioni/condensazioni.</a:t>
            </a:r>
          </a:p>
          <a:p>
            <a:endParaRPr lang="it-IT"/>
          </a:p>
          <a:p>
            <a:r>
              <a:rPr lang="it-IT"/>
              <a:t>Per il resto il distillatore se notate è uguale a quello «semplice»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05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141" y="677733"/>
            <a:ext cx="8961922" cy="551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97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841" y="1043492"/>
            <a:ext cx="4931946" cy="46130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put penna 4"/>
              <p14:cNvContentPartPr/>
              <p14:nvPr/>
            </p14:nvContentPartPr>
            <p14:xfrm>
              <a:off x="418680" y="309240"/>
              <a:ext cx="9768960" cy="3373920"/>
            </p14:xfrm>
          </p:contentPart>
        </mc:Choice>
        <mc:Fallback xmlns="">
          <p:pic>
            <p:nvPicPr>
              <p:cNvPr id="5" name="Input penna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2200" y="302400"/>
                <a:ext cx="9781920" cy="339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69581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406" y="468317"/>
            <a:ext cx="7990076" cy="583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78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430" y="967144"/>
            <a:ext cx="6859801" cy="468704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put penna 2"/>
              <p14:cNvContentPartPr/>
              <p14:nvPr/>
            </p14:nvContentPartPr>
            <p14:xfrm>
              <a:off x="814680" y="589680"/>
              <a:ext cx="9983520" cy="5600520"/>
            </p14:xfrm>
          </p:contentPart>
        </mc:Choice>
        <mc:Fallback xmlns="">
          <p:pic>
            <p:nvPicPr>
              <p:cNvPr id="3" name="Input penna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7840" y="582840"/>
                <a:ext cx="9997920" cy="56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4467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put penna 2"/>
              <p14:cNvContentPartPr/>
              <p14:nvPr/>
            </p14:nvContentPartPr>
            <p14:xfrm>
              <a:off x="977400" y="368640"/>
              <a:ext cx="10638360" cy="3333600"/>
            </p14:xfrm>
          </p:contentPart>
        </mc:Choice>
        <mc:Fallback xmlns="">
          <p:pic>
            <p:nvPicPr>
              <p:cNvPr id="3" name="Input penna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8760" y="363240"/>
                <a:ext cx="10652760" cy="334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put penna 4"/>
              <p14:cNvContentPartPr/>
              <p14:nvPr/>
            </p14:nvContentPartPr>
            <p14:xfrm>
              <a:off x="7871760" y="2527560"/>
              <a:ext cx="2304000" cy="2404080"/>
            </p14:xfrm>
          </p:contentPart>
        </mc:Choice>
        <mc:Fallback xmlns="">
          <p:pic>
            <p:nvPicPr>
              <p:cNvPr id="5" name="Input penna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63480" y="2520720"/>
                <a:ext cx="2319840" cy="242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put penna 5"/>
              <p14:cNvContentPartPr/>
              <p14:nvPr/>
            </p14:nvContentPartPr>
            <p14:xfrm>
              <a:off x="1132200" y="1027080"/>
              <a:ext cx="9005040" cy="4738680"/>
            </p14:xfrm>
          </p:contentPart>
        </mc:Choice>
        <mc:Fallback xmlns="">
          <p:pic>
            <p:nvPicPr>
              <p:cNvPr id="6" name="Input penna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26080" y="1020600"/>
                <a:ext cx="9020520" cy="475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6150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129554" y="989703"/>
            <a:ext cx="94990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Quindi una Colonna di rettifica permette di realizzare una distillazione frazionata in cui grazie ai successive step di evaporazione e condensazione si arricchisce il vapore del componente pi</a:t>
            </a:r>
            <a:r>
              <a:rPr lang="it-IT" sz="2400"/>
              <a:t>ù volatile.</a:t>
            </a:r>
          </a:p>
          <a:p>
            <a:br>
              <a:rPr lang="it-IT" sz="2400"/>
            </a:br>
            <a:r>
              <a:rPr lang="it-IT" sz="2400"/>
              <a:t>Quanto maggiore è il numero di queste zone di equilibrio in cui si verifica il processo tanto maggiore è la capacità separativa della colonna di rettifica. </a:t>
            </a:r>
          </a:p>
          <a:p>
            <a:r>
              <a:rPr lang="it-IT" sz="2400"/>
              <a:t>Si definiscce HEPT (Heigh Equivalent of Theoretical Plate) altezza equivalente del piatto teorico quella zona dove si realizza questo equilibrio. Tanto maggiore è il numero di processi di equilibrio che si instaurano tanto maggiore è il valore di HEPT.</a:t>
            </a:r>
          </a:p>
          <a:p>
            <a:r>
              <a:rPr lang="it-IT" sz="2400"/>
              <a:t>A parità di lunghezza di colonna avrò maggior numero di piatti teorici se l’altezza del piatto è piccola.</a:t>
            </a:r>
          </a:p>
        </p:txBody>
      </p:sp>
    </p:spTree>
    <p:extLst>
      <p:ext uri="{BB962C8B-B14F-4D97-AF65-F5344CB8AC3E}">
        <p14:creationId xmlns:p14="http://schemas.microsoft.com/office/powerpoint/2010/main" val="3754445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527" y="239689"/>
            <a:ext cx="8444753" cy="626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399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254" y="123087"/>
            <a:ext cx="8412479" cy="642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680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1352"/>
            <a:ext cx="8401721" cy="651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761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496" y="1118797"/>
            <a:ext cx="8543883" cy="428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646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859" y="110334"/>
            <a:ext cx="8745206" cy="639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175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47" y="134135"/>
            <a:ext cx="8744726" cy="642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8708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283" y="333297"/>
            <a:ext cx="8956342" cy="597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6805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909" y="1258649"/>
            <a:ext cx="4039889" cy="2859697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989703" y="2226833"/>
            <a:ext cx="5142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Esempio diagramma di stato realtivo alle miscele binarie acqua etanolo, azeotropo a 95% etanolo Punto ebollizione 78,17°C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324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708" y="107028"/>
            <a:ext cx="8304903" cy="627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053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100" y="2108498"/>
            <a:ext cx="9388285" cy="438912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280160" y="462579"/>
            <a:ext cx="9251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Nella distillazione in corrente di vapore uno dei due componenti è l’acqua.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7842207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464" y="262603"/>
            <a:ext cx="8538143" cy="643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374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5421"/>
          <a:stretch/>
        </p:blipFill>
        <p:spPr>
          <a:xfrm>
            <a:off x="1101773" y="140729"/>
            <a:ext cx="8633898" cy="639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59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62" y="435946"/>
            <a:ext cx="8938337" cy="591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024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796" y="262119"/>
            <a:ext cx="10072942" cy="413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881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35" y="420861"/>
            <a:ext cx="10107121" cy="30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004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946" y="0"/>
            <a:ext cx="9144425" cy="675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938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619" y="376518"/>
            <a:ext cx="7647265" cy="602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397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169" y="537883"/>
            <a:ext cx="9712339" cy="588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687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082" y="124941"/>
            <a:ext cx="8297316" cy="24720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put penna 3"/>
              <p14:cNvContentPartPr/>
              <p14:nvPr/>
            </p14:nvContentPartPr>
            <p14:xfrm>
              <a:off x="599760" y="2295720"/>
              <a:ext cx="8323920" cy="2979720"/>
            </p14:xfrm>
          </p:contentPart>
        </mc:Choice>
        <mc:Fallback xmlns="">
          <p:pic>
            <p:nvPicPr>
              <p:cNvPr id="4" name="Input penna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3280" y="2288160"/>
                <a:ext cx="8340120" cy="299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25016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859" y="185589"/>
            <a:ext cx="9090212" cy="649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238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07" y="340918"/>
            <a:ext cx="9230060" cy="636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528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6451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936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359</Words>
  <Application>Microsoft Office PowerPoint</Application>
  <PresentationFormat>Widescreen</PresentationFormat>
  <Paragraphs>19</Paragraphs>
  <Slides>56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56</vt:i4>
      </vt:variant>
    </vt:vector>
  </HeadingPairs>
  <TitlesOfParts>
    <vt:vector size="60" baseType="lpstr">
      <vt:lpstr>Arial</vt:lpstr>
      <vt:lpstr>Calibri</vt:lpstr>
      <vt:lpstr>Calibri Light</vt:lpstr>
      <vt:lpstr>Tema di Office</vt:lpstr>
      <vt:lpstr>Distillazione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9-10 Distillazione</dc:title>
  <dc:creator>SuperUtente</dc:creator>
  <cp:lastModifiedBy>Stefano Dall'Acqua</cp:lastModifiedBy>
  <cp:revision>27</cp:revision>
  <dcterms:created xsi:type="dcterms:W3CDTF">2021-01-02T17:53:52Z</dcterms:created>
  <dcterms:modified xsi:type="dcterms:W3CDTF">2026-09-30T05:43:07Z</dcterms:modified>
</cp:coreProperties>
</file>