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notesSlides/notesSlide2.xml" ContentType="application/vnd.openxmlformats-officedocument.presentationml.notesSlide+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ppt/ink/ink115.xml" ContentType="application/inkml+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ink/ink121.xml" ContentType="application/inkml+xml"/>
  <Override PartName="/ppt/ink/ink122.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68"/>
  </p:notesMasterIdLst>
  <p:handoutMasterIdLst>
    <p:handoutMasterId r:id="rId69"/>
  </p:handoutMasterIdLst>
  <p:sldIdLst>
    <p:sldId id="557" r:id="rId3"/>
    <p:sldId id="278" r:id="rId4"/>
    <p:sldId id="545" r:id="rId5"/>
    <p:sldId id="570" r:id="rId6"/>
    <p:sldId id="366" r:id="rId7"/>
    <p:sldId id="566" r:id="rId8"/>
    <p:sldId id="264" r:id="rId9"/>
    <p:sldId id="268" r:id="rId10"/>
    <p:sldId id="265" r:id="rId11"/>
    <p:sldId id="257" r:id="rId12"/>
    <p:sldId id="311" r:id="rId13"/>
    <p:sldId id="261" r:id="rId14"/>
    <p:sldId id="310" r:id="rId15"/>
    <p:sldId id="313" r:id="rId16"/>
    <p:sldId id="312" r:id="rId17"/>
    <p:sldId id="269" r:id="rId18"/>
    <p:sldId id="567" r:id="rId19"/>
    <p:sldId id="263" r:id="rId20"/>
    <p:sldId id="267" r:id="rId21"/>
    <p:sldId id="563" r:id="rId22"/>
    <p:sldId id="564" r:id="rId23"/>
    <p:sldId id="561" r:id="rId24"/>
    <p:sldId id="562" r:id="rId25"/>
    <p:sldId id="271" r:id="rId26"/>
    <p:sldId id="270" r:id="rId27"/>
    <p:sldId id="272" r:id="rId28"/>
    <p:sldId id="273" r:id="rId29"/>
    <p:sldId id="260" r:id="rId30"/>
    <p:sldId id="274" r:id="rId31"/>
    <p:sldId id="266" r:id="rId32"/>
    <p:sldId id="307" r:id="rId33"/>
    <p:sldId id="308" r:id="rId34"/>
    <p:sldId id="569" r:id="rId35"/>
    <p:sldId id="275" r:id="rId36"/>
    <p:sldId id="288" r:id="rId37"/>
    <p:sldId id="277" r:id="rId38"/>
    <p:sldId id="289" r:id="rId39"/>
    <p:sldId id="290" r:id="rId40"/>
    <p:sldId id="284" r:id="rId41"/>
    <p:sldId id="286" r:id="rId42"/>
    <p:sldId id="302" r:id="rId43"/>
    <p:sldId id="285" r:id="rId44"/>
    <p:sldId id="565" r:id="rId45"/>
    <p:sldId id="556" r:id="rId46"/>
    <p:sldId id="283" r:id="rId47"/>
    <p:sldId id="301" r:id="rId48"/>
    <p:sldId id="303" r:id="rId49"/>
    <p:sldId id="280" r:id="rId50"/>
    <p:sldId id="553" r:id="rId51"/>
    <p:sldId id="554" r:id="rId52"/>
    <p:sldId id="291" r:id="rId53"/>
    <p:sldId id="295" r:id="rId54"/>
    <p:sldId id="296" r:id="rId55"/>
    <p:sldId id="568" r:id="rId56"/>
    <p:sldId id="279" r:id="rId57"/>
    <p:sldId id="282" r:id="rId58"/>
    <p:sldId id="281" r:id="rId59"/>
    <p:sldId id="300" r:id="rId60"/>
    <p:sldId id="287" r:id="rId61"/>
    <p:sldId id="294" r:id="rId62"/>
    <p:sldId id="299" r:id="rId63"/>
    <p:sldId id="297" r:id="rId64"/>
    <p:sldId id="298" r:id="rId65"/>
    <p:sldId id="293" r:id="rId66"/>
    <p:sldId id="292" r:id="rId67"/>
  </p:sldIdLst>
  <p:sldSz cx="9144000" cy="6858000" type="screen4x3"/>
  <p:notesSz cx="7559675" cy="10691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559" autoAdjust="0"/>
    <p:restoredTop sz="94211" autoAdjust="0"/>
  </p:normalViewPr>
  <p:slideViewPr>
    <p:cSldViewPr>
      <p:cViewPr varScale="1">
        <p:scale>
          <a:sx n="70" d="100"/>
          <a:sy n="70" d="100"/>
        </p:scale>
        <p:origin x="81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Segnaposto intestazione 1"/>
          <p:cNvSpPr txBox="1">
            <a:spLocks noGrp="1"/>
          </p:cNvSpPr>
          <p:nvPr>
            <p:ph type="hdr" sz="quarter"/>
          </p:nvPr>
        </p:nvSpPr>
        <p:spPr>
          <a:xfrm>
            <a:off x="0" y="0"/>
            <a:ext cx="3280680" cy="534240"/>
          </a:xfrm>
          <a:prstGeom prst="rect">
            <a:avLst/>
          </a:prstGeom>
          <a:noFill/>
          <a:ln>
            <a:noFill/>
          </a:ln>
        </p:spPr>
        <p:txBody>
          <a:bodyPr vert="horz" wrap="none" lIns="90000" tIns="45000" rIns="90000" bIns="45000" anchorCtr="0" compatLnSpc="0"/>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rtl="0" hangingPunct="0">
              <a:lnSpc>
                <a:spcPct val="100000"/>
              </a:lnSpc>
              <a:spcBef>
                <a:spcPts val="0"/>
              </a:spcBef>
              <a:spcAft>
                <a:spcPts val="0"/>
              </a:spcAft>
              <a:buNone/>
              <a:tabLst/>
              <a:defRPr sz="1400"/>
            </a:pPr>
            <a:endParaRPr lang="en-US" sz="1400" b="0" i="0" u="none" strike="noStrike" kern="1200" cap="none">
              <a:ln>
                <a:noFill/>
              </a:ln>
              <a:latin typeface="Liberation Sans" pitchFamily="18"/>
              <a:ea typeface="Noto Sans CJK SC Regular" pitchFamily="2"/>
              <a:cs typeface="FreeSans" pitchFamily="2"/>
            </a:endParaRPr>
          </a:p>
        </p:txBody>
      </p:sp>
      <p:sp>
        <p:nvSpPr>
          <p:cNvPr id="3" name="Segnaposto data 2"/>
          <p:cNvSpPr txBox="1">
            <a:spLocks noGrp="1"/>
          </p:cNvSpPr>
          <p:nvPr>
            <p:ph type="dt" sz="quarter" idx="1"/>
          </p:nvPr>
        </p:nvSpPr>
        <p:spPr>
          <a:xfrm>
            <a:off x="4278960" y="0"/>
            <a:ext cx="3280680" cy="534240"/>
          </a:xfrm>
          <a:prstGeom prst="rect">
            <a:avLst/>
          </a:prstGeom>
          <a:noFill/>
          <a:ln>
            <a:noFill/>
          </a:ln>
        </p:spPr>
        <p:txBody>
          <a:bodyPr vert="horz" wrap="none" lIns="90000" tIns="45000" rIns="90000" bIns="45000" anchorCtr="0" compatLnSpc="0"/>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algn="r" rtl="0" hangingPunct="0">
              <a:lnSpc>
                <a:spcPct val="100000"/>
              </a:lnSpc>
              <a:spcBef>
                <a:spcPts val="0"/>
              </a:spcBef>
              <a:spcAft>
                <a:spcPts val="0"/>
              </a:spcAft>
              <a:buNone/>
              <a:tabLst/>
              <a:defRPr sz="1400"/>
            </a:pPr>
            <a:endParaRPr lang="en-US" sz="1400" b="0" i="0" u="none" strike="noStrike" kern="1200" cap="none">
              <a:ln>
                <a:noFill/>
              </a:ln>
              <a:latin typeface="Liberation Sans" pitchFamily="18"/>
              <a:ea typeface="Noto Sans CJK SC Regular" pitchFamily="2"/>
              <a:cs typeface="FreeSans" pitchFamily="2"/>
            </a:endParaRPr>
          </a:p>
        </p:txBody>
      </p:sp>
      <p:sp>
        <p:nvSpPr>
          <p:cNvPr id="4" name="Segnaposto piè di pagina 3"/>
          <p:cNvSpPr txBox="1">
            <a:spLocks noGrp="1"/>
          </p:cNvSpPr>
          <p:nvPr>
            <p:ph type="ftr" sz="quarter" idx="2"/>
          </p:nvPr>
        </p:nvSpPr>
        <p:spPr>
          <a:xfrm>
            <a:off x="0" y="10157400"/>
            <a:ext cx="3280680" cy="534240"/>
          </a:xfrm>
          <a:prstGeom prst="rect">
            <a:avLst/>
          </a:prstGeom>
          <a:noFill/>
          <a:ln>
            <a:noFill/>
          </a:ln>
        </p:spPr>
        <p:txBody>
          <a:bodyPr vert="horz" wrap="none" lIns="90000" tIns="45000" rIns="90000" bIns="45000" anchor="b" anchorCtr="0" compatLnSpc="0"/>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rtl="0" hangingPunct="0">
              <a:lnSpc>
                <a:spcPct val="100000"/>
              </a:lnSpc>
              <a:spcBef>
                <a:spcPts val="0"/>
              </a:spcBef>
              <a:spcAft>
                <a:spcPts val="0"/>
              </a:spcAft>
              <a:buNone/>
              <a:tabLst/>
              <a:defRPr sz="1400"/>
            </a:pPr>
            <a:endParaRPr lang="en-US" sz="1400" b="0" i="0" u="none" strike="noStrike" kern="1200" cap="none">
              <a:ln>
                <a:noFill/>
              </a:ln>
              <a:latin typeface="Liberation Sans" pitchFamily="18"/>
              <a:ea typeface="Noto Sans CJK SC Regular" pitchFamily="2"/>
              <a:cs typeface="FreeSans" pitchFamily="2"/>
            </a:endParaRPr>
          </a:p>
        </p:txBody>
      </p:sp>
      <p:sp>
        <p:nvSpPr>
          <p:cNvPr id="5" name="Segnaposto numero diapositiva 4"/>
          <p:cNvSpPr txBox="1">
            <a:spLocks noGrp="1"/>
          </p:cNvSpPr>
          <p:nvPr>
            <p:ph type="sldNum" sz="quarter" idx="3"/>
          </p:nvPr>
        </p:nvSpPr>
        <p:spPr>
          <a:xfrm>
            <a:off x="4278960" y="10157400"/>
            <a:ext cx="3280680" cy="534240"/>
          </a:xfrm>
          <a:prstGeom prst="rect">
            <a:avLst/>
          </a:prstGeom>
          <a:noFill/>
          <a:ln>
            <a:noFill/>
          </a:ln>
        </p:spPr>
        <p:txBody>
          <a:bodyPr vert="horz" wrap="none" lIns="90000" tIns="45000" rIns="90000" bIns="45000" anchor="b" anchorCtr="0" compatLnSpc="0"/>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algn="r" rtl="0" hangingPunct="0">
              <a:lnSpc>
                <a:spcPct val="100000"/>
              </a:lnSpc>
              <a:spcBef>
                <a:spcPts val="0"/>
              </a:spcBef>
              <a:spcAft>
                <a:spcPts val="0"/>
              </a:spcAft>
              <a:buNone/>
              <a:tabLst/>
              <a:defRPr sz="1400"/>
            </a:pPr>
            <a:fld id="{2FF17ED0-7757-4DFE-B1FB-F7705CC6761E}" type="slidenum">
              <a:rPr/>
              <a:pPr marL="0" marR="0" lvl="0" indent="0" algn="r" rtl="0" hangingPunct="0">
                <a:lnSpc>
                  <a:spcPct val="100000"/>
                </a:lnSpc>
                <a:spcBef>
                  <a:spcPts val="0"/>
                </a:spcBef>
                <a:spcAft>
                  <a:spcPts val="0"/>
                </a:spcAft>
                <a:buNone/>
                <a:tabLst/>
                <a:defRPr sz="1400"/>
              </a:pPr>
              <a:t>‹N›</a:t>
            </a:fld>
            <a:endParaRPr lang="en-US" sz="1400" b="0" i="0" u="none" strike="noStrike" kern="1200" cap="none">
              <a:ln>
                <a:noFill/>
              </a:ln>
              <a:latin typeface="Liberation Sans" pitchFamily="18"/>
              <a:ea typeface="Noto Sans CJK SC Regular" pitchFamily="2"/>
              <a:cs typeface="FreeSans" pitchFamily="2"/>
            </a:endParaRP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3-09-27T07:13:30.734"/>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12182 4828 203 0,'0'0'84'0,"0"0"63"0,0 0-49 0,0 0 20 0,0 0-37 0,0 0-19 16,0 0-19-16,26-75-20 0,-26 72 2 16,0 3-11-16,0 0 1 15,0 0-10-15,-8 0-4 16,8 0 9-16,0 0-6 15,0 0 9-15,0 0 5 16,0 0-3-16,0 0-3 16,0 0 6-16,0 0-2 15,0 0-6-15,0 0 0 16,0 0-1-16,0 0-2 16,0 0 1-16,0 0 2 15,0 0-7-15,0 0-3 16,17 0 2-16,23 0 1 15,4 0-2-15,-1 0 2 0,1 0-1 16,5 3-1-16,0 2-1 16,12-2 1-16,-9-3-1 15,9 0 1-15,-9 0 0 16,3 0-1-16,6 0 1 16,-9 0-1-16,0 0 5 15,-9 0-5-15,1 0-1 16,-7 0 1-16,1 0 1 15,6 0 0-15,-7 0 2 16,7 0-1-16,5 0 0 16,-6 0-2-16,1-3 0 15,8-5 2-15,-9 6 1 0,3-1-2 16,-5 3-1-16,0-3 3 16,-4 3-3-16,7-4-1 15,2-3 1-15,-3 1 4 16,12 3-4-16,0-3 2 15,3 0 0-15,-9 3-1 16,12 3-1-16,-14 0 1 16,-4 0 0-16,0 0-1 15,7 0 2-15,2-4-2 16,-9 0 0-16,9 4 0 16,-14-3 3-16,5 3-3 15,6 0 0-15,-11 0-2 16,11 0 0-16,-5 0 2 0,-1 0 0 15,12 0 0-15,-3 0 1 16,-8 0 3-16,2 0-4 16,-5 0 0-16,2 0 4 15,0 0-2-15,-5 0-1 16,-6 0 0-16,-3 0-1 16,3 0 0-16,5 0 2 15,7 0-2-15,-1 0 0 16,6 0 1-16,6 0-2 15,-11-2 2-15,-1-5 1 16,-5 0-2-16,-9 7 1 16,0-3-1-16,3 3 0 15,8 0 0-15,-8 0 0 16,3 0 0-16,2 0 0 0,7 0 0 16,-7 0 1-16,1 0-1 15,0 0 1-15,-9 0-1 16,5 0 1-16,-5 0-1 15,3 0 0-15,-3 0 1 16,12 0-2-16,-4 0 3 16,12 0-4-16,-5 0 3 15,-1 0-1-15,-5 0 4 16,-1 0-4-16,4 0 2 16,-15 0-2-16,6 0 0 15,0 0 1-15,-3 0-1 16,-9 0 0-16,6 0 0 15,9 0 0-15,-15 0 1 16,9 0-1-16,-9 0-1 0,12 0 1 16,0 0 0-16,8 0 0 15,1 0 1-15,0 0-1 16,-4 0 1-16,1 0-1 16,5 0-1-16,4 0-5 15,-4 0 6-15,0 3 1 16,1 0 0-16,2-3 1 15,-2 0-2-15,5 0 3 16,-6 0-2-16,1 0 3 16,2 0-2-16,-3 0-2 15,1 0 2-15,-1 0-1 0,12 0-2 16,0 0 2-16,3 0-1 16,-3 0 0-16,3 0 2 15,-6 0-2-15,-6 0 7 16,4 0-7-16,-13 0 5 15,7 0-4-15,-1 0 5 16,0 0-5-16,10 0-1 16,-1 0 0-16,-6 0 2 15,3 0-1-15,9 0-1 16,3 0 0-16,3-3 4 16,-4 0 3-16,-8-3-4 15,6 3-2-15,-8-5 1 16,-1 5-2-16,-6 1 0 0,6-4 0 15,-5 2 4-15,14 1-7 16,-3-2 7-16,0 0-8 16,6-1 7-16,-15-2-3 15,15 4 2-15,-6 0-1 16,-9 4-1-16,15 0 0 16,-6 0 0-16,-6 0-2 15,-3 0 2-15,3 0 1 16,4 0 2-16,7 0-3 15,-10 0 0-15,2 0 1 16,0 0-1-16,-15 0 1 16,7 0-1-16,-9 0 0 0,2 0 0 15,7 0 0-15,-1 0 0 16,9 0 0-16,3 0 5 16,9 0-2-16,2-4 0 15,4-1 7-15,-9-2-4 16,-1 0-4-16,-7 4-1 15,-4 0-1-15,-6 3 0 16,12-3 1-16,-11 3-1 16,2-6 2-16,3 1-2 15,0 2 0-15,12 3 0 16,-14-2 3-16,2-1-3 16,3 3 0-16,-9-3 0 15,-5 3 0-15,-9 0 1 16,8 0 1-16,4 0 1 15,-3 0-1-15,-1 0 2 16,7 0 0-16,-1 0-3 16,6 0 3-16,-5 0 3 0,-7 0-3 15,1 0-1-15,0 0 0 16,-1 0 1-16,7 0-2 16,2 6 4-16,-5-4 1 15,2 6 0-15,-3-2 2 16,-11-3 0-16,0 3 4 15,-11-3-3-15,-4 1 1 16,15 3 0-16,-9-5-3 16,12 1-1-16,3 1-1 15,-3 1-1-15,-12-2-1 0,12-3 3 16,-15 0-1-16,6 0-4 16,-14 0-1-16,6 0-1 15,-7 5 0-15,-8-5-2 16,0 0-29-16,0 3-82 15,0-3-203-15</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23:50:16.964"/>
    </inkml:context>
    <inkml:brush xml:id="br0">
      <inkml:brushProperty name="width" value="0.02" units="cm"/>
      <inkml:brushProperty name="height" value="0.02" units="cm"/>
      <inkml:brushProperty name="ignorePressure" value="1"/>
    </inkml:brush>
  </inkml:definitions>
  <inkml:trace contextRef="#ctx0" brushRef="#br0">14421 24432,'0'0,"0"0,0 0,0 0,0 0</inkml:trace>
</inkml:ink>
</file>

<file path=ppt/ink/ink100.xml><?xml version="1.0" encoding="utf-8"?>
<inkml:ink xmlns:inkml="http://www.w3.org/2003/InkML">
  <inkml:definitions>
    <inkml:context xml:id="ctx0">
      <inkml:inkSource xml:id="inkSrc0">
        <inkml:traceFormat>
          <inkml:channel name="X" type="integer" max="2390" units="cm"/>
          <inkml:channel name="Y" type="integer" max="768" units="cm"/>
          <inkml:channel name="T" type="integer" max="2.14748E9" units="dev"/>
        </inkml:traceFormat>
        <inkml:channelProperties>
          <inkml:channelProperty channel="X" name="resolution" value="69.47675" units="1/cm"/>
          <inkml:channelProperty channel="Y" name="resolution" value="39.79275" units="1/cm"/>
          <inkml:channelProperty channel="T" name="resolution" value="1" units="1/dev"/>
        </inkml:channelProperties>
      </inkml:inkSource>
      <inkml:timestamp xml:id="ts0" timeString="2023-09-27T07:37:26.845"/>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11072 6271 0</inkml:trace>
</inkml:ink>
</file>

<file path=ppt/ink/ink101.xml><?xml version="1.0" encoding="utf-8"?>
<inkml:ink xmlns:inkml="http://www.w3.org/2003/InkML">
  <inkml:definitions>
    <inkml:context xml:id="ctx0">
      <inkml:inkSource xml:id="inkSrc0">
        <inkml:traceFormat>
          <inkml:channel name="X" type="integer" max="2390" units="cm"/>
          <inkml:channel name="Y" type="integer" max="768" units="cm"/>
          <inkml:channel name="T" type="integer" max="2.14748E9" units="dev"/>
        </inkml:traceFormat>
        <inkml:channelProperties>
          <inkml:channelProperty channel="X" name="resolution" value="69.47675" units="1/cm"/>
          <inkml:channelProperty channel="Y" name="resolution" value="39.79275" units="1/cm"/>
          <inkml:channelProperty channel="T" name="resolution" value="1" units="1/dev"/>
        </inkml:channelProperties>
      </inkml:inkSource>
      <inkml:timestamp xml:id="ts0" timeString="2023-09-27T07:37:28.136"/>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11072 6271 0,'-79'0'47,"39"0"78,0 0-110,1 0 1,-80 80-16,79-41 15,0 1 110,40 0-109,40-1 0,0 1-1,-1 39 17,1-79 124,79 0-156,-40 0 15,80 0-15,-79 0 16,-41 0-16,120-79 16,-119 79-1,-1 0-15,41 0 0,-41 0 16,41 0 0,-1 0-16,1 0 15,-41 0-15,1 0 16,79 0-16,-79 0 15,-1 0-15,41 0 16,-41 0-16,1 0 16,0 0-16,119-40 15,-120 40 1,1 0 0,39 0-1,-39 0-15,0 0 16,-1 0-16,41 0 15,-41 0-15,1 0 16,0 0-16,79 0 31,-79 0-15,79 0 0,-40 0-1,-39 0 63,-1 0-78,80 0 16,-79 0 0,0 0-1,0 0 1</inkml:trace>
</inkml:ink>
</file>

<file path=ppt/ink/ink102.xml><?xml version="1.0" encoding="utf-8"?>
<inkml:ink xmlns:inkml="http://www.w3.org/2003/InkML">
  <inkml:definitions>
    <inkml:context xml:id="ctx0">
      <inkml:inkSource xml:id="inkSrc0">
        <inkml:traceFormat>
          <inkml:channel name="X" type="integer" max="2390" units="cm"/>
          <inkml:channel name="Y" type="integer" max="768" units="cm"/>
          <inkml:channel name="T" type="integer" max="2.14748E9" units="dev"/>
        </inkml:traceFormat>
        <inkml:channelProperties>
          <inkml:channelProperty channel="X" name="resolution" value="69.47675" units="1/cm"/>
          <inkml:channelProperty channel="Y" name="resolution" value="39.79275" units="1/cm"/>
          <inkml:channelProperty channel="T" name="resolution" value="1" units="1/dev"/>
        </inkml:channelProperties>
      </inkml:inkSource>
      <inkml:timestamp xml:id="ts0" timeString="2023-09-27T07:37:32.355"/>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10397 7938 0,'40'-40'31,"0"1"1,-1 39-1,1 0-15,40 0-16,-41 0 15,1 0-15,0 0 16,79 0-16,-80 0 15,1 0-15,0 0 16,39 0-16,-39 0 16,0 0-16,-1 0 15,41 0-15,-41 0 16,1 0-16,0 0 16,39 0-1,-39 0 1,-1 0-1,1 0-15,79 0 16,-79 0 0,-1 0-1,1 0 17,40 0-17,-41 0-15,1 0 16,0 0-1,39 0 1,-39 0 0,-1 0-1,1 0 1,39 0 0,41 39 30,-81-39-30,41 0 0,-41 0-1,1 0 32,0 0 0,39 0-31,-39 0-1,-1 0 1,-78 0 281,-1 0-282,0 0-15,1 0 16,-1 0-16,0 0 16,-39 0-1,39 0 1,1 0-16,-41 0 16,40 0-16,1 0 15,-80-39-15,79 39 16,0 0-1,1 0-15,-41 0 16,41 0-16,-1 0 16,0 0-1,-39 0-15,39 0 16,0 0 0,1 0-1,-41 0 1,41 0-1,-1 0 1,0 0 0,-79 0-1,80 0-15,-1 0 16,0 0-16,-39 0 16,39 0-16,-158-80 15,118 80-15,41-39 188,78 39-157,1 0-15,0 0-16,-1 0 15,41 0-15,39 0 16,-40 0-16,80 0 15,-80 0-15,80 0 16,-80 0-16,239 39 16,-239-39-16,1 40 15,-41-40-15,120 40 16,-119-40 0,0 39-16,39-39 15,-39 0-15,-1 0 16,1 0-16,39 0 15,-39 0-15,0 0 16,-1 0 0,80 0-1,-79 0 1,0 0-16,-1 0 16,41 0-16,-40 0 15,-1 0-15,1 40 235,-80-40-220,1 0-15,-41 0 16,-39 0-16,0 0 15,0 0-15,-79 0 16,-120 0-16,239-79 16,-80 39-16,80 40 15,-80 0-15,119-40 16,-39 40-16,39 0 16,0 0-16,-79 0 15,80 0-15,-1 0 16,0 0-16,-39 0 15,39 0-15,-39 0 16,-80 0 0,80 0-16,-1 0 15,41 0-15,-1 0 16,-39-39 109,118 39-109,1-40-16,39 40 15,1 0-15,158-40 16,-40-39-16,120 79 15,-120 0-15,80 0 16,119 40-16,-80-40 16,-118 0-16,-40 0 15,-80 0-15,-39 0 47,-1 0-31,1 0-1,39 0-15,-39 39 172,-80 1-156,1-40 0,-1 40-16,-39-1 15,-80-39-15,0 0 16,-39 0-16,-1 0 15,41 0-15,-1 0 16,0 0 0,80 0-16,-80 0 15,79 0-15,41 0 16,-1 0-16,0 0 16,-79 0-16,80 0 15,-1 0-15,0 0 16,-39 0 62,79-39-47,40-1-31,-1-39 16,80 39-16,-79 40 15,0-40 1,-1 1 0,41 39 62,-41-80-63,1 40-15,0 1 47</inkml:trace>
</inkml:ink>
</file>

<file path=ppt/ink/ink103.xml><?xml version="1.0" encoding="utf-8"?>
<inkml:ink xmlns:inkml="http://www.w3.org/2003/InkML">
  <inkml:definitions>
    <inkml:context xml:id="ctx0">
      <inkml:inkSource xml:id="inkSrc0">
        <inkml:traceFormat>
          <inkml:channel name="X" type="integer" max="2390" units="cm"/>
          <inkml:channel name="Y" type="integer" max="768" units="cm"/>
          <inkml:channel name="T" type="integer" max="2.14748E9" units="dev"/>
        </inkml:traceFormat>
        <inkml:channelProperties>
          <inkml:channelProperty channel="X" name="resolution" value="69.47675" units="1/cm"/>
          <inkml:channelProperty channel="Y" name="resolution" value="39.79275" units="1/cm"/>
          <inkml:channelProperty channel="T" name="resolution" value="1" units="1/dev"/>
        </inkml:channelProperties>
      </inkml:inkSource>
      <inkml:timestamp xml:id="ts0" timeString="2023-09-27T07:37:34.633"/>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10358 8136 0,'39'0'62,"-39"40"-62,80-40 16,79 40-16,79 79 15,-159-119-15,159 40 16,-158-40-16,-1 79 16,40-79-16,-40 40 15,-39-1-15,39-39 16,-39 0 0,0 0-16,-1 0 15,81 0-15,-81 0 16,1 0-16,0 0 15,39 0-15,-39 0 16,-1 0 0,1 0-16,39 0 15,-39 0-15,0 0 16,0 0-16,39 0 16,-39 0-1,-1 0 1,1 0-16,79 0 15,-79 0 1,-1 0-16,1 0 16,39 0 46,-39 0-46,0 0 31,-1 0-32,41 0 17,-40 0 124,-40 40-47,-40 0-93,-40-40-16,1 0 15,-159 0-15,79 0 16,1 0 0,-41 0-16,120 0 15,39 0-15,0 0 16,-39 0-16,39 0 16,-39 0-1,39 0-15,-39 0 16,39 0-16,0 0 15,-39 0-15,0 0 16,39 0-16,0 0 16,-39 0-16,39 0 15,-79 0-15,40 0 16,39 0 15</inkml:trace>
</inkml:ink>
</file>

<file path=ppt/ink/ink10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3-09-27T07:38:30.888"/>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5472 16247 222 0,'0'0'178'16,"0"0"-80"-16,0 0 20 15,0 0-40-15,0 0-41 0,0 0-10 16,0 0 21 0,0 0 5-16,-17 0-1 0,17 0 5 15,0 0 15-15,0 0-7 16,0 4-26-16,0-4-11 15,0 0-16-15,0 0 0 16,0 0-4-16,0 0 1 16,6 1-3-16,17-1 6 15,-3 5 9-15,6 1-2 16,15-3 1-16,2 0-6 16,-2 0-5-16,14 0 2 15,-3 4-1-15,8-3-4 16,4-1-1-16,-3-1 3 0,-3-2-3 15,0 0-2-15,-12 0 4 16,6 0 0-16,-8 0 1 16,5 0 0-16,-6 0 0 15,9 0 0-15,3 0-3 16,0 0-1-16,3 0-2 16,-3-2 2-16,9-1 0 15,-3-4 1-15,-6 0 2 16,3 1-4-16,-9-3 5 15,0 3-5-15,-6-5-1 16,1 3 4-16,2 0-3 16,-11 2 2-16,11 3-4 15,-8-3-1-15,14 2 0 16,0 0 3-16,6 4-3 0,6-3 1 16,-18 3-1-16,6 0 0 15,-3-2 3-15,-5 2-2 16,-1-3-1-16,-5-1 3 15,-1 4-3-15,-5-3 3 16,-6-1 0-16,-14 4-1 16,-1 0-2-16,-5 0 1 15,-6 0 2-15,0-3-1 16,0 3 2-16,0 0-2 16,0 0 7-16,0 0 4 15,0 0 11-15,0 0-3 16,0 0-4-16,0 0-1 15,-35 0-4-15,-34 0-7 0,-15 0-5 16,-14 0-5-16,-10 0 3 16,-10 0-1-16,-1 0 3 15,0 0 2-15,1 0-2 16,11 3 0-16,-3 8-1 16,11-3-1-16,12 1 1 15,6 2 1-15,6 0 3 16,6-3-2-16,-7-1-1 15,10 3 0-15,-7-1-1 16,21-3 1-16,0 1-1 16,17 0 0-16,4-2 1 15,2-2 1-15,17 1-1 16,3-4 1-16,9 0-1 16,-8 0 0-16,8 0 1 0,-9 0 0 15,9 0-2-15,0 0-1 16,0 0-1-16,0 0-7 15,0 0-4-15,0 0-1 16,52 0 11-16,15 0 4 16,14 0 0-16,8 0 2 15,13-9-2-15,-4-5 3 16,1 5-2-16,-4 3 0 16,-2-2-1-16,-12 3 0 15,-3-2 2-15,-14 4 0 0,-9-1-2 16,-12 3 1-1,-5 1 1-15,-18 0-2 0,12-4 1 16,-12 4 0-16,-5 0-1 16,-13-4 0-16,4 4 1 15,-6 0 0-15,0 0 1 16,0 0 2-16,0 0 5 16,0 0-2-16,0 0 3 15,-14 0-3-15,-59 0-3 16,-28 0-4-16,-29 0-1 15,-18 0-4-15,-14 0-2 16,17 0 3-16,35 0 4 16,21 0 0-16,31 0 2 15,29 0 1-15,14 0-2 16,10 0 0-16,5 0 1 16,-3 0-1-16,3 0 1 15,0 0-2-15,0 0 0 0,0 0 0 16,0 0-2-16,0 0-3 15,0 0 0-15,0 0-5 16,0 0 0-16,8 0 6 16,65 0 4-16,14 0 1 15,11 0 2-15,15 0 2 16,-15 0-1-16,-2-6-2 16,-15 3 3-16,-15-2-5 15,-5 4 2-15,-17-3 1 16,-18 4-2-16,6-4-1 15,-9 1 0-15,-15 3 0 16,-8 0 0-16,0 0 0 0,0 0-12 16,0 0-88-16,-8 0-58 15,-65 0-384-15</inkml:trace>
</inkml:ink>
</file>

<file path=ppt/ink/ink10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3-09-27T07:38:39.287"/>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5646 13554 519 0,'0'0'173'16,"0"0"-125"-16,0 0 62 16,0 0-20-16,0 0-45 15,0 0-13-15,0 0 19 16,9 0 1-16,-9 0-17 15,5 0 16-15,-5 0-6 0,0 0-11 16,0 0-12-16,0 0 5 16,0 0-10-16,0 0 2 15,6 0-8-15,-6 0 1 16,0 0-6-16,0 0 1 16,0 0-5-16,6 0-2 15,-6 0 0-15,9 0-5 16,8 0-1-16,12 0 3 15,6 0 3-15,25 0 0 16,13 0 3-16,-1 0-1 16,9 0-2-16,15 0 2 15,-9 7 1-15,-3-3 0 16,5-1-2-16,-8 1 3 0,-3-4 1 16,-5 0-1-16,-1 0 2 15,3 0-1-15,-5 0-1 16,8 0-1-16,-14 0 3 15,17 0-2-15,-6 0 1 16,6 0 1-16,-6-7 1 16,-2-4-6-16,-21 5 2 15,0 0-1-15,-14 3-1 16,-7 3 2-16,1 0-2 16,-9 0-1-16,6 0 0 15,12 0 0-15,-9 0 0 16,5 0 1-16,-2-3-1 15,3 3 0-15,-1-5 2 16,-5 5-2-16,3 0 1 0,-15 0-2 16,1 0 0-16,-4 0 1 15,-11 0 0-15,11 0 0 16,-17 0 0-16,3 0 3 16,3 0-3-16,0 0-2 15,-6 0 2-15,0 0 4 16,0 0 1-16,0 0-5 15,0 0 0-15,0 0 0 16,0 0 0-16,0 0 7 16,0 0 2-16,-44 0-9 15,-8 0 7-15,-26 0-3 16,-9 0-4-16,-14 0 7 16,-15 11-7-16,-17-5 1 15,-12 4-1-15,-6 0 0 0,13-5 1 16,-10 3 1-16,6-5-1 15,12-3-1-15,5 0 0 16,24 0 0-16,26 0-3 16,31 0 3-16,24 0 1 15,11 0 0-15,9 0-1 16,0 0-5-16,0 0-5 16,0 0-5-16,0 0 1 15,24 0 1-15,33 0 13 16,16 0 0-16,22 3 0 15,15 0 0-15,15-3 2 16,17 3 1-16,2 0 1 0,4 1 0 16,-21 6 2-16,-2-8-3 15,-9 1-2-15,-27 5 1 16,1-8 0-16,-26 0-2 16,-15 0 3-16,-17 0 0 15,-21 0 0-15,-5 0 5 16,-6 0-2-16,0 0-1 15,0 0 0-15,0 0 4 16,0 0-2-16,0 0 0 16,0 0-2-16,0 0-4 15,0 0-1-15,0 0-22 16,-17 6-46-16,-41 22-87 0,3 8-404 16</inkml:trace>
</inkml:ink>
</file>

<file path=ppt/ink/ink10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3-09-27T07:40:47.663"/>
    </inkml:context>
    <inkml:brush xml:id="br0">
      <inkml:brushProperty name="width" value="0.05292" units="cm"/>
      <inkml:brushProperty name="height" value="0.05292" units="cm"/>
      <inkml:brushProperty name="color" value="#FF0000"/>
    </inkml:brush>
  </inkml:definitions>
  <inkml:trace contextRef="#ctx0" brushRef="#br0">1631 8175 25 0,'0'0'246'0,"0"0"-175"16,0 0 2-16,0 0 17 15,0 0-25-15,0 0-25 16,0 0 6-16,-20 0-3 0,17 0 16 16,3 0 18-16,-6 0-12 15,-3 0-22-15,9 0-17 16,-9 0-12-16,9 0-6 16,0 0 3-16,0 0 3 15,0 0 13-15,0 0 13 16,0 0-5-16,0 0 3 15,0 0-1-15,0 0 3 16,0 0-10-16,0 0-7 16,0 0-9-16,0 0-1 15,0 0-5-15,0 0-8 16,0 0-8-16,0 0 8 0,0-14 1 16,0 2 16-16,9 2-10 15,0 7-6-15,-3 3-1 16,-3 0-5-16,8-3 0 15,18 3 1-15,-14-3 2 16,16-2 2-16,-2 0 3 16,-8-1-2-16,2-1-1 15,-15 3 1-15,-2 4-1 16,3 0 0-16,-9 0-16 16,6 0-5-16,11 7-6 15,3 19 27-15,3 2 6 16,-2 3-6-16,2-8 0 15,-9 4 2-15,7-7-2 16,-18-5 1-16,11-6-1 16,-8-2-1-16,0-4 0 0,2-3 0 15,-8 0-7-15,6 0 0 16,-3 0-3-16,6 0-12 16,11-16 23-16,-6-2 18 15,7-2-6-15,-7 1-8 16,-2 3-1-16,-7 2-3 15,10 8 0-15,-3 0-1 16,-7 3 1-16,7-3-1 16,2 3-3-16,-5-5 1 15,6 5 1-15,-4-4 2 16,-2 5 0-16,-3 2 1 16,-1 0 0-16,-5 0-1 15,0 0-6-15,0 0-2 16,6 0 3-16,0 0-2 0,8 0 2 15,4 0 5-15,8 0 0 16,-9 7-2-16,1 6 2 16,2-4 1-16,-3 0 0 15,-2-3 7-15,-4 1-3 16,-5-4-2-16,0 1 0 16,0-4 1-16,-6 0-3 15,8 0 3-15,-8 0 6 16,0 0 2-16,0 0 1 15,0 0-3-15,0 0 3 16,0 0-7-16,0 0-3 0,0 0-3 16,0 0-2-16,0 0-30 15,0 0-98-15,9 4-102 16,0-4-275-16</inkml:trace>
  <inkml:trace contextRef="#ctx0" brushRef="#br0" timeOffset="2983.52">5944 4344 149 0,'0'0'92'0,"0"0"31"16,0 0 21-16,0 0-37 0,0 0-29 15,0 0-6-15,9 0-6 16,-1 0 2-16,-8-5-18 16,0 2-10-16,0 1-15 15,0-8-10-15,0 3-4 16,0 1 1-16,0 3-5 15,0 0-2-15,0 0 2 16,0-3-2-16,0-1-2 16,0 0-3-16,-23 7-5 15,-6 0-4-15,0 0-28 0,-8 0-21 16,2 11 46 0,-11 20 7-16,2 11 5 0,-2 2 8 15,11 9-7-15,12-8-1 16,-6-1 6-16,23-6-2 15,0-5-3-15,6-4-2 16,0-7 1-16,0-2 0 16,0-3 0-16,35 3 1 15,3-1 7-15,-18-5-3 16,18-2-2-16,-4-6-3 16,-10-1 0-16,-7-5-4 15,3 0 4-15,-5 0 6 16,-7 0 18-16,13 0 1 15,-7 0-4-15,1-14-3 16,8-6-8-16,-9 2-10 0,15-6-2 16,0 2-75-16,-6 1-99 15,-2 2-33-15,-4 2-102 16</inkml:trace>
  <inkml:trace contextRef="#ctx0" brushRef="#br0" timeOffset="3599.2">6268 4846 81 0,'0'0'182'0,"0"0"-107"0,0 0 9 16,0 0-6-16,0 0-42 16,0 0 9-16,18-31 2 15,-18 12 0-15,0-7-7 16,0 1-14-16,0-1-18 16,0-4-1-16,5 6-7 15,10-3 0-15,-6 3 1 16,5 4-2-16,-2 1-5 15,2 0-4-15,-2 7-9 16,-7 1-2-16,-5 3 15 16,0 8 5-16,0 0 2 0,0 0-1 15,0-3 1 1,6 2 4-16,-6-3-5 0,9-5 2 16,-3 4-2-16,-6-1 0 15,0 6 1-15,0 0 2 16,0 0-3-16,0 0-16 15,0 0 14-15,0 0 2 16,0 0 11-16,0 0 14 16,0 16-16-16,0 4-1 15,5 3-2-15,1 2 0 16,0 8-3-16,6-5 2 16,2 4-1-16,-2-3 3 0,-1-1 8 15,4-6-4 1,-9 1 0-16,-1-3-4 0,1-4-4 15,0 0 2-15,0-3-4 16,-6-3-1-16,0 2-9 16,0-2-53-16,0-6-187 15,0-4-144-15</inkml:trace>
  <inkml:trace contextRef="#ctx0" brushRef="#br0" timeOffset="3816.2">6262 4764 493 0,'0'0'56'15,"0"0"-16"-15,0 0 26 0,0 0-49 16,0 0-10-16,0 0-4 16,44-22 1-16,-21 15-1 15,9-3-2-15,11 4-1 16,1-6-3-16,-1-6-43 15,6 6-122-15,-11-8-79 16</inkml:trace>
  <inkml:trace contextRef="#ctx0" brushRef="#br0" timeOffset="4349.78">6262 4764 180 0,'409'-189'82'0,"-398"186"-17"0,-11-2 15 16,3 5-39-16,3 0-19 15,0 0-3-15,5 0 6 16,7 11 8-16,-10 7 24 16,-2 1-16-16,6 4-6 15,-1-1-11-15,-5 1-11 16,-6 4-4-16,0-2-2 16,0-2-3-16,3-5-1 15,-3-7-2-15,6-6 3 16,-1-5-4-16,-5 0-7 15,6 0-20-15,3 0-3 16,3 0 30-16,-1-16 19 16,12-10-7-16,-8-5-8 15,14-5 1-15,-9-5-3 0,3 2 0 16,-3 8-1-16,-2 8 0 16,-12 10 3-16,-4 10-3 15,-2 3 3-15,0 0 5 16,0 0-4-16,0 0-5 15,12 0-2-15,5 0 2 16,-11 0 5-16,3 0-2 16,-3 0-2-16,8 0-1 15,-14 0-7-15,9 0-5 16,-9 0 12-16,0 12 1 16,6 15 32-16,-4-3-3 15,4 9-15-15,0-5 5 16,0 2-10-16,11-6-4 0,-8-4-3 15,-3-1 2-15,8-2-3 16,1-8-2-16,-7 2-6 16,7-11-102-16,-1 0-220 15</inkml:trace>
  <inkml:trace contextRef="#ctx0" brushRef="#br0" timeOffset="4849.47">7284 4584 377 0,'0'0'21'0,"0"0"-9"0,0 0 19 16,0 0-18-16,0 0-4 16,0 0 11-16,102 174 29 15,-100-159 0-15,4 1 8 16,-6-5-7-16,0-8-4 15,0-3-3-15,0 0-16 16,0 0 16-16,0 0 27 16,0-7-50-16,-6-22-20 15,-25-7 0-15,16-6 8 16,1-2 1-16,8 2-2 0,6 1-1 16,0 4 2-16,0 9-2 15,0 5 6-15,0 8 4 16,14 8-7-16,-8 4-9 15,9 3-9-15,8 0 2 16,6 0 7-16,3 0 0 16,-3 0 0-16,-9 3 0 15,3 11-5-15,-9-1-7 16,-8 9 5-16,-6-1 6 16,0 16 1-16,0-2 9 15,0 8-9-15,-20-6-13 16,3-4-15-16,-4-2 0 15,7-8-10-15,-6-8 4 16,8-4 0-16,0-9 20 16,12-2-33-16,0 0-88 0,0 0-48 15</inkml:trace>
  <inkml:trace contextRef="#ctx0" brushRef="#br0" timeOffset="4953.68">7284 4584 468 0</inkml:trace>
  <inkml:trace contextRef="#ctx0" brushRef="#br0" timeOffset="5099.7">7284 4584 468 0,'394'-83'125'0,"-388"83"-62"0,0 0 29 0,-6 0-49 0,5 16-38 16,1 12 59-16,3 5-33 0,-9-5 4 15,6 4-13 1,-6 1-16-16,0-5-4 0,0 4 3 15,0-5-2-15,0-12-3 16,0-1-16-16,0-9-92 16,5-5-118-16,7 0-26 15</inkml:trace>
  <inkml:trace contextRef="#ctx0" brushRef="#br0" timeOffset="5435.08">7924 4725 181 0,'0'0'96'0,"0"0"-7"16,0 0 28-16,0 0-56 16,0 0-32-16,0 0 30 15,214 23-5-15,-185-23 6 16,-14 0 12-16,8-10 0 15,-17-9-10-15,-6-4-19 16,0 1-14-16,0-7-2 16,0 2 7-16,-24 10-19 15,-13-3-2-15,-12 6-13 16,5 9-9-16,-5 2 0 0,6 3-29 16,5 0-3-1,6 3-2-15,15 22-51 0,2-6-13 16,9 1-37-16,6-8-67 15,0-8-165-15</inkml:trace>
  <inkml:trace contextRef="#ctx0" brushRef="#br0" timeOffset="5915.73">8393 4730 595 0,'0'0'51'0,"0"0"50"16,0 0 54 0,0 0-71-16,0 0-25 15,0 0-3-15,0 1-3 16,0-2-25-16,0-22-22 0,0-1-3 16,0 1 1-16,0 1 0 15,0 2-6-15,0 12 4 16,0 1 3-16,0 5 2 15,0 2-4-15,0 0-3 16,0 0 0-16,0 0-14 16,0 0 6-16,0 5 8 15,0 12 1-15,26-2 8 16,0-1-9-16,-3-6 3 16,6 3 4-16,-14-8-5 15,8 0 3-15,-15-3 0 16,-8 0-1-16,6 0 3 0,-6 0 2 15,0 0 4-15,15 0 4 16,-15-6 15-16,14-20 17 16,-14-4-25-16,6-1-12 15,-6 3-7-15,0 5-5 16,0 0-2-16,0 1 1 16,0 5 0-16,0 2-22 15,9 5-54-15,5 4-155 16,1-2-107-16,-12 8-175 15</inkml:trace>
  <inkml:trace contextRef="#ctx0" brushRef="#br0" timeOffset="6269.57">8755 4501 455 0,'0'0'207'15,"0"0"-144"-15,0 0 45 16,0 0-60-16,0 0-46 15,0 0-1-15,0 55-1 16,0-24 10-16,0 0-5 16,0 3-5-16,0-3 8 15,0-4-3-15,0-6 1 16,8-4 9-16,-2-7 3 16,9-4-2-16,-7-3 10 15,13 0 2-15,-1-3 5 0,3 3 1 16,0-3 12-16,6 0 1 15,0 0-16-15,3 0 1 16,6 0-18-16,-6 0-8 16,5 0-2-16,-8 0-4 15,3-3 2-15,6 0-2 16,-18 0-15-16,-3 0-77 16,-11 3-54-16,-6 0-46 15,0 0-124-15</inkml:trace>
  <inkml:trace contextRef="#ctx0" brushRef="#br0" timeOffset="6532.95">8792 4738 447 0,'0'0'153'0,"0"0"-41"16,0 0 11-16,0 0-78 15,0 0-16-15,0 0 8 16,35-13-5-16,3 7 6 16,-1-2-16-16,-2 4-8 15,9-4-2-15,2 3-11 16,-17-2 1-16,3 0-4 16,-6 1-26-16,-9 3-66 15,-11 0-91-15,-6 3-154 16</inkml:trace>
  <inkml:trace contextRef="#ctx0" brushRef="#br0" timeOffset="6734.08">8792 4738 343 0,'-2'-154'303'0,"2"148"-203"15,0 0 38-15,0-2-48 16,31 0-38-16,13-3-18 15,-1 2-19-15,1-2 4 16,-1 3 1-16,-5 1-20 0,-1 0 0 16,-8 1-18-16,9 0-99 15,-6 0-123-15,-15 0-481 16</inkml:trace>
  <inkml:trace contextRef="#ctx0" brushRef="#br0" timeOffset="33497.61">18276 3195 286 0,'0'0'129'16,"0"0"-29"-16,0 0 59 15,0 0-31-15,0 0-47 16,0 0 8-16,0 0-5 16,0-14-25-16,0 14-10 15,0-6-15-15,0 6-4 16,0 0-3-16,0-2 1 16,0 2-18-16,0 0 6 15,-6 0-16-15,-3 0 1 16,-5 0-1-16,-1 0 3 0,-22 2-4 15,-24 18 2-15,-3 9 2 16,-14 6-2-16,-12 0 3 16,-2 7 1-16,-1-3-4 15,6 0 1-15,6-1-2 16,0 6 0-16,6 1 1 16,-6 6 0-16,-6 0-1 15,0 2 1-15,3-2-1 16,3-6 1-16,0 3 0 15,17-6-1-15,-8-3 0 16,2 2 0-16,13-2 5 16,-10-8-4-16,9 2-1 0,3-9 1 15,6 3 0 1,11-8 0-16,9-4-1 16,3-1 1-16,9-5-1 0,2 2 2 15,4-6-2-15,8 2 0 16,3-7 1-16,0 4 0 15,0-4-1-15,0 0 0 16,0 0 0-16,0 0-5 16,0 0 0-16,0 0-29 15,0 0-77-15,0 0-103 16,0 0 21-16,14 0-105 16</inkml:trace>
  <inkml:trace contextRef="#ctx0" brushRef="#br0" timeOffset="34298.01">16449 3866 307 0,'0'0'186'0,"0"0"-72"16,0 0 20-16,0 0-64 0,0 0-17 16,0 0 3-16,0-38-2 15,0 38 1-15,0 0-29 16,-6 0 6-16,6 0-16 15,-5 0 6-15,5 0-8 16,0 0 9-16,-6 0 3 16,6 0-4-16,-6 0-4 15,-6 0-6-15,-8 0-9 16,6 0 2-16,-21 4-1 16,3 7-3-16,9 2-1 15,-3 0 0-15,-12 6 2 16,-5 3-2-16,-12 12 0 0,-15 3-2 15,1 5 2-15,2 0-3 16,4 3 3-16,10-7 0 16,16-6-2-16,14-6-3 15,8-4 4-15,15-9-4 16,0 3-1-16,0-7 3 16,0-2 2-16,0 0 0 15,0-2 1-15,9 3 0 16,5-2 2-16,1 0 3 15,14 0-1-15,-15 0 2 16,24 1 5-16,-3-4 0 16,8-3 8-16,12 7-2 0,0-5 3 15,3 1 5-15,3 2-6 16,-3-5 6-16,-9 3-6 16,-12-3-5-16,4 6-5 15,-21-3-2-15,12 0 0 16,-3 1 2-16,-9-4 1 15,-2 0 10-15,-13 0-4 16,-5 0-2-16,0 0-2 16,0 0-8-16,0 0 10 15,0 0-9-15,0 0 0 16,0 0-3-16,0 0 0 16,0 0-2-16,0 0-3 15,0 0-3-15,0 0-96 0,0 15-73 16,0 5-362-16</inkml:trace>
  <inkml:trace contextRef="#ctx0" brushRef="#br0" timeOffset="36097.64">13262 8637 302 0,'0'0'158'16,"0"0"-69"-16,0 0 73 15,0 0-55-15,0 0-56 16,0 0 0-16,0 0-4 0,0-36 5 16,0 36-7-16,0 0-3 15,0 0-3-15,0 0-12 16,0 0-9-16,0 0-5 15,0 0-6-15,0 0-7 16,0 0-7-16,0 0 4 16,0 0 3-16,0 0 5 15,0 0-5-15,0 0 0 16,0 9 0-16,0 7 5 16,0 4 6-16,0 5-2 15,0 6 0-15,0 0-6 0,0 4 0 16,0 7-3-16,12 0 8 15,2 5-8-15,-8-4-3 16,5-4 3-16,10-2 7 16,-4-8-5-16,3 4 8 15,3-11-6-15,-2-3 6 16,8 4-1-16,3 0 1 16,5-4-7-16,1 2 5 15,-1-2 5-15,-2 1-6 16,0 0 0-16,-6-1 4 15,3-4 0-15,11 4 0 16,-11-5 6-16,11 2-4 16,7-6 2-16,-7-1 1 0,0-4-2 15,1 3-6 1,-18-5-2-16,3-3 6 0,-15 0-9 16,7 0-2-16,-21 0 1 15,8 3 1-15,-8-3 0 16,0 0 0-16,0 0-3 15,0 0 2-15,0 0-2 16,0 0-9-16,0 0-47 16,0 8-56-16,0-3-127 15,0 5-236-15</inkml:trace>
  <inkml:trace contextRef="#ctx0" brushRef="#br0" timeOffset="36547.55">14197 9271 55 0,'0'0'203'0,"0"0"-109"16,0 0 49-16,0 0-37 15,0 0-20-15,0 0 5 16,-41-5-10-16,41 5-13 15,0 0 1-15,0 0 2 16,0 0-25-16,0 0-39 16,0 0-7-16,0 2 0 15,38 10 12-15,0 5-4 0,-9 3-1 16,0-1-1-16,2-1 3 16,4 1 4-16,-12-2-2 15,-2 0-3-15,-4-6-2 16,-5 0 2-16,-12 2-5 15,0-1-1-15,0 8-2 16,0 6 13-16,-35 5 2 16,-17 8 8-16,-15-5-5 15,1 0-12-15,2-3-1 16,3-7-5-16,23-6 2 16,18-5-6-16,20-9 4 15,0-4-12-15,0 0-58 0,0 0-98 16,0 0-75-1,15 0-191-15</inkml:trace>
  <inkml:trace contextRef="#ctx0" brushRef="#br0" timeOffset="37081.87">14984 9310 521 0,'0'0'154'0,"0"0"-8"16,0 0 3-16,0 0-64 16,0 0-31-16,0 0-10 15,0 0-14-15,0 7-28 16,0 18 34-16,0 6-14 16,0 9-14-16,-26-1-2 15,6 2-1-15,-9 1 0 16,3-7 1-16,14-5 2 0,12-9 2 15,0-7 3-15,0-9-3 16,0-5-4-16,0 3 8 16,0 1 4-16,6 0 3 15,20 2 6-15,9-3 2 16,0-3-5-16,2 0-7 16,-2 0-6-16,-3 0-8 15,0 0-3-15,-3 0 0 16,-9 0-3-16,9 0-7 15,-15 0-74-15,4 0-39 16,2 0-103-16,-8 0-128 16</inkml:trace>
  <inkml:trace contextRef="#ctx0" brushRef="#br0" timeOffset="37513.73">15531 9373 269 0,'0'0'174'15,"0"0"-42"-15,0 0 20 16,0 0-79-16,0 0-29 16,0 0 11-16,0-9-19 15,0 9-11-15,0 0-3 0,0 0-22 16,0 9 3-1,0 13 13-15,0 6 7 0,-5 3-4 16,-4-2-11-16,3-1 2 16,6-1 2-16,0-7-4 15,0 3 2-15,0-8-10 16,0-2 3-16,9-1-1 16,20-5 4-16,-15-4 13 15,7-3 0-15,2 0 25 16,6 0 23-16,0-22-8 15,2-11-18-15,-4-3-10 16,-4 3-7-16,0-3-13 0,-9 7-8 16,1 10-2-16,-9 6-1 15,-4 10 0-15,-2-4-12 16,6 7-36-16,-6 0-57 16,0 0-153-16,0 0-82 15</inkml:trace>
  <inkml:trace contextRef="#ctx0" brushRef="#br0" timeOffset="38347.75">15977 9615 308 0,'0'0'140'15,"0"0"-16"-15,0 0-12 16,0 0-67-16,0 0-18 16,0 0 5-16,0 0 9 15,0 0 8-15,18-14 4 16,-4-1-6-16,3-1 12 15,4-4-13-15,-4 1-7 16,9-5-8-16,3-3 2 16,3-1-2-16,0 5-7 0,-15 1-7 15,3 10-9-15,-8 4-6 16,-6 5 3-16,-6 3-5 16,0 0-1-16,0 0-2 15,6 0-1-15,2 0 0 16,4 0-1-16,-6 0 4 15,-1 0 0-15,1 3 1 16,-6 10 0-16,0 0 0 16,0 6 3-16,0 3-1 15,0 1 2-15,0 3-3 16,0-4 0-16,0 0 0 16,0-2-1-16,0-11 2 15,0-3-2-15,0-2-1 0,0-4 0 16,0 0-1-16,0 0 1 15,0 0 1-15,0 0 9 16,32-5 5-16,6-18 1 16,-6-4-3-16,11 4-5 15,-8 3-1-15,-9 6-2 16,-6 1-1-16,-14 9-3 16,-6 1 1-16,6 3-1 15,-6 0 0-15,5 0-6 16,1 0 4-16,6 0-1 15,-6 0 1-15,-4 0 2 16,4 0 0-16,-6 0-1 0,0 0-2 16,6 0-1-1,-6 0-3-15,6 0 7 0,-6 11 1 16,6 1 1-16,-6 4 1 16,11-2-2-16,-5-2 0 15,3 0 0-15,-4-5-1 16,13 0-1-16,-9-7 0 15,2 0 0-15,6 0-4 16,9 0-37-16,18 0-138 16,-1-17-112-16,18-4-258 15</inkml:trace>
  <inkml:trace contextRef="#ctx0" brushRef="#br0" timeOffset="40266.19">17069 9432 206 0,'0'0'224'0,"0"0"-71"16,0 0-6-16,0 0-85 15,0 0-28-15,0 0-6 16,69-17-3-16,-57 17-10 16,-4 0 20-16,-8 0-12 15,0-2 2-15,0 2-7 16,0-6 3-16,0 2 2 15,-8-4-17-15,-21 3-6 16,-6 2-4-16,3 3-15 16,3 0 18-16,6 0 1 0,3 0 8 15,5 9-8 1,7 13 9-16,2 5 8 0,6-1 10 16,0 3 8-16,0 2 17 15,0 2-17-15,6-1-9 16,8 3 5-16,9-3-5 15,-8 2-14-15,8 0-4 16,-17-3-4-16,-1-3 3 16,-5 3-4-16,0-3 1 15,0-6 0-15,0 4-2 16,-5-9 2-16,-24-6 1 16,6-3-4-16,-6-5-1 15,-9-3 1-15,-3 0-2 16,4 0-2-16,5-26-17 15,18-4-17-15,-10-1 34 0,24 6 3 16,0 2 0-16,0-5 3 16,12 2-3-16,40-10 2 15,12-12-2-15,17-6-2 16,6-5-28-16,2-3-100 16,-2 3 34-16,-20-2 21 15,-9 3-2-15,-15-3 57 16,-11 4 20-16,-9-2 3 15,-3 6 1-15,-2 1-1 16,-7 10 3-16,4 3 5 0,-9 8 20 16,-1 3-4-1,-5 8 7-15,0 6 0 0,0 7 1 16,0 7 9-16,0 0-8 16,0 0-21-16,0 0-15 15,0 0-15-15,0 18-4 16,0 10 19-16,0 7 15 15,0 7-6-15,0 3-3 16,-5 3-2-16,-16 0 7 16,4 3 8-16,5-3 3 15,4-3-2-15,2-3-6 16,0-6-5-16,0-10-5 16,6-4 9-16,0-7-6 15,0-4 0-15,0-5 1 16,0-4-4-16,0-2 4 15,0 0-8-15,0 0 1 16,0 0 8-16,0 0-6 0,18-12 12 16,14-7 0-16,-6 3-6 15,-9 2-5-15,3 5-3 16,-8 3-1-16,-1 3-2 16,4 0 0-16,-9 3 0 15,-6 0 0-15,0 0-1 16,0 0-5-16,0 0-7 15,0 16 15-15,5-1 5 16,7 5-3-16,8-8-2 16,-2 2-1-16,11-6-3 0,-9-3 4 15,12-2-1 1,0-3 1-16,11 0 4 0,0 0 0 16,7-23 2-16,-7-8 0 15,0-5 0-15,-11 3-2 16,-9 1-1-16,-17 10-2 15,-6 2 2-15,0 8-3 16,0 9-1-16,0 3-4 16,-6 0-21-16,-23 0 15 15,-2 15 0-15,-7 16 7 16,-5 3 4-16,5 2 0 16,18-7 0-16,-3 2 1 15,23-6-1-15,0-5-3 16,0-3-5-16,0-8 3 0,0-5-4 15,5 2 1-15,27-6 8 16,6 0 8-16,11 0-5 16,0 0 3-16,12-17 3 15,-9-14-7-15,0-5 5 16,-8 3 3-16,-7 1-8 16,-14 7 4-16,6 8-3 15,-20 5 7-15,-3 10-7 16,-6 2-3-16,6 0 0 15,8 0-3-15,3 0-4 16,12 0 2-16,-14 0 8 0,-1 0-6 16,1 5-5-1,-9 21 1-15,-6 2 7 0,0 6 7 16,0 2 8-16,0-5-10 16,-29-3-5-16,8-5 2 15,-2-7 4-15,9-6-4 16,5-6-2-16,-5-4 5 15,8 0-3-15,0 0 3 16,3 0-3-16,3 0 3 16,0 0-4-16,0-11 5 15,0 3-1-15,0-9-5 16,3-7 0-16,46 0 0 16,3-4 1-16,-2-3 2 15,7 6-2-15,-16 3-1 16,0 5 1-16,-18 5-2 0,3 3 6 15,0 1-10-15,11 5 6 16,7 1-2-16,-1 2 2 16,-5 0-2-16,-9 0 1 15,-9 0-2-15,-14 0-11 16,-6 14-4-16,0 20 17 16,0-3 0-16,-32 2 0 15,-6-4-3-15,7-7-4 16,5-6 4-16,17-7-4 15,0-2-6-15,9-7 9 16,0 0 4-16,0 0 0 16,0 0 0-16,0 0-1 0,0 0-4 15,0 0 10 1,38-4 1-16,20-11 2 0,8-9 1 16,10-4 1-16,-7 2-8 15,-2-2 1-15,-21 6-2 16,-23 8 2-16,-17 2 0 15,-6 3-2-15,0 5 4 16,0 4-5-16,0 0 0 16,-6 0-12-16,-17 0 7 15,3 0 4-15,2 5 1 16,-8 18-3-16,9 13-5 16,2 6-93-16,10 0-157 15,5 6-334-15</inkml:trace>
  <inkml:trace contextRef="#ctx0" brushRef="#br0" timeOffset="41168.07">19984 9339 535 0,'0'0'17'0,"0"0"34"15,0 0 63-15,0 0-74 16,0 0-30-16,0 0-1 15,-47-39 33-15,33 42-17 16,-9 8-4-16,8-3 5 16,9 0-4-16,-2-2-7 15,8 0 3-15,0-3-5 16,0 4 4-16,0-5 9 16,23-2 3-16,15 0 16 15,5 0-1-15,0 0-7 0,-5-9-6 16,3-11 1-16,-10 2-7 15,-19 2-3-15,-6 0-14 16,-6 2 2-16,0 2 1 16,-12 3-11-16,-40 6-8 15,-12 3-17-15,4 0 5 16,10 0-26-16,7 9-10 16,11 16-64-16,9-2 10 15,17-3 18-15,0-1-64 16,6-10-78-16,0-9-131 15</inkml:trace>
  <inkml:trace contextRef="#ctx0" brushRef="#br0" timeOffset="41447.14">20389 8702 270 0,'0'0'225'0,"0"0"-81"16,0 0 11-16,0 0-109 16,0 0 14-16,0 0 3 15,0 163 0-15,0-109-21 16,-12 3 5-16,4-5-20 16,-4 0-19-16,0-8-2 15,7 0-6-15,-1 2 0 16,6-8-58-16,0-2-42 0,-9-7-33 15,9-10-112-15,0-10-26 16,0-5-30-16</inkml:trace>
  <inkml:trace contextRef="#ctx0" brushRef="#br0" timeOffset="41714.6">20754 8474 39 0,'0'0'152'0,"0"0"-34"16,0 0 45-16,0 0-6 16,0 0-56-16,0 0-74 15,14-34-15-15,-14 48-4 16,0 12 28-16,0-4-24 15,0 4-10-15,0 5-2 16,0 8-48-16,0 9-114 16,0 8-53-16,-14 1-31 15</inkml:trace>
  <inkml:trace contextRef="#ctx0" brushRef="#br0" timeOffset="42066.86">20800 9178 205 0,'0'0'172'0,"0"0"-96"16,0 0 29-16,0 0-24 15,0 0-35-15,0 0 7 16,17 59 6-16,15-53 0 15,0-6 12-15,11 0-9 16,-2 0 6-16,-3 0-8 0,8 0-6 16,-6-17 4-1,-2-5-8-15,-23-4-18 0,2 4-12 16,-17-3-1-16,0 2-10 16,-9 0-9-16,-43 7-2 15,0 7-28-15,-15 9-12 16,12 0-28-16,9 0-17 15,3 33-64-15,8 5-124 16,15-2-282-16</inkml:trace>
  <inkml:trace contextRef="#ctx0" brushRef="#br0" timeOffset="42181.2">20800 9178 155 0</inkml:trace>
  <inkml:trace contextRef="#ctx0" brushRef="#br0" timeOffset="42830.44">20800 9178 155 0,'431'4'338'0,"-410"-18"-317"0,2-4 109 0,0 1-34 15,6 5-47-15,-6-4-14 16,-3 5 9-16,-2-1-7 16,-7 4-9-16,-2 0-3 15,2-1-8-15,1 6-3 16,-6 3-1-16,8 0-9 15,-8 0-4-15,-3 0-3 16,6 0-7-16,-4 0 0 16,1 0 4-16,9 6 6 15,-9 14 10-15,-1-3-4 16,-5 7-4-16,0-1 4 0,0-5-2 16,0 2 3-16,0-10-6 15,6-4-1-15,6-3 0 16,2-3-7-16,9 0 7 15,3 0 7-15,6 0 5 16,12-19 6-16,-7-7-4 16,7-2-3-16,-7-3-1 15,-14 8-1-15,9-4 2 16,-20 8-9-16,2 6 0 16,-5 10 1-16,-9 3-3 15,0 0-4-15,0 0-16 0,0 3 0 16,0 17 20-1,0-1 3-15,0 2-1 0,0-3-2 16,0 0 0-16,0-5 0 16,3-4-4-16,20-3-2 15,3 2 5-15,6-8 1 16,9 0 5-16,-15 0-4 16,11 0 2-16,-11 0 0 15,3-11 2-15,-14 6-4 16,-10 2-1-16,1 3 0 15,-6 0 0-15,12 0-2 16,-6 0-4-16,2 0-1 0,21 0 7 16,-8 0 0-1,10 0 2-15,7 0 2 0,-9 0 1 16,-9 0 4-16,3 0 8 16,-14 0 1-16,-3-7 2 15,-6-6-6-15,0-6-9 16,0 5-5-16,-15-1-31 15,-40 2-47-15,-3 13-63 16,-8 0-206-16,11 0-17 16</inkml:trace>
  <inkml:trace contextRef="#ctx0" brushRef="#br0" timeOffset="43497.43">22531 8587 317 0,'0'0'55'0,"0"0"-13"16,0 0 33-16,0 0-52 15,0 0-22-15,0 0-1 16,0 8 36-16,0 23 38 15,0 4-2-15,-6 11-38 16,-17 6 0-16,12 3-18 16,2 2-4-16,-9-3-7 0,7 2 20 15,8-13-9-15,3-1-5 16,0-6 10-16,0-14 2 16,0-2-9-16,23-5-11 15,15-1-3-15,5-5 19 16,1-4-2-16,2-5 42 15,-11 0-48-15,-12 0-6 16,-9 0-10-16,-8 0 11 16,-6 0 13-16,0 0-11 15,0 0-2-15,9 0-6 16,-9 0-3-16,0 0 2 16,0 0 1-16,6 0 5 15,2 0 11-15,15 0 12 0,1-9 2 16,2-2-12-16,-3-6-7 15,0-2-5-15,-3-1-5 16,-11 3-1-16,-9 3-10 16,0-3-1-16,0 11-15 15,-9 3-10-15,-20 3 6 16,-8 0-3-16,-7 0 33 16,7 9 3-16,2 21-1 15,6-6-2-15,14 6 2 16,15-4 7-16,0-1 25 15,0 1 15-15,64-4-19 16,26-7 12-16,8 4 3 0,15-8-15 16,-3-5-2-1,-9-3 12-15,-8-3-40 0,-18 0-54 16,-31 0-248-16,-15-15-362 16</inkml:trace>
</inkml:ink>
</file>

<file path=ppt/ink/ink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21:41:33.320"/>
    </inkml:context>
    <inkml:brush xml:id="br0">
      <inkml:brushProperty name="width" value="0.08" units="cm"/>
      <inkml:brushProperty name="height" value="0.08" units="cm"/>
      <inkml:brushProperty name="color" value="#FFFFFF"/>
      <inkml:brushProperty name="ignorePressure" value="1"/>
    </inkml:brush>
  </inkml:definitions>
  <inkml:trace contextRef="#ctx0" brushRef="#br0">39903 17522,'6'0,"4"0,6-5,4-2,0 0,3 1,-3-1,-2 2,2 0,0 2,2 1,1 1,-2 1,-4-6,1-1,-1 1,-1 3,-11 2,-8 3,-7 2,-7 1,-3 0,-4 4,-6 1,-1 1,-4-1,-1 1,-3-3,3-1,4 3,3 0,3-2,-3 1,-1-2,7-1,10-2,10-2,11-1,7-1,7-3,2-1,2 0,-3-5,-2 0,-3 0,2 3,0 1,2 0,0 0,0 1,0 1,0 1,2 2,0-1,0 2,1-1,-3 0,1 0,0 0,0-5,0-2,-3 3,-7 5,-4 7,-10 6,-18 1,-15 2,-9-1,-3-4,2 0,8-3,4-2,9-4,13-1,9-1,11-1,2 0,-5-1,-6 0,-17 1,-12-6,-3-1,4-3,2 1,1 1,5 3</inkml:trace>
</inkml:ink>
</file>

<file path=ppt/ink/ink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21:41:35.045"/>
    </inkml:context>
    <inkml:brush xml:id="br0">
      <inkml:brushProperty name="width" value="0.08" units="cm"/>
      <inkml:brushProperty name="height" value="0.08" units="cm"/>
      <inkml:brushProperty name="color" value="#FFFFFF"/>
      <inkml:brushProperty name="ignorePressure" value="1"/>
    </inkml:brush>
  </inkml:definitions>
  <inkml:trace contextRef="#ctx0" brushRef="#br0">44644 16359,'0'-3,"6"-4,4-8,1-11,4-11,-1-3,-2 0,-1 7,-2 7,-3 1,-2 3,-2 2,-1-1,-4 3,-7 8,-3 5,-1 3</inkml:trace>
</inkml:ink>
</file>

<file path=ppt/ink/ink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21:41:41.836"/>
    </inkml:context>
    <inkml:brush xml:id="br0">
      <inkml:brushProperty name="width" value="0.08" units="cm"/>
      <inkml:brushProperty name="height" value="0.08" units="cm"/>
      <inkml:brushProperty name="color" value="#FFFFFF"/>
      <inkml:brushProperty name="ignorePressure" value="1"/>
    </inkml:brush>
  </inkml:definitions>
  <inkml:trace contextRef="#ctx0" brushRef="#br0">39320 15995,'6'0,"4"0,6 6,4 1,3 3,1 2,-1-1,1 4,-1 1,2 4,-2 1,-3 3,-6 0,-5 4,-2-3,-2-2,-1 0,-5-4,-7-6,-6-3,1-8,-4-3,-2-2,3-3,4-4,1 1,2-5,-2-2,0-4,0-1,1-3,-3 3,-2 2,1 2,4-3,-3-5,2-2,4 5,18 10,15 14,7 8,5 4,-4 1,-2 5,-3 0,-7 4,-2-4,-4-1,-2-5,-3 2,1-3,0 0,-6-3,-6 0,-9-2,-6-2,-13-8,-6-6,-2-7,2-1,7-1,3 3,2 3,11 4,9 3,20 3,12 0,3 2,5 5,2 10,-5 3,-1 3,-4-2,-7-1,-13-4,-12-5,-4 2,-8-2,-3-2,-3-2,4-1,5 1,12-3,8 0,8-2,3 0,2-1,2 0,0 0,2 0,-2-1,2 1,-2 0,-1 0,-8-5,-18-11,-8-8,-4-2,-4 0,-3 5,5 5,7 7,10 6,9 5,6 6,0 6,-7 0,-8-3,-5 3,-3-1,-6-3,-4-2,-5-4,0 1,-2-1,0 5,5 3,5 3,6 5,4 0,8-2,7-5,7-4,3-4,5-2,-1-2,0-2,0 1,0-7,1-1,-4 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23:28:39.511"/>
    </inkml:context>
    <inkml:brush xml:id="br0">
      <inkml:brushProperty name="width" value="0.04" units="cm"/>
      <inkml:brushProperty name="height" value="0.04" units="cm"/>
      <inkml:brushProperty name="color" value="#E71224"/>
      <inkml:brushProperty name="ignorePressure" value="1"/>
    </inkml:brush>
  </inkml:definitions>
  <inkml:trace contextRef="#ctx0" brushRef="#br0">30044 16215,'0'0,"0"0,0 0,0 0,0 0,0 0,0 0,0 0,0 0,0 0,0 0,0 0,0 0,0 0,0 0,0 0,0 0,0 0,0 0,0 0,0 0,0 0,0 0,0 0,0 0,0 0,0 0,0 0,0 0,0 0,0 0,0 0,0 0,0 0,0 0</inkml:trace>
</inkml:ink>
</file>

<file path=ppt/ink/ink110.xml><?xml version="1.0" encoding="utf-8"?>
<inkml:ink xmlns:inkml="http://www.w3.org/2003/InkML">
  <inkml:definitions>
    <inkml:context xml:id="ctx0">
      <inkml:inkSource xml:id="inkSrc0">
        <inkml:traceFormat>
          <inkml:channel name="X" type="integer" max="2390" units="cm"/>
          <inkml:channel name="Y" type="integer" max="768" units="cm"/>
          <inkml:channel name="T" type="integer" max="2.14748E9" units="dev"/>
        </inkml:traceFormat>
        <inkml:channelProperties>
          <inkml:channelProperty channel="X" name="resolution" value="69.47675" units="1/cm"/>
          <inkml:channelProperty channel="Y" name="resolution" value="39.79275" units="1/cm"/>
          <inkml:channelProperty channel="T" name="resolution" value="1" units="1/dev"/>
        </inkml:channelProperties>
      </inkml:inkSource>
      <inkml:timestamp xml:id="ts0" timeString="2023-09-27T07:49:57.233"/>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3651 11431 0</inkml:trace>
</inkml:ink>
</file>

<file path=ppt/ink/ink111.xml><?xml version="1.0" encoding="utf-8"?>
<inkml:ink xmlns:inkml="http://www.w3.org/2003/InkML">
  <inkml:definitions>
    <inkml:context xml:id="ctx0">
      <inkml:inkSource xml:id="inkSrc0">
        <inkml:traceFormat>
          <inkml:channel name="X" type="integer" max="2390" units="cm"/>
          <inkml:channel name="Y" type="integer" max="768" units="cm"/>
          <inkml:channel name="T" type="integer" max="2.14748E9" units="dev"/>
        </inkml:traceFormat>
        <inkml:channelProperties>
          <inkml:channelProperty channel="X" name="resolution" value="69.47675" units="1/cm"/>
          <inkml:channelProperty channel="Y" name="resolution" value="39.79275" units="1/cm"/>
          <inkml:channelProperty channel="T" name="resolution" value="1" units="1/dev"/>
        </inkml:channelProperties>
      </inkml:inkSource>
      <inkml:timestamp xml:id="ts0" timeString="2023-09-27T07:49:58.898"/>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2698 10796 0,'40'0'172,"39"0"-157,239 39-15,-160 1 16,-78-40-16,39 40 15,-40-40-15,-39 0 16,39 0 15,-39 0-31,0 0 32,-1 0-32,120 39 15,-119-39-15,-1 0 16,41 0-1,-41 40 1,1-40 0,0 0-16,119 79 15,-120-39-15,1-40 32,39 0 14,-39 0-14,0 0-17,-1 0 1,41 0 0,-1 40-1,40-1-15,80 1 0,-80-40 16,-80 0-16,200 119 15,-120-79 1,-40-40 78,-39 0 93</inkml:trace>
</inkml:ink>
</file>

<file path=ppt/ink/ink112.xml><?xml version="1.0" encoding="utf-8"?>
<inkml:ink xmlns:inkml="http://www.w3.org/2003/InkML">
  <inkml:definitions>
    <inkml:context xml:id="ctx0">
      <inkml:inkSource xml:id="inkSrc0">
        <inkml:traceFormat>
          <inkml:channel name="X" type="integer" max="2390" units="cm"/>
          <inkml:channel name="Y" type="integer" max="768" units="cm"/>
          <inkml:channel name="T" type="integer" max="2.14748E9" units="dev"/>
        </inkml:traceFormat>
        <inkml:channelProperties>
          <inkml:channelProperty channel="X" name="resolution" value="69.47675" units="1/cm"/>
          <inkml:channelProperty channel="Y" name="resolution" value="39.79275" units="1/cm"/>
          <inkml:channelProperty channel="T" name="resolution" value="1" units="1/dev"/>
        </inkml:channelProperties>
      </inkml:inkSource>
      <inkml:timestamp xml:id="ts0" timeString="2023-09-27T07:50:43.727"/>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11588 9605 0,'40'0'500,"39"40"-359,-39-1-110,119 1-15,-1 39-16,-78 1 15,-41-41-15,1 1 32,-40 79 499,0-79-516,-40 0 17,1-40 108,-1 39-140,0-39 78,1 40-62,-1 0 31,-39-40-31,39 39 15,40 1 188,0 0-219,0 39 15,0-39-15,0 39 16,40-39-16,-40 39 15,0-39 79,0 0-63,119 118 1,-119-118 77,0 0-62,0 39-47,0-39 62,0-1-46,0 1-16,0 79 16,0-79-16,0 0 15,0-1-15,0 41 16,0-41 15,0 1 0,0 0-15,-40 39 15,40-39-31,0-1 16,0 1 31,0 39-47,0-39 15,0 0 1,0 0-16,0 79 125,0-80-125,0 1 16,0 0-1,-79 39 126,39-79-94,0-79-32,0 39 1,1-79-16,39 79 16,-80-39-1,-39-1 1,-119-39-16,-79-79 16,277 158-1,0 1-15,40-80 31,0 79-15,-39 0-16,39 1 16,0-1-16,0-40 15,0 41-15,0-1 16,0-39 0,0 39-1,0 0 1,0 1-16,0-41 15,0 41 1,0-1-16,0-40 16,39 1-16,-39 39 15,0 1 1,40-1-16,0 0 16,-40-39-16,119 79 15,-79-40 1,-1 1-1,1-41-15,39 80 16,-39-39 0,0-1-16,-1 0 15,41-39 1,-41 39-16,1 0 16,0 1-1,79-1 1,-80 40 109,1 0-110,0 0 1,0 40 0,-1-1-16,1 1 15,-40 0-15,0 79 16,0-40-16,0 1 16,0 158-16,0-199 15,0 41 1,0-41-16,0 1 15,0 0 1,0 39 0,-40-39-16,40 0 31,-39-1-15,-1-39 343,0-79-343,-79-40-16,119 39 15,0-78-15,0 78 16,0-78-16,0 118 15,0-39 79,-40 79-78,1 39-1,-41 1-15,-39 39 16,80 159-16,39-79 16,0 0-16,-80 0 15,41-80-15,39 0 16,0-39 0,0 0 77,39-120-77,80-78-16,119 39 16,-238-40-16,40 79 15,0 1-15,-40 119 78,0-1-78,0 1 16,-80 159 0,80-120-16,0 119 15,0-78-15,0-1 16,0 0-16,0-80 62,40-39-46,39-39-16,1-80 16,-40 79-16,118 0 15,-237 40 126,-40 40-141,39 0 15,1-40-15,0 119 172,39-199-156,-79 1-16,79-80 16,1 40-16,-1 0 15,-39 0-15,79-40 16,79 119-16,80 1 15,-159-1 48,-40 40-47,0 0-16,-79 40 15,80-1 1,-1-39 15</inkml:trace>
</inkml:ink>
</file>

<file path=ppt/ink/ink11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3-09-27T07:50:47.976"/>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14374 15679 225 0,'0'0'106'0,"0"0"18"15,0 0-6-15,0 0-38 16,0 0 6-16,0 0-12 0,0 0-25 16,0-27-2-16,5 27-19 15,-5 0 3-15,6 0 8 16,-6 0 19-16,0 0-12 15,0 0-7-15,0 0 3 16,0 0 0-16,0 0-13 16,0 0-10-16,0 0-7 15,0 0-9-15,9 0 5 16,-9 0-3-16,0 0 1 16,0 0 1-16,0 0 6 0,0 0 2 15,0 0-1-15,6 0-1 16,-6 0 0-16,0 0-2 15,0 0-7-15,0 0-1 16,3 0-3-16,17 0 1 16,-6 0 2-16,4 5-2 15,2-5 5-15,-9 3-6 16,7-3 4-16,5 3 2 16,-9-3-1-16,13 3-3 15,-16-3 8-15,15 0-9 16,-8 0 1-16,8 0 1 15,5 3-1-15,-2-3-1 16,9 0-1-16,-6 0 3 16,0 0-2-16,-9 0 0 15,3 0 1-15,-3 0 1 0,-3 0 2 16,-2 0-4-16,8 0 1 16,0 0 2-16,-3 0-1 15,3 0 0-15,6 0-2 16,-3 0 4-16,-3 0-4 15,9 0-1-15,-9-6 3 16,5 0-1-16,1 0 5 16,6-5-1-16,-3 8-1 15,-6-1-2-15,-6-1 0 16,6 1-3-16,0 1 0 16,0-3 3-16,8 3-1 15,-8-4-2-15,-9 3 0 0,7 4 0 16,-1-3 2-1,-3 1 0-15,6-1-1 0,8 3 0 16,-8-7 5-16,9 3-11 16,0 1 5-16,-10 0-2 15,13 3 2-15,-3-3 2 16,-9 0-2-16,2 0 2 16,-10 0-1-16,2-2 0 15,-3 5-1-15,-8 0 3 16,5 0-2-16,-2 0-1 15,-4-1 1-15,9 1 2 16,-8-4-2-16,5 4 2 16,4 0 0-16,-4-3 2 15,3 3 5-15,-8 0 0 16,-1 0 1-16,-11 0 1 0,6 0-3 16,3 0-1-1,-3 0 0-15,11 0-1 0,3 0 2 16,-2 0-4-16,8 0 1 15,-9 0 1-15,3 0 0 16,-2 0 0-16,-7 0 0 16,-11 0-1-16,6 0-2 15,-6 0-1-15,0 0-1 16,0 0-1-16,0 0 1 16,0 0 1-16,0 0-3 15,0 0 2-15,0 0 0 16,0 0 0-16,0 0-1 0,0 0 2 15,0 0-1-15,0 0 3 16,0 0 0-16,0 0 2 16,0 0 4-16,0 0-3 15,0 0-2-15,0 0-2 16,0 0 0-16,0 0-3 16,0 0 4-16,0 0-3 15,0 0 1-15,0 0 0 16,0 0-1-16,0 0-2 15,0 0 1-15,0 0 0 16,0 0-1-16,0 0 0 16,0 0 0-16,0 0 0 15,0 0 0-15,0 0 2 16,0 0-2-16,0 0-1 16,0 0 0-16,0 0-1 0,0 0 0 15,0 0-4-15,0 0-27 16,-6 0-70-16,-14 0-60 15,-26 0-146-15,-12 0-605 16</inkml:trace>
</inkml:ink>
</file>

<file path=ppt/ink/ink11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3-09-27T07:50:50.710"/>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16924 15877 229 0,'0'0'243'16,"0"0"-187"-16,0 0 55 15,0 0 22-15,0 0-60 16,0 0-26-16,0 0 13 15,0 0 6-15,0 0-5 16,0 3-12-16,0-3-11 16,0 0-9-16,0 4-12 15,0-4-2-15,0 0-7 16,0 0 4-16,0 0 0 0,0 4 2 16,0-4 1-16,0 3 0 15,6-3 0-15,-6 0 1 16,0 0 0-16,8 3-1 15,-8-3 5-15,6 0 1 16,-6 0 0-16,0 0 4 16,9 0-5-16,-9 0-3 15,6 0-6-15,-6 3-4 16,3-3-3-16,2 0 1 16,1 0-4-16,3 0 0 15,5 0 2-15,-5 3-1 0,5-3 0 16,1 3 2-16,-1-3 4 15,1 0-2-15,5 0-2 16,-3 4 0-16,-2 0-1 16,-3-4 1-16,-1 0-2 15,1 0 2-15,5 0-2 16,-2 0 1-16,-10 0 1 16,10 0 0-16,-7 1 0 15,7-1-1-15,-1 5-2 16,-2-3 3-16,0-2-3 15,8 0 0-15,-11 3 3 16,5-3-2-16,-2 0 2 16,5 0 1-16,-3 0 0 15,1 4-4-15,-4-4 1 0,1 0 0 16,0 0 2-16,8 0-3 16,-3 4 0-16,4-4 3 15,2 0-3-15,-9 0 0 16,4 1 0-16,2-1 1 15,-3 5-1-15,3-5-1 16,-8 0 2-16,0 0 1 16,-1 0-2-16,-2 0 1 15,-3 0-2-15,5 0 2 16,-5 0 0-16,6 0-1 16,2 0 3-16,-2 0-4 15,-1 0 0-15,7 0 2 16,-10 0-1-16,4 0 4 15,2 0-4-15,-2 0 0 0,-1 0 0 16,4 0 1-16,2 0-2 16,1 0 4-16,2 0-3 15,-3 0 0-15,6 0 0 16,-2 0 0-16,-1 0-1 16,-3 0 2-16,9 0 1 15,-8 0 0-15,8 0 0 16,9 0 0-16,-15 0 0 15,12 0-1-15,-3 0 0 16,8 0 1-16,1 0-3 16,-12 0 3-16,12 0-2 15,-1 0 0-15,7 0-1 16,-7 0 0-16,7 0 1 0,-7 0 0 16,1 0-1-1,2 0 1-15,-8 0 2 0,-3 0-3 16,3 0 2-16,-6 0 1 15,-8 0 0-15,8 0 1 16,-9 0 0-16,-3 0 2 16,-8 0 0-16,0 0-4 15,-6 0 0-15,0 0 4 16,0 0-5-16,0 0-1 16,0 0 0-16,0 0-17 15,0 0-29-15,0 0-19 16,0 0-44-16,0 0-66 0,-6 0-254 15</inkml:trace>
</inkml:ink>
</file>

<file path=ppt/ink/ink11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3-09-27T07:50:54.662"/>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19376 15958 374 0,'0'0'131'0,"0"0"-60"16,0 0 70-16,0 0-47 16,0 0-53-16,0 0-1 15,0 0 10-15,0 0-15 16,0 0 5-16,0 0 7 16,0 0 5-16,0 0-10 15,11 0-4-15,-11 0 0 16,0 0-11-16,0 0-7 15,0 0-2-15,0 0 6 16,6 0-7-16,-6 0 0 16,3 0 0-16,-3 3 2 15,0-3-13-15,6 0 0 0,-6 0-5 16,6 0-1-16,5 0 3 16,7 0-2-16,-10 0 7 15,4 0 0-15,5 0 3 16,-8 0-1-16,11 0 0 15,-3 0-4-15,18 0-5 16,-15 0 5-16,12 0-6 16,3 0 1-16,-3 0 7 15,-3 0-2-15,0 0 2 16,6 0 2-16,-12 0 1 16,6 0 0-16,-6 0-4 15,6 0 1-15,0 0-2 0,8-3-2 16,1-1-2-1,-3-2 0-15,8 6 1 0,-5-3 3 16,-1 0-2-16,-8 0 1 16,-6 0-2-16,6-2 0 15,-5 4 1-15,2 1-2 16,-3-4-1-16,3 4 0 16,-9-4-1-16,21 4-1 15,-1-3 1-15,-5 1 5 16,6 2-5-16,-6-5 2 15,-9 4 0-15,9-3-2 16,-6-3 1-16,-3 4 3 16,0 0-3-16,-8 0-1 15,-4 3 0-15,10 0 1 16,2-3-1-16,3 3 0 0,3-4 2 16,-9 0-2-1,6 1 2-15,3 1-1 0,-9 2 2 16,3 0 1-16,-2-3 0 15,2 3-4-15,-3-4 2 16,3 4-2-16,-3-3 1 16,4 3-1-16,-1 0 1 15,-3-4-1-15,3 4 3 16,0-3-3-16,6 0 3 16,-8 0-3-16,8 3 0 0,2-3 1 15,-2 3 2 1,9 0-2-16,-9-3 0 0,6 3 2 15,-6 0 1-15,2 0 3 16,-10 0 2-16,-4 0 1 16,-5-3-3-16,2 3 1 15,-11 0-2-15,11 0 2 16,-8 0 0-16,9 0 1 16,-9 0 1-16,-1 0-4 15,-5 0 2-15,12 0-3 16,-6 0 0-16,8 0-2 15,-2 0-1-15,-1 0 0 16,10 0-1-16,-10 0 1 16,9-5-2-16,-14 5 1 15,0 0-1-15,-6 0-7 16,0 0-72-16,0 0-133 16,-12 11-252-16</inkml:trace>
</inkml:ink>
</file>

<file path=ppt/ink/ink11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3-09-27T07:56:32.754"/>
    </inkml:context>
    <inkml:brush xml:id="br0">
      <inkml:brushProperty name="width" value="0.05292" units="cm"/>
      <inkml:brushProperty name="height" value="0.05292" units="cm"/>
      <inkml:brushProperty name="color" value="#002060"/>
    </inkml:brush>
    <inkml:brush xml:id="br1">
      <inkml:brushProperty name="width" value="0.05292" units="cm"/>
      <inkml:brushProperty name="height" value="0.05292" units="cm"/>
      <inkml:brushProperty name="color" value="#FF0000"/>
    </inkml:brush>
    <inkml:brush xml:id="br2">
      <inkml:brushProperty name="width" value="0.05292" units="cm"/>
      <inkml:brushProperty name="height" value="0.05292" units="cm"/>
      <inkml:brushProperty name="color" value="#0070C0"/>
    </inkml:brush>
  </inkml:definitions>
  <inkml:trace contextRef="#ctx0" brushRef="#br0">11835 1958 60 0,'0'0'137'15,"0"0"-72"-15,0 0 52 16,0 0-27-16,0 0-11 0,0 0-18 15,0 0 2-15,0 0-19 16,0-5-6-16,0 5-4 16,0-3-6-16,0 3 21 15,0 0-13-15,0 0-6 16,0 0-9-16,0 0-7 16,0 0-7-16,0 0-6 15,0 0 3-15,0 0-2 16,0 16 1-16,0-1-3 15,0 8 4-15,0 4-2 16,0 1-2-16,0 7 12 16,0 1-10-16,0-4-1 15,0 4 3-15,0-5 6 0,0 0-10 16,0 3 4 0,0 2 13-16,0-2-9 0,0 5 0 15,0-1 8-15,0 3-13 16,0-1 13-16,0-3 15 15,0 2-25-15,0-5 9 16,0 0-7-16,0-6-8 16,0-1 10-16,0-4-6 15,0-5-3-15,0-2 14 16,0-10-13-16,0 0 5 16,0-6 0-16,0 0-5 15,0 0-1-15,0 0 2 16,0 0-2-16,0 0 1 15,0 0-2-15,0 0-50 0,6 0-65 16,-3 0-32-16,11 0-104 16,-2-9-197-16</inkml:trace>
  <inkml:trace contextRef="#ctx0" brushRef="#br0" timeOffset="767.96">11734 2059 139 0,'0'0'125'16,"0"0"3"-16,0 0-12 0,0 0-45 16,0 0-23-16,0 0-4 15,-9-27-5-15,9 23-7 16,0 4-3-16,0-4 0 16,0 4 1-16,0 0 4 15,0 0-16-15,0 0 6 16,0-4-17-16,0 1 7 15,0 1 7-15,0-9-3 16,9 2 12-16,17-8 0 16,11-2-6-16,7-4 4 15,-1 2 6-15,6 2-9 0,0 3-7 16,-11 2-5 0,-6 5-5-16,8-5-7 0,-11 5 6 15,15-1-6-15,-9 1 0 16,2 0 4-16,1 3-3 15,-1-7 0-15,1 3 2 16,6-3 1-16,-7 2-2 16,1-1 0-16,-1 2 0 15,-2 1-2-15,-15 0 4 16,4 3-2-16,-16-2 1 16,-2 3 4-16,0 2 6 15,-6-1-3-15,11-3-3 16,-11 4-7-16,0 0 2 15,0 3-2-15,0 0-1 0,0 0 0 16,0 0-14-16,0 0-37 16,0 0-78-16,0 0-37 15,0 3-139-15,0 11-124 16</inkml:trace>
  <inkml:trace contextRef="#ctx0" brushRef="#br0" timeOffset="1150.75">12561 1730 286 0,'0'0'213'15,"0"0"-64"-15,0 0-25 16,0 0-79-16,0 0-16 0,0 0-10 16,0-8-6-1,0 8 5-15,0 0-4 0,0 0-3 16,0 0 7-16,0 0 6 15,0 0 3-15,18 0 1 16,8 0-7-16,6 0-3 16,5 9-4-16,1 1-6 15,11 7 2-15,-5-2-1 16,8-1 13-16,0 2 12 16,-9-1-13-16,1-2 4 15,-7-1-10-15,1-1-4 16,-9 0-3-16,3-3 0 0,-6-1 4 15,-9-2-9 1,9-2-1-16,-14 5 2 0,-6-5-3 16,-1 0-1-16,1 3-6 15,3 8-84-15,-9 3-94 16,0 7-168-16</inkml:trace>
  <inkml:trace contextRef="#ctx0" brushRef="#br0" timeOffset="1983.85">11901 2784 6 0,'0'0'131'0,"0"0"-25"16,0 0 30-16,0 0-7 15,0 0-20-15,0 0 12 16,-5 0-45-16,5 0-18 15,0 0 2-15,0 0-10 16,0-3 0-16,0 3-15 16,0 0-1-16,0 0-5 15,0 0-16-15,0 0-9 16,0 0-1-16,20 0 3 16,23 9-1-16,-8 7-4 15,23 4 1-15,-9-4-1 16,6 2 3-16,6-1-3 15,-15-3 2-15,9 2 7 16,0-7-1-16,-6 6 3 0,-8-1 0 16,0-6 13-16,-4 3-20 15,-17-5 1-15,6-3 1 16,-14 0-2-16,-6 1-5 16,5-4 1-16,-5 0-1 15,-6 0 1-15,0 4-1 16,0-4-31-16,0 3-23 15,0-1-70-15,6 4-17 16,-3 2-39-16,-3-2-193 16</inkml:trace>
  <inkml:trace contextRef="#ctx0" brushRef="#br0" timeOffset="2417.04">12642 3099 315 0,'0'0'102'0,"0"0"19"16,0 0-22-16,0 0-79 16,0 0-10-16,0 0-8 15,0-14 17-15,0 6 20 16,27-6 14-16,7-3-9 15,4 0-3-15,-12-3 3 0,20-2 4 16,-2-1-9-16,-7 0-9 16,7 1 9-16,-1 2 7 15,-5 1-21-15,5 4 1 16,1-5-15-16,-1 4-4 16,15 1-1-16,-17 2-2 15,5 2 1-15,-14 2 2 16,-21 6-4-16,1 0-2 15,-12 0 1-15,0 3-1 16,6 0-2-16,-6 0 0 16,8 0-37-16,4 0-35 15,-6 0-10-15,-1 0-27 16,1-5-38-16,3-3-76 0,-3-6-119 16</inkml:trace>
  <inkml:trace contextRef="#ctx0" brushRef="#br0" timeOffset="3000.03">13320 2248 164 0,'0'0'150'0,"0"0"-68"15,0 0-13-15,0 0-39 16,0 0-9-16,0 0 7 16,0-19 7-16,0 16 0 15,0 0 9-15,0-2 2 16,0 4 8-16,0-2-12 15,0 3-6-15,0 0-8 16,0-4-8-16,0 4 3 16,0 0-3-16,0-4-5 15,0 4-3-15,0 0 2 0,0 0-1 16,0 0 9 0,0 0-12-16,0 0-10 15,0 0-5-15,0 0 1 16,0 23 4-16,0 16 3 0,0 3 5 15,0 9-1-15,0 0 8 16,0 0 1-16,0-3-1 16,0-6-4-16,0-6 16 15,0-8-5-15,0-5-16 16,0-4 3-16,6-4-4 16,-1-4 2-16,-5-2-2 15,6-9-5-15,-6 3 2 16,0-3 2-16,0 0-8 15,0 0 4-15,0 0-66 0,0 0-11 16,0 0-56-16,0 0-66 16,0 0-135-16</inkml:trace>
  <inkml:trace contextRef="#ctx0" brushRef="#br0" timeOffset="3383.55">13056 2206 131 0,'0'0'74'0,"0"0"23"0,0 0-10 15,0 0-4-15,0 0-7 16,0 0 11-16,-31-22-1 15,31 22-30-15,-6 0-8 16,0 0-5-16,6 0-10 16,0 0-24-16,0 17-7 15,0 19 33-15,0 4-16 16,0 2-1-16,0 0 2 16,0 0-8-16,0-7-2 15,0-3 1-15,0-3-5 16,0-6-1-16,0-6-5 15,0 2 0-15,0-14 4 16,0 2-4-16,0-7-5 0,0 0-25 16,6 0-49-16,-6 0-49 15,0 0-164-15</inkml:trace>
  <inkml:trace contextRef="#ctx0" brushRef="#br0" timeOffset="3850.97">12200 2218 226 0,'0'0'119'0,"0"0"47"16,0 0-54-16,0 0-29 16,0 0-9-16,0 0-17 15,0-40-8-15,17 21 6 16,21-1 2-16,8-6-3 15,9 1 5-15,6-1-15 0,-15 7-12 16,-3 4-17 0,-2 4-11-16,-18 2 0 0,0-1-4 15,6 4 1-15,-9 0 0 16,7-2 0-16,-10 3-1 16,0 2 0-16,-11-4-23 15,-3 7-35-15,-3 0-10 16,0 0-43-16,0 0-111 15,0 10-111-15,0 12-65 16</inkml:trace>
  <inkml:trace contextRef="#ctx0" brushRef="#br0" timeOffset="4234.26">12281 2531 232 0,'0'0'210'0,"0"0"-97"16,0 0 1-16,0 0-86 16,0 0 31-16,0 0 1 15,113 35-8-15,-64-20 2 16,6-1-3-16,-12 1-19 16,-5-1-18-16,-12-1-3 15,6-4-7-15,-3 4-3 16,-9-1-1-16,12 2 0 15,-3-5-50-15,0-2-54 16,-6-7-138-16</inkml:trace>
  <inkml:trace contextRef="#ctx0" brushRef="#br0" timeOffset="4933.95">13326 2004 174 0,'0'0'140'0,"0"0"18"15,0 0-23-15,0 0-49 16,0 0 0-16,0 0-20 15,11-45-4-15,15 33-2 16,3-4-9-16,15 0 5 16,-1-3 19-16,15-4-17 15,-15 7-30-15,1-3-7 16,-7-1-11-16,-2 5-6 16,-9-1-4-16,0 6 5 15,3-3-2-15,-8 2-3 16,2 3 1-16,-15-6-1 0,10 8 0 15,-1-3 3 1,-8 0-3-16,2 1 2 0,-11 3-2 16,12 2 0-16,-12-1 0 15,6 4 0-15,-6 0-14 16,0 0-34-16,0 0-86 16,6 0-77-16,-6 0-399 15</inkml:trace>
  <inkml:trace contextRef="#ctx0" brushRef="#br0" timeOffset="5516.56">14269 1536 163 0,'0'0'190'16,"0"0"-52"-16,0 0-52 15,0 0-50-15,0 0 6 16,0 0-10-16,-110 48-4 16,107-34 4-16,-2 5 1 15,5-4-18-15,0 5 10 16,0-1-9-16,0-3 2 15,5 4-7-15,19-8 2 0,-1 0 8 16,12 2-11 0,2-9 11-16,1 3 6 0,-9-2-5 15,8-6-6-15,1 0 2 16,5 0 10-16,-14 0 3 16,6 0 9-16,-3-6-9 15,-9-7 13-15,3-7-20 16,-3-3-1-16,-2 1-2 15,-10-6-13-15,-5-6 3 16,-6 10 3-16,0-6-2 16,0 2 2-16,0 2-1 15,0 4-8-15,-6 3 5 16,-20 2-1-16,-9 5-6 16,-8 0 0-16,11 1 0 15,-17 9-3-15,3-1 0 0,11 3 2 16,-9 0-2-16,15 0-16 15,-2 0-10-15,2 16-31 16,-6 12-39-16,3 7-38 16,-3-1 19-16,12 0-27 15,15-6-87-15,2-9-87 16</inkml:trace>
  <inkml:trace contextRef="#ctx0" brushRef="#br0" timeOffset="5983.69">14892 1324 92 0,'0'0'297'0,"0"0"-121"15,0 0-23-15,0 0-78 16,0 0-33-16,0 0-20 16,0-2-15-16,0 2-3 0,0 17 16 15,0 10 2-15,6 5-7 16,-1 7 33-16,7-2-29 15,-6-3-3-15,2 2-8 16,1-5-4-16,0 4 1 16,-3 3-1-16,-1-6-2 15,1-5 0-15,3-9 2 16,-9-2-4-16,8-9 0 16,-8-2-7-16,0 0-8 15,0-5-22-15,0 0-8 16,3 0-5-16,-3 0-40 15,6 0-47-15,0 0-50 0,-6-13-85 16</inkml:trace>
  <inkml:trace contextRef="#ctx0" brushRef="#br0" timeOffset="6217.65">14996 1648 116 0,'0'0'140'0,"0"0"59"16,0 0-33-16,0 0-27 15,0 0-44-15,0 0-17 16,-23-38-17-16,23 38-1 15,0-7-3-15,0 5-7 16,0-9-7-16,17 5 11 16,15-3-28-16,0 9-16 15,-9-3-3-15,6 3-6 16,-9 0 3-16,6 0-4 0,-8 0 0 16,2 0-6-1,-9 0-40-15,7 0-40 0,-9 0-34 16,2 0-28-16,-11 0-68 15,6 0-92-15</inkml:trace>
  <inkml:trace contextRef="#ctx0" brushRef="#br0" timeOffset="6501.02">15245 1401 63 0,'0'-9'86'0,"0"-2"-19"16,0 6 50-16,0 2-62 0,0 3 11 15,0 0 11-15,0 0-13 16,0 0-1-16,0 0-12 16,0 0-26-16,0 5 1 15,0 18 39-15,0 7-17 16,0 1 8-16,0 1-6 16,0-1-13-16,0-1-3 15,6-4-11-15,5-1-11 16,-11-2-7-16,6 0-1 15,-3-1-1-15,3-5-2 16,0 2-1-16,-1-4-42 16,7 5-94-16,-6-4-225 15</inkml:trace>
  <inkml:trace contextRef="#ctx0" brushRef="#br0" timeOffset="24698.74">15393 2226 35 0,'0'0'151'15,"0"0"-67"-15,0 0 48 16,0 0-27-16,0 0-31 15,0 0 22-15,0 0 2 16,0 0-28-16,0 0 1 16,0 0-6-16,0-3-5 15,0 3-7-15,0 0-12 16,0 0-20-16,0 0-13 16,0 0 0-16,0 0 0 15,0 0-5-15,0 0 5 0,0 0-4 16,0 0-4-16,0 0 2 15,0 0-2-15,0 0 1 16,0 0 1-16,0 0 5 16,0 0 0-16,0 0 8 15,0 0 0-15,14 0-4 16,15 0 7-16,-6 0-9 16,6 0 1-16,3 0 7 15,-3 0-12-15,6 0 3 16,-4 0 0-16,4 0 5 15,17 0-6-15,-8 0 0 16,8 0-1-16,-9-6 11 0,1-1-5 16,-7 0 7-16,-8-2-7 15,3 5 0-15,-6 1-3 16,-9 3-6-16,4 0-2 16,-4 0 0-16,3-3-1 15,4 3 0-15,-4 0 0 16,3-3 2-16,3 3-1 15,-3 0-1-15,-3-3 5 16,-2 0 5-16,-4 3-3 16,-2-3 5-16,-6 3-3 15,-1 0-5-15,-5 0-3 16,0 0-1-16,0 0 0 16,0 0-1-16,0 0-35 0,0 0-22 15,0 0-60 1,0 0-135-16,-5 0-222 0</inkml:trace>
  <inkml:trace contextRef="#ctx0" brushRef="#br0" timeOffset="25251.34">16319 2020 283 0,'0'0'94'0,"0"0"43"16,0 0 12-16,0 0-62 15,0 0-46-15,0 0-15 16,-12-5 0-16,12 5 2 16,0 0 1-16,0 0 18 15,0 0 0-15,0 0 5 16,0 0 6-16,0 0 1 16,0 0-23-16,0 0-6 0,12 9-16 15,14 4-4-15,9-4-3 16,-15 7 3-16,12-4-9 15,-3-1 8-15,-21-2-8 16,-2-2 1-16,0 2-2 16,0-2 3-16,2 1 4 15,-8 0-6-15,9-2 2 16,-6 0 1-16,-3 1-4 16,0 0 0-16,0-2 2 15,0 6-2-15,0-2 0 16,0 1 0-16,0-1 1 15,0 5-1-15,-26-2 0 16,-12 2-1-16,1 0-56 0,-7 6-68 16,7-3-40-1,2-1-218-15</inkml:trace>
  <inkml:trace contextRef="#ctx0" brushRef="#br0" timeOffset="26085.94">16301 2592 144 0,'0'0'53'15,"0"0"52"-15,0 0 8 16,0 0-16-16,0 0-24 15,0 0-28-15,41-3 0 16,-41 3 13-16,0 0-2 16,0 0-10-16,0 0 15 15,0 0-14-15,0 0-18 16,0 0 11-16,0 0-14 16,-9 0 1-16,-17 0-18 15,-6 0-4-15,1 0 1 0,-4 0 4 16,-3 0 2-1,1 0 13-15,5 0 6 0,-6 0-9 16,-5 0-4-16,-1 0-7 16,-5 0-6-16,0 0-4 15,5 0 0-15,-2 3-1 16,3 0 3-16,5 0-3 16,9 3 4-16,-6-2-3 15,6-4 6-15,6 2 7 16,-14-2-3-16,2 0-3 15,12 0 0-15,-6 0-4 16,6 0 0-16,14 5-4 0,-3-5 0 16,-5 2 0-1,11 1-3-15,0-3 2 0,4 4 0 16,2-4-2-16,0 4-18 16,0-4-6-16,0 0-20 15,0 0-41-15,-6 0-26 16,-3 3-42-16,0-2-150 15,4 4-130-15</inkml:trace>
  <inkml:trace contextRef="#ctx0" brushRef="#br0" timeOffset="26684.05">15424 2524 6 0,'0'0'180'15,"0"0"-103"-15,0 0 60 16,0 0-30-16,0 0-31 15,0 0 11-15,0 0-3 0,-8 0-32 16,-1 0-3 0,3 0-8-16,0 0-25 0,4 0 1 15,-13 0 1-15,1 0 9 16,-1 0-11-16,-8 0-13 16,8 0 10-16,-13 0-11 15,13 0-1-15,-14 3 0 16,9 6 1-16,2-1 1 15,7-2 2-15,2-3 3 16,9 3 1-16,-17 1 0 16,11 0-1-16,0 1 0 15,0 3-1-15,6-2-1 16,0 5 1-16,0-5-2 16,0 4 10-16,0-4 5 15,0-3 5-15,0 1-7 0,6-3 1 16,12 2 5-16,-1-4-12 15,-3 1 2-15,10 5-4 16,-4-5-2-16,3 0-4 16,-14 3-2-16,2-6 0 15,1 0-2-15,-6 3-2 16,-6 1-64-16,0-2-89 16,0 5-36-16,0 0-242 15</inkml:trace>
  <inkml:trace contextRef="#ctx0" brushRef="#br0" timeOffset="63579.85">17494 1677 324 0,'0'0'167'0,"0"0"-44"16,0 0 12-16,0 0-56 16,0 0-33-16,0 0-2 15,0 0-3-15,6-17-7 16,0 17 6-16,-6 0 15 15,0 0 3-15,0 0-9 16,0 0-10-16,0 0-17 16,0 0-3-16,0 0-14 15,0 0 6-15,0 0-9 16,0 0-4-16,0 0-5 16,0 0 7-16,0 0-15 15,0 0 5-15,0 14 10 0,0 6 6 16,0 8-4-16,0 8 9 15,0-2-9-15,0 8-2 16,0 1 0-16,0 2 3 16,6 3 1-16,-6-8-2 15,0 6 1-15,5-5-2 16,-5-2 1-16,6 0-2 16,9 0 0-16,-4-5 1 15,1-2 2-15,8 1-3 16,-3-1 1-16,-2-7 1 15,2 0-1-15,-5-5-2 16,2-1 2-16,-2-2 1 16,-6-5-2-16,5-2 4 15,-2-3-3-15,-9-5 1 0,0 1-2 16,0-3-1-16,0 0-25 16,0 0-33-16,0 0-30 15,-9-15-101-15,-20-4-115 16,9-8-187-16</inkml:trace>
  <inkml:trace contextRef="#ctx0" brushRef="#br0" timeOffset="64229.58">17364 1710 275 0,'0'0'115'0,"0"0"-4"15,0 0 5-15,0 0-45 16,0 0-27-16,0 0 2 15,61-16-6-15,-29 2 2 16,-1 2-5-16,4-4-4 16,3 1-7-16,-1-4 4 15,1 7-9-15,5-4-7 16,7 1-4-16,8-5-4 16,2 1-2-16,4 0-2 0,-9-1 0 15,6 2 0-15,-12-5 6 16,-3 4-1-16,-8-1 4 15,2 4 3-15,-2 4-12 16,0-4 8-16,-1 1-6 16,-2 1 5-16,-6-3 1 15,3 5-6-15,-12 5-3 16,-2 4 1-16,-13 0 1 16,-5 3-3-16,0 0-5 15,0 0-43-15,0 0-1 16,0 0-18-16,0 0-60 15,0 0-29-15,0 6-108 16,-14 3-152-16</inkml:trace>
  <inkml:trace contextRef="#ctx0" brushRef="#br0" timeOffset="64629.77">18394 1366 32 0,'0'0'121'16,"0"0"-13"-16,0 0 28 16,0 0-11-16,0 0-19 15,0 0-4-15,0 0-30 0,0 0-10 16,0 0-19-16,15 0-8 15,20 0 20-15,2 0-6 16,12 7 1-16,-2 9-1 16,19-4-28-16,1 7-4 15,0 1 5-15,5-1-3 16,6-4-13-16,-3 2 1 16,1-3-5-16,-1-2 2 15,-20 1-4-15,-6-4 1 16,-11 2-1-16,-1-2 0 15,-11-4-2-15,3 3-21 16,-20-2-45-16,-3 0-65 16,0 8-99-16,-6-6-73 0</inkml:trace>
  <inkml:trace contextRef="#ctx0" brushRef="#br0" timeOffset="65312.8">17575 2604 167 0,'0'0'125'0,"0"0"-1"16,0 0-1-16,0 0-55 15,0 0-25-15,0 0-13 16,0-3-9-16,0 3-15 15,0 0-1-15,23 0 6 16,-8 0-7-16,8 0 21 16,3 0 8-16,-3 0-7 15,15 7 7-15,5 2 7 16,1 2 8-16,11 1-17 16,-9 0 4-16,-3 2 2 0,1-1 3 15,-1-1-15-15,-5-2-4 16,-3-1-5-16,-6 2 2 15,-6-2-1-15,6-3-12 16,-9 2 0-16,6-3-3 16,-6 1 0-16,3 3-1 15,-2 2 2-15,-7-5-3 16,-11 0-33-16,3 1-55 16,-6-3-19-16,0-4-72 15,6 0-86-15,-6 0-90 16</inkml:trace>
  <inkml:trace contextRef="#ctx0" brushRef="#br0" timeOffset="65680.1">18342 2784 225 0,'0'0'183'0,"0"0"-84"0,0 0 22 15,0 0-52-15,0 0-41 16,0 0 4-16,6-3-13 15,3 3-15-15,-1 0 0 16,4 0 4-16,11 0 6 16,6-3 7-16,9-3 9 15,14-4 3-15,0-7-18 16,20-3 13-16,-5-4-8 16,14-3 10-16,0-1-4 0,0-3-10 15,0 2-1-15,-6 1-8 16,4-3-1-16,-22 9-3 15,-13 5 0-15,-6 6-1 16,-10 4-4-16,-13 0 2 16,8 4-1-16,-8 0-2 15,8 0-14-15,-15 0-42 16,-2 3-21-16,0 0-11 16,-6-5-64-16,0 0-39 15,0-5-121-15</inkml:trace>
  <inkml:trace contextRef="#ctx0" brushRef="#br0" timeOffset="66196.42">19494 1803 82 0,'0'0'163'0,"0"0"-127"16,0 0 55-16,0 0-15 15,0 0-35-15,0 0 33 16,-14-23-12-16,14 23-45 16,0 0-6-16,-6 0 25 15,6 0-2-15,-6 9 3 16,6 11-5-16,0 5-7 16,0 6-7-16,0 3 11 15,0 6-3-15,0-1-16 16,0 3 7-16,0-3 6 15,0-1-2-15,0-2-5 0,12-7-8 16,2-4 8 0,4-6-10-16,-10-7 8 0,4-1-11 15,-12-3 1 1,6-7 1-16,-6 4-3 0,0-5-4 16,0 2-5-16,0 5-60 15,0-4-56-15,-12-3-188 16,-20 0-166-16</inkml:trace>
  <inkml:trace contextRef="#ctx0" brushRef="#br0" timeOffset="66596.99">19034 1865 139 0,'0'0'236'0,"0"0"-126"16,0 0 39-16,0 0-26 15,0 0-60-15,0 0-3 16,-6-24-15-16,6 24-38 15,0 5 3-15,0 26-10 16,0 3 12-16,12 5-5 0,2 0 4 16,-14-4-8-16,6 0 9 15,-6-3-3-15,6-2-3 16,-6-7-3-16,6-5-2 16,0-5-1-16,-1-4-1 15,-5-3-26-15,0-6-57 16,0 0-85-16,0 0-89 15,0 0-192-15</inkml:trace>
  <inkml:trace contextRef="#ctx0" brushRef="#br0" timeOffset="67012.86">17891 2020 63 0,'0'0'233'0,"0"0"-123"16,0 0 11 0,0 0-18-16,0 0-21 0,0 0-1 15,81-96-21-15,-55 77-11 16,9-1 1-16,-4 1-13 16,-5 4-6-16,-2 2-5 15,-4 4-10-15,3 2-11 16,-14 3-3-16,5 1-1 15,-5 0-2-15,2 0-7 16,-8 3-27-16,3-3-29 16,0 3-25-16,3 0-54 15,-9 0-119-15,0 0-156 16</inkml:trace>
  <inkml:trace contextRef="#ctx0" brushRef="#br0" timeOffset="67240.98">17891 2020 285 0</inkml:trace>
  <inkml:trace contextRef="#ctx0" brushRef="#br0" timeOffset="67363.42">17891 2020 285 0,'17'237'43'0,"-14"-226"107"0,20 1-15 0,15 2-37 0,-6 5-37 16,11-1-8-16,-5 4-9 15,5 5 0-15,-5-4-4 16,-4-3-15-16,-10-2-19 15,-7-5 2-15,-5-1-8 16,5-1-29-16,-11-8-106 16,2-3-256-16</inkml:trace>
  <inkml:trace contextRef="#ctx0" brushRef="#br0" timeOffset="68080.92">19457 1687 82 0,'0'0'286'0,"0"0"-184"15,0 0 50-15,0 0-35 16,0 0-73-16,0 0 0 16,0-44 11-16,23 33 0 15,9-4-9-15,5-4 6 16,13-4-7-16,2-7-5 15,6 2-5-15,0 2-7 16,-12 4-12-16,-9 5-8 0,-2 2-6 16,-12 6 0-16,6-2-2 15,6-2 0-15,-3 7 0 16,-3-6-1-16,3 4-2 16,-6-1-34-16,-9 6-36 15,-5 0-38-15,-12-2-70 16,0-3-291-16</inkml:trace>
  <inkml:trace contextRef="#ctx0" brushRef="#br0" timeOffset="68746.92">20470 1141 268 0,'0'0'25'0,"0"0"28"15,0 0 25-15,0 0-53 0,0 0-5 16,0 0 18 0,-32 136 13-16,32-125 14 0,0 3 18 15,12-1-25 1,8-4-19-16,3-2-8 0,9 0-5 16,0-6-3-16,5 4 3 15,-2-2 7-15,-9-3-15 16,6 0 7-16,-3 0-12 15,-9 0 1-15,12 0 1 16,-3 0-10-16,9 0 9 16,-12-12-8-16,11-6 4 15,-5 0-5-15,3-1 7 16,-12 4-12-16,-8-7 5 16,-12 8 4-16,-3 0 16 0,0 2 2 15,0-1 3-15,0-4-13 16,0 5 3-16,0-8 0 15,0 1-7-15,-3 4 2 16,-26-5-4-16,-3 1-4 16,6 3-2-16,-9 1-5 15,-3 4-3-15,-5 2-12 16,2 9 4-16,1 0 0 16,-3 0 2-16,5 0 5 15,6 0-6-15,0 0-14 16,9 0-12-16,3 3-25 15,8 3-43-15,3 5 15 16,1 0-34-16,8-2-114 0,0-1-137 16</inkml:trace>
  <inkml:trace contextRef="#ctx0" brushRef="#br0" timeOffset="69096.35">20383 917 289 0,'0'0'156'0,"0"0"-33"15,0 0 46-15,0 0-80 16,0 0-37-16,0 0-4 16,0-20-8-16,0 20-20 15,0-3-1-15,12-3 13 16,31 3 0-16,1-3-21 16,-1 1-2-16,-5 2-5 15,5 3-4-15,-5 0-12 16,11 0-80-16,6 0-71 15,-3 0-118-15,3 0-238 0</inkml:trace>
  <inkml:trace contextRef="#ctx0" brushRef="#br0" timeOffset="69431.02">21469 891 315 0,'0'0'42'16,"0"0"21"-16,0 0 8 16,0 0-46-16,0 0-22 15,0 0 0-15,-32 146 6 16,32-118-6-16,0 1-2 16,0-4-1-16,0-3-111 15,0-2-119-15</inkml:trace>
  <inkml:trace contextRef="#ctx0" brushRef="#br0" timeOffset="69829.6">20676 1618 261 0,'0'0'174'0,"0"0"-98"0,0 0 78 15,0 0-39-15,0 0-62 16,0 0 16-16,40-1 11 16,3-10-11-16,10-1 0 15,-4 2-15-15,-12 4-39 16,1 6-12-16,0 0-3 16,-1 0-27-16,7 0-82 15,8 0-11-15,-9-3-70 16,-5-8-200-16</inkml:trace>
  <inkml:trace contextRef="#ctx0" brushRef="#br0" timeOffset="70429.33">21127 657 301 0,'0'0'193'16,"0"0"-70"-16,0 0 45 15,0 0-73-15,0 0-42 16,0 0-23-16,99-28-6 15,-65 28-5-15,4 0-6 16,5 0 1-16,-5 0 5 16,5 0-3-16,-5-7-11 15,3 3-2-15,-18-2-3 16,3 6-2-16,-15-3-60 0,4 0-52 16,-9-3-68-16,-1-4-152 15</inkml:trace>
  <inkml:trace contextRef="#ctx0" brushRef="#br0" timeOffset="71079.25">21159 474 160 0,'0'0'57'0,"0"0"-7"16,0 0 11-16,0 0-39 15,0 0 3-15,0 0 24 16,-200 20 8-16,177-7-2 15,9-1-5-15,-1 5-2 16,1-3-1-16,8 9-14 16,6-1-18-16,0 1-6 15,0 1 2-15,0-6 1 16,11 2-5-16,27-4 14 16,14-1-13-16,0-2 11 0,-3-2-4 15,4-7 2-15,7 4-3 16,-8-5 2-16,1 0 4 15,-4 2-7-15,3-4-5 16,-9-1-7-16,1 0 12 16,-7 0 7-16,-2 0 6 15,-3 0-14-15,-6-6 3 16,-3-8 4-16,-3-1-15 16,-2-1-3-16,2 1 1 15,-3-8 8-15,-2-1-7 16,-4-4 14-16,1 2 3 15,-12 6 2-15,0-7 12 16,0 7-1-16,0 5-11 16,0-4-2-16,-23 2-7 15,-9 0 1-15,0 3-7 0,0-3-7 16,-5 5 0-16,-1-1-3 16,3 6-7-16,-2 7-37 15,-7 0-21-15,-8 0-48 16,-11 23-71-16,2 15-159 15</inkml:trace>
  <inkml:trace contextRef="#ctx0" brushRef="#br0" timeOffset="71634.55">21917 1736 625 0,'0'0'86'16,"0"0"40"-16,0 0-28 15,0 0-67-15,0 0-5 16,0 0 10-16,35-23 7 16,3 20 37-16,-12-5-24 0,11 2-22 15,1 6-18-15,0-2-7 16,-1 2-5-16,-2 0 4 15,3 0-8-15,-9 0-3 16,-6 0-2-16,6 0-62 16,-9 0-50-16,3 0-41 15,-20-3-146-15</inkml:trace>
  <inkml:trace contextRef="#ctx0" brushRef="#br0" timeOffset="71963">22120 1497 404 0,'0'0'57'0,"0"0"29"15,0 0-16-15,0 0-52 16,0 0 20-16,0 0 10 16,-6 101-8-16,6-73-4 15,0 1-8-15,0-4-11 16,0 2-16-16,9-3 2 0,-3 3-2 16,-1 2-1-1,1-4-18-15,6 4-57 0,-3-5-30 16,8-6-69-16,9-8-191 15</inkml:trace>
  <inkml:trace contextRef="#ctx0" brushRef="#br0" timeOffset="72429.87">23098 1389 49 0,'0'0'345'0,"0"0"-271"16,0 0 55-16,0 0-20 15,0 0-53-15,0 0-32 16,0 0 1-16,0 15 4 0,0 12-3 16,0-2-1-16,0 7-5 15,0 5-3-15,0 5-5 16,0 1-2-16,0 2 2 15,0-1-4-15,0 2-3 16,0-2 0-16,6-2-4 16,0-3 5-16,6-1-6 15,8-7-6-15,-9 0-1 16,7-9-49-16,5-10-31 16,-14-1-91-16,2-6-65 15,-11-5-167-15</inkml:trace>
  <inkml:trace contextRef="#ctx0" brushRef="#br0" timeOffset="72712.64">23061 1784 344 0,'0'0'104'0,"0"0"50"16,0 0 2-16,0 0-80 15,0 0-32-15,0 0-3 16,-9-11-4-16,9 11-19 16,0 0 4-16,20-3 9 15,24 3-23-15,5-3 10 16,0 0-7-16,12 0-8 0,-20 0 3 16,2 3-6-1,0 0 1-15,-5 0-1 0,-3 0-52 16,-15 0-52-16,9-5-85 15,-20 0-214-15</inkml:trace>
  <inkml:trace contextRef="#ctx0" brushRef="#br0" timeOffset="73032.67">23605 1471 98 0,'0'0'58'0,"0"0"23"15,0 0 12 1,0 0-8-16,0 0 1 0,0 0-8 16,-29 107 5-16,29-75 9 15,0 1-16-15,0-2-15 16,0-3-19-16,0 8-22 15,0-4-4-15,0-2-10 16,0 4 0-16,0-2-4 16,0 1 0-16,0-1-2 15,17 0 0-15,-11-9-27 16,0-5-59-16,3-12-111 0,-4-6-192 16</inkml:trace>
  <inkml:trace contextRef="#ctx0" brushRef="#br0" timeOffset="73412.66">23906 955 113 0,'0'0'144'0,"0"0"-67"0,0 0 42 16,0 0-57-16,0 0-50 16,0 0 60-16,0 68 10 15,0-36-31-15,0 0 3 16,0-3-2-16,0-4-7 15,0 1-17-15,0 2-18 16,9 6-5-16,5-3-2 16,-8-3-1-16,3-1-2 15,-1-4 0-15,-8-3-65 16,6-9-53-16,-6-2-58 0,9-1-141 16</inkml:trace>
  <inkml:trace contextRef="#ctx0" brushRef="#br0" timeOffset="73632.37">23770 1288 410 0,'0'0'167'0,"0"0"-50"16,0 0 49-16,0 0-70 15,0 0-34-15,0 0-20 16,313-59-28-16,-244 59-9 16,-5 0-5-16,-21 0-50 0,1 0-109 15,-15 0-288-15</inkml:trace>
  <inkml:trace contextRef="#ctx0" brushRef="#br0" timeOffset="139241.9">17966 3263 299 0,'0'0'90'0,"0"0"27"16,0 0 13-16,0 0-52 15,0 0-11-15,0 0-1 16,0 0-11-16,0 0 3 16,0 0 15-16,0-4-12 15,0 4-7-15,0 0-25 16,0-3-2-16,0 3-12 16,0 0-8-16,-6 0-7 15,6 0-1-15,0 3-3 16,0 23 4-16,-6 6 6 15,6 7-3-15,0-1 0 16,-2 5 1-16,2 3-2 16,0 1-1-16,0-4 1 0,0-1-2 15,0-11-3-15,0 0 3 16,0-12 3-16,0 1-3 16,0-12 0-16,0 2-1 15,0 0-1-15,0-7 1 16,0-3-31-16,0 0-46 15,0 0-77-15,0 0 1 16,14-20-24-16,18-14-124 16</inkml:trace>
  <inkml:trace contextRef="#ctx0" brushRef="#br0" timeOffset="139642.17">17908 3243 145 0,'0'0'162'0,"0"0"-35"15,0 0 21-15,0 0-49 16,0 0-28-16,0 0 5 15,-23-33-22-15,23 33-4 0,0 0 9 16,0 0 2 0,0 0-19-16,0 0-4 0,0 0-10 15,23 0 2-15,21 0-12 16,-13 0 0-16,13 0-7 16,-18-2-4-16,11-2-1 15,-5 1-6-15,-3 3 0 16,-8-3 0-16,-4 3 0 15,-6 0 0-15,-2 0-45 16,6 0-51-16,-7 0-50 16,-2 6-22-16,-3 10-74 15,-3 1-95-15</inkml:trace>
  <inkml:trace contextRef="#ctx0" brushRef="#br0" timeOffset="139941.9">17648 3510 194 0,'0'0'146'16,"0"0"-28"-16,0 0 40 15,0 0-24-15,0 0-33 0,0 0-15 16,8 0 34 0,30 0-52-16,-3-7-37 0,2 3-19 15,1 4-7-15,0 0 2 16,-1 0-7-16,7 0-27 16,-1 0-70-16,0 0-53 15,-5 0-135-15,-6 0-192 16</inkml:trace>
  <inkml:trace contextRef="#ctx0" brushRef="#br0" timeOffset="140424.93">18542 3274 210 0,'0'0'145'16,"0"0"-46"-16,0 0-1 16,0 0-64-16,0 0-26 15,0 0 53-15,0 8-12 16,0 11-3-16,-12 10-8 16,-8-3-15-16,0 8-14 15,3 2-2-15,5-5-4 16,-2 3 0-16,5-6-2 15,9-6 0-15,0-2 3 16,0-5 5-16,0-2 3 0,0 1-7 16,0-5 9-16,0-3 14 15,0 0-2-15,9 1 15 16,11 0-1-16,3-4 13 16,6-3-16-16,0 0 15 15,-6 0-24-15,-3 2-15 16,3-2-3-16,-2 0-5 15,11 0-3-15,-6 0 3 16,5 0-4-16,-7 0-1 16,-4 0 2-16,-3 0-7 15,1 0-2-15,2 0-68 16,-3 0-79-16,-2 0 18 0,-10-5-96 16,-5-4-245-1</inkml:trace>
  <inkml:trace contextRef="#ctx0" brushRef="#br0" timeOffset="140741.73">18481 3432 437 0,'0'0'108'16,"0"0"55"-16,0 0-25 0,0 0-59 15,0 0 11-15,0 0-8 16,73-54-40-16,-42 43-8 16,-10 8-12-16,8 1-20 15,-9 2-2-15,3 0 0 16,9 0-4-16,-6 0-57 15,6 0-50-15,-9 0-53 16,-11 0-91-16,-12 0-193 16</inkml:trace>
  <inkml:trace contextRef="#ctx0" brushRef="#br0" timeOffset="140992.46">18481 3432 243 0,'119'-204'55'16,"-119"204"39"-16,0 0-3 16,0 0-45-16,0 0 22 15,6 0-3-15,17 0-24 16,3 0-5-16,6 0-14 15,-3 0-20-15,8-4-2 16,7 0-11-16,-1 1-90 16,9-6-108-16,-8 5-138 15</inkml:trace>
  <inkml:trace contextRef="#ctx0" brushRef="#br0" timeOffset="141708.54">19115 3310 107 0,'0'0'57'0,"0"0"30"15,0 0 38 1,0 0-43-16,0 0-34 0,0 0 1 16,0 177 10-1,-8-165 0-15,-10-1-2 0,12-10-29 16,6-1-1-16,0 0 13 15,0 0 8-15,0 0 1 16,0 0 6-16,0-4 1 16,0-20-44-16,0-4 0 15,0-1 1-15,0-1-13 16,0 1-6-16,0 6 6 16,0 3 11-16,0 9-11 15,0 6 4-15,0 0-4 16,0 5 5-16,0-6-10 15,0 3 5-15,6 0-1 16,-6 3 1-16,0 0 0 0,9 0 0 16,0 0-9-16,-7 0-5 15,16 10 14-15,5 6 4 16,-3 0 2-16,12 0-3 16,-3 2-4-16,-15-1 5 15,18 2-6-15,-3 1 2 16,-8-1 0-16,7-1 2 15,-19-1-1-15,23 0 3 16,-15-4-1-16,7-1-1 16,-10-1 8-16,-8-6-4 15,11-2-3-15,-11 0 4 0,-3-3 0 16,-3 0-4 0,0 0 3-16,6 0 1 0,-6 0-3 15,0 0 6-15,0 0 1 16,0 0 4-16,0 0 7 15,0-10 2-15,0-11-14 16,0-2-6-16,0 4 2 16,0-4-5-16,0 1 1 15,0 2 3-15,0-2-4 16,5 5-1-16,4 2 0 16,-9-1-15-16,17 0-73 15,-5-4-48-15,11 5-27 16,-3 2-31-16,7-4-100 15</inkml:trace>
  <inkml:trace contextRef="#ctx0" brushRef="#br0" timeOffset="142375.21">19804 3580 185 0,'0'0'51'0,"0"0"44"0,0 0 61 16,0 0-48-16,0 0-3 15,0 0-11-15,-20 4-26 16,5-4-13-16,15-14-14 16,-2 8-15-16,2-13-6 15,0-4 2-15,0 0-6 16,0-5 12-16,0-5 0 16,0 5-6-16,8 2-2 15,15 1-13-15,-8 2 3 16,5 4-10-16,-3-4 3 15,4 3-1-15,2 2-2 16,-3 2 0-16,-2 4 0 0,-4 1 0 16,-2 4 1-16,-4 5-1 15,-2-2 2-15,-6 1-1 16,0 0 1-16,3 3 1 16,-3 0-5-16,0 0 2 15,0 0-2-15,0 0-5 16,9 0-6-16,-4 0 13 15,10 10 7-15,-4 2-6 16,-8 5-1-16,6 5 2 16,-3-2-1-16,-6 4 3 15,6 3 3-15,2-1-6 0,-8 2-1 16,6 2 2 0,-6-6-2-16,3 3 2 0,6-1-2 15,-4 2 0-15,-5 1 0 16,0-4-41-16,6 8-37 15,-6-10-11-15,0 2 0 16,6-9-21-16,-6-6-123 16,0-2-66-16</inkml:trace>
  <inkml:trace contextRef="#ctx0" brushRef="#br0" timeOffset="142641.04">19827 3545 88 0,'0'0'180'0,"0"0"-57"15,0 0 52-15,0 0-44 16,0 0-28-16,0 0-13 16,-14-51-12-16,14 48 9 15,6-1-29-15,8 0-28 16,9 1-19-16,0 3-7 15,-8-3 2-15,20 3-6 16,-6 0-24-16,2 0-74 16,7 0-48-16,-9 0-78 0,12-3-203 15</inkml:trace>
  <inkml:trace contextRef="#ctx0" brushRef="#br0" timeOffset="142957.81">20340 3324 187 0,'0'0'105'16,"0"0"-1"-16,0 0-4 16,0 0-51-16,0 0 7 15,0 0 12-15,5 15-12 16,1 2 0-16,-6 2-1 15,0 2-16-15,0 6-6 16,0 2-1-16,0 2-1 16,0-3-8-16,6 2-20 0,0-10 6 15,0-5-9-15,-6 1 2 16,8-5-2-16,-2-8 0 16,0 3-13-16,0-6-34 15,-6 0-24-15,0 0-37 16,0 0-98-16,0-6-190 15</inkml:trace>
  <inkml:trace contextRef="#ctx0" brushRef="#br0" timeOffset="143207.92">20163 3310 406 0,'0'0'70'0,"0"0"75"15,0 0-40-15,0 0-51 16,0 0-10-16,0 0 3 16,75-41-9-16,-54 38-10 15,2 3-20-15,9 0-4 16,5 0-1-16,1 0-3 16,5 0-11-16,-8 0-59 15,0 0-32-15,2 0-64 16,-2 0-75-16,9 0-60 15</inkml:trace>
  <inkml:trace contextRef="#ctx0" brushRef="#br0" timeOffset="143663.82">20829 3432 93 0,'0'0'86'0,"0"0"8"16,0 0 16-16,0 0-8 0,0 0-18 15,0 0-12 1,43 45-4-16,-22-45-9 0,2 0-13 16,-3 0 2-16,9 0 3 15,-6 0-22-15,-5 0-10 16,8 0 5-16,-3-3-11 15,0-3-3-15,-9-7-4 16,1 3 0-16,-1 3 0 16,-8-5 2-16,-6 0 6 15,0-6 8-15,0 3-2 16,0 1-4-16,0 3 0 16,0 0-1-16,0-4-1 15,-35 6 1-15,4-2-6 16,2 2-1-16,-6 2 9 15,3 1-6-15,-3 3-5 0,3 3-2 16,-5 0-4 0,17 0-2-16,-21 0-3 0,3 6-3 15,7 16-66-15,-1 4-38 16,9 7-40-16,2 1-117 16,1 5-251-16</inkml:trace>
  <inkml:trace contextRef="#ctx0" brushRef="#br0" timeOffset="144891.82">11210 3634 363 0,'0'0'107'16,"0"0"20"-16,0 0 6 15,0 0-58-15,0 0-24 16,0 0 0-16,-29-22-21 16,29 22-5-16,0 0-3 15,0 0 2-15,0 0-3 16,0 0 1-16,-6 0-1 15,6 0-3-15,0 0-7 16,-12 0-6-16,12 17 0 0,0 8-1 16,0 3 4-1,0 7 1-15,0 4-2 0,-6-3-2 16,6 1 1-16,0-3-2 16,-5-3-1-16,5-4 0 15,0-4-3-15,0-8 1 16,0 1-1-16,0-4 2 15,0-5-4-15,0 0-1 16,0-7-13-16,0 0-59 16,0 0 2-16,0 0-30 15,0 0-99-15,0 0-156 16</inkml:trace>
  <inkml:trace contextRef="#ctx0" brushRef="#br0" timeOffset="145174.89">11082 3570 201 0,'0'0'41'0,"0"0"28"16,0 0 81-16,0 0-65 16,0 0-36-16,0 0 20 15,0-54-17-15,0 54-31 16,12 0 14-16,2 0 2 15,21-5 5-15,-3 5-2 16,3 0-25-16,11 0-10 16,-11 0-4-16,2 0 3 0,-2 0-4 15,-3 0-8-15,-12-1-57 16,-3 1-42-16,-11 0-126 16,-6 0-131-16</inkml:trace>
  <inkml:trace contextRef="#ctx0" brushRef="#br0" timeOffset="145441.28">11082 3570 358 0,'-26'157'116'0,"26"-157"5"16,0 0 1-16,0 0-42 15,0 0-8-15,0 0-17 16,0 0-12-16,20 0 0 16,4 0-11-16,-4 0-18 15,3 0-5-15,-3 0-7 16,1 0-2-16,13 0-47 16,-5 0-34-16,0 0-96 15,3 0-165-15</inkml:trace>
  <inkml:trace contextRef="#ctx0" brushRef="#br0" timeOffset="145859.15">11664 3606 213 0,'0'0'104'0,"0"0"42"16,0 0-60-16,0 0-40 15,0 0-10-15,0 0 0 16,-67 144-1-16,47-116 1 0,6-5-12 16,8 4-6-16,3-6 3 15,3-4 2-15,0-9 8 16,0 3 8-16,0-8-4 15,0 3 7-15,3 1 19 16,17-5-9-16,0 3-8 16,-2-5-1-16,2 2-4 15,9-2-14-15,3 0-10 16,-3 0-1-16,0 0-4 16,0 0-5-16,-9 0-2 15,-3 0-2-15,4 0-1 16,-10 0-4-16,1 0-28 15,-6 0-38-15,8 0-81 16,-14 3-44-16,0-3-53 16,0 0-77-16</inkml:trace>
  <inkml:trace contextRef="#ctx0" brushRef="#br0" timeOffset="146175.39">11621 3832 188 0,'0'0'79'0,"0"0"61"0,0 0-12 16,0 0-70 0,0 0-12-16,0 0 21 0,-6-15-5 15,6 13 14-15,0-3-9 16,0 3-15-16,0-2 3 15,20 4-13-15,-3-3-21 16,10 3-13-16,-4 0-4 16,-3-3-1-16,3 3 0 15,3-3-3-15,-6 0-35 16,4 0-45-16,-13 0-33 16,-2-2-92-16,-9 2-256 15</inkml:trace>
  <inkml:trace contextRef="#ctx0" brushRef="#br0" timeOffset="146392.68">11621 3832 217 0,'14'-201'146'15,"-14"199"-61"-15,0 2 6 16,0-5-54-16,3 4-16 15,38-4-9-15,-10 2-6 16,-7-3 2-16,4 3-6 16,1 0 3-16,0-4-5 15,3 7-16-15,0 0-103 16,6 0-102-16</inkml:trace>
  <inkml:trace contextRef="#ctx0" brushRef="#br0" timeOffset="146990.9">12092 3759 191 0,'0'0'75'0,"0"0"27"15,0 0-7-15,0 0-38 16,0 0-16-16,0 0 11 16,0 120 2-16,0-114-6 15,0-6-9-15,0 0-2 16,0 0 2-16,0 0 3 15,0 0-5-15,0 0-3 0,0 0-7 16,0-19-26 0,0-4 8-16,0-5-4 0,0-1 0 15,0 6-5-15,0 4 0 16,0-1 0-16,0 12 2 16,0-3 3-16,0 5 2 15,0 3-4-15,0 3 0 16,0 0 2-16,0 0 5 15,0 0-10-15,0 0-1 16,9 0-8-16,11 3 9 16,4 15 5-16,5 1 2 15,-9 1-4-15,6-1 4 0,9-2-5 16,-15-5 1 0,12 1 1-16,0-2 10 0,-9-10-1 15,-3 2 4-15,-8-3-1 16,-1 0 0-16,1 0-3 15,-7 0 4-15,-5 0 3 16,0 0 8-16,0 0 5 16,0-4 6-16,0-20-13 15,0-2-14-15,3 1-7 16,-3 3 1-16,0 2-5 16,6 5 3-16,-6 1-4 15,0-2 0-15,0 1-4 16,6 2-23-16,11 4-44 15,-8-2-74-15,3 8-57 16,11-3-129-16,-3 3-142 0</inkml:trace>
  <inkml:trace contextRef="#ctx0" brushRef="#br0" timeOffset="147424.26">12834 3699 181 0,'0'0'81'15,"0"0"20"-15,0 0 3 16,0 0-36-16,0 0-22 0,0 0 8 16,-44 105-8-16,44-92 12 15,0-1-12-15,0-4-12 16,0-5 16-16,15 0-8 15,8-3-3-15,0 0 2 16,3 0 2-16,-3 0-1 16,0 0 0-16,-2 0-8 15,-4-19-1-15,3-1 8 16,-11-3-9-16,-9 1-7 16,0-1-7-16,0-5-7 15,-9 5-7-15,-34-2-4 16,5 3 0-16,-5 7 3 15,-1 1-3-15,15 11 2 16,-8 3-5-16,2 0-1 16,9 0-16-16,0 3-18 0,-3 17-22 15,14-3-37-15,-2 3-18 16,11-6-25-16,6-1-62 16,0-7-51-16,0-3-100 15</inkml:trace>
  <inkml:trace contextRef="#ctx0" brushRef="#br0" timeOffset="147565.94">12834 3699 191 0</inkml:trace>
  <inkml:trace contextRef="#ctx0" brushRef="#br0" timeOffset="147826.37">12834 3699 191 0,'385'-149'229'0,"-385"147"-77"0,0 2 1 0,0 0-64 0,0 0-19 16,0 0-28-16,0 2-9 15,0 24-8-15,-12 7-5 16,-8-1-12-16,8 4 2 16,3-5 7-16,7-3-11 15,2-1 6-15,0-12-10 16,0 2 20-16,0-8-6 15,0-3 14-15,0 1 6 16,2 0 0-16,19-7-1 16,-7 4-3-16,4-4-7 15,2 0-2-15,-3 0-19 0,1 0 6 16,8 0-7-16,-6 0-2 16,9 0-1-16,-3 0-33 15,12 0-58-15,5-4-121 16,0 0-35-16,1-8-345 15</inkml:trace>
  <inkml:trace contextRef="#ctx0" brushRef="#br0" timeOffset="148258.74">13673 3739 266 0,'0'0'54'0,"0"0"-2"0,0 0 11 15,0 0-6-15,0 0 7 16,0 0-6-16,0 0-14 16,-23 42 16-16,23-34-5 15,9-2-6-15,11-6 8 16,6 0-6-16,9 0 2 16,-9 0-4-16,0 0-6 15,-3 0-23-15,-9 0 0 16,4 0-13-16,-1-3 4 15,-8-8 0-15,2-4 1 16,1 2 15-16,-12-1-8 16,0-1 10-16,0-1-9 0,0 4 6 15,0-7-14-15,-23 5-8 16,8 2 6-16,-8-1-9 16,3 6 8-16,-3-1-1 15,-9 3-7-15,15 2-1 16,-10 3 0-16,-4 0 0 15,7 0-1-15,-2 0-8 16,-5 19-40-16,7 10-58 16,-7 4-74-16,-1-2-150 15</inkml:trace>
  <inkml:trace contextRef="#ctx0" brushRef="#br1" timeOffset="207889.79">15971 10074 110 0,'0'0'126'0,"0"0"-31"15,0 0 6-15,0 0 3 16,0 0-30-16,0 0-20 16,0 0-1-16,0 0 1 15,0 0-11-15,0 0-11 0,0 0-6 16,0 0 1-16,0 0-7 15,0 0-3-15,0 0 0 16,-5 0 0-16,5 0 2 16,0 0-1-16,0 0-7 15,0 0-1-15,-6 0-5 16,6 0-1-16,-15 0-1 16,1 0-1-16,5 0-3 15,-5-8 1-15,2 7 0 16,4-7 1-16,-1 5 0 15,-6-4-1-15,10 7-2 16,-7 0 1-16,0 0-10 16,-2-2 11-16,-3 2 4 0,2-3 2 15,4 3-4-15,-1-4-1 16,0 1 0-16,4 3 1 16,-7-3-2-16,1 0 0 15,5-3 2-15,-3 1-1 16,-2-1 2-16,-3 4-3 15,2 2 0-15,9 0-3 16,-2 0-2-16,2 0-8 16,6 0-11-16,-15 0-2 15,7 0 26-15,2 0 0 16,-3 0 4-16,1 5-1 16,-7 3-3-16,9-5-2 15,-2 0 2-15,2 0 0 16,-12 0-1-16,13 4 1 0,-1-4-4 15,-3 4-2-15,3-5-4 16,-11 5-8-16,11 6 4 16,0-4 8-16,-2 4 6 15,-10 2-1-15,13-4 1 16,-4 2-3-16,3-3 3 16,0-5 0-16,-2-1-1 15,8 0-1-15,0 2 2 16,-9 0 1-16,9 0-1 15,-6 4-1-15,0 0 0 16,4 3 0-16,-4-1-15 16,-3 5-14-16,-5-8 11 15,8 4 7-15,0-7 5 0,-3-3-2 16,1 3 9-16,-1 1 0 16,3 0-11-16,0 1 11 15,3 0 1-15,-2-2 1 16,-1 4 0-16,-6-3-2 15,7-2 0-15,-1 6 0 16,0-5 7-16,3 6-7 16,-3-2 0-16,-5 4 0 15,5-5 0-15,0 3 1 16,0-2-1-16,1-1 0 16,2 2 0-16,3-2-1 15,-6 0 1-15,6-3 0 16,-18 4-1-16,13-2-6 15,-1 1 7-15,3-3 1 16,-3 3-1-16,6-5-5 0,0-1 5 16,0 1 0-16,-11 4 5 15,11 3-10-15,-6-2 11 16,0 3-6-16,6-2 0 16,-6-1-6-16,6 5 5 15,-6-5 1-15,6 5 6 16,-2-1-6-16,2-1-4 15,0 0 3-15,0-2 2 16,0 4 3-16,-6-2-2 16,-6-2-2-16,6 5-4 15,1-1 2-15,-1-1 4 16,3 6-2-16,-3-6 1 0,-11 1-1 16,11-2 0-16,0-4 0 15,-2 9 1-15,-10-2 2 16,1 6-6-16,11-9 4 15,-6 4-1-15,4-4 0 16,2 2 0-16,0-5 0 16,0 2-1-16,6 1 1 15,-11-2 1-15,2 7 1 16,3-6-4-16,-5 1 4 16,5 5 1-16,3-3-3 15,-14 2 0-15,11-7 1 16,-6 0-1-16,1 4 0 0,2-6-1 15,-3 6-1-15,12-1 1 16,-5-2 1 0,-1-1 3-16,6-2-3 0,-3 3 0 15,3-4-3-15,-9 6 3 16,1 2 5-16,2-4-5 16,0 2 0-16,0 1 0 15,0-1-2-15,6 2 5 16,-5 3-3-16,-1-2 0 15,-3-2 0-15,3-1 0 16,1 5 0-16,-1-9 2 16,6 6-2-16,-6 1 0 15,0-5-2-15,6 4 4 0,-8-2-4 16,8 1 2-16,0-1 0 16,0 5-1-16,0-2 2 15,0-1-2-15,-6 2 1 16,6 0 0-16,0-2 0 15,-6 4 0-15,6-3 1 16,-12 3-2-16,12 0 1 16,-5-5-1-16,-1 2-2 15,6 5 1-15,0-6 2 16,0-1 0-16,0-1 0 16,-15 4 1-16,15-1 3 15,-11 2-2-15,5-4-2 16,0-1-1-16,0 5 1 15,-2-3-1-15,2 1 1 16,6-2-3-16,-6-4 6 0,0 8-6 16,1-5 6-16,-1 4-3 15,-3 1 3-15,-2 2-3 16,5-7 0-16,-3-2-1 16,0 2 1-16,1-6 0 15,2 5 2-15,-6-2-2 16,7-1 0-16,-1 3-3 15,6-2 6-15,-6 2-6 16,-3-2 3-16,3 1 0 16,1 1 1-16,-7-2 3 15,6 6-6-15,-8 1 6 16,-1-4-8-16,12 2 4 0,-8 2 0 16,2-5 4-16,3 1-4 15,1 7 0-15,-4-3 0 16,0 0 0-16,1 0 0 15,2-1 0-15,0 2-3 16,-3 0 3-16,4-1 0 16,-4-7 3-16,0 5-2 15,3-2 0-15,1-1 6 16,-4 6-7-16,6 0-3 16,-3-4 3-16,-8-1 3 15,-1 4 2-15,7 4-5 16,2 2 3-16,-17-3-2 15,17 0-1-15,-3 4 1 0,-5-4-2 16,8 1-3-16,6-4 4 16,-9-4 7-16,9 0-7 15,0 2 0-15,0-4 2 16,0 2-1-16,-6-2 5 16,-2 0 0-16,8 3 0 15,-15-4-1-15,15 5-3 16,-8 1 0-16,-4 4 0 15,12 1 0-15,-9 2-1 16,9-4-1-16,-8 1 0 16,2 3 0-16,-3-7 0 15,3-2-1-15,6-1 1 0,-3-5 3 16,3 3-3-16,0-5-3 16,0 3 3-16,0 4 0 15,-5-1 3-15,-1 1-2 16,-3 4-1-16,-5-1 1 15,5 8-1-15,3 4 1 16,-8-7-1-16,5 3-2 16,-2-7 2-16,8 1 0 15,-12 0 2-15,15-6-2 16,-9-2 0-16,9 2 0 16,0-5 0-16,-5 0 2 15,5 5-2-15,-9 1 0 16,3 4-3-16,-11 0 4 15,-1 4-1-15,10-5 0 0,-15 2 0 16,8-1 0-16,9 0 0 16,-11-1 0-16,11-1 0 15,0-2 2-15,4-2-4 16,-4-3 5-16,0-4-4 16,-6 2 1-16,7-5 0 15,5 8 1-15,0-2 0 16,-6 0-1-16,-3 5 0 15,-8-3 0-15,5 3 1 16,6 1-1-16,-2 0 3 16,2 2-3-16,-6-9 3 15,7 6-7-15,5-5 6 16,0-3-2-16,-6 4 6 0,6-2-2 16,-6 2-1-16,-3 0-1 15,-8-2 0-15,5 6-1 16,4 1-1-16,-10-1 0 15,12 5 3-15,1-7-2 16,-4 1 1-16,-8 0-2 16,11-8-5-16,-6 9 5 15,12-2 4-15,-6-3-3 16,4 3 0-16,2-2-1 16,-9 4 0-16,0 1-1 0,-2 4 0 15,-1-4 2-15,-2 5-2 16,2 0 2-16,6-6-1 15,0 3 0-15,-5-2 0 16,2 1-1-16,3-4 2 16,1 2-2-16,-1-5 2 15,0 0-1-15,-6-6 1 16,12 3 6-16,-8 1-5 16,2 1-1-16,0 5-1 15,-11-1 0-15,-3 8 1 16,2-4-1-16,-2 3 1 15,3 0-1-15,5 3-3 16,-8-7 3-16,8-1 2 16,-2-2-2-16,8-6 1 15,0 1-1-15,6 3 1 0,0-7 3 16,-6 3-3-16,0-3 12 16,-5 5-12-16,-4 6 1 15,4 5-4-15,-9 3 0 16,2-3 1-16,1-4 1 15,2 6-1-15,4-9 1 16,5-3 0-16,6-3 0 16,-6-3 0-16,6 0 2 15,-6 0-2-15,-2 0 5 16,2 3-5-16,0-3 3 16,-5 3-3-16,5 1 0 15,-9-4 1-15,10 4 0 16,-1-3 1-16,-3-1-2 15,0 0 2-15,-11 0-2 0,3 0 0 16,-4 7 0-16,4-4 1 16,-3 5 0-16,2-2-1 15,-8 0-1-15,3 3 1 16,3-2-2-16,3 0-2 16,2-4 0-16,1 1 2 15,8-4 0-15,6 0-5 16,-3 0 6-16,-3 0 1 15,0 0 8-15,-8-4 2 0,5-3-9 16,1 0 1 0,-7 1-1-16,1-3 0 15,8-4-1-15,-3-1 0 0,3-1 0 16,-11 1 0-16,5-4 0 16,9 2 0-16,-2-4-1 15,-1 1 1-15,-3 7 0 16,1-2 1-16,2 2-1 15,0-1 0-15,-3-2 0 16,-8-3 0-16,0 0 0 16,8-1 0-16,-9-4 0 15,13 0 0-15,-4 1 0 16,3-1 1-16,-11 1 1 16,5 4-1-16,4-1-1 15,-7-4 0-15,1 7 0 16,5-4 1-16,3 1 0 15,-17 4 1-15,11-2 3 0,10 0-3 16,-16 1 0-16,7 1-1 16,5-1 0-16,-3-1 0 15,-8-1 0-15,5 0-1 16,6 3 0-16,-2-2 0 16,8 2 0-16,-12 5 2 15,6-2-1-15,1 2-1 16,5 1 0-16,-6-1-1 15,6 0-1-15,0 1 2 16,0-4 1-16,0 3-1 16,-6-3-1-16,6-1 1 15,0 5 1-15,0-2 0 0,0 0-1 16,-3-1 1-16,3-1-1 16,0 3 0-16,0 0 0 15,0 1 0-15,-6 0 0 16,-5-2 0-16,11 3 0 15,0-6 0-15,0 5 0 16,0-2-2-16,0-1 2 16,0 2 0-16,0 4-1 15,0-5 3-15,0 2-1 16,0 3-1-16,0-7-1 16,0 4 1-16,0-5 0 15,0 2 1-15,-6 2 2 0,6-2-3 16,-6-1 0-1,0-2 1-15,6-2-1 0,-5-2 0 16,2 2-1-16,3 0 1 16,-12 2 0-16,12 2 1 15,-6 1-2-15,6-2 2 16,0 2-1-16,0 2 0 16,0-2 0-16,-6-4 1 15,1-1-1-15,-1-1 0 16,3-5 0-16,-3 4 0 15,6-1 0-15,-11 4 1 0,5 1-1 16,0-3 1 0,0 3-1-16,0-2 0 15,4 2 1-15,-16-4-1 16,12 2 1-16,-5-2-1 0,8 0-2 16,-6 0 2-16,1-3 0 15,8-2 0-15,0 6 0 16,0-1 0-16,0-1 0 15,-6-2 0-15,6 2 0 16,-6 2 0-16,6 2 0 16,0-1 0-16,-6 3-1 15,6 3 1-15,0 0 0 16,-6-1 0-16,6 0 0 16,-2-1 0-16,2-1 0 15,-9-1 0-15,9-5 0 0,-9 4 0 16,3-3-2-16,1 0 1 15,-1 0 1-15,0 3 2 16,-6-1-2-16,4 0 0 16,2 3 1-16,0-6-2 15,0 2 2-15,3-6-2 16,-5 6-1-16,8 0-1 16,-9 3 3-16,9 6-1 15,-6-2 1-15,6 2 0 16,-5-4 4-16,5 4-4 15,-6-4 0-15,-6-1-3 16,6 2-3-16,-14-4 3 16,9 4 3-16,5-2-3 15,-9 5 3-15,4-2 0 0,-1 2 1 16,-2-1-1-16,2 1-1 16,0-3-2-16,-8-2-1 15,9-2 2-15,-1-2-7 16,6 4 9-16,-2-2-4 15,8 4 3-15,-6 2 0 16,0 3 1-16,6-2 0 16,-6 2 0-16,-2-2 0 15,5-6 0-15,-3-4 0 16,-3-1 0-16,3 4 0 16,6-1 0-16,-5 8-1 15,5-2 1-15,0 6 0 0,-6 5 1 16,6 0 3-1,0 0-4-15,-6 0-3 0,6 0-11 16,-6 0 12-16,-8 0-12 16,2 16-2-16,-5 10 16 15,-3-1 0-15,2 1 3 16,-8-1-2-16,9 5 0 16,-4-6 1-16,4 9-2 15,3-5 0-15,-7-2 0 16,13 4 0-16,-7-8 0 15,1 4 0-15,8-6 0 16,-3-5 1-16,-5 1 0 16,-1-4-1-16,7 4 0 15,-7 1 0-15,9 0 0 0,-8-2 1 16,5-5-1-16,-5-1 2 16,-1-3-2-16,9 1 1 15,4-4-1-15,-4 1 1 16,-3-4 0-16,9 0 6 15,0 0 10-15,0 0 8 16,0 0-8-16,0 0-1 16,0 0-6-16,-14-4-6 15,8-6-3-15,-3 1 3 16,-14-2-3-16,11 2 2 16,-5-1-3-16,-3-2 0 0,11 0 0 15,-5-4 1 1,-1-1-1-16,6-5-1 0,4-1-1 15,-1-5 2-15,-11-4-1 16,11 2 1 0,-3-1 3-16,3 5-3 0,-2 3 0 15,-7 1 0-15,9 2 0 16,1 4 0-16,-4-4 2 16,-9 5-3-16,7-7 2 15,2-5-1-15,-14 6 0 16,9-9 1-16,-10 7-1 15,10 2 0-15,-9 2 0 16,17-4 0-16,-6 4 0 16,10-1 0-16,-16 1 0 15,7 4 0-15,-4 2-2 0,-2-4 2 16,-4 5 0-16,-2-1 0 16,3-2-1-16,-3-2 1 15,3-2 1-15,-4 2 1 16,10 8-1-16,-9-2-1 15,17 2 0-15,-6-1 0 16,1 4 0-16,2 0 1 16,-8-3-1-16,-3 2 0 15,-4-2 2-15,4 2-3 16,3-3 5-16,-1 4-1 16,4 0-2-16,8 3 1 15,-5 3-1-15,5 0-1 16,6 0 2-16,0 0 1 15,0 0-3-15,0 0 0 0,0 0-5 16,-9 0-5-16,9 0-14 16,0 0-23-16,0 0-30 15,0 0-170-15,0 0-125 16</inkml:trace>
  <inkml:trace contextRef="#ctx0" brushRef="#br1" timeOffset="212088.47">16038 10032 181 0,'0'0'13'0,"0"0"-8"0,0 0 4 16,0 0 7-1,0 0-7-15,0 0 12 0,0 0 11 16,0 22 22-16,0-22 7 16,0 0-9-16,0 0 19 15,0 0-2-15,0 0-16 16,0 0-5-16,0 0 5 15,0 0-5-15,0 0-25 16,0 0-12-16,0 0-11 16,0 0-4-16,0 0-49 15,0 0-22-15,0 0-53 16,0 0-35-16,0 0 83 16,0 0 34-16,0 0 36 15,0 0 10-15,0 0 28 0,0 0 33 16,0 0 6-16,0 0 7 15,0 0-5-15,0 0-13 16,0 0 0-16,0 0-25 16,0 0-20-16,0 0-11 15,0 0-8-15,0 0 3 16,9 7 5-16,8 6 15 16,-5 1-10-16,8 1 1 15,-3-2 6-15,-2-1 4 16,2 0-12-16,3 6 1 15,-8-3 0-15,5 1 0 16,-2-1-4-16,-4 2 3 16,1-5-3-16,0 2 2 0,5 2-2 15,-8-4 0-15,2 2 2 16,-2 2 0-16,2-4-2 16,7 4 0-16,-4 1 2 15,-2 1-3-15,-1 1 3 16,1 1-2-16,0 2 1 15,-4-2 3-15,-8-1-4 16,6-2-1-16,0-2 0 16,0 2 2-16,11-9 1 15,-14 9-3-15,3-5 3 16,0 6-3-16,-1 3 2 16,13 1 0-16,-13 5-1 0,-5-3 0 15,3-1 1-15,-3-1-2 16,6 2 1-16,0-5 2 15,8 3 5-15,-5-2-6 16,-6-1 3-16,3 4-3 16,5-1 3-16,-5-3-3 15,12 4 2-15,-16 3-1 16,4-4 2-16,0 0 0 16,0 1-1-16,-6-1-4 15,17 7 2-15,-11 0 3 16,-3 6-4-16,3 3 5 15,-1 4-4-15,13-3 0 16,-12-2-1-16,-3 0 0 16,2-9-1-16,-5 0 1 15,6-5-1-15,0 4 0 0,5-3 2 16,-5 6-1-16,3-4-1 16,-3-1 0-16,5 5 2 15,7 1-2-15,-10 4 1 16,4 4 5-16,5 3-6 15,-11-3 0-15,3-1 1 16,-3-3-1-16,11-3 1 16,-5-1 0-16,2 3-1 15,3-3 0-15,-11 5 0 16,3 1 2-16,-3 2 2 0,-1 0-3 16,4-7 0-1,0-1 0-15,-1 6-1 0,-2-2 1 16,9 8 0-1,-1-6-1-15,-5 2 1 0,5-2 2 16,1 0 1-16,-6 4-3 16,2-3 4-16,4 1 2 15,-7 0-4-15,1-5-3 16,-3-2 5-16,8-2-5 16,-5-4 2-16,2-7 1 15,-8-1 4-15,12 1 1 16,-1 4 0-16,-5-1 1 15,11 5-3-15,3 5-3 16,6 2-1-16,-5 5-1 16,2-3 2-16,-9-4 0 15,3 1-2-15,-11-9 2 16,11 0 2-16,-5-6-1 0,-4 1-1 16,-5-2 0-16,14-2-2 15,-11 3 0-15,11-3 0 16,0 1 1-16,-2 4 0 15,2-5 0-15,-3 4-1 16,4 1 0-16,-4-1 0 16,3 4 0-16,-2-3-1 15,-1-5 0-15,-2 1 1 16,2-4-1-16,-3-1 0 16,-2 0 0-16,-6 3 0 0,5-4 0 15,4 2 0-15,2 0 1 16,1 2 0-16,-4 2-1 15,3-1 2-15,7-1-4 16,-10 6 6-16,6-7-5 16,-2-1 1-16,-7 0 0 15,7-1 1-15,-10-4 0 16,-2-7-1-16,6 1 0 16,-4 4 1-16,4-2 1 15,0 0 0-15,11 3 2 16,-9 0-2-16,9 1-1 15,-2-3 0-15,2 1 0 16,-3 2 0-16,6-3 1 16,-9 2-2-16,1-6 2 15,-4 3 0-15,9-3-1 0,-11 0 5 16,8 0 7-16,1 0-5 16,5 0-3-16,3 0 1 15,-1 0-2-15,-4 0-3 16,5 0 2-16,-6 0 2 15,-3 0-2-15,3 0 1 16,0 0 1-16,0 0-3 16,6 0 1-16,0 0-3 15,0 0 3-15,15-3-2 16,-7 0-1-16,1-4 0 16,3 3 2-16,-10 1 1 15,-7 1-3-15,2-1 5 0,-9-4-2 16,3 0 2-1,-2 4-4-15,8-3 9 0,-9 0-8 16,9 1 2-16,-3 4-3 16,3-3 0-16,0 1-1 15,-3-1-1-15,-11 4-1 16,14-3 2-16,0 3 2 16,-8 0-1-16,10-4 0 15,-7 3-1-15,-1-4 1 16,3 2-1-16,3 0 0 15,-8 0 0-15,8 0 0 16,-6-2 2-16,-9 4-2 16,7-3 0-16,5 4 1 15,-9 0-1-15,13-4 0 16,-10 4-1-16,9 0-1 0,-3 0 2 16,3 0 0-16,3 0 0 15,-14-3 0-15,14 3 0 16,-15 0 0-16,9 0 0 15,-8 0 2-15,8 0-1 16,-9 0-1-16,9 0 0 16,-2 0 0-16,8 0 0 15,0 0 2-15,0 0-3 16,-1 0 2-16,-4 0 1 16,-1 0-1-16,-3 0-1 0,3 0 0 15,6 0 1-15,0 0-1 16,-6 0 1-16,6 0 0 15,-14 0 0-15,8 7-2 16,-9-2 2-16,1 3-1 16,5-2 0-16,-3 2 0 15,9 0 5-15,-8 3-4 16,14-2 0-16,0-3-1 16,-1 7 0-16,-2-3-1 15,3-1 2-15,0 4-1 16,0 1 2-16,-3-3-1 15,3 3-1-15,-6-2 1 16,-9-2-1-16,3 0 0 16,3-1 1-16,-2-2-1 15,-4-1 2-15,12 4-1 0,-14 2-1 16,13 0 0-16,-7 5 2 16,5 0 2-16,9 2-4 15,-9 1 1-15,5-1-1 16,1 2 1-16,-14 1 0 15,8-2 2-15,3-1-1 16,-15-7 0-16,9 5 3 16,-8-4 4-16,-4 2-2 15,7 2-3-15,-10 0-2 16,4 2-1-16,14-1 0 16,-9 1-1-16,7 4 2 15,-10 5-2-15,3-1 0 0,-2 2 1 16,-4-1 0-16,13-2 0 15,-16-2 1-15,13-3-2 16,-7-2 2-16,-5 1-1 16,14-5-1-16,-3 3 1 15,3-3-1-15,-2 1 0 16,2 0 0-16,0 0 1 16,0 0-1-16,12-2 3 15,-6 1-2-15,3 5 0 16,-6-4 2-16,-3-1-2 15,0 1 1-15,6-4-1 16,-15 2 2-16,7-5-2 16,5 5 0-16,-6-1 0 15,3-1 4-15,-3 0 5 16,4 2-1-16,-4-1-1 0,-3-7-6 16,3 7 4-16,-2-3-4 15,-1-2 0-15,3 6-1 16,-2 0 1-16,8-3-1 15,-9-2 0-15,3 2-2 16,4-5 3-16,-4 4-2 16,-3-3 0-16,4 0 1 15,-4 2 0-15,6-3-1 16,-8-3 2-16,5 3 2 16,-9 1 0-16,7-3 4 0,-1 1 0 15,-2 2 3-15,8-2-3 16,-3 3-4-16,6 1 4 15,9 1-3-15,-15 0 3 16,9-5 0-16,-15 3 0 16,4-2 3-16,-12-6 1 15,2 3 1-15,-2-3-3 16,0 0-5-16,-6 0-3 16,0 0-1-16,0 0-1 15,0 0-4-15,0 0-50 16,0 0-61-16,0 0-245 15</inkml:trace>
  <inkml:trace contextRef="#ctx0" brushRef="#br1" timeOffset="-211907.41">15696 9192 383 0,'0'0'91'0,"0"0"0"0,0 0 10 16,0 0-43 0,0 0-27-16,0 0-3 0,0 0 13 15,0-75-6 1,0 72 15-16,0 0-10 0,0 3 3 16,0 0-11-16,0-3-10 15,0 0-8-15,0-5-4 16,0 5-5-16,0 2-2 15,0 1-1-15,0 0-1 16,0 0 0-16,0 0-1 16,0 0 0-16,0 0-8 15,0 0-5-15,0 9-8 16,0 20 21-16,0 7 19 16,0 1-11-16,6-1-6 0,0-1-2 15,3 0 3-15,-3 0 0 16,-4 1 0-16,4 6-2 15,9 6 1-15,-7 3 0 16,-2-3-1-16,3 0 0 16,-9-9 2-16,0-7-2 15,0-7 7-15,0-8-7 16,0-4 3-16,0-7-3 16,0-3-2-16,0 0 0 15,0-3 0-15,0 0-25 16,0 3-103-16,0 0-104 15,-3-3-55-15,-17 0-57 16</inkml:trace>
  <inkml:trace contextRef="#ctx0" brushRef="#br1" timeOffset="-211459.11">15401 9609 333 0,'0'0'213'16,"0"0"-121"-16,0 0 2 16,0 0-32-16,0 0-38 15,0 0-3-15,58 124 8 0,-6-89 8 16,-8 1-12-16,-1-3-4 15,-11-4-2-15,3-4-6 16,-4-2-2-16,-4-12 9 16,-10 0 16-16,3-8-12 15,-11-3 11-15,5 0 9 16,7 0 17-16,2-17-10 16,0-11-11-16,12-6-14 15,-12 0-9-15,0 3-4 16,-3 4-5-16,6 3 1 15,-14 4-3-15,8 1-4 16,-3 3-2-16,-5 2 3 16,3 2-3-16,-10 9-4 0,-5 0-15 15,6 3-65 1,-6 0-186-16,0 3-140 0</inkml:trace>
  <inkml:trace contextRef="#ctx0" brushRef="#br1" timeOffset="-210276.8">19269 12447 147 0,'0'0'181'0,"0"0"-134"16,0 0 47-16,0 0 50 16,0 0-77-16,0 0-22 0,-44-51 15 15,44 51 0-15,0 0 0 16,-11 0-9-16,5 0-12 15,6 0-8-15,0 0-31 16,0 0-5-16,0 4-4 16,0 15 6-16,0 9 3 15,0 5 15-15,0 6-12 16,0 1-1-16,0 5 1 16,0 2-1-16,0-5-2 15,0 1 4-15,0 0 0 16,0-5-4-16,0-3 3 15,0-7-3-15,0-5 0 16,0-4 5-16,0 1-3 16,0-1-1-16,0-2-1 15,0 1 0-15,0-2-3 16,0 4 3-16,0-6 0 0,0-3-11 16,0-3-22-16,0-2-48 15,0-3-48-15,0-3 10 16,0 0-32-16,0 0 0 15,0 0-69-15</inkml:trace>
  <inkml:trace contextRef="#ctx0" brushRef="#br1" timeOffset="-209910.43">19034 12981 70 0,'0'0'211'0,"0"0"-117"15,0 0 22-15,0 0 1 0,0 0-47 16,0 0-33-16,-32-8 2 15,27 8-16-15,-1 0-23 16,6 0-6-16,0 0 6 16,0 20 14-16,0 2 9 15,6 1-13-15,14 0 2 16,-3-4 5-16,9 1-3 16,-8-4-4-16,-7-4 10 15,9-1 1-15,-2-6-1 16,5-5 10-16,-9 0 9 15,10 0 11-15,2 0 12 16,5-4-7-16,13-24 11 16,-6-4-23-16,-1-1-28 0,-5 9-4 15,-15 4-4-15,1 7-5 16,-10 7 0-16,-2 0-2 16,0 1 1-16,0 4-1 15,-6-7-9-15,11 2-43 16,-11-4-65-16,0 1-118 15,0 6-140-15</inkml:trace>
  <inkml:trace contextRef="#ctx0" brushRef="#br2" timeOffset="-151245.33">22247 4623 156 0,'0'0'461'0,"0"0"-392"16,0 0 76-16,0 0-24 16,0 0-67-16,0 0-39 15,0 0 6-15,0 0-1 16,-8-17 3-16,8 17 5 15,0 0-2-15,0 0 2 0,0 17 4 16,0 9 8 0,5 8-13-16,10 13-6 0,2-1-18 15,-8 6 4-15,8 0-4 16,7-5 3-16,-10-1-5 16,9-2 3-16,-8-9-2 15,8 1-2-15,-15-7 1 16,4-10 0-16,-3 4-1 15,-1-10-4-15,-8-1-76 16,0-2-97-16,0-8-88 16,-23-2-171-16</inkml:trace>
  <inkml:trace contextRef="#ctx0" brushRef="#br2" timeOffset="-151013.89">21967 5010 61 0,'0'0'683'0,"0"0"-611"16,0 0 31-16,0 0 9 15,0 0-65-15,0 0 12 16,124-28 20-16,-54 19-14 16,2-1-14-16,-14 6-35 15,0-2 2-15,2 6-14 16,4 0-4-16,-6 0-2 15,3 0-11-15,3-3-53 0,-9 0-143 16,-12-5-176-16</inkml:trace>
  <inkml:trace contextRef="#ctx0" brushRef="#br2" timeOffset="-150380.62">23234 4594 191 0,'0'0'152'16,"0"0"-8"-16,0 0 6 15,24 206-32-15,-7-137-19 16,-8 1-1-16,2 0-4 16,10-13-17-16,-10-13-33 15,1-15-15-15,-4-9-11 16,-8-15 5-16,9-5-12 16,-9 0 7-16,0 0 6 15,0-19-9-15,0-23-6 16,0-18-8-16,-9-8 0 15,-17-5-1-15,6 2-32 16,8 4-7-16,-2 14 39 16,5 16 2-16,1 15 2 0,8 12-3 15,0 6 0-15,0 4-1 16,0 0-12-16,0 33 4 16,43 12 8-16,12 3 7 15,3 0-6-15,-9-6 2 16,12 0 3-16,-15-4 3 15,9-6 0-15,0-3 14 16,-3-7-8-16,-2-7 11 16,-7-4 5-16,-14-8-21 15,-6-3-1-15,-6 0 25 0,4-17 8 16,2-30 18-16,6-14-22 16,-20-14-16-16,11 5-22 15,-14 1 0-15,-6 4 0 16,0 13-13-16,0 11-21 15,0 13-48-15,0 17-53 16,0 11-132-16,0 3-137 16</inkml:trace>
  <inkml:trace contextRef="#ctx0" brushRef="#br2" timeOffset="-150013.14">24135 4978 555 0,'0'0'86'0,"0"0"20"0,0 0 44 16,0 0-20-16,0 0-56 16,0 0-43-16,272-42 1 15,-266 30-12-15,-6-1 2 16,0-5 17-16,0 2-13 16,-24-4-10-16,-13 6-2 15,-1 9-14-15,1 5-3 16,13 0-12-16,-5 0 15 15,12 16 3-15,11 19 1 16,6 0 2-16,0 0 10 16,0-8-6-16,6-4 8 15,26-15-4-15,6 2 13 16,5-10 3-16,-5 0 6 0,5 0-4 16,0-7-6-16,7-15-8 15,-7-6-13-15,-5 2-4 16,-6-2-1-16,-3 5-16 15,-15-1-57-15,-2 9-64 16,-4 12-86-16,-8 3-170 16</inkml:trace>
  <inkml:trace contextRef="#ctx0" brushRef="#br2" timeOffset="-149613.7">24650 4603 378 0,'0'0'68'0,"0"0"35"15,0 0-8-15,-14 212-47 16,22-170-11-16,27-10 6 15,3-13 9-15,-12-10 10 16,11-5 8-16,1-4 28 16,5 0 22-16,-5-4-33 15,0-24-7-15,-1-10-25 0,-8-7-32 16,-20-3-9-16,-9 1-5 16,0 10-4-16,-3-5-4 15,-46 6-1 1,-18 7-10-16,-8 11-15 0,8 8-17 15,-2 10-20-15,14 0-28 16,11 13-49-16,7 22-61 16,17 4 12-16,14-5-127 15</inkml:trace>
  <inkml:trace contextRef="#ctx0" brushRef="#br2" timeOffset="-149470.93">24650 4603 645 0</inkml:trace>
  <inkml:trace contextRef="#ctx0" brushRef="#br2" timeOffset="-149163.37">24650 4603 645 0,'359'-225'71'0,"-359"225"-9"0,0 0 6 0,0 26-68 16,0 19 9-16,0 14 18 15,0 0 32-15,0 3-5 16,0-8-2-16,0-7 7 16,0-16-22-16,0-16-10 15,3-4-14-15,3-9 2 16,-1-2-5-16,1 0 13 0,6 0 12 16,-3-7 5-16,8-25-7 15,0-11-12-15,-2-4-14 16,-1 5-3-16,6 2-2 15,-5 7-1-15,2 10 2 16,-11 11-2-16,-3 10 10 16,3 2 7-16,-6 0 0 15,0 0-18-15,14 5-3 16,9 21 3-16,6 10 3 16,-8-1 9-16,8-7-9 15,-21 5-3-15,15-5-22 16,-23-5-116-16,0-3-249 15</inkml:trace>
  <inkml:trace contextRef="#ctx0" brushRef="#br2" timeOffset="-141348.4">18716 3088 35 0,'0'0'131'0,"0"0"-73"16,0 0 61-16,0 0-15 15,0 0-35-15,0 0 0 16,0 0-5-16,0 0 11 0,0 0-18 16,0 0-2-16,0 0-12 15,0 0-12-15,0 0-1 16,0 0 0-16,0 0 4 15,0 0-20-15,0 0-4 16,0 0-3-16,-6 0 5 16,-9 0-11-16,7 0-1 15,-7 0 8-15,-2 0-6 16,5-3 4-16,-17-2-6 16,15 2-3-16,-15-4 3 15,6 3 0-15,0 4 1 16,2-3-2-16,-10 0 2 15,5 0-1-15,8 0 0 16,-5 0 4-16,-6-2-3 0,9 2 1 16,-9 3-2-16,-3 0 0 15,12 0-2-15,-9 0 2 16,-9 0 1-16,9 0 6 16,-8 0-3-16,2 0-1 15,3 0-3-15,-3 0-2 16,9 0 2-16,3 0 1 15,-3 0 4-15,6 0-4 16,-18 3 0-16,0 8 0 16,-5-2-2-16,0 2 2 15,-4 0-1-15,13 3 0 0,-13-5 0 16,15 2 1-16,-5-2-1 16,-1 4 0-16,1-4 0 15,-1 8 0-15,9-9 0 16,-3 6-1-16,6-2 1 15,3 1 0-15,3-1 0 16,2-4 0-16,4 1 0 16,-6 4 0-16,2-1 1 15,-2 5-1-15,-3-2 0 16,2 7-1-16,4 2 2 16,6-1-2-16,-7-1-1 15,12-6 1-15,-2 3-2 16,8 0 2-16,0-2 1 15,0 1 0-15,0 2 0 16,0 2 0-16,0 1 0 0,0 5 2 16,0-1-1-16,14-1 3 15,-5-1-4-15,5 1 2 16,1 5-2-16,-7-3 4 16,7 3-2-16,-1-3 0 15,1-2 3-15,-1-1-3 16,7 0 3-16,-10-2 0 15,7-3-3-15,-1 2 2 16,3 1 3-16,0-1-5 16,-2 0 3-16,8-2 1 15,0-1-3-15,-3 1 1 16,3-2 3-16,-3-2 1 16,3 1 1-16,6-2 1 15,-9 2 4-15,3-4-6 0,-2 2-1 16,2-2-2-16,3 1 0 15,-3-2-1-15,5-3-1 16,1 5-1-16,-6-1-1 16,3-4 0-16,3 4 1 15,6-1 1-15,-3 2-2 16,5-2 2-16,1-1 3 16,-4-2 3-16,7 4-1 15,-7-4 0-15,1 1 2 16,5 0-3-16,1-2-5 15,-1 3 4-15,3-2-6 0,-2 0 3 16,8 1 0-16,-9-2-1 16,-5 1 1-16,11-3-3 15,-5 0 1-15,8 1 0 16,3-4 0-16,0 4 1 16,8-5-1-16,4 1 2 15,3-3-2-15,-1 0-1 16,-2 3 0-16,-10-3 1 15,4 5 2-15,0-5-3 16,-9 3 0-16,15 0 0 16,-15 0 0-16,-3 0 0 15,3 0 3-15,6-3-2 16,-12 0 0-16,18 0-1 0,-3 0 0 16,5 0 2-16,-8 0 1 15,0 0 2-15,0 0 3 16,-3 0-5-16,0 0 4 15,3 0 1-15,3-6 2 16,2-11 10-16,-2 5-1 16,0-7-12-16,-9 8 7 15,-3-1-4-15,1-1-8 16,8 7 5-16,-9-6-5 16,0 1-2-16,-6-1 6 15,12-1-5-15,-5 2 2 16,-7-1 0-16,3 2 2 15,-2 1-1-15,-1-3 1 16,1 1-1-16,-7-1 0 0,10-1-1 16,-13-4-1-16,13-2 1 15,-4 4 2-15,-5-7 2 16,5 2-4-16,-5 3 2 16,-6 2-3-16,5-4 3 15,-8-1-2-15,3-2 3 16,-6 3-3-16,-3-4 3 15,-3 1-2-15,-2 2 2 16,2-6 1-16,-8 6 4 16,-1-11-3-16,4 3-3 15,-10-1-4-15,7 1 1 16,-12 1-1-16,6-4 0 16,-6-3 3-16,6-3-2 15,2-2 0-15,1 2 2 0,-9-2-1 16,0-4 2-16,0 9-3 15,0-2 1-15,0 10 0 16,0-1 1-16,0 5 1 16,0 1 1-16,0-5-1 15,0 1-1-15,0 2-1 16,0-7 5-16,0 5-5 16,-17-1 1-16,-7-2-2 15,4 6 0-15,-3-1-2 16,-3 0-6-16,-6 4 3 15,3-1 2-15,-3 1 1 16,-14-1 0-16,11-2 1 16,-2 1 6-16,-10 5-3 0,13-7-2 15,-4 7 2-15,0-2-1 16,1-2-1-16,8 6 2 16,-6-2-2-16,3 4 1 15,3 1-3-15,0 2 0 16,-8-1-1-16,-1 4-2 15,-2 3-2-15,-7-3 0 16,-5 1 1-16,-6 4 2 16,6 1-1-16,-9 0 3 15,1 0 0-15,-4 0 1 0,0 0-1 16,-8 0 4-16,2-3 1 16,-2-1-3-16,-9-3-1 15,6 2 3-15,-4 1-4 16,7 0 4-16,11 4-4 15,9-3 0-15,3 0-3 16,-3 0 2-16,0 3-12 16,-21 0-88-16,-22 6-62 15,-30 25-108-15,-22 6-302 16</inkml:trace>
  <inkml:trace contextRef="#ctx0" brushRef="#br2" timeOffset="-140380.67">14362 4378 628 0,'0'0'105'0,"0"0"53"15,0 0-47-15,0 0-42 16,0 0-22-16,0 0-2 0,0 0 5 16,-20 0-8-16,20 0 14 15,0 0-7-15,0 0-11 16,8 0-3-16,7 0-8 15,14 0-4-15,0 0 7 16,23 0-8-16,0 0-12 16,29 0 10-16,9 0-7 15,2 0 5-15,16 0 11 16,13 0-9-16,-20 0 3 16,18 0-5-16,0 0-8 15,5 0 0-15,15 0-2 16,6 0-5-16,-3 8 8 15,3-2-4-15,-21-3 2 16,-5 0 0-16,-21-3 4 0,-11 0-2 16,-18 0-1-16,-8 0-1 15,-6 0 1-15,-11 0-3 16,-24 0-1-16,3 0-3 16,-20 0-2-16,3 0-1 15,0 0 0-15,-6 0-7 16,0 0-28-16,0 0-41 15,0 0-33-15,0 0-38 16,0 0-41-16,-15 0-239 16</inkml:trace>
  <inkml:trace contextRef="#ctx0" brushRef="#br2" timeOffset="-139844.29">16194 4150 38 0,'0'0'552'0,"0"0"-447"16,0 0 78-16,0 0-18 16,0 0-39-16,0 0-40 15,-75-31-22-15,75 31-15 16,0 0-11-16,0 0-2 15,0 0-4-15,0 0-10 0,0 0-10 16,15 0-11-16,40 16 8 16,8 7 23-16,18-1-7 15,0 4-11-15,9-4 0 16,-9 4-5-16,-6-3-5 16,-11-1 5-16,9 1-9 15,-21-1 9-15,0-7-9 16,-23-1 4-16,0-1-5 15,-26-7 1-15,2 3 0 16,-5 0-4-16,0 10 3 16,0 8 1-16,-8 8 4 15,-50 4 3-15,-9 3-4 16,-5-4 1-16,14 1-3 0,-14-8 2 16,8 0-2-16,15 0 1 15,5-12 0-15,12-4-2 16,15-4 1-16,14-6-1 15,-6-5 1-15,9 0 1 16,0 0-2-16,0 0 0 16,0 0-8-16,0 0-44 15,-8 0-55-15,-4 0-27 16,6-10-235-16,6-14-322 16</inkml:trace>
  <inkml:trace contextRef="#ctx0" brushRef="#br2" timeOffset="-137177.24">16362 4280 413 0,'0'0'83'0,"0"0"25"0,0 0 9 15,0 0-84-15,0 0-19 16,0 0 26-16,0 54-26 15,0-18 15-15,6-2 8 16,9 8-6-16,2 3 0 16,6-3-13-16,-14 0-7 15,2-2 3-15,-5-6-2 16,6-12-5-16,-7-6-3 16,-2-7 6-16,3-2 2 15,0-7 0-15,0 0 5 16,-6 0 6-16,8 0 25 15,1 0-3-15,-6-7-6 16,14-18-11-16,15-8-25 0,6-2-1 16,0 7-2-16,2-2-1 15,-2 10 0-15,-9 5 1 16,-15 6 2-16,-5 5-2 16,-3 1 0-16,-6 3-1 15,0 0 1-15,0 0-1 16,0 0-21-16,-12 0-22 15,-29 0 17-15,-8 0-31 16,-12 0 31-16,6 3 13 16,18 1 11-16,5 3-8 15,20-7 5-15,9 0 4 16,3 0 1-16,0 0 2 0,0 0-2 16,0 0-16-16,0 0 17 15,9 0 1-15,20 0 34 16,-20 0 7-16,2 0 4 15,-5 0-20-15,6 0-17 16,-12-7-4-16,0-3-2 16,0 4-3-16,0 0-8 15,0 1 4-15,0 5-1 16,0 0 4-16,0 0 0 16,0 0-13-16,0 0-21 15,0 0-31-15,0 0-35 16,0 8-210-16</inkml:trace>
  <inkml:trace contextRef="#ctx0" brushRef="#br2" timeOffset="-106716.18">13667 13998 179 0,'0'0'107'0,"0"0"-28"0,0 0 25 16,0 0-18-16,0 0-31 15,0 0 27-15,0 0-13 16,0 0-17-16,-26-72-20 16,26 71-7-16,0 1-1 15,-6 0 10-15,1-4 9 16,-1 4 2-16,0 0 19 16,6-4-9-16,0 4-12 15,0 0 1-15,0 0-18 16,-3 0-8-16,3 0-2 0,0 0-8 15,0 0 9-15,0 0-6 16,0 0 4-16,-11 0-1 16,11 0-7-16,0 0 0 15,0 0-3-15,0 0-3 16,0 0 2-16,0 0-3 16,0 0 2-16,0 0 1 15,0 16 6-15,11 1 10 16,4-2-10-16,5 2-3 15,3-4 9-15,0 2-15 16,-8 1 7-16,5 4 5 16,-3-5-9-16,1 3-1 15,8-3 6-15,-3-2-5 16,-3-1-2-16,3-1 3 0,-8-2 2 16,8-3 0-16,-11 3-2 15,-10-2 0-15,10 4 2 16,11-2-6-16,-8 0 3 15,8 1-3-15,-15 0 5 16,21-1-8-16,-14-4 4 16,-4 0-1-16,7 1 4 15,-9-6-2-15,-4 3-4 16,10 0 3-16,5 2-1 16,-11-5 4-16,5 1-3 15,6 6-1-15,-11-3 0 16,14 3 1-16,-2-1 1 15,8-3 2-15,8 0-4 16,-8 3 0-16,3 0 0 16,-6 1 4-16,-9-3-4 0,7 1 0 15,-4 2 0-15,3-3 0 16,-3 2 0-16,0-3 1 16,4-3-1-16,-7 3 1 15,-3-3 0-15,7 0 0 16,-10 0 4-16,7 0-3 15,-1 0 0-15,18 3-2 16,-12 1 1-16,9 1-2 16,0-1 2-16,-9-4 0 15,9 3 0-15,-6-3-1 16,-9 0 2-16,3 0-1 0,-2 0 0 16,-1 0-1-16,3 0 0 15,-2 0 0-15,8 0 1 16,0 0 0-16,-3 0-1 15,0 0 0-15,-3 0-1 16,-5 0 1-16,2 0 1 16,1 0-1-16,2 0 1 15,-3 0-1-15,3 0 0 16,-2 0 0-16,8 0 0 16,-9 0 1-16,9 0-2 15,-8 0 2-15,2 0-1 16,-3 0 0-16,1 0 2 0,-10 0-1 15,13 0 0 1,-4 0-1-16,0 0 1 0,7 0 0 16,-1 0-1-16,0 0-1 15,-3 0 1-15,-3-3 1 16,4 3-1-16,-7 0 0 16,-5 0-1-16,11-4 2 15,-2 4 1-15,2-1-2 16,3-3 0-16,6 0 0 15,-15 1 1-15,7 0 0 16,-4-3-1-16,3 3-1 16,3 3 1-16,-2-8 0 15,2 8 0-15,-3-5 1 16,-3-2 0-16,12 4-1 16,-14-4-1-16,14 1 1 0,-6 0 1 15,3-3-1-15,-9 2-2 16,-2 3 2-16,2-4 1 15,-5 0 0-15,8 2 1 16,-8-3-1-16,5 1 0 16,9-7-1-16,0 5 1 15,-3-7-1-15,-2 5 1 16,-4 5-1-16,3-2 0 16,-8 3 1-16,5-2-1 15,-2-4 1-15,-4 0 0 16,1-1-1-16,2-1 0 15,-2 2 2-15,-1 2-3 16,4-2 1-16,-9 4 0 0,-1-1 2 16,1-1 0-16,0 1-1 15,0 0-1-15,8-5 1 16,-2-1 0-16,-6-1-1 16,5-4 0-16,7 1 0 15,-10 4 0-15,4-1 2 16,2-4-2-16,-2 1 0 15,0 0-1-15,11 0 0 16,-15-1 1-16,4 4 2 16,2-3-2-16,-2 4 0 15,0-2 2-15,-1 0-1 0,7 1-1 16,-16 1 1-16,10 2-2 16,11-2 2-16,-14-2-2 15,8-2 1-15,1-1 0 16,-4 2 1-16,9-6 0 15,-8 6-1-15,8-9 0 16,-9 4 2-16,15-2-1 16,-20-1 2-16,8 1-2 15,1 0 2-15,-12 2-1 16,-4 0-1-16,10 1 2 16,5-3 1-16,-8 2-3 15,-3-2 0-15,5 2-1 16,7-3 1-16,-12 4-1 15,-4-1 1-15,4-5 1 16,9 5-2-16,-1-4 0 0,-5 7 0 16,5 0 1-16,1-3-1 15,-6 1 1-15,2-1-1 16,-2-2 3-16,5-1-1 16,-5 2-1-16,-3 2 0 15,8-1 0-15,-5 2 2 16,2 2-3-16,-8 0 1 15,12-1-1-15,-15 1 1 16,6 0-1-16,2-5 0 16,1-1 2-16,-3 0-1 15,2 2-1-15,7-3 1 16,-9 4-1-16,2-4 0 0,7 4 0 16,-9-3 1-16,8-1-1 15,-11-4 0-15,3 6 0 16,3-6 2-16,-4 5-2 15,1-4 1-15,-6 0-1 16,9-1 1-16,-9 2 1 16,6 5 0-16,-6-2-2 15,2 3 0-15,7-1 0 16,-3 0 1-16,0 4-2 16,-6-4 3-16,0 4-1 15,0 4-1-15,8-5 0 16,-2 1-1-16,-6 2 1 15,6-1-6-15,-3-1 6 0,6-3 2 16,-9-4 4 0,5 0-6-16,1-2 0 0,3-2 1 15,-3 2-2-15,-3-1 1 16,5 5 0-16,-2 0-2 16,6 1 2-16,-4 7 0 15,-2-4 0-15,-3 1 1 16,6 0-1-16,-4 0 0 15,-5 0-3-15,6-1 3 16,-6 1 1-16,9-1 4 16,-9 1-5-16,0-5 1 15,6 0-1-15,-6-2 0 16,0 1 0-16,5 7 0 0,-5-1 0 16,0-3-4-16,6 8 4 15,-6-6 0-15,6 2 0 16,0-3 4-16,-6 1-6 15,14 0 2-15,-8-3 0 16,0 3 0-16,-6 1-2 16,0-1 5-16,6 1-6 15,-6-4 7-15,5 4-4 16,-5 1 0-16,6-2 0 16,-6 4 0-16,9-4 0 15,-3 1 0-15,0-4 0 16,-1 3-5-16,7-7 9 15,-6-2-8-15,8 0 8 0,4 4-8 16,-13-1 9-16,1 7-5 16,3 0 0-16,-9 2 0 15,6 0-4-15,-1 3 4 16,1-3 5-16,0-4-5 16,0-3 0-16,2-2 0 15,-2 1-1-15,6 0 1 16,-6-1 0-16,5-1 0 15,-11 3 1-15,9-6-4 16,-3 5 4-16,5-1-1 16,-5 1 0-16,0-1 0 15,8 0 1-15,-8 1 1 16,0-1-1-16,0-2 3 16,5-5-4-16,-2 1-2 0,2-3 2 15,1-4 2-15,0 1-2 16,5 2 0-16,-8-2 0 15,2 6 0-15,7-5 2 16,-10 6-2-16,4-1 0 16,-6 2 1-16,2 2-1 15,1-3 1-15,-6-3 0 16,3 3-1-16,0 6 0 16,-1-1 1-16,1 10-1 15,-6 1 0-15,12-2 1 16,-12 0-1-16,0 1 0 15,0-7 2-15,0 3-2 16,0-7 0-16,0-2 0 16,5 4 0-16,-5-4 0 0,3 0 4 15,9 0-4-15,-12 0 0 16,6 4-2-16,-6-4 2 16,11 2 0-16,-11 3 0 15,6 0 0-15,-6 6 0 16,3-2-3-16,-3 7 4 15,0 1-1-15,0-2 1 16,6 3 2-16,-6-9-6 16,6-3 3-16,-1 1 0 15,13 0 0-15,-12-1 0 16,-4-3-1-16,4-1 1 0,0 4 1 16,0-4 0-16,-6 1 3 15,11-3-4-15,-5 1 0 16,-6-1 1-16,9 1-3 15,-9-5 1-15,6 4 1 16,-1-1 0-16,1 5 0 16,6 3 0-16,-6-1 1 15,-4 0 0-15,-2 1-1 16,0 1 0-16,6 2 1 16,-6-4-1-16,6 0 0 15,0-5-1-15,-6-5 1 0,11 1 0 16,1-4-1-1,-9 2 1-15,8 1-1 0,7-3 1 16,-9 4 1-16,8-2-1 16,0-2 0-16,-11 1 1 15,3 0 4-15,-3 3-4 16,11-4 0-16,-6 1-1 16,4-1 1-16,2-3-2 15,-8 5 1-15,11-2 0 16,-5 5 0-16,-7-6 3 15,13 6-2-15,-13-1 0 16,1 2-1-16,11-4 0 16,-5-2-1-16,-1-6 1 15,9 2 1-15,-8-6 1 16,20-3-2-16,-18 9-1 16,-5 1 0-16,2 7 2 15,-11 3 0-15,-3 1 2 0,0-2-3 16,6 2-1-16,-6-3 1 15,0 3 2-15,0-1-1 16,8 1-2-16,-2 3 0 16,9-4 1-16,-10-1-2 15,7-5 2-15,0 3-2 16,-4-3 4-16,1 4-2 16,5-5 0-16,-8 7 0 15,3-4 0-15,3 4-2 16,-10 1 2-16,13-2-1 15,-9 6 1-15,2-6 0 16,-8-2 0-16,6 2 0 16,-6 2 2-16,0 2-2 0,0 1-1 15,0 2 1-15,0 4-1 16,6-7 2-16,0 4-2 16,-6 0 2-16,6-1-1 15,-6 4 0-15,0-4 0 16,5 0 0-16,-5 8 0 15,6-4-1-15,3-1 1 16,-9 4 0-16,6-9 0 16,-4 2-2-16,13-6 0 15,-9 7 4-15,14-7-7 16,-8 4 7-16,-1-1-3 0,4 4 2 16,2-1-2-16,3 4-1 15,3-3 0-15,-2 2 2 16,2 1 0-16,9-4 0 15,-15 1 0-15,15 2 0 16,-6-3 0-16,-9 5 0 16,9-1 1-16,0-3 0 15,3-4-1-15,9 0 0 16,5-2-6-16,7 1 6 16,5-1 0-16,-9-1 1 15,-3 2 0-15,-5 6-1 16,-3 5 1-16,-21 2-1 15,-2 8 0-15,-1 3-1 0,-11 0 0 16,6 3-4-16,-6 0 4 16,6-3-1-16,-3-2 0 15,8 2-3-15,7-2 5 16,-10-2 5-16,10 0-5 16,8-2 0-16,-6 0-1 15,-2-1 1-15,8 3-4 16,-9-2 3-16,12 5 2 15,-9-2-1-15,3 3 0 16,-8 0-2-16,-9 3 2 16,2-3-2-16,-8 3-3 15,0 0 5-15,6 0-11 16,3 0 3-16,-1 0-1 0,13 0 3 16,-1 3 3-1,-3 13 3-15,6 0-1 0,6 0-4 16,-8 10 5-16,11-1-1 15,-12 5-3-15,3 1 3 16,-9 1 1-16,1 4 4 16,-4 1-4-16,1 2 1 15,-6-4 1-15,0-2 1 16,2 3-3-16,-2-2 1 16,-3 2-1-16,6 2 2 15,2 4-2-15,-5 0 1 16,3 6-1-16,-3 3 0 15,-6 2 0-15,2-3 0 16,7 8-3-16,-9-7 3 0,6-4 5 16,0-2-4-16,-6-6-1 15,8-3 0-15,-2-1 2 16,0-1-2-16,6 5 2 16,-1 0-1-16,-2-5-1 15,-3 0 1-15,-4-6-1 16,7 4 0-16,-3 1 2 15,0 3-2-15,2-5 2 16,-2 4-2-16,-6-2 1 16,6-5-1-16,-6 8 0 15,0-4-1-15,0 1 1 0,6 2 0 16,0-1 0-16,-1 2 1 16,1-2 0-16,3 5-1 15,-3 0 1-15,5-1-1 16,-5 1 0-16,6 0 1 15,-4-8 0-15,-2 5 2 16,0-7-2-16,0 3 0 16,5-4 0-16,4 2-1 15,-10-4 0-15,1 2 1 16,0 0-1-16,0 2 1 16,0-1-1-16,2 4 1 15,-2 2-1-15,6-1 0 16,-1 5 3-16,4-3-3 15,-4-2 0-15,1 5 2 16,2-4-2-16,-5 4 2 0,-6-8-2 16,3 1 0-16,5-2 1 15,-5 0 0-15,3-9-1 16,-1 5-2-16,-5-4 2 16,3 3 5-16,-6 5-5 15,6 2 3-15,-6-1-1 16,0 6-2-16,0 0 3 15,0 2-2-15,0 0-1 16,6 0 0-16,-6-2 1 16,8 5-1-16,-8 1 1 15,0-3 2-15,0 2-2 16,0 0 0-16,0-9-1 16,0 3 1-16,0-5 2 15,0 4-2-15,0 7 1 0,0-3 0 16,0 4-2-16,0-7 0 15,0 4 1-15,0-9-1 16,0 2 2-16,9-2-2 16,-9 1 0-16,3 1 2 15,9-2-2-15,-7 5 0 16,10 6 1-16,-6-1 1 16,-7-2-2-16,4-3 1 15,0-5-1-15,0-2 0 16,0 4 2-16,11-2-2 15,-14-2 0-15,3 4 0 16,-1-4-1-16,10-1 2 16,-6 8-1-16,-1-5 0 0,-2 8 1 15,6-4-1-15,8 1 0 16,-14 1 2-16,0 0-2 16,-1 0 0-16,7-1 1 15,-1-3-1-15,-8-2 0 16,9-2 0-16,5-7 0 15,-11 1 1-15,-6-1 1 16,3 1-1-16,3 2 1 16,0 1 1-16,-1 2-1 15,7 6-1-15,0 5 0 16,2 8-1-16,3 0 1 0,-2 2-1 16,-4-5 0-16,-2-5 0 15,6-3-2-15,-13 0 2 16,4-5 1-16,6 4 1 15,5-2 0-15,-11-4-2 16,3-1 2-16,5-2-1 16,-5 2-2-16,0 8 2 15,2 0-1-15,12 9 0 16,-14 0 1-16,3 3 1 16,5 0-2-16,-11-3 0 15,-1-5 0-15,4-11 0 16,-9 1 0-16,15 0 0 15,-7-6 1-15,1 3 0 16,-3-3 4-16,0 6-1 0,11-2-3 16,-11 11 2-16,0-1-3 15,-6 1 1-15,2 0-1 16,4-5 1-16,3-3 0 16,-3-6-1-16,8 0 2 15,-11 1-2-15,3-1 2 16,3-2 1-16,2 3-3 15,-2-4 5-15,-3 0-2 16,2 10 1-16,1 1-1 16,-3-2 2-16,-6 5 0 15,0-4-1-15,0-7 1 16,8 6 0-16,-8-11 1 0,0 3-1 16,6-4-1-1,-6 1-1-15,6 3-3 0,-6-1 3 16,3 10-1-16,-3 0-2 15,0 6 0-15,9 4 0 16,-9 0 1-16,0-3-1 16,0-4 1-16,5-7 1 15,-5 2-2-15,0-4 1 16,0-4 1-16,0 0-2 16,6 1 1-16,-6-2-1 15,0 6 0-15,9-1 0 16,-3 5 1-16,-6 5 0 15,3-2 0-15,2 5 0 0,-5 3-1 16,9-3 0 0,-9-1 0-16,6-2 2 0,-6-5-1 15,6 3-1-15,2-9 1 16,-8 0-1-16,6 1 1 16,-3 6-1-16,6 0 0 15,2 6 2-15,4 1-1 16,-7-5 0-16,7 2 1 15,-9-2 2-15,2-11-2 16,1 8-1-16,0-3-1 16,-4 3 2-16,10 6-2 15,-3 4 3-15,-1-3-2 0,1 1 0 16,5-3-1-16,-2-4 1 16,-4 0 0-16,4-3-1 15,-4 0 0-15,9-1 0 16,-2 3 2-16,8 6 1 15,-9-1 0-15,9 4-3 16,3 5 0-16,-3-3 2 16,0-3-1-16,3-8 0 15,-8 0 0-15,2-3 0 16,9 1 1-16,-1-1 0 16,4-1 0-16,-15 1 3 15,12-2 0-15,0-5-1 16,3 3-3-16,-9-2 0 15,0 1 1-15,9 1-1 16,-15 3-1-16,6-1 3 0,3-1-5 16,-9-3 3-16,9 1-1 15,3 3 5-15,-12-1-4 16,12 1 1-16,3 2 4 16,-6 2 1-16,5-2-3 15,4 6 1-15,8-6-1 16,-2 3 2-16,-1 3 5 15,-14-9-7-15,9 0-2 16,-3-2 4-16,-4-2 5 16,-2-3 4-16,3-3-5 15,0-6 2-15,-20 2 4 16,-1-6-7-16,4 2-5 0,-15-3 6 16,5 2-9-1,-5-6 7-15,0 3-6 0,0-3-2 16,0 0 2-16,0 3 0 15,0-3-1-15,0 0-1 16,0 0-7-16,0 0-47 16,0 0-33-16,0 0-31 15,0-35-60-15,0-32-77 16,-5-37-325-16</inkml:trace>
  <inkml:trace contextRef="#ctx0" brushRef="#br2" timeOffset="-104698.95">19752 4645 85 0,'0'0'83'0,"0"0"-59"16,0 0 8-16,0 0-12 15,0 0-6-15,-14-182-6 0,14 136-6 16,0 4 3 0,0 14 7-16,0 5 40 0,0 4 51 15,0 3 17-15,0-7-34 16,0 0 1-16,-6-5-25 15,6-7-17-15,0-7-26 16,0 3-15-16,0 5 2 16,0 6 2-16,0 9 15 15,0 7 19-15,0 9 7 16,-6 1 14-16,6 2-12 16,0 0-7-16,-3 0-9 15,3-5 7-15,-6 3-2 0,6-8-1 16,0 1-10-16,0 1-4 15,-8 3-10-15,2 5 12 16,-3 0 2-16,3 0-6 16,6 0 2-16,0 0-9 15,0 0-9-15,0 0-7 16,0 0-2-16,0 2-11 16,0 40 13-16,0 12 0 15,0 17 1-15,0-2 4 16,0 4 1-16,-3 7-5 15,-2-1 1-15,5 6 7 16,-6-1-2-16,-3-8-1 16,9 0 1-16,0-1-1 15,-8-10-4-15,8-11-2 16,-6-3-1-16,6-12 1 0,0-8 2 16,0-8-1-1,0-11 3-15,0-7-1 0,0-3 2 16,0-2 0-16,0 0 0 15,0 0 3-15,0 0-7 16,0 0 6-16,0 0-4 16,0 0 2-16,0 0-1 15,0 0 4-15,0 0-3 16,-6-2 1-16,-3-15-5 16,-14-8 0-16,3-4-1 0,-12-10-2 15,-3-6-2 1,-2 0-4-16,-1 0-2 0,0 10 5 15,12 7-1 1,3 10 6-16,14 12 1 0,9 3 4 16,0 3-5-16,0 0-1 15,0 0-5-15,0 0-5 16,0 14 4-16,0 14 3 16,0 8 7-16,0 6-3 15,0 1 3-15,0 3-3 16,9-1 3-16,20-6-3 15,-9-2 4-15,12-4 0 16,6-5-3-16,-3-5 8 16,2 0-4-16,-8-7-5 15,0 0 6-15,3-3-3 0,8-3 3 16,-2-4 0-16,6-6 3 16,16 0 5-16,7-11 20 15,23-31-3-15,2-17 11 16,4-3-15-16,-9-3-3 15,-12 11-17-15,-26 15 1 16,-20 11-1-16,-9 13-6 16,-14 4 2-16,-6 8 3 15,0 1-3-15,0 2-2 16,0 0 3-16,0 0-4 16,0 0-1-16,0 0-3 15,0 0 2-15,0 0 2 16,0 0 0-16,0 0 1 15,0 0-1-15,0 0 1 0,0 0 1 16,0 0-1-16,0 0-1 16,0 0-21-16,0 0-30 15,0 0-39-15,6 0-38 16,-6 22-70-16,0 3-243 16,0 4-455-16</inkml:trace>
  <inkml:trace contextRef="#ctx0" brushRef="#br1" timeOffset="-88849.92">11184 4243 784 0,'0'0'97'0,"0"0"18"15,0 0 39-15,0 0-65 16,0 0-31-16,0 0-5 16,0 0-10-16,-119 0-10 15,119 0-7-15,0 0-8 16,0 0-8-16,0 0-1 0,0 0 0 15,0 0 2-15,0 0-2 16,0 0-1-16,0 0-8 16,0 0 0-16,11 0-9 15,59 0 0-15,40 0 9 16,14 0 6-16,10-12-4 16,4-1 6-16,1-2-3 15,-8 4-2-15,-13 8 1 16,-2 3-3-16,-3 0 0 15,6 0-1-15,-3 14 6 16,-4 1-2-16,-16-5-2 16,-9-4-1-16,-15 1 0 15,-20-7 2-15,-14 0 0 0,-9 2 0 16,-15-2 2-16,-14 0 2 16,0 0 1-16,0 0 1 15,0 0-3-15,0 0 4 16,0 0-8-16,0 0 13 15,0 0-9-15,0 0 9 16,0 0 1-16,-14 0 9 16,-38 0-20-16,-21-9-4 15,-25-2 0-15,-18 3-1 16,-23-1-1-16,-17 6-1 16,-18 0 1-16,-5-1 0 15,-4 4-3-15,7 0 1 16,22 0 3-16,21 0-1 15,23 7 1-15,20 2-1 0,33 2-2 16,7-3 3-16,1-5-2 16,23 6 1-16,-3-1-2 15,3-2-8-15,3 3 8 16,11-2 3-16,-2-3 2 16,8-4-2-16,6 3-1 15,0-3-1-15,0 0-6 16,0 0-11-16,29 0 8 15,35 0 11-15,34 0 1 16,30 0 3-16,16 0-4 16,18 0 2-16,0 0-1 15,1 0-1-15,-13 0 0 16,-8 0 0-16,-12 0 0 0,6 0 6 16,-23 0-6-1,-6 0 1-15,-5 0-1 0,-30 2 0 16,-3-2 1-16,-25 3 0 15,-9-3 0-15,-18 4 1 16,-5-4-2-16,-4 4 1 16,-8-4-1-16,0 0 3 15,0 0 7-15,0 0-1 16,-29 0 1-16,-37 0-8 16,-39 0-4-16,-25 0 2 15,-32 0 0-15,-23 0 0 16,2-4-20-16,-13 4 13 0,22 0-3 15,15 0 6-15,34 0 3 16,30 0 1-16,22 0 3 16,13 0-3-16,13 0-1 15,21 0 1-15,-3 0 2 16,21 0 1-16,8 0-3 16,0 0 0-16,0 0-4 15,0 0 1-15,0 0-9 16,57 0-1-16,62-4 9 15,43-4 4-15,21-3 11 16,11 2-5-16,5 3 1 16,-5 6-3-16,-14 0-1 15,-7 0-1-15,-22 0-2 0,-21 0 0 16,-14 0 2-16,-32 0-2 16,-6 0 1-16,-23 0-1 15,-17 0 2-15,-21 0-2 16,-8 0 0-16,-9 0 1 15,0 0 2-15,0 0 4 16,0 0-2-16,0 0 9 16,-9 0-2-16,-46 0-12 15,-20-5 1-15,-12 5-1 16,-11 0 0-16,-18 0-1 16,26 0-1-16,-3 11 0 15,1-2 2-15,22 2 0 16,-5-3-1-16,-6 3 0 15,3-2 1-15,-9-3-1 0,-6-1 0 16,-2-4-4-16,-6 4 1 16,11-3 1-16,-6-2-1 15,24 3 3-15,0-3 1 16,19 0 0-16,7 0-1 16,11 0 1-16,-2 0-1 15,-7 0 3-15,1-3-6 16,-3 1 2-16,-7-4 0 15,16 1-3-15,-1 5-2 16,18-3 6-16,-15 0 0 16,9 0 1-16,0-3 0 15,-9 3 0-15,-2-5 0 16,-1 3 0-16,0 2-1 0,1-5 1 16,8 2-2-1,3 0-1-15,6 0 3 0,8-4-4 16,-5 3 1-16,11 1-3 15,-9 1 1-15,10-6 1 16,-7-5 2-16,0-7-1 16,-2-5 0-16,8-6 1 15,-5 0 0-15,-4-5 2 16,-8 4-2-16,3-1 4 16,-3 5-2-16,11 8 1 15,-8 1-1-15,8 2 0 16,-2-2 0-16,8-3 0 0,6-4-3 15,0-10 2-15,0-6-3 16,0 4 4-16,0 0-1 16,26 4 1-16,-15 9 0 15,10 5 0-15,-15 7 0 16,-1 2 3-16,1 6-3 16,6-4 0-16,2-5 0 15,4-2 0-15,2 1-2 16,3-5 1-16,9 3 0 15,-6 4 1-15,-3 0 0 16,-11 6 0-16,2 3-3 16,-2 6 2-16,-1-4-5 0,7 5 0 15,2 0 5-15,6-3 0 16,12 0 1-16,2 0 1 16,-2-2-1-16,-4 1 0 15,-5 0 1-15,9 0-1 16,-6 1-3-16,3 3 3 15,-4 0 4-15,1 0-4 16,15 0-2-16,-1 0 0 16,3 0 2-16,-3 0 0 15,4 0 2-15,-7 0-1 16,3 0-1-16,-8 0 1 16,-9 0 0-16,6 0-1 15,-6 0 0-15,-6 0-1 16,12 0 0-16,-4 0 1 15,-2 0 1-15,3 0-1 0,-6 0 0 16,3 0 1-16,9 0-1 16,-6 0 0-16,5 0 1 15,1 0 0-15,-6 0-2 16,-3 0 3-16,3 0-2 16,5 0 1-16,-5 0-2 15,9 0 3-15,-15 0-1 16,5 0-1-16,1 0 0 15,3-2 1-15,-15 2-1 16,6-5 0-16,3 5 0 16,-8 0 0-16,10-2-1 15,4 2 1-15,3 0 0 16,5 0 0-16,-5 0 0 16,5-4 2-16,-5 4-2 15,-12 0 0-15,6-3-1 0,-3 3 2 16,-15 0-2-16,15 0 1 15,-14 0 0-15,8 0 0 16,0 0 0-16,6-3-2 16,6 3 1-16,2 0 1 15,7 0 0-15,-1-3 5 16,1 0-4-16,5 3-1 16,0-3 0-16,0 3-1 15,-5 0 1-15,-7-3-3 16,1-2 8-16,-12 2-5 0,6 1 0 15,5-1 1-15,-8 3-1 16,9-3 1-16,0-4-1 16,5 3 0-16,0-2-2 15,-5 3 1-15,-6 3 2 16,-6-3 0-16,-3 3 2 16,6 0-3-16,-9 0-1 15,18 0 0-15,0 0 1 16,5 0 0-16,0 0-1 15,-11 0 1-15,3 0 0 16,-3 0-1-16,3 0 3 16,-12 0-4-16,6 0 2 15,-6 0-1-15,0 0 0 0,-3 0 2 16,3 0 0 0,-2 0-1-16,-4 0-3 0,3 0 3 15,1 0 0-15,-4 0 1 16,9 0-1-16,-9 6 1 15,7 0-1-15,-4 5 0 16,3-3 0-16,-3 3 0 16,-5-2 2-16,-7 3-2 15,1-2 1-15,-3 7 0 16,-6-2 1-16,0 4 1 16,0 7 0-16,0 1-1 15,-6-2 1-15,-11 1-2 16,2-7-1-16,4 1 3 15,2-5-3-15,0 1 0 0,1-4-1 16,2-1 2-16,-9-2 2 16,7 5-1-16,-7-2-2 15,4 1 1-15,-7 1 0 16,-2 1-1-16,5-2 0 16,-2 2 4-16,3-1-3 15,-1-1 1-15,-5-4 0 16,3 5 0-16,-12-6 1 15,14 2-2-15,-14 6 0 16,0 0 3-16,-8 7-3 16,8 3-1-16,-15 2-2 15,7-2 2-15,-7-4 1 16,7-3-1-16,2-4-2 0,3-1 2 16,6-1 1-16,-6-1 0 15,3 2 1-15,-9-2-1 16,7 1-1-16,-13 1 3 15,1-2-3-15,-1 1 0 16,1-3 1-16,-6 3 3 16,11-4-4-16,-5 4 1 15,-1-4 1-15,-5 5 0 16,6 1-1-16,5-5 1 16,6 0-2-16,6-7 1 0,9-1 1 15,5 1 5 1,6-3-3-16,6 0 2 0,0 0-5 15,0 0-1-15,0 0-1 16,0 0-7-16,0 0-52 16,0 14-84-16,0 8-93 15,0 7-173-15,35 7-284 16</inkml:trace>
  <inkml:trace contextRef="#ctx0" brushRef="#br1" timeOffset="-86967.22">13195 4680 257 0,'0'0'201'0,"0"0"-69"15,0 0 54-15,0 0-42 16,0 0-59-16,0 0 26 16,-81-54-24-16,81 54-25 15,-8 0-22-15,8 0-6 16,0 0-15-16,0 0-19 0,0 3-7 15,0 23 0-15,0 8 7 16,0 12 14-16,0 1-8 16,26 9 6-16,6 5-7 15,-1 3 8-15,-2 2 4 16,3 8-3-16,12-5 5 16,-7 1-4-16,1-5-12 15,-6-5 6-15,-9 1 3 16,9-7-11-16,-6 3 8 15,3 2-7-15,-3-5 8 16,9 2-3-16,2-3-4 16,-2 0 6-16,11-7-8 15,-2 10 6-15,2 1-5 16,3 11-1-16,0 2 2 0,-5 14-3 16,2-4 3-16,-11-6 2 15,-9 0-2-15,9-14 0 16,-6-5-1-16,0-4-1 15,2-2-1-15,13 2 3 16,-7 4 0-16,7-1-3 16,-7 4 3-16,4 3-3 15,-9 3 3-15,-3 4 0 16,3-1-3-16,-6 4 0 16,-3-4 0-16,-3 0 3 15,-8-2-3-15,-1-2-2 16,4 5 2-16,2-1 2 0,-5 3-1 15,2 1-1-15,4 0-1 16,-7-4 1-16,9-13 0 16,-2-9 0-16,2 2 0 15,-8-10-1-15,8 5 1 16,-3-5 0-16,9 2 0 16,-14-3 1-16,14-1-1 15,-9-2 0-15,1-2-1 16,2 1 0-16,-3 1 1 15,4-1 2-15,-4 0-1 16,-3 3 1-16,4-4-1 16,-7 3 0-16,12-9-1 0,-20-3 0 15,3-11 0-15,0-5-1 16,-6-3-2 0,0-3 3-16,0 0-4 0,0 0 4 15,6 0 0-15,-6 0 0 16,0 0 1-16,0 0 0 15,0 0-1-15,8 0-2 16,-8 0-1-16,9 0 3 16,-9 0 4-16,0 0-3 15,0 0 0-15,0 0 2 16,0 0 1-16,0 0-1 16,0 0-2-16,0-9 0 15,-9-10 4-15,-20-9-5 16,-11 0 0-16,-9-14-2 0,-15-6-3 15,-5 3-8-15,8 0-1 16,-3 10 8-16,9 13 6 16,12 2 0-16,5 11 2 15,21 2 0-15,2 7 0 16,15-3-1-16,0 3-1 16,0 0 2-16,0-3-4 15,0 3 4-15,0 0-2 16,0 0 0-16,0 0-1 15,0 0-4-15,0 0 2 16,0 0-9-16,15 0 1 0,40 0 10 16,8 0 0-1,4 0 1-15,-3-6 2 0,2-2-1 16,4-4 0-16,-15 1 1 16,5-6-1-16,-22 3-1 15,-12 2 0-15,-6 2 2 16,-8 4 0-16,-12 3-4 15,0 3 4-15,0-3 0 16,0 3 4-16,0 0-1 16,0 0 1-16,0 0-6 15,0 0-4-15,0 0-3 16,0 9-6-16,0 16 3 16,-14 17 4-16,-21 9 6 15,9 3 1-15,5 5 4 16,-2-8-5-16,6-6 3 0,14-6-6 15,3-11 6-15,0-8-4 16,0-6 1-16,0-8 0 16,0-4 1-16,0-2 0 15,-9 0 1-15,9 0 5 16,0 0-2-16,0 0-4 16,-8 0-1-16,2-2 12 15,-11-24-10-15,2-13 0 16,3-15-2-16,-2-11 2 15,-9-2 0-15,0 10-2 16,2 15 1-16,4 15 3 16,-3 21 0-16,8 3-1 15,1 3-3-15,11 0-10 0,-6 0 0 16,-3 3-3-16,9 22-3 16,-6 12 16-16,6 0 1 15,-5 2 0-15,5-6 1 16,0-12-2-16,0-3-4 15,0-9-3-15,5-6 3 16,16-3-3-16,2 0 7 16,3 0 4-16,-9 0 3 15,-2 0-4-15,-10 0 2 16,-5 0-3-16,0 0 2 16,0 0 2-16,0-3 1 15,0-10-3-15,0-1-1 16,0 2 0-16,0 3-2 15,0 6-1-15,0 3-10 0,0 0-19 16,0 0-6-16,0 0-1 16,0 0-4-16,0 0-8 15,0 0-27-15,0 0-156 16,0 9-126-16</inkml:trace>
</inkml:ink>
</file>

<file path=ppt/ink/ink117.xml><?xml version="1.0" encoding="utf-8"?>
<inkml:ink xmlns:inkml="http://www.w3.org/2003/InkML">
  <inkml:definitions>
    <inkml:context xml:id="ctx0">
      <inkml:inkSource xml:id="inkSrc0">
        <inkml:traceFormat>
          <inkml:channel name="X" type="integer" max="2390" units="cm"/>
          <inkml:channel name="Y" type="integer" max="768" units="cm"/>
          <inkml:channel name="T" type="integer" max="2.14748E9" units="dev"/>
        </inkml:traceFormat>
        <inkml:channelProperties>
          <inkml:channelProperty channel="X" name="resolution" value="69.47675" units="1/cm"/>
          <inkml:channelProperty channel="Y" name="resolution" value="39.79275" units="1/cm"/>
          <inkml:channelProperty channel="T" name="resolution" value="1" units="1/dev"/>
        </inkml:channelProperties>
      </inkml:inkSource>
      <inkml:timestamp xml:id="ts0" timeString="2023-09-27T08:07:39.479"/>
    </inkml:context>
    <inkml:brush xml:id="br0">
      <inkml:brushProperty name="width" value="0.05292" units="cm"/>
      <inkml:brushProperty name="height" value="0.05292" units="cm"/>
      <inkml:brushProperty name="color" value="#FF0000"/>
    </inkml:brush>
  </inkml:definitions>
  <inkml:trace contextRef="#ctx0" brushRef="#br0">9921 9406 0,'40'40'141,"-40"0"-126,0 0-15,0 39 16,0 40-16,0-40 15,0 160-15,-40-160 16,40 0-16,-39-39 16,39 0 93,0 79 157,39-119-266,41-80 15,39 41-15,-40-1 16,-39 0-16,-1 1 16</inkml:trace>
  <inkml:trace contextRef="#ctx0" brushRef="#br0" timeOffset="1005.06">12382 9406 0,'0'80'78,"-40"-1"-78,40 40 16,0-79-16,0 0 16,-40 39-16,40 0 15,0-39 1,-39 0 0</inkml:trace>
  <inkml:trace contextRef="#ctx0" brushRef="#br0" timeOffset="2245.41">10794 10954 0,'0'40'62,"0"0"-62,0 39 16,0 0-16,0-39 15,0 0 1,0 0-16,0 79 16,0-80-1,0 1-15,40 39 125,-40 1-125</inkml:trace>
  <inkml:trace contextRef="#ctx0" brushRef="#br0" timeOffset="3200.58">7500 14169 0,'0'40'31,"0"-1"-15,0 1-16,0 119 15,0 0-15,0-80 16,0 0-16,0 40 16,0-79-16</inkml:trace>
</inkml:ink>
</file>

<file path=ppt/ink/ink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22:59:45.789"/>
    </inkml:context>
    <inkml:brush xml:id="br0">
      <inkml:brushProperty name="width" value="0.08" units="cm"/>
      <inkml:brushProperty name="height" value="0.08" units="cm"/>
      <inkml:brushProperty name="ignorePressure" value="1"/>
    </inkml:brush>
  </inkml:definitions>
  <inkml:trace contextRef="#ctx0" brushRef="#br0">9620 6249,'0'0,"0"0,0 0,0 0,0 0,0 0,0 0,0 0,0 0,0 0,0 0,0 5,0 2,0-1,0-1,0-2,3 4,0 0,5 4,2 5,4 4,0 3,1 6,0 4,-3 4,-1 7,1 4,0 4,0 7,0 8,1 3,1 2,0-3,0-5,0 0,0-4,-1-2,2 5,-1 9,1 5,2 7,3 3,-1 4,-1 0,0-4,-3-4,3-3,2 0,2 7,3 8,1 1,1-1,-1-4,-2-2,-1-4,0-2,-1 0,3 2,1 7,-2 4,-3 2,1-1,-3-3,2-3,1-4,0-1,-3-2,-1-1,-1-3,0 2,3 1,0 3,1 0,2 1,-1-3,-2-10,2-1,0-3,2 1,-2 1,-1-1,0 7,1 12,-1 1,-1-2,0-5,0-7,-2-2,-2-1,0 3,1 10,0 6,-1 0,3 4,-1-1,0-4,-4-10,-2 0,0-2,0 3,0 1,1-1,0 1,0-2,1 0,0-1,-3-6,0-7,0-5,0-7,1-1,1 2,1 1,-1 0,1 2,0 3,0 4,0 0,-1-4,4 2,0-1,0-3,1 0,3-6,2-1,3-1,0 0,1 1,3-1,1 0,3 1,4 1,6 1,2-2,2-1,0-4,0-4,1 0,-2-4,-1 0,-1-4,-5-2,-1-4,-2-1,-2-4,2-1,-2-4,1-1,1-3,1-2,2-3,0-3,1-5,1-4,-1-4,1-3,-1-1,1-3,0-3,-1-4,1-5,-1-1,-2-3,-1-4,0-5,1-4,1-5,-2-4,0-1,-3-1,1-1,-1 1,-3 2,-1 2,-1 2,0 2,1-2,0 3,-2 1,0 1,0-1,-2 1,1-2,0-1,-1-6,0-6,1-6,-1-5,1 1,0 3,-1 3,-1 2,-2 2,-2 0,0 1,1-8,2-7,0-1,-2-4,1-2,1-3,-2 1,-3 3,-1 8,0 5,1 5,3 0,1-5,0-4,0-4,-2 0,-2 3,0 2,1 2,0-1,1 1,1-1,1 2,2 1,1 5,1 2,2 3,3 1,3 1,3 1,1-2,-1 1,0 1,0 3,-2 1,0 1,1 1,1 3,0 3,2 3,-1 3,2-1,-1-1,3 2,1 1,2 0,2 3,0 1,-1 3,1 0,0 2,3 1,1 2,-2 3,-1 3,-1 3,1 2,1 1,2 0,-2 2,1 1,0 0,1 2,1 0,0 0,1 0,0 3,0 3,-1 2,-2 3,0 4,1 4,-2 4,0 4,1 8,-2 2,0 5,1 4,-1 1,1 3,-2 0,-2 2,-3 1,2-1,0 7,-2 4,0 3,-1 4,-1 6,-1 3,1 5,-4 1,-2 2,-3-1,-3-2,-1-4,-1-5,1 6,2 1,-2 4,1 6,-1 5,-1-3,1-4,-2-3,1-4,-3 1,-1-1,-1 3,-4 1,1 1,-1 1,-2 1,-1 0,2-1,-1-5,0-1,-1-6,-1-5,0 1,-1 1,0 5,0-2,2 7,0 2,1-3,-1-3,-1 1,0-1,0 2,-2 6,1 2,0 0,0 1,-1-3,1-7,0-5,0-5,-1-4,1-4,0-4,2 1,3 3,3 6,1 5,0 2,1 2,0 4,-3-2,0-3,1 0,2 0,-2 2,-1-3,0-2,1 1,1-3,3 2,0 0,1-1,1 3,-1-1,1-2,3-2,0 0,2 3,0-1,1 1,3 0,1 2,2-1,-1-3,-1-3,-2-5,0-5,1 0,-1-3,-2-7,0-2,2-2,1 4,-1-3,1-2,1 0,1-2,0-3,2 0,-2-6,-1-3,1-2,0 0,1-4,1-3,2-5,3-3,2-4,1-3,0-3,-2-1,1-5,-1-1,1-2,2-3,-1-4,-1-4,-3-5,0-3,-5-4,-2-5,-1 2,-4 1,-2 1,-2-1,-1-2,-1-4,0-1,0-2,3-4,0-1,1 0,-2-2,1-4,-2-4,0-1,-2 1,-2 4,1 0,0 2,0 1,0 2,-2 3,2 1,0 2,1 1,1 2,0 1,0 3,4 2,2 2,3 0,2 1,5 1,3 0,7-3,5-3,3-1,0 2,1 0,2 3,2 3,4 1,1 2,1 2,0 3,-1 4,0 3,13 0,6 2,-2 3,-7 4,-9 6,-6 4,-5 3,-3 4,-3 3,-4 2,-2 2,-2 6,0 1,0 4,2 6,-1 2,13 7,11 2,3 0,2-2,-1-2,-1 1,-3 2,-5-1,-7-1,-5-2,-3 2,0 1,-2 1,0 0,-4-3,-3-2,1 1,0 0,-3-4,-1-3,-1-4,0-3,1-1,0 0,-1 3,-4 0,3 4,1 3,2 1,0 0,0-2,1-2,-1-2,1-3,0-2,-1-1,1 1,-1 0,1 3,-1 0,0-2,1 1,-1-3,1 0,2 2,2 0,2-3,0-4,1-3,-2-3,1-3,1 0,3-3,1-5,0 0,2-2,1 1,-1-1,2 0,2-3,-1 0,0-2,-1 1,0-1,-1-1,-1 1,-2 0,-1 0,0 0,0-3,2 0,0 0,0 1,-1 0,-1 1,0 0,1 1,1 0,0 0,0 0,-1-2,-1-1,0-1,1-2,1-1,2 0,5 2,2-1,3 1,2-2,1-2,1 2,-3-2,0 1,-3 0,-3 1,-2 2,1 2,-1 1,-4-1,-3-3,-4 0,-3 1,-2-1,-2 0,0 2,0-2,-3 1,0 1,-2 1,-3 2,0 0,-1 0,2 1,-1 0,-1 1,-1-1,-2 0,0 0,-1 1,-1-1,1 0,-6 0,2 0,0 0,-3 0,2 0,-4 0,3 0,2 0,-3 0,0 2,0 1,-3 0,3 0,-2-2,-1 1,3-2,1 0,-2 0,-1 0,-2 0,2 0,-3 0,2 0,-2 0,-1 0,-1 0,1 0,-2 0,1 0,-1 0,2 0,-3 0,3 0,-2 0,-3 0,2 0,-2 0,-3 0,3 0,0 0,-2 0,-3 0,-1 0,-3 0,0 0,-1 0,0 0,-1 0,1 0,-1 0,1 0,0 0,0 0,0 0</inkml:trace>
</inkml:ink>
</file>

<file path=ppt/ink/ink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22:59:54.139"/>
    </inkml:context>
    <inkml:brush xml:id="br0">
      <inkml:brushProperty name="width" value="0.08" units="cm"/>
      <inkml:brushProperty name="height" value="0.08" units="cm"/>
      <inkml:brushProperty name="color" value="#948A54"/>
      <inkml:brushProperty name="ignorePressure" value="1"/>
    </inkml:brush>
  </inkml:definitions>
  <inkml:trace contextRef="#ctx0" brushRef="#br0">9620 6249,'0'0,"0"0,0 0,0 0,0 0,0 0,0 0,0 0,0 0,0 0,0 0,0 3,0 3,0-2,0 0,0-1,2 2,1 1,5 3,3 3,2 4,1 3,1 4,-1 3,-1 3,-2 6,0 3,1 4,0 4,0 8,1 2,1 1,0-2,-1-5,1 1,0-3,-1-2,2 4,-2 7,3 5,1 4,2 4,0 1,-1 2,-1-4,-1-3,1-2,3-1,2 6,2 6,2 2,1-1,-1-4,-2-2,-1-2,-1-2,0 0,3 2,0 4,-1 5,-3 1,0-1,-1-2,0-3,2-3,0-1,-3-1,-1-1,-2-2,1 1,3 0,0 4,0-1,3 1,-1-2,-2-8,1-2,1-1,2 1,-2 0,-1 0,0 5,0 9,1 1,-3-1,1-4,-1-6,-1-2,-1 0,-2 2,2 9,-1 3,1 2,1 2,0-1,0-3,-4-8,-2 0,0-1,0 2,0 1,0-2,1 2,0-2,1 0,-1 0,-1-6,-2-5,1-4,1-5,-1-2,2 3,1 0,-1 0,1 2,-1 1,1 5,0-1,-1-3,3 2,1-1,0-3,1 0,3-3,2-3,2 0,1 0,2 1,1 0,2-2,2 2,5 1,5 1,3-2,2-1,0-4,-1-2,1 0,-2-3,0-1,-2-2,-3-3,-3-2,-2-1,0-3,0-2,-1-2,0-1,2-3,0 0,3-4,-1-2,2-3,0-4,0-4,0-1,1-2,-1-1,0-4,0-2,0-4,1-2,-4-1,0-3,0-5,0-3,2-4,-3-3,0 0,-1-1,-1-2,-1 1,-1 2,-3 2,-1 2,2 0,-1 0,0 1,0 2,-2-1,1 1,-2 0,0-1,1-1,-1-5,0-5,0-5,0-2,1-1,-1 2,0 4,-2 1,0 1,-4 0,2 1,-1-6,2-6,1-1,-1-2,-1-3,2-2,-2 1,-3 3,-2 5,1 6,1 2,2 0,2-3,0-3,-1-3,-1-1,-2 2,0 3,1 1,0-1,0 1,2-1,2 2,0 1,2 3,0 2,3 2,2 2,5 0,1 1,1-2,0 1,-1 1,1 2,-2 1,0 1,0 0,2 3,0 3,1 2,0 2,1-1,0 0,3 1,0 1,2 0,3 2,0 2,-2 1,1 0,1 2,2 1,2 2,-2 2,-2 2,-1 3,1 1,3 1,0 0,-1 2,0 0,0 1,2 1,0 0,1 0,1 0,-1 2,0 2,-1 3,-1 2,0 3,0 3,-2 3,1 4,0 6,-1 1,0 4,0 4,0 0,0 3,-2-1,-1 3,-3 0,1-1,0 6,0 3,-2 2,-1 5,-1 2,1 4,-1 4,-3 1,-3 1,-2-1,-3-1,-2-4,0-3,1 4,1 1,0 4,-1 4,0 4,-2-3,2-2,-2-2,0-4,-2 0,-1 0,-2 2,-2 1,-1 1,0 1,-2 1,-1-1,1-1,1-3,-2-1,0-5,-1-3,0 0,-1 0,-1 5,1-2,2 7,0-1,1-1,-1-2,-1 1,-1-2,1 2,-1 5,-1 2,1-1,-1 1,1-2,0-5,-1-5,1-4,0-2,-1-4,1-3,2 0,3 3,3 5,0 4,1 1,1 2,-1 4,-2-3,0-2,1 0,1 0,0 2,-3-3,1 0,1-1,1-2,2 2,1 0,1-2,0 4,0-1,1-2,2-2,1 0,1 3,1 0,2-1,1 1,2 1,1 0,-1-3,0-2,-2-4,0-4,0 0,0-3,-3-5,1-1,1-3,2 4,-1-2,0-2,2-1,1 0,0-3,1 0,-1-5,-1-2,0-2,1 0,0-3,1-2,3-5,3-1,1-4,2-2,-1-3,-1 0,1-4,-2-1,2-2,1-2,-1-4,0-2,-3-5,-1-2,-5-3,0-4,-3 2,-3 0,-3 2,-1-2,-2-2,0-2,0-1,0-2,2-3,2 0,-1-1,-1-1,0-4,-1-3,0 0,-2 0,-2 3,0 1,1 1,0 0,-1 4,-1 0,2 2,0 1,0 1,2 2,0 0,0 3,3 1,3 2,2 0,3 1,5 0,3 1,5-3,7-2,2-1,1 1,0 1,3 2,1 3,4-1,2 3,0 2,0 1,0 4,-1 2,13 0,6 3,-2 0,-7 5,-8 4,-7 3,-4 3,-4 3,-3 2,-3 2,-3 2,-1 4,-1 1,1 3,1 5,0 2,13 5,9 2,5 0,1-2,-1-1,-1 0,-2 1,-6 1,-7-2,-5-1,-2 1,0 2,-2-1,-1 1,-4-2,-2-2,1 0,-1 1,-2-3,-2-3,0-3,0-2,0-2,1 1,-2 2,-3 0,3 4,1 2,0 1,2-1,0-1,0-1,0-3,1-1,-1-3,0 0,0 1,0 0,0 2,1 0,-2 0,1-2,0 0,0-1,3 1,2 1,1-3,1-2,0-4,-1-2,0-1,2-2,2-2,1-3,2 0,0-2,1 1,0-1,1-1,2-1,0-1,-1 0,0-1,-1 0,-1 0,0 0,-3 0,0-1,-1 1,1-2,1 0,1-1,0 2,-2-1,-1 1,1 1,1 0,-1 0,2 0,0 0,-2-2,0 0,-1-2,2 0,0-2,3 1,3 1,4-1,2 1,3-2,0-1,1 1,-2-1,-1 1,-3 0,-2 0,-3 3,2 0,-2 2,-3-2,-4-1,-4-1,-2 0,-2 1,-2-1,-1 2,0-2,-2 1,0 1,-3 1,-2 0,0 2,-1-1,1 1,0 0,-1 1,-2-1,-1 0,-1 0,0 0,-1 0,0 0,-5 0,2 0,0 0,-3 0,1 0,-3 0,3 0,2 0,-4 0,1 2,0 1,-3-1,3 0,-3-1,1 0,1 0,2-1,-3 0,1 0,-4 0,3 0,-3 0,2-1,-3 1,1 0,-3 0,2 0,-2 0,1 0,-1 0,1 0,-1 0,1 0,0 0,-5 0,3 0,-2 0,-3 0,3 0,0 0,-3 0,-2 0,-1 0,-2 0,-1 0,-1 0,-1 0,1 0,-1 0,1 0,-1 0,1 0,0 0,0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23:50:16.964"/>
    </inkml:context>
    <inkml:brush xml:id="br0">
      <inkml:brushProperty name="width" value="0.02" units="cm"/>
      <inkml:brushProperty name="height" value="0.02" units="cm"/>
      <inkml:brushProperty name="ignorePressure" value="1"/>
    </inkml:brush>
  </inkml:definitions>
  <inkml:trace contextRef="#ctx0" brushRef="#br0">14421 24432,'0'0,"0"0,0 0,0 0,0 0</inkml:trace>
</inkml:ink>
</file>

<file path=ppt/ink/ink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23:03:55.905"/>
    </inkml:context>
    <inkml:brush xml:id="br0">
      <inkml:brushProperty name="width" value="0.08" units="cm"/>
      <inkml:brushProperty name="height" value="0.08" units="cm"/>
      <inkml:brushProperty name="ignorePressure" value="1"/>
    </inkml:brush>
  </inkml:definitions>
  <inkml:trace contextRef="#ctx0" brushRef="#br0">11753 4939,'0'0,"0"0,0 0,0 0,0 12,0 4,0-1,0-2,0-5</inkml:trace>
</inkml:ink>
</file>

<file path=ppt/ink/ink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23:03:55.905"/>
    </inkml:context>
    <inkml:brush xml:id="br0">
      <inkml:brushProperty name="width" value="0.08" units="cm"/>
      <inkml:brushProperty name="height" value="0.08" units="cm"/>
      <inkml:brushProperty name="ignorePressure" value="1"/>
    </inkml:brush>
  </inkml:definitions>
  <inkml:trace contextRef="#ctx0" brushRef="#br0">11753 4939,'0'0,"0"0,0 0,0 0,0 12,0 4,0-1,0-2,0-5</inkml:trace>
</inkml:ink>
</file>

<file path=ppt/ink/ink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22:59:45.789"/>
    </inkml:context>
    <inkml:brush xml:id="br0">
      <inkml:brushProperty name="width" value="0.08" units="cm"/>
      <inkml:brushProperty name="height" value="0.08" units="cm"/>
      <inkml:brushProperty name="ignorePressure" value="1"/>
    </inkml:brush>
    <inkml:brush xml:id="br1">
      <inkml:brushProperty name="width" value="0.08" units="cm"/>
      <inkml:brushProperty name="height" value="0.08" units="cm"/>
      <inkml:brushProperty name="color" value="#849398"/>
      <inkml:brushProperty name="ignorePressure" value="1"/>
    </inkml:brush>
  </inkml:definitions>
  <inkml:trace contextRef="#ctx0" brushRef="#br0">28 353,'0'0,"0"0,0 0,0 0,0 0,0 0,0 0,0 0,0 0,0 0,0 0,0 5,0 2,0-1,0-1,0-2,3 4,0 0,5 4,2 5,4 4,0 3,1 6,0 4,-3 4,-1 7,1 4,0 4,0 7,0 8,1 3,1 2,0-3,0-5,0 0,0-4,-1-2,2 5,-1 9,1 5,2 7,3 3,-1 4,-1 0,0-4,-3-4,3-3,2 0,2 7,3 8,1 1,1-1,-1-4,-2-2,-1-4,0-2,-1 0,3 2,1 7,-2 4,-3 2,1-1,-3-3,2-3,1-4,0-1,-3-2,-1-1,-1-3,0 2,3 1,0 3,1 0,2 1,-1-3,-2-10,2-1,0-3,2 1,-2 1,-1-1,0 7,1 12,-1 1,-1-2,0-5,0-7,-2-2,-2-1,0 3,1 10,0 6,-1 0,3 4,-1-1,0-4,-4-10,-2 0,0-2,0 3,0 1,1-1,0 1,0-2,1 0,0-1,-3-6,0-7,0-5,0-7,1-1,1 2,1 1,-1 0,1 2,0 3,0 4,0 0,-1-4,4 2,0-1,0-3,1 0,3-6,2-1,3-1,0 0,1 1,3-1,1 0,3 1,4 1,6 1,2-2,2-1,0-4,0-4,1 0,-2-4,-1 0,-1-4,-5-2,-1-4,-2-1,-2-4,2-1,-2-4,1-1,1-3,1-2,2-3,0-3,1-5,1-4,-1-4,1-3,-1-1,1-3,0-3,-1-4,1-5,-1-1,-2-3,-1-4,0-5,1-4,1-5,-2-4,0-1,-3-1,1-1,-1 1,-3 2,-1 2,-1 2,0 2,1-2,0 3,-2 1,0 1,0-1,-2 1,1-2,0-1,-1-6,0-6,1-6,-1-5,1 1,0 3,-1 3,-1 2,-2 2,-2 0,0 1,1-8,2-7,0-1,-2-4,1-2,1-3,-2 1,-3 3,-1 8,0 5,1 5,3 0,1-5,0-4,0-4,-2 0,-2 3,0 2,1 2,0-1,1 1,1-1,1 2,2 1,1 5,1 2,2 3,3 1,3 1,3 1,1-2,-1 1,0 1,0 3,-2 1,0 1,1 1,1 3,0 3,2 3,-1 3,2-1,-1-1,3 2,1 1,2 0,2 3,0 1,-1 3,1 0,0 2,3 1,1 2,-2 3,-1 3,-1 3,1 2,1 1,2 0,-2 2,1 1,0 0,1 2,1 0,0 0,1 0,0 3,0 3,-1 2,-2 3,0 4,1 4,-2 4,0 4,1 8,-2 2,0 5,1 4,-1 1,1 3,-2 0,-2 2,-3 1,2-1,0 7,-2 4,0 3,-1 4,-1 6,-1 3,1 5,-4 1,-2 2,-3-1,-3-2,-1-4,-1-5,1 6,2 1,-2 4,1 6,-1 5,-1-3,1-4,-2-3,1-4,-3 1,-1-1,-1 3,-4 1,1 1,-1 1,-2 1,-1 0,2-1,-1-5,0-1,-1-6,-1-5,0 1,-1 1,0 5,0-2,2 7,0 2,1-3,-1-3,-1 1,0-1,0 2,-2 6,1 2,0 0,0 1,-1-3,1-7,0-5,0-5,-1-4,1-4,0-4,2 1,3 3,3 6,1 5,0 2,1 2,0 4,-3-2,0-3,1 0,2 0,-2 2,-1-3,0-2,1 1,1-3,3 2,0 0,1-1,1 3,-1-1,1-2,3-2,0 0,2 3,0-1,1 1,3 0,1 2,2-1,-1-3,-1-3,-2-5,0-5,1 0,-1-3,-2-7,0-2,2-2,1 4,-1-3,1-2,1 0,1-2,0-3,2 0,-2-6,-1-3,1-2,0 0,1-4,1-3,2-5,3-3,2-4,1-3,0-3,-2-1,1-5,-1-1,1-2,2-3,-1-4,-1-4,-3-5,0-3,-5-4,-2-5,-1 2,-4 1,-2 1,-2-1,-1-2,-1-4,0-1,0-2,3-4,0-1,1 0,-2-2,1-4,-2-4,0-1,-2 1,-2 4,1 0,0 2,0 1,0 2,-2 3,2 1,0 2,1 1,1 2,0 1,0 3,4 2,2 2,3 0,2 1,5 1,3 0,7-3,5-3,3-1,0 2,1 0,2 3,2 3,4 1,1 2,1 2,0 3,-1 4,0 3,13 0,6 2,-2 3,-7 4,-9 6,-6 4,-5 3,-3 4,-3 3,-4 2,-2 2,-2 6,0 1,0 4,2 6,-1 2,13 7,11 2,3 0,2-2,-1-2,-1 1,-3 2,-5-1,-7-1,-5-2,-3 2,0 1,-2 1,0 0,-4-3,-3-2,1 1,0 0,-3-4,-1-3,-1-4,0-3,1-1,0 0,-1 3,-4 0,3 4,1 3,2 1,0 0,0-2,1-2,-1-2,1-3,0-2,-1-1,1 1,-1 0,1 3,-1 0,0-2,1 1,-1-3,1 0,2 2,2 0,2-3,0-4,1-3,-2-3,1-3,1 0,3-3,1-5,0 0,2-2,1 1,-1-1,2 0,2-3,-1 0,0-2,-1 1,0-1,-1-1,-1 1,-2 0,-1 0,0 0,0-3,2 0,0 0,0 1,-1 0,-1 1,0 0,1 1,1 0,0 0,0 0,-1-2,-1-1,0-1,1-2,1-1,2 0,5 2,2-1,3 1,2-2,1-2,1 2,-3-2,0 1,-3 0,-3 1,-2 2,1 2,-1 1,-4-1,-3-3,-4 0,-3 1,-2-1,-2 0,0 2,0-2,-3 1,0 1,-2 1,-3 2,0 0,-1 0,2 1,-1 0,-1 1,-1-1,-2 0,0 0,-1 1,-1-1,1 0,-6 0,2 0,0 0,-3 0,2 0,-4 0,3 0,2 0,-3 0,0 2,0 1,-3 0,3 0,-2-2,-1 1,3-2,1 0,-2 0,-1 0,-2 0,2 0,-3 0,2 0,-2 0,-1 0,-1 0,1 0,-2 0,1 0,-1 0,2 0,-3 0,3 0,-2 0,-3 0,2 0,-2 0,-3 0,3 0,0 0,-2 0,-3 0,-1 0,-3 0,0 0,-1 0,0 0,-1 0,1 0,-1 0,1 0,0 0,0 0,0 0</inkml:trace>
  <inkml:trace contextRef="#ctx0" brushRef="#br1" timeOffset="34969.24">0 0,'0'0,"0"0,0 0,0 0,0 0,0 0,0 0,0 0,0 0,0 0,0 0,0 0,0 0,0 0,0 0,0 0,0 0,0 0,0 0,0 0,0 0,0 0,0 5,0 1,0 5,0 0,2 3,1-1,3 2,0-1,3 2,3 2,2 3,0 3,1 2,-1 3,1 5,-1 3,0 2,0 0,0 2,0 1,0-2,0 0,-3-2,0-1,-3 0,-2-1,-2-2,0 1,0-2,-1-2,-1-5,4 0,0-5,0 1,1 1,0 3,-2 0,-2 1,-1 1,-1-5,2 1,0 2,2 0,3 1,2 0,-1 0,1 2,-2-1,-2-5,3 1,0 1,-2 0,-2 2,1 0,-2 1,2 0,0 0,0 0,3 0,1 0,0-5,0 1,-2 0,-2 2,0 3,0 2,-2-1,-2 3,0 0,1 2,0 1,2 2,1 2,1 1,-1 1,-1-1,-1-1,-2-1,-1 0,0 0,-1 1,0-1,1-1,4 0,1-1,-1-3,-1-2,1-2,0 0,1-3,2 4,2 1,2 4,-2 0,1 1,-2 1,0 1,-2-1,0-2,2 2,1 2,-1-2,1 0,0 1,2 3,-3 0,1-2,1-2,1-2,-1-1,2-2,1 1,0-1,0 0,0 0,0 2,0 2,-1 1,1 0,0 0,0 1,0 3,0 2,-1 0,1 2,0 2,0 4,-3-1,0 3,-2-1,-3-5,0-3,1-2,0-4,0-1,0-3,0 0,2 1,2 2,-2 1,1 1,1 1,0 0,2 1,0 0,0 0,-1 0,-4-3,0 0,1-1,1 1,-2-1,1 0,1 0,-1-1,-2-3,0 0,-1-1,0 2,0 1,-2 1,1 7,3 3,1 0,0 0,-2-2,-1-3,-1-2,2-1,2 3,-1-1,1-1,-1 0,1 0,-2-1,1-1,-2 0,-1-1,1 0,-1-2,1 1,2 3,-1-1,2 2,1 2,-2 4,-1 1,-3 2,1 0,2-2,0-1,1-1,1-2,2-1,1-1,1 1,1-1,-1-2,2-1,-2-2,2 3,-1 3,0 2,0 1,-1 2,1-1,0-2,0-2,0-1,-1-1,2 1,-2-1,1 1,-1 0,1 1,0-1,-2-1,-2-2,1-2,1-2,-1 0,0-1,-1-2,1 2,-2-1,0-1,-2 0,1 0,-1 1,0 1,2 3,-1 0,0-3,2 0,1 0,1-1,1 2,1 2,0 1,0 0,0-2,-1-2,1 0,1 2,-4 0,0-2,0-1,0-3,1 0,1 0,-2-2,-1 1,1 2,1 3,0 0,1 2,0 3,0-1,1 0,0-2,-2-1,-1-2,0 0,0 0,1-1,-1-1,-1 2,0-1,2 0,0-1,1-1,0 0,1-1,-3-5,2 1,2 0,-1 2,1 1,-3-5,1 0,2 0,-3-4,4 0,0-3,1 1,-2-3,3 2,-1-3,2 2,-4-1,4-1,-2-2,1-3,2 0,-2-2,2-1,3-1,-2-2,1 0,3-3,-3-2,1-4,-3-1,3-2,-4 2,1 2,-4 2,0-3,-2 1,1-4,-2 0,1-3,-1 1,1-1,-1 0,1-1,-1 2,2-2,-2 2,2-2,-3 1,5 0,4-4,3 0,2-3,2-4,-1-3,2-3,-1-5,0 1,0-2,0 1,0-1,0 2,-1 2,1-1,2-1,3-2,3-2,-1 1,0 0,-2 2,-2 2,-1 0,-2 1,-1 1,1-1,-1-1,0-3,1 0,-1 0,1 1,-1 0,0 1,1 0,-3 0,-3 0,-2 1,-3 2,-2 1,-2 1,3-1,1 0,-1 0,-1 1,0 1,0 0,0 1,-1 0,-1 1,1-1,0 1,0-1,-1 0,-2 5,-2 0,-2-2,2-1,-2-1,1-2,-1-5,-1 0,-3-1,1-3,2-1,1 1,-2 2,-2 3,0-3,1-2,2-2,0-1,-1 2,2 0,-1 2,0 3,2 3,0 0,1 3,-2 0,1-1,1-4,2-1,-2 6,-1 0,-1 1,-1-1,-1 1,0 0,2-3,3-4,-2 1,-1 0,0-2,1-1,2-2,0 6,-3 1,0 1,-1 1,0 1,0 5,1 1,0 1,-2 3,0-2,1 2,0-1,0 3,-1-2,0-3,0-4,1-1,0-1,-2 4,2-2,-1 4,2-1,1-2,2-2,2-1,1-3,0-1,-1 0,-1 1,0 0,-2 5,0 1,1-1,-1-1,-3 4,1 1,1-1,2-1,1-1,-1 3,0 0,1 0,-2 3,1-3,-3 3,3-1,0 4,3-2,-2 3,1-1,-2 2,2-3,-1 0,2-2,-1 3,2-1,-1 2,2-2,3-2,-2 2,1-1,3-3,3 0,1-1,-3 3,2-1,-2 4,1-2,2 2,2-1,-4 4,0-2,-1-1,2 1,2-1,1 0,1 1,0 0,-4 3,1-2,-3 1,1-2,-3 1,0 2,-3 1,2 4,4-1,-3 1,3 0,2 1,-3 0,0 2,1 1,-4 1,1 1,1 0,-3 0,4-2,-3 0,0-1,3 0,-3 2,0-1,2 2,-2 0,2 0,3 0,2 0,1 0,-3 0,1 0,-3 0,1 0,-2 0,2 0,-3 0,3 3,-3 0,0 0,2-1,-3 0,3 2,2-1,-2 1,-1-2,1 0,-3-2,3 1,-2-1,0 3,1 0,-2-1,0 1,2-1,-3-2,1 3,-3 0,3 2,-1 1,0 0,-1 1,0-2,-2-1,1 0,-2 1,4 1,-2-1,3 5,-3-1,2 4,-3-1,1-2,-2-4,2 1,2 1,-1-1,1-2,-2-1,1 1,3 2,-3-1,2 2,-3-1,1 3,-2 0,0 3,-1-1,2 3,-3-2,3 0,-2-3,1 0,-1-3,1-2,-1-2,2 4,-2-1,2 5,-2 0,2 1,-2-2,1 1,-1 0,2 0,-2-2,1 3,-1-2,2 4,-2-2,1 2,-1-1,2 1,-2 0,-1 1,-2-2,1 2,0-2,0 1,-3-1,1 2,-2-2,4 2,-2-1,4 0,1 4,-2 3,1 2,-4-2,-2 0,0 1,-2-3,3 2,1 2,-2-3,1 1,1 1,-1-4,3 1,0-4,-1 3,2 4,-2-3,-3 3,1 2,-2-2,0-1,0-4,1 3,-1-3,-2 1,-1-3,4 1,1-2,-2 3,-1-1,-2 1,1 4,0-3,-1 0,1 2,0-2,0 0,1 2,0-3,-1 1,-1-3,1 1,3 3,0-3,-2 2,-1-3,3 0,1-1,1 3,-2 4,0-2,-1 3,0-2,1 0,1 2,-1-4,-1 1,1 1,1 2,0-2,0 2,2 2,-2-3,1-1,-2 2,-1-3,0-1,-1-2,2 2,-1-2,-1 2,0 2,0-2,2 2,-2-1,2 2,-1 3,1 4,0-2,-2 1,-1 0,0 2,0-1,0 1,0 1,1 1,-2 0,2 2,0 2,-1 0,-2-2,0-1,1 1,1-1,-1 0,2 0,0 1,1-2,0 0,1-2,-1 0,2-1,1 0,1 2,0 1,0 1,0 4,0-1,-4 0,1-1,1 0,2 1,-1-1,-2 1,-2-1,0 1,0 1,0 5,0-1,2 1,2 0,1 0,2 0,1 1,-2-3,0-1,0 1,1 0,0 4,1 0,0 1,1 0,-2-3,-1-1,0-1,0 5,1 2,1 1,-2-2,-1 0,1-1,-2-1,-2-4,-3-2,1-2,2 1,-1 1,0 2,0 1,1 1,0-2,1-1,2 1,-1-2,0 3,-1 0,0 2,1 0,2-2,0-1,0-2,0-1,-1 1,2 2,-2-2,-3-2,-2-3,0 1,0-1,0-1,1-1,0-1,0-5,-1-2,0 2,3 4,-1 2,-1 1,0 0,3 1,1 3,-2-1,-1 0,-2-2,0 1,0-1,1 2,0 0,1-2,1 1,2 3,2 1,1 2,-2-1,-2-3,-1 1,-1-7,2 0,2 1,2 3,1 0,0 3,0 1,1 2,-1 1,0 1,0 3,0 4,0 0,-1-1,1-1,0-1,0-2,-1-1,2 0,-2 0,-1-3,-2-1,1 0,0-1,2-3,-3-2,0-2,0-1,0-6,-1 1,1 0,1 2,1 0,1 1,0 0,-2 1,-2 0,-1 0,1 0,-2-5,1 1,-1 1,0 1,0-4,2 1,3 2,-1 1,0 1,-2 1,-2 0,0 0,1 0,-1-5,-1-1,0-1,1 3,1 0,-1 1,1-3,-3-1,1 1,0-4,0 0,0 2,-2 2,1 2,0-3,-1 0,1 1,3 1,1 1,0-2,1 3,0 3,-1-4,0 2,-1-5,0 1,2-1,-2-2,-2-1,-1-3,-1 3,3 3,-1-2,2 1,-1-4,0 1,2 2,0-3,0 2,0 1,0-1,0 0,-1-2,0 0,-1-3,1 2,-2-2,-1-3,2 1,2-1,0 3,-1-2,1 3,-2-2,-1-2,-2-3,-2-3,3 3,2 0,-2-1,0-1,-2-2,3 1,1-1,0 1,2 0,0 1,4-1,-1-2,2 1,-1-3,2 1,-2-1,2 0,-2-1,1 1,0 0,0 0,0 0,1 0,-3 0,3 0,-2 0,2 0,-2 0,1 0,-1 0,1-3,-1 0,2-2,-2-1,2-4,-2 1,1-2,0 1,0 1,-1 1,2 0,-3 2,3-2,-2 2,2-1,-3 1,3-4,-2 0,2 0,-2 1,2-3,-3 2,3-3,-1 0,0-1,-1 1,1-2,-1 1,2 0,2-4,0 1,2-3,-1 2,1-1,0-2,-2-2,-3 3,1-2,2-3,0-1,1-1,-4 5,1-3,1 0,-3 3,1-1,3-2,0-1,-2 4,4-2,0-1,-3 4,4-2,2-5,-1-1,2-3,-1-1,-2 0,-2 2,-2 1,-1 1,0 0,-1 1,-1-2,0-1,1-2,-1 0,1-2,-1-1,1 0,0 2,0 1,0 3,-1 0,1 2,-2 5,1-1,-2 0,0-2,-1 4,-1-1,-2-2,-2 0,1-2,1-3,2-4,-1 0,2-2,0-1,-1 0,1 0,0-1,1-1,-1-2,-3 0,0 0,-1-3,-1-1,-2 0,-2 3,0 2,-1 2,0 4,-1 2,1 3,0 0,2 2,1 0,3-1,1-1,3-4,0-1,0-1,1-2,0-2,0-1,-4-2,0 1,2-3,1-1,-1 0,-2 3,0 1,-1 4,1 0,1 0,2-1,2-2,0 1,2-5,-1-3,1-3,1 0,-1-4,0 1,0 0,0-1,0 2,-1 3,1 2,0 2,0 5,0 1,-1 1,1-1,0-1,0 3,-1-1,1 3,0 1,0 2,0 3,0-3,0 1,-1 1,1 0,0-1,-1-1,1 2,0-1,0-1,0 1,-1 0,1-2,0-2,-2 5,1 0,1 1,-3 6,3-2,1 0,-3 4,2-2,-1 4,1-3,-1 3,2 0,-3 2,3 1,-2 2,1-1,-1 2,4-2,4 0,3 0,2 0,1 0,11-1,5-2,2 1,-1 1,-3 3,-5 1,-3 0,-7 3,-4 2,-1 1,-3 0,-1 0,-3 1,1 1,-3 1,5-1,-2 0,2-2,-1 1,0 0,-3 2,3 1,-3 1,1 0,-1 1,2 0,-3 1,3-1,-2 0,2 0,-2 0,1 0,-1 0,2 0,3 0,2 3,4 2,-3 2,2 2,2 4,-3-1,1 2,-3-1,12 4,9 1,8 1,-1-1,-2-1,-6-1,-4 1,-4 0,-3 2,-1 3,-1 2,0 2,-1 1,1-2,-4-5,0 1,-1 2,-2 2,-2 1,-1 0,-2 2,-1 0,0 0,-1 0,0 0,1 3,2 2,0 1,1-1,-1-1,-3-7,1 1,-2-6,0 3,0 1,0 1,-2-3,2 1,-1-3,0 2,-1-2,-1 2,0 5,2 1,1 5,-2 0,0 0,1-2,-2-1,0 2,1 2,1 3,-1 2,-1 1,-1 1,1 1,0 0,1 2,0-1,-3-1,1-1,-2-2,-2-4,1-2,2 0,2 1,0 2,0 5,-1 0,0-1,2 1,0 0,0 1,0-1,0-2,2 0,0-1,1 2,0 0,1 0,0 3,0 2,-2-3,-2-1,1 0,1-3,0-1,1 1,0 3,1 2,-1 0,1 3,0 0,0 0,0-2,0 0,-1 1,1-2,0-1,0-3,-1-4,1 0,0-2,0 1,0-1,0-1,-1-2,1 0,0-1,0-1,0-1,-3-4,0 1,0 0,-2-3,0 2,0 1,2 2,1 1,1 0,-2-3,2-3,1 1,1 2,-1 1,-1-4,1 1,-3-2,3 2,1 2,0 2,-3-4,2 2,1 0,0 3,-3-5,2 2,-2-3,2 1,-2-3,2 1,-1-4,2 2,-2-1,2 1,0 2,0 3,-1-3,-1 0,0-4,0 1,0-4,1 2,-2-2,3 2,3 2,-2-1,4 1,-1-2,2 2,3-2,1 4,2-1,-4-2,-1 0,1 0,0 0,2-2,1 1,0 2,1 0,1 0,0-1,0-1,-1 0,1-1,0 1,2-2,1 1,2 0,0-3,1 0,3-1,-1 0,-2-1,-1 0,0 2,-1-1,1 0,2-2,1-1,-1-4,3 2,0-2,2 3,1-1,1 1,-1 0,1-1,2 1,0-1,3 0,2-3,3 0,1 2,2 1,0 1,3 0,1-2,2-2,0 2,1 0,2-1,0 0,0-2,2 0,0 0,2-1,0-1,1 1,-2 0,-3 0,-1 0,-2 0,1 0,-1-3,1 0,1 0,0 0,-2 2,1-3,-1 0,1 1,-1 1,1 0,-1 1,2 1,1-3,-1 0,1 0,1 1,1 0,2 1,0 1,1 0,0 0,1 0,-1 0,0 0,-1-2,-1-1,-3-3,-4 1,-1 0,-5-1,-4 0,-4 2,-2 1,-2 1,-3 1,-4 1,-3 0,-7 0,-3 0,-5 1,-1-1,-4 0,2 0,-2 0,-3 0,-3 0,-2 0,-3 0,0 0,-2 0,1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23:28:39.511"/>
    </inkml:context>
    <inkml:brush xml:id="br0">
      <inkml:brushProperty name="width" value="0.04" units="cm"/>
      <inkml:brushProperty name="height" value="0.04" units="cm"/>
      <inkml:brushProperty name="color" value="#E71224"/>
      <inkml:brushProperty name="ignorePressure" value="1"/>
    </inkml:brush>
  </inkml:definitions>
  <inkml:trace contextRef="#ctx0" brushRef="#br0">30044 16215,'0'0,"0"0,0 0,0 0,0 0,0 0,0 0,0 0,0 0,0 0,0 0,0 0,0 0,0 0,0 0,0 0,0 0,0 0,0 0,0 0,0 0,0 0,0 0,0 0,0 0,0 0,0 0,0 0,0 0,0 0,0 0,0 0,0 0,0 0,0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23:50:16.964"/>
    </inkml:context>
    <inkml:brush xml:id="br0">
      <inkml:brushProperty name="width" value="0.02" units="cm"/>
      <inkml:brushProperty name="height" value="0.02" units="cm"/>
      <inkml:brushProperty name="ignorePressure" value="1"/>
    </inkml:brush>
  </inkml:definitions>
  <inkml:trace contextRef="#ctx0" brushRef="#br0">14421 24432,'0'0,"0"0,0 0,0 0,0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23:52:29.411"/>
    </inkml:context>
    <inkml:brush xml:id="br0">
      <inkml:brushProperty name="width" value="0.08" units="cm"/>
      <inkml:brushProperty name="height" value="0.08" units="cm"/>
      <inkml:brushProperty name="ignorePressure" value="1"/>
    </inkml:brush>
  </inkml:definitions>
  <inkml:trace contextRef="#ctx0" brushRef="#br0">0 362,'3'0,"9"0,11 0,10 0,10 0,17 6,21 1,16 6,22 5,18 0,3 3,4 3,-4-3,-13 2,-20-5,-16-1,-22-5,-16-3,-15-4,-14-3</inkml:trace>
  <inkml:trace contextRef="#ctx0" brushRef="#br0" timeOffset="8059.01">0 329,'3'0,"7"-3,1-3,1-2,2 2,-1-5,2 0,-1 0,-1 1,4 2,-1-2,-2-1,-2 0,2 1,-1 0,0 1,0 3,-2-4,-2-2,2 0,0-3,0-1,4 0,0 0,-1-2,4 0,1 3,-3-1,-1 1,-3 7,-4 7,-3 6,-5 4,-3 4,0 3,-6 0,-1 1,1 2,3 2,1 1,-1-4,1-1,1 1,1 1,-4 2,-1 6,-3 1,2 2,2-2,1-3,-2 1,-1-3,1 1,3 5,1 0,2 0,-1-3,-1-5,1-3,1 2,0-1,1 2,1 1,0-1,-3-4,-6-5,-2-7,-2-4,2-11,2-10,3-3,2-4,-3 0,-1-1,1 2,2 2,1 0,3 1,-1-1,2 1,0 1,1 0,-1 0,0-2,3 0,4 0,6 0,3 5,0 2,-1 5,-2 9,-4 14,-3 8,-3 14,-2 5,-1 1,0-4,-1-1,1-4,-4-8,-6-7,-4-6,-5-10,-2-5,2-10,-1-2,3-1,1-2,4-1,1 0,2 0,-2-1,0-1,7 6,11 9,6 11,1 9,-1 7,2 4,-2 1,-2 2,-1-1,-1 2,-4-2,-1 2,1-4,-1-4,-1-10,0-8,3-5,3-8,-2-3,-2-5,-1-2,2 1,-2-2,1 0,3 5,1 0,-1 0,-2-2,1 2,-1 3,-2 0,0 3</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23:52:55.619"/>
    </inkml:context>
    <inkml:brush xml:id="br0">
      <inkml:brushProperty name="width" value="0.08" units="cm"/>
      <inkml:brushProperty name="height" value="0.08" units="cm"/>
      <inkml:brushProperty name="ignorePressure" value="1"/>
    </inkml:brush>
  </inkml:definitions>
  <inkml:trace contextRef="#ctx0" brushRef="#br0">0 362,'3'0,"9"0,11 0,10 0,10 0,17 6,21 1,16 6,22 5,18 0,3 3,4 3,-4-3,-13 2,-20-5,-16-1,-22-5,-16-3,-15-4,-14-3</inkml:trace>
  <inkml:trace contextRef="#ctx0" brushRef="#br0" timeOffset="1">0 329,'3'0,"7"-3,1-3,1-2,2 2,-1-5,2 0,-1 0,-1 1,4 2,-1-2,-2-1,-2 0,2 1,-1 0,0 1,0 3,-2-4,-2-2,2 0,0-3,0-1,4 0,0 0,-1-2,4 0,1 3,-3-1,-1 1,-3 7,-4 7,-3 6,-5 4,-3 4,0 3,-6 0,-1 1,1 2,3 2,1 1,-1-4,1-1,1 1,1 1,-4 2,-1 6,-3 1,2 2,2-2,1-3,-2 1,-1-3,1 1,3 5,1 0,2 0,-1-3,-1-5,1-3,1 2,0-1,1 2,1 1,0-1,-3-4,-6-5,-2-7,-2-4,2-11,2-10,3-3,2-4,-3 0,-1-1,1 2,2 2,1 0,3 1,-1-1,2 1,0 1,1 0,-1 0,0-2,3 0,4 0,6 0,3 5,0 2,-1 5,-2 9,-4 14,-3 8,-3 14,-2 5,-1 1,0-4,-1-1,1-4,-4-8,-6-7,-4-6,-5-10,-2-5,2-10,-1-2,3-1,1-2,4-1,1 0,2 0,-2-1,0-1,7 6,11 9,6 11,1 9,-1 7,2 4,-2 1,-2 2,-1-1,-1 2,-4-2,-1 2,1-4,-1-4,-1-10,0-8,3-5,3-8,-2-3,-2-5,-1-2,2 1,-2-2,1 0,3 5,1 0,-1 0,-2-2,1 2,-1 3,-2 0,0 3</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23:54:01.056"/>
    </inkml:context>
    <inkml:brush xml:id="br0">
      <inkml:brushProperty name="width" value="0.08" units="cm"/>
      <inkml:brushProperty name="height" value="0.08" units="cm"/>
      <inkml:brushProperty name="ignorePressure" value="1"/>
    </inkml:brush>
  </inkml:definitions>
  <inkml:trace contextRef="#ctx0" brushRef="#br0">0 362,'3'0,"9"0,11 0,10 0,10 0,17 6,21 1,16 6,21 5,19 0,3 3,5 3,-6-3,-12 2,-19-5,-18-1,-21-5,-16-3,-15-4,-14-3</inkml:trace>
  <inkml:trace contextRef="#ctx0" brushRef="#br0" timeOffset="1">0 329,'3'0,"7"-3,1-3,1-2,2 2,-1-5,2 0,-1 0,-1 1,4 2,-1-2,-2-1,-2 0,2 1,-1 0,-1 1,2 3,-3-4,-2-2,2 0,0-3,0-1,4 0,0 0,-1-2,4 0,1 3,-3-1,-1 1,-3 7,-4 7,-3 6,-5 4,-3 4,-1 3,-4 0,-2 1,1 2,2 2,2 1,0-4,0-1,1 1,1 1,-4 2,-2 6,-1 1,1 2,2-2,1-3,-2 1,-1-3,1 1,3 5,1 0,2 0,-2-3,1-5,-1-3,2 2,1-1,0 2,1 1,0-1,-3-4,-7-5,0-7,-3-4,2-11,2-10,3-3,2-4,-3 0,-1-1,1 2,2 2,1 0,3 1,-1-1,2 1,0 1,1 0,-1 0,0-2,3 0,4 0,5 0,5 5,-1 2,-1 5,-2 9,-4 14,-3 8,-3 14,-2 5,-1 1,0-4,-1-1,1-4,-4-8,-6-7,-4-6,-5-10,-2-5,2-10,-1-2,3-1,1-2,4-1,1 0,2 0,-2-1,-1-1,9 6,10 9,6 11,1 9,-1 7,2 4,-2 1,-2 2,-1-1,-2 2,-2-2,-2 2,1-4,-1-4,-1-10,-1-8,5-5,1-8,0-3,-3-5,-1-2,1 1,0-2,-1 0,5 5,0 0,-1 0,-2-2,1 2,-1 3,-2 0,0 3</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23:23:27.811"/>
    </inkml:context>
    <inkml:brush xml:id="br0">
      <inkml:brushProperty name="width" value="0.02" units="cm"/>
      <inkml:brushProperty name="height" value="0.02" units="cm"/>
      <inkml:brushProperty name="ignorePressure" value="1"/>
    </inkml:brush>
  </inkml:definitions>
  <inkml:trace contextRef="#ctx0" brushRef="#br0">490 1109,'9'0,"14"-3,15-1,10 0,8-4,7-2,4-3,2-1,1 3,-7-3,-8 1,-3 3,-5 3,-5 0,-2 1,-3 2,10 2,3-5,1-1,-4-5,-4 1,-9 1,-5 3,-7 0,-3 1,-3 2,-3 2,1 1,-3-1,-1-1,-3-5,4-4,3 1,1 2,1-3,4-2,0-3,0-3,2 4,0 3,-1 5,-3-1,-1 0,-1 2,-2 0,2 1,2-4,0 1,3 1,1 2,-3 0,1 1,-2 2,-2 1,0 1,-1 2,1 0,-1 0,1 0,-1 0,-1 0,-3-2,-3-2</inkml:trace>
  <inkml:trace contextRef="#ctx0" brushRef="#br0" timeOffset="2048.79">417 570,'0'8,"0"9,0 9,3 9,2 21,3 8,4 11,0 1,-1-5,-1-6,0-8,-1-6,-2-3,-2-1,-1-4,0-6,-1-6,2 2,1-1,-1-4,-2-6</inkml:trace>
  <inkml:trace contextRef="#ctx0" brushRef="#br0" timeOffset="5581.14">353 488,'0'3,"-5"9,-6 20,-8 12,-6 9,-2 5,0 3,-2 0,6-2,-2-6,4-7,4-7,-1-3,3-1,0-5,1-7,3-5,3 1,0-4,1-1,-1-3,-1 2,1-1,5-2,6-4,4-2,5-2,2 1,1 1,0-1,1-1,0-1,0 0,1-1,-2 0,-1 0,3 0,5 0,5 5,-1 3,-1 2,0-1,-2-1,-1-3,-3 4,-1 0,-1-2,-3-1,1-3,-3 2,-1 0,0-1,5-1,8-2,2 1,1-2,1 0,-6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23:25:19.810"/>
    </inkml:context>
    <inkml:brush xml:id="br0">
      <inkml:brushProperty name="width" value="0.02" units="cm"/>
      <inkml:brushProperty name="height" value="0.02" units="cm"/>
      <inkml:brushProperty name="ignorePressure" value="1"/>
    </inkml:brush>
  </inkml:definitions>
  <inkml:trace contextRef="#ctx0" brushRef="#br0">490 1109,'9'0,"14"-3,15-1,10 0,8-4,7-2,4-3,2-1,1 3,-7-3,-8 1,-3 3,-5 3,-5 0,-2 1,-3 2,10 2,3-5,1-1,-4-5,-4 1,-9 1,-5 3,-7 0,-3 1,-3 2,-3 2,1 1,-3-1,-1-1,-3-5,4-4,3 1,1 2,1-3,4-2,0-3,0-3,2 4,0 3,-1 5,-3-1,-1 0,-1 2,-2 0,2 1,2-4,0 1,3 1,1 2,-3 0,1 1,-2 2,-2 1,0 1,-1 2,1 0,-1 0,1 0,-1 0,-1 0,-3-2,-3-2</inkml:trace>
  <inkml:trace contextRef="#ctx0" brushRef="#br0" timeOffset="1">417 570,'0'8,"0"9,0 9,3 9,2 21,3 8,4 11,0 1,-1-5,-1-6,0-8,-1-6,-2-3,-2-1,-1-4,0-6,-1-6,2 2,1-1,-1-4,-2-6</inkml:trace>
  <inkml:trace contextRef="#ctx0" brushRef="#br0" timeOffset="2">353 488,'0'3,"-5"9,-6 20,-8 12,-6 9,-2 5,0 3,-2 0,6-2,-2-6,4-7,4-7,-1-3,3-1,0-5,1-7,3-5,3 1,0-4,1-1,-1-3,-1 2,1-1,5-2,6-4,4-2,5-2,2 1,1 1,0-1,1-1,0-1,0 0,1-1,-2 0,-1 0,3 0,5 0,5 5,-1 3,-1 2,0-1,-2-1,-1-3,-3 4,-1 0,-1-2,-3-1,1-3,-3 2,-1 0,0-1,5-1,8-2,2 1,1-2,1 0,-6 0</inkml:trace>
</inkml:ink>
</file>

<file path=ppt/ink/ink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3-09-27T07:13:33.214"/>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2925 5938 91 0,'0'0'256'0,"0"0"-229"0,0 0 54 16,0 0 27-16,0 0-21 15,0 0-28-15,29-13 0 16,-21-1-13-16,-2 6-9 15,-6-1-14-15,0 4-15 16,0 3-1-16,0 2-5 16,0 0-2-16,3 0 0 15,-3 0 0-15,0 0 2 16,0 0-2-16,0 0 0 16,0 0 4-16,0 0 2 15,0 0-6-15,0 0-2 16,6 0 0-16,5 0 0 15,13 0 2-15,-1 0-3 0,20 0 7 16,15-4-1-16,-6 1 7 16,23-3-6-16,-2 3 1 15,-1 3-4-15,-2-3 10 16,-21 3 2-16,-6 0-11 16,-5-3 4-16,0 3-3 15,-1-5 1-15,7 2 2 16,-1 0-3-16,15-2 3 15,3-2-4-15,-6-3 5 16,20 1 1-16,-8 0 2 16,-10 1-3-16,4 5 2 15,-23-4-2-15,5 6-4 0,1-4-1 16,-1 2-1-16,3 3-2 16,12-3 2-16,6-3 3 15,-3-5-2-15,5 3 0 16,-2-2 0-16,-3-3 4 15,5 2-1-15,-13 3 3 16,4-1-6-16,-13 3 2 16,-1-2-3-16,9 5-1 15,3-3 0-15,-5-4 0 16,13 1 2-16,-2-5-2 16,-6 5 3-16,9-5-1 15,2 2-1-15,-16-1 0 16,-7 7-1-16,-5 0 3 0,-1 3-3 15,1 3-1-15,-3 0-1 16,11-3 1-16,-3 3 2 16,1-4-1-16,-1 0 0 15,1 4 3-15,-1-3-2 16,0 3 0-16,-11-2-2 16,-3 2 2-16,-6-3-1 15,12 3 0-15,-6 0 0 16,9-4-1-16,-1 4 1 15,7-3 0-15,8-1 1 16,-3 1 0-16,-5-3 1 16,-1 3-2-16,0-5 0 0,-5 8 1 15,3-3-2 1,-15 3 2-16,11-2-1 0,7-1 0 16,14-1 0-16,-3 1 0 15,5 3 0-15,-8 0 0 16,-2 0 0-16,-7 0 1 15,-5 0-1-15,-9 0 1 16,-15 0-1-16,1 0 0 16,-15 0 1-16,8 0-1 15,-2 0 0-15,3 0 1 16,5 0-1-16,1 0 1 16,-1 0-2-16,1 0 2 15,2 0-1-15,-11 0 0 16,8 0 0-16,-8 0 0 15,-6 0 1-15,9 0 1 0,-9 0 1 16,0 0 0-16,0 0 4 16,0 0 6-16,0 0 2 15,0 0-5-15,0 0-2 16,0 0-2-16,0 0 1 16,0 0-3-16,0 0-3 15,0 0 4-15,0 0-3 16,6 0-1-16,-4 0 2 15,13 0-3-15,5 0 0 16,-5 0 1-16,8 0 0 16,-9 0-1-16,1 0 0 15,-7 0 1-15,4 0-2 0,0 0 2 16,8 0-1-16,-6 0 0 16,15 0 0-16,-6 0 0 15,3 0 0-15,-2 3 0 16,-7 1 0-16,3-1 0 15,-14-1 1-15,3-2-1 16,-9 0 0-16,0 0 1 16,0 0-1-16,0 0 1 15,0 0 0-15,0 0 0 16,0 0-1-16,0 0 1 16,0 0 2-16,0 0-3 15,0 0 1-15,0 0-1 16,0 0 2-16,0 0 0 15,0 0-1-15,0 0 0 0,0 0 1 16,0 0 1-16,0 0-1 16,0 0 0-16,0 0-2 15,0 0 2-15,0 0-1 16,0 0-1-16,0 0 0 16,0 0-3-16,0 3-10 15,0-3-16-15,0 5-42 16,0 1-55-16,0-3-80 15,-26-3-219-15</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23:28:39.511"/>
    </inkml:context>
    <inkml:brush xml:id="br0">
      <inkml:brushProperty name="width" value="0.04" units="cm"/>
      <inkml:brushProperty name="height" value="0.04" units="cm"/>
      <inkml:brushProperty name="color" value="#E71224"/>
      <inkml:brushProperty name="ignorePressure" value="1"/>
    </inkml:brush>
  </inkml:definitions>
  <inkml:trace contextRef="#ctx0" brushRef="#br0">30044 16215,'0'0,"0"0,0 0,0 0,0 0,0 0,0 0,0 0,0 0,0 0,0 0,0 0,0 0,0 0,0 0,0 0,0 0,0 0,0 0,0 0,0 0,0 0,0 0,0 0,0 0,0 0,0 0,0 0,0 0,0 0,0 0,0 0,0 0,0 0,0 0</inkml:trace>
</inkml:ink>
</file>

<file path=ppt/ink/ink2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3-09-27T07:28:59.323"/>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2317 12179 634 0,'0'0'82'16,"0"0"-14"-16,0 0 17 15,0 0 41-15,0 0-26 16,0 0-28-16,0 0-18 15,-125-77-3-15,125 77 7 16,0 0-6-16,0 0 0 16,0 0-13-16,0 0-10 15,0 0-5-15,0 0-5 16,0 0-5-16,0 0-8 16,0 0-2-16,0 0-4 0,0 0-1 15,0 0-3-15,0 0-2 16,0 0 6-16,38 0 2 15,17 0 2-15,14 0-1 16,7 0 1-16,-4-5-2 16,9 1 0-16,12 4-2 15,-24-4 5-15,7-3-5 16,-1 4 4-16,0-1-3 16,3-2 0-16,-11 3 2 15,5 0-2-15,3 0 0 16,6 3 1-16,15 0 2 15,-9 0-2-15,8 0 0 0,4 0-1 16,-1 0 3-16,21 0-3 16,0 0 2-16,-1 0-2 15,-2 0 9-15,-26 0 5 16,5 0-7-16,7 0-5 16,-13 0-2-16,21 0 0 15,0 0 3-15,-8 14-4 16,2 1 0-16,-3-2 1 15,-2-1-1-15,11 5 3 16,-15-3-1-16,-2 0 0 16,-3-1-1-16,-9-3-1 15,-9-5 0-15,3 6 0 16,1-5 3-16,-4 0 0 16,0 1-1-16,4-3-2 0,5 1 1 15,0 6-1-15,5 1 2 16,1-1 0-16,9 1-2 15,2-1 0-15,18 0 1 16,-6-2 0-16,-6 2 2 16,6-3-3-16,-14 0 0 15,-1 4 1-15,1-1-1 16,-9-3 0-16,0 3-1 16,-1-2 1-16,-5 3 0 15,6-2 0-15,-11-1 1 16,7-2-1-16,-10 0 1 15,-1 2-1-15,-2-2 2 16,-15-3-2-16,-18-3 0 0,-5-1 1 16,-20 0-1-16,-12 0 0 15,11 0 1-15,-11 0 0 16,0 0-1-16,0 0-2 16,0 0 2-16,0 4-2 15,0-4 2-15,0 0 0 16,0 0 5-16,0 0-4 15,0 0 0-15,0 0 0 16,0 0 4-16,0 0-5 16,-32 0 9-16,-28 0-9 15,-21 0 6-15,-12 0-1 16,-26 0-4-16,-17 0 0 16,-6 0-1-16,-14-4 3 0,-6 3-2 15,-12 1-1 1,-17 0-2-16,-14 0 1 0,-9 1 1 15,-33 18-1-15,-7-2 1 16,-30 0 1-16,9-1 1 16,12-4-1-16,22-1 0 15,24-3 1-15,17 3-1 16,18-2 4-16,11 0-5 16,-2 4 0-16,-1-1-3 15,0 5 3-15,6 3-4 16,12-1 0-16,17-4-2 15,23 2 4-15,21-1 2 0,28-7 2 16,15-2-2-16,26-4 2 16,17-3-2-16,1 0 0 15,8 0-2-15,0 0-1 16,0 0-8-16,0 0-7 16,23 0-5-16,64 0 18 15,69 0 5-15,58 0 0 16,47-3 4-16,51-21-2 15,10-7-1-15,-13-3-2 16,-28 3-1-16,-40 9 2 16,-36 7 0-16,-23 10 1 15,-11 5-2-15,-3 0 3 16,-12 0-6-16,-8 0 4 0,-3 0 0 16,-12 0 0-16,-23 0 1 15,-23 0-1-15,-24 5 3 16,-22-5 0-16,-27 0-1 15,-8 0 0-15,-6 3-1 16,0-3 2-16,0 0 2 16,0 0 5-16,-6 0 2 15,-80 0-8-15,-65 0 4 16,-54 0-7-16,-65-3-1 16,-48-14 0-16,-27 5-9 15,-25 2-6-15,14 4 9 16,17 6 5-16,15 0-3 0,26 0 1 15,29 0 3-15,37 9-4 16,47-6 4-16,37-3 0 16,27 0 5-16,37 0-3 15,29 0-1-15,31 0-2 16,22 0 1-16,2 0-5 16,0 8-17-16,107 11-8 15,75 2 30-15,81 4-4 16,62-14 8-16,54-11-4 15,20 0 0-15,-2 0 0 16,-44-11 1-16,-66 3-1 16,-50 5 0-16,-49 3 1 15,-46 0 0-15,-20 0-1 16,-36 16 0-16,-25-7-1 0,-17 1 1 16,-18-5 0-16,-15 0 1 15,-11-5 1-15,0 2 2 16,0 1-1-16,-49 5-3 15,-87 4-2-15,-81 0 2 16,-64-5-7-16,-40-7-18 16,-21 0-12-16,12 0 8 15,20 0 6-15,56 0 21 16,60 0 2-16,64 0 0 16,75 0 1-16,34 0-1 15,21 0 0-15,0 0 0 16,52 0-25-16,84 11 16 15,93 1 9-15,52 0 1 0,32-5 2 16,25-7 5-16,-8 0 12 16,0 0 5-16,-29 0-11 15,-43-10-11-15,-61 1 7 16,-52 1-2-16,-41 4-3 16,-43 0-2-16,-35 4-2 15,-15 0 3-15,-11 0 1 16,0 0 13-16,-17 0 8 15,-85-3 0-15,-83-4-19 16,-84-3-7-16,-78-2-3 16,-73-7-21-16,-35 9-28 15,15 6-8-15,44 4 27 16,92 0 31-16,98 19-5 16,88-2 1-16,74-8 3 15,44-3 1-15,6 8-3 0,130 8-7 16,96 3 12-16,83-2 1 15,64-10 2-15,32-10 11 16,-2-3 6-16,-30 0-1 16,-58 0-12-16,-72-7 7 15,-67 7-12-15,-63 0 3 16,-52 0-4-16,-35 0 0 16,-21 0 4-16,-11 0-4 15,0 0 10-15,-81 0 5 16,-72 0-3-16,-90 4-4 0,-87-4-9 15,-79 0-17 1,-39 0-23-16,-16 0 2 0,51 0-4 16,59 7 28-1,100 15 6-15,97-6 4 0,82-4 4 16,55-4 5-16,20-2-5 16,58 6-10-16,124 5 6 15,122 2 4-15,87-13 24 16,40-6 2-16,21 0 10 15,-41-17 2-15,-46-2-21 16,-76 1-7-16,-75 12-5 16,-78-2-5-16,-55 8 0 15,-43 0 7-15,-24 0-6 16,-14 0 2-16,0 0 21 16,-37 0 11-16,-88-5-8 15,-89-5-23-15,-93-9-4 0,-81-4-4 16,-63-4-32-16,-27 6-8 15,29 5 10-15,88 13 21 16,88 3-4-16,106 0 14 16,88 0 3-16,50 0 3 15,29 0-3-15,27 0-6 16,135 9-16-16,104 13 22 16,107-2 8-16,64-8 8 15,21-8-1-15,-30-4 9 16,-51 0-10-16,-68 0-12 15,-74 0 1-15,-82 0-1 0,-57 7-1 16,-53-4 1-16,-31 1 3 16,-12-4 1-16,0 0 13 15,-99 0 16-15,-89 0-17 16,-110 0-18-16,-110-18-7 16,-90-14-21-16,-110 1-26 15,-3 1 7-15,53 15 5 16,80 15 17-16,162 0 23 15,117 0 2-15,97 0 2 16,79 0 12-16,23 0-14 16,110 9-13-16,116 1 13 15,95-10 14-15,82 0-1 16,60-22 9-16,14-34 7 16,-13 5-10-16,-59 1 1 0,-87 16-14 15,-69 19-3-15,-43 11 1 16,-44 4 0-16,-40 0-3 15,-41 0-1-15,-44 0-4 16,-31 0 4-16,-6 0 4 16,0 4 5-16,-87-4-8 15,-95 0 18-15,-85 0-17 16,-80 0-2-16,-55-5-28 16,-76-29 5-16,-8-14-11 15,25-2-19-15,56 4 26 16,119 18 22-16,121 9 5 0,95 15 6 15,59 1 17 1,11 3-23-16,107-4-7 16,84-8 7-16,101-7 28 15,87-7-4-15,70-6 0 0,34 5 2 16,-5 12-13-16,-55 11-6 16,-73 4-7-16,-72 0 0 15,-93 19 0-15,-60 1 0 16,-56-3 0-16,-52-8-4 15,-17 1 3-15,0 7 1 16,-60-5 0-16,-85 4 11 16,-69-7-11-16,-73-9-7 15,-57 0-6-15,-65 0-6 16,-36-25-22-16,13-10-21 16,47 2 47-16,93 8 11 0,115 5 4 15,96 14 3-15,58-2 8 16,23 3-2-16,67-4-9 15,141-11 0-15,128-2 19 16,92-10 12-16,41-4-7 16,-11 1-6-16,-73 13-1 15,-67 12-13-15,-83 10-1 16,-82 0-6-16,-72 0 3 16,-43 0-3-16,-38 4 3 15,0 2-2-15,-61 6 4 16,-104 1 5-16,-78-4-5 15,-81-9-2-15,-58 0-8 0,-67-5-33 16,-20-34 1-16,35-3 5 16,78 4 2-16,121 11 15 15,111 15 18-15,80 12 7 16,44 0-7-16,58 0-7 16,127 19 7-16,119 10 14 15,104-4 9-15,35-8 7 16,18-14 16-16,-39-3-18 15,-63 0-16-15,-72 3-5 16,-90 5-6-16,-73 3 4 16,-60-3-5-16,-38-2-2 15,-26-3 2-15,0 0 4 16,-81 3-3-16,-87 0 3 16,-98-6-4-16,-85 0-13 0,-83 0-19 15,-67-9-26-15,15-5-12 16,69 9 39-16,113 5 21 15,136 0 0-15,102 0-6 16,66 13 16-16,29 9 0 16,139 4-4-16,118 6 4 15,105-7 24-15,66-18 13 16,18-7 9-16,-18 0-5 16,-66-4-12-16,-67-11-16 15,-86 7-2-15,-76 7-9 16,-75 1-2-16,-50 0 0 0,-31 0-2 15,-6 0 0 1,-113 6-8-16,-98 16-6 0,-107-8-22 16,-91-10-1-1,-68-4-23-15,-41 0-28 0,40-25 3 16,81 5 32-16,134 11 1 16,136 6 54-16,101 3 30 15,26 0 2-15,150 0-21 16,111 20 31-16,118-8 38 15,64-12-10-15,40 0 7 16,-23 0 2-16,-57-20-27 16,-82 6-23-16,-101 8-21 15,-90 6-6-15,-75 0 0 16,-31 0 0-16,-24 0 4 16,-18 0-6-16,-98 0 2 15,-98 1 11-15,-98 9-13 0,-94-10-3 16,-66 0-30-16,-57-22-14 15,8-23 4-15,78 4 6 16,113 9 5-16,139 12 28 16,104 14 4-16,58 3 26 15,29 3-17-15,29 0-9 16,110 0-9-16,118 15 9 16,123 4 19-16,86-8 10 15,34-11 17-15,13 0-20 16,-56-16-6-16,-66-7-8 15,-96 8-11-15,-107 4 5 0,-95 8-4 16,-50-1 0-16,-43 4-2 16,0 0 14-16,-20 0-11 15,-96-1 8-15,-46-7-11 16,-35 2-21-16,-8 3-25 16,34 3-36-16,24 0-13 15,54 6-4-15,41 39-94 16,8 0-248-16</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23:23:27.811"/>
    </inkml:context>
    <inkml:brush xml:id="br0">
      <inkml:brushProperty name="width" value="0.02" units="cm"/>
      <inkml:brushProperty name="height" value="0.02" units="cm"/>
      <inkml:brushProperty name="ignorePressure" value="1"/>
    </inkml:brush>
  </inkml:definitions>
  <inkml:trace contextRef="#ctx0" brushRef="#br0">490 1109,'9'0,"14"-3,15-1,10 0,8-4,7-2,4-3,2-1,1 3,-7-3,-8 1,-3 3,-5 3,-5 0,-2 1,-3 2,10 2,3-5,1-1,-4-5,-4 1,-9 1,-5 3,-7 0,-3 1,-3 2,-3 2,1 1,-3-1,-1-1,-3-5,4-4,3 1,1 2,1-3,4-2,0-3,0-3,2 4,0 3,-1 5,-3-1,-1 0,-1 2,-2 0,2 1,2-4,0 1,3 1,1 2,-3 0,1 1,-2 2,-2 1,0 1,-1 2,1 0,-1 0,1 0,-1 0,-1 0,-3-2,-3-2</inkml:trace>
  <inkml:trace contextRef="#ctx0" brushRef="#br0" timeOffset="2048.79">417 570,'0'8,"0"9,0 9,3 9,2 21,3 8,4 11,0 1,-1-5,-1-6,0-8,-1-6,-2-3,-2-1,-1-4,0-6,-1-6,2 2,1-1,-1-4,-2-6</inkml:trace>
  <inkml:trace contextRef="#ctx0" brushRef="#br0" timeOffset="5581.14">353 488,'0'3,"-5"9,-6 20,-8 12,-6 9,-2 5,0 3,-2 0,6-2,-2-6,4-7,4-7,-1-3,3-1,0-5,1-7,3-5,3 1,0-4,1-1,-1-3,-1 2,1-1,5-2,6-4,4-2,5-2,2 1,1 1,0-1,1-1,0-1,0 0,1-1,-2 0,-1 0,3 0,5 0,5 5,-1 3,-1 2,0-1,-2-1,-1-3,-3 4,-1 0,-1-2,-3-1,1-3,-3 2,-1 0,0-1,5-1,8-2,2 1,1-2,1 0,-6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23:25:19.810"/>
    </inkml:context>
    <inkml:brush xml:id="br0">
      <inkml:brushProperty name="width" value="0.02" units="cm"/>
      <inkml:brushProperty name="height" value="0.02" units="cm"/>
      <inkml:brushProperty name="ignorePressure" value="1"/>
    </inkml:brush>
  </inkml:definitions>
  <inkml:trace contextRef="#ctx0" brushRef="#br0">490 1109,'9'0,"14"-3,15-1,10 0,8-4,7-2,4-3,2-1,1 3,-7-3,-8 1,-3 3,-5 3,-5 0,-2 1,-3 2,10 2,3-5,1-1,-4-5,-4 1,-9 1,-5 3,-7 0,-3 1,-3 2,-3 2,1 1,-3-1,-1-1,-3-5,4-4,3 1,1 2,1-3,4-2,0-3,0-3,2 4,0 3,-1 5,-3-1,-1 0,-1 2,-2 0,2 1,2-4,0 1,3 1,1 2,-3 0,1 1,-2 2,-2 1,0 1,-1 2,1 0,-1 0,1 0,-1 0,-1 0,-3-2,-3-2</inkml:trace>
  <inkml:trace contextRef="#ctx0" brushRef="#br0" timeOffset="1">417 570,'0'8,"0"9,0 9,3 9,2 21,3 8,4 11,0 1,-1-5,-1-6,0-8,-1-6,-2-3,-2-1,-1-4,0-6,-1-6,2 2,1-1,-1-4,-2-6</inkml:trace>
  <inkml:trace contextRef="#ctx0" brushRef="#br0" timeOffset="2">353 488,'0'3,"-5"9,-6 20,-8 12,-6 9,-2 5,0 3,-2 0,6-2,-2-6,4-7,4-7,-1-3,3-1,0-5,1-7,3-5,3 1,0-4,1-1,-1-3,-1 2,1-1,5-2,6-4,4-2,5-2,2 1,1 1,0-1,1-1,0-1,0 0,1-1,-2 0,-1 0,3 0,5 0,5 5,-1 3,-1 2,0-1,-2-1,-1-3,-3 4,-1 0,-1-2,-3-1,1-3,-3 2,-1 0,0-1,5-1,8-2,2 1,1-2,1 0,-6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23:28:39.511"/>
    </inkml:context>
    <inkml:brush xml:id="br0">
      <inkml:brushProperty name="width" value="0.04" units="cm"/>
      <inkml:brushProperty name="height" value="0.04" units="cm"/>
      <inkml:brushProperty name="color" value="#E71224"/>
      <inkml:brushProperty name="ignorePressure" value="1"/>
    </inkml:brush>
  </inkml:definitions>
  <inkml:trace contextRef="#ctx0" brushRef="#br0">30044 16215,'0'0,"0"0,0 0,0 0,0 0,0 0,0 0,0 0,0 0,0 0,0 0,0 0,0 0,0 0,0 0,0 0,0 0,0 0,0 0,0 0,0 0,0 0,0 0,0 0,0 0,0 0,0 0,0 0,0 0,0 0,0 0,0 0,0 0,0 0,0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23:58:27.272"/>
    </inkml:context>
    <inkml:brush xml:id="br0">
      <inkml:brushProperty name="width" value="0.08" units="cm"/>
      <inkml:brushProperty name="height" value="0.08" units="cm"/>
      <inkml:brushProperty name="color" value="#E71224"/>
      <inkml:brushProperty name="ignorePressure" value="1"/>
    </inkml:brush>
  </inkml:definitions>
  <inkml:trace contextRef="#ctx0" brushRef="#br0">465 0,'0'0,"0"0,0 0,0 3,0 1,0 0,0 1,0 1,0 2,0-1,0 2,0 0,0-3,0 1,0 0,0-3,0 3,0-2,-2 3,-2 4,0 6,-1 9,1 10,-1 7,2 2,1 3,-2 2,1 0,1-1,-2 3,1-4,-1 0,-2 3,0 0,2-2,0-2,2-5,1-6,1-7,0-4,0-4,0-2,0 0,1-4,-1-2,0 0,0-3,0 0,0-1,0-1,0-1,0 1,0-1,0 0,0 0,0 1,0-1,0 1,0-1,0 1,0-1,0 1,0-1,0 1,0-1,0-2,0 1,0-1,0-1,0-2,0-1,0-1,0-1,0 0,0 0</inkml:trace>
  <inkml:trace contextRef="#ctx0" brushRef="#br0" timeOffset="1431.83">0 977,'0'0,"0"0,0 0,0 0,0 0,0 0,0 0,0 0,0 0,0 0,0 0,0 0,0 0,0 0,0 0,0 3,0 1,0 4,2 4,2 4,4 8,2 7,4 8,1 11,5 9,1 2,1-2,1-4,-3-8,-2-9,-4-8,-3-9,-3-5,-4-6,-2-1,-2-3,0-1,-1-3,0-1,0 0,1-2,0 1,0 0,3-1,5-2,7-5,15-17,9-12,5-11,5-5,3-5,0 2,-4 6,-5 6,-5 5,-6 8,-3 5,-5 5,-5 5,-3 3,-4 4,-1 0,-2 2,-2-1,-4 1,0 2,-3 1,0 2,0 1,-1 1,1 0,-1 0,1 0,0 1,0-1,0 0,-5-1,-7-3,-8 1,-9 1,-9 3,-7 2,-6 3,-2 0,1 0,4-1,7-1,7-1,6-1,8-2,0 3,3 1,5 0,5-2,3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23:58:35.052"/>
    </inkml:context>
    <inkml:brush xml:id="br0">
      <inkml:brushProperty name="width" value="0.08" units="cm"/>
      <inkml:brushProperty name="height" value="0.08" units="cm"/>
      <inkml:brushProperty name="color" value="#E71224"/>
      <inkml:brushProperty name="ignorePressure" value="1"/>
    </inkml:brush>
  </inkml:definitions>
  <inkml:trace contextRef="#ctx0" brushRef="#br0">465 0,'0'0,"0"0,0 0,0 3,0 1,0 0,0 1,0 1,0 2,0-1,0 2,0 0,0-3,0 1,0 0,0-3,0 3,0-2,-2 3,-2 4,0 6,-1 9,1 10,-1 7,2 2,1 3,-2 2,1 0,1-1,-2 3,1-4,-1 0,-2 3,0 0,2-2,0-2,2-5,1-6,1-7,0-4,0-4,0-2,0 0,1-4,-1-2,0 0,0-3,0 0,0-1,0-1,0-1,0 1,0-1,0 0,0 0,0 1,0-1,0 1,0-1,0 1,0-1,0 1,0-1,0 1,0-1,0-2,0 1,0-1,0-1,0-2,0-1,0-1,0-1,0 0,0 0</inkml:trace>
  <inkml:trace contextRef="#ctx0" brushRef="#br0" timeOffset="1">0 977,'0'0,"0"0,0 0,0 0,0 0,0 0,0 0,0 0,0 0,0 0,0 0,0 0,0 0,0 0,0 0,0 3,0 1,0 4,2 4,2 4,4 8,2 7,4 8,1 11,5 9,1 2,1-2,1-4,-3-8,-2-9,-4-8,-3-9,-3-5,-4-6,-2-1,-2-3,0-1,-1-3,0-1,0 0,1-2,0 1,0 0,3-1,5-2,7-5,15-17,9-12,5-11,5-5,3-5,0 2,-4 6,-5 6,-5 5,-6 8,-3 5,-5 5,-5 5,-3 3,-4 4,-1 0,-2 2,-2-1,-4 1,0 2,-3 1,0 2,0 1,-1 1,1 0,-1 0,1 0,0 1,0-1,0 0,-5-1,-7-3,-8 1,-9 1,-9 3,-7 2,-6 3,-2 0,1 0,4-1,7-1,7-1,6-1,8-2,0 3,3 1,5 0,5-2,3 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23:59:01.480"/>
    </inkml:context>
    <inkml:brush xml:id="br0">
      <inkml:brushProperty name="width" value="0.08" units="cm"/>
      <inkml:brushProperty name="height" value="0.08" units="cm"/>
      <inkml:brushProperty name="color" value="#E71224"/>
      <inkml:brushProperty name="ignorePressure" value="1"/>
    </inkml:brush>
  </inkml:definitions>
  <inkml:trace contextRef="#ctx0" brushRef="#br0">465 0,'0'0,"0"0,0 0,0 3,0 1,0 0,0 1,0 1,0 2,0-1,0 2,0 0,0-3,0 1,0 0,0-3,0 3,0-2,-2 3,-2 4,0 6,-1 9,1 10,-1 7,2 2,1 3,-2 2,1 0,1-1,-2 3,1-4,-1 1,-2 1,0 1,2-1,0-4,2-4,1-6,1-7,0-4,0-3,0-3,0-1,1-3,-1-2,0 0,0-2,0-1,0-2,0 1,0-2,0 0,0 0,0 1,0-2,0 2,0-1,0 1,0-1,0 1,0-1,0 1,0-1,0 1,0-1,0-1,0 0,0-1,0-1,0-2,0-1,0-1,0-1,0 0,0-1</inkml:trace>
  <inkml:trace contextRef="#ctx0" brushRef="#br0" timeOffset="1">0 978,'0'0,"0"0,0 0,0 0,0 0,0 0,0 0,0 0,0 0,0 0,0 0,0 0,0 0,0 0,0 0,0 3,0 1,0 4,2 3,2 5,4 8,2 7,4 9,1 10,5 8,1 3,1-1,1-6,-3-7,-2-9,-4-8,-3-9,-3-5,-4-6,-2-1,-2-2,0-3,-1-1,0-2,0-1,1 0,0-1,0 1,3 0,5-4,7-4,15-16,9-14,5-9,5-7,3-4,0 2,-4 6,-5 6,-5 6,-6 6,-3 7,-5 3,-5 7,-3 2,-4 3,-1 1,-2 2,-2 0,-4 0,0 1,-3 3,0 1,0 1,-1 0,1 1,-1 1,1-1,0 0,0 1,0-1,-5-2,-7-1,-8-1,-9 2,-9 3,-7 3,-6 1,-2 1,1 1,4-2,7-1,7-2,6 0,8-1,0 2,3 0,5 1,5-1,3-1</inkml:trace>
</inkml:ink>
</file>

<file path=ppt/ink/ink28.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3-09-27T07:29:54.287"/>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10877 8261 136 0,'0'0'116'16,"0"0"-112"-16,0 0 16 0,0 0 50 16,0 0-22-1,0 0-8-15,0 0 18 0,0 0 25 16,75-58 0-16,-75 58-31 15,0 0-2-15,0 0-6 16,0 0-2-16,0 0 3 16,0 0-1-16,0 0 5 15,0 0-1-15,0 0-1 16,0 0-9-16,0 0-3 16,0 0-6-16,0 0-2 15,0 0-1-15,0 0-9 16,0 0-4-16,0 0-2 15,0 0 5-15,6 0-8 16,-6 0-2-16,0 0 3 16,0 0-2-16,8 0 0 0,-8 0-3 15,0 0 3-15,0 0-4 16,0 0 2-16,0 0-3 16,12 0 0-16,0 0 0 15,11 0 0-15,-15 0 0 16,10 0-1-16,-1 0 2 15,-8 0-1-15,2 0-1 16,7 0-1-16,-4 0 0 16,15 0 0-16,-9 0 0 15,7 0 0-15,7 0 1 16,-13 0-1-16,7 0 3 16,-4 0-2-16,-7 0 0 0,3 0 1 15,-5 0-1-15,-7 0 2 16,4 0 3-16,5 0 3 15,-5 0-3-15,5 0-5 16,6 0 2-16,6 0-1 16,-8 0-1-16,11 0 1 15,-6 0 0-15,-3-3-2 16,0-1 0-16,-9 4 3 16,1-1-2-16,5 1 2 15,-11 0-1-15,11-5-1 16,-3 5 3-16,12 0-4 15,-5 0 1-15,2 0 0 16,-3 0 0-16,3 0 1 0,0 0 3 16,-3 0-3-16,3-3 8 15,-3 3-4-15,3 0 0 16,-8-3-2-16,8 3-4 16,0 0 2-16,-3 0 0 15,3 0-1-15,-9-3-1 16,9 3 0-16,0-3 0 15,-2 3 2-15,7-3-2 16,-7 0 2-16,2 3-2 16,5-4 0-16,-13 4 0 15,8 0 0-15,-3 0-2 16,3 0 2-16,3 0-2 0,-9 0 2 16,6 0 0-1,-8 0-2-15,8 0 2 0,-9 0 1 16,9 0 0-1,-14 0-1-15,14 0 0 0,-15 0 0 16,15 0 1-16,-8 0-2 16,14 0 2-16,-3 0-2 15,8 0 1-15,-8 0 0 16,6 0 1-16,3 0-1 16,-1 0 1-16,-2 0-1 15,-12 0 0-15,0 0 1 16,-2 0-1-16,2 0 0 15,0 0 1-15,0 0-1 16,3 0 0-16,6 0 0 16,-9 0 0-16,6 0 1 0,-9 0-2 15,3 0 2-15,6 0-1 16,-11 0 0-16,14 0-1 16,-3 0 1-16,-3 0 0 15,0 0 1-15,-3 4-1 16,3-4 0-16,-9 0 0 15,9 0 1-15,-8 0 0 16,2 0 0-16,-3 0-1 16,-2 0 0-16,2 0 0 15,3 0 0-15,4 0-1 16,5 0 0-16,-9 3 0 16,12-3 0-16,5 3 1 15,7-3 1-15,-1 3 0 0,1-3 0 16,-7 0-1-16,-5 0 1 15,-3 0 0-15,-9 0-1 16,-8 0 0-16,-1 0 0 16,-2 0 0-16,3 0-3 15,11 0 3-15,-3 3 0 16,12-3 1-16,3 0-1 16,-6 0-3-16,0 0 3 15,8 3 4-15,-5-3-4 16,9 3-6-16,-10-3 6 15,-2 5 0-15,-6-5 1 16,12 0-2-16,-12 0 2 0,6 0 0 16,-8 0 1-16,-4 0-2 15,-3 0-1-15,-8 0 1 16,3 0 1-16,-9 0-1 16,6 0 1-16,-6 1-1 15,5-1-1-15,-2 0 0 16,-3 0-2-16,0 0 2 15,0 0 1-15,9 0 0 16,-9 0 1-16,6 0-1 16,0 4-2-16,2-4-2 15,-2 3 0-15,6-3 0 16,-7 0 0-16,1 3 0 0,-6 1-2 16,0 0 5-1,0-3 0-15,9-1 1 0,-9 0-1 16,6 3-1-16,-6-3 1 15,6 0-3-15,-1 0 4 16,1 0-5-16,0 5 5 16,-6-5 0-16,0 3 0 15,0-3 0-15,0 0-3 16,0 3 0-16,0-3 0 16,0 3-3-16,0-3-7 15,0 3 0-15,-6 0 13 16,-11 1 6-16,2-1 3 15,-5 4-6-15,-3-2 0 16,0-1 0-16,2 3-1 16,-10-4 1-16,2 3-3 0,-6-3 0 15,-9 0-1 1,7 2 1-16,8-5-2 0,-9 0-1 16,9 0 2-16,-3 0-1 15,-8 0 2-15,8 0-3 16,12 0 6-16,-12 0-3 15,-9 0 2-15,-2 0 1 16,3 0-2-16,-4 0-1 16,1 0 0-16,-1 0 0 15,-2 0 0-15,17 0 2 16,-6 0 0-16,3 0-1 16,12 0-1-16,-3 0 2 0,0 0-2 15,8 0-1 1,-8 0 1-16,-3 0 1 0,0 0-1 15,-3 0 0-15,9 0-1 16,-3 0 1-16,-3 0 1 16,0 0 0-16,2 0 1 15,-2 0-2-15,3 0-1 16,-3 0 1-16,-6 0 0 16,3 0 0-16,-8 0 2 15,-1 0-2-15,-5 0 0 16,5 0 0-16,-5 0 1 15,-1 0 0-15,7 0-1 16,2 0 2-16,6 0-1 16,6 0-1-16,-6 0 0 0,6 0 1 15,-1 0 3-15,-10 0-4 16,11 0 1-16,-6 0-1 16,-6 0 1-16,3 0 1 15,3 0-2-15,0 0 0 16,-6 0-7-16,9 0 7 15,9 0 6-15,-9 0-5 16,6 0 0-16,-9 0-2 16,3 0 1-16,3 0-1 15,-4 0 1-15,7 0 0 16,-9 0 1-16,3 0-2 16,6 0 0-16,-9 0 1 15,15 0 0-15,-21 0 0 0,9 0 0 16,5 0 0-16,-19 0-2 15,8 0 2-15,0 0 0 16,-5 0 3-16,2 0-3 16,-3 0 0-16,1 0-1 15,5 0 1-15,0 0 1 16,9 0-1-16,-9 0 0 16,6 0-1-16,-6 0 1 15,3 0-5-15,-6 0 5 16,6 0 0-16,6 0 0 15,-6 0 0-15,15 0 3 16,-1 0-3-16,1 0 1 16,11 0-1-16,-17 0-1 0,-1 0 0 15,-2 0 1 1,0 0-2-16,-14 0 2 0,-7 0-1 16,-5 0 0-16,-6 0 0 15,11 0-2-15,1 0 3 16,23 0-2-16,-12 0 2 15,9 0 0-15,11 0 2 16,6 0 1-16,4 0 0 16,-4 0-1-16,-6 0-2 15,1 0-2-15,-4 0 0 16,-14 0 0-16,15 0-2 16,-21 1 0-16,23-1 3 0,-8 0 0 15,9 4 1 1,8-4 2-16,3 0-1 0,0 0-1 15,0 0-3-15,0 0 0 16,0 0 2-16,0 0 1 16,0 0-1-16,0 0 1 15,0 0 2-15,0 0-1 16,0 0-1-16,0 0-1 16,0 0 1-16,0 0-3 15,0 0 2-15,0 0-4 16,0 0-5-16,0 0 2 15,26 0 8-15,17 3 3 16,3 4-3-16,9-2-1 0,-5 3 1 16,10-5 1-16,-10-3 0 15,2 3 1-15,-3 0-1 16,3-3 1-16,-6 3-2 16,-2 0 1-16,-1 1-1 15,-5-1 2-15,-9 1-1 16,8-1 0-16,1-1-1 15,-3 1-1-15,2-3 1 16,4 4 0-16,-1-4 0 16,7 0 0-16,-4 0 1 15,6 0-1-15,1 0 0 16,-7 0 1-16,9 4 0 16,-14-4-1-16,11 0 0 15,-6 3 0-15,1 0 0 0,-1-3 1 16,-5 0 0-16,0 0 0 15,5 0 0-15,-8 0-2 16,-9 0 1-16,11 0-1 16,1 0 1-16,5 0 2 15,1 3-2-15,2 0 1 16,6-3-2-16,-3 3 2 16,-8 0-2-16,8-3 2 15,-11 5-2-15,-3-5 3 16,2 0-2-16,-8 0 0 15,3 0 0-15,6 0 1 16,-6 0-2-16,-1 0 1 16,-2 0 0-16,3 0 0 0,0 1-1 15,0-1 1 1,-3 0 1-16,3 5 0 0,5-5 0 16,-5 0-1-16,0 2 0 15,-3 5 1-15,3-3-1 16,2-4 0-16,1 1-1 15,-12-1 1-15,3 3 0 16,-2-3 0-16,-4 0 0 16,-9 5 1-16,13-5-1 15,-10 0 1-15,9 0 0 16,-3 3-1-16,7-3 1 16,-10 3-1-16,9 0 0 0,9-3 1 15,-15 3-2 1,12-3 2-16,-9 0-5 0,-3 0 9 15,3 0-4-15,-8 0-1 16,14 0 0-16,-9 0-5 16,-3 0 5-16,4 0 6 15,2 0-5-15,-9 0 1 16,7 0 1-16,-4 3 0 16,-5 1-3-16,11-4 2 15,-15 0 1-15,-2 0-1 16,3 3 4-16,-9-3-5 15,6 0 1-15,-6 0-2 16,14 0 2-16,-5 0-2 0,5 0 2 16,1 0-2-1,-9 0-7-15,2 4 6 0,1-1-52 16,-9-3-270-16</inkml:trace>
</inkml:ink>
</file>

<file path=ppt/ink/ink29.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3-09-27T07:30:01.572"/>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21810 9297 111 0,'0'0'143'15,"0"0"-89"-15,0 0 55 16,0 0-18-16,0 0-38 16,0 0-19-16,0 0 7 15,15-29 3-15,-15 29-9 16,0 0 2-16,0 0 2 0,0 0-9 15,0 0-3-15,0-2 4 16,0 2 7-16,0-5-6 16,6 5-3-16,-1-1-1 15,-5 1-4-15,0 0-4 16,0 0-1-16,0 0 0 16,6 0-2-16,0 0-1 15,-6 0-1-15,0 0-4 16,6 0-2-16,-6 0-1 15,17 0-2-15,-2 0-3 16,5 0 1-16,9-5-3 16,3 5 2-16,-1-3-2 0,4 0 1 15,-9 0-2-15,6 0 0 16,-3 0 2-16,-9 0 1 16,6-2-3-16,3 2 2 15,-8 0-1-15,7 3-1 16,4-2 0-16,-17 2 1 15,14 0-1-15,0 0 0 16,-6 0 1-16,12 0-1 16,-12 0 0-16,0 0 0 15,6 0 0-15,-9 0 1 16,9-3 1-16,-12 3-1 16,-2-7 1-16,-1 7 0 15,-8-4-2-15,-6 4 1 0,0 0 0 16,0 0 0-1,0 0 0-15,0 0 2 0,0 0-1 16,0 0-2-16,0 0 1 16,0 0 2-16,-6 0 7 15,-23 0 4-15,-17 0-10 16,3-3-3-16,-7 3-1 16,4 0 1-16,-20 0-1 15,8 0-2-15,-15 0 1 16,4 0-6-16,5 0 7 15,-8 0 0-15,2 7-8 16,10 5 7-16,2-1-6 16,8-2 5-16,19-3 2 0,7-3 0 15,13-3 0-15,2 0 4 16,9 5-4-16,0-5 5 16,0 0-4-16,-6 0-1 15,6 0 0-15,0 0 0 16,0 0-1-16,0 0-4 15,0 0-2-15,0 0-1 16,0 0 1-16,0 0 5 16,0 0 3-16,0 0-1 15,0 0 0-15,6 0 1 16,26 0 0-16,0 0 4 16,11 0-2-16,6 0 0 15,1 0 0-15,2 0-1 16,3 0-2-16,0 0 1 0,0 0 6 15,-6 0-5-15,-3 0 5 16,-2 0-2-16,-7 0-1 16,-8 0 1-16,-14 0-1 15,8 0-4-15,-17 0 1 16,0 0 0-16,-4 0-1 16,-2 0 0-16,6 0 1 15,-6 0 1-15,0 0 0 16,0 0-2-16,0 0 4 15,0 0 1-15,0 0 3 16,0 0 5-16,0 0-3 16,0 0-4-16,-37 0 1 0,-7 0-7 15,-5 0-6-15,-3-5-2 16,-9 5 7-16,12 0-2 16,3-3 3-16,2 3-1 15,-2 0 2-15,14 0 0 16,0 0-1-16,0-3 2 15,15 3-2-15,-3 0 0 16,14 0 1-16,0 0-2 16,6 0-1-16,0 0-2 15,0 0-8-15,0 0 2 16,0 0 9-16,0 0 1 16,0 0 0-16,0 0 2 15,0 0-2-15,12-3 0 16,19 3-1-16,19 0 1 15,2 0 2-15,3 0-2 0,-6 0 0 16,0 0 3-16,6 0-3 16,-17 0 2-16,-6 0 0 15,0 0-1-15,-4 0-1 16,-13 0 0-16,2 0 0 16,-11 0 2-16,-3 0-2 15,-3 0 1-15,0 0 2 16,0 0 0-16,0 0-3 15,-3 0-4-15,-46 0 3 16,-18 3-2-16,-8 3 1 0,-12-1-5 16,-3 3 1-16,-5-1 1 15,14-2 1-15,6 3 0 16,17-5 4-16,29 0-1 16,9 0 1-16,14-3 2 15,6 0-2-15,0 0-4 16,0 0-7-16,0 0-1 15,0 0 12-15,0 0 0 16,43 0 3-16,6 0 4 16,15 0 1-16,-3 0-1 15,8 0-2-15,-8 0-3 16,3 0 0-16,-9 0 0 16,0 0 2-16,-12 0-1 15,-5 0 3-15,-18 0-1 16,3 0-1-16,-14 0 0 0,-3 0 0 15,-6 0-1 1,0 0 1-16,0 0 0 0,0 0 4 16,0 0-3-16,0 0 1 15,0 0 0-15,0 0-5 16,0 0 1-16,0 0-2 16,0 0-1-16,0 3-2 15,0 0-29-15,-26 11-90 16,-29-1-239-16</inkml:trace>
</inkml:ink>
</file>

<file path=ppt/ink/ink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3-09-27T07:23:16.362"/>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8995 17312 105 0,'0'0'23'0,"0"0"17"16,0 0-22-16,0 0 19 16,0 0 4-16,0 0 12 15,0 0 32-15,0 0-19 16,-69-68-29-16,51 62-13 15,-11 6-24-15,6 0-61 16,0 0-96-16,-3 3 7 16</inkml:trace>
</inkml:ink>
</file>

<file path=ppt/ink/ink30.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3-09-27T07:30:54.250"/>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2745 8184 409 0,'0'0'109'0,"0"0"-61"0,0 0 64 16,0 0-10-16,0 0-61 16,0 0-19-16,0 0 14 15,0 0 23-15,-43 0-10 16,43 0 5-16,0 0 5 16,0 0-10-16,0 0-12 15,0 0-4-15,0 0-5 16,0 0-11-16,0 0-4 15,0 0-7-15,0 0-6 16,0 0-16-16,43 6 16 16,27 14 3-16,11 2 1 15,11 0 4-15,-2 1-5 0,0-7-2 16,-3-1 2-16,-6-7-2 16,6-5 4-1,-12-3 0-15,-9 0 5 0,-8 0-3 16,-23 0-7-16,-9 0 4 15,-20 0-2-15,-6 0-2 16,0 0 12-16,0 0-7 16,0 0 18-16,0 0 7 15,-6 0-6-15,-20-8-23 16,-9-4 3-16,-2 2-4 16,-7 1 0-16,1 3-4 15,-3 0-1-15,17 3-7 16,8 3-21-16,4 0-26 0,5 0-6 15,4 0-62 1,2 0-60-16,0 0-64 0,6 0-215 16</inkml:trace>
</inkml:ink>
</file>

<file path=ppt/ink/ink3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3-09-27T07:30:55.320"/>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2945 9229 358 0,'0'0'137'0,"0"0"-77"15,0 0 84-15,0 0-9 16,0 0-67-16,0 0-37 16,23 0 9-16,21 0 17 15,8 0 11-15,6 0-22 0,-1 0-18 16,-2 0-4-1,-5 0-12-15,2 8-5 0,-3-5 4 16,-8 0-10-16,-1 0 6 16,-17-3-6-16,-3 0 0 15,-8 0 2-15,-12 0 2 16,0 3 2-16,0-3-7 16,0 3-3-16,0-3 0 15,0 8-6-15,-43-7 9 16,-18 9 9-16,-14-1-2 15,11-1-4-15,3 1-2 16,12-6 3-16,11 4-2 16,15-7 0-16,12 0-2 15,11 0 1-15,0 0-1 16,0 0-2-16,0 0-3 0,5 0 5 16,53 3 1-16,9 1 23 15,14-4 4-15,9 0-4 16,-9 0 20-16,11 0-11 15,-11-7-1-15,0-6-21 16,-5-2 6-16,-21 4-11 16,-18 3-5-16,-16 8 0 15,-16 0-1-15,-5 0-6 16,0 0 0-16,0 0-3 16,0 0 5-16,0 0-10 0,-43 0-2 15,-21 0 14 1,3 0 2-16,-2 1 3 0,8 4-3 15,11-3 0-15,-2-2 0 16,17 0 4-16,6 0-2 16,3 0 0-16,11 0 0 15,9 0-2-15,0 0-6 16,0 0-4-16,0 11-8 16,40 1 15-16,21 0 1 15,9-5 4-15,-7 0 2 16,-2-7 8-16,-6 0 6 15,-17 0-7-15,-15 0-2 0,-14 0-4 16,-9 0-3 0,0 0 4-16,0 2 2 15,0-2-8-15,-50 0-5 0,-13 0 3 16,-4 0-5-16,4 0 4 16,25 0-1-16,6 0 1 15,26 0 3-15,6 0 1 16,0 0-1-16,0 0 0 15,0 0-3-15,0 0 3 16,0 0-7-16,0 0 7 16,0 0 11-16,0 0 3 15,0 0-10-15,0 0 1 16,0 0-3-16,0 0-1 16,0 0-2-16,0 0-6 15,-6 0-43-15,-17 0-89 0,-20 0-367 16</inkml:trace>
</inkml:ink>
</file>

<file path=ppt/ink/ink3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3-09-27T07:31:46.197"/>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18096 6046 222 0,'0'0'156'16,"0"0"-89"-16,0 0 12 15,0 0 22-15,0 0-42 16,0 0-13-16,0 0 4 16,-49 5-5-16,49-2 1 15,-6-3-6-15,0 3 11 16,4-3 9-16,2 3-18 16,-6 0-5-16,6-3-4 0,0 0-15 15,0 0-3-15,0 0-14 16,0 3-1-16,0 0-6 15,14 3 0-15,35 1 6 16,18 4 0-16,8-5 9 16,-2 3 4-16,16 0 6 15,-2 1-10-15,3 2-4 16,11-4-5-16,-5-2 4 16,2-6-2-16,1 0 5 15,-4 0-5-15,-22 0 7 16,-16 0-5-16,-16 0-1 15,-32 0-3-15,-4 0 0 16,-5 0 0-16,0 0-3 16,0 0 3-16,0 0 1 15,0 0-1-15,0 0 5 0,0 0-3 16,0 0 6-16,0-3 0 16,0-8-4-16,-55-1-4 15,-37-7-5-15,-27 0 2 16,-20-1-6-16,-6 5 3 15,18 2 4-15,11 3 2 16,27 7 0-16,22 3 0 16,18 0 1-16,26 0-1 15,8 0-1-15,9 0-1 16,6 0 1-16,0 0-6 16,0 0 0-16,0 0-3 15,0 0 6-15,12 3 3 0,26 7 0 16,28-5-2-16,9 0 3 15,18-5-2-15,11 0 4 16,21 0 11-16,8 0-3 16,-17 0 5-16,2 0-12 15,-13-10 0-15,-24 0 2 16,-12 2-4-16,-14 3-1 16,-29 2 0-16,-8 0 3 15,-18 3-3-15,0 0 0 16,0 0-7-16,-18 0 5 15,-63 0-2-15,-26 0 1 16,-46 3-4-16,-4 6-9 16,10 5-12-16,16 2 7 0,21-4 21 15,29 2 0-15,29-5 2 16,15-2-2-16,16-1 0 16,21-6 1-16,0 0-4 15,0 0 3-15,0 0-6 16,29 3 6-16,44 3 4 15,8-1 16-15,8-5 3 16,21 0-7-16,-11 0 7 16,5 0-13-16,-6 0-7 15,-16 0 2-15,-10 0-5 0,-17 0 1 16,-17 0-1 0,-15 0 1-16,-6 0 0 15,-17 0-2-15,0 0-2 16,0 0-2-16,-6 0-15 0,-66 0 5 15,-35 0-21-15,-29 0 4 16,-6 0 3-16,3 0-12 16,20 0 40-16,32 0 1 15,27 0 1-15,22 0 2 16,18 0 6-16,20 0 9 16,0 0 12-16,0 0-30 15,14 0 0-15,38 0 0 16,21 0 27-16,16 0 4 15,13 0-18-15,11-14 13 16,0 5-8-16,-9-4-5 16,-17-1-1-16,-18 8-7 15,-14 0-1-15,-17 3-1 0,-18 3-3 16,-8 0-5-16,-12 0 1 16,0 0-4-16,0 0-7 15,0 0 2-15,-12 0-10 16,-63 12 14-16,-24 10-12 15,-25-2 6-15,-1-8-20 16,7-2 18-16,16-6 17 16,21-4 1-16,15 0 1 15,28 0-2-15,18 0 8 16,14 0-6-16,6 0 10 0,0 0-1 16,0 0-10-1,12 0 7-15,45 0 0 0,25 0 13 16,16 0 1-16,9 0 5 15,-3 0-14-15,0 0-8 16,-14 0 4-16,-17 0-7 16,-21 0-2-16,-15 0 0 15,-8 0-2-15,-29 0 2 16,0 0-4-16,0 0-1 16,-11 0-11-16,-53 0 2 15,-40 0-5-15,-26 0-15 16,-7 0 11-16,7 0-11 15,14 0 26-15,32 0 7 0,15 0 2 16,23-4 1-16,31 4 0 16,1-3 6-16,14 3 1 15,0 0-2-15,0 0-5 16,0 0 7-16,61 0-9 16,22 0 13-16,16 3 4 15,8 4-4-15,-3-5 1 16,-17 1-7-16,-6 2 7 15,-17-5-11-15,-27 3-3 16,-13-3 2-16,-7 3-2 16,-17 0 0-16,0 0-1 15,0-3-2-15,0 0-1 16,-43 0-5-16,-47 0 8 16,-29 0-13-16,-5 0-4 15,-1 0-3-15,9 0 5 0,27 0 11 16,31 0 5-16,29 0 0 15,14-3 1-15,15 3-1 16,0 0 2-16,0 0-4 16,21 0-1-16,45 0 3 15,30 6 19-15,8 8 15 16,9-9-5-16,-15-1-16 16,-2-4 4-16,-15 0-5 15,-26 0-11-15,-18 0-1 16,-19 0 5-16,-12 0-5 15,-6 0 2-15,0 0 1 16,-6 0-3-16,-61 0-9 0,-34 0-18 16,-24 0 10-1,7-9-3-15,8-1 11 0,23 3-6 16,29 7 15-16,26 0 7 16,26 0-6-16,6 0 11 15,0 0 0-15,0 0 0 16,0 0-6-16,0 0-4 15,64 0 4-15,11 0 24 16,12 0-8-16,6 0 5 16,-6 0-10-16,-18 0-4 15,-20 0-8-15,-11 0-5 16,-21 0 2-16,-11 0-2 0,-6 0 0 16,0 0-3-1,0 0-28-15,0 0-44 0,-61 7-220 16</inkml:trace>
</inkml:ink>
</file>

<file path=ppt/ink/ink3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3-09-27T07:31:49.430"/>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2161 6429 305 0,'0'0'109'0,"0"0"-84"15,0 0 44-15,0 0-11 16,0 0-47-16,0 0 1 16,0 0-5-16,0-73 0 15,5 56-6-15,1 8 4 16,-6 1-5-16,9 7 0 15,-9 1 5-15,0 0 5 16,0 0 40-16,0 0 23 16,0 0-8-16,0 0-12 15,0 0-9-15,0 0-5 0,17 0-8 16,9 0-17-16,29 0 0 16,26 0 25-16,26 0-2 15,27 0-2-15,4 0-8 16,10 0-5-16,-21 0-1 15,-5-4-4-15,-18 0-1 16,-17 1-9-16,-17 3 3 16,-21 0-4-16,-17 0-6 15,-12 0 0-15,-14 0-6 16,-6 0 3-16,0 0-5 0,0 7 0 16,0 6 8-1,0 2 1-15,-6-1 1 0,-66 2-4 16,-33-1-4-16,-34-2-6 15,-17-6-2-15,-21-7-14 16,-8 0 26-16,32 0-2 16,28 0 4-16,50-7 8 15,37-6-2-15,33 7 4 16,5 0 3-16,0 0 1 16,11-5 1-16,70 2-7 15,44-4-3-15,31-4 8 16,12 8-5-16,0-1 11 15,-6 1-9-15,-9 3-5 16,-22 0-2-16,-13 3 0 16,-31 3-3-16,-32 0-2 0,-23 0 2 15,-20 0 0-15,-1 0 0 16,-11 0-5-16,0 0 4 16,-6 0-5-16,-75-13-10 15,-23-10 7-15,-41-10-9 16,6 1-6-16,-2 4-29 15,25 5 42-15,35 4 11 16,29 10 5-16,37 6 3 16,15 0 15-16,0 3-9 15,0 0-14-15,32 0-5 16,49 0 5-16,6 3 25 16,23 0 1-16,-9 0-3 0,15-3 1 15,-12 0-10 1,-2 0-2-16,-27-3-5 0,-20-3-4 15,-23 2-2-15,-15 4-1 16,-17 0-3-16,0 0-8 16,0 0-11-16,-49 0-2 15,-50 0 3-15,-34-4-5 16,-14-1 2-16,-13-2-18 16,33 3 28-16,17 1 14 15,46 0 7-15,32 3 4 16,27-6 11-16,5 3 9 15,0-5-22-15,0 8-9 16,20-3-3-16,47 3 3 16,16 0 21-16,25-2 2 15,4-4-5-15,7-5 2 0,-20 2-10 16,-10 3-4-16,-34-2-5 16,-23 7-1-16,-26 1 0 15,-6 0-3-15,0 0 0 16,-6 0-14-16,-72 1 6 15,-20 13 10-15,-33-1-7 16,-8 0-1-16,12-3-14 16,5-7 19-16,38 0 4 15,24-3 0-15,42 0 5 16,18 0-5-16,0 0-3 0,0 0-3 16,18 0 5-1,42 0 1-15,-7 6 16 0,7-3 5 16,-10 0-6-16,-13 1-10 15,-14-2-2-15,-8 3 1 16,-9-3-2-16,-3-2-1 16,2 3 1-16,-5-3 0 15,0 0 2-15,0 0-4 16,0 0 10-16,0 0-4 16,0 0-4-16,0 0 1 15,0 0 4-15,0 0-3 16,0 0 5-16,0 0-1 15,0 0 1-15,0 0-2 16,0 0 1-16,0 0-4 16,0 0-3-16,0 0-1 0,0 0-1 15,0 0 0-15,0 0 0 16,0 0-18-16,0 0-57 16,-29-22-176-16,-17-29-785 15</inkml:trace>
</inkml:ink>
</file>

<file path=ppt/ink/ink3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3-09-27T07:31:53.013"/>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4117 2818 396 0,'0'0'58'15,"0"0"34"-15,0 0 51 0,0 0-61 16,0 0-10-16,0 0-19 15,-266-97-23-15,214 73 4 16,-9 6-8-16,0-5 97 16,-2-1-102-16,8 12 1 15,-15 2-10-15,4 1 0 16,-4 6-5-16,9 3 0 16,-11 0-14-16,20 0 1 15,0 0 3-15,-6 10 2 16,6 22 1-16,-21 13-6 15,-2 9 6-15,-12 1 3 16,12 3-1-16,0-3-1 16,20-4 4-16,8 0-5 0,4 0 0 15,8-3 2-15,-2 0-4 16,11 4-1-16,14-1 3 16,6 3-1-16,6 8-2 15,0 5 3-15,0 10 2 16,0 0-2-16,0 7 5 15,0-8-3-15,0-4-2 16,0-9-3-16,6-10 1 16,26-7 0-16,11 2-2 15,1-6 3-15,11-3-1 16,20-5-8-16,0 0 10 16,12-6 1-16,9-2-1 15,-1-1 5-15,1-6-5 16,14-5 0-16,0-2 1 0,8-1 2 15,7-6 3-15,-1 2-4 16,1-7 0-16,-1 0 3 16,18 0-4-16,-3 0 0 15,9 0 1-15,-9-23 3 16,0-11 14-16,0-9-7 16,-15-4-2-16,0-9 5 15,-11-1 3-15,-8-11-2 16,-4-2 0-16,-23-3 1 15,-8-4-1-15,-27-1-8 16,-20-1 3-16,-23-2-4 16,0 1-3-16,0-1 0 15,0 7-3-15,-29 1 2 0,-14-1-1 16,-1 7-1-16,-11-8 3 16,-8 4-1-16,-7 5 0 15,-11 2-3-15,-6 5 0 16,-5 8 0-16,-21 7-3 15,9 12 3-15,-4 3 0 16,-2 7-13-16,0 9 13 16,-8 6 0-16,-15 7-7 15,-15 0 7-15,-14 12-10 16,0 30 5-16,8 12-16 0,15 16 0 16,15 9 15-1,14 5-5-15,6 4-11 0,17-1 21 16,6 1 1-16,6 1 0 15,-1 1 0-15,15 13 1 16,15 6-1-16,17 0 0 16,23-4 0-16,6-9-4 15,0-8 4-15,24-9 0 16,31-6 0-16,8-11-1 16,13-12-5-16,22-10 1 15,3-14 5-15,18-7-3 16,20-16 5-16,9-3-2 15,28-6 16-15,12-42 2 16,29-20-1-16,0-14 6 0,-2-24-2 16,-30-10 5-16,-40-6-10 15,-32 10-10-15,-44 19 2 16,-37 12-3-16,-32 14-1 16,0 6 1-16,-9 6-5 15,-54 4-4-15,-21 0 3 16,-32-2 1-16,-14 7-7 15,-27 7-11-15,-11 14-8 16,-31 11 4-16,5 14 14 16,3 0-14-16,17 28 19 15,29 25-8-15,18 1 11 16,37 13-1-16,18 4-6 16,28 0 6-16,30 8 0 15,14 2-2-15,0 3 2 16,0-5 0-16,49-2 1 0,12-4 0 15,11-11 0-15,24-7 1 16,5-14-2-16,12-14 1 16,3-12-3-16,8-10 2 15,18-5 1-15,11-14 5 16,-5-37 11-16,5-27 9 16,-19-8-7-16,-21-14 3 15,-35 10-14-15,-32 3 0 16,-32 13-1-16,-14 7-5 15,-17 10 3-15,-70 3-4 16,-31 4 0-16,-13 10-9 16,-22 10-16-16,-15 18 6 15,3 12 5-15,-20 0-14 0,31 34 8 16,10 17-12-16,31 14 10 16,26 0-29-16,26 2 50 15,26 0 0-15,27-2 2 16,8 3-2-16,0-12 1 15,14-2 0-15,53-12-5 16,5-8 5-16,18-17 0 16,14-6 3-16,6-11 3 15,17 0 14-15,4-39 20 16,22-29-14-16,-8-8 2 16,0-14-6-16,-21 3-8 15,-52 14-8-15,-43 12 0 0,-29 9 0 16,-8 7-2-16,-79 10-4 15,-43 7-14-15,-27 12-11 16,-19 13 16-16,-15 3-8 16,23 8-8-16,11 31 4 15,33 15 11-15,20 5-4 16,26-2 14-16,37 4 0 16,35-2 0-16,6-2-4 15,6-3 4-15,55-6-4 16,20-9 0-16,6-10 2 15,8-13 4-15,4-7 3 0,-7-9-3 16,10 0 33 0,-4-23-12-16,12-20-1 0,9-19 5 15,-12-5-13-15,-26-1-5 16,-44 4-1-16,-37 10-3 16,-20 1-5-16,-122 10-7 15,-31 4-19-15,-44 20-3 16,-29 15-11-16,23 4-12 15,8 17 35-15,36 31 17 16,52 6-7-16,28 17 6 16,64 2-2-16,35 5 3 15,18 4 0-15,74-3-3 16,21-12 5-16,12-10-5 16,-1-15 6-16,-8-13-3 0,9-13 9 15,-1-16-6-15,-5 0 7 16,17-30 20-16,0-33-6 15,9-21 7-15,-21-12-1 16,-31-6-4-16,-56 12-19 16,-37 9 2-16,-37 15-9 15,-94 11-1-15,-25 13-16 16,-44 22-12-16,15 20 0 16,11 0 13-16,18 28 11 15,32 28-4-15,37 12-2 16,20 8-6-16,35 8 12 15,32 3 5-15,0-2 0 16,55-3-1-16,26-12-5 16,12-22-4-16,-3-23 9 15,20-16-2-15,0-9 3 0,3-9 0 16,11-52 21-16,6-28 0 16,9-20 4-16,3-20-8 15,-26 7-13-15,-58 16 5 16,-58 13-8-16,-18 20 8 15,-138 19-9-15,-44 15-18 16,-22 35-18-16,-10 4 16 16,26 46 19-16,30 21-2 15,43 10-4-15,46 7 6 16,49 9-2-16,38 9 3 0,0 4-1 16,90 1-3-1,40-19 3-15,27-23-2 0,31-26 3 16,11-30 0-16,21-9 7 15,15-26 0-15,-4-48 13 16,-19-21-12-16,-30-24 8 16,-63-4 0-16,-38 2 5 15,-61 13-5-15,-20 16-7 16,-52 15-4-16,-87 18-5 16,-35 20-8-16,-34 19-4 15,-15 20-4-15,12 6 6 16,31 47 5-16,50 12-9 15,43 17-1-15,50 7 9 16,37 8 1-16,0-1 5 16,81 0-2-16,37-13 2 0,30-21-3 15,43-24-6-15,9-35 6 16,-3-3 0-16,-6-46 3 16,-38-30 17-16,-26-14-9 15,-25-9 13-15,-41 6 1 16,-47 6 2-16,-14 10-5 15,-75 16 2-15,-64 10-21 16,-38 21-8-16,-23 15 1 16,-17 15 2-16,0 0 1 15,49 42-14-15,50 15 12 16,54 21-10-16,64 7 13 16,14 0 2-16,117-4 0 15,68-19-1-15,45-13-1 0,5-21-1 16,8-20 7-16,-31-8-7 15,-15-34 8-15,-31-29-1 16,-24-10 5-16,-46-2 2 16,-66 5-4-16,-44 5 4 15,-44 14 0-15,-92 6-5 16,-14 19-5-16,-15 21-8 16,8 5 3-16,30 0 2 15,31 34-6-15,38 11-6 16,41 3 15-16,17 4 0 15,0 0 0-15,46-8-2 16,35-6-4-16,9-5-4 16,17-11 2-16,9-15 8 15,29-7 0-15,29 0 0 0,-1-34 0 16,1-3 13-16,-44 0-5 16,-43 10 0-16,-64 1-4 15,-23 6 9-15,0 5 18 16,-72-4-31-16,-32 10-4 15,-21 1-5-15,-5 8 4 16,2 0-7-16,7 0-2 16,20 20 9-16,14 11-17 15,20 6 22-15,3-6 0 16,21-6 2-16,20-5-4 0,8-10 4 16,4-8-2-1,11 3 2-15,0-5-2 0,0 0 0 16,0 0-2-16,0 0-14 15,0 0-18-15,0 0-3 16,0 0-48-16,0 0-2 16,-6 0-39-16,-26 2-166 15,-14 9-276-15</inkml:trace>
</inkml:ink>
</file>

<file path=ppt/ink/ink3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3-09-27T07:33:26.457"/>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11797 3139 466 0,'0'0'74'15,"0"0"45"-15,0 0 50 0,0 0-31 16,0 0-54 0,0 0-1-16,0 0-27 0,0-54-7 15,0 54-22-15,0 0-9 16,0 0-3-16,0 0-3 15,0 0 1-15,0 0 0 16,0-8 8-16,-26-3-10 16,-20 2-11-16,-21-5-8 15,-28 9 1-15,-30 1 6 16,-31 4 1-16,-18 0-1 16,-14 0 4-16,3 23 0 15,11 13-3-15,15 7-3 16,32 13 2-16,19 8 1 15,27 13 0-15,24 8 0 16,19 8 1-16,29 2-6 0,9-5 4 16,0-13 0-1,9-7-3-15,63-5-2 0,24-11 1 16,37-2 5-16,23-11 2 16,24-16-2-16,14-6 8 15,5-11 0-15,4-8 1 16,-3 0-4-16,-3-27 3 15,2-11 0-15,-16-10 4 16,-12 3 3-16,-33 4-15 16,-19 2 3-16,-32 7 4 15,-18 3-3-15,-25 7-3 16,-6-5 4-16,-21-5 1 16,-8-7 1-16,-9-8 2 15,0-5-7-15,-29-2-1 0,-50-1-2 16,-22 4 1-16,-23 0-11 15,-44 9-16-15,-17 9 8 16,-21 15 2-16,0 18 3 16,10 0 14-16,28 3 0 15,35 30 0-15,8 8-4 16,21 3 1-16,29 7-1 16,20 8 4-16,17-5-3 15,26 10 1-15,12 1 2 16,0 6-3-16,79 2 0 15,22-3 2-15,41-5-3 0,20-11 1 16,20-12 3 0,15-17 6-16,3-13-2 0,-15-12 3 15,-3 0-3-15,-5 0 1 16,-21-31-4-16,-25-4 4 16,-30-4-1-16,-32 11-1 15,-31 2 3-15,-32-9-1 16,-6-11 9-16,-23-15-13 15,-73-15-1-15,-34-1-13 16,-38 0-8-16,-26 13-12 16,-17 22 7-16,-6 28-4 15,-3 14 20-15,14 17-11 0,15 37 16 16,32 18 5 0,34 5 5-16,44 2-5 0,44-1-1 15,37-5 1 1,0-5-2-16,55-9 1 0,63-9-2 15,44-15 3-15,32-7 7 16,12-17 14-16,20-11-3 16,-12 0-2-16,-17-16-3 15,-12-26 1-15,-29-4-6 16,-25 3 4-16,-42-4 2 16,-22 10-6-16,-53-11-5 15,-14-2 8-15,-14-7-3 16,-90-7-8-16,-29 4-17 15,-35-2-6-15,-35 14 3 16,-8 18-8-16,-21 22 17 0,3 8-1 16,-5 28 2-1,28 28 8-15,39 11 1 0,36 3-1 16,44 1 2-16,50-3 0 16,37-9-4-16,0 3 0 15,66-4 1-15,59-4 3 16,31-5 4-16,18-14 8 15,34-12 14-15,12-14 2 16,15-9-7-16,2-3-2 16,6-42-5-16,-8-16 4 15,-38 0-6-15,-35-6-2 16,-29 2 0-16,-52 7-4 0,-32 7 1 16,-37 0-2-16,-12-6 4 15,-49-7-9-15,-90-4-13 16,-50 1-18-16,-48 5 2 15,-26 14 6-15,-21 23 1 16,-8 25 0-16,5 0 12 16,15 47 6-16,37 24 5 15,47 5-2-15,58 9 1 16,81 1-2-16,43-6 0 16,6-2-2-16,87-8 4 15,55-19-12-15,54-5 12 16,30-18 12-16,41-16 18 15,13-12-2-15,13 0-8 16,-4-15-4-16,-20-22 5 16,-17-6-8-16,-32-2-6 0,-29 4-2 15,-29-1 1-15,-49 5-2 16,-34 12 0-16,-53 16 0 16,-26-8 2-16,-6-8 7 15,-87-12-13-15,-49-19-37 16,-46-4 9-16,-55 5 5 15,-29 6-23-15,-32 24 10 16,6 22 9-16,23 3 7 16,46 26 14-16,61 18 6 15,58 7-2-15,67 3 1 0,43 14 0 16,29 10-2 0,101 2 3-16,41-5 3 0,49-18-2 15,29-21 20-15,11-21 10 16,-5-12 9-16,-26-3-12 15,-30 0-4-15,-42-17 0 16,-41-4-5-16,-38 0-8 16,-41 12-2-16,-25 3-3 15,-12-16 8-15,-44-16 1 16,-80-24-15-16,-58-11-35 16,-53 4-5-16,-43 9-9 15,-14 26 13-15,-6 34-5 16,20 1 36-16,35 63 0 0,60 18 5 15,65 11 0 1,68-4-2-16,50 4-1 0,44-7-1 16,80-8 3-1,50-18-4-15,26-18 5 0,11-17 15 16,12-14 12-16,-3-11 5 16,-12 0 6-16,-11-25-5 15,-20-17-8-15,-15-10-4 16,-38 0 1-16,-43-2-3 15,-28-8-10-15,-39 3 3 16,-14-17-5-16,-32 0-7 16,-92-3-9-16,-38 8-26 15,-30 13-11-15,-19 23 3 16,6 32 24-16,14 3 5 0,34 38 1 16,53 29 11-16,61 17 1 15,43 9-10-15,11 3 11 16,102-9-1-16,29-14 1 15,26-18-5-15,20-20 5 16,18-20 11-16,2-15 4 16,-8 0 10-16,-21-8-3 15,-17-27-8-15,-20-7 0 16,-23-8 4-16,-21 4-9 16,-46-5 1-16,-52-7 1 15,0-4 1-15,-52-12-12 16,-75-7 0-16,-50-1-27 15,-40-2 0-15,-43 7-1 16,-24 19-4-16,3 34 3 16,24 24 19-16,22 9-3 0,56 48 12 15,57 11-1 1,61 13 2-16,61 7-6 0,0 10 4 16,102-3-1-16,45-9 1 15,53-17 1-15,29-24 1 16,22-25 18-16,4-20 16 15,-3 0-4-15,-3-31-4 16,-32-16-10-16,-29-15 3 16,-29-6 0-16,-57 2-1 15,-33-9 8-15,-57-1-15 0,-12-5-6 16,-70-2 4 0,-103-6-9-16,-44 9-24 0,-58 9-19 15,-32 22 11 1,-9 26 3-16,4 23 4 0,19 3 12 15,38 50 8-15,50 7 0 16,51 12 4-16,56 5 0 16,63-1-2-16,35 5 2 15,0-5-4-15,50-5 2 16,54-13 0-16,29-11 1 16,20-14 2-16,30-20 1 15,16-13 14-15,-13 0-1 16,5-36 3-16,-29-25-4 15,-32-13 9-15,-20-5 4 16,-49-2-10-16,-41 1-8 0,-20 10 2 16,-72 3-5-1,-90 5-5-15,-61 11-29 0,-32 14 4 16,-5 18 16-16,5 19-3 16,6 0 0-16,14 53 3 15,30 18-4-15,43 15 11 16,63 10-2-16,56 0 3 15,43-6-2-15,0-6 2 16,72-21-3-16,27-21 1 16,2-19-1-16,23-23 4 15,10 0 7-15,-1-26 12 16,-9-35 0-16,-20-7 1 0,-31-5-4 16,-38 8-7-16,-35 2-1 15,-15 8 7-15,-101 10-15 16,-46 10-24-16,-35 22-4 15,-8 13 21-15,11 0 3 16,20 23-2-16,24 18 4 16,40 4-1-16,29-2 3 15,17-12 5-15,41-12-5 16,8-10-7-16,10-1 6 16,-4-8 1-16,9 0 0 15,0 0 4-15,0 0 7 16,0 0 7-16,0 0 9 15,0 0-10-15,-6 0-2 16,-3 3-7-16,1-3-5 16,2 3-3-16,6-3-1 0,0 0-2 15,0 0-5 1,0 0 2-16,0 0-2 0,0 0-6 16,0 0-32-16,0 9-29 15,49 7-33-15,12-2-216 16,34-5-375-16</inkml:trace>
</inkml:ink>
</file>

<file path=ppt/ink/ink3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3-09-27T07:33:28.041"/>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17705 3321 891 0,'0'0'21'0,"0"0"-5"0,0 0 81 16,-387-50-7-1,262 50-55-15,-23 0-15 0,-25 30-14 16,-27 21 20-16,-29 15-14 15,1 23-7-15,-4 7 1 16,18 3 3-16,37-3-8 16,35-9 9-16,44-13-7 15,52-10 0-15,8-10-2 16,32-9 0-16,6-3 0 16,0-10 2-16,73 0 1 15,37-9 3-15,46-11 13 16,32-12 2-16,35 0-6 15,26-9 15-15,-3-36-8 16,3-11 3-16,-17-8-5 16,-27-2 4-16,-28-1-10 0,-41 5-6 15,-44 8-7 1,-22 12-1-16,-35 3 3 0,-35 4 4 16,0-4-8-16,-73-5-11 15,-45-1-21-15,-39-1 20 16,-40 12-3-16,-40 12-9 15,-35 19-4-15,-15 3 8 16,-5 31-2-16,26 31 16 16,25 14 4-16,56 8 2 15,35 15 0-15,31 2 0 0,44-3-3 16,43-10 3 0,32-9 0-16,32-15-4 15,98-10 4-15,55-15 5 16,44-19 11-16,28-20 17 0,10 0 2 15,-1-33-16-15,-5-21 0 16,-10-17-5-16,-4-9-1 16,-25-11-1-16,-33-2 0 15,-42 3-6-15,-48 2 6 16,-47 1-6-16,-52 0-3 16,0 0 6-16,-76 4-9 15,-54 13-16-15,-38 8-12 16,-31 21 23-16,-39 18-10 15,-19 20 7-15,-7 3 2 16,-14 28 6-16,23 37-8 0,38 17 4 16,41 19 4-1,48 14 0-15,65-2-5 0,28-4 5 16,35-6-5-16,26-24 2 16,78-6 2-16,50-20-5 15,31-25 6-15,26-14 4 16,21-14 22-16,8-14-5 15,-20-30-8-15,-14-21-3 16,-30 0 7-16,-37-4-4 16,-40 5-2-16,-50-1-5 15,-35-2 0-15,-14-4 3 16,-52-8-9-16,-72-2-3 0,-38 1-17 16,-27 13-2-1,-19 22 9-15,-21 23 0 0,1 22 8 16,2 22 0-16,26 42 0 15,41 22 2-15,49 23 1 16,64 18-3-16,46 3 1 16,2-4 3-16,100-24-3 15,43-26-2-15,20-20-1 16,31-24 7-16,10-19 1 16,-1-13 18-16,4 0-4 15,-21-42 3-15,3-14-6 16,-35-10 6-16,-20-11-4 15,-31-8 4-15,-36 3-12 16,-37-2-1-16,-32 2-1 16,-26 1-3-16,-78 4-1 15,-55 10-28-15,-27 18 5 16,-19 27 17-16,-21 22-12 0,17 6 9 16,13 45-4-16,39 14 13 15,39-1-4-15,45-7 1 16,30-4-2-16,23-14 1 15,20-16 0-15,0-9 4 16,0-8 0-16,0-6-6 16,0 0 2-16,0 0-2 15,0 0-17-15,0 4-52 16,0 19-155-16,0 6-99 16</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4:36.695"/>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12815 11866,'0'0,"-3"2,-7 2,-6 5,-7 4,-7 3,-5 3,-5 4,-2 3,0 2,5 0,4 2,7 0,6-1,6 1,7 3,7-1,7 1,6 4,9 3,11 3,9 1,8 0,6-4,4-2,0-4,-2-4,-2-4,-2-6,-2-6,0-8,2-8,0-6,-2-5,-4-4,-4-3,-5-2,-4 0,-4-3,-4 0,-6-2,-3-1,-6-4,-7-6,-6-3,-11-4,-10-4,-10-2,-6-1,-2 6,0 6,-1 7,0 7,0 8,0 7,-1 5,-2 6,0 4,-4 6,-1 4,-3 11,1 9,6 4,8 1,9 1,10 0,7-2,8-1,7-2,10 0,10 2,8 2,7 0,1-3,1-4,-2-6,-2-7,-3-7,-1-7,-2-6,-2-5,-4-4,-1-3,-2-3,-4-3,-2-3,-4-5,-6-3,-6-5,-6-6,-5-3,-5-1,-4-1,-2 3,-1 3,0 7,-1 5,-2 7,1 7,-2 7,0 7,1 5,-1 8,0 6,0 6,4 5,4 0,5-1,5 0,5-1,6-2,6-1,4-2,6-1,5-2,5-2,4-3,4-4,2-4,-3-3,0-4,-3-4,-4-3,-7 0,-3-3,-3-4,-4-4,-5-5,-2-4,-4-3,-4 0,-2 1,-3 2,1 6,-4 2,-3 3,-2 5,-2 3,-1 5,-2 7,-1 5,1 4,-1 3,2 4,1 1,4 1,4 1,3-1,6 1,5-1,5 0,7 2,4 2,5 0,1-1,2-5,1-5,2-4,0-5,0-6,-3-3,-5-3,-3-3,-5 0,-2-3,-4-2,-4-5,-4-4,-6-6,-5-3,-4-3,-2 0,-4 3,-1 3,0 7,-1 3,-2 6,-3 7,-2 9,-1 4,0 6,3 4,3 2,6 3,3 0,6 1,4 0,5 1,4 1,6 0,6 2,4-1,5-1,3-2,0-2,1-5,2-6,-2-5,1-7,-2-3,-2-4,-3-3,-3-6,-5-3,-5-4,-6-5,-3-4,-5-3,-4 2,-4 3,-3 3,-2 5,-1 7,-1 3,1 6,-1 4,-2 8,-1 9,-1 4,1 5,3 1,3 1,5-4,4 1,4-4,3-1,1-3,5 0,5-1,4 0,4-2,2-1,1-2,0-3,-2-1,-2-1,-3-2,-3 0,-5 0,-2-1,-2 1,-1 0,0 0,-1-1,0 1,1 0,-1 0,1 0,0 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4:56.774"/>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20193 11219,'0'0,"0"0,0 0,0 4,0 4,0 8,0 7,0 8,0 5,0 10,0 6,0 6,0 5,0 2,0 0,0 1,0 1,0 3,0 4,0 4,0 6,0 4,0 1,0-2,2-3,0-1,0-5,0-3,-1-7,0-4,-1-5,0-6,0-6,0-7,0-11,0-7,0-6,0-7,0-4,0-4,0-1,0-1,0 0,-2-8,0-11,-2-19,0-13,1-18,1-14,0-12,1-11,1-6,-2-3,0 3,0 1,0-2,1 0,1 3,-1 4,1 8,2 9,0 10,1 8,-2 4,1 10,-1 8,-1 7,0 7,0 7,0 4,0 6,0 3,0 4,0 1,0 1,0 3,0 3,0-2,0 0,0 1,0 2,0 1,0 0,3 2,1 0,7 2,10 5,10 4,12 6,8 6,7 4,8 5,7 5,1 3,3 2,2 2,0 2,5 4,3 7,-2 3,-3 4,-4 0,-4 1,-4 0,-3 0,-5-4,-2-2,-3-5,-3-4,-3-2,-2-3,-4-5,-6-6,-5-3,-6-5,-7-7,-4-2,-4-5,-2-1,-3-2,-2-3,-2-1,-3-3,0-2,-1 0,-1 4,1 0,-4 4,-7 4,-11 6,-15 6,-17 8,-12 6,-9 4,-7 1,-5 3,-4-2,-2 2,-3 4,1 4,2 5,5 3,4 1,5 4,5-1,7-3,10-10,9-10,9-8,9-9,9-8,4-4,6-4,4-5,4-1,2-3,1-2,1 1,0-1,0 0,0 0,-1 1,0 0,1 0,-1-6,0-14,1-22,3-31,2-18,1-13,4-14,0-17,-3-9,-4 3,-4 11,-6 11,-4 7,-5 8,-4 7,0 9,0 10,1 11,3 13,2 12,4 14,1 7,1 7,4 7,0 4,2 6,-1 14,2 20,2 19,3 17,4 15,3 20,6 24,2 9,0-3,-2-10,0-9,-2-10,-3-12,0-10,-3-15,-2-12,-2-16,-2-16,-2-13,0-8,3-6,6-9,9-9,10-18,10-15,5-9,4-3,4-4,3-4,3 1,0 1,0 5,-2 9,-5 12,-3 12,-4 10,-4 8,-4 5,-2 5,-1 6,-2 3,-1 5,-2 2,-3 0,-6-2,-3 0,-4-1,-5-3,-3-3,-4 2,-8 1,-11-1,-12-3,-17-4,-19-8,-17-11,-11-11,-5-6,1-7,-2-10,4-4,7 0,7 1,6-2,7-4,8 0,7 1,11 2,7 5,10 8,9 8,6 8,7 8,4 4,6 4,8 1,9 6,14 11,15 17,12 16,11 19,6 19,7 14,4 26,-1 16,-6 5,-10-4,-8-9,-9-9,-11-14,-12-11,-9-17,-10-14,-8-11,-5-15,-6-8,-6-6,-9-8,-10-5,-11-9,-11-10,-10-11,-6-13,-3-16,-1-13,1-15,0-14,5-6,6 4,7 9,10 12,10 14,8 14,8 15,8 10,3 9,5 4,2 2,6 1,8-1,12 0,10 7,11 9,8 8,9 13,8 22,3 18,-4 11,-8 6,-11-1,-12-6,-11-2,-12-2,-16-5,-14-2,-13-3,-10-6,-9-9,-6-10,-2-11,-4-10,-1-9,-1-13,-3-10,-2-11,3-8,4-6,7-5,8-7,8-8,8-13,10-15,12-8,11-2,11 2,9 9,7 10,8 13,7 7,4 10,4 8,5 9,2 7,1 8,-3 7,-6 8,-6 9,-7 8,-6 11,-9 12,-11 14,-13 16,-16 12,-14 3,-15 1,-13-4,-10-4,-7-7,1-8,2-10,5-11,2-14,6-11,6-11,8-11,7-11,6-11,8-14,13-22,12-21,13-15,12-7,13 1,11 10,6 12,6 15,2 14,-2 14,-6 13,-9 12,-10 8,-13 4,-7 9,-9 14,-12 22,-18 25,-20 21,-16 5,-13-4,-11-9,-8-12,-3-14,1-14,3-14,4-14,3-14,5-16,7-21,9-18,11-21,16-9,13-3,13 3,12 4,12 8,12 9,11 7,8 11,4 10,1 10,0 13,-5 11,-4 12,-5 11,-7 6,-9 8,-10 7,-14 18,-17 21,-18 21,-25 20,-1-9,7-25,14-26,11-25</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4:45.641"/>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13152 12452,'0'0,"0"0,0 0,0 0,0 0,0 0,0 0,0 0,0 0,4 0,0 0,6 0,3 0,4 0,2 0,3 0,2 0,3 0,6 0,4 0,7 0,7 0,5-2,7 0,6-1,3-1,2 0,1 1,-2 1,0 0,-3 0,-3-3,-1 0,0 2,0 0,2 1,1 1,-2 0,-1 1,-2 2,-2 2,-1 3,-1 0,0-2,-1 1,-1-1,-2 1,-1-1,-1-1,-1 1,-1-2,-4 1,0-2,0-1,-2 0,1-1,-2 0,0 0,0-1,-2 1,0-2,0 0,0-1,-1-1,-3-2,-1 1,-4 0,-4 0,-3 0,-7 2,-2 0,-5 2,-5 0,-4 1,-1 0,-3 0,0 0,-1 1,0-1,-9 2,-12 2,-16 3,-17 1,-15 3,-11-1,-12-1,-7 0,-4-2,-6-2,-7 0,-8 1,-5 1,-4 0,-1-1,-1-3,-4-2,-1-3,0 0,1-1,3-3,3-2,8-2,5 0,6-1,8 2,10 1,12-1,11-1,13 0,15 0,10 0,12 1,7 3,6 2,5 1,5-1,7-6,15-3,19-3,26-3,29-3,20 1,20 0,22 3,12 2,9 8,8 5,5 3,-5 2,-9 4,-5 2,-10 1,-12-2,-13-2,-13 0,-11 1,-10 2,-9 1,-11-1,-13-2,-13-2,-14-2,-13 0,-8-4,-9-1,-6 1,-7-2,-13-1,-19-2,-21-4,-19-4,-20-3,-23-2,-15 1,-10 1,-16 2,-17 4,-5 4,3 3,-3 3,0-1,8 1,13 0,9-1,6-2,10-2,13-3,16-2,17-1,16 0,15 0,14 1,14 3,7 0,8 2,5 3,5 1,9 0,17-2,26 0,29 3,24 3,26 3,27 4,19 2,13-1,15-2,6 0,-1-4,-5-2,-10 1,-15-4,-18-3,-15 0,-12-3,-14 0,-14 0,-16 2,-18 2,-18 2,-14-1,-14 0,-12 1,-7 0,-9-1,-18 0,-30 0,-28 3,-26 4,-31 2,-22 5,-13 6,-20 3,-12 3,-2 4,0 1,0-3,12 0,11 0,7-3,7-3,11-5,16-5,16-2,14-3,15-1,15-1,16-2,16 0,16-1,13 1,11 0,7-1,7 5,12 6,20 8,24 6,29 4,26-1,24 0,19-2,17-4,14 1,9-3,5-6,1-4,-6-2,-12-1,-14-1,-13 1,-17 0,-14 2,-14-1,-16-2,-16-1,-17-2,-16-1,-11 0,-14-1,-10 0,-8-1,-5 1,-12 0,-19 1,-27 2,-28-1,-27-2,-23-1,-22 0,-18-1,-9 3,-2 1,1-2,5-1,7-1,8-1,7 0,9 0,9 1,12-2,9-1,11-1,11-3,13 1,15 2,14 2,14 1,14 1,10 2,9 0,5 6,10 7,15 7,20 8,30 11,29 6,21 0,23-3,25-2,12-8,13-8,9-6,2-6,-7-5,-6-7,-10-6,-14-2,-17 1,-17 1,-17 2,-17 1,-16 2,-15 0,-15 1,-13 1,-14-1,-13 0,-8 1,-6-1,-9 0,-17 2,-22 4,-27 3,-33 2,-26-1,-22-2,-19 0,-16-7,-2-3,-2-5,-4-2,6-4,11-1,4-2,4-2,10-1,14-2,7-5,7-2,10 1,12 1,15 3,15 4,18 4,14 2,18 3,13 4,10 2,7 3,8 1,17 0,24-1,28-1,31-2,26-2,25 0,20 1,14 0,15-2,9 0,6-3,4 1,-2-2,-9 2,-15-1,-16 0,-17 3,-18 3,-17 1,-19-1,-19 1,-17 1,-18 1,-15 0,-14 0,-10 1,-7 0,-6 0,-9 1,-17 1,-25 0,-28 1,-25-1,-23-1,-20-2,-19-1,-10-2,-7-2,-3-1,5 0,6-1,4-1,6-1,5 0,6 1,4 2,2 5,6 0,6 1,10 0,10 1,11-1,13 0,13-2,14 1,14 0,11-1,11 0,10 0,7 1,4 0,10 0,15-1,22-1,23-2,25-1,25 2,20 2,17 2,20 4,13 2,8 1,6 2,0-3,-3-3,-10-5,-11-5,-15-2,-16-3,-17 2,-16 2,-12 5,-12 5,-10 4,-11 3,-12 2,-10-1,-11 0,-10-1,-11-3,-6-1,-7-2,-5 4,-14 7,-18 7,-20 3,-22 6,-21 2,-18 1,-13 2,-11 0,-13-1,-4-3,1-5,5-5,4-3,7-5,9-5,11-3,12-3,11-3,9-3,7 0,7-1,8 2,9 2,8 0,9 1,12 1,10 0,9 0,5 1,6 2,10 4,15 5,19 4,25 7,29 1,25 2,20-1,21-4,18-8,4-5,4-7,-2-3,-6-4,-16-3,-12 1,-16-2,-14-1,-17 1,-16 1,-16 4,-15 2,-14 3,-15 0,-10 0,-8 1,-7 0,-5-1,-3 1,-13 1,-22 0,-23-1,-26-2,-25 2,-29 1,-16 1,-15 2,-12 1,-4-2,6 0,3-4,2-4,6-1,12 1,10-1,4-1,6-2,8 0,13-3,13 1,15-3,13 0,15-1,11 3,11 1,12 2,7 3,6 2,5 1,4 2,3 0,0 0,1 1,1-1,1 4,5 5,8 3,13 1,18 2,18 2,18 2,9-4,3-5,4-1,6-4,8-1,7-4,2-4,5-5,5-4,7-2,3 1,-3 2,-4-1,-5 1,-5 4,-7 0,-11 2,-14 4,-13 2,-14 3,-13 3,-12 1,-13-2,-8-1,-8-1,-5-1,-4-2,-3 0,-4 0,-12 0,-21 2,-23 2,-25 2,-17 0,-19 2,-15-2,-8 1,-4 1,2 2,0 4,2 3,2 0,8-1,5 3,8-1,3 2,3-3,4-2,6-5,5-2,8-3,8-1,6-4,6-4,7-2,8-3,8 0,8 0,7 2,6 1,8 3,3 1,6 1,3 1,4 0,3 0,1 1,0-1,1 0,4 4,7 5,12 3,16 1,15 0,15-1,12 1,11-3,7-3,10-2,5-5,6-1,6-2,6-1,2-2,-2-2,-2 1,-2-1,-4 1,-6 0,-4 2,-8 1,-6 3,-5 3,-6 4,-6 0,-3 0,-4 0,-4-2,-3-5,-2 1,-2 0,-3 0,-1 1,-1 0,-5-1,-4-1,-5 1,-5-1,-6 1,-9-1,-6 1,-7 0,-6 0,-3 0,-4 0,-1 0,-1 0,0 0,0-3,-7-9,-9-6,-11-6,-13-1,-13-4,-16-3,-15-2,-12 2,-12 5,-6 6,-6 7,-8 5,-9 6,-3 4,3 3,2 6,-1-1,0-2,4-1,10 0,5 0,6-1,5 2,5 0,5-3,9 2,10 0,11 0,9-1,10-2,8-1,5 1,6 0,8-1,3 0,5-1,2-1,3 0,2 1,2-2,2 1,2 0,0 0,0 0,1 0,-1 0,0-4,1-1,-1-3,0-1,0-2,0-3,0 1,0-3,0-2,0-4,0-2,0 0,0 0,2-2,0 1,2 0,2 1,1 1,2 1,0 0,1 0,1 0,-1 0,2 3,2 0,4 1,6 1,7-1,6 1,9 0,6 0,8 2,3 0,1-2,3-1,6 0,9 0,11-1,10 1,11-2,9-1,8-1,6 2,4 2,-1 0,-5 2,-7 2,-6 2,-6 3,-7 2,-9 4,-7 5,-8 1,-6 3,-5 4,-6 1,-4 0,-7 0,-9-1,-8 0,-8-2,-9-2,-3 2,-6-1,-2 3,-2-1,0 1,-2 0,-1-2,-2 1,2 3,-2-1,0-2,-2 2,0 1,1 5,1 5,0 8,2 5,-1 1,1 6,-1 3,-2 3,0 5,0 2,-1 1,-2 4,0 0,0-4,-1-4,0-5,-1-7,1-10,0-7,0-7,0-2,0-4,0-4,0 1,0-1,0-1,0-1,0-2,0-1,0-1,0 0,0-8,-2-7,-1-11,-3-9,-2-7,-3-7,-1-4,-2 1,-2 1,-2 5,-1 5,-2 4,-3 1,-5-2,-3 0,-5 1,-7 0,-7-2,-5 0,-4 2,-7 1,-7 3,-7 2,-8 4,-4 5,-3 5,-7 1,-8 1,-6 4,-1 3,0 5,-1 4,-3 0,-3 3,3 1,6-3,6-2,6-2,3-3,4-4,4-2,7 1,6 2,6 0,5-1,3 0,3 1,1 3,3-1,3 1,7 2,5 0,7 2,7 3,5 0,7 0,3 1,4-2,3 0,1 4,0 0,3 3,1 1,1 2,1 4,3 6,2 5,2 5,3 7,0 5,1 4,1 1,-1-1,1-1,-1-2,0-2,0 0,-1 0,-3-4,-2-2,0-3,-1-2,-1-3,0-3,-1-2,-1-4,0-3,0-3,0 0,0-4,-1 2,1-1,0-3,0-2,0-3,0 0,0-2,0 0</inkml:trace>
</inkml:ink>
</file>

<file path=ppt/ink/ink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3-09-27T07:23:17.661"/>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8497 17289 76 0,'0'0'166'16,"0"0"-10"-16,0 0-15 16,0 0-18-16,0 0-22 15,0 0-38-15,90 0-36 16,-32-6 23-16,14 0-10 15,18 3-13-15,5-5-12 16,1 0 1-16,11-6-7 0,-6 8 3 16,-14-9 10-16,-11 4 22 15,-16 8-20-15,1-6-15 16,-15 5-5-16,-2 4 8 16,5-3-10-16,12 0 6 15,-9-3-3-15,12-5-5 16,-4 6 9-16,13-5-5 15,-7 0 5-15,-2 1-2 16,-3 1 0-16,3 7-6 16,-4-3 3-16,-2 4 1 15,-3 0-5-15,9 0 2 16,-3-4 1-16,8 1-2 16,-8-4 2-16,3 2 0 15,-9-2-3-15,-6 1 11 16,3 3 1-16,-9 0-6 0,4-1-1 15,-13 4-2-15,13 0 2 16,2 0 0-16,-3 0 2 16,9-4 0-16,9 4 2 15,0-5 2-15,-4-2 1 16,-2 4-3-16,-6-1-3 16,1 1 1-16,4 0-3 15,1 3-3-15,-6 0 2 16,1 0-3-16,-4 0 3 15,-6 0-3-15,-5 0 1 16,-1 0 5-16,1 0-6 16,0 0 4-16,-6 0-4 0,-1 0 3 15,-2 0-2 1,3 0 2-16,0 0 0 0,9 0-2 16,-7 0-1-16,4 0 1 15,8 0 0-15,-2 0 0 16,-1 0 1-16,-5 0-2 15,-1 0 0-15,-11 0 0 16,6 0 3-16,3 0-3 16,-12 0 0-16,6 0 0 15,3 0 0-15,-3 0 1 16,6 0 0-16,-12 0 0 16,11 0-1-16,4 0 0 15,-9 0 0-15,9 0 0 16,-1 0 1-16,1 0-2 0,-9 0 2 15,6 0-4-15,-6 0 3 16,-3 0 0-16,-15 0 2 16,4 0 0-16,-7 0-2 15,13 0 0-15,5 0-1 16,-9 0 3-16,9 0-2 16,6 0 3-16,-15 0-3 15,7 0 0-15,2 0 0 16,-6 0-2-16,6 0 2 15,-3 0 0-15,9 0 1 16,6 3 0-16,-1-3 2 16,9 3-3-16,-5 1 3 0,0-4-2 15,-4 0 2-15,-11 3-1 16,-6-3 2-16,-8 4-1 16,0-4 1-16,-12 0 0 15,17 0-3-15,-14 3-1 16,8 2 6-16,4-5-5 15,2 0-1-15,18 8 3 16,-15-5-2-16,6 0 1 16,-8 0 0-16,-7 0-1 15,-2 0 4-15,-9-3-2 16,0 0 4-16,0 0 7 16,0 0-3-16,0 0-2 15,0 0-4-15,0 0 1 16,0 0-3-16,0 0-1 0,0 0 2 15,0 0-3-15,0 0 0 16,0 0 1-16,0 0-1 16,0 0 0-16,0 0-1 15,0 4-26-15,-9 15-80 16,-46 9-136-16,-5-5-379 16</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4:58.959"/>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20971 11792,'0'0,"0"0,0 0,0 0,0 0,0 0,0 0,0 0,1 4,1 1,4 3,2 5,0-1,3 7,8 10,8 9,8 5,10 5,8 1,6 2,7 2,6 2,1 3,-2 3,-3 4,-3 6,-3 3,-8-3,-10-9,-8-8,-9-11,-9-12,-6-8,-5-7,-4-7,-2-5,-1-3,-10-4,-11-4,-14-10,-15-9,-12-11,-17-12,-15-10,-6-3,-6-5,-3-8,4-3,7-3,4-6,6 1,8 5,11 6,11 11,7 10,10 11,7 8,5 5,8 8,4 6,5 6,5 4,3 3,2 3,2 1,8 7,15 20,20 27,16 26,11 19,9 17,4 13,3 13,0 10,-4-4,-9-11,-5-14,-7-13,-8-17,-10-19,-10-18,-10-15,-8-14,-7-13,-5-8,-2-6,-3-3,1-1,-6-9,-6-14,-7-15,-7-25,-12-31,-9-20,-7-10,-4 1,-2 7,-1 9,0 10,1 8,-3 6,3 10,4 13,7 14,7 11,7 12,6 10,6 11,0 10,1 15,-2 18,0 19,2 16,0 23,2 20,1 16,6 5,4-2,2-6,2-1,0-7,4-11,4-14,3-17,1-21,0-21,-2-17,-1-11</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7:47.756"/>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12666 11866,'0'0,"-2"1,-4 1,-4 3,-4 1,-4 3,-3 1,-3 1,-2 3,1 0,2 1,4 0,3 0,3 0,5 1,4 0,4 1,4 0,4 2,6 2,5 1,7 1,4-1,4-1,2-2,0-1,-1-3,-1-2,-1-2,-2-4,1-4,1-4,-1-3,0-3,-3-2,-3-1,-2-1,-3-1,-2 0,-3-1,-3-1,-3-1,-2-1,-5-3,-4-2,-6-3,-6-1,-7-1,-3-1,0 3,-2 4,0 3,0 4,1 3,-1 5,0 2,-2 3,0 2,-1 3,-2 2,-2 6,2 4,2 3,6 0,5 1,6-1,5 0,3-2,6 0,5 1,7 0,5 1,3 0,1-2,1-1,-2-4,0-3,-2-4,-2-3,0-4,-2-2,-1-2,-2-2,-1-1,-1-2,-3-1,-2-3,-3-1,-4-4,-4-1,-2-3,-4 0,-2-1,-2 2,1 2,-1 2,-1 4,0 3,-1 4,0 4,0 2,0 4,0 4,-1 2,1 4,2 2,2 1,4-1,3 0,3-1,3 0,3-1,4-2,3 1,2-2,4-1,3-1,2-3,0-1,0-1,-1-3,-2-3,-2 0,-4-1,-2-1,-2-2,-3-2,-2-3,-1-2,-4-2,-1 1,-2 0,-1 1,0 3,-2 2,-2 0,-1 3,-2 2,0 3,-1 3,-1 2,0 3,1 2,0 1,1 1,2 0,3 1,2-1,3 1,3-1,3 1,5 0,2 1,2 1,2-2,0-1,2-3,0-3,1-2,-1-3,-1-1,-3-2,-2-2,-3 0,-2-1,-1-1,-4-3,-2-2,-3-3,-3-1,-2-2,-3 0,-1 1,0 3,-1 2,-1 3,-1 2,-1 4,-2 4,0 3,-1 3,3 1,1 2,4 1,2 1,3 0,3-1,2 2,4 0,3-1,3 2,3 0,3-2,1 1,1-3,1-2,0-2,0-4,-1-3,0-2,-1-1,-3-2,-1-4,-3 0,-3-3,-4-2,-2-3,-2-1,-3 1,-3 1,-1 3,-1 1,-2 4,1 2,0 3,-1 2,-1 4,0 5,-1 2,0 2,2 1,2 0,3-1,3-1,2-1,2-1,1-1,2-1,3 1,3-1,2-1,1-1,2 0,-1-2,-1 0,-1-1,-2-1,-3 0,-1 0,-3 0,0-1,-1 1,0 0,-1 0,1 0,-1 0,1 0,0 0,0 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7:47.757"/>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20185 11103,'0'0,"0"0,0 0,0 2,0 2,0 4,0 4,0 4,0 3,0 4,0 4,0 3,0 3,0 0,0 0,0 1,0 1,0 1,0 2,0 2,0 3,0 2,0 1,0-1,1-2,1 0,-1-3,0-2,0-3,-1-2,0-3,0-2,0-4,0-4,0-5,0-3,0-4,0-3,0-3,0-1,0-1,0-1,0 1,-1-5,0-5,-2-10,1-7,0-9,1-7,0-6,0-6,1-4,-1 0,0 0,-1 2,2-2,-1 1,0 1,1 1,0 6,1 3,1 6,-1 4,0 2,0 5,-1 5,1 2,-1 5,0 3,0 2,0 3,0 2,0 2,0 0,-1 1,1 2,0 1,0-1,0-1,0 2,0 0,0 1,0 0,3 1,-1 0,5 1,5 3,7 1,7 4,5 3,4 2,5 3,4 1,1 3,1 1,2 0,0 2,3 2,1 3,0 2,-3 2,-2 0,-2 0,-3 0,-1 1,-4-2,0-2,-3-2,-2-3,0 0,-3-2,-2-3,-3-2,-4-2,-2-2,-6-5,-1 0,-4-3,0 0,-2-2,-2 0,0-2,-2-1,-1-1,0 0,0 2,-1 0,-1 2,-5 3,-6 2,-10 3,-9 5,-8 2,-5 3,-5 0,-2 1,-3 0,-2 1,0 1,-1 3,2 3,2 0,4 2,2 1,3 1,4-4,7-3,5-6,6-4,4-5,6-3,3-3,4-2,2-2,2-2,1 0,1-1,1-1,-1 1,1 0,-1-1,1 1,-1 0,0 0,0-3,0-7,1-12,1-15,2-10,0-7,3-7,-1-8,-1-5,-2 1,-3 7,-4 4,-2 5,-3 3,-2 4,-1 5,0 5,2 6,1 6,1 6,2 8,1 3,1 4,2 3,1 3,0 2,0 8,1 10,1 10,2 8,2 9,3 9,2 13,3 5,-1-2,-1-5,-1-5,0-5,-2-6,0-6,-2-7,-1-6,-2-8,0-9,-2-6,0-4,2-4,4-4,5-5,6-9,6-8,3-4,3-2,2-2,2-2,1 1,1 0,0 3,-2 4,-2 6,-2 7,-3 5,-2 3,-3 3,-1 4,-1 2,0 1,-1 3,-2 1,-1 1,-4-2,-2 0,-2 0,-3-2,-2-1,-2 0,-6 1,-5 0,-9-2,-9-2,-12-4,-10-6,-7-5,-3-4,1-3,-1-5,2-3,4 1,4 0,4-1,4-1,6-1,3 0,7 2,4 2,6 4,6 5,4 3,3 5,3 2,4 1,4 2,6 3,9 5,8 8,8 9,6 10,4 10,4 7,3 13,-2 8,-2 3,-6-2,-6-5,-5-4,-7-8,-6-5,-7-9,-5-7,-5-6,-3-7,-4-5,-4-3,-5-4,-5-2,-8-5,-7-5,-4-6,-5-7,-2-8,0-6,0-8,0-8,3-2,4 1,5 6,5 5,6 8,5 7,5 7,4 6,3 4,3 2,1 2,3-1,6 1,6-1,6 4,8 5,4 4,5 6,6 12,1 8,-2 7,-6 3,-5-1,-8-3,-7-1,-7-1,-9-2,-9-1,-8-3,-7-2,-4-5,-3-5,-3-5,-2-6,0-4,0-7,-3-5,-1-6,2-4,2-3,5-3,4-3,5-4,6-8,5-7,7-3,7-2,7 1,5 5,4 5,5 6,5 5,2 4,2 4,3 5,2 4,0 4,-2 3,-3 5,-4 4,-4 4,-4 6,-5 6,-7 7,-8 9,-10 5,-7 3,-10 0,-8-2,-6-3,-4-3,0-4,2-5,2-6,3-7,2-6,5-6,3-4,5-7,5-6,3-6,9-12,7-11,7-7,9-4,6 0,7 6,5 6,2 8,2 6,-1 8,-4 7,-5 6,-7 3,-7 4,-5 3,-4 8,-8 11,-11 13,-12 11,-10 2,-8-2,-6-4,-5-7,-3-6,2-8,1-7,3-8,2-6,3-9,3-10,7-10,6-11,9-4,9-2,8 2,6 2,8 4,7 4,7 5,4 4,4 6,-1 5,1 7,-3 5,-3 7,-3 5,-4 4,-5 3,-7 5,-8 8,-10 11,-12 11,-13 10,-3-4,6-13,8-14,6-13</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7:47.758"/>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12898 12211,'0'0,"0"0,0 0,0 0,0 0,0 0,0 0,0 0,0 0,2 0,1 0,2 0,4 0,1 0,1 0,2 0,2 0,2 0,2 0,4 0,4 0,3 0,4-1,4 0,4 0,2-1,0 0,1 0,0 1,-1 0,-2 0,-2-1,0-1,0 1,1 1,0 0,0 0,0 1,-1 0,-2 1,0 1,-1 2,-1-1,0 0,0 0,-1 0,-1 0,-1-1,0 0,-1 0,-1 0,-1 0,-1-1,-1 0,0-1,0 0,0 0,-1 0,0 0,-1 0,0-1,0 0,0-1,-1 0,-1-1,-1 0,-2 1,-3-1,-2 1,-3 0,-3 1,-2 0,-3 1,-2 0,-2 0,-1 0,0 0,-1 0,1 0,-6 1,-7 1,-10 2,-11 0,-8 1,-7 1,-7-1,-4-1,-4 0,-2-2,-5 1,-5 0,-2 1,-3-1,-1 0,0-1,-2-2,-2-1,1 0,0-1,2-1,3-1,3 0,4-2,4 1,4 0,6 1,8-1,6 0,8 0,9 0,6 0,8 0,4 2,3 1,3 0,4 0,4-3,8-1,12-3,17-1,16-1,12 0,13 0,13 2,7 1,6 4,4 2,4 2,-4 1,-5 2,-3 2,-6-1,-7 0,-8-2,-9 1,-5 0,-7 1,-5 1,-7-1,-8-1,-7-1,-9-1,-8 0,-5-2,-5 0,-3-1,-6 0,-6 0,-13-2,-12-1,-11-3,-13-1,-13-2,-10 2,-6-1,-9 2,-11 2,-2 2,1 1,-2 2,1 0,4 0,8 0,5-1,5-1,5 0,8-2,10-2,9 1,11-1,9 1,8-1,9 3,4-1,4 2,5 0,1 2,6-1,11 0,15-1,18 2,14 2,16 1,17 2,10 1,9 0,9-2,3 1,0-3,-3 0,-6 0,-10-2,-11-2,-8 0,-7 0,-9-2,-9 2,-9-1,-11 2,-11 1,-8 0,-9-1,-7 1,-5 0,-4-1,-12 1,-18 0,-17 1,-16 1,-18 2,-13 3,-9 3,-11 1,-8 2,-1 2,0 0,0-1,8 0,6 0,4-2,4-1,7-3,10-2,9-2,9 0,9-2,9 0,10-1,9 0,10 0,8 0,7-1,4 1,3 2,9 3,11 4,15 4,17 1,17 0,13 0,12-1,11-2,8 0,5-1,3-4,1-1,-3-2,-8 1,-8-2,-9 1,-10 1,-8-1,-8 1,-10-1,-9-1,-12-1,-8 0,-8-1,-8 0,-6 0,-5 0,-3-1,-6 1,-13 1,-16 0,-17 1,-16-2,-14-1,-13 0,-11 0,-6 2,-1 0,1-1,3-1,4 1,4-2,6 0,4 1,6 0,7-1,6-1,6 0,7-2,8 1,9 1,8 1,9 1,8 0,7 1,4 0,4 3,6 3,9 5,12 3,18 6,18 3,12 0,14-1,16-1,7-5,7-4,6-2,1-4,-4-2,-4-5,-5-2,-10-1,-9 0,-11 1,-10 1,-10 1,-10 0,-9 1,-9 0,-8 0,-9 0,-7 0,-5 1,-4-1,-6 0,-9 1,-13 2,-18 2,-19 0,-16 1,-13-2,-11-1,-11-2,0-2,-2-3,-2 0,3-3,7 0,3-1,2-1,6-1,8-1,5-2,4-2,6 1,7 1,10 1,9 3,10 1,9 1,10 2,9 2,5 1,5 1,5 1,10 0,14-1,18 0,18 0,15-2,16 0,12 0,9 0,8 0,6-1,4-1,2 0,-1 0,-6 0,-9 0,-9 0,-10 1,-12 2,-10 0,-11 1,-12-1,-10 1,-11 0,-9 1,-8 0,-6 0,-5 0,-4 0,-5 0,-10 1,-15 0,-17 0,-15 0,-15 0,-11-2,-12 0,-6-1,-4-1,-1 0,2-1,4 0,2-1,4 0,3 0,3 0,3 2,1 2,4 0,4 0,5 1,6 0,8-1,6 1,9-2,9 1,7 0,8 0,6-1,6 0,5 1,2 1,5-2,10 1,14-1,12-2,16 1,16 1,11 0,11 2,12 1,8 2,4 0,4 1,1-1,-3-3,-6-1,-6-3,-10-2,-9 0,-10 0,-10 2,-8 2,-6 2,-7 3,-6 1,-8 1,-5 0,-7-1,-7 0,-5-1,-5-1,-4-1,-3 2,-8 4,-11 3,-13 2,-12 3,-14 1,-10 0,-7 1,-8 1,-8-1,-1-2,-1-2,4-2,2-3,4-2,6-2,6-2,8-1,7-2,4-2,5 0,5 1,4 0,5 0,5 1,6 1,7 0,7 0,4 0,4 0,3 2,6 2,10 1,10 4,16 3,18 0,14 1,13 0,12-2,11-4,4-3,0-4,1-1,-6-2,-8-1,-8-1,-9 0,-9 0,-10 0,-9 0,-11 2,-9 2,-8 1,-9 0,-6 0,-5 0,-4 1,-3-1,-2 0,-8 1,-13 1,-14-2,-16 0,-15 0,-17 1,-10 0,-10 2,-6 0,-3-1,4 0,2-2,0-2,5 0,7 0,5-1,3 0,4-1,5 0,7-2,9 1,8-2,8 1,9-2,7 3,7 0,7 1,4 1,4 1,2 2,4-1,1 1,0 1,1-1,-1 0,2 2,3 3,5 1,8 0,10 2,11 1,11 1,6-3,1-1,3-2,4-1,4-1,5-2,1-2,2-3,4-2,4-1,2 2,-2-1,-2 1,-4 0,-2 1,-5 1,-6 1,-9 2,-7 1,-10 2,-7 1,-7 0,-8 0,-5-1,-4-1,-4 0,-3 0,0-1,-4 0,-7 0,-12 0,-14 2,-15 2,-11-1,-12 1,-7-1,-7 0,-1 1,0 2,1 1,1 2,1-1,5 1,3 0,5 1,1 0,3-1,2-2,3-2,4 0,4-2,5-2,4 0,4-3,4-2,4 0,5-1,6 1,3 0,4 1,5 1,2 1,3 1,3 0,1 0,2 0,1 0,1 0,-1 0,3 2,4 3,8 1,9 0,9 1,10 0,6-1,7-1,5-1,6-2,2-1,4-2,4 0,4-2,0 0,0-1,-3 0,0 0,-2 1,-4-1,-2 1,-6 1,-3 2,-3 1,-3 2,-4 1,-3-2,-1 2,-2-3,-3-1,-1 0,-1 0,-2 0,-1 1,0-1,-3 0,-3 0,-2-1,-4 1,-3 0,-6 0,-3 0,-5 0,-2 0,-4 0,-1 0,-1 0,-1 0,1 0,-1-2,-4-4,-5-4,-7-2,-8-1,-7-1,-11-3,-8 0,-8 0,-7 3,-3 3,-4 4,-5 2,-5 4,-3 1,3 3,0 1,1 2,-1-3,2 0,7 0,3 0,3 0,3 0,4 1,2-2,5 1,8 0,5 0,6 0,6-2,4 0,5 1,2-1,5 1,2-2,4 1,0-1,2 0,1 0,2 0,1 0,0 0,1 0,1 0,-1 0,0 0,1-2,-1 0,0-3,0 1,0-2,0-1,0 0,0-1,0-2,0-1,0-1,0-1,0 1,1-1,0 0,2 0,0 1,2 0,0 1,1-1,0 1,0 0,0 0,1 1,2 0,2 1,3 0,5 0,4 0,4 0,5 1,4 0,2 0,1-1,2 0,3 0,5 0,7-1,6 1,8-2,4 0,5 0,4 1,2 1,0 0,-4 0,-3 2,-5 1,-2 1,-6 2,-4 1,-5 3,-4 1,-5 1,-2 2,-3 1,-4-1,-4 1,-4-1,-6 0,-5-1,-5-1,-2 1,-4 0,0 1,-2-1,0 2,-1-1,-1-1,-1 1,1 1,0 0,-2-2,0 2,0 0,0 3,1 2,1 5,-1 1,1 2,0 3,0 1,-2 2,1 2,-1 1,0 1,-1 2,0-1,-1-1,0-2,0-3,0-3,0-6,0-3,-1-4,1-1,0-2,0-2,0 1,0 0,0-2,0 0,0-1,0-1,0 0,0 0,0-4,-1-4,-1-5,-1-5,-2-3,-2-5,0-1,-1 1,-2 0,-1 2,-1 3,0 1,-3 2,-2-2,-2 1,-4 0,-3 0,-5-1,-3 0,-3 1,-3 0,-5 3,-4-1,-5 4,-2 1,-2 3,-4 1,-5 0,-4 3,0 1,-1 2,0 3,-2-1,-1 2,1 1,4-2,4-1,3-1,1-2,4-2,2 0,4 0,3 1,4-1,4 1,1-1,2 1,0 1,3 0,1 1,4 0,3 1,5 0,4 2,3 0,4 1,2-1,2 0,3-1,-1 2,1 1,1 1,2 1,0 0,0 3,2 3,2 2,0 3,3 4,-1 2,1 2,1 1,-1-1,0 0,0-1,1-2,-1 1,-1-1,-1-1,-2-2,0-1,0-1,0-2,-1-1,-1-1,0-2,0-2,0-1,0-1,0-1,0 1,0-1,0-2,0 0,0-2,0 0,0-1,0 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7:47.759"/>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20720 11748,'0'0,"0"0,0 0,0 0,0 0,0 0,0 0,0 0,1 2,0 1,3 1,1 3,-1-1,3 4,4 4,5 6,6 2,5 3,5 0,4 2,4 0,3 1,1 2,-1 1,-2 3,-1 2,-3 2,-4-1,-6-5,-6-5,-5-4,-5-7,-3-4,-4-4,-2-4,-2-2,0-1,-6-2,-6-3,-9-5,-9-4,-8-6,-10-6,-9-6,-3-1,-5-2,0-5,1-1,5-2,2-3,4 1,4 2,8 4,5 5,6 5,5 6,4 4,4 2,4 5,3 3,3 3,2 2,3 1,1 2,1 1,5 3,9 10,11 14,11 14,6 10,7 8,0 7,4 7,-1 4,-3-1,-5-6,-3-7,-4-7,-5-9,-6-9,-6-9,-6-9,-5-7,-4-6,-3-4,-2-4,0-1,-2 0,-2-6,-4-6,-3-8,-6-13,-6-16,-6-10,-5-6,-1 2,-2 2,-1 6,1 4,0 5,-2 2,2 7,3 5,3 8,5 5,5 7,3 5,3 5,1 6,0 7,-1 9,0 11,0 8,2 11,0 10,1 9,3 3,3-2,2-2,0-1,0-4,3-5,2-8,2-8,1-11,-1-11,0-9,-2-5</inkml:trace>
</inkml:ink>
</file>

<file path=ppt/ink/ink4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3-09-27T07:34:37.488"/>
    </inkml:context>
    <inkml:brush xml:id="br0">
      <inkml:brushProperty name="width" value="0.05292" units="cm"/>
      <inkml:brushProperty name="height" value="0.05292" units="cm"/>
      <inkml:brushProperty name="color" value="#FF0000"/>
    </inkml:brush>
  </inkml:definitions>
  <inkml:trace contextRef="#ctx0" brushRef="#br0">10188 16029 693 0,'0'0'41'0,"0"0"25"16,0 0 13-16,0 0-15 15,0 0-10-15,0 0-5 16,0 0 9-16,-76-36-16 16,76 36-3-16,-5 0-3 15,5 0-11-15,-6 0-8 16,6 0-8-16,-9 0 2 0,3 0 2 15,-2 0-8-15,-15 0 7 16,-12 0-3-16,-9 0-8 16,-28 0 1-16,-3-9-1 15,-15-2 5-15,-20 3-6 16,9 1-1-16,-9 3 0 16,3 1 1-16,20 3 0 15,0 0-1-15,0 0 1 16,6 0 0-16,0 0-6 15,-9 0 6-15,3 0 0 16,1 0 2-16,-22 10-2 16,1 5 0-16,-11 5 0 0,-18-1 0 15,5 1 0 1,1-1 0-16,11 1 3 0,1 3-6 16,16-3 0-16,21 0 1 15,23-3 4-15,6-1 1 16,15-4-2-16,-1-1-1 15,3 5 0-15,-8-1-7 16,-9 8 2-16,0 5 0 16,-6 5-4-16,-17 9 2 15,-7 6 7-15,-4 0 3 16,-4 3-3-16,9 3 0 16,8-9 0-16,7 3 0 15,11-9-1-15,6-5 1 16,11 3 1-16,-5-2 0 15,11-3-1-15,0-1-1 0,0 8 1 16,6-4-1-16,-3 4 1 16,6 0 0-16,-6 3 0 15,12 0-3-15,-7 9 3 16,4 0 1-16,0 3-1 16,3 5-1-16,5-11 1 15,3 2 0-15,1 1 0 16,2-5 0-16,-3 0 2 15,3-11-2-15,-2-4 0 16,2 2 0-16,6-1 0 16,0-4-2-16,0 5 2 15,0-4-3-15,0-1 1 0,20-2 2 16,3 2-1-16,-2-1 2 16,2 1-2-16,11-5 1 15,-2-1 0-15,6 4 1 16,5-1-1-16,7 4 0 15,5-4-2-15,8 2 2 16,-2-4-1-16,9-2 1 16,-4-4 0-16,-2 2 3 15,-3 4-3-15,2-9 0 16,1 8 1-16,-3-14-1 16,5 3-4-16,-2-2 4 15,11-3 0-15,1 0 0 16,2 1 7-16,-12-4-3 15,-2 4 5-15,-3-7-6 16,-3 0 1-16,-3 5-2 0,8-5 0 16,4 4 1-16,8 0-1 15,0-3 1-15,1 4 0 16,-4-2-2-16,-2 0 0 16,-4 0-1-16,-14 5 2 15,15-7-2-15,-9 6 0 16,8 4 2-16,-8-2 1 15,9-3-3-15,-9-6 3 16,2 0-3-16,-7 0 2 16,2 0-1-16,-3 0 1 0,6 3 3 15,-3-3-3 1,-6 0 0-16,12 3 0 0,2 0-2 16,-2 1 0-16,23-1 1 15,-9 1 1-15,-2-1-2 16,8 2 1-16,-6-5-1 15,0 4 1-15,6 0 0 16,-5-4-1-16,2 3 3 16,3 0-7-16,-9 0 7 15,-5 3-5-15,8 2 2 16,-3-8 0-16,-14 1 0 16,17-1 0-16,4 4 2 15,-4-4 2-15,-3 0 0 16,9 0-3-16,6 0 2 15,3 0 0-15,3 0-3 0,-7 0 0 16,1 3-2-16,-6-3 2 16,0 0 5-16,0 0-3 15,-2 0 1-15,2 0-2 16,0 0 3-16,0 0 1 16,-9 0-5-16,9 0 1 15,0 0 0-15,0 0 0 16,0 0-1-16,-5 0 1 15,5 0-2-15,0 0 2 16,0 0 0-16,-6 0 0 16,-3-3 1-16,-8-1-2 15,3 3 2-15,-1-7 0 16,-5 5-2-16,-6 0 0 16,12 0 0-16,-21 0 0 0,12 0 0 15,0-5 1-15,8 3-1 16,4 2 0-16,-1-1 1 15,-8 1-1-15,3-4 0 16,-9 4 0-16,0 3 1 16,-3-3-1-16,3-3 0 15,-6-2 1-15,0 3 0 16,12-5-2-16,-15 5 1 16,9-9 0-16,0 5 0 15,-5 1 1-15,-4 3-1 16,3-2 0-16,-6 4 0 0,4-4-1 15,-12 4 2-15,11-6-1 16,-17 1 0-16,8 0 2 16,-2-4-2-16,9-2 0 15,-1-3 0-15,-5-5 1 16,-1 2-1-16,1-2 4 16,-15-7-2-16,-3 4 0 15,-11 0 1-15,0-4 3 16,-4-4-2-16,-5 2-1 15,0-12 3-15,0-4 1 16,0-5 0-16,-5 1-4 16,-13 4 3-16,-11-9 5 0,6-3-5 15,-6 7 2 1,-14-6 5-16,-9-7 0 0,-6 11-8 16,-9-10-5-16,6 5 6 15,-2 8 1-15,2-3-5 16,-6 9 5-16,10 0-3 15,-4 6-2-15,6 1 16 16,-15 3-11-16,9 0 0 16,-14-7 0-16,0-8-5 15,-6-1 1-15,-6-3-3 16,0 7 6-16,-5 1-2 16,-1 7-3-16,12 8 10 15,0 0 0-15,-9-5-3 16,12 4 2-16,-12-1-2 15,-5-2-2-15,2 4-4 0,3-2 5 16,-8 1-2-16,5 4-1 16,12 5 2-16,6 0-4 15,20 7 2-15,0 3 3 16,-3 4-5-16,3 0-2 16,6-2 6-16,-15 4-6 15,9-2 0-15,-17 0-1 16,-1 3 1-16,-2-2 0 15,-6 5 1-15,3 1-1 16,6 2-3-16,8 0 1 16,9 0 0-16,9 0-1 15,5 0 1-15,0 0 0 16,1 0 2-16,2 0-1 0,1 0 2 16,-1 2-1-16,6 1 2 15,3 1 0-15,-3 0-2 16,6-3 0-16,-11 4-11 15,-1 1-38-15,-11-3-47 16,-18 0-70-16,-14-3-225 16</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4:36.695"/>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12815 11866,'0'0,"-3"2,-7 2,-6 5,-7 4,-7 3,-5 3,-5 4,-2 3,0 2,5 0,4 2,7 0,6-1,6 1,7 3,7-1,7 1,6 4,9 3,11 3,9 1,8 0,6-4,4-2,0-4,-2-4,-2-4,-2-6,-2-6,0-8,2-8,0-6,-2-5,-4-4,-4-3,-5-2,-4 0,-4-3,-4 0,-6-2,-3-1,-6-4,-7-6,-6-3,-11-4,-10-4,-10-2,-6-1,-2 6,0 6,-1 7,0 7,0 8,0 7,-1 5,-2 6,0 4,-4 6,-1 4,-3 11,1 9,6 4,8 1,9 1,10 0,7-2,8-1,7-2,10 0,10 2,8 2,7 0,1-3,1-4,-2-6,-2-7,-3-7,-1-7,-2-6,-2-5,-4-4,-1-3,-2-3,-4-3,-2-3,-4-5,-6-3,-6-5,-6-6,-5-3,-5-1,-4-1,-2 3,-1 3,0 7,-1 5,-2 7,1 7,-2 7,0 7,1 5,-1 8,0 6,0 6,4 5,4 0,5-1,5 0,5-1,6-2,6-1,4-2,6-1,5-2,5-2,4-3,4-4,2-4,-3-3,0-4,-3-4,-4-3,-7 0,-3-3,-3-4,-4-4,-5-5,-2-4,-4-3,-4 0,-2 1,-3 2,1 6,-4 2,-3 3,-2 5,-2 3,-1 5,-2 7,-1 5,1 4,-1 3,2 4,1 1,4 1,4 1,3-1,6 1,5-1,5 0,7 2,4 2,5 0,1-1,2-5,1-5,2-4,0-5,0-6,-3-3,-5-3,-3-3,-5 0,-2-3,-4-2,-4-5,-4-4,-6-6,-5-3,-4-3,-2 0,-4 3,-1 3,0 7,-1 3,-2 6,-3 7,-2 9,-1 4,0 6,3 4,3 2,6 3,3 0,6 1,4 0,5 1,4 1,6 0,6 2,4-1,5-1,3-2,0-2,1-5,2-6,-2-5,1-7,-2-3,-2-4,-3-3,-3-6,-5-3,-5-4,-6-5,-3-4,-5-3,-4 2,-4 3,-3 3,-2 5,-1 7,-1 3,1 6,-1 4,-2 8,-1 9,-1 4,1 5,3 1,3 1,5-4,4 1,4-4,3-1,1-3,5 0,5-1,4 0,4-2,2-1,1-2,0-3,-2-1,-2-1,-3-2,-3 0,-5 0,-2-1,-2 1,-1 0,0 0,-1-1,0 1,1 0,-1 0,1 0,0 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4:56.774"/>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20193 11219,'0'0,"0"0,0 0,0 4,0 4,0 8,0 7,0 8,0 5,0 10,0 6,0 6,0 5,0 2,0 0,0 1,0 1,0 3,0 4,0 4,0 6,0 4,0 1,0-2,2-3,0-1,0-5,0-3,-1-7,0-4,-1-5,0-6,0-6,0-7,0-11,0-7,0-6,0-7,0-4,0-4,0-1,0-1,0 0,-2-8,0-11,-2-19,0-13,1-18,1-14,0-12,1-11,1-6,-2-3,0 3,0 1,0-2,1 0,1 3,-1 4,1 8,2 9,0 10,1 8,-2 4,1 10,-1 8,-1 7,0 7,0 7,0 4,0 6,0 3,0 4,0 1,0 1,0 3,0 3,0-2,0 0,0 1,0 2,0 1,0 0,3 2,1 0,7 2,10 5,10 4,12 6,8 6,7 4,8 5,7 5,1 3,3 2,2 2,0 2,5 4,3 7,-2 3,-3 4,-4 0,-4 1,-4 0,-3 0,-5-4,-2-2,-3-5,-3-4,-3-2,-2-3,-4-5,-6-6,-5-3,-6-5,-7-7,-4-2,-4-5,-2-1,-3-2,-2-3,-2-1,-3-3,0-2,-1 0,-1 4,1 0,-4 4,-7 4,-11 6,-15 6,-17 8,-12 6,-9 4,-7 1,-5 3,-4-2,-2 2,-3 4,1 4,2 5,5 3,4 1,5 4,5-1,7-3,10-10,9-10,9-8,9-9,9-8,4-4,6-4,4-5,4-1,2-3,1-2,1 1,0-1,0 0,0 0,-1 1,0 0,1 0,-1-6,0-14,1-22,3-31,2-18,1-13,4-14,0-17,-3-9,-4 3,-4 11,-6 11,-4 7,-5 8,-4 7,0 9,0 10,1 11,3 13,2 12,4 14,1 7,1 7,4 7,0 4,2 6,-1 14,2 20,2 19,3 17,4 15,3 20,6 24,2 9,0-3,-2-10,0-9,-2-10,-3-12,0-10,-3-15,-2-12,-2-16,-2-16,-2-13,0-8,3-6,6-9,9-9,10-18,10-15,5-9,4-3,4-4,3-4,3 1,0 1,0 5,-2 9,-5 12,-3 12,-4 10,-4 8,-4 5,-2 5,-1 6,-2 3,-1 5,-2 2,-3 0,-6-2,-3 0,-4-1,-5-3,-3-3,-4 2,-8 1,-11-1,-12-3,-17-4,-19-8,-17-11,-11-11,-5-6,1-7,-2-10,4-4,7 0,7 1,6-2,7-4,8 0,7 1,11 2,7 5,10 8,9 8,6 8,7 8,4 4,6 4,8 1,9 6,14 11,15 17,12 16,11 19,6 19,7 14,4 26,-1 16,-6 5,-10-4,-8-9,-9-9,-11-14,-12-11,-9-17,-10-14,-8-11,-5-15,-6-8,-6-6,-9-8,-10-5,-11-9,-11-10,-10-11,-6-13,-3-16,-1-13,1-15,0-14,5-6,6 4,7 9,10 12,10 14,8 14,8 15,8 10,3 9,5 4,2 2,6 1,8-1,12 0,10 7,11 9,8 8,9 13,8 22,3 18,-4 11,-8 6,-11-1,-12-6,-11-2,-12-2,-16-5,-14-2,-13-3,-10-6,-9-9,-6-10,-2-11,-4-10,-1-9,-1-13,-3-10,-2-11,3-8,4-6,7-5,8-7,8-8,8-13,10-15,12-8,11-2,11 2,9 9,7 10,8 13,7 7,4 10,4 8,5 9,2 7,1 8,-3 7,-6 8,-6 9,-7 8,-6 11,-9 12,-11 14,-13 16,-16 12,-14 3,-15 1,-13-4,-10-4,-7-7,1-8,2-10,5-11,2-14,6-11,6-11,8-11,7-11,6-11,8-14,13-22,12-21,13-15,12-7,13 1,11 10,6 12,6 15,2 14,-2 14,-6 13,-9 12,-10 8,-13 4,-7 9,-9 14,-12 22,-18 25,-20 21,-16 5,-13-4,-11-9,-8-12,-3-14,1-14,3-14,4-14,3-14,5-16,7-21,9-18,11-21,16-9,13-3,13 3,12 4,12 8,12 9,11 7,8 11,4 10,1 10,0 13,-5 11,-4 12,-5 11,-7 6,-9 8,-10 7,-14 18,-17 21,-18 21,-25 20,-1-9,7-25,14-26,11-25</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4:45.641"/>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13152 12452,'0'0,"0"0,0 0,0 0,0 0,0 0,0 0,0 0,0 0,4 0,0 0,6 0,3 0,4 0,2 0,3 0,2 0,3 0,6 0,4 0,7 0,7 0,5-2,7 0,6-1,3-1,2 0,1 1,-2 1,0 0,-3 0,-3-3,-1 0,0 2,0 0,2 1,1 1,-2 0,-1 1,-2 2,-2 2,-1 3,-1 0,0-2,-1 1,-1-1,-2 1,-1-1,-1-1,-1 1,-1-2,-4 1,0-2,0-1,-2 0,1-1,-2 0,0 0,0-1,-2 1,0-2,0 0,0-1,-1-1,-3-2,-1 1,-4 0,-4 0,-3 0,-7 2,-2 0,-5 2,-5 0,-4 1,-1 0,-3 0,0 0,-1 1,0-1,-9 2,-12 2,-16 3,-17 1,-15 3,-11-1,-12-1,-7 0,-4-2,-6-2,-7 0,-8 1,-5 1,-4 0,-1-1,-1-3,-4-2,-1-3,0 0,1-1,3-3,3-2,8-2,5 0,6-1,8 2,10 1,12-1,11-1,13 0,15 0,10 0,12 1,7 3,6 2,5 1,5-1,7-6,15-3,19-3,26-3,29-3,20 1,20 0,22 3,12 2,9 8,8 5,5 3,-5 2,-9 4,-5 2,-10 1,-12-2,-13-2,-13 0,-11 1,-10 2,-9 1,-11-1,-13-2,-13-2,-14-2,-13 0,-8-4,-9-1,-6 1,-7-2,-13-1,-19-2,-21-4,-19-4,-20-3,-23-2,-15 1,-10 1,-16 2,-17 4,-5 4,3 3,-3 3,0-1,8 1,13 0,9-1,6-2,10-2,13-3,16-2,17-1,16 0,15 0,14 1,14 3,7 0,8 2,5 3,5 1,9 0,17-2,26 0,29 3,24 3,26 3,27 4,19 2,13-1,15-2,6 0,-1-4,-5-2,-10 1,-15-4,-18-3,-15 0,-12-3,-14 0,-14 0,-16 2,-18 2,-18 2,-14-1,-14 0,-12 1,-7 0,-9-1,-18 0,-30 0,-28 3,-26 4,-31 2,-22 5,-13 6,-20 3,-12 3,-2 4,0 1,0-3,12 0,11 0,7-3,7-3,11-5,16-5,16-2,14-3,15-1,15-1,16-2,16 0,16-1,13 1,11 0,7-1,7 5,12 6,20 8,24 6,29 4,26-1,24 0,19-2,17-4,14 1,9-3,5-6,1-4,-6-2,-12-1,-14-1,-13 1,-17 0,-14 2,-14-1,-16-2,-16-1,-17-2,-16-1,-11 0,-14-1,-10 0,-8-1,-5 1,-12 0,-19 1,-27 2,-28-1,-27-2,-23-1,-22 0,-18-1,-9 3,-2 1,1-2,5-1,7-1,8-1,7 0,9 0,9 1,12-2,9-1,11-1,11-3,13 1,15 2,14 2,14 1,14 1,10 2,9 0,5 6,10 7,15 7,20 8,30 11,29 6,21 0,23-3,25-2,12-8,13-8,9-6,2-6,-7-5,-6-7,-10-6,-14-2,-17 1,-17 1,-17 2,-17 1,-16 2,-15 0,-15 1,-13 1,-14-1,-13 0,-8 1,-6-1,-9 0,-17 2,-22 4,-27 3,-33 2,-26-1,-22-2,-19 0,-16-7,-2-3,-2-5,-4-2,6-4,11-1,4-2,4-2,10-1,14-2,7-5,7-2,10 1,12 1,15 3,15 4,18 4,14 2,18 3,13 4,10 2,7 3,8 1,17 0,24-1,28-1,31-2,26-2,25 0,20 1,14 0,15-2,9 0,6-3,4 1,-2-2,-9 2,-15-1,-16 0,-17 3,-18 3,-17 1,-19-1,-19 1,-17 1,-18 1,-15 0,-14 0,-10 1,-7 0,-6 0,-9 1,-17 1,-25 0,-28 1,-25-1,-23-1,-20-2,-19-1,-10-2,-7-2,-3-1,5 0,6-1,4-1,6-1,5 0,6 1,4 2,2 5,6 0,6 1,10 0,10 1,11-1,13 0,13-2,14 1,14 0,11-1,11 0,10 0,7 1,4 0,10 0,15-1,22-1,23-2,25-1,25 2,20 2,17 2,20 4,13 2,8 1,6 2,0-3,-3-3,-10-5,-11-5,-15-2,-16-3,-17 2,-16 2,-12 5,-12 5,-10 4,-11 3,-12 2,-10-1,-11 0,-10-1,-11-3,-6-1,-7-2,-5 4,-14 7,-18 7,-20 3,-22 6,-21 2,-18 1,-13 2,-11 0,-13-1,-4-3,1-5,5-5,4-3,7-5,9-5,11-3,12-3,11-3,9-3,7 0,7-1,8 2,9 2,8 0,9 1,12 1,10 0,9 0,5 1,6 2,10 4,15 5,19 4,25 7,29 1,25 2,20-1,21-4,18-8,4-5,4-7,-2-3,-6-4,-16-3,-12 1,-16-2,-14-1,-17 1,-16 1,-16 4,-15 2,-14 3,-15 0,-10 0,-8 1,-7 0,-5-1,-3 1,-13 1,-22 0,-23-1,-26-2,-25 2,-29 1,-16 1,-15 2,-12 1,-4-2,6 0,3-4,2-4,6-1,12 1,10-1,4-1,6-2,8 0,13-3,13 1,15-3,13 0,15-1,11 3,11 1,12 2,7 3,6 2,5 1,4 2,3 0,0 0,1 1,1-1,1 4,5 5,8 3,13 1,18 2,18 2,18 2,9-4,3-5,4-1,6-4,8-1,7-4,2-4,5-5,5-4,7-2,3 1,-3 2,-4-1,-5 1,-5 4,-7 0,-11 2,-14 4,-13 2,-14 3,-13 3,-12 1,-13-2,-8-1,-8-1,-5-1,-4-2,-3 0,-4 0,-12 0,-21 2,-23 2,-25 2,-17 0,-19 2,-15-2,-8 1,-4 1,2 2,0 4,2 3,2 0,8-1,5 3,8-1,3 2,3-3,4-2,6-5,5-2,8-3,8-1,6-4,6-4,7-2,8-3,8 0,8 0,7 2,6 1,8 3,3 1,6 1,3 1,4 0,3 0,1 1,0-1,1 0,4 4,7 5,12 3,16 1,15 0,15-1,12 1,11-3,7-3,10-2,5-5,6-1,6-2,6-1,2-2,-2-2,-2 1,-2-1,-4 1,-6 0,-4 2,-8 1,-6 3,-5 3,-6 4,-6 0,-3 0,-4 0,-4-2,-3-5,-2 1,-2 0,-3 0,-1 1,-1 0,-5-1,-4-1,-5 1,-5-1,-6 1,-9-1,-6 1,-7 0,-6 0,-3 0,-4 0,-1 0,-1 0,0 0,0-3,-7-9,-9-6,-11-6,-13-1,-13-4,-16-3,-15-2,-12 2,-12 5,-6 6,-6 7,-8 5,-9 6,-3 4,3 3,2 6,-1-1,0-2,4-1,10 0,5 0,6-1,5 2,5 0,5-3,9 2,10 0,11 0,9-1,10-2,8-1,5 1,6 0,8-1,3 0,5-1,2-1,3 0,2 1,2-2,2 1,2 0,0 0,0 0,1 0,-1 0,0-4,1-1,-1-3,0-1,0-2,0-3,0 1,0-3,0-2,0-4,0-2,0 0,0 0,2-2,0 1,2 0,2 1,1 1,2 1,0 0,1 0,1 0,-1 0,2 3,2 0,4 1,6 1,7-1,6 1,9 0,6 0,8 2,3 0,1-2,3-1,6 0,9 0,11-1,10 1,11-2,9-1,8-1,6 2,4 2,-1 0,-5 2,-7 2,-6 2,-6 3,-7 2,-9 4,-7 5,-8 1,-6 3,-5 4,-6 1,-4 0,-7 0,-9-1,-8 0,-8-2,-9-2,-3 2,-6-1,-2 3,-2-1,0 1,-2 0,-1-2,-2 1,2 3,-2-1,0-2,-2 2,0 1,1 5,1 5,0 8,2 5,-1 1,1 6,-1 3,-2 3,0 5,0 2,-1 1,-2 4,0 0,0-4,-1-4,0-5,-1-7,1-10,0-7,0-7,0-2,0-4,0-4,0 1,0-1,0-1,0-1,0-2,0-1,0-1,0 0,0-8,-2-7,-1-11,-3-9,-2-7,-3-7,-1-4,-2 1,-2 1,-2 5,-1 5,-2 4,-3 1,-5-2,-3 0,-5 1,-7 0,-7-2,-5 0,-4 2,-7 1,-7 3,-7 2,-8 4,-4 5,-3 5,-7 1,-8 1,-6 4,-1 3,0 5,-1 4,-3 0,-3 3,3 1,6-3,6-2,6-2,3-3,4-4,4-2,7 1,6 2,6 0,5-1,3 0,3 1,1 3,3-1,3 1,7 2,5 0,7 2,7 3,5 0,7 0,3 1,4-2,3 0,1 4,0 0,3 3,1 1,1 2,1 4,3 6,2 5,2 5,3 7,0 5,1 4,1 1,-1-1,1-1,-1-2,0-2,0 0,-1 0,-3-4,-2-2,0-3,-1-2,-1-3,0-3,-1-2,-1-4,0-3,0-3,0 0,0-4,-1 2,1-1,0-3,0-2,0-3,0 0,0-2,0 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4:58.959"/>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20971 11792,'0'0,"0"0,0 0,0 0,0 0,0 0,0 0,0 0,1 4,1 1,4 3,2 5,0-1,3 7,8 10,8 9,8 5,10 5,8 1,6 2,7 2,6 2,1 3,-2 3,-3 4,-3 6,-3 3,-8-3,-10-9,-8-8,-9-11,-9-12,-6-8,-5-7,-4-7,-2-5,-1-3,-10-4,-11-4,-14-10,-15-9,-12-11,-17-12,-15-10,-6-3,-6-5,-3-8,4-3,7-3,4-6,6 1,8 5,11 6,11 11,7 10,10 11,7 8,5 5,8 8,4 6,5 6,5 4,3 3,2 3,2 1,8 7,15 20,20 27,16 26,11 19,9 17,4 13,3 13,0 10,-4-4,-9-11,-5-14,-7-13,-8-17,-10-19,-10-18,-10-15,-8-14,-7-13,-5-8,-2-6,-3-3,1-1,-6-9,-6-14,-7-15,-7-25,-12-31,-9-20,-7-10,-4 1,-2 7,-1 9,0 10,1 8,-3 6,3 10,4 13,7 14,7 11,7 12,6 10,6 11,0 10,1 15,-2 18,0 19,2 16,0 23,2 20,1 16,6 5,4-2,2-6,2-1,0-7,4-11,4-14,3-17,1-21,0-21,-2-17,-1-11</inkml:trace>
</inkml:ink>
</file>

<file path=ppt/ink/ink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3-09-27T07:23:44.045"/>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2844 13218 64 0,'0'0'71'0,"0"0"1"15,0 0-17 1,0 0-28-16,0 0-3 0,0 0-19 16,0 0 10-16,0 0 14 15,0-147 11-15,0 130-3 16,0 1-14-16,0 1-13 15,0-5-3-15,5 4-5 16,-2-3-2-16,3-1 0 16,-6-2 7-16,0-1-6 15,6 0 1-15,-6-2-2 16,9-4 4-16,-9 1 6 16,0-3 6-16,0-3-5 0,0-5-5 15,0 5 1 1,0-2-7-16,0 5 4 0,0-3-2 15,0 3-2-15,0 3 1 16,14-1 3-16,-11 0 6 16,-3-1-2-16,12-1 0 15,-12 4-7-15,5 3-1 16,-5-3 3-16,0 3 0 16,0-3-2-16,0-1 4 15,0-1 2-15,0-4-5 16,0 2 2-16,12-3 3 15,-12 0-2-15,6-1-2 16,-6 3 3-16,0 6-5 16,0-4 6-16,0 9 12 0,0-5-15 15,0-1 0-15,0-1-3 16,0-3 4-16,0-3-4 16,0 0 0-16,0-2 1 15,0 4-1-15,0 1-1 16,0 1 3-16,0-5-3 15,0 4 1-15,0-8 2 16,0 3 3-16,0 0 0 16,0 3 2-16,0 0-2 15,0 1 10-15,0 0-2 16,0-5-3-16,0 6 7 16,0-8-1-16,0-3-5 15,0 5-2-15,0-1 5 0,0-1-2 16,0 0-7-16,0 5-1 15,0-2 0-15,0-1-3 16,0 6 1-16,-6-1-2 16,6 1-1-16,-12-2 3 15,12 1-6-15,0 4 3 16,0-5 0-16,0 1 0 16,0-3 0-16,0 1 0 15,0 0 0-15,0-2 3 16,0 1 1-16,0 4-4 15,0-5 2-15,0 2-2 16,0 0 0-16,0-2 0 16,0 5-1-16,0-2-1 15,0 4 2-15,0-2 4 16,0-2-4-16,0 0 2 0,0 0-2 16,0-3-2-16,0 5 2 15,0-4 2-15,0 2-1 16,0 1 0-16,0-4-1 15,0 11 1-15,0-4-1 16,0-1 1-16,0 10-1 16,0-7 1-16,0 1-2 15,0 5 2-15,0-6 0 16,0 1-1-16,0 1 0 16,0-4 0-16,0 1 0 15,0-5 0-15,0-3 3 16,0 4-1-16,0 4-1 0,0-1-1 15,0 1 1-15,0 1-1 16,0-1 0-16,0 5 0 16,0 4 5-16,0-4-5 15,0 8 2-15,0-1-2 16,0-4-6-16,0 1 6 16,0-4 0-16,0-3-3 15,0-2 3-15,18 3 2 16,-10-1-2-16,-2 0-8 15,9 10 7-15,-7 0 2 16,-2 1-1-16,-3 1 5 16,-3-6-5-16,6-2 0 15,-6 0 2-15,0-1-2 16,0 0-1-16,6 4 0 16,-6-1 1-16,0 9 0 0,0 0 1 15,0 2 1-15,0 3 0 16,0-2-4-16,0 7 2 15,0-3 0-15,-6 0 0 16,-3-1 13-16,3-2 1 16,-11 0-12-16,5 1-1 15,4-3 1-15,-15-1 4 16,11-3-3-16,-5 0-3 0,-4 4 6 16,13-1-3-1,-15 1 2-15,17-2-2 0,0 5-2 16,3 0 4-16,-3 3-5 15,-11-8 0-15,5 6 0 16,-2-2 0-16,-4 4-3 16,7-1 3-16,8 4-2 15,-3 0 1-15,-11 0 0 16,17 0-16-16,-6 0-24 16,-6 0 21-16,10 0 20 15,-22 0 8-15,13 14-4 16,-9-1 4-16,8-7 0 15,0-3 0-15,10-3-4 16,2 0 3-16,0 0-5 0,0 0-2 16,0 0-13-16,0 0-2 15,0 6 7 1,20 13 8-16,12 4 7 0,5 5-7 16,-2 2 0-16,3-4 3 15,-1-1-3-15,1 1 5 16,-3-8-4-16,-1 6-1 15,-2-6 2-15,-3-4-4 16,-20-1 1-16,2-4-6 16,-11 1 0-16,0 5-30 15,0 5 20-15,0 2 13 16,-26 4-3-16,-17-4 7 16,-3-2-1-16,11-5 1 0,-3-1 0 15,9-1 0 1,15-10 2-16,2 0-2 0,6 0 1 15,6-3 5-15,0 0-6 16,0 0 3-16,0 0 3 16,0 0-3-16,0 0-2 15,0 6-2-15,0 8 2 16,0-1 0-16,27 2 2 16,-4 1-2-16,9 1 2 15,-9-2 4-15,-3 4-6 16,-3 1 3-16,-8 0-4 15,-3 2 4-15,-6-3-4 16,0 4 0-16,0 6 1 16,-38-1-1-16,-11 3 0 0,3-4 0 15,2-11 2-15,7-3 2 16,13-10-2-16,13 0-1 16,11-3 10-16,0 0-3 15,0 0-2-15,0 0-6 16,0 3-5-16,0 3 3 15,0 8 2-15,11 5 4 16,15 4 3-16,9-4-2 16,-9-2 0-16,6-6-2 15,-3-2-3-15,-14-1 0 16,-10-2 4-16,7 0-4 16,-12 1 0-16,0 5-8 15,0 5 8-15,-17 11 6 0,-27 4-6 16,1 1-1-1,5-1-17-15,0-7 9 0,18-3 6 16,-3-2 3-16,23-1-4 16,0-2 3-16,0-5-6 15,0 5 5-15,0-12-7 16,12 9 2-16,8-8 7 16,-9-3-5-16,7 0 5 15,-10 1 3-15,-8-1-1 16,6-3 4-16,0 2-6 15,0-2 1-15,-6 5 0 16,0-3-1-16,0 1-2 16,0 5 2-16,0 1 8 15,0 0 1-15,0 1-7 0,0-7 1 16,0-3-3-16,0 7 0 16,0 1-10-16,0 3 0 15,32 7 9-15,5 1 2 16,7 3 4-16,-7 1-2 15,1 1-1-15,-9-1-2 16,-15 0-2-16,-8-4-4 16,-6-1 5-16,0-3 2 15,0 6 5-15,0-6-3 16,-8-2 3-16,-16-2 0 16,4-7-4-16,-3 4 7 0,11-5-5 15,4-3 5 1,2 3-8-16,6-3 1 0,0 0 1 15,0 3-3-15,-12 0 0 16,12 1-1-16,-5 6-1 16,5-1 2-16,0 1 0 15,0-4-4-15,0 0 0 16,0 4-9-16,0 0 7 16,31 3-3-16,4-4 4 15,-3 4 2-15,-12-4 3 16,3 2 0-16,-17-5-5 15,-6 0-3-15,0 0 8 16,0-1 5-16,0 1 8 16,-14-4-6-16,-9 1 1 0,-6-3-6 15,8 8 4 1,-2-7-4-16,9 4-1 16,-4-2 0-16,18 0-1 0,0 3-4 15,0 4-11-15,0 2 9 16,0 2-2-16,0 2 7 15,18-1 1-15,-10 2 0 16,4-5 1-16,5-2-1 16,-8-3 1-16,-3-2 0 15,0-2-1-15,-6-3-1 16,0 0 1-16,0 5 9 0,0-5 0 16,0 6 12-1,0 0-11-15,-29 1-8 0,0 3-1 16,0-1-1-1,14-4 0-15,-2 6 0 0,11-5-5 16,6 7 3-16,0-1-14 16,0 8 12-16,0-3 1 15,23 2 3-15,-2-7 0 16,-4 1 0-16,-6-1 0 16,-8-4 1-16,3 1 1 15,-6-3-2-15,0 3-3 16,0 1 3-16,0 1 6 15,0-5-1-15,0 0-2 16,0-3-2-16,0 2 0 0,0-4-2 16,0 6-4-16,0 4 3 15,0-2-1 1,0 0-1-16,0 1 0 0,0-3-4 16,0-2 2-16,0 2 5 15,6 0 1-15,-6-1 0 16,0 3 3-16,0 1-3 15,0 0 0-15,0-2 1 16,0 3 1-16,0-8 1 16,-6 3-3-16,0-2 3 15,-2-1-1-15,2-3 2 16,6 0-3-16,0 0 6 16,0 0 0-16,0 0-2 15,0 0-5-15,0 4-5 16,0-1-2-16,0 6 2 0,0 1 5 15,0-1-3-15,0-1 4 16,0 0-1-16,0 4 4 16,0-1-1-16,0 5 0 15,0-4 1-15,0-1-3 16,-12-2 6-16,1-3-7 16,-4 2 0-16,4-7 1 15,11 6 1-15,-6-4 2 16,6 1-4-16,-6 0-5 15,0-3 2-15,6 7-2 0,0-5 5 16,0 3-3 0,0-3 3-16,0 4-9 15,0 0-1-15,0 1 1 0,6 0 9 16,17-2 1-16,-14 0 0 16,-3 1 2-16,0 3 1 15,-6-5-4-15,0 4 3 16,0-1 6-16,0-2-2 15,0 0-3-15,0 4 4 16,-6-3-8-16,0-2 4 16,-3-2 0-16,-2 2-1 15,11-5-3-15,-6 6-5 16,6 0 1-16,0 6 0 16,0 2-1-16,0-1 4 15,0 2-6-15,0 3 4 0,17-9 3 16,-2 3-1-16,-4 0 2 15,7-5-1-15,-18 0 1 16,0-3 3-16,0-4 0 16,0 0-3-16,0 1 8 15,0 7 0-15,0-5-4 16,-6 3-5-16,-17-1 2 16,14 0-2-16,3-5 0 15,6 7 1-15,0-7-1 16,-11 3 0-16,5 1 0 15,6 5-1-15,0 0-3 16,0 1 1-16,0 0-1 0,0-1-1 16,0-2-5-16,0 2 4 15,0-3-8 1,23 0 7-16,-14-2 7 0,-3-4 4 16,-1 7-1-16,-5-4 6 15,0 1-9-15,0 5-3 16,0-3 3-16,0 10 7 15,0-4 3-15,-5 5-7 16,-16-2-3-16,-8-1-4 16,15-1-1-16,-9-1 5 15,17-5 1-15,3-4-1 16,3 1 0-16,0-1-2 16,0-1-11-16,0 5 7 0,0 3 6 15,14-4-3 1,10 5 6-16,-10-6-3 0,9 5 3 15,-8 0-2-15,-4-4 1 16,1 0-1-16,-12-3 4 16,0 4-5-16,0-7-3 15,0 7 3-15,0-4 13 16,0 2-3-16,0 6-4 16,-17-5-1-16,5 0-1 15,9-2-1-15,3 0-1 16,0-4 0-16,0 0-2 15,0 1-5-15,0 6-3 16,0 0 8-16,0 3 1 16,0-1 1-16,15 0 1 0,2-2-2 15,-11 2 1 1,-1-3-2-16,-5 2 2 0,0 1-2 16,0-2 1-16,0-2-1 15,0 9 10-15,0-4-3 16,-5 2-6-16,-30-2 3 15,9-3-4-15,0 0 2 16,3-3-2-16,8 1 5 16,4-5-7-16,11 3 2 15,0-3-5-15,0 0-1 16,0 6-3-16,0 4-2 16,0 0 5-16,17-1 2 15,-3-4 0-15,13 6 4 0,-10 1 4 16,6-1-1-16,-8 0-2 15,-10 0-1-15,7-2 0 16,-1 7 0-16,-8 1 0 16,-3 0 2-16,0 3-2 15,0 10 5-15,0-1-3 16,0 4 8-16,-14 2-7 16,-18-7-3-16,-3 2 0 15,21-9 0-15,-4-7 0 16,13-9 0-16,5 2-1 15,0 3-7-15,0-1-8 16,5 7 8-16,27 1 8 0,3 1 2 16,-3 1 4-16,-6 1-4 15,-3-1 0-15,-8-7-2 16,-10 5 0-16,7-7 1 16,-6 0 2-16,-6-2-2 15,0 3 4-15,0-2 0 16,0 7-5-16,0 1 3 15,-23-2-1-15,2-5-1 16,-2 1-1-16,17-7-2 16,3 1 1-16,-2-2 1 15,5-3 0-15,0 0-10 16,0 3 0-16,0 0 2 16,0 0 8-16,0 0 5 15,0 1-3-15,0-1-1 16,0-1 1-16,0-2 2 0,0 0-2 15,0 0 2-15,0 5 10 16,0-5-9-16,0 0-1 16,0 9-4-16,0 1-1 15,0 7-1-15,-6 2-1 16,-11-1 2-16,5 4 1 16,9 1-1-16,3-4-3 15,0 4 2-15,0-7-3 16,0 3 3-16,0 0-3 15,0-3-1-15,9 1 6 16,20-2-3-16,-15 2 3 16,1-4 2-16,-1-1-1 0,-11 0 2 15,-3-2 0 1,0-1 1-16,0 5 9 0,0 2-5 16,0 0 2-16,-9 0 5 15,-20 0-7-15,-2-2 3 16,-1 1-2-16,9 1-6 15,-4-4-3-15,16-1 1 16,2-2-2-16,9-6 0 16,0 1-2-16,0 1-7 15,0 5 0-15,0-2 7 16,0 1 3-16,0 0 0 0,9 1 3 16,2 4-1-1,13-2-2-15,-10 4 2 0,-2-4-1 16,5 5-1-16,-14-5 0 15,-3 1 0-15,0-2 2 16,0-2 3-16,0 0 2 16,0-3 1-16,0 1-3 15,0-5 7-15,-3-2-6 16,3 0 2-16,0 0-7 16,0 0-1-16,0 0-6 15,0 10 2-15,0 4-2 16,0 8 6-16,0 10 1 15,0 1 1-15,0 2-2 16,0-7 0-16,0-2-1 0,0-7-4 16,0-3-1-16,0-9 6 15,0-3-2-15,0-4-8 16,0 0 4-16,0 0-14 16,0 0 12-16,0 0 8 15,0 0-3-15,0 0 1 16,3 0 4-16,14 1 0 15,9 10 0-15,3-5 1 16,-20 4-3-16,3 0-3 16,-12-1-5-16,0 4 4 15,0 1 4-15,0 1 11 16,0 4-3-16,-29-6-5 16,0-1 3-16,0 2-4 15,14-11 1-15,-8 3-3 16,17-3 12-16,1 1-12 0,2 0 0 15,-3 4 0-15,6 3 0 16,0 4-4-16,0 1 4 16,0 0-5-16,0-3 2 15,0 2 2-15,0 3-4 16,0-6 3-16,0 4 2 16,0-2 0-16,0-2 4 15,0 8 0-15,0-5 3 16,0 4-3-16,-12 4-3 15,-5-4-1-15,8 4 1 16,-8-1 0-16,5-3-2 16,12 4-3-16,0-4-2 0,0 0 2 15,0-3-16 1,0-4 4-16,18-5 3 0,2 4 9 16,9-10 4-16,-15 7 5 15,-2-5-1-15,5 6 2 16,-11 5-6-16,-3-2-6 15,3 1 6-15,-6-3 1 16,0-6 10-16,0-3-9 16,0-1 5-16,0 4 5 15,0-1 1-15,0 4-2 16,0 3-8-16,-9 2 0 0,-8 1-2 16,11-4-1-1,6-2-2-15,0-7-9 0,0 0 8 16,0 0-5-16,0 0 7 15,0 0 1-15,0 0 4 16,0 0 15-16,0 0-18 16,0 0-1-16,0 0-6 15,0 0-5-15,0 0 11 16,0-7-1-16,26-2 12 16,-9-1-21-16,-5 1 10 15,-6 3 0-15,-6-8 9 16,0-11 4-16,0-11 7 15,0-18-12-15,-6-9-4 16,-17-12-2-16,17 2 3 0,-3-1-4 16,-8 10-1-16,5 10 1 15,4 1 1-15,-10 9 1 16,1-2-1-16,-3-2 0 16,2 0 1-16,4-6-2 15,-9-6-2-15,11 0 1 16,-8 6 0-16,8 3 1 15,4 6 1-15,2-3-1 16,-6-3-1-16,6-3 0 16,6-5-3-16,0-2 3 15,0-2 0-15,0-2 1 16,0 4 0-16,0 7-1 16,0 3 1-16,0 1-1 15,-11 2 1-15,-15 3-1 16,8 2 2-16,15-2-1 0,-5-11-1 15,8 5 1-15,0 1-1 16,0-3 3-16,0 13-3 16,0 1 0-16,0 1 3 15,-9-1-2-15,-2 0 1 16,-4-3 0-16,-2-3-2 16,11-6 0-16,0 0 0 15,6-3 0-15,0-1 0 16,0 4 0-16,0-1 3 15,0 1-3-15,0-1 2 16,0 1 0-16,0 3-2 16,0 3 0-16,-23 0 0 0,3-3 2 15,-12-3-2 1,14-5 0-16,-2-1 0 0,9-7 1 16,5-4 0-16,6-2 2 15,-6 8-1-15,-8 5 7 16,8 13-9-16,-6 12 0 15,6 8 4-15,6 12 2 16,0 0-2-16,0-4-4 16,0-4-1-16,0-6-2 15,24-5-3-15,22-2 1 16,-11-3 5-16,-9-1 4 0,6-9 0 16,-15 1-2-1,6 1 3-15,-14-5 1 0,2 5-6 16,-5-7-1-16,11-1 1 15,-8-6-1-15,11 4 1 16,-2 3-1-16,-7 9-2 16,-11 10 0-16,0 8-4 15,0 9 7-15,0 5 0 16,0 4-1-16,0 0 1 16,0 6 0-16,0 0-3 15,0-3-1-15,18-3-11 16,2-2-1-16,23-2 10 15,1-2 6-15,-1 0 3 16,-5-4 0-16,-6-4 1 0,2-3-1 16,-19 4 4-16,2-4-3 15,-11 1 4-15,-6 5-8 16,0 5 5-16,0 9 1 16,0 3-6-16,0 0-11 15,0 11-25-15,-29 27 27 16,9 21 2-16,-12 31 2 15,3 26 5-15,15 19 0 16,-10 13-5-16,13-3-5 16,8-16 9-16,-3-25 1 15,-5-16 4-15,11-29-2 16,0-20-4-16,0-19 6 16,0-17-8-16,0-3 8 15,0 0-3-15,0 0 15 16,0 0 8-16,-6 0-11 0,-6 0 3 15,4 0-9-15,-10 0-7 16,7 0 0-16,5 0-19 16,6 0-3-16,0 16 20 15,0 7-7-15,0 3 3 16,0 2 5-16,0-5 1 16,0-1 2-16,11 0-2 15,13-5-2-15,-10 1 1 16,9 0 2-16,-14-6-2 15,-3-3 1-15,-6 1 0 16,0-6-4-16,0 1 4 16,0 6 6-16,-15 1-1 0,-28 5-4 15,-6-3 1 1,17 6-2-16,3-3 0 0,20-4-2 16,0-4-3-16,9-3-4 15,0 2-5-15,12-8-19 16,37 0-3-16,6 0 36 15,9-4 1-15,-3-20 5 16,-6 2 10-16,-18 7-7 16,-16 6-4-16,-16 5-3 15,-5 4 2-15,0 0-1 16,0 0-3-16,0 0 0 16,-26 13 11-16,-17 2-11 15,-6 4-8-15,5 1 6 0,1-1 4 16,17-2 1-16,3-8-1 15,11-9-1-15,9 0 3 16,3 0 10-16,0 0-1 16,0 0-5-16,0 0 6 15,0-15-8-15,0-15 27 16,0-15-11-16,-11-6-13 16,-1 0-4-16,-2 3 2 15,-10 3-4-15,4 12-2 16,-9 4 2-16,-3 13-3 15,3 7-3-15,-2 6-4 16,-1 3-13-16,23 0-2 0,0 0 6 16,9 0 11-16,0 0-2 15,0-3-8-15,0-5 1 16,0 0-9-16,0-4 23 16,0-8 7-16,0-6 6 15,0-2 0-15,12-14-3 16,20-8 6-16,5-6-15 15,-2-6 15-15,-9 11 2 16,-6 12-13-16,-20 14-1 16,0 10 6-16,0 4-8 15,0 5-2-15,-14 6-6 16,-9 0-17-16,-3 0-19 16,0 0 11-16,3 0 13 15,-4 0-2-15,16 0 12 16,-1 0 8-16,12 3 0 0,0-3 1 15,0 0-2-15,0 0-3 16,0 0-15-16,0-17 19 16,0-8 7-16,12-4 34 15,20-6-14-15,-9 6-20 16,3 7 1-16,-14 2-5 16,-7 8 1-16,-5 2 2 15,0 6 8-15,-11 1-14 16,-44 3-2-16,-3 0-40 15,-3 0 3-15,3 0 27 16,23 7 3-16,15-3 9 16,20-4 0-16,0 0 0 0,0 0-38 15,0 0 9-15,6 0 29 16,32-11 7-16,-7-1 7 16,13-4 20-16,-1 0-13 15,1 1-5-15,-1 1-11 16,-14 8 1-16,-9 3-6 15,-5 3-1-15,-7 0 1 16,-5-4 4-16,-3 4 0 16,0-4 2-16,0 1 3 15,0 3-5-15,0 0-3 16,0 0 1-16,0 0-2 0,0 0-7 16,0 7-47-1,0 21 47-15,0 8 3 0,26 0 2 16,9-8-6-16,3-13-4 15,-1-1-2-15,-5-11 6 16,-3-3 4-16,-20 0 8 16,-3 0-2-16,-1 0 11 15,-5 0-12-15,0 0 15 16,0 0 9-16,0 0 2 16,0 0-7-16,0 0-19 15,0 0-1-15,0-3-4 16,0-3 4-16,0 3 2 15,0-2-2-15,0 2-2 16,0 2-3-16,32-7 2 0,12 5 3 16,-1-4 0-16,-5 6 1 15,-9-4-1-15,-21 2 2 16,-8 3-1-16,0 0 3 16,0 0 4-16,0 0 7 15,0 0 5-15,-8 0 0 16,-30 0-20-16,-11 0-19 15,-12 0 0-15,3 0-38 16,-3 8 39-16,18 3-12 16,11 9 29-16,15 3-15 15,17 5 2-15,0 14 9 16,0 12 1-16,6 13 4 16,31 7 6-16,1 7-5 0,-1-8 0 15,-2-5 0 1,-20-8 0-16,8-7 0 0,-23-13 3 15,0-4 1-15,0-7-2 16,0-1 6-16,0-1-3 16,-12-5-2-16,-8-2 2 15,-9-5-5-15,17-6 1 16,4-2 3-16,-4-4 1 16,6 1 2-16,6-4-7 15,0 5-1-15,0 6-1 16,0-2 0-16,0 8 1 15,0-4 1-15,0-1 0 16,0 0 1-16,24-2 5 16,-16 4-4-16,-2-5-2 0,0 7 3 15,0 4-4 1,-6 11 3-16,0 4 2 0,0 11 4 16,0 0-9-16,0 4 4 15,-18 8-4-15,-14-11 2 16,1 3-4-16,5-15 2 15,2-10-2-15,13-10 0 16,11-11 0-16,0-4-7 16,0 0-33-16,11 0 20 15,39 0 22-15,5 0 4 16,-9 0 9-16,-3-4-7 0,-8 4-2 16,-15 0-3-1,3 0-1-15,-14 0 0 0,-9 0-7 16,6 10 4-16,-6 7 3 15,0-2 14-15,0 4-7 16,-6 1 4-16,-31-1-6 16,-7 4 2-16,1-4-4 15,-1-4-1-15,7 2 0 16,22-6-2-16,-8-10 0 16,23-1 0-16,0 5 0 15,0 0-6-15,0 9 3 16,0 4-1-16,0 1 4 15,0 4 0-15,0-4 2 16,0 1-2-16,0-4 4 0,0-6-4 16,0-5-1-16,0-5 1 15,0 0 0-15,0 0 0 16,0 0 2-16,0 0-1 16,0 11-1-16,0 8 0 15,0 7 0-15,0-1 5 16,0 1-5-16,0-13-1 15,0-6 1-15,0-7 0 16,0 0-23-16,0 0 9 16,0 0 14-16,0 0 6 15,0 0 1-15,12 0 3 16,2 0 0-16,-2 0-1 16,-1 0 1-16,7 0-5 15,-18 5-5-15,2 2-1 16,-2 3 1-16,0-4 1 0,0-6 4 15,0 0 8-15,0 0-11 16,6 0 0-16,-6 0 6 16,0 0-8-16,0 0 17 15,0-20 11-15,-6-2-25 16,-31-3-3-16,5 2 10 16,12 8-8-16,-3-3-2 15,17 0 0-15,0-11-29 16,6-3 29-16,0-11 6 15,0-11-1-15,0-3-4 16,23-17 1-16,-3-6 3 16,-2-4 3-16,-12-3 1 0,-6 8-4 15,0-1 3-15,0 2 6 16,0 1-1-16,0 1 6 16,0-2-17-16,-12-1 2 15,-2 2-4-15,-10-4 0 16,4 4 2-16,-15 10-2 15,4 9-8-15,-1 4 1 16,9 11 4-16,2 9 2 16,4-2-1-16,14 3-1 15,-14-2 3-15,11-4 0 16,6-4 0-16,0-12-2 0,-6-3 4 16,6-3-2-1,0 2 0-15,-6 9 0 0,6 7 0 16,0 9 0-16,0 9 0 15,0 8 0-15,0 5 1 16,0 1 1-16,0 6-2 16,0-2 0-16,0-9-2 15,0-7-1-15,0-2 2 16,0-11-5-16,0 4 0 16,0 1 5-16,0-2 0 15,12 7 1-15,11-2-5 16,-3 6 5-16,1 5-1 15,-10 3 4-15,-5 10-3 16,-6-4 3-16,0 2 7 0,0-7-3 16,0-2-7-16,-12-3-5 15,-14 3 1-15,-3 6-10 16,9 0 7-16,8 2 7 16,7 3 2-16,-1 1-2 15,6-1-8-15,0-5-6 16,0-10 5-16,0-7 9 15,23-6 4-15,15-3 2 16,-1 0 1-16,1 5-3 16,-6 12-2-16,-9 1-2 15,3 4-1-15,-3 7-2 16,3 0 3-16,-8 3 0 16,-4 3-4-16,-8 0 4 15,-6 0 1-15,0 0 6 16,0 0 1-16,0-3 0 0,0-2 0 15,0-1-2-15,0-3-6 16,0-7 0-16,0 7-1 16,0-1 1-16,-6 3 0 15,6 7-2-15,0 0 0 16,0 0-17-16,0 0 3 16,0 0 8-16,35 0 2 15,-3-2 6-15,-1-3 1 16,-7 4-1-16,-16-4 0 15,-8 5-1-15,0 0 0 16,0 0 1-16,0-3 13 16,0-6 5-16,0-10-16 0,-5-7-2 15,-22 1-1 1,7 2 1-16,-3 4 0 0,11-1 5 16,4 3-5-16,8 12-6 15,0 1 1-15,0 1-3 16,0-4 2-16,0-2 2 15,0-6 2-15,20-5-4 16,12 4 8-16,3-3-2 16,-21 4 4-16,-2 1-1 15,-12-3-2-15,0 2 6 16,0 5 3-16,0 1-3 0,0 0-5 16,0 5 3-1,0 1-5-15,0-1-5 0,0 4-7 16,0-3 0-16,0-2 10 15,0-3-1-15,17-1 2 16,-2 3 1-16,-10-2 2 16,7-2 0-16,-12 1 0 15,0-3 6-15,0-7 3 16,-32-4-6-16,-8 0-4 16,8 7 0-16,6 4-1 15,14 1 1-15,6 6-1 16,6 5-2-16,0-3-14 15,0-1 1-15,0 1 6 16,0-1 9-16,0-2-1 0,12-3 3 16,11 1-2-1,-3-1 0-15,1 4 0 0,-10 0-1 16,1-1 4-16,-1 3-3 16,-11 0 0-16,0-9 11 15,0-4 2-15,0-4-3 16,-34 5-6-16,2-3 0 15,-6 3-4-15,6-5-3 16,9 4 3-16,9 1-1 16,2-2-1-16,6 6-4 15,6-3 3-15,0 5 0 16,0 1 3-16,0 5 0 16,0 1-1-16,29-1-2 15,-3-1 1-15,12-3 0 16,17 1 2-16,-12 0 0 0,-17-5 0 15,12-1 2-15,-15-4 1 16,-14 1-1-16,-3-12 3 16,-6 4 5-16,0-2 0 15,0-1-5-15,-44 4-5 16,7 0-3-16,-7 5-8 16,12 5-3-16,12 1 9 15,3 6 5-15,17 5-3 16,0 0 2-16,0 0-17 15,0 0 2-15,0 0 5 16,0 0 8-16,0 0 3 16,20 0 2-16,9-4 0 0,-3-1-2 15,0 0 5 1,9 0-4-16,-15-2 0 0,6-2 0 16,-9 6 3-16,1-5-4 15,-18 8 2-15,0-5 8 16,0-9 5-16,0 2 15 15,-23-8-30-15,-15 4-3 16,-5 4 0-16,-1-2-9 16,6 6 0-16,18 1 3 15,-9 0 9-15,23 4 6 16,4 3-6-16,2-3-6 0,0 3-1 16,0 0-8-1,0 0 2-15,0 0 6 0,8 0 7 16,30 0 1-16,11 0 1 15,0 0 2-15,-2 0 3 16,-18 0-1-16,-6 0-5 16,-17 0 1-16,-6 0 1 15,0 0 10-15,0 0 2 16,0 0-11-16,-29 0 4 16,-15-6-8-16,-5-2-16 15,3 7-9-15,2-7 1 16,1 5 16-16,8 1 5 15,9 2 1-15,12 0-27 16,8 0 0-16,-6 0 11 0,12 0 12 16,0 5-2-1,0 7 8-15,26 8 0 0,12-6 0 16,5-1 0-16,6-4 3 16,-5-6 1-16,-1-3 14 15,-5 0-8-15,-12 0-5 16,-20 0-1-16,-6 0-1 15,0 0 10-15,0 0 23 16,0 0 17-16,-32-12-48 16,-11-8 0-16,-1 4 2 15,12 1-7-15,6 4 0 16,9 3 4-16,11 3-4 16,6 2-4-16,0 0-12 15,0 3-11-15,6-3 21 16,55 0 3-16,-9 3 5 0,20 0-2 15,-20 0 3-15,-8 0-3 16,-15 0-1-16,-21 0-6 16,-8 0 3-16,0 0 4 15,0 0 0-15,0 0 15 16,-6 0 4-16,-31 0-11 16,-7 0-8-16,13 0-20 15,16 0 14-15,9 0 3 16,6-3 1-16,0 0-19 15,0 3-24-15,0-5 30 0,0 5 15 16,9 0 3 0,-3 0 0-16,0 0-3 0,-6 0-8 15,0 14-26 1,0 1 20-16,0 12-43 0,0-1-78 16,0-7-195-16</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7:47.756"/>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12666 11866,'0'0,"-2"1,-4 1,-4 3,-4 1,-4 3,-3 1,-3 1,-2 3,1 0,2 1,4 0,3 0,3 0,5 1,4 0,4 1,4 0,4 2,6 2,5 1,7 1,4-1,4-1,2-2,0-1,-1-3,-1-2,-1-2,-2-4,1-4,1-4,-1-3,0-3,-3-2,-3-1,-2-1,-3-1,-2 0,-3-1,-3-1,-3-1,-2-1,-5-3,-4-2,-6-3,-6-1,-7-1,-3-1,0 3,-2 4,0 3,0 4,1 3,-1 5,0 2,-2 3,0 2,-1 3,-2 2,-2 6,2 4,2 3,6 0,5 1,6-1,5 0,3-2,6 0,5 1,7 0,5 1,3 0,1-2,1-1,-2-4,0-3,-2-4,-2-3,0-4,-2-2,-1-2,-2-2,-1-1,-1-2,-3-1,-2-3,-3-1,-4-4,-4-1,-2-3,-4 0,-2-1,-2 2,1 2,-1 2,-1 4,0 3,-1 4,0 4,0 2,0 4,0 4,-1 2,1 4,2 2,2 1,4-1,3 0,3-1,3 0,3-1,4-2,3 1,2-2,4-1,3-1,2-3,0-1,0-1,-1-3,-2-3,-2 0,-4-1,-2-1,-2-2,-3-2,-2-3,-1-2,-4-2,-1 1,-2 0,-1 1,0 3,-2 2,-2 0,-1 3,-2 2,0 3,-1 3,-1 2,0 3,1 2,0 1,1 1,2 0,3 1,2-1,3 1,3-1,3 1,5 0,2 1,2 1,2-2,0-1,2-3,0-3,1-2,-1-3,-1-1,-3-2,-2-2,-3 0,-2-1,-1-1,-4-3,-2-2,-3-3,-3-1,-2-2,-3 0,-1 1,0 3,-1 2,-1 3,-1 2,-1 4,-2 4,0 3,-1 3,3 1,1 2,4 1,2 1,3 0,3-1,2 2,4 0,3-1,3 2,3 0,3-2,1 1,1-3,1-2,0-2,0-4,-1-3,0-2,-1-1,-3-2,-1-4,-3 0,-3-3,-4-2,-2-3,-2-1,-3 1,-3 1,-1 3,-1 1,-2 4,1 2,0 3,-1 2,-1 4,0 5,-1 2,0 2,2 1,2 0,3-1,3-1,2-1,2-1,1-1,2-1,3 1,3-1,2-1,1-1,2 0,-1-2,-1 0,-1-1,-2-1,-3 0,-1 0,-3 0,0-1,-1 1,0 0,-1 0,1 0,-1 0,1 0,0 0,0 0</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7:47.757"/>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20185 11103,'0'0,"0"0,0 0,0 2,0 2,0 4,0 4,0 4,0 3,0 4,0 4,0 3,0 3,0 0,0 0,0 1,0 1,0 1,0 2,0 2,0 3,0 2,0 1,0-1,1-2,1 0,-1-3,0-2,0-3,-1-2,0-3,0-2,0-4,0-4,0-5,0-3,0-4,0-3,0-3,0-1,0-1,0-1,0 1,-1-5,0-5,-2-10,1-7,0-9,1-7,0-6,0-6,1-4,-1 0,0 0,-1 2,2-2,-1 1,0 1,1 1,0 6,1 3,1 6,-1 4,0 2,0 5,-1 5,1 2,-1 5,0 3,0 2,0 3,0 2,0 2,0 0,-1 1,1 2,0 1,0-1,0-1,0 2,0 0,0 1,0 0,3 1,-1 0,5 1,5 3,7 1,7 4,5 3,4 2,5 3,4 1,1 3,1 1,2 0,0 2,3 2,1 3,0 2,-3 2,-2 0,-2 0,-3 0,-1 1,-4-2,0-2,-3-2,-2-3,0 0,-3-2,-2-3,-3-2,-4-2,-2-2,-6-5,-1 0,-4-3,0 0,-2-2,-2 0,0-2,-2-1,-1-1,0 0,0 2,-1 0,-1 2,-5 3,-6 2,-10 3,-9 5,-8 2,-5 3,-5 0,-2 1,-3 0,-2 1,0 1,-1 3,2 3,2 0,4 2,2 1,3 1,4-4,7-3,5-6,6-4,4-5,6-3,3-3,4-2,2-2,2-2,1 0,1-1,1-1,-1 1,1 0,-1-1,1 1,-1 0,0 0,0-3,0-7,1-12,1-15,2-10,0-7,3-7,-1-8,-1-5,-2 1,-3 7,-4 4,-2 5,-3 3,-2 4,-1 5,0 5,2 6,1 6,1 6,2 8,1 3,1 4,2 3,1 3,0 2,0 8,1 10,1 10,2 8,2 9,3 9,2 13,3 5,-1-2,-1-5,-1-5,0-5,-2-6,0-6,-2-7,-1-6,-2-8,0-9,-2-6,0-4,2-4,4-4,5-5,6-9,6-8,3-4,3-2,2-2,2-2,1 1,1 0,0 3,-2 4,-2 6,-2 7,-3 5,-2 3,-3 3,-1 4,-1 2,0 1,-1 3,-2 1,-1 1,-4-2,-2 0,-2 0,-3-2,-2-1,-2 0,-6 1,-5 0,-9-2,-9-2,-12-4,-10-6,-7-5,-3-4,1-3,-1-5,2-3,4 1,4 0,4-1,4-1,6-1,3 0,7 2,4 2,6 4,6 5,4 3,3 5,3 2,4 1,4 2,6 3,9 5,8 8,8 9,6 10,4 10,4 7,3 13,-2 8,-2 3,-6-2,-6-5,-5-4,-7-8,-6-5,-7-9,-5-7,-5-6,-3-7,-4-5,-4-3,-5-4,-5-2,-8-5,-7-5,-4-6,-5-7,-2-8,0-6,0-8,0-8,3-2,4 1,5 6,5 5,6 8,5 7,5 7,4 6,3 4,3 2,1 2,3-1,6 1,6-1,6 4,8 5,4 4,5 6,6 12,1 8,-2 7,-6 3,-5-1,-8-3,-7-1,-7-1,-9-2,-9-1,-8-3,-7-2,-4-5,-3-5,-3-5,-2-6,0-4,0-7,-3-5,-1-6,2-4,2-3,5-3,4-3,5-4,6-8,5-7,7-3,7-2,7 1,5 5,4 5,5 6,5 5,2 4,2 4,3 5,2 4,0 4,-2 3,-3 5,-4 4,-4 4,-4 6,-5 6,-7 7,-8 9,-10 5,-7 3,-10 0,-8-2,-6-3,-4-3,0-4,2-5,2-6,3-7,2-6,5-6,3-4,5-7,5-6,3-6,9-12,7-11,7-7,9-4,6 0,7 6,5 6,2 8,2 6,-1 8,-4 7,-5 6,-7 3,-7 4,-5 3,-4 8,-8 11,-11 13,-12 11,-10 2,-8-2,-6-4,-5-7,-3-6,2-8,1-7,3-8,2-6,3-9,3-10,7-10,6-11,9-4,9-2,8 2,6 2,8 4,7 4,7 5,4 4,4 6,-1 5,1 7,-3 5,-3 7,-3 5,-4 4,-5 3,-7 5,-8 8,-10 11,-12 11,-13 10,-3-4,6-13,8-14,6-13</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7:47.758"/>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12898 12211,'0'0,"0"0,0 0,0 0,0 0,0 0,0 0,0 0,0 0,2 0,1 0,2 0,4 0,1 0,1 0,2 0,2 0,2 0,2 0,4 0,4 0,3 0,4-1,4 0,4 0,2-1,0 0,1 0,0 1,-1 0,-2 0,-2-1,0-1,0 1,1 1,0 0,0 0,0 1,-1 0,-2 1,0 1,-1 2,-1-1,0 0,0 0,-1 0,-1 0,-1-1,0 0,-1 0,-1 0,-1 0,-1-1,-1 0,0-1,0 0,0 0,-1 0,0 0,-1 0,0-1,0 0,0-1,-1 0,-1-1,-1 0,-2 1,-3-1,-2 1,-3 0,-3 1,-2 0,-3 1,-2 0,-2 0,-1 0,0 0,-1 0,1 0,-6 1,-7 1,-10 2,-11 0,-8 1,-7 1,-7-1,-4-1,-4 0,-2-2,-5 1,-5 0,-2 1,-3-1,-1 0,0-1,-2-2,-2-1,1 0,0-1,2-1,3-1,3 0,4-2,4 1,4 0,6 1,8-1,6 0,8 0,9 0,6 0,8 0,4 2,3 1,3 0,4 0,4-3,8-1,12-3,17-1,16-1,12 0,13 0,13 2,7 1,6 4,4 2,4 2,-4 1,-5 2,-3 2,-6-1,-7 0,-8-2,-9 1,-5 0,-7 1,-5 1,-7-1,-8-1,-7-1,-9-1,-8 0,-5-2,-5 0,-3-1,-6 0,-6 0,-13-2,-12-1,-11-3,-13-1,-13-2,-10 2,-6-1,-9 2,-11 2,-2 2,1 1,-2 2,1 0,4 0,8 0,5-1,5-1,5 0,8-2,10-2,9 1,11-1,9 1,8-1,9 3,4-1,4 2,5 0,1 2,6-1,11 0,15-1,18 2,14 2,16 1,17 2,10 1,9 0,9-2,3 1,0-3,-3 0,-6 0,-10-2,-11-2,-8 0,-7 0,-9-2,-9 2,-9-1,-11 2,-11 1,-8 0,-9-1,-7 1,-5 0,-4-1,-12 1,-18 0,-17 1,-16 1,-18 2,-13 3,-9 3,-11 1,-8 2,-1 2,0 0,0-1,8 0,6 0,4-2,4-1,7-3,10-2,9-2,9 0,9-2,9 0,10-1,9 0,10 0,8 0,7-1,4 1,3 2,9 3,11 4,15 4,17 1,17 0,13 0,12-1,11-2,8 0,5-1,3-4,1-1,-3-2,-8 1,-8-2,-9 1,-10 1,-8-1,-8 1,-10-1,-9-1,-12-1,-8 0,-8-1,-8 0,-6 0,-5 0,-3-1,-6 1,-13 1,-16 0,-17 1,-16-2,-14-1,-13 0,-11 0,-6 2,-1 0,1-1,3-1,4 1,4-2,6 0,4 1,6 0,7-1,6-1,6 0,7-2,8 1,9 1,8 1,9 1,8 0,7 1,4 0,4 3,6 3,9 5,12 3,18 6,18 3,12 0,14-1,16-1,7-5,7-4,6-2,1-4,-4-2,-4-5,-5-2,-10-1,-9 0,-11 1,-10 1,-10 1,-10 0,-9 1,-9 0,-8 0,-9 0,-7 0,-5 1,-4-1,-6 0,-9 1,-13 2,-18 2,-19 0,-16 1,-13-2,-11-1,-11-2,0-2,-2-3,-2 0,3-3,7 0,3-1,2-1,6-1,8-1,5-2,4-2,6 1,7 1,10 1,9 3,10 1,9 1,10 2,9 2,5 1,5 1,5 1,10 0,14-1,18 0,18 0,15-2,16 0,12 0,9 0,8 0,6-1,4-1,2 0,-1 0,-6 0,-9 0,-9 0,-10 1,-12 2,-10 0,-11 1,-12-1,-10 1,-11 0,-9 1,-8 0,-6 0,-5 0,-4 0,-5 0,-10 1,-15 0,-17 0,-15 0,-15 0,-11-2,-12 0,-6-1,-4-1,-1 0,2-1,4 0,2-1,4 0,3 0,3 0,3 2,1 2,4 0,4 0,5 1,6 0,8-1,6 1,9-2,9 1,7 0,8 0,6-1,6 0,5 1,2 1,5-2,10 1,14-1,12-2,16 1,16 1,11 0,11 2,12 1,8 2,4 0,4 1,1-1,-3-3,-6-1,-6-3,-10-2,-9 0,-10 0,-10 2,-8 2,-6 2,-7 3,-6 1,-8 1,-5 0,-7-1,-7 0,-5-1,-5-1,-4-1,-3 2,-8 4,-11 3,-13 2,-12 3,-14 1,-10 0,-7 1,-8 1,-8-1,-1-2,-1-2,4-2,2-3,4-2,6-2,6-2,8-1,7-2,4-2,5 0,5 1,4 0,5 0,5 1,6 1,7 0,7 0,4 0,4 0,3 2,6 2,10 1,10 4,16 3,18 0,14 1,13 0,12-2,11-4,4-3,0-4,1-1,-6-2,-8-1,-8-1,-9 0,-9 0,-10 0,-9 0,-11 2,-9 2,-8 1,-9 0,-6 0,-5 0,-4 1,-3-1,-2 0,-8 1,-13 1,-14-2,-16 0,-15 0,-17 1,-10 0,-10 2,-6 0,-3-1,4 0,2-2,0-2,5 0,7 0,5-1,3 0,4-1,5 0,7-2,9 1,8-2,8 1,9-2,7 3,7 0,7 1,4 1,4 1,2 2,4-1,1 1,0 1,1-1,-1 0,2 2,3 3,5 1,8 0,10 2,11 1,11 1,6-3,1-1,3-2,4-1,4-1,5-2,1-2,2-3,4-2,4-1,2 2,-2-1,-2 1,-4 0,-2 1,-5 1,-6 1,-9 2,-7 1,-10 2,-7 1,-7 0,-8 0,-5-1,-4-1,-4 0,-3 0,0-1,-4 0,-7 0,-12 0,-14 2,-15 2,-11-1,-12 1,-7-1,-7 0,-1 1,0 2,1 1,1 2,1-1,5 1,3 0,5 1,1 0,3-1,2-2,3-2,4 0,4-2,5-2,4 0,4-3,4-2,4 0,5-1,6 1,3 0,4 1,5 1,2 1,3 1,3 0,1 0,2 0,1 0,1 0,-1 0,3 2,4 3,8 1,9 0,9 1,10 0,6-1,7-1,5-1,6-2,2-1,4-2,4 0,4-2,0 0,0-1,-3 0,0 0,-2 1,-4-1,-2 1,-6 1,-3 2,-3 1,-3 2,-4 1,-3-2,-1 2,-2-3,-3-1,-1 0,-1 0,-2 0,-1 1,0-1,-3 0,-3 0,-2-1,-4 1,-3 0,-6 0,-3 0,-5 0,-2 0,-4 0,-1 0,-1 0,-1 0,1 0,-1-2,-4-4,-5-4,-7-2,-8-1,-7-1,-11-3,-8 0,-8 0,-7 3,-3 3,-4 4,-5 2,-5 4,-3 1,3 3,0 1,1 2,-1-3,2 0,7 0,3 0,3 0,3 0,4 1,2-2,5 1,8 0,5 0,6 0,6-2,4 0,5 1,2-1,5 1,2-2,4 1,0-1,2 0,1 0,2 0,1 0,0 0,1 0,1 0,-1 0,0 0,1-2,-1 0,0-3,0 1,0-2,0-1,0 0,0-1,0-2,0-1,0-1,0-1,0 1,1-1,0 0,2 0,0 1,2 0,0 1,1-1,0 1,0 0,0 0,1 1,2 0,2 1,3 0,5 0,4 0,4 0,5 1,4 0,2 0,1-1,2 0,3 0,5 0,7-1,6 1,8-2,4 0,5 0,4 1,2 1,0 0,-4 0,-3 2,-5 1,-2 1,-6 2,-4 1,-5 3,-4 1,-5 1,-2 2,-3 1,-4-1,-4 1,-4-1,-6 0,-5-1,-5-1,-2 1,-4 0,0 1,-2-1,0 2,-1-1,-1-1,-1 1,1 1,0 0,-2-2,0 2,0 0,0 3,1 2,1 5,-1 1,1 2,0 3,0 1,-2 2,1 2,-1 1,0 1,-1 2,0-1,-1-1,0-2,0-3,0-3,0-6,0-3,-1-4,1-1,0-2,0-2,0 1,0 0,0-2,0 0,0-1,0-1,0 0,0 0,0-4,-1-4,-1-5,-1-5,-2-3,-2-5,0-1,-1 1,-2 0,-1 2,-1 3,0 1,-3 2,-2-2,-2 1,-4 0,-3 0,-5-1,-3 0,-3 1,-3 0,-5 3,-4-1,-5 4,-2 1,-2 3,-4 1,-5 0,-4 3,0 1,-1 2,0 3,-2-1,-1 2,1 1,4-2,4-1,3-1,1-2,4-2,2 0,4 0,3 1,4-1,4 1,1-1,2 1,0 1,3 0,1 1,4 0,3 1,5 0,4 2,3 0,4 1,2-1,2 0,3-1,-1 2,1 1,1 1,2 1,0 0,0 3,2 3,2 2,0 3,3 4,-1 2,1 2,1 1,-1-1,0 0,0-1,1-2,-1 1,-1-1,-1-1,-2-2,0-1,0-1,0-2,-1-1,-1-1,0-2,0-2,0-1,0-1,0-1,0 1,0-1,0-2,0 0,0-2,0 0,0-1,0 0</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7:47.759"/>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20720 11748,'0'0,"0"0,0 0,0 0,0 0,0 0,0 0,0 0,1 2,0 1,3 1,1 3,-1-1,3 4,4 4,5 6,6 2,5 3,5 0,4 2,4 0,3 1,1 2,-1 1,-2 3,-1 2,-3 2,-4-1,-6-5,-6-5,-5-4,-5-7,-3-4,-4-4,-2-4,-2-2,0-1,-6-2,-6-3,-9-5,-9-4,-8-6,-10-6,-9-6,-3-1,-5-2,0-5,1-1,5-2,2-3,4 1,4 2,8 4,5 5,6 5,5 6,4 4,4 2,4 5,3 3,3 3,2 2,3 1,1 2,1 1,5 3,9 10,11 14,11 14,6 10,7 8,0 7,4 7,-1 4,-3-1,-5-6,-3-7,-4-7,-5-9,-6-9,-6-9,-6-9,-5-7,-4-6,-3-4,-2-4,0-1,-2 0,-2-6,-4-6,-3-8,-6-13,-6-16,-6-10,-5-6,-1 2,-2 2,-1 6,1 4,0 5,-2 2,2 7,3 5,3 8,5 5,5 7,3 5,3 5,1 6,0 7,-1 9,0 11,0 8,2 11,0 10,1 9,3 3,3-2,2-2,0-1,0-4,3-5,2-8,2-8,1-11,-1-11,0-9,-2-5</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10-20T22:37:38.207"/>
    </inkml:context>
    <inkml:brush xml:id="br0">
      <inkml:brushProperty name="width" value="0.12" units="cm"/>
      <inkml:brushProperty name="height" value="0.24" units="cm"/>
      <inkml:brushProperty name="color" value="#FFC000"/>
      <inkml:brushProperty name="tip" value="rectangle"/>
      <inkml:brushProperty name="rasterOp" value="maskPen"/>
      <inkml:brushProperty name="ignorePressure" value="1"/>
    </inkml:brush>
  </inkml:definitions>
  <inkml:trace contextRef="#ctx0" brushRef="#br0">24536 17031,'0'0,"0"0,0 0,0 0,0 0,0 0,0 0,0 0,0 0,0 0,0 0,0 0,5-5,1-1,10-9,10-9,9-8,8-8,10-8,13-9,9-6,3-1,3 0,0 3,-1 4,1 5,0 2,-2 5,-4-1,-7 0,-7 5,-7 3,-5 4,-5 3,-5 2,-9 6,-2 0,-6 3,-3 3,-3 5,-6 4,-4 3,-3 3,-2 2,-1 0,-5 3,-9 8,-12 12,-20 16,-20 13,-19 9,-10 7,-11 5,-8 8,-2 5,6 3,2 7,3 5,3-2,10-7,13-16,16-17,13-15,11-12,12-11,10-10,9-7,5-3,3-2,2-2,15-9,18-12,17-11,17-14,12-11,9-7,6-3,1 0,0 1,-3 5,-8 8,-8 9,-7 6,-8 5,-9 3,-10 6,-13 7,-6 2,-8 4,-6 5,-6 4,-4 2,-7 2,-14 4,-17 3,-16 3,-21 8,-18 10,-13 9,-4 7,-1 4,1 5,1 0,5 0,9-1,13-5,14-4,12-7,18-8,8-4,10-5,4-3,4-2,3-4,4-4,5-7,11-14,18-20,18-13,18-10,17-11,17-5,10-3,5 1,6-1,5-3,-5 0,-9 4,-13 6,-19 11,-17 10,-21 13,-11 10,-12 8,-9 8,-6 6,-4 3,-11 7,-20 12,-29 20,-23 15,-15 10,-20 12,-11 7,-2 2,3-2,4 0,6 0,15-4,17-9,17-8,14-12,18-14,10-11,9-8,8-8,6-5,4-2,0-2,2 0,5-7,8-9,11-11,10-10,11-7,10-6,8-4,10-1,6-1,2 1,-2 0,-4 0,3-2,1 0,0 1,0 0,-6 3,-8 4,-9 6,-9 6,-13 9,-8 5,-9 7,-5 2,-5 4,-5 4,-8 2,-20 11,-20 13,-21 18,-14 14,-11 16,-11 12,-10 8,-4 3,-2-2,1 2,0 6,10 1,12-4,16-10,16-15,14-14,13-11,12-12,6-8,5-6,5-8,3-3,3-4,1-1,9-8,8-10,14-14,18-12,15-11,10-6,7-2,3 3,3 2,-3 4,-4 4,-6 6,-8 5,-9 5,-6 6,-6 3,-3 1,-1 0,-2-1,-2 1,-2 4,-4 1,0 3,-3 0,0 2,-1-2,0-3,0-3,0-2,-4 2,-2 1,-2-1,-4 3,0 1,-3 2,-3 5,2-1,-2 2,-2 3,-2 2,-2-3,-1 1,-2 0,0 3,-1-4,1 0,-1 1,1 2,0 2,0 1,0 1,0 1,0 0,0 1,7 1,10 7,6 5,6 7,8 11,7 10,5 14,4 5,3 3,-2-3,-3-5,-3-6,-5-8,-5-7,-5-3,-5-3,-7-7,-3-2,-4-5,-1 1,-1-3,1 1,-1-2,-3-3,-3-2,-2-4,-2-1,-2-1,0-2,0 1,-1-1,-4-4,-12-7,-11-7,-15-16,-13-13,-7-8,-3-6,-2-5,-4-5,-1-1,-2-2,2 5,5 7,5 9,8 9,6 6,6 6,6 4,5 1,7 7,4 1,5 5,1-1,3 4,-2-3,2 3,3 3,3 2,2 4,2 1,2 2,0 0,1 0,-1 1,1-1,-1 1,0-1,1 0,-1 1,0-1,0 0,0 0,0 0,0 0,0-1,0 1,7 0,12 3,12 5,12 10,16 15,14 13,8 13,5 11,4 14,1 8,-1 1,-7-2,-7-8,-8-9,-3-4,-2-3,-1-3,-2-4,-5-4,-7-5,-8-6,-12-11,-6-7,-7-7,-5-8,-5-5,-3-5,-3-2,0 0,0-2,-5-7,-6-8,-10-12,-11-12,-11-11,-15-9,-16-12,-10-8,-4-7,2-3,1 0,0 2,3 3,2 8,6 9,6 10,6 8,6 7,6 8,7 4,6 6,10 6,5 3,6 4,6 4,5 4,4 2,1 2,12-1,12-2,16-4,19 0,15 4,12 2,8 4,4 2,3 3,-3-1,-3 2,-5 2,-10-1,-10 0,-10 2,-10-1,-10 3,-5 2,-8 7,-4 6,-5 15,-5 16,-6 16,-8 8,-5 7,-3-1,-1-3,2-4,2-4,3-5,2-6,1-8,1-15,0-6,0-11,1-5,-1-6,1-6,-1-4,0-4,-5-7,-4-6,-2-10,-2-10,-2-9,1-10,-4-5,-2-6,-5-9,-5-9,-3 0,0 9,3 10,8 17,1 8,5 10,1 4,2 6,4 6,3 4,3 3,1 2,0 8,0 9,0 8,0 5,1 5,1 2,-1-1,1-7,0-4,0-5,1-7,-6-3,-6-3,-8-7,-9-9,-7-10,-7-6,-1-4,-2-3,0-3,3 2,9 6,10 7,9 8,6 5,6 4,2 2,2 9,4 10,7 9,7 4,8 5,7 2,3 1,3-1,-6-6,-8-8,-9-9,-8-7</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10-20T22:37:38.208"/>
    </inkml:context>
    <inkml:brush xml:id="br0">
      <inkml:brushProperty name="width" value="0.12" units="cm"/>
      <inkml:brushProperty name="height" value="0.24" units="cm"/>
      <inkml:brushProperty name="color" value="#FFC000"/>
      <inkml:brushProperty name="tip" value="rectangle"/>
      <inkml:brushProperty name="rasterOp" value="maskPen"/>
      <inkml:brushProperty name="ignorePressure" value="1"/>
    </inkml:brush>
  </inkml:definitions>
  <inkml:trace contextRef="#ctx0" brushRef="#br0">24239 23076,'0'0,"0"0,0 0,0 0,0 0,0 0,0 0,0 0,0 0,0 0,0 0,4-5,9-13,17-23,16-27,15-24,7-13,-2 0,-7 9,-7 8,-9 14,-11 16,-9 17,-7 11,-7 10,-4 10,-3 5,-2 5,0 1,-11 8,-15 17,-16 22,-14 22,-6 14,-2 8,2-1,6-5,7-9,7-12,8-11,8-10,9-13,4-7,5-8,4-6,2-5,2-4,7-11,12-20,16-31,11-34,12-19,6-10,3 3,-4 12,-5 13,-6 14,-9 15,-12 19,-9 14,-8 12,-7 10,-4 7,-8 7,-11 12,-18 21,-22 32,-17 28,-9 25,1 12,7-1,8-12,12-14,12-18,12-19,9-21,10-18,5-15,5-9,2-6,6-7,6-12,9-14,6-15,5-12,0-7,-3 1,-4 7,-4 10,-6 12,-3 9,-4 9,-3 7,-3 7,-2 4,-1 2,0 2,-1-1,0 1,1-1,-1 0,1 0,0-1,0 0,0 0,0 0,0 0,0 0,0 0,0 0,0 0</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10-20T22:37:38.209"/>
    </inkml:context>
    <inkml:brush xml:id="br0">
      <inkml:brushProperty name="width" value="0.12" units="cm"/>
      <inkml:brushProperty name="height" value="0.24" units="cm"/>
      <inkml:brushProperty name="color" value="#FFC000"/>
      <inkml:brushProperty name="tip" value="rectangle"/>
      <inkml:brushProperty name="rasterOp" value="maskPen"/>
      <inkml:brushProperty name="ignorePressure" value="1"/>
    </inkml:brush>
  </inkml:definitions>
  <inkml:trace contextRef="#ctx0" brushRef="#br0">24462 23437,'0'0,"0"0,0 0,0 0,0 0,2-4,0-3,8-4,6-2,9 0,5 3,11 3,9 5,10 7,10 9,7 5,3 3,6 4,6 10,9 10,6 7,1 6,-6 3,-10 0,-15-5,-13-9,-12-9,-17-12,-7-6,-11-5,-6-7,-6-4,-4-3,-2-2,0-1,-10-10,-17-17,-20-20,-19-19,-14-15,-9-6,-7-4,-2 3,1 7,3 5,6 5,9 6,11 11,12 9,16 14,11 8,10 10,8 6,6 5,5 3,9-2,10 4,14 7,21 11,21 15,20 13,18 13,15 14,9 14,-1 8,-8 4,-11-1,-12-3,-13-9,-16-12,-15-15,-19-17,-11-12,-11-11,-8-9,-6-7,-4-3,-12-13,-15-16,-18-19,-23-29,-20-22,-12-11,-11-4,-7-2,-6 2,3 2,7 4,9 7,10 13,10 12,9 13,13 16,18 14,10 11,12 9,9 5,8 5,8 4,11 7,15 8,19 13,27 16,25 14,18 8,13 4,7 2,1-3,-6-2,-14-2,-15-7,-20-9,-15-8,-16-10,-16-10,-15-9,-11-8,-8-5,-4-2,-1-2,-11 0,-17-4,-24-11,-24-12,-23-8,-17-7,-14-6,-6-6,-1-3,5-7,6-3,9 4,10 5,14 9,17 10,17 11,18 9,12 7,12 5,8 4,6 3,5 2,3 11,10 12,11 12,14 11,14 13,15 13,12 10,7 9,3 4,2 5,0 0,0-5,-8-10,-10-14,-13-17,-17-18,-11-9,-11-11,-9-7,-6-5,-5-4,-7-1,-14-11,-17-12,-18-14,-12-12,-10-8,-12-7,-10-5,-4 0,-2 6,3 5,3 4,6 4,10 6,11 9,14 7,12 7,14 7,7 6,9 4,6 4,5 1,9 3,9 7,16 8,16 8,22 9,18 8,13 8,2 4,-4 0,-7-1,-7-3,-8-5,-9-6,-9-5,-10-6,-11-8,-14-8,-9-6,-6-4</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10-20T22:37:38.210"/>
    </inkml:context>
    <inkml:brush xml:id="br0">
      <inkml:brushProperty name="width" value="0.12" units="cm"/>
      <inkml:brushProperty name="height" value="0.24" units="cm"/>
      <inkml:brushProperty name="color" value="#FFC000"/>
      <inkml:brushProperty name="tip" value="rectangle"/>
      <inkml:brushProperty name="rasterOp" value="maskPen"/>
      <inkml:brushProperty name="ignorePressure" value="1"/>
    </inkml:brush>
  </inkml:definitions>
  <inkml:trace contextRef="#ctx0" brushRef="#br0">26692 24853,'0'0,"0"0,0 0,0 0,0 0,0 0,0 5,0 1,0 0,0 3,0 1,0-2,0-2,0-3,3-5,4-13,7-15,8-14,4-10,6-4,3-7,6-4,6-7,3-5,3-7,0-3,-5 5,-6 9,-8 14,-6 12,-10 16,-6 8,-6 9,-4 3,-2 3,-1 5,-1 3,0 2,1 1,0 2,1 0,-1 0,6-3,2 0,3-5,1-2,4-3,-2 0,-1-3,-1 1,-4-1,-2 2,-3-3,-1 3,-1-2,0 2,2-2,0 2,1 3,-1 4,0-3,-2 1,1-4,-1 1,0 3,0 1,0 3,0 2,0 1,0 1,0 0,5-2,1 0,4 1,6 7,5 9,3 11,2 14,1 10,2 13,-3 6,-3 6,-3 5,-3-1,-1-3,-2-3,-1-5,1-4,-4-4,-2-2,-3-2,-2-3,-2-7,-1-5,-1-6,1-8,0-4,-1-2,1-4,-1 0,1-3,-2 0,-1-1,-5 1,-5 3,-8 4,-7 0,-9 2,-7 0,-7 1,-8-1,-5 0,-4-4,1 1,3 2,2-1,5 1,4-1,8-2,6-2,5-1,9-3,4-4,4-4,7-2,4-2,3-1,2-1,2 0,0 1,0-1,0 1,-1-1,1 1,-1 0,0 0,5-5,4-6,7-13,8-17,7-12,6-11,2-4,3-4,4 0,0 1,2 5,0 3,-4 5,-4 6,-5 7,-8 11,-3 4,-7 8,-6 7,0 1,-2 4,-2 2,-3 4,-2 2,-1 1,-1 1,-1 6,3 10,6 12,6 14,5 9,4 7,3 8,2 2,-2-3,-3-8,-2-8,-4-10,-3-9,-5-12,-4-7,-2-6,-2-5,-2-1,0-1,1-7,-1-14,0-25,-2-19,-3-14,-3-7,-1 5,0 5,0 5,1 12,0 10,1 15,3 8,1 9,2 3,1 4,1 5,0 3,1 1,-8 13,-6 7,-7 9,-4 7,-3 5,-1 3,1-1,4-2,5-8,5-4,6-6,4-8,2-4,1-5,1-1,0-8,0-1,0-8,-1-5,1-4,-1-4,0 0,0 4,0 1,0 5,0 5,0 5,-5 4,-1 3,-4 6,-1 1,-3 6,1 0,-2 3,1-1,3-3,4-4,3-2,1-3</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10-21T12:09:45.969"/>
    </inkml:context>
    <inkml:brush xml:id="br0">
      <inkml:brushProperty name="width" value="0.12" units="cm"/>
      <inkml:brushProperty name="height" value="0.24" units="cm"/>
      <inkml:brushProperty name="color" value="#FFC000"/>
      <inkml:brushProperty name="tip" value="rectangle"/>
      <inkml:brushProperty name="rasterOp" value="maskPen"/>
      <inkml:brushProperty name="ignorePressure" value="1"/>
    </inkml:brush>
  </inkml:definitions>
  <inkml:trace contextRef="#ctx0" brushRef="#br0">24536 17031,'0'0,"0"0,0 0,0 0,0 0,0 0,0 0,0 0,0 0,0 0,0 0,0 0,5-5,1-1,10-9,10-9,9-8,8-8,10-8,13-9,9-6,3-1,3 0,0 3,-1 4,1 5,0 2,-2 5,-4-1,-7 0,-7 5,-7 3,-5 4,-5 3,-5 2,-9 6,-2 0,-6 3,-3 3,-3 5,-6 4,-4 3,-3 3,-2 2,-1 0,-5 3,-9 8,-12 12,-20 16,-20 13,-19 9,-10 7,-11 5,-8 8,-2 5,6 3,2 7,3 5,3-2,10-7,13-16,16-17,13-15,11-12,12-11,10-10,9-7,5-3,3-2,2-2,15-9,18-12,17-11,17-14,12-11,9-7,6-3,1 0,0 1,-3 5,-8 8,-8 9,-7 6,-8 5,-9 3,-10 6,-13 7,-6 2,-8 4,-6 5,-6 4,-4 2,-7 2,-14 4,-17 3,-16 3,-21 8,-18 10,-13 9,-4 7,-1 4,1 5,1 0,5 0,9-1,13-5,14-4,12-7,18-8,8-4,10-5,4-3,4-2,3-4,4-4,5-7,11-14,18-20,18-13,18-10,17-11,17-5,10-3,5 1,6-1,5-3,-5 0,-9 4,-13 6,-19 11,-17 10,-21 13,-11 10,-12 8,-9 8,-6 6,-4 3,-11 7,-20 12,-29 20,-23 15,-15 10,-20 12,-11 7,-2 2,3-2,4 0,6 0,15-4,17-9,17-8,14-12,18-14,10-11,9-8,8-8,6-5,4-2,0-2,2 0,5-7,8-9,11-11,10-10,11-7,10-6,8-4,10-1,6-1,2 1,-2 0,-4 0,3-2,1 0,0 1,0 0,-6 3,-8 4,-9 6,-9 6,-13 9,-8 5,-9 7,-5 2,-5 4,-5 4,-8 2,-20 11,-20 13,-21 18,-14 14,-11 16,-11 12,-10 8,-4 3,-2-2,1 2,0 6,10 1,12-4,16-10,16-15,14-14,13-11,12-12,6-8,5-6,5-8,3-3,3-4,1-1,9-8,8-10,14-14,18-12,15-11,10-6,7-2,3 3,3 2,-3 4,-4 4,-6 6,-8 5,-9 5,-6 6,-6 3,-3 1,-1 0,-2-1,-2 1,-2 4,-4 1,0 3,-3 0,0 2,-1-2,0-3,0-3,0-2,-4 2,-2 1,-2-1,-4 3,0 1,-3 2,-3 5,2-1,-2 2,-2 3,-2 2,-2-3,-1 1,-2 0,0 3,-1-4,1 0,-1 1,1 2,0 2,0 1,0 1,0 1,0 0,0 1,7 1,10 7,6 5,6 7,8 11,7 10,5 14,4 5,3 3,-2-3,-3-5,-3-6,-5-8,-5-7,-5-3,-5-3,-7-7,-3-2,-4-5,-1 1,-1-3,1 1,-1-2,-3-3,-3-2,-2-4,-2-1,-2-1,0-2,0 1,-1-1,-4-4,-12-7,-11-7,-15-16,-13-13,-7-8,-3-6,-2-5,-4-5,-1-1,-2-2,2 5,5 7,5 9,8 9,6 6,6 6,6 4,5 1,7 7,4 1,5 5,1-1,3 4,-2-3,2 3,3 3,3 2,2 4,2 1,2 2,0 0,1 0,-1 1,1-1,-1 1,0-1,1 0,-1 1,0-1,0 0,0 0,0 0,0 0,0-1,0 1,7 0,12 3,12 5,12 10,16 15,14 13,8 13,5 11,4 14,1 8,-1 1,-7-2,-7-8,-8-9,-3-4,-2-3,-1-3,-2-4,-5-4,-7-5,-8-6,-12-11,-6-7,-7-7,-5-8,-5-5,-3-5,-3-2,0 0,0-2,-5-7,-6-8,-10-12,-11-12,-11-11,-15-9,-16-12,-10-8,-4-7,2-3,1 0,0 2,3 3,2 8,6 9,6 10,6 8,6 7,6 8,7 4,6 6,10 6,5 3,6 4,6 4,5 4,4 2,1 2,12-1,12-2,16-4,19 0,15 4,12 2,8 4,4 2,3 3,-3-1,-3 2,-5 2,-10-1,-10 0,-10 2,-10-1,-10 3,-5 2,-8 7,-4 6,-5 15,-5 16,-6 16,-8 8,-5 7,-3-1,-1-3,2-4,2-4,3-5,2-6,1-8,1-15,0-6,0-11,1-5,-1-6,1-6,-1-4,0-4,-5-7,-4-6,-2-10,-2-10,-2-9,1-10,-4-5,-2-6,-5-9,-5-9,-3 0,0 9,3 10,8 17,1 8,5 10,1 4,2 6,4 6,3 4,3 3,1 2,0 8,0 9,0 8,0 5,1 5,1 2,-1-1,1-7,0-4,0-5,1-7,-6-3,-6-3,-8-7,-9-9,-7-10,-7-6,-1-4,-2-3,0-3,3 2,9 6,10 7,9 8,6 5,6 4,2 2,2 9,4 10,7 9,7 4,8 5,7 2,3 1,3-1,-6-6,-8-8,-9-9,-8-7</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10-21T12:10:18.617"/>
    </inkml:context>
    <inkml:brush xml:id="br0">
      <inkml:brushProperty name="width" value="0.12" units="cm"/>
      <inkml:brushProperty name="height" value="0.24" units="cm"/>
      <inkml:brushProperty name="color" value="#FFC000"/>
      <inkml:brushProperty name="tip" value="rectangle"/>
      <inkml:brushProperty name="rasterOp" value="maskPen"/>
      <inkml:brushProperty name="ignorePressure" value="1"/>
    </inkml:brush>
  </inkml:definitions>
  <inkml:trace contextRef="#ctx0" brushRef="#br0">24536 17031,'0'0,"0"0,0 0,0 0,0 0,0 0,0 0,0 0,0 0,0 0,0 0,0 0,5-5,1-1,10-9,10-9,9-8,8-8,10-8,13-9,9-6,3-1,3 0,0 3,-1 4,1 5,0 2,-2 5,-4-1,-7 0,-7 5,-7 3,-5 4,-5 3,-5 2,-9 6,-2 0,-6 3,-3 3,-3 5,-6 4,-4 3,-3 3,-2 2,-1 0,-5 3,-9 8,-12 12,-20 16,-20 13,-19 9,-10 7,-11 5,-8 8,-2 5,6 3,2 7,3 5,3-2,10-7,13-16,16-17,13-15,11-12,12-11,10-10,9-7,5-3,3-2,2-2,15-9,18-12,17-11,17-14,12-11,9-7,6-3,1 0,0 1,-3 5,-8 8,-8 9,-7 6,-8 5,-9 3,-10 6,-13 7,-6 2,-8 4,-6 5,-6 4,-4 2,-7 2,-14 4,-17 3,-16 3,-21 8,-18 10,-13 9,-4 7,-1 4,1 5,1 0,5 0,9-1,13-5,14-4,12-7,18-8,8-4,10-5,4-3,4-2,3-4,4-4,5-7,11-14,18-20,18-13,18-10,17-11,17-5,10-3,5 1,6-1,5-3,-5 0,-9 4,-13 6,-19 11,-17 10,-21 13,-11 10,-12 8,-9 8,-6 6,-4 3,-11 7,-20 12,-29 20,-23 15,-15 10,-20 12,-11 7,-2 2,3-2,4 0,6 0,15-4,17-9,17-8,14-12,18-14,10-11,9-8,8-8,6-5,4-2,0-2,2 0,5-7,8-9,11-11,10-10,11-7,10-6,8-4,10-1,6-1,2 1,-2 0,-4 0,3-2,1 0,0 1,0 0,-6 3,-8 4,-9 6,-9 6,-13 9,-8 5,-9 7,-5 2,-5 4,-5 4,-8 2,-20 11,-20 13,-21 18,-14 14,-11 16,-11 12,-10 8,-4 3,-2-2,1 2,0 6,10 1,12-4,16-10,16-15,14-14,13-11,12-12,6-8,5-6,5-8,3-3,3-4,1-1,9-8,8-10,14-14,18-12,15-11,10-6,7-2,3 3,3 2,-3 4,-4 4,-6 6,-8 5,-9 5,-6 6,-6 3,-3 1,-1 0,-2-1,-2 1,-2 4,-4 1,0 3,-3 0,0 2,-1-2,0-3,0-3,0-2,-4 2,-2 1,-2-1,-4 3,0 1,-3 2,-3 5,2-1,-2 2,-2 3,-2 2,-2-3,-1 1,-2 0,0 3,-1-4,1 0,-1 1,1 2,0 2,0 1,0 1,0 1,0 0,0 1,7 1,10 7,6 5,6 7,8 11,7 10,5 14,4 5,3 3,-2-3,-3-5,-3-6,-5-8,-5-7,-5-3,-5-3,-7-7,-3-2,-4-5,-1 1,-1-3,1 1,-1-2,-3-3,-3-2,-2-4,-2-1,-2-1,0-2,0 1,-1-1,-4-4,-12-7,-11-7,-15-16,-13-13,-7-8,-3-6,-2-5,-4-5,-1-1,-2-2,2 5,5 7,5 9,8 9,6 6,6 6,6 4,5 1,7 7,4 1,5 5,1-1,3 4,-2-3,2 3,3 3,3 2,2 4,2 1,2 2,0 0,1 0,-1 1,1-1,-1 1,0-1,1 0,-1 1,0-1,0 0,0 0,0 0,0 0,0-1,0 1,7 0,12 3,12 5,12 10,16 15,14 13,8 13,5 11,4 14,1 8,-1 1,-7-2,-7-8,-8-9,-3-4,-2-3,-1-3,-2-4,-5-4,-7-5,-8-6,-12-11,-6-7,-7-7,-5-8,-5-5,-3-5,-3-2,0 0,0-2,-5-7,-6-8,-10-12,-11-12,-11-11,-15-9,-16-12,-10-8,-4-7,2-3,1 0,0 2,3 3,2 8,6 9,6 10,6 8,6 7,6 8,7 4,6 6,10 6,5 3,6 4,6 4,5 4,4 2,1 2,12-1,12-2,16-4,19 0,15 4,12 2,8 4,4 2,3 3,-3-1,-3 2,-5 2,-10-1,-10 0,-10 2,-10-1,-10 3,-5 2,-8 7,-4 6,-5 15,-5 16,-6 16,-8 8,-5 7,-3-1,-1-3,2-4,2-4,3-5,2-6,1-8,1-15,0-6,0-11,1-5,-1-6,1-6,-1-4,0-4,-5-7,-4-6,-2-10,-2-10,-2-9,1-10,-4-5,-2-6,-5-9,-5-9,-3 0,0 9,3 10,8 17,1 8,5 10,1 4,2 6,4 6,3 4,3 3,1 2,0 8,0 9,0 8,0 5,1 5,1 2,-1-1,1-7,0-4,0-5,1-7,-6-3,-6-3,-8-7,-9-9,-7-10,-7-6,-1-4,-2-3,0-3,3 2,9 6,10 7,9 8,6 5,6 4,2 2,2 9,4 10,7 9,7 4,8 5,7 2,3 1,3-1,-6-6,-8-8,-9-9,-8-7</inkml:trace>
</inkml:ink>
</file>

<file path=ppt/ink/ink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3-09-27T07:24:33.840"/>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13013 16029 554 0,'0'0'82'0,"0"0"50"16,0 0-21-16,0 0-27 16,0 0-46-16,0 0-9 15,0 0 5-15,-23-5-8 16,23-4 18-16,0 1 7 0,23-3-10 16,3-1-15-1,-3 4-18-15,9 2-7 0,6 1-1 16,-4 1-1-16,7-3 0 15,-3 4-1-15,-1-3-4 16,-19 6-18-16,-7-3 7 16,-11 0-4-16,0-14 16 15,0-2 4-15,-11-9-5 16,-41-9 1-16,-1 3 5 16,-4 2 4-16,4 0-4 15,10 3 2-15,5 4 0 16,15 2 2-16,3 7-4 0,11 2 1 15,1 9 2 1,2 1 4-16,6 1-4 0,0-3 1 16,0-4-4-16,0-9-6 15,29-3 6-15,17-3 0 16,3 2 1-16,-5-4 1 16,-1 4-3-16,-5-2 2 15,-12 3-1-15,-9-1 4 16,-17 3-8-16,0 5 7 15,0-7-6-15,0 0 0 16,-43-1-1-16,-1 1 0 16,7 2 1-16,8 1 3 15,3 4 0-15,14 1 2 0,12 5-4 16,0 5 0 0,0-3-9-16,0-5 11 0,12-4 4 15,20-4 2-15,8-5 0 16,18 0 1-16,0-9-2 15,3 0-3-15,-6-2 1 16,-9 1 0-16,-17 10-3 16,-15 6 1-16,-14-4 2 15,0 8 5-15,-14-4-8 16,-53 2-10-16,-14 3 8 16,-6 2 2-16,12 5 1 15,6 4 1-15,31 0 0 16,26 0 0-16,12 3 4 15,0 0-6-15,0 0-15 0,0-6 3 16,12-2 12-16,26 0 11 16,17-12 9-16,-3-6-4 15,3 4 15-15,-6-3-9 16,-23 8-14-16,-14 8-1 16,-12 6-1-16,0 3 6 15,0 0 3-15,0 0 3 16,0 0-7-16,0 0-9 15,0-6-1-15,0 2-1 16,-12-3 1-16,12 5-2 16,0-3-6-16,-6 5 6 15,6 0 1-15,0 0 0 16,0 0-2-16,0 0 1 16,0 0 0-16,0 0-9 15,0 0-6-15,0 0-22 0,-8 0-40 16,-18 0-200-16,2 0-575 15</inkml:trace>
</inkml:ink>
</file>

<file path=ppt/ink/ink60.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3-09-27T07:35:33.265"/>
    </inkml:context>
    <inkml:brush xml:id="br0">
      <inkml:brushProperty name="width" value="0.05292" units="cm"/>
      <inkml:brushProperty name="height" value="0.05292" units="cm"/>
      <inkml:brushProperty name="color" value="#FF0000"/>
    </inkml:brush>
  </inkml:definitions>
  <inkml:trace contextRef="#ctx0" brushRef="#br0">3695 9483 662 0,'0'0'91'0,"0"0"-67"16,0 0 13-16,0 0 26 15,0 0-32-15,0 0 2 16,0 0 33-16,-104-111 25 0,89 111-36 16,15 0-21-1,0 0-15-15,0 0 2 0,0 0 6 16,0 0-1 0,0 0 4-16,0 0 3 0,0 0-5 15,0 0 4-15,0 0 2 16,0 0-2-16,0 0-4 15,0 0 3-15,0 0 6 16,0 0-16-16,0 0-8 16,0 0-7-16,0 0 5 15,0 0-10-15,0 0-2 16,9 0 2-16,8 0 2 16,15 0 2-16,6 0 2 15,5 1 3-15,0-1-1 0,1 0 0 16,-1 0-2-16,1 0 3 15,-1 0-5-15,1 5-2 16,5-2 4-16,6-3-7 16,3 0 3-16,14 0-1 15,-20 0 1-15,-3 0-1 16,-2 0 1-16,-18 0-2 16,2 0 10-16,4 0-6 15,-12 0 0-15,6 0 0 16,15 0-4-16,-1 0 6 15,3 0-7-15,4 0 3 16,2 0-3-16,-9 0 2 16,3-3-1-16,7-3 0 0,-10 2 1 15,0 0-1-15,-5 1 3 16,-6 1-2-16,-9 2 0 16,3-5-1-16,0 5 0 15,3 0 0-15,9 0-1 16,14 0 0-16,3 0 2 15,14-5-1-15,-2-2 2 16,2 4-2-16,10-6 3 16,-4 1-3-16,-3 3 6 15,1-5-3-15,8 0-1 16,-6 4 0-16,12-5-2 16,2 2-1-16,13-1 3 15,-12 1 4-15,11 0-5 0,6 3-2 16,-3-2 1-16,-3 5 0 15,-8 1 1-15,-6 2-2 16,-6 0 1-16,-6 0-1 16,6 0 4-16,-3 0-4 15,-2 0 2-15,-10 0-1 16,10 0 0-16,-4 0 0 16,6 0-1-16,3 0 2 15,-6 0-1-15,4 0 0 16,-4 0-1-16,6 0 0 15,6 0-1-15,11 0 2 16,-8 0 1-16,3-3-1 16,2 3 2-16,1-4-3 15,-12 4 0-15,2 0 0 16,10 0 1-16,-9 0-1 0,14 0 0 16,3 0 0-16,3 0 2 15,24 0-1-15,5 0 0 16,8 0-1-16,-2 0 0 15,0 0-1-15,-14 0 1 16,-13-3-3-16,-5-1 3 16,-8 4 0-16,-4-3 0 15,-5 3 1-15,8-3 0 16,-8 3 0-16,-1-3 2 16,7 3-2-16,-10-3 1 15,4 3-1-15,3-3-1 0,-7 3-2 16,4 0 2-16,5 0 2 15,-2 0 0-15,8 0-2 16,9 0-2-16,6-8 2 16,5 7 2-16,6-7 1 15,1 3-2-15,-1 0-1 16,3 4 4-16,-8 1-3 16,8 0 0-16,-9 0-1 15,7 0 0-15,5 0 1 16,0 6-1-16,8-1 3 15,-2-1-1-15,9 0 2 16,11-3-1-16,6 4 2 16,8-5 0-16,1 0 0 15,-18 0 1-15,-8 0-3 16,-15 0 0-16,-23 0 5 0,-3 0-2 16,-29 0 5-16,-29 0-7 15,-9 0 0-15,-14 0-1 16,-14 0-2-16,-10 0 2 15,-5 0-1-15,0 0 3 16,0 0-3-16,0 0 4 16,0 0-4-16,0 0 2 15,0 0-2-15,0 0-2 16,0 0 0-16,0 0 1 16,0 0-1-16,0 0 0 15,0 0-1-15,0 0-1 16,0 0 2-16,0 0-11 0,0 0-29 15,0 0-31-15,0 0-55 16,0 0-34-16,0 3-8 16,0 6-61-16,0 1-253 15</inkml:trace>
  <inkml:trace contextRef="#ctx0" brushRef="#br0" timeOffset="534.7">14958 8697 466 0,'0'0'238'0,"0"0"-68"16,0 0 23-16,0 0-45 15,0 0-43-15,0 0-27 16,-92-12-25-16,92 12-15 16,0 0-13-16,26 0-4 15,20 0-13-15,26 25-4 16,27 19 3-16,11 12 4 16,-3 2 0-16,6 5-3 15,-3-5 10-15,-18-7-9 0,-10 2-2 16,-22-13-3-16,-2 2-2 15,-14-10 0-15,-15-2 3 16,-15-1-3-16,-11-10 2 16,-3 6-3-16,0 4 6 15,0 13 2-15,-52 9 6 16,-38 13-5-16,-11 1 5 16,5 5-7-16,9-4-2 15,12-1-2-15,14-10 2 16,27-4-4-16,-1-12-2 15,6-10 2-15,9-6 0 16,8-10-2-16,6-7-2 16,6-6 2-16,0 0-7 15,0 0-42-15,0 0-33 16,0 0-43-16,0-14-49 0,0-20-264 16</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4:36.695"/>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12815 11866,'0'0,"-3"2,-7 2,-6 5,-7 4,-7 3,-5 3,-5 4,-2 3,0 2,5 0,4 2,7 0,6-1,6 1,7 3,7-1,7 1,6 4,9 3,11 3,9 1,8 0,6-4,4-2,0-4,-2-4,-2-4,-2-6,-2-6,0-8,2-8,0-6,-2-5,-4-4,-4-3,-5-2,-4 0,-4-3,-4 0,-6-2,-3-1,-6-4,-7-6,-6-3,-11-4,-10-4,-10-2,-6-1,-2 6,0 6,-1 7,0 7,0 8,0 7,-1 5,-2 6,0 4,-4 6,-1 4,-3 11,1 9,6 4,8 1,9 1,10 0,7-2,8-1,7-2,10 0,10 2,8 2,7 0,1-3,1-4,-2-6,-2-7,-3-7,-1-7,-2-6,-2-5,-4-4,-1-3,-2-3,-4-3,-2-3,-4-5,-6-3,-6-5,-6-6,-5-3,-5-1,-4-1,-2 3,-1 3,0 7,-1 5,-2 7,1 7,-2 7,0 7,1 5,-1 8,0 6,0 6,4 5,4 0,5-1,5 0,5-1,6-2,6-1,4-2,6-1,5-2,5-2,4-3,4-4,2-4,-3-3,0-4,-3-4,-4-3,-7 0,-3-3,-3-4,-4-4,-5-5,-2-4,-4-3,-4 0,-2 1,-3 2,1 6,-4 2,-3 3,-2 5,-2 3,-1 5,-2 7,-1 5,1 4,-1 3,2 4,1 1,4 1,4 1,3-1,6 1,5-1,5 0,7 2,4 2,5 0,1-1,2-5,1-5,2-4,0-5,0-6,-3-3,-5-3,-3-3,-5 0,-2-3,-4-2,-4-5,-4-4,-6-6,-5-3,-4-3,-2 0,-4 3,-1 3,0 7,-1 3,-2 6,-3 7,-2 9,-1 4,0 6,3 4,3 2,6 3,3 0,6 1,4 0,5 1,4 1,6 0,6 2,4-1,5-1,3-2,0-2,1-5,2-6,-2-5,1-7,-2-3,-2-4,-3-3,-3-6,-5-3,-5-4,-6-5,-3-4,-5-3,-4 2,-4 3,-3 3,-2 5,-1 7,-1 3,1 6,-1 4,-2 8,-1 9,-1 4,1 5,3 1,3 1,5-4,4 1,4-4,3-1,1-3,5 0,5-1,4 0,4-2,2-1,1-2,0-3,-2-1,-2-1,-3-2,-3 0,-5 0,-2-1,-2 1,-1 0,0 0,-1-1,0 1,1 0,-1 0,1 0,0 0</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4:56.774"/>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20193 11219,'0'0,"0"0,0 0,0 4,0 4,0 8,0 7,0 8,0 5,0 10,0 6,0 6,0 5,0 2,0 0,0 1,0 1,0 3,0 4,0 4,0 6,0 4,0 1,0-2,2-3,0-1,0-5,0-3,-1-7,0-4,-1-5,0-6,0-6,0-7,0-11,0-7,0-6,0-7,0-4,0-4,0-1,0-1,0 0,-2-8,0-11,-2-19,0-13,1-18,1-14,0-12,1-11,1-6,-2-3,0 3,0 1,0-2,1 0,1 3,-1 4,1 8,2 9,0 10,1 8,-2 4,1 10,-1 8,-1 7,0 7,0 7,0 4,0 6,0 3,0 4,0 1,0 1,0 3,0 3,0-2,0 0,0 1,0 2,0 1,0 0,3 2,1 0,7 2,10 5,10 4,12 6,8 6,7 4,8 5,7 5,1 3,3 2,2 2,0 2,5 4,3 7,-2 3,-3 4,-4 0,-4 1,-4 0,-3 0,-5-4,-2-2,-3-5,-3-4,-3-2,-2-3,-4-5,-6-6,-5-3,-6-5,-7-7,-4-2,-4-5,-2-1,-3-2,-2-3,-2-1,-3-3,0-2,-1 0,-1 4,1 0,-4 4,-7 4,-11 6,-15 6,-17 8,-12 6,-9 4,-7 1,-5 3,-4-2,-2 2,-3 4,1 4,2 5,5 3,4 1,5 4,5-1,7-3,10-10,9-10,9-8,9-9,9-8,4-4,6-4,4-5,4-1,2-3,1-2,1 1,0-1,0 0,0 0,-1 1,0 0,1 0,-1-6,0-14,1-22,3-31,2-18,1-13,4-14,0-17,-3-9,-4 3,-4 11,-6 11,-4 7,-5 8,-4 7,0 9,0 10,1 11,3 13,2 12,4 14,1 7,1 7,4 7,0 4,2 6,-1 14,2 20,2 19,3 17,4 15,3 20,6 24,2 9,0-3,-2-10,0-9,-2-10,-3-12,0-10,-3-15,-2-12,-2-16,-2-16,-2-13,0-8,3-6,6-9,9-9,10-18,10-15,5-9,4-3,4-4,3-4,3 1,0 1,0 5,-2 9,-5 12,-3 12,-4 10,-4 8,-4 5,-2 5,-1 6,-2 3,-1 5,-2 2,-3 0,-6-2,-3 0,-4-1,-5-3,-3-3,-4 2,-8 1,-11-1,-12-3,-17-4,-19-8,-17-11,-11-11,-5-6,1-7,-2-10,4-4,7 0,7 1,6-2,7-4,8 0,7 1,11 2,7 5,10 8,9 8,6 8,7 8,4 4,6 4,8 1,9 6,14 11,15 17,12 16,11 19,6 19,7 14,4 26,-1 16,-6 5,-10-4,-8-9,-9-9,-11-14,-12-11,-9-17,-10-14,-8-11,-5-15,-6-8,-6-6,-9-8,-10-5,-11-9,-11-10,-10-11,-6-13,-3-16,-1-13,1-15,0-14,5-6,6 4,7 9,10 12,10 14,8 14,8 15,8 10,3 9,5 4,2 2,6 1,8-1,12 0,10 7,11 9,8 8,9 13,8 22,3 18,-4 11,-8 6,-11-1,-12-6,-11-2,-12-2,-16-5,-14-2,-13-3,-10-6,-9-9,-6-10,-2-11,-4-10,-1-9,-1-13,-3-10,-2-11,3-8,4-6,7-5,8-7,8-8,8-13,10-15,12-8,11-2,11 2,9 9,7 10,8 13,7 7,4 10,4 8,5 9,2 7,1 8,-3 7,-6 8,-6 9,-7 8,-6 11,-9 12,-11 14,-13 16,-16 12,-14 3,-15 1,-13-4,-10-4,-7-7,1-8,2-10,5-11,2-14,6-11,6-11,8-11,7-11,6-11,8-14,13-22,12-21,13-15,12-7,13 1,11 10,6 12,6 15,2 14,-2 14,-6 13,-9 12,-10 8,-13 4,-7 9,-9 14,-12 22,-18 25,-20 21,-16 5,-13-4,-11-9,-8-12,-3-14,1-14,3-14,4-14,3-14,5-16,7-21,9-18,11-21,16-9,13-3,13 3,12 4,12 8,12 9,11 7,8 11,4 10,1 10,0 13,-5 11,-4 12,-5 11,-7 6,-9 8,-10 7,-14 18,-17 21,-18 21,-25 20,-1-9,7-25,14-26,11-25</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4:45.641"/>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13152 12452,'0'0,"0"0,0 0,0 0,0 0,0 0,0 0,0 0,0 0,4 0,0 0,6 0,3 0,4 0,2 0,3 0,2 0,3 0,6 0,4 0,7 0,7 0,5-2,7 0,6-1,3-1,2 0,1 1,-2 1,0 0,-3 0,-3-3,-1 0,0 2,0 0,2 1,1 1,-2 0,-1 1,-2 2,-2 2,-1 3,-1 0,0-2,-1 1,-1-1,-2 1,-1-1,-1-1,-1 1,-1-2,-4 1,0-2,0-1,-2 0,1-1,-2 0,0 0,0-1,-2 1,0-2,0 0,0-1,-1-1,-3-2,-1 1,-4 0,-4 0,-3 0,-7 2,-2 0,-5 2,-5 0,-4 1,-1 0,-3 0,0 0,-1 1,0-1,-9 2,-12 2,-16 3,-17 1,-15 3,-11-1,-12-1,-7 0,-4-2,-6-2,-7 0,-8 1,-5 1,-4 0,-1-1,-1-3,-4-2,-1-3,0 0,1-1,3-3,3-2,8-2,5 0,6-1,8 2,10 1,12-1,11-1,13 0,15 0,10 0,12 1,7 3,6 2,5 1,5-1,7-6,15-3,19-3,26-3,29-3,20 1,20 0,22 3,12 2,9 8,8 5,5 3,-5 2,-9 4,-5 2,-10 1,-12-2,-13-2,-13 0,-11 1,-10 2,-9 1,-11-1,-13-2,-13-2,-14-2,-13 0,-8-4,-9-1,-6 1,-7-2,-13-1,-19-2,-21-4,-19-4,-20-3,-23-2,-15 1,-10 1,-16 2,-17 4,-5 4,3 3,-3 3,0-1,8 1,13 0,9-1,6-2,10-2,13-3,16-2,17-1,16 0,15 0,14 1,14 3,7 0,8 2,5 3,5 1,9 0,17-2,26 0,29 3,24 3,26 3,27 4,19 2,13-1,15-2,6 0,-1-4,-5-2,-10 1,-15-4,-18-3,-15 0,-12-3,-14 0,-14 0,-16 2,-18 2,-18 2,-14-1,-14 0,-12 1,-7 0,-9-1,-18 0,-30 0,-28 3,-26 4,-31 2,-22 5,-13 6,-20 3,-12 3,-2 4,0 1,0-3,12 0,11 0,7-3,7-3,11-5,16-5,16-2,14-3,15-1,15-1,16-2,16 0,16-1,13 1,11 0,7-1,7 5,12 6,20 8,24 6,29 4,26-1,24 0,19-2,17-4,14 1,9-3,5-6,1-4,-6-2,-12-1,-14-1,-13 1,-17 0,-14 2,-14-1,-16-2,-16-1,-17-2,-16-1,-11 0,-14-1,-10 0,-8-1,-5 1,-12 0,-19 1,-27 2,-28-1,-27-2,-23-1,-22 0,-18-1,-9 3,-2 1,1-2,5-1,7-1,8-1,7 0,9 0,9 1,12-2,9-1,11-1,11-3,13 1,15 2,14 2,14 1,14 1,10 2,9 0,5 6,10 7,15 7,20 8,30 11,29 6,21 0,23-3,25-2,12-8,13-8,9-6,2-6,-7-5,-6-7,-10-6,-14-2,-17 1,-17 1,-17 2,-17 1,-16 2,-15 0,-15 1,-13 1,-14-1,-13 0,-8 1,-6-1,-9 0,-17 2,-22 4,-27 3,-33 2,-26-1,-22-2,-19 0,-16-7,-2-3,-2-5,-4-2,6-4,11-1,4-2,4-2,10-1,14-2,7-5,7-2,10 1,12 1,15 3,15 4,18 4,14 2,18 3,13 4,10 2,7 3,8 1,17 0,24-1,28-1,31-2,26-2,25 0,20 1,14 0,15-2,9 0,6-3,4 1,-2-2,-9 2,-15-1,-16 0,-17 3,-18 3,-17 1,-19-1,-19 1,-17 1,-18 1,-15 0,-14 0,-10 1,-7 0,-6 0,-9 1,-17 1,-25 0,-28 1,-25-1,-23-1,-20-2,-19-1,-10-2,-7-2,-3-1,5 0,6-1,4-1,6-1,5 0,6 1,4 2,2 5,6 0,6 1,10 0,10 1,11-1,13 0,13-2,14 1,14 0,11-1,11 0,10 0,7 1,4 0,10 0,15-1,22-1,23-2,25-1,25 2,20 2,17 2,20 4,13 2,8 1,6 2,0-3,-3-3,-10-5,-11-5,-15-2,-16-3,-17 2,-16 2,-12 5,-12 5,-10 4,-11 3,-12 2,-10-1,-11 0,-10-1,-11-3,-6-1,-7-2,-5 4,-14 7,-18 7,-20 3,-22 6,-21 2,-18 1,-13 2,-11 0,-13-1,-4-3,1-5,5-5,4-3,7-5,9-5,11-3,12-3,11-3,9-3,7 0,7-1,8 2,9 2,8 0,9 1,12 1,10 0,9 0,5 1,6 2,10 4,15 5,19 4,25 7,29 1,25 2,20-1,21-4,18-8,4-5,4-7,-2-3,-6-4,-16-3,-12 1,-16-2,-14-1,-17 1,-16 1,-16 4,-15 2,-14 3,-15 0,-10 0,-8 1,-7 0,-5-1,-3 1,-13 1,-22 0,-23-1,-26-2,-25 2,-29 1,-16 1,-15 2,-12 1,-4-2,6 0,3-4,2-4,6-1,12 1,10-1,4-1,6-2,8 0,13-3,13 1,15-3,13 0,15-1,11 3,11 1,12 2,7 3,6 2,5 1,4 2,3 0,0 0,1 1,1-1,1 4,5 5,8 3,13 1,18 2,18 2,18 2,9-4,3-5,4-1,6-4,8-1,7-4,2-4,5-5,5-4,7-2,3 1,-3 2,-4-1,-5 1,-5 4,-7 0,-11 2,-14 4,-13 2,-14 3,-13 3,-12 1,-13-2,-8-1,-8-1,-5-1,-4-2,-3 0,-4 0,-12 0,-21 2,-23 2,-25 2,-17 0,-19 2,-15-2,-8 1,-4 1,2 2,0 4,2 3,2 0,8-1,5 3,8-1,3 2,3-3,4-2,6-5,5-2,8-3,8-1,6-4,6-4,7-2,8-3,8 0,8 0,7 2,6 1,8 3,3 1,6 1,3 1,4 0,3 0,1 1,0-1,1 0,4 4,7 5,12 3,16 1,15 0,15-1,12 1,11-3,7-3,10-2,5-5,6-1,6-2,6-1,2-2,-2-2,-2 1,-2-1,-4 1,-6 0,-4 2,-8 1,-6 3,-5 3,-6 4,-6 0,-3 0,-4 0,-4-2,-3-5,-2 1,-2 0,-3 0,-1 1,-1 0,-5-1,-4-1,-5 1,-5-1,-6 1,-9-1,-6 1,-7 0,-6 0,-3 0,-4 0,-1 0,-1 0,0 0,0-3,-7-9,-9-6,-11-6,-13-1,-13-4,-16-3,-15-2,-12 2,-12 5,-6 6,-6 7,-8 5,-9 6,-3 4,3 3,2 6,-1-1,0-2,4-1,10 0,5 0,6-1,5 2,5 0,5-3,9 2,10 0,11 0,9-1,10-2,8-1,5 1,6 0,8-1,3 0,5-1,2-1,3 0,2 1,2-2,2 1,2 0,0 0,0 0,1 0,-1 0,0-4,1-1,-1-3,0-1,0-2,0-3,0 1,0-3,0-2,0-4,0-2,0 0,0 0,2-2,0 1,2 0,2 1,1 1,2 1,0 0,1 0,1 0,-1 0,2 3,2 0,4 1,6 1,7-1,6 1,9 0,6 0,8 2,3 0,1-2,3-1,6 0,9 0,11-1,10 1,11-2,9-1,8-1,6 2,4 2,-1 0,-5 2,-7 2,-6 2,-6 3,-7 2,-9 4,-7 5,-8 1,-6 3,-5 4,-6 1,-4 0,-7 0,-9-1,-8 0,-8-2,-9-2,-3 2,-6-1,-2 3,-2-1,0 1,-2 0,-1-2,-2 1,2 3,-2-1,0-2,-2 2,0 1,1 5,1 5,0 8,2 5,-1 1,1 6,-1 3,-2 3,0 5,0 2,-1 1,-2 4,0 0,0-4,-1-4,0-5,-1-7,1-10,0-7,0-7,0-2,0-4,0-4,0 1,0-1,0-1,0-1,0-2,0-1,0-1,0 0,0-8,-2-7,-1-11,-3-9,-2-7,-3-7,-1-4,-2 1,-2 1,-2 5,-1 5,-2 4,-3 1,-5-2,-3 0,-5 1,-7 0,-7-2,-5 0,-4 2,-7 1,-7 3,-7 2,-8 4,-4 5,-3 5,-7 1,-8 1,-6 4,-1 3,0 5,-1 4,-3 0,-3 3,3 1,6-3,6-2,6-2,3-3,4-4,4-2,7 1,6 2,6 0,5-1,3 0,3 1,1 3,3-1,3 1,7 2,5 0,7 2,7 3,5 0,7 0,3 1,4-2,3 0,1 4,0 0,3 3,1 1,1 2,1 4,3 6,2 5,2 5,3 7,0 5,1 4,1 1,-1-1,1-1,-1-2,0-2,0 0,-1 0,-3-4,-2-2,0-3,-1-2,-1-3,0-3,-1-2,-1-4,0-3,0-3,0 0,0-4,-1 2,1-1,0-3,0-2,0-3,0 0,0-2,0 0</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4:58.959"/>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20971 11792,'0'0,"0"0,0 0,0 0,0 0,0 0,0 0,0 0,1 4,1 1,4 3,2 5,0-1,3 7,8 10,8 9,8 5,10 5,8 1,6 2,7 2,6 2,1 3,-2 3,-3 4,-3 6,-3 3,-8-3,-10-9,-8-8,-9-11,-9-12,-6-8,-5-7,-4-7,-2-5,-1-3,-10-4,-11-4,-14-10,-15-9,-12-11,-17-12,-15-10,-6-3,-6-5,-3-8,4-3,7-3,4-6,6 1,8 5,11 6,11 11,7 10,10 11,7 8,5 5,8 8,4 6,5 6,5 4,3 3,2 3,2 1,8 7,15 20,20 27,16 26,11 19,9 17,4 13,3 13,0 10,-4-4,-9-11,-5-14,-7-13,-8-17,-10-19,-10-18,-10-15,-8-14,-7-13,-5-8,-2-6,-3-3,1-1,-6-9,-6-14,-7-15,-7-25,-12-31,-9-20,-7-10,-4 1,-2 7,-1 9,0 10,1 8,-3 6,3 10,4 13,7 14,7 11,7 12,6 10,6 11,0 10,1 15,-2 18,0 19,2 16,0 23,2 20,1 16,6 5,4-2,2-6,2-1,0-7,4-11,4-14,3-17,1-21,0-21,-2-17,-1-11</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7:47.756"/>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12666 11866,'0'0,"-2"1,-4 1,-4 3,-4 1,-4 3,-3 1,-3 1,-2 3,1 0,2 1,4 0,3 0,3 0,5 1,4 0,4 1,4 0,4 2,6 2,5 1,7 1,4-1,4-1,2-2,0-1,-1-3,-1-2,-1-2,-2-4,1-4,1-4,-1-3,0-3,-3-2,-3-1,-2-1,-3-1,-2 0,-3-1,-3-1,-3-1,-2-1,-5-3,-4-2,-6-3,-6-1,-7-1,-3-1,0 3,-2 4,0 3,0 4,1 3,-1 5,0 2,-2 3,0 2,-1 3,-2 2,-2 6,2 4,2 3,6 0,5 1,6-1,5 0,3-2,6 0,5 1,7 0,5 1,3 0,1-2,1-1,-2-4,0-3,-2-4,-2-3,0-4,-2-2,-1-2,-2-2,-1-1,-1-2,-3-1,-2-3,-3-1,-4-4,-4-1,-2-3,-4 0,-2-1,-2 2,1 2,-1 2,-1 4,0 3,-1 4,0 4,0 2,0 4,0 4,-1 2,1 4,2 2,2 1,4-1,3 0,3-1,3 0,3-1,4-2,3 1,2-2,4-1,3-1,2-3,0-1,0-1,-1-3,-2-3,-2 0,-4-1,-2-1,-2-2,-3-2,-2-3,-1-2,-4-2,-1 1,-2 0,-1 1,0 3,-2 2,-2 0,-1 3,-2 2,0 3,-1 3,-1 2,0 3,1 2,0 1,1 1,2 0,3 1,2-1,3 1,3-1,3 1,5 0,2 1,2 1,2-2,0-1,2-3,0-3,1-2,-1-3,-1-1,-3-2,-2-2,-3 0,-2-1,-1-1,-4-3,-2-2,-3-3,-3-1,-2-2,-3 0,-1 1,0 3,-1 2,-1 3,-1 2,-1 4,-2 4,0 3,-1 3,3 1,1 2,4 1,2 1,3 0,3-1,2 2,4 0,3-1,3 2,3 0,3-2,1 1,1-3,1-2,0-2,0-4,-1-3,0-2,-1-1,-3-2,-1-4,-3 0,-3-3,-4-2,-2-3,-2-1,-3 1,-3 1,-1 3,-1 1,-2 4,1 2,0 3,-1 2,-1 4,0 5,-1 2,0 2,2 1,2 0,3-1,3-1,2-1,2-1,1-1,2-1,3 1,3-1,2-1,1-1,2 0,-1-2,-1 0,-1-1,-2-1,-3 0,-1 0,-3 0,0-1,-1 1,0 0,-1 0,1 0,-1 0,1 0,0 0,0 0</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7:47.757"/>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20185 11103,'0'0,"0"0,0 0,0 2,0 2,0 4,0 4,0 4,0 3,0 4,0 4,0 3,0 3,0 0,0 0,0 1,0 1,0 1,0 2,0 2,0 3,0 2,0 1,0-1,1-2,1 0,-1-3,0-2,0-3,-1-2,0-3,0-2,0-4,0-4,0-5,0-3,0-4,0-3,0-3,0-1,0-1,0-1,0 1,-1-5,0-5,-2-10,1-7,0-9,1-7,0-6,0-6,1-4,-1 0,0 0,-1 2,2-2,-1 1,0 1,1 1,0 6,1 3,1 6,-1 4,0 2,0 5,-1 5,1 2,-1 5,0 3,0 2,0 3,0 2,0 2,0 0,-1 1,1 2,0 1,0-1,0-1,0 2,0 0,0 1,0 0,3 1,-1 0,5 1,5 3,7 1,7 4,5 3,4 2,5 3,4 1,1 3,1 1,2 0,0 2,3 2,1 3,0 2,-3 2,-2 0,-2 0,-3 0,-1 1,-4-2,0-2,-3-2,-2-3,0 0,-3-2,-2-3,-3-2,-4-2,-2-2,-6-5,-1 0,-4-3,0 0,-2-2,-2 0,0-2,-2-1,-1-1,0 0,0 2,-1 0,-1 2,-5 3,-6 2,-10 3,-9 5,-8 2,-5 3,-5 0,-2 1,-3 0,-2 1,0 1,-1 3,2 3,2 0,4 2,2 1,3 1,4-4,7-3,5-6,6-4,4-5,6-3,3-3,4-2,2-2,2-2,1 0,1-1,1-1,-1 1,1 0,-1-1,1 1,-1 0,0 0,0-3,0-7,1-12,1-15,2-10,0-7,3-7,-1-8,-1-5,-2 1,-3 7,-4 4,-2 5,-3 3,-2 4,-1 5,0 5,2 6,1 6,1 6,2 8,1 3,1 4,2 3,1 3,0 2,0 8,1 10,1 10,2 8,2 9,3 9,2 13,3 5,-1-2,-1-5,-1-5,0-5,-2-6,0-6,-2-7,-1-6,-2-8,0-9,-2-6,0-4,2-4,4-4,5-5,6-9,6-8,3-4,3-2,2-2,2-2,1 1,1 0,0 3,-2 4,-2 6,-2 7,-3 5,-2 3,-3 3,-1 4,-1 2,0 1,-1 3,-2 1,-1 1,-4-2,-2 0,-2 0,-3-2,-2-1,-2 0,-6 1,-5 0,-9-2,-9-2,-12-4,-10-6,-7-5,-3-4,1-3,-1-5,2-3,4 1,4 0,4-1,4-1,6-1,3 0,7 2,4 2,6 4,6 5,4 3,3 5,3 2,4 1,4 2,6 3,9 5,8 8,8 9,6 10,4 10,4 7,3 13,-2 8,-2 3,-6-2,-6-5,-5-4,-7-8,-6-5,-7-9,-5-7,-5-6,-3-7,-4-5,-4-3,-5-4,-5-2,-8-5,-7-5,-4-6,-5-7,-2-8,0-6,0-8,0-8,3-2,4 1,5 6,5 5,6 8,5 7,5 7,4 6,3 4,3 2,1 2,3-1,6 1,6-1,6 4,8 5,4 4,5 6,6 12,1 8,-2 7,-6 3,-5-1,-8-3,-7-1,-7-1,-9-2,-9-1,-8-3,-7-2,-4-5,-3-5,-3-5,-2-6,0-4,0-7,-3-5,-1-6,2-4,2-3,5-3,4-3,5-4,6-8,5-7,7-3,7-2,7 1,5 5,4 5,5 6,5 5,2 4,2 4,3 5,2 4,0 4,-2 3,-3 5,-4 4,-4 4,-4 6,-5 6,-7 7,-8 9,-10 5,-7 3,-10 0,-8-2,-6-3,-4-3,0-4,2-5,2-6,3-7,2-6,5-6,3-4,5-7,5-6,3-6,9-12,7-11,7-7,9-4,6 0,7 6,5 6,2 8,2 6,-1 8,-4 7,-5 6,-7 3,-7 4,-5 3,-4 8,-8 11,-11 13,-12 11,-10 2,-8-2,-6-4,-5-7,-3-6,2-8,1-7,3-8,2-6,3-9,3-10,7-10,6-11,9-4,9-2,8 2,6 2,8 4,7 4,7 5,4 4,4 6,-1 5,1 7,-3 5,-3 7,-3 5,-4 4,-5 3,-7 5,-8 8,-10 11,-12 11,-13 10,-3-4,6-13,8-14,6-13</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7:47.758"/>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12898 12211,'0'0,"0"0,0 0,0 0,0 0,0 0,0 0,0 0,0 0,2 0,1 0,2 0,4 0,1 0,1 0,2 0,2 0,2 0,2 0,4 0,4 0,3 0,4-1,4 0,4 0,2-1,0 0,1 0,0 1,-1 0,-2 0,-2-1,0-1,0 1,1 1,0 0,0 0,0 1,-1 0,-2 1,0 1,-1 2,-1-1,0 0,0 0,-1 0,-1 0,-1-1,0 0,-1 0,-1 0,-1 0,-1-1,-1 0,0-1,0 0,0 0,-1 0,0 0,-1 0,0-1,0 0,0-1,-1 0,-1-1,-1 0,-2 1,-3-1,-2 1,-3 0,-3 1,-2 0,-3 1,-2 0,-2 0,-1 0,0 0,-1 0,1 0,-6 1,-7 1,-10 2,-11 0,-8 1,-7 1,-7-1,-4-1,-4 0,-2-2,-5 1,-5 0,-2 1,-3-1,-1 0,0-1,-2-2,-2-1,1 0,0-1,2-1,3-1,3 0,4-2,4 1,4 0,6 1,8-1,6 0,8 0,9 0,6 0,8 0,4 2,3 1,3 0,4 0,4-3,8-1,12-3,17-1,16-1,12 0,13 0,13 2,7 1,6 4,4 2,4 2,-4 1,-5 2,-3 2,-6-1,-7 0,-8-2,-9 1,-5 0,-7 1,-5 1,-7-1,-8-1,-7-1,-9-1,-8 0,-5-2,-5 0,-3-1,-6 0,-6 0,-13-2,-12-1,-11-3,-13-1,-13-2,-10 2,-6-1,-9 2,-11 2,-2 2,1 1,-2 2,1 0,4 0,8 0,5-1,5-1,5 0,8-2,10-2,9 1,11-1,9 1,8-1,9 3,4-1,4 2,5 0,1 2,6-1,11 0,15-1,18 2,14 2,16 1,17 2,10 1,9 0,9-2,3 1,0-3,-3 0,-6 0,-10-2,-11-2,-8 0,-7 0,-9-2,-9 2,-9-1,-11 2,-11 1,-8 0,-9-1,-7 1,-5 0,-4-1,-12 1,-18 0,-17 1,-16 1,-18 2,-13 3,-9 3,-11 1,-8 2,-1 2,0 0,0-1,8 0,6 0,4-2,4-1,7-3,10-2,9-2,9 0,9-2,9 0,10-1,9 0,10 0,8 0,7-1,4 1,3 2,9 3,11 4,15 4,17 1,17 0,13 0,12-1,11-2,8 0,5-1,3-4,1-1,-3-2,-8 1,-8-2,-9 1,-10 1,-8-1,-8 1,-10-1,-9-1,-12-1,-8 0,-8-1,-8 0,-6 0,-5 0,-3-1,-6 1,-13 1,-16 0,-17 1,-16-2,-14-1,-13 0,-11 0,-6 2,-1 0,1-1,3-1,4 1,4-2,6 0,4 1,6 0,7-1,6-1,6 0,7-2,8 1,9 1,8 1,9 1,8 0,7 1,4 0,4 3,6 3,9 5,12 3,18 6,18 3,12 0,14-1,16-1,7-5,7-4,6-2,1-4,-4-2,-4-5,-5-2,-10-1,-9 0,-11 1,-10 1,-10 1,-10 0,-9 1,-9 0,-8 0,-9 0,-7 0,-5 1,-4-1,-6 0,-9 1,-13 2,-18 2,-19 0,-16 1,-13-2,-11-1,-11-2,0-2,-2-3,-2 0,3-3,7 0,3-1,2-1,6-1,8-1,5-2,4-2,6 1,7 1,10 1,9 3,10 1,9 1,10 2,9 2,5 1,5 1,5 1,10 0,14-1,18 0,18 0,15-2,16 0,12 0,9 0,8 0,6-1,4-1,2 0,-1 0,-6 0,-9 0,-9 0,-10 1,-12 2,-10 0,-11 1,-12-1,-10 1,-11 0,-9 1,-8 0,-6 0,-5 0,-4 0,-5 0,-10 1,-15 0,-17 0,-15 0,-15 0,-11-2,-12 0,-6-1,-4-1,-1 0,2-1,4 0,2-1,4 0,3 0,3 0,3 2,1 2,4 0,4 0,5 1,6 0,8-1,6 1,9-2,9 1,7 0,8 0,6-1,6 0,5 1,2 1,5-2,10 1,14-1,12-2,16 1,16 1,11 0,11 2,12 1,8 2,4 0,4 1,1-1,-3-3,-6-1,-6-3,-10-2,-9 0,-10 0,-10 2,-8 2,-6 2,-7 3,-6 1,-8 1,-5 0,-7-1,-7 0,-5-1,-5-1,-4-1,-3 2,-8 4,-11 3,-13 2,-12 3,-14 1,-10 0,-7 1,-8 1,-8-1,-1-2,-1-2,4-2,2-3,4-2,6-2,6-2,8-1,7-2,4-2,5 0,5 1,4 0,5 0,5 1,6 1,7 0,7 0,4 0,4 0,3 2,6 2,10 1,10 4,16 3,18 0,14 1,13 0,12-2,11-4,4-3,0-4,1-1,-6-2,-8-1,-8-1,-9 0,-9 0,-10 0,-9 0,-11 2,-9 2,-8 1,-9 0,-6 0,-5 0,-4 1,-3-1,-2 0,-8 1,-13 1,-14-2,-16 0,-15 0,-17 1,-10 0,-10 2,-6 0,-3-1,4 0,2-2,0-2,5 0,7 0,5-1,3 0,4-1,5 0,7-2,9 1,8-2,8 1,9-2,7 3,7 0,7 1,4 1,4 1,2 2,4-1,1 1,0 1,1-1,-1 0,2 2,3 3,5 1,8 0,10 2,11 1,11 1,6-3,1-1,3-2,4-1,4-1,5-2,1-2,2-3,4-2,4-1,2 2,-2-1,-2 1,-4 0,-2 1,-5 1,-6 1,-9 2,-7 1,-10 2,-7 1,-7 0,-8 0,-5-1,-4-1,-4 0,-3 0,0-1,-4 0,-7 0,-12 0,-14 2,-15 2,-11-1,-12 1,-7-1,-7 0,-1 1,0 2,1 1,1 2,1-1,5 1,3 0,5 1,1 0,3-1,2-2,3-2,4 0,4-2,5-2,4 0,4-3,4-2,4 0,5-1,6 1,3 0,4 1,5 1,2 1,3 1,3 0,1 0,2 0,1 0,1 0,-1 0,3 2,4 3,8 1,9 0,9 1,10 0,6-1,7-1,5-1,6-2,2-1,4-2,4 0,4-2,0 0,0-1,-3 0,0 0,-2 1,-4-1,-2 1,-6 1,-3 2,-3 1,-3 2,-4 1,-3-2,-1 2,-2-3,-3-1,-1 0,-1 0,-2 0,-1 1,0-1,-3 0,-3 0,-2-1,-4 1,-3 0,-6 0,-3 0,-5 0,-2 0,-4 0,-1 0,-1 0,-1 0,1 0,-1-2,-4-4,-5-4,-7-2,-8-1,-7-1,-11-3,-8 0,-8 0,-7 3,-3 3,-4 4,-5 2,-5 4,-3 1,3 3,0 1,1 2,-1-3,2 0,7 0,3 0,3 0,3 0,4 1,2-2,5 1,8 0,5 0,6 0,6-2,4 0,5 1,2-1,5 1,2-2,4 1,0-1,2 0,1 0,2 0,1 0,0 0,1 0,1 0,-1 0,0 0,1-2,-1 0,0-3,0 1,0-2,0-1,0 0,0-1,0-2,0-1,0-1,0-1,0 1,1-1,0 0,2 0,0 1,2 0,0 1,1-1,0 1,0 0,0 0,1 1,2 0,2 1,3 0,5 0,4 0,4 0,5 1,4 0,2 0,1-1,2 0,3 0,5 0,7-1,6 1,8-2,4 0,5 0,4 1,2 1,0 0,-4 0,-3 2,-5 1,-2 1,-6 2,-4 1,-5 3,-4 1,-5 1,-2 2,-3 1,-4-1,-4 1,-4-1,-6 0,-5-1,-5-1,-2 1,-4 0,0 1,-2-1,0 2,-1-1,-1-1,-1 1,1 1,0 0,-2-2,0 2,0 0,0 3,1 2,1 5,-1 1,1 2,0 3,0 1,-2 2,1 2,-1 1,0 1,-1 2,0-1,-1-1,0-2,0-3,0-3,0-6,0-3,-1-4,1-1,0-2,0-2,0 1,0 0,0-2,0 0,0-1,0-1,0 0,0 0,0-4,-1-4,-1-5,-1-5,-2-3,-2-5,0-1,-1 1,-2 0,-1 2,-1 3,0 1,-3 2,-2-2,-2 1,-4 0,-3 0,-5-1,-3 0,-3 1,-3 0,-5 3,-4-1,-5 4,-2 1,-2 3,-4 1,-5 0,-4 3,0 1,-1 2,0 3,-2-1,-1 2,1 1,4-2,4-1,3-1,1-2,4-2,2 0,4 0,3 1,4-1,4 1,1-1,2 1,0 1,3 0,1 1,4 0,3 1,5 0,4 2,3 0,4 1,2-1,2 0,3-1,-1 2,1 1,1 1,2 1,0 0,0 3,2 3,2 2,0 3,3 4,-1 2,1 2,1 1,-1-1,0 0,0-1,1-2,-1 1,-1-1,-1-1,-2-2,0-1,0-1,0-2,-1-1,-1-1,0-2,0-2,0-1,0-1,0-1,0 1,0-1,0-2,0 0,0-2,0 0,0-1,0 0</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7:47.759"/>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20720 11748,'0'0,"0"0,0 0,0 0,0 0,0 0,0 0,0 0,1 2,0 1,3 1,1 3,-1-1,3 4,4 4,5 6,6 2,5 3,5 0,4 2,4 0,3 1,1 2,-1 1,-2 3,-1 2,-3 2,-4-1,-6-5,-6-5,-5-4,-5-7,-3-4,-4-4,-2-4,-2-2,0-1,-6-2,-6-3,-9-5,-9-4,-8-6,-10-6,-9-6,-3-1,-5-2,0-5,1-1,5-2,2-3,4 1,4 2,8 4,5 5,6 5,5 6,4 4,4 2,4 5,3 3,3 3,2 2,3 1,1 2,1 1,5 3,9 10,11 14,11 14,6 10,7 8,0 7,4 7,-1 4,-3-1,-5-6,-3-7,-4-7,-5-9,-6-9,-6-9,-6-9,-5-7,-4-6,-3-4,-2-4,0-1,-2 0,-2-6,-4-6,-3-8,-6-13,-6-16,-6-10,-5-6,-1 2,-2 2,-1 6,1 4,0 5,-2 2,2 7,3 5,3 8,5 5,5 7,3 5,3 5,1 6,0 7,-1 9,0 11,0 8,2 11,0 10,1 9,3 3,3-2,2-2,0-1,0-4,3-5,2-8,2-8,1-11,-1-11,0-9,-2-5</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10-20T22:37:38.207"/>
    </inkml:context>
    <inkml:brush xml:id="br0">
      <inkml:brushProperty name="width" value="0.12" units="cm"/>
      <inkml:brushProperty name="height" value="0.24" units="cm"/>
      <inkml:brushProperty name="color" value="#FFFF00"/>
      <inkml:brushProperty name="tip" value="rectangle"/>
      <inkml:brushProperty name="rasterOp" value="maskPen"/>
      <inkml:brushProperty name="ignorePressure" value="1"/>
    </inkml:brush>
  </inkml:definitions>
  <inkml:trace contextRef="#ctx0" brushRef="#br0">24536 17031,'0'0,"0"0,0 0,0 0,0 0,0 0,0 0,0 0,0 0,0 0,0 0,0 0,5-5,1-1,10-9,10-9,9-8,8-8,10-8,13-9,9-6,3-1,3 0,0 3,-1 4,1 5,0 2,-2 5,-4-1,-7 0,-7 5,-7 3,-5 4,-5 3,-5 2,-9 6,-2 0,-6 3,-3 3,-3 5,-6 4,-4 3,-3 3,-2 2,-1 0,-5 3,-9 8,-12 12,-20 16,-20 13,-19 9,-10 7,-11 5,-8 8,-2 5,6 3,2 7,3 5,3-2,10-7,13-16,16-17,13-15,11-12,12-11,10-10,9-7,5-3,3-2,2-2,15-9,18-12,17-11,17-14,12-11,9-7,6-3,1 0,0 1,-3 5,-8 8,-8 9,-7 6,-8 5,-9 3,-10 6,-13 7,-6 2,-8 4,-6 5,-6 4,-4 2,-7 2,-14 4,-17 3,-16 3,-21 8,-18 10,-13 9,-4 7,-1 4,1 5,1 0,5 0,9-1,13-5,14-4,12-7,18-8,8-4,10-5,4-3,4-2,3-4,4-4,5-7,11-14,18-20,18-13,18-10,17-11,17-5,10-3,5 1,6-1,5-3,-5 0,-9 4,-13 6,-19 11,-17 10,-21 13,-11 10,-12 8,-9 8,-6 6,-4 3,-11 7,-20 12,-29 20,-23 15,-15 10,-20 12,-11 7,-2 2,3-2,4 0,6 0,15-4,17-9,17-8,14-12,18-14,10-11,9-8,8-8,6-5,4-2,0-2,2 0,5-7,8-9,11-11,10-10,11-7,10-6,8-4,10-1,6-1,2 1,-2 0,-4 0,3-2,1 0,0 1,0 0,-6 3,-8 4,-9 6,-9 6,-13 9,-8 5,-9 7,-5 2,-5 4,-5 4,-8 2,-20 11,-20 13,-21 18,-14 14,-11 16,-11 12,-10 8,-4 3,-2-2,1 2,0 6,10 1,12-4,16-10,16-15,14-14,13-11,12-12,6-8,5-6,5-8,3-3,3-4,1-1,9-8,8-10,14-14,18-12,15-11,10-6,7-2,3 3,3 2,-3 4,-4 4,-6 6,-8 5,-9 5,-6 6,-6 3,-3 1,-1 0,-2-1,-2 1,-2 4,-4 1,0 3,-3 0,0 2,-1-2,0-3,0-3,0-2,-4 2,-2 1,-2-1,-4 3,0 1,-3 2,-3 5,2-1,-2 2,-2 3,-2 2,-2-3,-1 1,-2 0,0 3,-1-4,1 0,-1 1,1 2,0 2,0 1,0 1,0 1,0 0,0 1,7 1,10 7,6 5,6 7,8 11,7 10,5 14,4 5,3 3,-2-3,-3-5,-3-6,-5-8,-5-7,-5-3,-5-3,-7-7,-3-2,-4-5,-1 1,-1-3,1 1,-1-2,-3-3,-3-2,-2-4,-2-1,-2-1,0-2,0 1,-1-1,-4-4,-12-7,-11-7,-15-16,-13-13,-7-8,-3-6,-2-5,-4-5,-1-1,-2-2,2 5,5 7,5 9,8 9,6 6,6 6,6 4,5 1,7 7,4 1,5 5,1-1,3 4,-2-3,2 3,3 3,3 2,2 4,2 1,2 2,0 0,1 0,-1 1,1-1,-1 1,0-1,1 0,-1 1,0-1,0 0,0 0,0 0,0 0,0-1,0 1,7 0,12 3,12 5,12 10,16 15,14 13,8 13,5 11,4 14,1 8,-1 1,-7-2,-7-8,-8-9,-3-4,-2-3,-1-3,-2-4,-5-4,-7-5,-8-6,-12-11,-6-7,-7-7,-5-8,-5-5,-3-5,-3-2,0 0,0-2,-5-7,-6-8,-10-12,-11-12,-11-11,-15-9,-16-12,-10-8,-4-7,2-3,1 0,0 2,3 3,2 8,6 9,6 10,6 8,6 7,6 8,7 4,6 6,10 6,5 3,6 4,6 4,5 4,4 2,1 2,12-1,12-2,16-4,19 0,15 4,12 2,8 4,4 2,3 3,-3-1,-3 2,-5 2,-10-1,-10 0,-10 2,-10-1,-10 3,-5 2,-8 7,-4 6,-5 15,-5 16,-6 16,-8 8,-5 7,-3-1,-1-3,2-4,2-4,3-5,2-6,1-8,1-15,0-6,0-11,1-5,-1-6,1-6,-1-4,0-4,-5-7,-4-6,-2-10,-2-10,-2-9,1-10,-4-5,-2-6,-5-9,-5-9,-3 0,0 9,3 10,8 17,1 8,5 10,1 4,2 6,4 6,3 4,3 3,1 2,0 8,0 9,0 8,0 5,1 5,1 2,-1-1,1-7,0-4,0-5,1-7,-6-3,-6-3,-8-7,-9-9,-7-10,-7-6,-1-4,-2-3,0-3,3 2,9 6,10 7,9 8,6 5,6 4,2 2,2 9,4 10,7 9,7 4,8 5,7 2,3 1,3-1,-6-6,-8-8,-9-9,-8-7</inkml:trace>
</inkml:ink>
</file>

<file path=ppt/ink/ink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3-09-27T07:24:36.024"/>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21460 7517 300 0,'0'0'66'0,"0"0"29"0,0 0 26 16,0 0-19-16,0 0-42 15,0 0-4-15,9-42-9 16,-9 35-4-16,-18 0 4 16,-11-2-5-16,-5-3 0 15,-13 1-13-15,-5 9-29 16,-29 2-10-16,-14 0-3 16,-21 5 6-16,-20 31-23 15,6 6 1-15,5 4 26 16,29-7 2-16,18-5 1 0,29-2 6 15,17-5 1-15,15-7-7 16,17 3-7-16,0-7-3 16,0 1 6-16,17-5 4 15,21 1 3-15,-15-1 1 16,3 2 6-16,-20 2-10 16,-6 7-2-16,0 12 2 15,-17 9-6-15,-53 5 6 16,-11 1 1-16,0-2 6 15,6-6-7-15,8-3 8 16,3-5-2-16,21-11-4 16,11-3-2-16,26-9-2 15,6-8-5-15,0-1-14 0,0 5 20 16,0-3-9 0,0-1 10-16,21 3 6 0,-18-3-2 15,2 9 1-15,-5 6-7 16,0 6 2-16,0 9-1 15,0-1 1-15,0-4 1 16,-14 2 4-16,-1-10-2 16,15-5-3-16,0 1-8 15,0-7 5-15,0 1-3 16,0 5 6-16,0 2 0 16,6 0-3-16,9 5 3 15,-12 4 0-15,-3-7 3 16,14-4-2-16,-8-2-1 15,8-6-3-15,4-2-1 0,-13 6 0 16,-5-5 4 0,0 7 0-16,0 13-4 0,-17 6-48 15,-41 7 52-15,-6 6 28 16,18-4-20-16,3-3-5 16,14-2 1-16,6-3-4 15,8-15 0-15,15-1-7 16,0-5 7-16,0-5-2 15,0-4 0-15,0-3 2 16,0 0 0-16,0 0 4 16,0 0-4-16,0 0 0 15,0 3 0-15,0 6-98 16,-20-4-249-16</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10-20T22:37:38.208"/>
    </inkml:context>
    <inkml:brush xml:id="br0">
      <inkml:brushProperty name="width" value="0.12" units="cm"/>
      <inkml:brushProperty name="height" value="0.24" units="cm"/>
      <inkml:brushProperty name="color" value="#FFFF00"/>
      <inkml:brushProperty name="tip" value="rectangle"/>
      <inkml:brushProperty name="rasterOp" value="maskPen"/>
      <inkml:brushProperty name="ignorePressure" value="1"/>
    </inkml:brush>
  </inkml:definitions>
  <inkml:trace contextRef="#ctx0" brushRef="#br0">24239 23076,'0'0,"0"0,0 0,0 0,0 0,0 0,0 0,0 0,0 0,0 0,0 0,4-5,9-13,17-23,16-27,15-24,7-13,-2 0,-7 9,-7 8,-9 14,-11 16,-9 17,-7 11,-7 10,-4 10,-3 5,-2 5,0 1,-11 8,-15 17,-16 22,-14 22,-6 14,-2 8,2-1,6-5,7-9,7-12,8-11,8-10,9-13,4-7,5-8,4-6,2-5,2-4,7-11,12-20,16-31,11-34,12-19,6-10,3 3,-4 12,-5 13,-6 14,-9 15,-12 19,-9 14,-8 12,-7 10,-4 7,-8 7,-11 12,-18 21,-22 32,-17 28,-9 25,1 12,7-1,8-12,12-14,12-18,12-19,9-21,10-18,5-15,5-9,2-6,6-7,6-12,9-14,6-15,5-12,0-7,-3 1,-4 7,-4 10,-6 12,-3 9,-4 9,-3 7,-3 7,-2 4,-1 2,0 2,-1-1,0 1,1-1,-1 0,1 0,0-1,0 0,0 0,0 0,0 0,0 0,0 0,0 0,0 0</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10-20T22:37:38.209"/>
    </inkml:context>
    <inkml:brush xml:id="br0">
      <inkml:brushProperty name="width" value="0.12" units="cm"/>
      <inkml:brushProperty name="height" value="0.24" units="cm"/>
      <inkml:brushProperty name="color" value="#FFFF00"/>
      <inkml:brushProperty name="tip" value="rectangle"/>
      <inkml:brushProperty name="rasterOp" value="maskPen"/>
      <inkml:brushProperty name="ignorePressure" value="1"/>
    </inkml:brush>
  </inkml:definitions>
  <inkml:trace contextRef="#ctx0" brushRef="#br0">24462 23437,'0'0,"0"0,0 0,0 0,0 0,2-4,0-3,8-4,6-2,9 0,5 3,11 3,9 5,10 7,10 9,7 5,3 3,6 4,6 10,9 10,6 7,1 6,-6 3,-10 0,-15-5,-13-9,-12-9,-17-12,-7-6,-11-5,-6-7,-6-4,-4-3,-2-2,0-1,-10-10,-17-17,-20-20,-19-19,-14-15,-9-6,-7-4,-2 3,1 7,3 5,6 5,9 6,11 11,12 9,16 14,11 8,10 10,8 6,6 5,5 3,9-2,10 4,14 7,21 11,21 15,20 13,18 13,15 14,9 14,-1 8,-8 4,-11-1,-12-3,-13-9,-16-12,-15-15,-19-17,-11-12,-11-11,-8-9,-6-7,-4-3,-12-13,-15-16,-18-19,-23-29,-20-22,-12-11,-11-4,-7-2,-6 2,3 2,7 4,9 7,10 13,10 12,9 13,13 16,18 14,10 11,12 9,9 5,8 5,8 4,11 7,15 8,19 13,27 16,25 14,18 8,13 4,7 2,1-3,-6-2,-14-2,-15-7,-20-9,-15-8,-16-10,-16-10,-15-9,-11-8,-8-5,-4-2,-1-2,-11 0,-17-4,-24-11,-24-12,-23-8,-17-7,-14-6,-6-6,-1-3,5-7,6-3,9 4,10 5,14 9,17 10,17 11,18 9,12 7,12 5,8 4,6 3,5 2,3 11,10 12,11 12,14 11,14 13,15 13,12 10,7 9,3 4,2 5,0 0,0-5,-8-10,-10-14,-13-17,-17-18,-11-9,-11-11,-9-7,-6-5,-5-4,-7-1,-14-11,-17-12,-18-14,-12-12,-10-8,-12-7,-10-5,-4 0,-2 6,3 5,3 4,6 4,10 6,11 9,14 7,12 7,14 7,7 6,9 4,6 4,5 1,9 3,9 7,16 8,16 8,22 9,18 8,13 8,2 4,-4 0,-7-1,-7-3,-8-5,-9-6,-9-5,-10-6,-11-8,-14-8,-9-6,-6-4</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10-20T22:37:38.210"/>
    </inkml:context>
    <inkml:brush xml:id="br0">
      <inkml:brushProperty name="width" value="0.12" units="cm"/>
      <inkml:brushProperty name="height" value="0.24" units="cm"/>
      <inkml:brushProperty name="color" value="#FFFF00"/>
      <inkml:brushProperty name="tip" value="rectangle"/>
      <inkml:brushProperty name="rasterOp" value="maskPen"/>
      <inkml:brushProperty name="ignorePressure" value="1"/>
    </inkml:brush>
  </inkml:definitions>
  <inkml:trace contextRef="#ctx0" brushRef="#br0">26692 24853,'0'0,"0"0,0 0,0 0,0 0,0 0,0 5,0 1,0 0,0 3,0 1,0-2,0-2,0-3,3-5,4-13,7-15,8-14,4-10,6-4,3-7,6-4,6-7,3-5,3-7,0-3,-5 5,-6 9,-8 14,-6 12,-10 16,-6 8,-6 9,-4 3,-2 3,-1 5,-1 3,0 2,1 1,0 2,1 0,-1 0,6-3,2 0,3-5,1-2,4-3,-2 0,-1-3,-1 1,-4-1,-2 2,-3-3,-1 3,-1-2,0 2,2-2,0 2,1 3,-1 4,0-3,-2 1,1-4,-1 1,0 3,0 1,0 3,0 2,0 1,0 1,0 0,5-2,1 0,4 1,6 7,5 9,3 11,2 14,1 10,2 13,-3 6,-3 6,-3 5,-3-1,-1-3,-2-3,-1-5,1-4,-4-4,-2-2,-3-2,-2-3,-2-7,-1-5,-1-6,1-8,0-4,-1-2,1-4,-1 0,1-3,-2 0,-1-1,-5 1,-5 3,-8 4,-7 0,-9 2,-7 0,-7 1,-8-1,-5 0,-4-4,1 1,3 2,2-1,5 1,4-1,8-2,6-2,5-1,9-3,4-4,4-4,7-2,4-2,3-1,2-1,2 0,0 1,0-1,0 1,-1-1,1 1,-1 0,0 0,5-5,4-6,7-13,8-17,7-12,6-11,2-4,3-4,4 0,0 1,2 5,0 3,-4 5,-4 6,-5 7,-8 11,-3 4,-7 8,-6 7,0 1,-2 4,-2 2,-3 4,-2 2,-1 1,-1 1,-1 6,3 10,6 12,6 14,5 9,4 7,3 8,2 2,-2-3,-3-8,-2-8,-4-10,-3-9,-5-12,-4-7,-2-6,-2-5,-2-1,0-1,1-7,-1-14,0-25,-2-19,-3-14,-3-7,-1 5,0 5,0 5,1 12,0 10,1 15,3 8,1 9,2 3,1 4,1 5,0 3,1 1,-8 13,-6 7,-7 9,-4 7,-3 5,-1 3,1-1,4-2,5-8,5-4,6-6,4-8,2-4,1-5,1-1,0-8,0-1,0-8,-1-5,1-4,-1-4,0 0,0 4,0 1,0 5,0 5,0 5,-5 4,-1 3,-4 6,-1 1,-3 6,1 0,-2 3,1-1,3-3,4-4,3-2,1-3</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10-21T12:09:45.969"/>
    </inkml:context>
    <inkml:brush xml:id="br0">
      <inkml:brushProperty name="width" value="0.12" units="cm"/>
      <inkml:brushProperty name="height" value="0.24" units="cm"/>
      <inkml:brushProperty name="color" value="#FFFF00"/>
      <inkml:brushProperty name="tip" value="rectangle"/>
      <inkml:brushProperty name="rasterOp" value="maskPen"/>
      <inkml:brushProperty name="ignorePressure" value="1"/>
    </inkml:brush>
  </inkml:definitions>
  <inkml:trace contextRef="#ctx0" brushRef="#br0">24536 17031,'0'0,"0"0,0 0,0 0,0 0,0 0,0 0,0 0,0 0,0 0,0 0,0 0,5-5,1-1,10-9,10-9,9-8,8-8,10-8,13-9,9-6,3-1,3 0,0 3,-1 4,1 5,0 2,-2 5,-4-1,-7 0,-7 5,-7 3,-5 4,-5 3,-5 2,-9 6,-2 0,-6 3,-3 3,-3 5,-6 4,-4 3,-3 3,-2 2,-1 0,-5 3,-9 8,-12 12,-20 16,-20 13,-19 9,-10 7,-11 5,-8 8,-2 5,6 3,2 7,3 5,3-2,10-7,13-16,16-17,13-15,11-12,12-11,10-10,9-7,5-3,3-2,2-2,15-9,18-12,17-11,17-14,12-11,9-7,6-3,1 0,0 1,-3 5,-8 8,-8 9,-7 6,-8 5,-9 3,-10 6,-13 7,-6 2,-8 4,-6 5,-6 4,-4 2,-7 2,-14 4,-17 3,-16 3,-21 8,-18 10,-13 9,-4 7,-1 4,1 5,1 0,5 0,9-1,13-5,14-4,12-7,18-8,8-4,10-5,4-3,4-2,3-4,4-4,5-7,11-14,18-20,18-13,18-10,17-11,17-5,10-3,5 1,6-1,5-3,-5 0,-9 4,-13 6,-19 11,-17 10,-21 13,-11 10,-12 8,-9 8,-6 6,-4 3,-11 7,-20 12,-29 20,-23 15,-15 10,-20 12,-11 7,-2 2,3-2,4 0,6 0,15-4,17-9,17-8,14-12,18-14,10-11,9-8,8-8,6-5,4-2,0-2,2 0,5-7,8-9,11-11,10-10,11-7,10-6,8-4,10-1,6-1,2 1,-2 0,-4 0,3-2,1 0,0 1,0 0,-6 3,-8 4,-9 6,-9 6,-13 9,-8 5,-9 7,-5 2,-5 4,-5 4,-8 2,-20 11,-20 13,-21 18,-14 14,-11 16,-11 12,-10 8,-4 3,-2-2,1 2,0 6,10 1,12-4,16-10,16-15,14-14,13-11,12-12,6-8,5-6,5-8,3-3,3-4,1-1,9-8,8-10,14-14,18-12,15-11,10-6,7-2,3 3,3 2,-3 4,-4 4,-6 6,-8 5,-9 5,-6 6,-6 3,-3 1,-1 0,-2-1,-2 1,-2 4,-4 1,0 3,-3 0,0 2,-1-2,0-3,0-3,0-2,-4 2,-2 1,-2-1,-4 3,0 1,-3 2,-3 5,2-1,-2 2,-2 3,-2 2,-2-3,-1 1,-2 0,0 3,-1-4,1 0,-1 1,1 2,0 2,0 1,0 1,0 1,0 0,0 1,7 1,10 7,6 5,6 7,8 11,7 10,5 14,4 5,3 3,-2-3,-3-5,-3-6,-5-8,-5-7,-5-3,-5-3,-7-7,-3-2,-4-5,-1 1,-1-3,1 1,-1-2,-3-3,-3-2,-2-4,-2-1,-2-1,0-2,0 1,-1-1,-4-4,-12-7,-11-7,-15-16,-13-13,-7-8,-3-6,-2-5,-4-5,-1-1,-2-2,2 5,5 7,5 9,8 9,6 6,6 6,6 4,5 1,7 7,4 1,5 5,1-1,3 4,-2-3,2 3,3 3,3 2,2 4,2 1,2 2,0 0,1 0,-1 1,1-1,-1 1,0-1,1 0,-1 1,0-1,0 0,0 0,0 0,0 0,0-1,0 1,7 0,12 3,12 5,12 10,16 15,14 13,8 13,5 11,4 14,1 8,-1 1,-7-2,-7-8,-8-9,-3-4,-2-3,-1-3,-2-4,-5-4,-7-5,-8-6,-12-11,-6-7,-7-7,-5-8,-5-5,-3-5,-3-2,0 0,0-2,-5-7,-6-8,-10-12,-11-12,-11-11,-15-9,-16-12,-10-8,-4-7,2-3,1 0,0 2,3 3,2 8,6 9,6 10,6 8,6 7,6 8,7 4,6 6,10 6,5 3,6 4,6 4,5 4,4 2,1 2,12-1,12-2,16-4,19 0,15 4,12 2,8 4,4 2,3 3,-3-1,-3 2,-5 2,-10-1,-10 0,-10 2,-10-1,-10 3,-5 2,-8 7,-4 6,-5 15,-5 16,-6 16,-8 8,-5 7,-3-1,-1-3,2-4,2-4,3-5,2-6,1-8,1-15,0-6,0-11,1-5,-1-6,1-6,-1-4,0-4,-5-7,-4-6,-2-10,-2-10,-2-9,1-10,-4-5,-2-6,-5-9,-5-9,-3 0,0 9,3 10,8 17,1 8,5 10,1 4,2 6,4 6,3 4,3 3,1 2,0 8,0 9,0 8,0 5,1 5,1 2,-1-1,1-7,0-4,0-5,1-7,-6-3,-6-3,-8-7,-9-9,-7-10,-7-6,-1-4,-2-3,0-3,3 2,9 6,10 7,9 8,6 5,6 4,2 2,2 9,4 10,7 9,7 4,8 5,7 2,3 1,3-1,-6-6,-8-8,-9-9,-8-7</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10-21T12:10:18.617"/>
    </inkml:context>
    <inkml:brush xml:id="br0">
      <inkml:brushProperty name="width" value="0.12" units="cm"/>
      <inkml:brushProperty name="height" value="0.24" units="cm"/>
      <inkml:brushProperty name="color" value="#FFFF00"/>
      <inkml:brushProperty name="tip" value="rectangle"/>
      <inkml:brushProperty name="rasterOp" value="maskPen"/>
      <inkml:brushProperty name="ignorePressure" value="1"/>
    </inkml:brush>
  </inkml:definitions>
  <inkml:trace contextRef="#ctx0" brushRef="#br0">24536 17031,'0'0,"0"0,0 0,0 0,0 0,0 0,0 0,0 0,0 0,0 0,0 0,0 0,5-5,1-1,10-9,10-9,9-8,8-8,10-8,13-9,9-6,3-1,3 0,0 3,-1 4,1 5,0 2,-2 5,-4-1,-7 0,-7 5,-7 3,-5 4,-5 3,-5 2,-9 6,-2 0,-6 3,-3 3,-3 5,-6 4,-4 3,-3 3,-2 2,-1 0,-5 3,-9 8,-12 12,-20 16,-20 13,-19 9,-10 7,-11 5,-8 8,-2 5,6 3,2 7,3 5,3-2,10-7,13-16,16-17,13-15,11-12,12-11,10-10,9-7,5-3,3-2,2-2,15-9,18-12,17-11,17-14,12-11,9-7,6-3,1 0,0 1,-3 5,-8 8,-8 9,-7 6,-8 5,-9 3,-10 6,-13 7,-6 2,-8 4,-6 5,-6 4,-4 2,-7 2,-14 4,-17 3,-16 3,-21 8,-18 10,-13 9,-4 7,-1 4,1 5,1 0,5 0,9-1,13-5,14-4,12-7,18-8,8-4,10-5,4-3,4-2,3-4,4-4,5-7,11-14,18-20,18-13,18-10,17-11,17-5,10-3,5 1,6-1,5-3,-5 0,-9 4,-13 6,-19 11,-17 10,-21 13,-11 10,-12 8,-9 8,-6 6,-4 3,-11 7,-20 12,-29 20,-23 15,-15 10,-20 12,-11 7,-2 2,3-2,4 0,6 0,15-4,17-9,17-8,14-12,18-14,10-11,9-8,8-8,6-5,4-2,0-2,2 0,5-7,8-9,11-11,10-10,11-7,10-6,8-4,10-1,6-1,2 1,-2 0,-4 0,3-2,1 0,0 1,0 0,-6 3,-8 4,-9 6,-9 6,-13 9,-8 5,-9 7,-5 2,-5 4,-5 4,-8 2,-20 11,-20 13,-21 18,-14 14,-11 16,-11 12,-10 8,-4 3,-2-2,1 2,0 6,10 1,12-4,16-10,16-15,14-14,13-11,12-12,6-8,5-6,5-8,3-3,3-4,1-1,9-8,8-10,14-14,18-12,15-11,10-6,7-2,3 3,3 2,-3 4,-4 4,-6 6,-8 5,-9 5,-6 6,-6 3,-3 1,-1 0,-2-1,-2 1,-2 4,-4 1,0 3,-3 0,0 2,-1-2,0-3,0-3,0-2,-4 2,-2 1,-2-1,-4 3,0 1,-3 2,-3 5,2-1,-2 2,-2 3,-2 2,-2-3,-1 1,-2 0,0 3,-1-4,1 0,-1 1,1 2,0 2,0 1,0 1,0 1,0 0,0 1,7 1,10 7,6 5,6 7,8 11,7 10,5 14,4 5,3 3,-2-3,-3-5,-3-6,-5-8,-5-7,-5-3,-5-3,-7-7,-3-2,-4-5,-1 1,-1-3,1 1,-1-2,-3-3,-3-2,-2-4,-2-1,-2-1,0-2,0 1,-1-1,-4-4,-12-7,-11-7,-15-16,-13-13,-7-8,-3-6,-2-5,-4-5,-1-1,-2-2,2 5,5 7,5 9,8 9,6 6,6 6,6 4,5 1,7 7,4 1,5 5,1-1,3 4,-2-3,2 3,3 3,3 2,2 4,2 1,2 2,0 0,1 0,-1 1,1-1,-1 1,0-1,1 0,-1 1,0-1,0 0,0 0,0 0,0 0,0-1,0 1,7 0,12 3,12 5,12 10,16 15,14 13,8 13,5 11,4 14,1 8,-1 1,-7-2,-7-8,-8-9,-3-4,-2-3,-1-3,-2-4,-5-4,-7-5,-8-6,-12-11,-6-7,-7-7,-5-8,-5-5,-3-5,-3-2,0 0,0-2,-5-7,-6-8,-10-12,-11-12,-11-11,-15-9,-16-12,-10-8,-4-7,2-3,1 0,0 2,3 3,2 8,6 9,6 10,6 8,6 7,6 8,7 4,6 6,10 6,5 3,6 4,6 4,5 4,4 2,1 2,12-1,12-2,16-4,19 0,15 4,12 2,8 4,4 2,3 3,-3-1,-3 2,-5 2,-10-1,-10 0,-10 2,-10-1,-10 3,-5 2,-8 7,-4 6,-5 15,-5 16,-6 16,-8 8,-5 7,-3-1,-1-3,2-4,2-4,3-5,2-6,1-8,1-15,0-6,0-11,1-5,-1-6,1-6,-1-4,0-4,-5-7,-4-6,-2-10,-2-10,-2-9,1-10,-4-5,-2-6,-5-9,-5-9,-3 0,0 9,3 10,8 17,1 8,5 10,1 4,2 6,4 6,3 4,3 3,1 2,0 8,0 9,0 8,0 5,1 5,1 2,-1-1,1-7,0-4,0-5,1-7,-6-3,-6-3,-8-7,-9-9,-7-10,-7-6,-1-4,-2-3,0-3,3 2,9 6,10 7,9 8,6 5,6 4,2 2,2 9,4 10,7 9,7 4,8 5,7 2,3 1,3-1,-6-6,-8-8,-9-9,-8-7</inkml:trace>
</inkml:ink>
</file>

<file path=ppt/ink/ink75.xml><?xml version="1.0" encoding="utf-8"?>
<inkml:ink xmlns:inkml="http://www.w3.org/2003/InkML">
  <inkml:definitions>
    <inkml:context xml:id="ctx0">
      <inkml:inkSource xml:id="inkSrc0">
        <inkml:traceFormat>
          <inkml:channel name="X" type="integer" max="1861" units="cm"/>
          <inkml:channel name="Y" type="integer" max="971" units="cm"/>
          <inkml:channel name="T" type="integer" max="2.14748E9" units="dev"/>
        </inkml:traceFormat>
        <inkml:channelProperties>
          <inkml:channelProperty channel="X" name="resolution" value="58.15625" units="1/cm"/>
          <inkml:channelProperty channel="Y" name="resolution" value="40.45833" units="1/cm"/>
          <inkml:channelProperty channel="T" name="resolution" value="1" units="1/dev"/>
        </inkml:channelProperties>
      </inkml:inkSource>
      <inkml:timestamp xml:id="ts0" timeString="2018-10-21T12:16:32.299"/>
    </inkml:context>
    <inkml:brush xml:id="br0">
      <inkml:brushProperty name="width" value="0.05" units="cm"/>
      <inkml:brushProperty name="height" value="0.05" units="cm"/>
      <inkml:brushProperty name="color" value="#FFFF00"/>
      <inkml:brushProperty name="fitToCurve" value="1"/>
    </inkml:brush>
  </inkml:definitions>
  <inkml:trace contextRef="#ctx0" brushRef="#br0">0 0 0,'0'0'78</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4:36.695"/>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12815 11866,'0'0,"-3"2,-7 2,-6 5,-7 4,-7 3,-5 3,-5 4,-2 3,0 2,5 0,4 2,7 0,6-1,6 1,7 3,7-1,7 1,6 4,9 3,11 3,9 1,8 0,6-4,4-2,0-4,-2-4,-2-4,-2-6,-2-6,0-8,2-8,0-6,-2-5,-4-4,-4-3,-5-2,-4 0,-4-3,-4 0,-6-2,-3-1,-6-4,-7-6,-6-3,-11-4,-10-4,-10-2,-6-1,-2 6,0 6,-1 7,0 7,0 8,0 7,-1 5,-2 6,0 4,-4 6,-1 4,-3 11,1 9,6 4,8 1,9 1,10 0,7-2,8-1,7-2,10 0,10 2,8 2,7 0,1-3,1-4,-2-6,-2-7,-3-7,-1-7,-2-6,-2-5,-4-4,-1-3,-2-3,-4-3,-2-3,-4-5,-6-3,-6-5,-6-6,-5-3,-5-1,-4-1,-2 3,-1 3,0 7,-1 5,-2 7,1 7,-2 7,0 7,1 5,-1 8,0 6,0 6,4 5,4 0,5-1,5 0,5-1,6-2,6-1,4-2,6-1,5-2,5-2,4-3,4-4,2-4,-3-3,0-4,-3-4,-4-3,-7 0,-3-3,-3-4,-4-4,-5-5,-2-4,-4-3,-4 0,-2 1,-3 2,1 6,-4 2,-3 3,-2 5,-2 3,-1 5,-2 7,-1 5,1 4,-1 3,2 4,1 1,4 1,4 1,3-1,6 1,5-1,5 0,7 2,4 2,5 0,1-1,2-5,1-5,2-4,0-5,0-6,-3-3,-5-3,-3-3,-5 0,-2-3,-4-2,-4-5,-4-4,-6-6,-5-3,-4-3,-2 0,-4 3,-1 3,0 7,-1 3,-2 6,-3 7,-2 9,-1 4,0 6,3 4,3 2,6 3,3 0,6 1,4 0,5 1,4 1,6 0,6 2,4-1,5-1,3-2,0-2,1-5,2-6,-2-5,1-7,-2-3,-2-4,-3-3,-3-6,-5-3,-5-4,-6-5,-3-4,-5-3,-4 2,-4 3,-3 3,-2 5,-1 7,-1 3,1 6,-1 4,-2 8,-1 9,-1 4,1 5,3 1,3 1,5-4,4 1,4-4,3-1,1-3,5 0,5-1,4 0,4-2,2-1,1-2,0-3,-2-1,-2-1,-3-2,-3 0,-5 0,-2-1,-2 1,-1 0,0 0,-1-1,0 1,1 0,-1 0,1 0,0 0</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4:56.774"/>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20193 11219,'0'0,"0"0,0 0,0 4,0 4,0 8,0 7,0 8,0 5,0 10,0 6,0 6,0 5,0 2,0 0,0 1,0 1,0 3,0 4,0 4,0 6,0 4,0 1,0-2,2-3,0-1,0-5,0-3,-1-7,0-4,-1-5,0-6,0-6,0-7,0-11,0-7,0-6,0-7,0-4,0-4,0-1,0-1,0 0,-2-8,0-11,-2-19,0-13,1-18,1-14,0-12,1-11,1-6,-2-3,0 3,0 1,0-2,1 0,1 3,-1 4,1 8,2 9,0 10,1 8,-2 4,1 10,-1 8,-1 7,0 7,0 7,0 4,0 6,0 3,0 4,0 1,0 1,0 3,0 3,0-2,0 0,0 1,0 2,0 1,0 0,3 2,1 0,7 2,10 5,10 4,12 6,8 6,7 4,8 5,7 5,1 3,3 2,2 2,0 2,5 4,3 7,-2 3,-3 4,-4 0,-4 1,-4 0,-3 0,-5-4,-2-2,-3-5,-3-4,-3-2,-2-3,-4-5,-6-6,-5-3,-6-5,-7-7,-4-2,-4-5,-2-1,-3-2,-2-3,-2-1,-3-3,0-2,-1 0,-1 4,1 0,-4 4,-7 4,-11 6,-15 6,-17 8,-12 6,-9 4,-7 1,-5 3,-4-2,-2 2,-3 4,1 4,2 5,5 3,4 1,5 4,5-1,7-3,10-10,9-10,9-8,9-9,9-8,4-4,6-4,4-5,4-1,2-3,1-2,1 1,0-1,0 0,0 0,-1 1,0 0,1 0,-1-6,0-14,1-22,3-31,2-18,1-13,4-14,0-17,-3-9,-4 3,-4 11,-6 11,-4 7,-5 8,-4 7,0 9,0 10,1 11,3 13,2 12,4 14,1 7,1 7,4 7,0 4,2 6,-1 14,2 20,2 19,3 17,4 15,3 20,6 24,2 9,0-3,-2-10,0-9,-2-10,-3-12,0-10,-3-15,-2-12,-2-16,-2-16,-2-13,0-8,3-6,6-9,9-9,10-18,10-15,5-9,4-3,4-4,3-4,3 1,0 1,0 5,-2 9,-5 12,-3 12,-4 10,-4 8,-4 5,-2 5,-1 6,-2 3,-1 5,-2 2,-3 0,-6-2,-3 0,-4-1,-5-3,-3-3,-4 2,-8 1,-11-1,-12-3,-17-4,-19-8,-17-11,-11-11,-5-6,1-7,-2-10,4-4,7 0,7 1,6-2,7-4,8 0,7 1,11 2,7 5,10 8,9 8,6 8,7 8,4 4,6 4,8 1,9 6,14 11,15 17,12 16,11 19,6 19,7 14,4 26,-1 16,-6 5,-10-4,-8-9,-9-9,-11-14,-12-11,-9-17,-10-14,-8-11,-5-15,-6-8,-6-6,-9-8,-10-5,-11-9,-11-10,-10-11,-6-13,-3-16,-1-13,1-15,0-14,5-6,6 4,7 9,10 12,10 14,8 14,8 15,8 10,3 9,5 4,2 2,6 1,8-1,12 0,10 7,11 9,8 8,9 13,8 22,3 18,-4 11,-8 6,-11-1,-12-6,-11-2,-12-2,-16-5,-14-2,-13-3,-10-6,-9-9,-6-10,-2-11,-4-10,-1-9,-1-13,-3-10,-2-11,3-8,4-6,7-5,8-7,8-8,8-13,10-15,12-8,11-2,11 2,9 9,7 10,8 13,7 7,4 10,4 8,5 9,2 7,1 8,-3 7,-6 8,-6 9,-7 8,-6 11,-9 12,-11 14,-13 16,-16 12,-14 3,-15 1,-13-4,-10-4,-7-7,1-8,2-10,5-11,2-14,6-11,6-11,8-11,7-11,6-11,8-14,13-22,12-21,13-15,12-7,13 1,11 10,6 12,6 15,2 14,-2 14,-6 13,-9 12,-10 8,-13 4,-7 9,-9 14,-12 22,-18 25,-20 21,-16 5,-13-4,-11-9,-8-12,-3-14,1-14,3-14,4-14,3-14,5-16,7-21,9-18,11-21,16-9,13-3,13 3,12 4,12 8,12 9,11 7,8 11,4 10,1 10,0 13,-5 11,-4 12,-5 11,-7 6,-9 8,-10 7,-14 18,-17 21,-18 21,-25 20,-1-9,7-25,14-26,11-25</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4:45.641"/>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13152 12452,'0'0,"0"0,0 0,0 0,0 0,0 0,0 0,0 0,0 0,4 0,0 0,6 0,3 0,4 0,2 0,3 0,2 0,3 0,6 0,4 0,7 0,7 0,5-2,7 0,6-1,3-1,2 0,1 1,-2 1,0 0,-3 0,-3-3,-1 0,0 2,0 0,2 1,1 1,-2 0,-1 1,-2 2,-2 2,-1 3,-1 0,0-2,-1 1,-1-1,-2 1,-1-1,-1-1,-1 1,-1-2,-4 1,0-2,0-1,-2 0,1-1,-2 0,0 0,0-1,-2 1,0-2,0 0,0-1,-1-1,-3-2,-1 1,-4 0,-4 0,-3 0,-7 2,-2 0,-5 2,-5 0,-4 1,-1 0,-3 0,0 0,-1 1,0-1,-9 2,-12 2,-16 3,-17 1,-15 3,-11-1,-12-1,-7 0,-4-2,-6-2,-7 0,-8 1,-5 1,-4 0,-1-1,-1-3,-4-2,-1-3,0 0,1-1,3-3,3-2,8-2,5 0,6-1,8 2,10 1,12-1,11-1,13 0,15 0,10 0,12 1,7 3,6 2,5 1,5-1,7-6,15-3,19-3,26-3,29-3,20 1,20 0,22 3,12 2,9 8,8 5,5 3,-5 2,-9 4,-5 2,-10 1,-12-2,-13-2,-13 0,-11 1,-10 2,-9 1,-11-1,-13-2,-13-2,-14-2,-13 0,-8-4,-9-1,-6 1,-7-2,-13-1,-19-2,-21-4,-19-4,-20-3,-23-2,-15 1,-10 1,-16 2,-17 4,-5 4,3 3,-3 3,0-1,8 1,13 0,9-1,6-2,10-2,13-3,16-2,17-1,16 0,15 0,14 1,14 3,7 0,8 2,5 3,5 1,9 0,17-2,26 0,29 3,24 3,26 3,27 4,19 2,13-1,15-2,6 0,-1-4,-5-2,-10 1,-15-4,-18-3,-15 0,-12-3,-14 0,-14 0,-16 2,-18 2,-18 2,-14-1,-14 0,-12 1,-7 0,-9-1,-18 0,-30 0,-28 3,-26 4,-31 2,-22 5,-13 6,-20 3,-12 3,-2 4,0 1,0-3,12 0,11 0,7-3,7-3,11-5,16-5,16-2,14-3,15-1,15-1,16-2,16 0,16-1,13 1,11 0,7-1,7 5,12 6,20 8,24 6,29 4,26-1,24 0,19-2,17-4,14 1,9-3,5-6,1-4,-6-2,-12-1,-14-1,-13 1,-17 0,-14 2,-14-1,-16-2,-16-1,-17-2,-16-1,-11 0,-14-1,-10 0,-8-1,-5 1,-12 0,-19 1,-27 2,-28-1,-27-2,-23-1,-22 0,-18-1,-9 3,-2 1,1-2,5-1,7-1,8-1,7 0,9 0,9 1,12-2,9-1,11-1,11-3,13 1,15 2,14 2,14 1,14 1,10 2,9 0,5 6,10 7,15 7,20 8,30 11,29 6,21 0,23-3,25-2,12-8,13-8,9-6,2-6,-7-5,-6-7,-10-6,-14-2,-17 1,-17 1,-17 2,-17 1,-16 2,-15 0,-15 1,-13 1,-14-1,-13 0,-8 1,-6-1,-9 0,-17 2,-22 4,-27 3,-33 2,-26-1,-22-2,-19 0,-16-7,-2-3,-2-5,-4-2,6-4,11-1,4-2,4-2,10-1,14-2,7-5,7-2,10 1,12 1,15 3,15 4,18 4,14 2,18 3,13 4,10 2,7 3,8 1,17 0,24-1,28-1,31-2,26-2,25 0,20 1,14 0,15-2,9 0,6-3,4 1,-2-2,-9 2,-15-1,-16 0,-17 3,-18 3,-17 1,-19-1,-19 1,-17 1,-18 1,-15 0,-14 0,-10 1,-7 0,-6 0,-9 1,-17 1,-25 0,-28 1,-25-1,-23-1,-20-2,-19-1,-10-2,-7-2,-3-1,5 0,6-1,4-1,6-1,5 0,6 1,4 2,2 5,6 0,6 1,10 0,10 1,11-1,13 0,13-2,14 1,14 0,11-1,11 0,10 0,7 1,4 0,10 0,15-1,22-1,23-2,25-1,25 2,20 2,17 2,20 4,13 2,8 1,6 2,0-3,-3-3,-10-5,-11-5,-15-2,-16-3,-17 2,-16 2,-12 5,-12 5,-10 4,-11 3,-12 2,-10-1,-11 0,-10-1,-11-3,-6-1,-7-2,-5 4,-14 7,-18 7,-20 3,-22 6,-21 2,-18 1,-13 2,-11 0,-13-1,-4-3,1-5,5-5,4-3,7-5,9-5,11-3,12-3,11-3,9-3,7 0,7-1,8 2,9 2,8 0,9 1,12 1,10 0,9 0,5 1,6 2,10 4,15 5,19 4,25 7,29 1,25 2,20-1,21-4,18-8,4-5,4-7,-2-3,-6-4,-16-3,-12 1,-16-2,-14-1,-17 1,-16 1,-16 4,-15 2,-14 3,-15 0,-10 0,-8 1,-7 0,-5-1,-3 1,-13 1,-22 0,-23-1,-26-2,-25 2,-29 1,-16 1,-15 2,-12 1,-4-2,6 0,3-4,2-4,6-1,12 1,10-1,4-1,6-2,8 0,13-3,13 1,15-3,13 0,15-1,11 3,11 1,12 2,7 3,6 2,5 1,4 2,3 0,0 0,1 1,1-1,1 4,5 5,8 3,13 1,18 2,18 2,18 2,9-4,3-5,4-1,6-4,8-1,7-4,2-4,5-5,5-4,7-2,3 1,-3 2,-4-1,-5 1,-5 4,-7 0,-11 2,-14 4,-13 2,-14 3,-13 3,-12 1,-13-2,-8-1,-8-1,-5-1,-4-2,-3 0,-4 0,-12 0,-21 2,-23 2,-25 2,-17 0,-19 2,-15-2,-8 1,-4 1,2 2,0 4,2 3,2 0,8-1,5 3,8-1,3 2,3-3,4-2,6-5,5-2,8-3,8-1,6-4,6-4,7-2,8-3,8 0,8 0,7 2,6 1,8 3,3 1,6 1,3 1,4 0,3 0,1 1,0-1,1 0,4 4,7 5,12 3,16 1,15 0,15-1,12 1,11-3,7-3,10-2,5-5,6-1,6-2,6-1,2-2,-2-2,-2 1,-2-1,-4 1,-6 0,-4 2,-8 1,-6 3,-5 3,-6 4,-6 0,-3 0,-4 0,-4-2,-3-5,-2 1,-2 0,-3 0,-1 1,-1 0,-5-1,-4-1,-5 1,-5-1,-6 1,-9-1,-6 1,-7 0,-6 0,-3 0,-4 0,-1 0,-1 0,0 0,0-3,-7-9,-9-6,-11-6,-13-1,-13-4,-16-3,-15-2,-12 2,-12 5,-6 6,-6 7,-8 5,-9 6,-3 4,3 3,2 6,-1-1,0-2,4-1,10 0,5 0,6-1,5 2,5 0,5-3,9 2,10 0,11 0,9-1,10-2,8-1,5 1,6 0,8-1,3 0,5-1,2-1,3 0,2 1,2-2,2 1,2 0,0 0,0 0,1 0,-1 0,0-4,1-1,-1-3,0-1,0-2,0-3,0 1,0-3,0-2,0-4,0-2,0 0,0 0,2-2,0 1,2 0,2 1,1 1,2 1,0 0,1 0,1 0,-1 0,2 3,2 0,4 1,6 1,7-1,6 1,9 0,6 0,8 2,3 0,1-2,3-1,6 0,9 0,11-1,10 1,11-2,9-1,8-1,6 2,4 2,-1 0,-5 2,-7 2,-6 2,-6 3,-7 2,-9 4,-7 5,-8 1,-6 3,-5 4,-6 1,-4 0,-7 0,-9-1,-8 0,-8-2,-9-2,-3 2,-6-1,-2 3,-2-1,0 1,-2 0,-1-2,-2 1,2 3,-2-1,0-2,-2 2,0 1,1 5,1 5,0 8,2 5,-1 1,1 6,-1 3,-2 3,0 5,0 2,-1 1,-2 4,0 0,0-4,-1-4,0-5,-1-7,1-10,0-7,0-7,0-2,0-4,0-4,0 1,0-1,0-1,0-1,0-2,0-1,0-1,0 0,0-8,-2-7,-1-11,-3-9,-2-7,-3-7,-1-4,-2 1,-2 1,-2 5,-1 5,-2 4,-3 1,-5-2,-3 0,-5 1,-7 0,-7-2,-5 0,-4 2,-7 1,-7 3,-7 2,-8 4,-4 5,-3 5,-7 1,-8 1,-6 4,-1 3,0 5,-1 4,-3 0,-3 3,3 1,6-3,6-2,6-2,3-3,4-4,4-2,7 1,6 2,6 0,5-1,3 0,3 1,1 3,3-1,3 1,7 2,5 0,7 2,7 3,5 0,7 0,3 1,4-2,3 0,1 4,0 0,3 3,1 1,1 2,1 4,3 6,2 5,2 5,3 7,0 5,1 4,1 1,-1-1,1-1,-1-2,0-2,0 0,-1 0,-3-4,-2-2,0-3,-1-2,-1-3,0-3,-1-2,-1-4,0-3,0-3,0 0,0-4,-1 2,1-1,0-3,0-2,0-3,0 0,0-2,0 0</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4:58.959"/>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20971 11792,'0'0,"0"0,0 0,0 0,0 0,0 0,0 0,0 0,1 4,1 1,4 3,2 5,0-1,3 7,8 10,8 9,8 5,10 5,8 1,6 2,7 2,6 2,1 3,-2 3,-3 4,-3 6,-3 3,-8-3,-10-9,-8-8,-9-11,-9-12,-6-8,-5-7,-4-7,-2-5,-1-3,-10-4,-11-4,-14-10,-15-9,-12-11,-17-12,-15-10,-6-3,-6-5,-3-8,4-3,7-3,4-6,6 1,8 5,11 6,11 11,7 10,10 11,7 8,5 5,8 8,4 6,5 6,5 4,3 3,2 3,2 1,8 7,15 20,20 27,16 26,11 19,9 17,4 13,3 13,0 10,-4-4,-9-11,-5-14,-7-13,-8-17,-10-19,-10-18,-10-15,-8-14,-7-13,-5-8,-2-6,-3-3,1-1,-6-9,-6-14,-7-15,-7-25,-12-31,-9-20,-7-10,-4 1,-2 7,-1 9,0 10,1 8,-3 6,3 10,4 13,7 14,7 11,7 12,6 10,6 11,0 10,1 15,-2 18,0 19,2 16,0 23,2 20,1 16,6 5,4-2,2-6,2-1,0-7,4-11,4-14,3-17,1-21,0-21,-2-17,-1-11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23:28:39.511"/>
    </inkml:context>
    <inkml:brush xml:id="br0">
      <inkml:brushProperty name="width" value="0.04" units="cm"/>
      <inkml:brushProperty name="height" value="0.04" units="cm"/>
      <inkml:brushProperty name="color" value="#E71224"/>
      <inkml:brushProperty name="ignorePressure" value="1"/>
    </inkml:brush>
  </inkml:definitions>
  <inkml:trace contextRef="#ctx0" brushRef="#br0">30044 16215,'0'0,"0"0,0 0,0 0,0 0,0 0,0 0,0 0,0 0,0 0,0 0,0 0,0 0,0 0,0 0,0 0,0 0,0 0,0 0,0 0,0 0,0 0,0 0,0 0,0 0,0 0,0 0,0 0,0 0,0 0,0 0,0 0,0 0,0 0,0 0</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7:47.756"/>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12666 11866,'0'0,"-2"1,-4 1,-4 3,-4 1,-4 3,-3 1,-3 1,-2 3,1 0,2 1,4 0,3 0,3 0,5 1,4 0,4 1,4 0,4 2,6 2,5 1,7 1,4-1,4-1,2-2,0-1,-1-3,-1-2,-1-2,-2-4,1-4,1-4,-1-3,0-3,-3-2,-3-1,-2-1,-3-1,-2 0,-3-1,-3-1,-3-1,-2-1,-5-3,-4-2,-6-3,-6-1,-7-1,-3-1,0 3,-2 4,0 3,0 4,1 3,-1 5,0 2,-2 3,0 2,-1 3,-2 2,-2 6,2 4,2 3,6 0,5 1,6-1,5 0,3-2,6 0,5 1,7 0,5 1,3 0,1-2,1-1,-2-4,0-3,-2-4,-2-3,0-4,-2-2,-1-2,-2-2,-1-1,-1-2,-3-1,-2-3,-3-1,-4-4,-4-1,-2-3,-4 0,-2-1,-2 2,1 2,-1 2,-1 4,0 3,-1 4,0 4,0 2,0 4,0 4,-1 2,1 4,2 2,2 1,4-1,3 0,3-1,3 0,3-1,4-2,3 1,2-2,4-1,3-1,2-3,0-1,0-1,-1-3,-2-3,-2 0,-4-1,-2-1,-2-2,-3-2,-2-3,-1-2,-4-2,-1 1,-2 0,-1 1,0 3,-2 2,-2 0,-1 3,-2 2,0 3,-1 3,-1 2,0 3,1 2,0 1,1 1,2 0,3 1,2-1,3 1,3-1,3 1,5 0,2 1,2 1,2-2,0-1,2-3,0-3,1-2,-1-3,-1-1,-3-2,-2-2,-3 0,-2-1,-1-1,-4-3,-2-2,-3-3,-3-1,-2-2,-3 0,-1 1,0 3,-1 2,-1 3,-1 2,-1 4,-2 4,0 3,-1 3,3 1,1 2,4 1,2 1,3 0,3-1,2 2,4 0,3-1,3 2,3 0,3-2,1 1,1-3,1-2,0-2,0-4,-1-3,0-2,-1-1,-3-2,-1-4,-3 0,-3-3,-4-2,-2-3,-2-1,-3 1,-3 1,-1 3,-1 1,-2 4,1 2,0 3,-1 2,-1 4,0 5,-1 2,0 2,2 1,2 0,3-1,3-1,2-1,2-1,1-1,2-1,3 1,3-1,2-1,1-1,2 0,-1-2,-1 0,-1-1,-2-1,-3 0,-1 0,-3 0,0-1,-1 1,0 0,-1 0,1 0,-1 0,1 0,0 0,0 0</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7:47.757"/>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20185 11103,'0'0,"0"0,0 0,0 2,0 2,0 4,0 4,0 4,0 3,0 4,0 4,0 3,0 3,0 0,0 0,0 1,0 1,0 1,0 2,0 2,0 3,0 2,0 1,0-1,1-2,1 0,-1-3,0-2,0-3,-1-2,0-3,0-2,0-4,0-4,0-5,0-3,0-4,0-3,0-3,0-1,0-1,0-1,0 1,-1-5,0-5,-2-10,1-7,0-9,1-7,0-6,0-6,1-4,-1 0,0 0,-1 2,2-2,-1 1,0 1,1 1,0 6,1 3,1 6,-1 4,0 2,0 5,-1 5,1 2,-1 5,0 3,0 2,0 3,0 2,0 2,0 0,-1 1,1 2,0 1,0-1,0-1,0 2,0 0,0 1,0 0,3 1,-1 0,5 1,5 3,7 1,7 4,5 3,4 2,5 3,4 1,1 3,1 1,2 0,0 2,3 2,1 3,0 2,-3 2,-2 0,-2 0,-3 0,-1 1,-4-2,0-2,-3-2,-2-3,0 0,-3-2,-2-3,-3-2,-4-2,-2-2,-6-5,-1 0,-4-3,0 0,-2-2,-2 0,0-2,-2-1,-1-1,0 0,0 2,-1 0,-1 2,-5 3,-6 2,-10 3,-9 5,-8 2,-5 3,-5 0,-2 1,-3 0,-2 1,0 1,-1 3,2 3,2 0,4 2,2 1,3 1,4-4,7-3,5-6,6-4,4-5,6-3,3-3,4-2,2-2,2-2,1 0,1-1,1-1,-1 1,1 0,-1-1,1 1,-1 0,0 0,0-3,0-7,1-12,1-15,2-10,0-7,3-7,-1-8,-1-5,-2 1,-3 7,-4 4,-2 5,-3 3,-2 4,-1 5,0 5,2 6,1 6,1 6,2 8,1 3,1 4,2 3,1 3,0 2,0 8,1 10,1 10,2 8,2 9,3 9,2 13,3 5,-1-2,-1-5,-1-5,0-5,-2-6,0-6,-2-7,-1-6,-2-8,0-9,-2-6,0-4,2-4,4-4,5-5,6-9,6-8,3-4,3-2,2-2,2-2,1 1,1 0,0 3,-2 4,-2 6,-2 7,-3 5,-2 3,-3 3,-1 4,-1 2,0 1,-1 3,-2 1,-1 1,-4-2,-2 0,-2 0,-3-2,-2-1,-2 0,-6 1,-5 0,-9-2,-9-2,-12-4,-10-6,-7-5,-3-4,1-3,-1-5,2-3,4 1,4 0,4-1,4-1,6-1,3 0,7 2,4 2,6 4,6 5,4 3,3 5,3 2,4 1,4 2,6 3,9 5,8 8,8 9,6 10,4 10,4 7,3 13,-2 8,-2 3,-6-2,-6-5,-5-4,-7-8,-6-5,-7-9,-5-7,-5-6,-3-7,-4-5,-4-3,-5-4,-5-2,-8-5,-7-5,-4-6,-5-7,-2-8,0-6,0-8,0-8,3-2,4 1,5 6,5 5,6 8,5 7,5 7,4 6,3 4,3 2,1 2,3-1,6 1,6-1,6 4,8 5,4 4,5 6,6 12,1 8,-2 7,-6 3,-5-1,-8-3,-7-1,-7-1,-9-2,-9-1,-8-3,-7-2,-4-5,-3-5,-3-5,-2-6,0-4,0-7,-3-5,-1-6,2-4,2-3,5-3,4-3,5-4,6-8,5-7,7-3,7-2,7 1,5 5,4 5,5 6,5 5,2 4,2 4,3 5,2 4,0 4,-2 3,-3 5,-4 4,-4 4,-4 6,-5 6,-7 7,-8 9,-10 5,-7 3,-10 0,-8-2,-6-3,-4-3,0-4,2-5,2-6,3-7,2-6,5-6,3-4,5-7,5-6,3-6,9-12,7-11,7-7,9-4,6 0,7 6,5 6,2 8,2 6,-1 8,-4 7,-5 6,-7 3,-7 4,-5 3,-4 8,-8 11,-11 13,-12 11,-10 2,-8-2,-6-4,-5-7,-3-6,2-8,1-7,3-8,2-6,3-9,3-10,7-10,6-11,9-4,9-2,8 2,6 2,8 4,7 4,7 5,4 4,4 6,-1 5,1 7,-3 5,-3 7,-3 5,-4 4,-5 3,-7 5,-8 8,-10 11,-12 11,-13 10,-3-4,6-13,8-14,6-13</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7:47.758"/>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12898 12211,'0'0,"0"0,0 0,0 0,0 0,0 0,0 0,0 0,0 0,2 0,1 0,2 0,4 0,1 0,1 0,2 0,2 0,2 0,2 0,4 0,4 0,3 0,4-1,4 0,4 0,2-1,0 0,1 0,0 1,-1 0,-2 0,-2-1,0-1,0 1,1 1,0 0,0 0,0 1,-1 0,-2 1,0 1,-1 2,-1-1,0 0,0 0,-1 0,-1 0,-1-1,0 0,-1 0,-1 0,-1 0,-1-1,-1 0,0-1,0 0,0 0,-1 0,0 0,-1 0,0-1,0 0,0-1,-1 0,-1-1,-1 0,-2 1,-3-1,-2 1,-3 0,-3 1,-2 0,-3 1,-2 0,-2 0,-1 0,0 0,-1 0,1 0,-6 1,-7 1,-10 2,-11 0,-8 1,-7 1,-7-1,-4-1,-4 0,-2-2,-5 1,-5 0,-2 1,-3-1,-1 0,0-1,-2-2,-2-1,1 0,0-1,2-1,3-1,3 0,4-2,4 1,4 0,6 1,8-1,6 0,8 0,9 0,6 0,8 0,4 2,3 1,3 0,4 0,4-3,8-1,12-3,17-1,16-1,12 0,13 0,13 2,7 1,6 4,4 2,4 2,-4 1,-5 2,-3 2,-6-1,-7 0,-8-2,-9 1,-5 0,-7 1,-5 1,-7-1,-8-1,-7-1,-9-1,-8 0,-5-2,-5 0,-3-1,-6 0,-6 0,-13-2,-12-1,-11-3,-13-1,-13-2,-10 2,-6-1,-9 2,-11 2,-2 2,1 1,-2 2,1 0,4 0,8 0,5-1,5-1,5 0,8-2,10-2,9 1,11-1,9 1,8-1,9 3,4-1,4 2,5 0,1 2,6-1,11 0,15-1,18 2,14 2,16 1,17 2,10 1,9 0,9-2,3 1,0-3,-3 0,-6 0,-10-2,-11-2,-8 0,-7 0,-9-2,-9 2,-9-1,-11 2,-11 1,-8 0,-9-1,-7 1,-5 0,-4-1,-12 1,-18 0,-17 1,-16 1,-18 2,-13 3,-9 3,-11 1,-8 2,-1 2,0 0,0-1,8 0,6 0,4-2,4-1,7-3,10-2,9-2,9 0,9-2,9 0,10-1,9 0,10 0,8 0,7-1,4 1,3 2,9 3,11 4,15 4,17 1,17 0,13 0,12-1,11-2,8 0,5-1,3-4,1-1,-3-2,-8 1,-8-2,-9 1,-10 1,-8-1,-8 1,-10-1,-9-1,-12-1,-8 0,-8-1,-8 0,-6 0,-5 0,-3-1,-6 1,-13 1,-16 0,-17 1,-16-2,-14-1,-13 0,-11 0,-6 2,-1 0,1-1,3-1,4 1,4-2,6 0,4 1,6 0,7-1,6-1,6 0,7-2,8 1,9 1,8 1,9 1,8 0,7 1,4 0,4 3,6 3,9 5,12 3,18 6,18 3,12 0,14-1,16-1,7-5,7-4,6-2,1-4,-4-2,-4-5,-5-2,-10-1,-9 0,-11 1,-10 1,-10 1,-10 0,-9 1,-9 0,-8 0,-9 0,-7 0,-5 1,-4-1,-6 0,-9 1,-13 2,-18 2,-19 0,-16 1,-13-2,-11-1,-11-2,0-2,-2-3,-2 0,3-3,7 0,3-1,2-1,6-1,8-1,5-2,4-2,6 1,7 1,10 1,9 3,10 1,9 1,10 2,9 2,5 1,5 1,5 1,10 0,14-1,18 0,18 0,15-2,16 0,12 0,9 0,8 0,6-1,4-1,2 0,-1 0,-6 0,-9 0,-9 0,-10 1,-12 2,-10 0,-11 1,-12-1,-10 1,-11 0,-9 1,-8 0,-6 0,-5 0,-4 0,-5 0,-10 1,-15 0,-17 0,-15 0,-15 0,-11-2,-12 0,-6-1,-4-1,-1 0,2-1,4 0,2-1,4 0,3 0,3 0,3 2,1 2,4 0,4 0,5 1,6 0,8-1,6 1,9-2,9 1,7 0,8 0,6-1,6 0,5 1,2 1,5-2,10 1,14-1,12-2,16 1,16 1,11 0,11 2,12 1,8 2,4 0,4 1,1-1,-3-3,-6-1,-6-3,-10-2,-9 0,-10 0,-10 2,-8 2,-6 2,-7 3,-6 1,-8 1,-5 0,-7-1,-7 0,-5-1,-5-1,-4-1,-3 2,-8 4,-11 3,-13 2,-12 3,-14 1,-10 0,-7 1,-8 1,-8-1,-1-2,-1-2,4-2,2-3,4-2,6-2,6-2,8-1,7-2,4-2,5 0,5 1,4 0,5 0,5 1,6 1,7 0,7 0,4 0,4 0,3 2,6 2,10 1,10 4,16 3,18 0,14 1,13 0,12-2,11-4,4-3,0-4,1-1,-6-2,-8-1,-8-1,-9 0,-9 0,-10 0,-9 0,-11 2,-9 2,-8 1,-9 0,-6 0,-5 0,-4 1,-3-1,-2 0,-8 1,-13 1,-14-2,-16 0,-15 0,-17 1,-10 0,-10 2,-6 0,-3-1,4 0,2-2,0-2,5 0,7 0,5-1,3 0,4-1,5 0,7-2,9 1,8-2,8 1,9-2,7 3,7 0,7 1,4 1,4 1,2 2,4-1,1 1,0 1,1-1,-1 0,2 2,3 3,5 1,8 0,10 2,11 1,11 1,6-3,1-1,3-2,4-1,4-1,5-2,1-2,2-3,4-2,4-1,2 2,-2-1,-2 1,-4 0,-2 1,-5 1,-6 1,-9 2,-7 1,-10 2,-7 1,-7 0,-8 0,-5-1,-4-1,-4 0,-3 0,0-1,-4 0,-7 0,-12 0,-14 2,-15 2,-11-1,-12 1,-7-1,-7 0,-1 1,0 2,1 1,1 2,1-1,5 1,3 0,5 1,1 0,3-1,2-2,3-2,4 0,4-2,5-2,4 0,4-3,4-2,4 0,5-1,6 1,3 0,4 1,5 1,2 1,3 1,3 0,1 0,2 0,1 0,1 0,-1 0,3 2,4 3,8 1,9 0,9 1,10 0,6-1,7-1,5-1,6-2,2-1,4-2,4 0,4-2,0 0,0-1,-3 0,0 0,-2 1,-4-1,-2 1,-6 1,-3 2,-3 1,-3 2,-4 1,-3-2,-1 2,-2-3,-3-1,-1 0,-1 0,-2 0,-1 1,0-1,-3 0,-3 0,-2-1,-4 1,-3 0,-6 0,-3 0,-5 0,-2 0,-4 0,-1 0,-1 0,-1 0,1 0,-1-2,-4-4,-5-4,-7-2,-8-1,-7-1,-11-3,-8 0,-8 0,-7 3,-3 3,-4 4,-5 2,-5 4,-3 1,3 3,0 1,1 2,-1-3,2 0,7 0,3 0,3 0,3 0,4 1,2-2,5 1,8 0,5 0,6 0,6-2,4 0,5 1,2-1,5 1,2-2,4 1,0-1,2 0,1 0,2 0,1 0,0 0,1 0,1 0,-1 0,0 0,1-2,-1 0,0-3,0 1,0-2,0-1,0 0,0-1,0-2,0-1,0-1,0-1,0 1,1-1,0 0,2 0,0 1,2 0,0 1,1-1,0 1,0 0,0 0,1 1,2 0,2 1,3 0,5 0,4 0,4 0,5 1,4 0,2 0,1-1,2 0,3 0,5 0,7-1,6 1,8-2,4 0,5 0,4 1,2 1,0 0,-4 0,-3 2,-5 1,-2 1,-6 2,-4 1,-5 3,-4 1,-5 1,-2 2,-3 1,-4-1,-4 1,-4-1,-6 0,-5-1,-5-1,-2 1,-4 0,0 1,-2-1,0 2,-1-1,-1-1,-1 1,1 1,0 0,-2-2,0 2,0 0,0 3,1 2,1 5,-1 1,1 2,0 3,0 1,-2 2,1 2,-1 1,0 1,-1 2,0-1,-1-1,0-2,0-3,0-3,0-6,0-3,-1-4,1-1,0-2,0-2,0 1,0 0,0-2,0 0,0-1,0-1,0 0,0 0,0-4,-1-4,-1-5,-1-5,-2-3,-2-5,0-1,-1 1,-2 0,-1 2,-1 3,0 1,-3 2,-2-2,-2 1,-4 0,-3 0,-5-1,-3 0,-3 1,-3 0,-5 3,-4-1,-5 4,-2 1,-2 3,-4 1,-5 0,-4 3,0 1,-1 2,0 3,-2-1,-1 2,1 1,4-2,4-1,3-1,1-2,4-2,2 0,4 0,3 1,4-1,4 1,1-1,2 1,0 1,3 0,1 1,4 0,3 1,5 0,4 2,3 0,4 1,2-1,2 0,3-1,-1 2,1 1,1 1,2 1,0 0,0 3,2 3,2 2,0 3,3 4,-1 2,1 2,1 1,-1-1,0 0,0-1,1-2,-1 1,-1-1,-1-1,-2-2,0-1,0-1,0-2,-1-1,-1-1,0-2,0-2,0-1,0-1,0-1,0 1,0-1,0-2,0 0,0-2,0 0,0-1,0 0</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7:47.759"/>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20720 11748,'0'0,"0"0,0 0,0 0,0 0,0 0,0 0,0 0,1 2,0 1,3 1,1 3,-1-1,3 4,4 4,5 6,6 2,5 3,5 0,4 2,4 0,3 1,1 2,-1 1,-2 3,-1 2,-3 2,-4-1,-6-5,-6-5,-5-4,-5-7,-3-4,-4-4,-2-4,-2-2,0-1,-6-2,-6-3,-9-5,-9-4,-8-6,-10-6,-9-6,-3-1,-5-2,0-5,1-1,5-2,2-3,4 1,4 2,8 4,5 5,6 5,5 6,4 4,4 2,4 5,3 3,3 3,2 2,3 1,1 2,1 1,5 3,9 10,11 14,11 14,6 10,7 8,0 7,4 7,-1 4,-3-1,-5-6,-3-7,-4-7,-5-9,-6-9,-6-9,-6-9,-5-7,-4-6,-3-4,-2-4,0-1,-2 0,-2-6,-4-6,-3-8,-6-13,-6-16,-6-10,-5-6,-1 2,-2 2,-1 6,1 4,0 5,-2 2,2 7,3 5,3 8,5 5,5 7,3 5,3 5,1 6,0 7,-1 9,0 11,0 8,2 11,0 10,1 9,3 3,3-2,2-2,0-1,0-4,3-5,2-8,2-8,1-11,-1-11,0-9,-2-5</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4:36.695"/>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12815 11866,'0'0,"-3"2,-7 2,-6 5,-7 4,-7 3,-5 3,-5 4,-2 3,0 2,5 0,4 2,7 0,6-1,6 1,7 3,7-1,7 1,6 4,9 3,11 3,9 1,8 0,6-4,4-2,0-4,-2-4,-2-4,-2-6,-2-6,0-8,2-8,0-6,-2-5,-4-4,-4-3,-5-2,-4 0,-4-3,-4 0,-6-2,-3-1,-6-4,-7-6,-6-3,-11-4,-10-4,-10-2,-6-1,-2 6,0 6,-1 7,0 7,0 8,0 7,-1 5,-2 6,0 4,-4 6,-1 4,-3 11,1 9,6 4,8 1,9 1,10 0,7-2,8-1,7-2,10 0,10 2,8 2,7 0,1-3,1-4,-2-6,-2-7,-3-7,-1-7,-2-6,-2-5,-4-4,-1-3,-2-3,-4-3,-2-3,-4-5,-6-3,-6-5,-6-6,-5-3,-5-1,-4-1,-2 3,-1 3,0 7,-1 5,-2 7,1 7,-2 7,0 7,1 5,-1 8,0 6,0 6,4 5,4 0,5-1,5 0,5-1,6-2,6-1,4-2,6-1,5-2,5-2,4-3,4-4,2-4,-3-3,0-4,-3-4,-4-3,-7 0,-3-3,-3-4,-4-4,-5-5,-2-4,-4-3,-4 0,-2 1,-3 2,1 6,-4 2,-3 3,-2 5,-2 3,-1 5,-2 7,-1 5,1 4,-1 3,2 4,1 1,4 1,4 1,3-1,6 1,5-1,5 0,7 2,4 2,5 0,1-1,2-5,1-5,2-4,0-5,0-6,-3-3,-5-3,-3-3,-5 0,-2-3,-4-2,-4-5,-4-4,-6-6,-5-3,-4-3,-2 0,-4 3,-1 3,0 7,-1 3,-2 6,-3 7,-2 9,-1 4,0 6,3 4,3 2,6 3,3 0,6 1,4 0,5 1,4 1,6 0,6 2,4-1,5-1,3-2,0-2,1-5,2-6,-2-5,1-7,-2-3,-2-4,-3-3,-3-6,-5-3,-5-4,-6-5,-3-4,-5-3,-4 2,-4 3,-3 3,-2 5,-1 7,-1 3,1 6,-1 4,-2 8,-1 9,-1 4,1 5,3 1,3 1,5-4,4 1,4-4,3-1,1-3,5 0,5-1,4 0,4-2,2-1,1-2,0-3,-2-1,-2-1,-3-2,-3 0,-5 0,-2-1,-2 1,-1 0,0 0,-1-1,0 1,1 0,-1 0,1 0,0 0</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4:56.774"/>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20193 11219,'0'0,"0"0,0 0,0 4,0 4,0 8,0 7,0 8,0 5,0 10,0 6,0 6,0 5,0 2,0 0,0 1,0 1,0 3,0 4,0 4,0 6,0 4,0 1,0-2,2-3,0-1,0-5,0-3,-1-7,0-4,-1-5,0-6,0-6,0-7,0-11,0-7,0-6,0-7,0-4,0-4,0-1,0-1,0 0,-2-8,0-11,-2-19,0-13,1-18,1-14,0-12,1-11,1-6,-2-3,0 3,0 1,0-2,1 0,1 3,-1 4,1 8,2 9,0 10,1 8,-2 4,1 10,-1 8,-1 7,0 7,0 7,0 4,0 6,0 3,0 4,0 1,0 1,0 3,0 3,0-2,0 0,0 1,0 2,0 1,0 0,3 2,1 0,7 2,10 5,10 4,12 6,8 6,7 4,8 5,7 5,1 3,3 2,2 2,0 2,5 4,3 7,-2 3,-3 4,-4 0,-4 1,-4 0,-3 0,-5-4,-2-2,-3-5,-3-4,-3-2,-2-3,-4-5,-6-6,-5-3,-6-5,-7-7,-4-2,-4-5,-2-1,-3-2,-2-3,-2-1,-3-3,0-2,-1 0,-1 4,1 0,-4 4,-7 4,-11 6,-15 6,-17 8,-12 6,-9 4,-7 1,-5 3,-4-2,-2 2,-3 4,1 4,2 5,5 3,4 1,5 4,5-1,7-3,10-10,9-10,9-8,9-9,9-8,4-4,6-4,4-5,4-1,2-3,1-2,1 1,0-1,0 0,0 0,-1 1,0 0,1 0,-1-6,0-14,1-22,3-31,2-18,1-13,4-14,0-17,-3-9,-4 3,-4 11,-6 11,-4 7,-5 8,-4 7,0 9,0 10,1 11,3 13,2 12,4 14,1 7,1 7,4 7,0 4,2 6,-1 14,2 20,2 19,3 17,4 15,3 20,6 24,2 9,0-3,-2-10,0-9,-2-10,-3-12,0-10,-3-15,-2-12,-2-16,-2-16,-2-13,0-8,3-6,6-9,9-9,10-18,10-15,5-9,4-3,4-4,3-4,3 1,0 1,0 5,-2 9,-5 12,-3 12,-4 10,-4 8,-4 5,-2 5,-1 6,-2 3,-1 5,-2 2,-3 0,-6-2,-3 0,-4-1,-5-3,-3-3,-4 2,-8 1,-11-1,-12-3,-17-4,-19-8,-17-11,-11-11,-5-6,1-7,-2-10,4-4,7 0,7 1,6-2,7-4,8 0,7 1,11 2,7 5,10 8,9 8,6 8,7 8,4 4,6 4,8 1,9 6,14 11,15 17,12 16,11 19,6 19,7 14,4 26,-1 16,-6 5,-10-4,-8-9,-9-9,-11-14,-12-11,-9-17,-10-14,-8-11,-5-15,-6-8,-6-6,-9-8,-10-5,-11-9,-11-10,-10-11,-6-13,-3-16,-1-13,1-15,0-14,5-6,6 4,7 9,10 12,10 14,8 14,8 15,8 10,3 9,5 4,2 2,6 1,8-1,12 0,10 7,11 9,8 8,9 13,8 22,3 18,-4 11,-8 6,-11-1,-12-6,-11-2,-12-2,-16-5,-14-2,-13-3,-10-6,-9-9,-6-10,-2-11,-4-10,-1-9,-1-13,-3-10,-2-11,3-8,4-6,7-5,8-7,8-8,8-13,10-15,12-8,11-2,11 2,9 9,7 10,8 13,7 7,4 10,4 8,5 9,2 7,1 8,-3 7,-6 8,-6 9,-7 8,-6 11,-9 12,-11 14,-13 16,-16 12,-14 3,-15 1,-13-4,-10-4,-7-7,1-8,2-10,5-11,2-14,6-11,6-11,8-11,7-11,6-11,8-14,13-22,12-21,13-15,12-7,13 1,11 10,6 12,6 15,2 14,-2 14,-6 13,-9 12,-10 8,-13 4,-7 9,-9 14,-12 22,-18 25,-20 21,-16 5,-13-4,-11-9,-8-12,-3-14,1-14,3-14,4-14,3-14,5-16,7-21,9-18,11-21,16-9,13-3,13 3,12 4,12 8,12 9,11 7,8 11,4 10,1 10,0 13,-5 11,-4 12,-5 11,-7 6,-9 8,-10 7,-14 18,-17 21,-18 21,-25 20,-1-9,7-25,14-26,11-25</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4:45.641"/>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13152 12452,'0'0,"0"0,0 0,0 0,0 0,0 0,0 0,0 0,0 0,4 0,0 0,6 0,3 0,4 0,2 0,3 0,2 0,3 0,6 0,4 0,7 0,7 0,5-2,7 0,6-1,3-1,2 0,1 1,-2 1,0 0,-3 0,-3-3,-1 0,0 2,0 0,2 1,1 1,-2 0,-1 1,-2 2,-2 2,-1 3,-1 0,0-2,-1 1,-1-1,-2 1,-1-1,-1-1,-1 1,-1-2,-4 1,0-2,0-1,-2 0,1-1,-2 0,0 0,0-1,-2 1,0-2,0 0,0-1,-1-1,-3-2,-1 1,-4 0,-4 0,-3 0,-7 2,-2 0,-5 2,-5 0,-4 1,-1 0,-3 0,0 0,-1 1,0-1,-9 2,-12 2,-16 3,-17 1,-15 3,-11-1,-12-1,-7 0,-4-2,-6-2,-7 0,-8 1,-5 1,-4 0,-1-1,-1-3,-4-2,-1-3,0 0,1-1,3-3,3-2,8-2,5 0,6-1,8 2,10 1,12-1,11-1,13 0,15 0,10 0,12 1,7 3,6 2,5 1,5-1,7-6,15-3,19-3,26-3,29-3,20 1,20 0,22 3,12 2,9 8,8 5,5 3,-5 2,-9 4,-5 2,-10 1,-12-2,-13-2,-13 0,-11 1,-10 2,-9 1,-11-1,-13-2,-13-2,-14-2,-13 0,-8-4,-9-1,-6 1,-7-2,-13-1,-19-2,-21-4,-19-4,-20-3,-23-2,-15 1,-10 1,-16 2,-17 4,-5 4,3 3,-3 3,0-1,8 1,13 0,9-1,6-2,10-2,13-3,16-2,17-1,16 0,15 0,14 1,14 3,7 0,8 2,5 3,5 1,9 0,17-2,26 0,29 3,24 3,26 3,27 4,19 2,13-1,15-2,6 0,-1-4,-5-2,-10 1,-15-4,-18-3,-15 0,-12-3,-14 0,-14 0,-16 2,-18 2,-18 2,-14-1,-14 0,-12 1,-7 0,-9-1,-18 0,-30 0,-28 3,-26 4,-31 2,-22 5,-13 6,-20 3,-12 3,-2 4,0 1,0-3,12 0,11 0,7-3,7-3,11-5,16-5,16-2,14-3,15-1,15-1,16-2,16 0,16-1,13 1,11 0,7-1,7 5,12 6,20 8,24 6,29 4,26-1,24 0,19-2,17-4,14 1,9-3,5-6,1-4,-6-2,-12-1,-14-1,-13 1,-17 0,-14 2,-14-1,-16-2,-16-1,-17-2,-16-1,-11 0,-14-1,-10 0,-8-1,-5 1,-12 0,-19 1,-27 2,-28-1,-27-2,-23-1,-22 0,-18-1,-9 3,-2 1,1-2,5-1,7-1,8-1,7 0,9 0,9 1,12-2,9-1,11-1,11-3,13 1,15 2,14 2,14 1,14 1,10 2,9 0,5 6,10 7,15 7,20 8,30 11,29 6,21 0,23-3,25-2,12-8,13-8,9-6,2-6,-7-5,-6-7,-10-6,-14-2,-17 1,-17 1,-17 2,-17 1,-16 2,-15 0,-15 1,-13 1,-14-1,-13 0,-8 1,-6-1,-9 0,-17 2,-22 4,-27 3,-33 2,-26-1,-22-2,-19 0,-16-7,-2-3,-2-5,-4-2,6-4,11-1,4-2,4-2,10-1,14-2,7-5,7-2,10 1,12 1,15 3,15 4,18 4,14 2,18 3,13 4,10 2,7 3,8 1,17 0,24-1,28-1,31-2,26-2,25 0,20 1,14 0,15-2,9 0,6-3,4 1,-2-2,-9 2,-15-1,-16 0,-17 3,-18 3,-17 1,-19-1,-19 1,-17 1,-18 1,-15 0,-14 0,-10 1,-7 0,-6 0,-9 1,-17 1,-25 0,-28 1,-25-1,-23-1,-20-2,-19-1,-10-2,-7-2,-3-1,5 0,6-1,4-1,6-1,5 0,6 1,4 2,2 5,6 0,6 1,10 0,10 1,11-1,13 0,13-2,14 1,14 0,11-1,11 0,10 0,7 1,4 0,10 0,15-1,22-1,23-2,25-1,25 2,20 2,17 2,20 4,13 2,8 1,6 2,0-3,-3-3,-10-5,-11-5,-15-2,-16-3,-17 2,-16 2,-12 5,-12 5,-10 4,-11 3,-12 2,-10-1,-11 0,-10-1,-11-3,-6-1,-7-2,-5 4,-14 7,-18 7,-20 3,-22 6,-21 2,-18 1,-13 2,-11 0,-13-1,-4-3,1-5,5-5,4-3,7-5,9-5,11-3,12-3,11-3,9-3,7 0,7-1,8 2,9 2,8 0,9 1,12 1,10 0,9 0,5 1,6 2,10 4,15 5,19 4,25 7,29 1,25 2,20-1,21-4,18-8,4-5,4-7,-2-3,-6-4,-16-3,-12 1,-16-2,-14-1,-17 1,-16 1,-16 4,-15 2,-14 3,-15 0,-10 0,-8 1,-7 0,-5-1,-3 1,-13 1,-22 0,-23-1,-26-2,-25 2,-29 1,-16 1,-15 2,-12 1,-4-2,6 0,3-4,2-4,6-1,12 1,10-1,4-1,6-2,8 0,13-3,13 1,15-3,13 0,15-1,11 3,11 1,12 2,7 3,6 2,5 1,4 2,3 0,0 0,1 1,1-1,1 4,5 5,8 3,13 1,18 2,18 2,18 2,9-4,3-5,4-1,6-4,8-1,7-4,2-4,5-5,5-4,7-2,3 1,-3 2,-4-1,-5 1,-5 4,-7 0,-11 2,-14 4,-13 2,-14 3,-13 3,-12 1,-13-2,-8-1,-8-1,-5-1,-4-2,-3 0,-4 0,-12 0,-21 2,-23 2,-25 2,-17 0,-19 2,-15-2,-8 1,-4 1,2 2,0 4,2 3,2 0,8-1,5 3,8-1,3 2,3-3,4-2,6-5,5-2,8-3,8-1,6-4,6-4,7-2,8-3,8 0,8 0,7 2,6 1,8 3,3 1,6 1,3 1,4 0,3 0,1 1,0-1,1 0,4 4,7 5,12 3,16 1,15 0,15-1,12 1,11-3,7-3,10-2,5-5,6-1,6-2,6-1,2-2,-2-2,-2 1,-2-1,-4 1,-6 0,-4 2,-8 1,-6 3,-5 3,-6 4,-6 0,-3 0,-4 0,-4-2,-3-5,-2 1,-2 0,-3 0,-1 1,-1 0,-5-1,-4-1,-5 1,-5-1,-6 1,-9-1,-6 1,-7 0,-6 0,-3 0,-4 0,-1 0,-1 0,0 0,0-3,-7-9,-9-6,-11-6,-13-1,-13-4,-16-3,-15-2,-12 2,-12 5,-6 6,-6 7,-8 5,-9 6,-3 4,3 3,2 6,-1-1,0-2,4-1,10 0,5 0,6-1,5 2,5 0,5-3,9 2,10 0,11 0,9-1,10-2,8-1,5 1,6 0,8-1,3 0,5-1,2-1,3 0,2 1,2-2,2 1,2 0,0 0,0 0,1 0,-1 0,0-4,1-1,-1-3,0-1,0-2,0-3,0 1,0-3,0-2,0-4,0-2,0 0,0 0,2-2,0 1,2 0,2 1,1 1,2 1,0 0,1 0,1 0,-1 0,2 3,2 0,4 1,6 1,7-1,6 1,9 0,6 0,8 2,3 0,1-2,3-1,6 0,9 0,11-1,10 1,11-2,9-1,8-1,6 2,4 2,-1 0,-5 2,-7 2,-6 2,-6 3,-7 2,-9 4,-7 5,-8 1,-6 3,-5 4,-6 1,-4 0,-7 0,-9-1,-8 0,-8-2,-9-2,-3 2,-6-1,-2 3,-2-1,0 1,-2 0,-1-2,-2 1,2 3,-2-1,0-2,-2 2,0 1,1 5,1 5,0 8,2 5,-1 1,1 6,-1 3,-2 3,0 5,0 2,-1 1,-2 4,0 0,0-4,-1-4,0-5,-1-7,1-10,0-7,0-7,0-2,0-4,0-4,0 1,0-1,0-1,0-1,0-2,0-1,0-1,0 0,0-8,-2-7,-1-11,-3-9,-2-7,-3-7,-1-4,-2 1,-2 1,-2 5,-1 5,-2 4,-3 1,-5-2,-3 0,-5 1,-7 0,-7-2,-5 0,-4 2,-7 1,-7 3,-7 2,-8 4,-4 5,-3 5,-7 1,-8 1,-6 4,-1 3,0 5,-1 4,-3 0,-3 3,3 1,6-3,6-2,6-2,3-3,4-4,4-2,7 1,6 2,6 0,5-1,3 0,3 1,1 3,3-1,3 1,7 2,5 0,7 2,7 3,5 0,7 0,3 1,4-2,3 0,1 4,0 0,3 3,1 1,1 2,1 4,3 6,2 5,2 5,3 7,0 5,1 4,1 1,-1-1,1-1,-1-2,0-2,0 0,-1 0,-3-4,-2-2,0-3,-1-2,-1-3,0-3,-1-2,-1-4,0-3,0-3,0 0,0-4,-1 2,1-1,0-3,0-2,0-3,0 0,0-2,0 0</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4:58.959"/>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20971 11792,'0'0,"0"0,0 0,0 0,0 0,0 0,0 0,0 0,1 4,1 1,4 3,2 5,0-1,3 7,8 10,8 9,8 5,10 5,8 1,6 2,7 2,6 2,1 3,-2 3,-3 4,-3 6,-3 3,-8-3,-10-9,-8-8,-9-11,-9-12,-6-8,-5-7,-4-7,-2-5,-1-3,-10-4,-11-4,-14-10,-15-9,-12-11,-17-12,-15-10,-6-3,-6-5,-3-8,4-3,7-3,4-6,6 1,8 5,11 6,11 11,7 10,10 11,7 8,5 5,8 8,4 6,5 6,5 4,3 3,2 3,2 1,8 7,15 20,20 27,16 26,11 19,9 17,4 13,3 13,0 10,-4-4,-9-11,-5-14,-7-13,-8-17,-10-19,-10-18,-10-15,-8-14,-7-13,-5-8,-2-6,-3-3,1-1,-6-9,-6-14,-7-15,-7-25,-12-31,-9-20,-7-10,-4 1,-2 7,-1 9,0 10,1 8,-3 6,3 10,4 13,7 14,7 11,7 12,6 10,6 11,0 10,1 15,-2 18,0 19,2 16,0 23,2 20,1 16,6 5,4-2,2-6,2-1,0-7,4-11,4-14,3-17,1-21,0-21,-2-17,-1-11</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7:47.756"/>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12666 11866,'0'0,"-2"1,-4 1,-4 3,-4 1,-4 3,-3 1,-3 1,-2 3,1 0,2 1,4 0,3 0,3 0,5 1,4 0,4 1,4 0,4 2,6 2,5 1,7 1,4-1,4-1,2-2,0-1,-1-3,-1-2,-1-2,-2-4,1-4,1-4,-1-3,0-3,-3-2,-3-1,-2-1,-3-1,-2 0,-3-1,-3-1,-3-1,-2-1,-5-3,-4-2,-6-3,-6-1,-7-1,-3-1,0 3,-2 4,0 3,0 4,1 3,-1 5,0 2,-2 3,0 2,-1 3,-2 2,-2 6,2 4,2 3,6 0,5 1,6-1,5 0,3-2,6 0,5 1,7 0,5 1,3 0,1-2,1-1,-2-4,0-3,-2-4,-2-3,0-4,-2-2,-1-2,-2-2,-1-1,-1-2,-3-1,-2-3,-3-1,-4-4,-4-1,-2-3,-4 0,-2-1,-2 2,1 2,-1 2,-1 4,0 3,-1 4,0 4,0 2,0 4,0 4,-1 2,1 4,2 2,2 1,4-1,3 0,3-1,3 0,3-1,4-2,3 1,2-2,4-1,3-1,2-3,0-1,0-1,-1-3,-2-3,-2 0,-4-1,-2-1,-2-2,-3-2,-2-3,-1-2,-4-2,-1 1,-2 0,-1 1,0 3,-2 2,-2 0,-1 3,-2 2,0 3,-1 3,-1 2,0 3,1 2,0 1,1 1,2 0,3 1,2-1,3 1,3-1,3 1,5 0,2 1,2 1,2-2,0-1,2-3,0-3,1-2,-1-3,-1-1,-3-2,-2-2,-3 0,-2-1,-1-1,-4-3,-2-2,-3-3,-3-1,-2-2,-3 0,-1 1,0 3,-1 2,-1 3,-1 2,-1 4,-2 4,0 3,-1 3,3 1,1 2,4 1,2 1,3 0,3-1,2 2,4 0,3-1,3 2,3 0,3-2,1 1,1-3,1-2,0-2,0-4,-1-3,0-2,-1-1,-3-2,-1-4,-3 0,-3-3,-4-2,-2-3,-2-1,-3 1,-3 1,-1 3,-1 1,-2 4,1 2,0 3,-1 2,-1 4,0 5,-1 2,0 2,2 1,2 0,3-1,3-1,2-1,2-1,1-1,2-1,3 1,3-1,2-1,1-1,2 0,-1-2,-1 0,-1-1,-2-1,-3 0,-1 0,-3 0,0-1,-1 1,0 0,-1 0,1 0,-1 0,1 0,0 0,0 0</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7:47.757"/>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20185 11103,'0'0,"0"0,0 0,0 2,0 2,0 4,0 4,0 4,0 3,0 4,0 4,0 3,0 3,0 0,0 0,0 1,0 1,0 1,0 2,0 2,0 3,0 2,0 1,0-1,1-2,1 0,-1-3,0-2,0-3,-1-2,0-3,0-2,0-4,0-4,0-5,0-3,0-4,0-3,0-3,0-1,0-1,0-1,0 1,-1-5,0-5,-2-10,1-7,0-9,1-7,0-6,0-6,1-4,-1 0,0 0,-1 2,2-2,-1 1,0 1,1 1,0 6,1 3,1 6,-1 4,0 2,0 5,-1 5,1 2,-1 5,0 3,0 2,0 3,0 2,0 2,0 0,-1 1,1 2,0 1,0-1,0-1,0 2,0 0,0 1,0 0,3 1,-1 0,5 1,5 3,7 1,7 4,5 3,4 2,5 3,4 1,1 3,1 1,2 0,0 2,3 2,1 3,0 2,-3 2,-2 0,-2 0,-3 0,-1 1,-4-2,0-2,-3-2,-2-3,0 0,-3-2,-2-3,-3-2,-4-2,-2-2,-6-5,-1 0,-4-3,0 0,-2-2,-2 0,0-2,-2-1,-1-1,0 0,0 2,-1 0,-1 2,-5 3,-6 2,-10 3,-9 5,-8 2,-5 3,-5 0,-2 1,-3 0,-2 1,0 1,-1 3,2 3,2 0,4 2,2 1,3 1,4-4,7-3,5-6,6-4,4-5,6-3,3-3,4-2,2-2,2-2,1 0,1-1,1-1,-1 1,1 0,-1-1,1 1,-1 0,0 0,0-3,0-7,1-12,1-15,2-10,0-7,3-7,-1-8,-1-5,-2 1,-3 7,-4 4,-2 5,-3 3,-2 4,-1 5,0 5,2 6,1 6,1 6,2 8,1 3,1 4,2 3,1 3,0 2,0 8,1 10,1 10,2 8,2 9,3 9,2 13,3 5,-1-2,-1-5,-1-5,0-5,-2-6,0-6,-2-7,-1-6,-2-8,0-9,-2-6,0-4,2-4,4-4,5-5,6-9,6-8,3-4,3-2,2-2,2-2,1 1,1 0,0 3,-2 4,-2 6,-2 7,-3 5,-2 3,-3 3,-1 4,-1 2,0 1,-1 3,-2 1,-1 1,-4-2,-2 0,-2 0,-3-2,-2-1,-2 0,-6 1,-5 0,-9-2,-9-2,-12-4,-10-6,-7-5,-3-4,1-3,-1-5,2-3,4 1,4 0,4-1,4-1,6-1,3 0,7 2,4 2,6 4,6 5,4 3,3 5,3 2,4 1,4 2,6 3,9 5,8 8,8 9,6 10,4 10,4 7,3 13,-2 8,-2 3,-6-2,-6-5,-5-4,-7-8,-6-5,-7-9,-5-7,-5-6,-3-7,-4-5,-4-3,-5-4,-5-2,-8-5,-7-5,-4-6,-5-7,-2-8,0-6,0-8,0-8,3-2,4 1,5 6,5 5,6 8,5 7,5 7,4 6,3 4,3 2,1 2,3-1,6 1,6-1,6 4,8 5,4 4,5 6,6 12,1 8,-2 7,-6 3,-5-1,-8-3,-7-1,-7-1,-9-2,-9-1,-8-3,-7-2,-4-5,-3-5,-3-5,-2-6,0-4,0-7,-3-5,-1-6,2-4,2-3,5-3,4-3,5-4,6-8,5-7,7-3,7-2,7 1,5 5,4 5,5 6,5 5,2 4,2 4,3 5,2 4,0 4,-2 3,-3 5,-4 4,-4 4,-4 6,-5 6,-7 7,-8 9,-10 5,-7 3,-10 0,-8-2,-6-3,-4-3,0-4,2-5,2-6,3-7,2-6,5-6,3-4,5-7,5-6,3-6,9-12,7-11,7-7,9-4,6 0,7 6,5 6,2 8,2 6,-1 8,-4 7,-5 6,-7 3,-7 4,-5 3,-4 8,-8 11,-11 13,-12 11,-10 2,-8-2,-6-4,-5-7,-3-6,2-8,1-7,3-8,2-6,3-9,3-10,7-10,6-11,9-4,9-2,8 2,6 2,8 4,7 4,7 5,4 4,4 6,-1 5,1 7,-3 5,-3 7,-3 5,-4 4,-5 3,-7 5,-8 8,-10 11,-12 11,-13 10,-3-4,6-13,8-14,6-13</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23:28:39.511"/>
    </inkml:context>
    <inkml:brush xml:id="br0">
      <inkml:brushProperty name="width" value="0.04" units="cm"/>
      <inkml:brushProperty name="height" value="0.04" units="cm"/>
      <inkml:brushProperty name="color" value="#E71224"/>
      <inkml:brushProperty name="ignorePressure" value="1"/>
    </inkml:brush>
  </inkml:definitions>
  <inkml:trace contextRef="#ctx0" brushRef="#br0">30044 16215,'0'0,"0"0,0 0,0 0,0 0,0 0,0 0,0 0,0 0,0 0,0 0,0 0,0 0,0 0,0 0,0 0,0 0,0 0,0 0,0 0,0 0,0 0,0 0,0 0,0 0,0 0,0 0,0 0,0 0,0 0,0 0,0 0,0 0,0 0,0 0</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7:47.758"/>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12898 12211,'0'0,"0"0,0 0,0 0,0 0,0 0,0 0,0 0,0 0,2 0,1 0,2 0,4 0,1 0,1 0,2 0,2 0,2 0,2 0,4 0,4 0,3 0,4-1,4 0,4 0,2-1,0 0,1 0,0 1,-1 0,-2 0,-2-1,0-1,0 1,1 1,0 0,0 0,0 1,-1 0,-2 1,0 1,-1 2,-1-1,0 0,0 0,-1 0,-1 0,-1-1,0 0,-1 0,-1 0,-1 0,-1-1,-1 0,0-1,0 0,0 0,-1 0,0 0,-1 0,0-1,0 0,0-1,-1 0,-1-1,-1 0,-2 1,-3-1,-2 1,-3 0,-3 1,-2 0,-3 1,-2 0,-2 0,-1 0,0 0,-1 0,1 0,-6 1,-7 1,-10 2,-11 0,-8 1,-7 1,-7-1,-4-1,-4 0,-2-2,-5 1,-5 0,-2 1,-3-1,-1 0,0-1,-2-2,-2-1,1 0,0-1,2-1,3-1,3 0,4-2,4 1,4 0,6 1,8-1,6 0,8 0,9 0,6 0,8 0,4 2,3 1,3 0,4 0,4-3,8-1,12-3,17-1,16-1,12 0,13 0,13 2,7 1,6 4,4 2,4 2,-4 1,-5 2,-3 2,-6-1,-7 0,-8-2,-9 1,-5 0,-7 1,-5 1,-7-1,-8-1,-7-1,-9-1,-8 0,-5-2,-5 0,-3-1,-6 0,-6 0,-13-2,-12-1,-11-3,-13-1,-13-2,-10 2,-6-1,-9 2,-11 2,-2 2,1 1,-2 2,1 0,4 0,8 0,5-1,5-1,5 0,8-2,10-2,9 1,11-1,9 1,8-1,9 3,4-1,4 2,5 0,1 2,6-1,11 0,15-1,18 2,14 2,16 1,17 2,10 1,9 0,9-2,3 1,0-3,-3 0,-6 0,-10-2,-11-2,-8 0,-7 0,-9-2,-9 2,-9-1,-11 2,-11 1,-8 0,-9-1,-7 1,-5 0,-4-1,-12 1,-18 0,-17 1,-16 1,-18 2,-13 3,-9 3,-11 1,-8 2,-1 2,0 0,0-1,8 0,6 0,4-2,4-1,7-3,10-2,9-2,9 0,9-2,9 0,10-1,9 0,10 0,8 0,7-1,4 1,3 2,9 3,11 4,15 4,17 1,17 0,13 0,12-1,11-2,8 0,5-1,3-4,1-1,-3-2,-8 1,-8-2,-9 1,-10 1,-8-1,-8 1,-10-1,-9-1,-12-1,-8 0,-8-1,-8 0,-6 0,-5 0,-3-1,-6 1,-13 1,-16 0,-17 1,-16-2,-14-1,-13 0,-11 0,-6 2,-1 0,1-1,3-1,4 1,4-2,6 0,4 1,6 0,7-1,6-1,6 0,7-2,8 1,9 1,8 1,9 1,8 0,7 1,4 0,4 3,6 3,9 5,12 3,18 6,18 3,12 0,14-1,16-1,7-5,7-4,6-2,1-4,-4-2,-4-5,-5-2,-10-1,-9 0,-11 1,-10 1,-10 1,-10 0,-9 1,-9 0,-8 0,-9 0,-7 0,-5 1,-4-1,-6 0,-9 1,-13 2,-18 2,-19 0,-16 1,-13-2,-11-1,-11-2,0-2,-2-3,-2 0,3-3,7 0,3-1,2-1,6-1,8-1,5-2,4-2,6 1,7 1,10 1,9 3,10 1,9 1,10 2,9 2,5 1,5 1,5 1,10 0,14-1,18 0,18 0,15-2,16 0,12 0,9 0,8 0,6-1,4-1,2 0,-1 0,-6 0,-9 0,-9 0,-10 1,-12 2,-10 0,-11 1,-12-1,-10 1,-11 0,-9 1,-8 0,-6 0,-5 0,-4 0,-5 0,-10 1,-15 0,-17 0,-15 0,-15 0,-11-2,-12 0,-6-1,-4-1,-1 0,2-1,4 0,2-1,4 0,3 0,3 0,3 2,1 2,4 0,4 0,5 1,6 0,8-1,6 1,9-2,9 1,7 0,8 0,6-1,6 0,5 1,2 1,5-2,10 1,14-1,12-2,16 1,16 1,11 0,11 2,12 1,8 2,4 0,4 1,1-1,-3-3,-6-1,-6-3,-10-2,-9 0,-10 0,-10 2,-8 2,-6 2,-7 3,-6 1,-8 1,-5 0,-7-1,-7 0,-5-1,-5-1,-4-1,-3 2,-8 4,-11 3,-13 2,-12 3,-14 1,-10 0,-7 1,-8 1,-8-1,-1-2,-1-2,4-2,2-3,4-2,6-2,6-2,8-1,7-2,4-2,5 0,5 1,4 0,5 0,5 1,6 1,7 0,7 0,4 0,4 0,3 2,6 2,10 1,10 4,16 3,18 0,14 1,13 0,12-2,11-4,4-3,0-4,1-1,-6-2,-8-1,-8-1,-9 0,-9 0,-10 0,-9 0,-11 2,-9 2,-8 1,-9 0,-6 0,-5 0,-4 1,-3-1,-2 0,-8 1,-13 1,-14-2,-16 0,-15 0,-17 1,-10 0,-10 2,-6 0,-3-1,4 0,2-2,0-2,5 0,7 0,5-1,3 0,4-1,5 0,7-2,9 1,8-2,8 1,9-2,7 3,7 0,7 1,4 1,4 1,2 2,4-1,1 1,0 1,1-1,-1 0,2 2,3 3,5 1,8 0,10 2,11 1,11 1,6-3,1-1,3-2,4-1,4-1,5-2,1-2,2-3,4-2,4-1,2 2,-2-1,-2 1,-4 0,-2 1,-5 1,-6 1,-9 2,-7 1,-10 2,-7 1,-7 0,-8 0,-5-1,-4-1,-4 0,-3 0,0-1,-4 0,-7 0,-12 0,-14 2,-15 2,-11-1,-12 1,-7-1,-7 0,-1 1,0 2,1 1,1 2,1-1,5 1,3 0,5 1,1 0,3-1,2-2,3-2,4 0,4-2,5-2,4 0,4-3,4-2,4 0,5-1,6 1,3 0,4 1,5 1,2 1,3 1,3 0,1 0,2 0,1 0,1 0,-1 0,3 2,4 3,8 1,9 0,9 1,10 0,6-1,7-1,5-1,6-2,2-1,4-2,4 0,4-2,0 0,0-1,-3 0,0 0,-2 1,-4-1,-2 1,-6 1,-3 2,-3 1,-3 2,-4 1,-3-2,-1 2,-2-3,-3-1,-1 0,-1 0,-2 0,-1 1,0-1,-3 0,-3 0,-2-1,-4 1,-3 0,-6 0,-3 0,-5 0,-2 0,-4 0,-1 0,-1 0,-1 0,1 0,-1-2,-4-4,-5-4,-7-2,-8-1,-7-1,-11-3,-8 0,-8 0,-7 3,-3 3,-4 4,-5 2,-5 4,-3 1,3 3,0 1,1 2,-1-3,2 0,7 0,3 0,3 0,3 0,4 1,2-2,5 1,8 0,5 0,6 0,6-2,4 0,5 1,2-1,5 1,2-2,4 1,0-1,2 0,1 0,2 0,1 0,0 0,1 0,1 0,-1 0,0 0,1-2,-1 0,0-3,0 1,0-2,0-1,0 0,0-1,0-2,0-1,0-1,0-1,0 1,1-1,0 0,2 0,0 1,2 0,0 1,1-1,0 1,0 0,0 0,1 1,2 0,2 1,3 0,5 0,4 0,4 0,5 1,4 0,2 0,1-1,2 0,3 0,5 0,7-1,6 1,8-2,4 0,5 0,4 1,2 1,0 0,-4 0,-3 2,-5 1,-2 1,-6 2,-4 1,-5 3,-4 1,-5 1,-2 2,-3 1,-4-1,-4 1,-4-1,-6 0,-5-1,-5-1,-2 1,-4 0,0 1,-2-1,0 2,-1-1,-1-1,-1 1,1 1,0 0,-2-2,0 2,0 0,0 3,1 2,1 5,-1 1,1 2,0 3,0 1,-2 2,1 2,-1 1,0 1,-1 2,0-1,-1-1,0-2,0-3,0-3,0-6,0-3,-1-4,1-1,0-2,0-2,0 1,0 0,0-2,0 0,0-1,0-1,0 0,0 0,0-4,-1-4,-1-5,-1-5,-2-3,-2-5,0-1,-1 1,-2 0,-1 2,-1 3,0 1,-3 2,-2-2,-2 1,-4 0,-3 0,-5-1,-3 0,-3 1,-3 0,-5 3,-4-1,-5 4,-2 1,-2 3,-4 1,-5 0,-4 3,0 1,-1 2,0 3,-2-1,-1 2,1 1,4-2,4-1,3-1,1-2,4-2,2 0,4 0,3 1,4-1,4 1,1-1,2 1,0 1,3 0,1 1,4 0,3 1,5 0,4 2,3 0,4 1,2-1,2 0,3-1,-1 2,1 1,1 1,2 1,0 0,0 3,2 3,2 2,0 3,3 4,-1 2,1 2,1 1,-1-1,0 0,0-1,1-2,-1 1,-1-1,-1-1,-2-2,0-1,0-1,0-2,-1-1,-1-1,0-2,0-2,0-1,0-1,0-1,0 1,0-1,0-2,0 0,0-2,0 0,0-1,0 0</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17:47.759"/>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20720 11748,'0'0,"0"0,0 0,0 0,0 0,0 0,0 0,0 0,1 2,0 1,3 1,1 3,-1-1,3 4,4 4,5 6,6 2,5 3,5 0,4 2,4 0,3 1,1 2,-1 1,-2 3,-1 2,-3 2,-4-1,-6-5,-6-5,-5-4,-5-7,-3-4,-4-4,-2-4,-2-2,0-1,-6-2,-6-3,-9-5,-9-4,-8-6,-10-6,-9-6,-3-1,-5-2,0-5,1-1,5-2,2-3,4 1,4 2,8 4,5 5,6 5,5 6,4 4,4 2,4 5,3 3,3 3,2 2,3 1,1 2,1 1,5 3,9 10,11 14,11 14,6 10,7 8,0 7,4 7,-1 4,-3-1,-5-6,-3-7,-4-7,-5-9,-6-9,-6-9,-6-9,-5-7,-4-6,-3-4,-2-4,0-1,-2 0,-2-6,-4-6,-3-8,-6-13,-6-16,-6-10,-5-6,-1 2,-2 2,-1 6,1 4,0 5,-2 2,2 7,3 5,3 8,5 5,5 7,3 5,3 5,1 6,0 7,-1 9,0 11,0 8,2 11,0 10,1 9,3 3,3-2,2-2,0-1,0-4,3-5,2-8,2-8,1-11,-1-11,0-9,-2-5</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10-21T11:52:32.158"/>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12666 11866,'0'0,"-2"1,-4 1,-4 3,-4 1,-4 3,-3 1,-3 1,-2 3,1 0,2 1,4 0,3 0,3 0,5 1,4 0,4 1,4 0,4 2,6 2,5 1,7 1,4-1,4-1,2-2,0-1,-1-3,-1-2,-1-2,-2-4,1-4,1-4,-1-3,0-3,-3-2,-3-1,-2-1,-3-1,-2 0,-3-1,-3-1,-3-1,-2-1,-5-3,-4-2,-6-3,-6-1,-7-1,-3-1,0 3,-2 4,0 3,0 4,1 3,-1 5,0 2,-2 3,0 2,-1 3,-2 2,-2 6,2 4,2 3,6 0,5 1,6-1,5 0,3-2,6 0,5 1,7 0,5 1,3 0,1-2,1-1,-2-4,0-3,-2-4,-2-3,0-4,-2-2,-1-2,-2-2,-1-1,-1-2,-3-1,-2-3,-3-1,-4-4,-4-1,-2-3,-4 0,-2-1,-2 2,1 2,-1 2,-1 4,0 3,-1 4,0 4,0 2,0 4,0 4,-1 2,1 4,2 2,2 1,4-1,3 0,3-1,3 0,3-1,4-2,3 1,2-2,4-1,3-1,2-3,0-1,0-1,-1-3,-2-3,-2 0,-4-1,-2-1,-2-2,-3-2,-2-3,-1-2,-4-2,-1 1,-2 0,-1 1,0 3,-2 2,-2 0,-1 3,-2 2,0 3,-1 3,-1 2,0 3,1 2,0 1,1 1,2 0,3 1,2-1,3 1,3-1,3 1,5 0,2 1,2 1,2-2,0-1,2-3,0-3,1-2,-1-3,-1-1,-3-2,-2-2,-3 0,-2-1,-1-1,-4-3,-2-2,-3-3,-3-1,-2-2,-3 0,-1 1,0 3,-1 2,-1 3,-1 2,-1 4,-2 4,0 3,-1 3,3 1,1 2,4 1,2 1,3 0,3-1,2 2,4 0,3-1,3 2,3 0,3-2,1 1,1-3,1-2,0-2,0-4,-1-3,0-2,-1-1,-3-2,-1-4,-3 0,-3-3,-4-2,-2-3,-2-1,-3 1,-3 1,-1 3,-1 1,-2 4,1 2,0 3,-1 2,-1 4,0 5,-1 2,0 2,2 1,2 0,3-1,3-1,2-1,2-1,1-1,2-1,3 1,3-1,2-1,1-1,2 0,-1-2,-1 0,-1-1,-2-1,-3 0,-1 0,-3 0,0-1,-1 1,0 0,-1 0,1 0,-1 0,1 0,0 0,0 0</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10-21T11:52:32.159"/>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20185 11103,'0'0,"0"0,0 0,0 2,0 2,0 4,0 4,0 4,0 3,0 4,0 4,0 3,0 3,0 0,0 0,0 1,0 1,0 1,0 2,0 2,0 3,0 2,0 1,0-1,1-2,1 0,-1-3,0-2,0-3,-1-2,0-3,0-2,0-4,0-4,0-5,0-3,0-4,0-3,0-3,0-1,0-1,0-1,0 1,-1-5,0-5,-2-10,1-7,0-9,1-7,0-6,0-6,1-4,-1 0,0 0,-1 2,2-2,-1 1,0 1,1 1,0 6,1 3,1 6,-1 4,0 2,0 5,-1 5,1 2,-1 5,0 3,0 2,0 3,0 2,0 2,0 0,-1 1,1 2,0 1,0-1,0-1,0 2,0 0,0 1,0 0,3 1,-1 0,5 1,5 3,7 1,7 4,5 3,4 2,5 3,4 1,1 3,1 1,2 0,0 2,3 2,1 3,0 2,-3 2,-2 0,-2 0,-3 0,-1 1,-4-2,0-2,-3-2,-2-3,0 0,-3-2,-2-3,-3-2,-4-2,-2-2,-6-5,-1 0,-4-3,0 0,-2-2,-2 0,0-2,-2-1,-1-1,0 0,0 2,-1 0,-1 2,-5 3,-6 2,-10 3,-9 5,-8 2,-5 3,-5 0,-2 1,-3 0,-2 1,0 1,-1 3,2 3,2 0,4 2,2 1,3 1,4-4,7-3,5-6,6-4,4-5,6-3,3-3,4-2,2-2,2-2,1 0,1-1,1-1,-1 1,1 0,-1-1,1 1,-1 0,0 0,0-3,0-7,1-12,1-15,2-10,0-7,3-7,-1-8,-1-5,-2 1,-3 7,-4 4,-2 5,-3 3,-2 4,-1 5,0 5,2 6,1 6,1 6,2 8,1 3,1 4,2 3,1 3,0 2,0 8,1 10,1 10,2 8,2 9,3 9,2 13,3 5,-1-2,-1-5,-1-5,0-5,-2-6,0-6,-2-7,-1-6,-2-8,0-9,-2-6,0-4,2-4,4-4,5-5,6-9,6-8,3-4,3-2,2-2,2-2,1 1,1 0,0 3,-2 4,-2 6,-2 7,-3 5,-2 3,-3 3,-1 4,-1 2,0 1,-1 3,-2 1,-1 1,-4-2,-2 0,-2 0,-3-2,-2-1,-2 0,-6 1,-5 0,-9-2,-9-2,-12-4,-10-6,-7-5,-3-4,1-3,-1-5,2-3,4 1,4 0,4-1,4-1,6-1,3 0,7 2,4 2,6 4,6 5,4 3,3 5,3 2,4 1,4 2,6 3,9 5,8 8,8 9,6 10,4 10,4 7,3 13,-2 8,-2 3,-6-2,-6-5,-5-4,-7-8,-6-5,-7-9,-5-7,-5-6,-3-7,-4-5,-4-3,-5-4,-5-2,-8-5,-7-5,-4-6,-5-7,-2-8,0-6,0-8,0-8,3-2,4 1,5 6,5 5,6 8,5 7,5 7,4 6,3 4,3 2,1 2,3-1,6 1,6-1,6 4,8 5,4 4,5 6,6 12,1 8,-2 7,-6 3,-5-1,-8-3,-7-1,-7-1,-9-2,-9-1,-8-3,-7-2,-4-5,-3-5,-3-5,-2-6,0-4,0-7,-3-5,-1-6,2-4,2-3,5-3,4-3,5-4,6-8,5-7,7-3,7-2,7 1,5 5,4 5,5 6,5 5,2 4,2 4,3 5,2 4,0 4,-2 3,-3 5,-4 4,-4 4,-4 6,-5 6,-7 7,-8 9,-10 5,-7 3,-10 0,-8-2,-6-3,-4-3,0-4,2-5,2-6,3-7,2-6,5-6,3-4,5-7,5-6,3-6,9-12,7-11,7-7,9-4,6 0,7 6,5 6,2 8,2 6,-1 8,-4 7,-5 6,-7 3,-7 4,-5 3,-4 8,-8 11,-11 13,-12 11,-10 2,-8-2,-6-4,-5-7,-3-6,2-8,1-7,3-8,2-6,3-9,3-10,7-10,6-11,9-4,9-2,8 2,6 2,8 4,7 4,7 5,4 4,4 6,-1 5,1 7,-3 5,-3 7,-3 5,-4 4,-5 3,-7 5,-8 8,-10 11,-12 11,-13 10,-3-4,6-13,8-14,6-13</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10-21T11:52:32.160"/>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12898 12211,'0'0,"0"0,0 0,0 0,0 0,0 0,0 0,0 0,0 0,2 0,1 0,2 0,4 0,1 0,1 0,2 0,2 0,2 0,2 0,4 0,4 0,3 0,4-1,4 0,4 0,2-1,0 0,1 0,0 1,-1 0,-2 0,-2-1,0-1,0 1,1 1,0 0,0 0,0 1,-1 0,-2 1,0 1,-1 2,-1-1,0 0,0 0,-1 0,-1 0,-1-1,0 0,-1 0,-1 0,-1 0,-1-1,-1 0,0-1,0 0,0 0,-1 0,0 0,-1 0,0-1,0 0,0-1,-1 0,-1-1,-1 0,-2 1,-3-1,-2 1,-3 0,-3 1,-2 0,-3 1,-2 0,-2 0,-1 0,0 0,-1 0,1 0,-6 1,-7 1,-10 2,-11 0,-8 1,-7 1,-7-1,-4-1,-4 0,-2-2,-5 1,-5 0,-2 1,-3-1,-1 0,0-1,-2-2,-2-1,1 0,0-1,2-1,3-1,3 0,4-2,4 1,4 0,6 1,8-1,6 0,8 0,9 0,6 0,8 0,4 2,3 1,3 0,4 0,4-3,8-1,12-3,17-1,16-1,12 0,13 0,13 2,7 1,6 4,4 2,4 2,-4 1,-5 2,-3 2,-6-1,-7 0,-8-2,-9 1,-5 0,-7 1,-5 1,-7-1,-8-1,-7-1,-9-1,-8 0,-5-2,-5 0,-3-1,-6 0,-6 0,-13-2,-12-1,-11-3,-13-1,-13-2,-10 2,-6-1,-9 2,-11 2,-2 2,1 1,-2 2,1 0,4 0,8 0,5-1,5-1,5 0,8-2,10-2,9 1,11-1,9 1,8-1,9 3,4-1,4 2,5 0,1 2,6-1,11 0,15-1,18 2,14 2,16 1,17 2,10 1,9 0,9-2,3 1,0-3,-3 0,-6 0,-10-2,-11-2,-8 0,-7 0,-9-2,-9 2,-9-1,-11 2,-11 1,-8 0,-9-1,-7 1,-5 0,-4-1,-12 1,-18 0,-17 1,-16 1,-18 2,-13 3,-9 3,-11 1,-8 2,-1 2,0 0,0-1,8 0,6 0,4-2,4-1,7-3,10-2,9-2,9 0,9-2,9 0,10-1,9 0,10 0,8 0,7-1,4 1,3 2,9 3,11 4,15 4,17 1,17 0,13 0,12-1,11-2,8 0,5-1,3-4,1-1,-3-2,-8 1,-8-2,-9 1,-10 1,-8-1,-8 1,-10-1,-9-1,-12-1,-8 0,-8-1,-8 0,-6 0,-5 0,-3-1,-6 1,-13 1,-16 0,-17 1,-16-2,-14-1,-13 0,-11 0,-6 2,-1 0,1-1,3-1,4 1,4-2,6 0,4 1,6 0,7-1,6-1,6 0,7-2,8 1,9 1,8 1,9 1,8 0,7 1,4 0,4 3,6 3,9 5,12 3,18 6,18 3,12 0,14-1,16-1,7-5,7-4,6-2,1-4,-4-2,-4-5,-5-2,-10-1,-9 0,-11 1,-10 1,-10 1,-10 0,-9 1,-9 0,-8 0,-9 0,-7 0,-5 1,-4-1,-6 0,-9 1,-13 2,-18 2,-19 0,-16 1,-13-2,-11-1,-11-2,0-2,-2-3,-2 0,3-3,7 0,3-1,2-1,6-1,8-1,5-2,4-2,6 1,7 1,10 1,9 3,10 1,9 1,10 2,9 2,5 1,5 1,5 1,10 0,14-1,18 0,18 0,15-2,16 0,12 0,9 0,8 0,6-1,4-1,2 0,-1 0,-6 0,-9 0,-9 0,-10 1,-12 2,-10 0,-11 1,-12-1,-10 1,-11 0,-9 1,-8 0,-6 0,-5 0,-4 0,-5 0,-10 1,-15 0,-17 0,-15 0,-15 0,-11-2,-12 0,-6-1,-4-1,-1 0,2-1,4 0,2-1,4 0,3 0,3 0,3 2,1 2,4 0,4 0,5 1,6 0,8-1,6 1,9-2,9 1,7 0,8 0,6-1,6 0,5 1,2 1,5-2,10 1,14-1,12-2,16 1,16 1,11 0,11 2,12 1,8 2,4 0,4 1,1-1,-3-3,-6-1,-6-3,-10-2,-9 0,-10 0,-10 2,-8 2,-6 2,-7 3,-6 1,-8 1,-5 0,-7-1,-7 0,-5-1,-5-1,-4-1,-3 2,-8 4,-11 3,-13 2,-12 3,-14 1,-10 0,-7 1,-8 1,-8-1,-1-2,-1-2,4-2,2-3,4-2,6-2,6-2,8-1,7-2,4-2,5 0,5 1,4 0,5 0,5 1,6 1,7 0,7 0,4 0,4 0,3 2,6 2,10 1,10 4,16 3,18 0,14 1,13 0,12-2,11-4,4-3,0-4,1-1,-6-2,-8-1,-8-1,-9 0,-9 0,-10 0,-9 0,-11 2,-9 2,-8 1,-9 0,-6 0,-5 0,-4 1,-3-1,-2 0,-8 1,-13 1,-14-2,-16 0,-15 0,-17 1,-10 0,-10 2,-6 0,-3-1,4 0,2-2,0-2,5 0,7 0,5-1,3 0,4-1,5 0,7-2,9 1,8-2,8 1,9-2,7 3,7 0,7 1,4 1,4 1,2 2,4-1,1 1,0 1,1-1,-1 0,2 2,3 3,5 1,8 0,10 2,11 1,11 1,6-3,1-1,3-2,4-1,4-1,5-2,1-2,2-3,4-2,4-1,2 2,-2-1,-2 1,-4 0,-2 1,-5 1,-6 1,-9 2,-7 1,-10 2,-7 1,-7 0,-8 0,-5-1,-4-1,-4 0,-3 0,0-1,-4 0,-7 0,-12 0,-14 2,-15 2,-11-1,-12 1,-7-1,-7 0,-1 1,0 2,1 1,1 2,1-1,5 1,3 0,5 1,1 0,3-1,2-2,3-2,4 0,4-2,5-2,4 0,4-3,4-2,4 0,5-1,6 1,3 0,4 1,5 1,2 1,3 1,3 0,1 0,2 0,1 0,1 0,-1 0,3 2,4 3,8 1,9 0,9 1,10 0,6-1,7-1,5-1,6-2,2-1,4-2,4 0,4-2,0 0,0-1,-3 0,0 0,-2 1,-4-1,-2 1,-6 1,-3 2,-3 1,-3 2,-4 1,-3-2,-1 2,-2-3,-3-1,-1 0,-1 0,-2 0,-1 1,0-1,-3 0,-3 0,-2-1,-4 1,-3 0,-6 0,-3 0,-5 0,-2 0,-4 0,-1 0,-1 0,-1 0,1 0,-1-2,-4-4,-5-4,-7-2,-8-1,-7-1,-11-3,-8 0,-8 0,-7 3,-3 3,-4 4,-5 2,-5 4,-3 1,3 3,0 1,1 2,-1-3,2 0,7 0,3 0,3 0,3 0,4 1,2-2,5 1,8 0,5 0,6 0,6-2,4 0,5 1,2-1,5 1,2-2,4 1,0-1,2 0,1 0,2 0,1 0,0 0,1 0,1 0,-1 0,0 0,1-2,-1 0,0-3,0 1,0-2,0-1,0 0,0-1,0-2,0-1,0-1,0-1,0 1,1-1,0 0,2 0,0 1,2 0,0 1,1-1,0 1,0 0,0 0,1 1,2 0,2 1,3 0,5 0,4 0,4 0,5 1,4 0,2 0,1-1,2 0,3 0,5 0,7-1,6 1,8-2,4 0,5 0,4 1,2 1,0 0,-4 0,-3 2,-5 1,-2 1,-6 2,-4 1,-5 3,-4 1,-5 1,-2 2,-3 1,-4-1,-4 1,-4-1,-6 0,-5-1,-5-1,-2 1,-4 0,0 1,-2-1,0 2,-1-1,-1-1,-1 1,1 1,0 0,-2-2,0 2,0 0,0 3,1 2,1 5,-1 1,1 2,0 3,0 1,-2 2,1 2,-1 1,0 1,-1 2,0-1,-1-1,0-2,0-3,0-3,0-6,0-3,-1-4,1-1,0-2,0-2,0 1,0 0,0-2,0 0,0-1,0-1,0 0,0 0,0-4,-1-4,-1-5,-1-5,-2-3,-2-5,0-1,-1 1,-2 0,-1 2,-1 3,0 1,-3 2,-2-2,-2 1,-4 0,-3 0,-5-1,-3 0,-3 1,-3 0,-5 3,-4-1,-5 4,-2 1,-2 3,-4 1,-5 0,-4 3,0 1,-1 2,0 3,-2-1,-1 2,1 1,4-2,4-1,3-1,1-2,4-2,2 0,4 0,3 1,4-1,4 1,1-1,2 1,0 1,3 0,1 1,4 0,3 1,5 0,4 2,3 0,4 1,2-1,2 0,3-1,-1 2,1 1,1 1,2 1,0 0,0 3,2 3,2 2,0 3,3 4,-1 2,1 2,1 1,-1-1,0 0,0-1,1-2,-1 1,-1-1,-1-1,-2-2,0-1,0-1,0-2,-1-1,-1-1,0-2,0-2,0-1,0-1,0-1,0 1,0-1,0-2,0 0,0-2,0 0,0-1,0 0</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10-21T11:52:32.161"/>
    </inkml:context>
    <inkml:brush xml:id="br0">
      <inkml:brushProperty name="width" value="0.12" units="cm"/>
      <inkml:brushProperty name="height" value="0.24" units="cm"/>
      <inkml:brushProperty name="color" value="#FFFC00"/>
      <inkml:brushProperty name="tip" value="rectangle"/>
      <inkml:brushProperty name="rasterOp" value="maskPen"/>
      <inkml:brushProperty name="ignorePressure" value="1"/>
    </inkml:brush>
  </inkml:definitions>
  <inkml:trace contextRef="#ctx0" brushRef="#br0">20720 11748,'0'0,"0"0,0 0,0 0,0 0,0 0,0 0,0 0,1 2,0 1,3 1,1 3,-1-1,3 4,4 4,5 6,6 2,5 3,5 0,4 2,4 0,3 1,1 2,-1 1,-2 3,-1 2,-3 2,-4-1,-6-5,-6-5,-5-4,-5-7,-3-4,-4-4,-2-4,-2-2,0-1,-6-2,-6-3,-9-5,-9-4,-8-6,-10-6,-9-6,-3-1,-5-2,0-5,1-1,5-2,2-3,4 1,4 2,8 4,5 5,6 5,5 6,4 4,4 2,4 5,3 3,3 3,2 2,3 1,1 2,1 1,5 3,9 10,11 14,11 14,6 10,7 8,0 7,4 7,-1 4,-3-1,-5-6,-3-7,-4-7,-5-9,-6-9,-6-9,-6-9,-5-7,-4-6,-3-4,-2-4,0-1,-2 0,-2-6,-4-6,-3-8,-6-13,-6-16,-6-10,-5-6,-1 2,-2 2,-1 6,1 4,0 5,-2 2,2 7,3 5,3 8,5 5,5 7,3 5,3 5,1 6,0 7,-1 9,0 11,0 8,2 11,0 10,1 9,3 3,3-2,2-2,0-1,0-4,3-5,2-8,2-8,1-11,-1-11,0-9,-2-5</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8T00:52:23.332"/>
    </inkml:context>
    <inkml:brush xml:id="br0">
      <inkml:brushProperty name="width" value="0.08" units="cm"/>
      <inkml:brushProperty name="height" value="0.08" units="cm"/>
      <inkml:brushProperty name="color" value="#F6630D"/>
      <inkml:brushProperty name="ignorePressure" value="1"/>
    </inkml:brush>
  </inkml:definitions>
  <inkml:trace contextRef="#ctx0" brushRef="#br0">137 994,'0'0,"0"0,0 0,-4-7,-5-7,-5-14,-3-10,2-13,4-20,5-9,9-5,6 5,7 8,4 10,7 10,5 11,5 8,2 11,3 11,0 10,1 12,-1 14,-2 14,-6 12,-8 10,-10 3,-8-1,-12-6,-9-6,-9-8,-8-9,-7-10,-1-10,2-8,1-11,3-11,3-13,8-16,9-11,9-3,11 0,7 5,7 5,3 10,6 11,1 10,1 11,-2 9,0 8,-4 10,-6 6,-9 4,-13 8,-15 5,-13 2,-8-2,-6-6,-3-8,1-11,2-10,4-10,6-14,7-9,8-11,9-9,10-5,13 0,11 2,10 4,6 7,1 9,-1 8,-4 7,-8 7,-9 4,-7 2,-7 1,-6 8,-8 9,-10 8,-9 8,-4 0,4-6,5-8,7-7,6-5</inkml:trace>
  <inkml:trace contextRef="#ctx0" brushRef="#br0" timeOffset="1874.8">867 800,'0'0,"0"0,0 0,0 0,-4 0,-7-3,-5-2,-8-6,-7-8,-5-8,-5-8,-4-6,0-3,-1-1,2 1,3 0,3 2,7 5,8 8,8 4,7 7,9 1,5 4,8 3,6 5,5 2,-2 2,0 1,-5 1,-2 5,-4 1,-7 6,-8 9,-5 0,-6 1,-7 0,0-5,0-5,3-5,0-11,3-10,4-7,3-5,7-3,2 3,7 2,6 2,5 2,7 2,3 4,2 6,0 10,-5 4,-2 7,-6 7,-5 4,-8 3,-5-4,-8 1,-9 0,-8-4,-7-4,-2-8,0-7,3-9,7-11,9-9,11-9,10-9,13-5,10-1,11 0,5 5,1 7,1 8,-3 10,-10 8,-5 6,-8 4,-7 4,-6 5,-10 7,-10 6,-14 3,-11 9,1-1,6-7,8-6,9-6</inkml:trace>
  <inkml:trace contextRef="#ctx0" brushRef="#br0" timeOffset="4140.61">150 966,'0'0,"0"0,0 0,-5-3,-1 0,-5-5,0 0,-2-4,-1 0,-1-3,2 1,-3-1,1-4,2-2,3-8,3-5,6-12,5-7,9-4,11-4,14-2,12 4,7 6,0 11,-1 9,-5 11,-5 9,-6 9,-5 7,-9 4,-3 7,-5 7,-4 6,-5 4,-6 2,-8 2,-11 0,-10-6,-9-8,-8-11,-4-13,-2-13,4-7,9 1,6-4,6-2,7-1,6 5,8-1,8 1,9 3,6 2,5 6,3 0,0 5,-3 2,-2 3,-5 1,-2 7,-5 2,-4-1,-5 4,-4 0,-5 4,-7 0,-1-1,3-3,2-3,4-3</inkml:trace>
</inkml:ink>
</file>

<file path=ppt/ink/ink97.xml><?xml version="1.0" encoding="utf-8"?>
<inkml:ink xmlns:inkml="http://www.w3.org/2003/InkML">
  <inkml:definitions>
    <inkml:context xml:id="ctx0">
      <inkml:inkSource xml:id="inkSrc0">
        <inkml:traceFormat>
          <inkml:channel name="X" type="integer" max="2390" units="cm"/>
          <inkml:channel name="Y" type="integer" max="768" units="cm"/>
          <inkml:channel name="T" type="integer" max="2.14748E9" units="dev"/>
        </inkml:traceFormat>
        <inkml:channelProperties>
          <inkml:channelProperty channel="X" name="resolution" value="69.47675" units="1/cm"/>
          <inkml:channelProperty channel="Y" name="resolution" value="39.79275" units="1/cm"/>
          <inkml:channelProperty channel="T" name="resolution" value="1" units="1/dev"/>
        </inkml:channelProperties>
      </inkml:inkSource>
      <inkml:timestamp xml:id="ts0" timeString="2023-09-27T07:37:26.593"/>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11271 6232 0,'79'0'62,"-39"0"-62,118 0 16,80 39-16,159 41 16,-79-1-16,-120-39 15,-79-1-15,119 80 16,-158-119-16,-1 40 16,80 39-1,-119-79 16,-1 0-15,80 0-16,-79 0 31,0 0-15,0 0 0,39 0-1,0 0-15,-39 0 16,39 0-1,-118 0 173,-1 0-172,-39 0-16,-80 0 15,119 0-15,0 0 16,-39 0-1,39 0-15,1 0 16,-1 0 0,-39 0-1,39 0-15,0 0 16,1 0-16,-41 0 16,40 0-16,1 0 15,-1 0-15,-79 0 16,79 0-1,1 0 32,-1 0-31,-39 0 0,39 0-16,0 0 15,1 0 1,-41 0-1,41 0 1,-1 0-16,0 0 16,0-79-1,1 79-15,-41-40 47,-158 1-47,199-1 16,-41 40-16,40-40 15,1 40-15</inkml:trace>
</inkml:ink>
</file>

<file path=ppt/ink/ink98.xml><?xml version="1.0" encoding="utf-8"?>
<inkml:ink xmlns:inkml="http://www.w3.org/2003/InkML">
  <inkml:definitions>
    <inkml:context xml:id="ctx0">
      <inkml:inkSource xml:id="inkSrc0">
        <inkml:traceFormat>
          <inkml:channel name="X" type="integer" max="2390" units="cm"/>
          <inkml:channel name="Y" type="integer" max="768" units="cm"/>
          <inkml:channel name="T" type="integer" max="2.14748E9" units="dev"/>
        </inkml:traceFormat>
        <inkml:channelProperties>
          <inkml:channelProperty channel="X" name="resolution" value="69.47675" units="1/cm"/>
          <inkml:channelProperty channel="Y" name="resolution" value="39.79275" units="1/cm"/>
          <inkml:channelProperty channel="T" name="resolution" value="1" units="1/dev"/>
        </inkml:channelProperties>
      </inkml:inkSource>
      <inkml:timestamp xml:id="ts0" timeString="2023-09-27T07:37:26.642"/>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11667 6509 0,'-39'0'0,"-1"-39"15,-39-1 1</inkml:trace>
</inkml:ink>
</file>

<file path=ppt/ink/ink99.xml><?xml version="1.0" encoding="utf-8"?>
<inkml:ink xmlns:inkml="http://www.w3.org/2003/InkML">
  <inkml:definitions>
    <inkml:context xml:id="ctx0">
      <inkml:inkSource xml:id="inkSrc0">
        <inkml:traceFormat>
          <inkml:channel name="X" type="integer" max="2390" units="cm"/>
          <inkml:channel name="Y" type="integer" max="768" units="cm"/>
          <inkml:channel name="T" type="integer" max="2.14748E9" units="dev"/>
        </inkml:traceFormat>
        <inkml:channelProperties>
          <inkml:channelProperty channel="X" name="resolution" value="69.47675" units="1/cm"/>
          <inkml:channelProperty channel="Y" name="resolution" value="39.79275" units="1/cm"/>
          <inkml:channelProperty channel="T" name="resolution" value="1" units="1/dev"/>
        </inkml:channelProperties>
      </inkml:inkSource>
      <inkml:timestamp xml:id="ts0" timeString="2023-09-27T07:37:26.726"/>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11390 6390 0,'-80'-79'16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idx="2"/>
          </p:nvPr>
        </p:nvSpPr>
        <p:spPr>
          <a:xfrm>
            <a:off x="1107000" y="812520"/>
            <a:ext cx="5345280" cy="4008959"/>
          </a:xfrm>
          <a:prstGeom prst="rect">
            <a:avLst/>
          </a:prstGeom>
          <a:noFill/>
          <a:ln>
            <a:noFill/>
            <a:prstDash val="solid"/>
          </a:ln>
        </p:spPr>
      </p:sp>
      <p:sp>
        <p:nvSpPr>
          <p:cNvPr id="3" name="Segnaposto note 2"/>
          <p:cNvSpPr txBox="1">
            <a:spLocks noGrp="1"/>
          </p:cNvSpPr>
          <p:nvPr>
            <p:ph type="body" sz="quarter" idx="3"/>
          </p:nvPr>
        </p:nvSpPr>
        <p:spPr>
          <a:xfrm>
            <a:off x="756000" y="5078520"/>
            <a:ext cx="6047640" cy="4811040"/>
          </a:xfrm>
          <a:prstGeom prst="rect">
            <a:avLst/>
          </a:prstGeom>
          <a:noFill/>
          <a:ln>
            <a:noFill/>
          </a:ln>
        </p:spPr>
        <p:txBody>
          <a:bodyPr lIns="0" tIns="0" rIns="0" bIns="0"/>
          <a:lstStyle/>
          <a:p>
            <a:endParaRPr lang="en-US"/>
          </a:p>
        </p:txBody>
      </p:sp>
      <p:sp>
        <p:nvSpPr>
          <p:cNvPr id="4" name="Segnaposto intestazione 3"/>
          <p:cNvSpPr txBox="1">
            <a:spLocks noGrp="1"/>
          </p:cNvSpPr>
          <p:nvPr>
            <p:ph type="hdr" sz="quarter"/>
          </p:nvPr>
        </p:nvSpPr>
        <p:spPr>
          <a:xfrm>
            <a:off x="0" y="0"/>
            <a:ext cx="3280680" cy="534240"/>
          </a:xfrm>
          <a:prstGeom prst="rect">
            <a:avLst/>
          </a:prstGeom>
          <a:noFill/>
          <a:ln>
            <a:noFill/>
          </a:ln>
        </p:spPr>
        <p:txBody>
          <a:bodyPr lIns="0" tIns="0" rIns="0" bIns="0" anchorCtr="0"/>
          <a:lstStyle>
            <a:lvl1pPr lvl="0" rtl="0" hangingPunct="0">
              <a:buNone/>
              <a:tabLst/>
              <a:defRPr lang="en-US" sz="1400" kern="1200">
                <a:latin typeface="Liberation Serif" pitchFamily="18"/>
                <a:ea typeface="DejaVu Sans" pitchFamily="2"/>
                <a:cs typeface="DejaVu Sans" pitchFamily="2"/>
              </a:defRPr>
            </a:lvl1pPr>
          </a:lstStyle>
          <a:p>
            <a:pPr lvl="0"/>
            <a:endParaRPr lang="en-US"/>
          </a:p>
        </p:txBody>
      </p:sp>
      <p:sp>
        <p:nvSpPr>
          <p:cNvPr id="5" name="Segnaposto data 4"/>
          <p:cNvSpPr txBox="1">
            <a:spLocks noGrp="1"/>
          </p:cNvSpPr>
          <p:nvPr>
            <p:ph type="dt" idx="1"/>
          </p:nvPr>
        </p:nvSpPr>
        <p:spPr>
          <a:xfrm>
            <a:off x="4278960" y="0"/>
            <a:ext cx="3280680" cy="534240"/>
          </a:xfrm>
          <a:prstGeom prst="rect">
            <a:avLst/>
          </a:prstGeom>
          <a:noFill/>
          <a:ln>
            <a:noFill/>
          </a:ln>
        </p:spPr>
        <p:txBody>
          <a:bodyPr lIns="0" tIns="0" rIns="0" bIns="0" anchorCtr="0"/>
          <a:lstStyle>
            <a:lvl1pPr lvl="0" algn="r" rtl="0" hangingPunct="0">
              <a:buNone/>
              <a:tabLst/>
              <a:defRPr lang="en-US" sz="1400" kern="1200">
                <a:latin typeface="Liberation Serif" pitchFamily="18"/>
                <a:ea typeface="DejaVu Sans" pitchFamily="2"/>
                <a:cs typeface="DejaVu Sans" pitchFamily="2"/>
              </a:defRPr>
            </a:lvl1pPr>
          </a:lstStyle>
          <a:p>
            <a:pPr lvl="0"/>
            <a:endParaRPr lang="en-US"/>
          </a:p>
        </p:txBody>
      </p:sp>
      <p:sp>
        <p:nvSpPr>
          <p:cNvPr id="6" name="Segnaposto piè di pagina 5"/>
          <p:cNvSpPr txBox="1">
            <a:spLocks noGrp="1"/>
          </p:cNvSpPr>
          <p:nvPr>
            <p:ph type="ftr" sz="quarter" idx="4"/>
          </p:nvPr>
        </p:nvSpPr>
        <p:spPr>
          <a:xfrm>
            <a:off x="0" y="10157400"/>
            <a:ext cx="3280680" cy="534240"/>
          </a:xfrm>
          <a:prstGeom prst="rect">
            <a:avLst/>
          </a:prstGeom>
          <a:noFill/>
          <a:ln>
            <a:noFill/>
          </a:ln>
        </p:spPr>
        <p:txBody>
          <a:bodyPr lIns="0" tIns="0" rIns="0" bIns="0" anchor="b" anchorCtr="0"/>
          <a:lstStyle>
            <a:lvl1pPr lvl="0" rtl="0" hangingPunct="0">
              <a:buNone/>
              <a:tabLst/>
              <a:defRPr lang="en-US" sz="1400" kern="1200">
                <a:latin typeface="Liberation Serif" pitchFamily="18"/>
                <a:ea typeface="DejaVu Sans" pitchFamily="2"/>
                <a:cs typeface="DejaVu Sans" pitchFamily="2"/>
              </a:defRPr>
            </a:lvl1pPr>
          </a:lstStyle>
          <a:p>
            <a:pPr lvl="0"/>
            <a:endParaRPr lang="en-US"/>
          </a:p>
        </p:txBody>
      </p:sp>
      <p:sp>
        <p:nvSpPr>
          <p:cNvPr id="7" name="Segnaposto numero diapositiva 6"/>
          <p:cNvSpPr txBox="1">
            <a:spLocks noGrp="1"/>
          </p:cNvSpPr>
          <p:nvPr>
            <p:ph type="sldNum" sz="quarter" idx="5"/>
          </p:nvPr>
        </p:nvSpPr>
        <p:spPr>
          <a:xfrm>
            <a:off x="4278960" y="10157400"/>
            <a:ext cx="3280680" cy="534240"/>
          </a:xfrm>
          <a:prstGeom prst="rect">
            <a:avLst/>
          </a:prstGeom>
          <a:noFill/>
          <a:ln>
            <a:noFill/>
          </a:ln>
        </p:spPr>
        <p:txBody>
          <a:bodyPr lIns="0" tIns="0" rIns="0" bIns="0" anchor="b" anchorCtr="0"/>
          <a:lstStyle>
            <a:lvl1pPr lvl="0" algn="r" rtl="0" hangingPunct="0">
              <a:buNone/>
              <a:tabLst/>
              <a:defRPr lang="en-US" sz="1400" kern="1200">
                <a:latin typeface="Liberation Serif" pitchFamily="18"/>
                <a:ea typeface="DejaVu Sans" pitchFamily="2"/>
                <a:cs typeface="DejaVu Sans" pitchFamily="2"/>
              </a:defRPr>
            </a:lvl1pPr>
          </a:lstStyle>
          <a:p>
            <a:pPr lvl="0"/>
            <a:fld id="{09219C67-7034-4DE1-97DD-0206D0E54793}" type="slidenum">
              <a:rPr/>
              <a:pPr lvl="0"/>
              <a:t>‹N›</a:t>
            </a:fld>
            <a:endParaRPr lang="en-US"/>
          </a:p>
        </p:txBody>
      </p:sp>
    </p:spTree>
  </p:cSld>
  <p:clrMap bg1="lt1" tx1="dk1" bg2="lt2" tx2="dk2" accent1="accent1" accent2="accent2" accent3="accent3" accent4="accent4" accent5="accent5" accent6="accent6" hlink="hlink" folHlink="folHlink"/>
  <p:notesStyle>
    <a:lvl1pPr marL="216000" marR="0" indent="-216000" rtl="0" hangingPunct="0">
      <a:tabLst/>
      <a:defRPr lang="en-US" sz="2000" b="0" i="0" u="none" strike="noStrike" kern="1200" cap="none">
        <a:ln>
          <a:noFill/>
        </a:ln>
        <a:highlight>
          <a:scrgbClr r="0" g="0" b="0">
            <a:alpha val="0"/>
          </a:scrgbClr>
        </a:highlight>
        <a:latin typeface="Liberation Sans" pitchFamily="18"/>
        <a:ea typeface="Noto Sans CJK SC Regular" pitchFamily="2"/>
        <a:cs typeface="FreeSans"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Segnaposto note 2"/>
          <p:cNvSpPr txBox="1">
            <a:spLocks noGrp="1"/>
          </p:cNvSpPr>
          <p:nvPr>
            <p:ph type="body" sz="quarter"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Segnaposto note 2"/>
          <p:cNvSpPr txBox="1">
            <a:spLocks noGrp="1"/>
          </p:cNvSpPr>
          <p:nvPr>
            <p:ph type="body" sz="quarter"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a:t>Fare clic per modificare lo stile del titolo</a:t>
            </a:r>
            <a:endParaRPr lang="en-US"/>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a:p>
        </p:txBody>
      </p:sp>
      <p:sp>
        <p:nvSpPr>
          <p:cNvPr id="4" name="Segnaposto data 3"/>
          <p:cNvSpPr>
            <a:spLocks noGrp="1"/>
          </p:cNvSpPr>
          <p:nvPr>
            <p:ph type="dt" sz="half" idx="10"/>
          </p:nvPr>
        </p:nvSpPr>
        <p:spPr/>
        <p:txBody>
          <a:bodyPr/>
          <a:lstStyle/>
          <a:p>
            <a:pPr lvl="0"/>
            <a:fld id="{4C3A2594-D2F7-4532-83C2-8D6BF9B86B56}" type="datetime1">
              <a:rPr lang="en-US" smtClean="0"/>
              <a:t>9/27/2023</a:t>
            </a:fld>
            <a:endParaRPr lang="en-US"/>
          </a:p>
        </p:txBody>
      </p:sp>
      <p:sp>
        <p:nvSpPr>
          <p:cNvPr id="5" name="Segnaposto piè di pagina 4"/>
          <p:cNvSpPr>
            <a:spLocks noGrp="1"/>
          </p:cNvSpPr>
          <p:nvPr>
            <p:ph type="ftr" sz="quarter" idx="11"/>
          </p:nvPr>
        </p:nvSpPr>
        <p:spPr/>
        <p:txBody>
          <a:bodyPr/>
          <a:lstStyle/>
          <a:p>
            <a:pPr lvl="0"/>
            <a:endParaRPr lang="en-US"/>
          </a:p>
        </p:txBody>
      </p:sp>
      <p:sp>
        <p:nvSpPr>
          <p:cNvPr id="6" name="Segnaposto numero diapositiva 5"/>
          <p:cNvSpPr>
            <a:spLocks noGrp="1"/>
          </p:cNvSpPr>
          <p:nvPr>
            <p:ph type="sldNum" sz="quarter" idx="12"/>
          </p:nvPr>
        </p:nvSpPr>
        <p:spPr/>
        <p:txBody>
          <a:bodyPr/>
          <a:lstStyle/>
          <a:p>
            <a:pPr lvl="0"/>
            <a:fld id="{473918B5-3AD7-4746-AAAB-A6B9113C471D}" type="slidenum">
              <a:rPr/>
              <a:pPr lvl="0"/>
              <a:t>‹N›</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p>
            <a:pPr lvl="0"/>
            <a:fld id="{F088EFA8-0FA6-4E33-8C1B-4CEDD4A00433}" type="datetime1">
              <a:rPr lang="en-US" smtClean="0"/>
              <a:t>9/27/2023</a:t>
            </a:fld>
            <a:endParaRPr lang="en-US"/>
          </a:p>
        </p:txBody>
      </p:sp>
      <p:sp>
        <p:nvSpPr>
          <p:cNvPr id="5" name="Segnaposto piè di pagina 4"/>
          <p:cNvSpPr>
            <a:spLocks noGrp="1"/>
          </p:cNvSpPr>
          <p:nvPr>
            <p:ph type="ftr" sz="quarter" idx="11"/>
          </p:nvPr>
        </p:nvSpPr>
        <p:spPr/>
        <p:txBody>
          <a:bodyPr/>
          <a:lstStyle/>
          <a:p>
            <a:pPr lvl="0"/>
            <a:endParaRPr lang="en-US"/>
          </a:p>
        </p:txBody>
      </p:sp>
      <p:sp>
        <p:nvSpPr>
          <p:cNvPr id="6" name="Segnaposto numero diapositiva 5"/>
          <p:cNvSpPr>
            <a:spLocks noGrp="1"/>
          </p:cNvSpPr>
          <p:nvPr>
            <p:ph type="sldNum" sz="quarter" idx="12"/>
          </p:nvPr>
        </p:nvSpPr>
        <p:spPr/>
        <p:txBody>
          <a:bodyPr/>
          <a:lstStyle/>
          <a:p>
            <a:pPr lvl="0"/>
            <a:fld id="{E0C2A766-AE0F-4AA0-8969-CC7A0873195C}" type="slidenum">
              <a:rPr/>
              <a:pPr lvl="0"/>
              <a:t>‹N›</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1604963"/>
            <a:ext cx="2057400" cy="3976687"/>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457200" y="1604963"/>
            <a:ext cx="6019800" cy="3976687"/>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p>
            <a:pPr lvl="0"/>
            <a:fld id="{68A7B0D1-B184-4015-84F5-4A9D65DF933C}" type="datetime1">
              <a:rPr lang="en-US" smtClean="0"/>
              <a:t>9/27/2023</a:t>
            </a:fld>
            <a:endParaRPr lang="en-US"/>
          </a:p>
        </p:txBody>
      </p:sp>
      <p:sp>
        <p:nvSpPr>
          <p:cNvPr id="5" name="Segnaposto piè di pagina 4"/>
          <p:cNvSpPr>
            <a:spLocks noGrp="1"/>
          </p:cNvSpPr>
          <p:nvPr>
            <p:ph type="ftr" sz="quarter" idx="11"/>
          </p:nvPr>
        </p:nvSpPr>
        <p:spPr/>
        <p:txBody>
          <a:bodyPr/>
          <a:lstStyle/>
          <a:p>
            <a:pPr lvl="0"/>
            <a:endParaRPr lang="en-US"/>
          </a:p>
        </p:txBody>
      </p:sp>
      <p:sp>
        <p:nvSpPr>
          <p:cNvPr id="6" name="Segnaposto numero diapositiva 5"/>
          <p:cNvSpPr>
            <a:spLocks noGrp="1"/>
          </p:cNvSpPr>
          <p:nvPr>
            <p:ph type="sldNum" sz="quarter" idx="12"/>
          </p:nvPr>
        </p:nvSpPr>
        <p:spPr/>
        <p:txBody>
          <a:bodyPr/>
          <a:lstStyle/>
          <a:p>
            <a:pPr lvl="0"/>
            <a:fld id="{5BB3E225-48CE-4038-9C5B-1DB6A367CE06}" type="slidenum">
              <a:rPr/>
              <a:pPr lvl="0"/>
              <a:t>‹N›</a:t>
            </a:fld>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endParaRPr lang="en-US"/>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a:p>
        </p:txBody>
      </p:sp>
      <p:sp>
        <p:nvSpPr>
          <p:cNvPr id="4" name="Segnaposto data 3"/>
          <p:cNvSpPr>
            <a:spLocks noGrp="1"/>
          </p:cNvSpPr>
          <p:nvPr>
            <p:ph type="dt" sz="half" idx="10"/>
          </p:nvPr>
        </p:nvSpPr>
        <p:spPr/>
        <p:txBody>
          <a:bodyPr/>
          <a:lstStyle/>
          <a:p>
            <a:pPr lvl="0"/>
            <a:fld id="{D1A5EAEB-65BB-4A68-9C0A-2AD8B1D997B9}" type="datetime1">
              <a:rPr lang="en-US" smtClean="0"/>
              <a:t>9/27/2023</a:t>
            </a:fld>
            <a:endParaRPr lang="en-US"/>
          </a:p>
        </p:txBody>
      </p:sp>
      <p:sp>
        <p:nvSpPr>
          <p:cNvPr id="5" name="Segnaposto piè di pagina 4"/>
          <p:cNvSpPr>
            <a:spLocks noGrp="1"/>
          </p:cNvSpPr>
          <p:nvPr>
            <p:ph type="ftr" sz="quarter" idx="11"/>
          </p:nvPr>
        </p:nvSpPr>
        <p:spPr/>
        <p:txBody>
          <a:bodyPr/>
          <a:lstStyle/>
          <a:p>
            <a:pPr lvl="0"/>
            <a:endParaRPr lang="en-US"/>
          </a:p>
        </p:txBody>
      </p:sp>
      <p:sp>
        <p:nvSpPr>
          <p:cNvPr id="6" name="Segnaposto numero diapositiva 5"/>
          <p:cNvSpPr>
            <a:spLocks noGrp="1"/>
          </p:cNvSpPr>
          <p:nvPr>
            <p:ph type="sldNum" sz="quarter" idx="12"/>
          </p:nvPr>
        </p:nvSpPr>
        <p:spPr/>
        <p:txBody>
          <a:bodyPr/>
          <a:lstStyle/>
          <a:p>
            <a:pPr lvl="0"/>
            <a:fld id="{3CD98839-F27A-41E3-B3EE-9FDB0EE9B458}" type="slidenum">
              <a:rPr/>
              <a:pPr lvl="0"/>
              <a:t>‹N›</a:t>
            </a:fld>
            <a:endParaRPr 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p>
            <a:pPr lvl="0"/>
            <a:fld id="{041A8DC8-8E44-45F0-BDD5-23F71EE1A48E}" type="datetime1">
              <a:rPr lang="en-US" smtClean="0"/>
              <a:t>9/27/2023</a:t>
            </a:fld>
            <a:endParaRPr lang="en-US"/>
          </a:p>
        </p:txBody>
      </p:sp>
      <p:sp>
        <p:nvSpPr>
          <p:cNvPr id="5" name="Segnaposto piè di pagina 4"/>
          <p:cNvSpPr>
            <a:spLocks noGrp="1"/>
          </p:cNvSpPr>
          <p:nvPr>
            <p:ph type="ftr" sz="quarter" idx="11"/>
          </p:nvPr>
        </p:nvSpPr>
        <p:spPr/>
        <p:txBody>
          <a:bodyPr/>
          <a:lstStyle/>
          <a:p>
            <a:pPr lvl="0"/>
            <a:endParaRPr lang="en-US"/>
          </a:p>
        </p:txBody>
      </p:sp>
      <p:sp>
        <p:nvSpPr>
          <p:cNvPr id="6" name="Segnaposto numero diapositiva 5"/>
          <p:cNvSpPr>
            <a:spLocks noGrp="1"/>
          </p:cNvSpPr>
          <p:nvPr>
            <p:ph type="sldNum" sz="quarter" idx="12"/>
          </p:nvPr>
        </p:nvSpPr>
        <p:spPr/>
        <p:txBody>
          <a:bodyPr/>
          <a:lstStyle/>
          <a:p>
            <a:pPr lvl="0"/>
            <a:fld id="{A7634DD6-D343-4540-97B5-0C6616A4A388}" type="slidenum">
              <a:rPr/>
              <a:pPr lvl="0"/>
              <a:t>‹N›</a:t>
            </a:fld>
            <a:endParaRPr 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endParaRPr lang="en-US"/>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pPr lvl="0"/>
            <a:fld id="{9910137C-2535-49B9-BEE8-C26B914843E0}" type="datetime1">
              <a:rPr lang="en-US" smtClean="0"/>
              <a:t>9/27/2023</a:t>
            </a:fld>
            <a:endParaRPr lang="en-US"/>
          </a:p>
        </p:txBody>
      </p:sp>
      <p:sp>
        <p:nvSpPr>
          <p:cNvPr id="5" name="Segnaposto piè di pagina 4"/>
          <p:cNvSpPr>
            <a:spLocks noGrp="1"/>
          </p:cNvSpPr>
          <p:nvPr>
            <p:ph type="ftr" sz="quarter" idx="11"/>
          </p:nvPr>
        </p:nvSpPr>
        <p:spPr/>
        <p:txBody>
          <a:bodyPr/>
          <a:lstStyle/>
          <a:p>
            <a:pPr lvl="0"/>
            <a:endParaRPr lang="en-US"/>
          </a:p>
        </p:txBody>
      </p:sp>
      <p:sp>
        <p:nvSpPr>
          <p:cNvPr id="6" name="Segnaposto numero diapositiva 5"/>
          <p:cNvSpPr>
            <a:spLocks noGrp="1"/>
          </p:cNvSpPr>
          <p:nvPr>
            <p:ph type="sldNum" sz="quarter" idx="12"/>
          </p:nvPr>
        </p:nvSpPr>
        <p:spPr/>
        <p:txBody>
          <a:bodyPr/>
          <a:lstStyle/>
          <a:p>
            <a:pPr lvl="0"/>
            <a:fld id="{79DCD485-2ABB-4BD7-9CD9-FC51448EB5E3}" type="slidenum">
              <a:rPr/>
              <a:pPr lvl="0"/>
              <a:t>‹N›</a:t>
            </a:fld>
            <a:endParaRPr 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4"/>
          <p:cNvSpPr>
            <a:spLocks noGrp="1"/>
          </p:cNvSpPr>
          <p:nvPr>
            <p:ph type="dt" sz="half" idx="10"/>
          </p:nvPr>
        </p:nvSpPr>
        <p:spPr/>
        <p:txBody>
          <a:bodyPr/>
          <a:lstStyle/>
          <a:p>
            <a:pPr lvl="0"/>
            <a:fld id="{34C41FAF-C41A-49E1-82A1-1CA27C7D0355}" type="datetime1">
              <a:rPr lang="en-US" smtClean="0"/>
              <a:t>9/27/2023</a:t>
            </a:fld>
            <a:endParaRPr lang="en-US"/>
          </a:p>
        </p:txBody>
      </p:sp>
      <p:sp>
        <p:nvSpPr>
          <p:cNvPr id="6" name="Segnaposto piè di pagina 5"/>
          <p:cNvSpPr>
            <a:spLocks noGrp="1"/>
          </p:cNvSpPr>
          <p:nvPr>
            <p:ph type="ftr" sz="quarter" idx="11"/>
          </p:nvPr>
        </p:nvSpPr>
        <p:spPr/>
        <p:txBody>
          <a:bodyPr/>
          <a:lstStyle/>
          <a:p>
            <a:pPr lvl="0"/>
            <a:endParaRPr lang="en-US"/>
          </a:p>
        </p:txBody>
      </p:sp>
      <p:sp>
        <p:nvSpPr>
          <p:cNvPr id="7" name="Segnaposto numero diapositiva 6"/>
          <p:cNvSpPr>
            <a:spLocks noGrp="1"/>
          </p:cNvSpPr>
          <p:nvPr>
            <p:ph type="sldNum" sz="quarter" idx="12"/>
          </p:nvPr>
        </p:nvSpPr>
        <p:spPr/>
        <p:txBody>
          <a:bodyPr/>
          <a:lstStyle/>
          <a:p>
            <a:pPr lvl="0"/>
            <a:fld id="{D0544123-CE5B-498D-B209-59FF7F1902A4}" type="slidenum">
              <a:rPr/>
              <a:pPr lvl="0"/>
              <a:t>‹N›</a:t>
            </a:fld>
            <a:endParaRPr 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endParaRPr lang="en-US"/>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Segnaposto data 6"/>
          <p:cNvSpPr>
            <a:spLocks noGrp="1"/>
          </p:cNvSpPr>
          <p:nvPr>
            <p:ph type="dt" sz="half" idx="10"/>
          </p:nvPr>
        </p:nvSpPr>
        <p:spPr/>
        <p:txBody>
          <a:bodyPr/>
          <a:lstStyle/>
          <a:p>
            <a:pPr lvl="0"/>
            <a:fld id="{57D3CC95-4D5D-401E-948F-5B01A9A70EC9}" type="datetime1">
              <a:rPr lang="en-US" smtClean="0"/>
              <a:t>9/27/2023</a:t>
            </a:fld>
            <a:endParaRPr lang="en-US"/>
          </a:p>
        </p:txBody>
      </p:sp>
      <p:sp>
        <p:nvSpPr>
          <p:cNvPr id="8" name="Segnaposto piè di pagina 7"/>
          <p:cNvSpPr>
            <a:spLocks noGrp="1"/>
          </p:cNvSpPr>
          <p:nvPr>
            <p:ph type="ftr" sz="quarter" idx="11"/>
          </p:nvPr>
        </p:nvSpPr>
        <p:spPr/>
        <p:txBody>
          <a:bodyPr/>
          <a:lstStyle/>
          <a:p>
            <a:pPr lvl="0"/>
            <a:endParaRPr lang="en-US"/>
          </a:p>
        </p:txBody>
      </p:sp>
      <p:sp>
        <p:nvSpPr>
          <p:cNvPr id="9" name="Segnaposto numero diapositiva 8"/>
          <p:cNvSpPr>
            <a:spLocks noGrp="1"/>
          </p:cNvSpPr>
          <p:nvPr>
            <p:ph type="sldNum" sz="quarter" idx="12"/>
          </p:nvPr>
        </p:nvSpPr>
        <p:spPr/>
        <p:txBody>
          <a:bodyPr/>
          <a:lstStyle/>
          <a:p>
            <a:pPr lvl="0"/>
            <a:fld id="{62C071DC-9C08-4112-8413-A0B17AFB981C}" type="slidenum">
              <a:rPr/>
              <a:pPr lvl="0"/>
              <a:t>‹N›</a:t>
            </a:fld>
            <a:endParaRPr 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data 2"/>
          <p:cNvSpPr>
            <a:spLocks noGrp="1"/>
          </p:cNvSpPr>
          <p:nvPr>
            <p:ph type="dt" sz="half" idx="10"/>
          </p:nvPr>
        </p:nvSpPr>
        <p:spPr/>
        <p:txBody>
          <a:bodyPr/>
          <a:lstStyle/>
          <a:p>
            <a:pPr lvl="0"/>
            <a:fld id="{00DA07D3-2EB0-41AC-917D-8ACF52352C56}" type="datetime1">
              <a:rPr lang="en-US" smtClean="0"/>
              <a:t>9/27/2023</a:t>
            </a:fld>
            <a:endParaRPr lang="en-US"/>
          </a:p>
        </p:txBody>
      </p:sp>
      <p:sp>
        <p:nvSpPr>
          <p:cNvPr id="4" name="Segnaposto piè di pagina 3"/>
          <p:cNvSpPr>
            <a:spLocks noGrp="1"/>
          </p:cNvSpPr>
          <p:nvPr>
            <p:ph type="ftr" sz="quarter" idx="11"/>
          </p:nvPr>
        </p:nvSpPr>
        <p:spPr/>
        <p:txBody>
          <a:bodyPr/>
          <a:lstStyle/>
          <a:p>
            <a:pPr lvl="0"/>
            <a:endParaRPr lang="en-US"/>
          </a:p>
        </p:txBody>
      </p:sp>
      <p:sp>
        <p:nvSpPr>
          <p:cNvPr id="5" name="Segnaposto numero diapositiva 4"/>
          <p:cNvSpPr>
            <a:spLocks noGrp="1"/>
          </p:cNvSpPr>
          <p:nvPr>
            <p:ph type="sldNum" sz="quarter" idx="12"/>
          </p:nvPr>
        </p:nvSpPr>
        <p:spPr/>
        <p:txBody>
          <a:bodyPr/>
          <a:lstStyle/>
          <a:p>
            <a:pPr lvl="0"/>
            <a:fld id="{5064D941-1DEF-48AD-996C-D99D8F9D830A}" type="slidenum">
              <a:rPr/>
              <a:pPr lvl="0"/>
              <a:t>‹N›</a:t>
            </a:fld>
            <a:endParaRPr 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pPr lvl="0"/>
            <a:fld id="{93E8B4D7-CB6A-4D33-BF7B-DF60D01BED91}" type="datetime1">
              <a:rPr lang="en-US" smtClean="0"/>
              <a:t>9/27/2023</a:t>
            </a:fld>
            <a:endParaRPr lang="en-US"/>
          </a:p>
        </p:txBody>
      </p:sp>
      <p:sp>
        <p:nvSpPr>
          <p:cNvPr id="3" name="Segnaposto piè di pagina 2"/>
          <p:cNvSpPr>
            <a:spLocks noGrp="1"/>
          </p:cNvSpPr>
          <p:nvPr>
            <p:ph type="ftr" sz="quarter" idx="11"/>
          </p:nvPr>
        </p:nvSpPr>
        <p:spPr/>
        <p:txBody>
          <a:bodyPr/>
          <a:lstStyle/>
          <a:p>
            <a:pPr lvl="0"/>
            <a:endParaRPr lang="en-US"/>
          </a:p>
        </p:txBody>
      </p:sp>
      <p:sp>
        <p:nvSpPr>
          <p:cNvPr id="4" name="Segnaposto numero diapositiva 3"/>
          <p:cNvSpPr>
            <a:spLocks noGrp="1"/>
          </p:cNvSpPr>
          <p:nvPr>
            <p:ph type="sldNum" sz="quarter" idx="12"/>
          </p:nvPr>
        </p:nvSpPr>
        <p:spPr/>
        <p:txBody>
          <a:bodyPr/>
          <a:lstStyle/>
          <a:p>
            <a:pPr lvl="0"/>
            <a:fld id="{ECFF226D-0335-4CD5-953B-11480A5FAEA9}" type="slidenum">
              <a:rPr/>
              <a:pPr lvl="0"/>
              <a:t>‹N›</a:t>
            </a:fld>
            <a:endParaRPr lang="en-US"/>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endParaRPr lang="en-US"/>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pPr lvl="0"/>
            <a:fld id="{F4DFD232-8218-4BC8-92C5-6DFAEA031139}" type="datetime1">
              <a:rPr lang="en-US" smtClean="0"/>
              <a:t>9/27/2023</a:t>
            </a:fld>
            <a:endParaRPr lang="en-US"/>
          </a:p>
        </p:txBody>
      </p:sp>
      <p:sp>
        <p:nvSpPr>
          <p:cNvPr id="6" name="Segnaposto piè di pagina 5"/>
          <p:cNvSpPr>
            <a:spLocks noGrp="1"/>
          </p:cNvSpPr>
          <p:nvPr>
            <p:ph type="ftr" sz="quarter" idx="11"/>
          </p:nvPr>
        </p:nvSpPr>
        <p:spPr/>
        <p:txBody>
          <a:bodyPr/>
          <a:lstStyle/>
          <a:p>
            <a:pPr lvl="0"/>
            <a:endParaRPr lang="en-US"/>
          </a:p>
        </p:txBody>
      </p:sp>
      <p:sp>
        <p:nvSpPr>
          <p:cNvPr id="7" name="Segnaposto numero diapositiva 6"/>
          <p:cNvSpPr>
            <a:spLocks noGrp="1"/>
          </p:cNvSpPr>
          <p:nvPr>
            <p:ph type="sldNum" sz="quarter" idx="12"/>
          </p:nvPr>
        </p:nvSpPr>
        <p:spPr/>
        <p:txBody>
          <a:bodyPr/>
          <a:lstStyle/>
          <a:p>
            <a:pPr lvl="0"/>
            <a:fld id="{0C5AEA30-FE41-430F-8483-FD1C5B3BA856}" type="slidenum">
              <a:rPr/>
              <a:pPr lvl="0"/>
              <a:t>‹N›</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p>
            <a:pPr lvl="0"/>
            <a:fld id="{14A433B1-365E-4B57-87F0-83676A2811D7}" type="datetime1">
              <a:rPr lang="en-US" smtClean="0"/>
              <a:t>9/27/2023</a:t>
            </a:fld>
            <a:endParaRPr lang="en-US"/>
          </a:p>
        </p:txBody>
      </p:sp>
      <p:sp>
        <p:nvSpPr>
          <p:cNvPr id="5" name="Segnaposto piè di pagina 4"/>
          <p:cNvSpPr>
            <a:spLocks noGrp="1"/>
          </p:cNvSpPr>
          <p:nvPr>
            <p:ph type="ftr" sz="quarter" idx="11"/>
          </p:nvPr>
        </p:nvSpPr>
        <p:spPr/>
        <p:txBody>
          <a:bodyPr/>
          <a:lstStyle/>
          <a:p>
            <a:pPr lvl="0"/>
            <a:endParaRPr lang="en-US"/>
          </a:p>
        </p:txBody>
      </p:sp>
      <p:sp>
        <p:nvSpPr>
          <p:cNvPr id="6" name="Segnaposto numero diapositiva 5"/>
          <p:cNvSpPr>
            <a:spLocks noGrp="1"/>
          </p:cNvSpPr>
          <p:nvPr>
            <p:ph type="sldNum" sz="quarter" idx="12"/>
          </p:nvPr>
        </p:nvSpPr>
        <p:spPr/>
        <p:txBody>
          <a:bodyPr/>
          <a:lstStyle/>
          <a:p>
            <a:pPr lvl="0"/>
            <a:fld id="{3894B14C-0A33-4358-AA2C-102208251CEF}" type="slidenum">
              <a:rPr/>
              <a:pPr lvl="0"/>
              <a:t>‹N›</a:t>
            </a:fld>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endParaRPr lang="en-US"/>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pPr lvl="0"/>
            <a:fld id="{94CA42EA-C76B-4937-8E96-0817974E95B9}" type="datetime1">
              <a:rPr lang="en-US" smtClean="0"/>
              <a:t>9/27/2023</a:t>
            </a:fld>
            <a:endParaRPr lang="en-US"/>
          </a:p>
        </p:txBody>
      </p:sp>
      <p:sp>
        <p:nvSpPr>
          <p:cNvPr id="6" name="Segnaposto piè di pagina 5"/>
          <p:cNvSpPr>
            <a:spLocks noGrp="1"/>
          </p:cNvSpPr>
          <p:nvPr>
            <p:ph type="ftr" sz="quarter" idx="11"/>
          </p:nvPr>
        </p:nvSpPr>
        <p:spPr/>
        <p:txBody>
          <a:bodyPr/>
          <a:lstStyle/>
          <a:p>
            <a:pPr lvl="0"/>
            <a:endParaRPr lang="en-US"/>
          </a:p>
        </p:txBody>
      </p:sp>
      <p:sp>
        <p:nvSpPr>
          <p:cNvPr id="7" name="Segnaposto numero diapositiva 6"/>
          <p:cNvSpPr>
            <a:spLocks noGrp="1"/>
          </p:cNvSpPr>
          <p:nvPr>
            <p:ph type="sldNum" sz="quarter" idx="12"/>
          </p:nvPr>
        </p:nvSpPr>
        <p:spPr/>
        <p:txBody>
          <a:bodyPr/>
          <a:lstStyle/>
          <a:p>
            <a:pPr lvl="0"/>
            <a:fld id="{04140509-9F40-4D15-8433-2419841CA673}" type="slidenum">
              <a:rPr/>
              <a:pPr lvl="0"/>
              <a:t>‹N›</a:t>
            </a:fld>
            <a:endParaRPr lang="en-US"/>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p>
            <a:pPr lvl="0"/>
            <a:fld id="{4D3D5183-02AB-43CC-A3B8-7CBE6AEEBF60}" type="datetime1">
              <a:rPr lang="en-US" smtClean="0"/>
              <a:t>9/27/2023</a:t>
            </a:fld>
            <a:endParaRPr lang="en-US"/>
          </a:p>
        </p:txBody>
      </p:sp>
      <p:sp>
        <p:nvSpPr>
          <p:cNvPr id="5" name="Segnaposto piè di pagina 4"/>
          <p:cNvSpPr>
            <a:spLocks noGrp="1"/>
          </p:cNvSpPr>
          <p:nvPr>
            <p:ph type="ftr" sz="quarter" idx="11"/>
          </p:nvPr>
        </p:nvSpPr>
        <p:spPr/>
        <p:txBody>
          <a:bodyPr/>
          <a:lstStyle/>
          <a:p>
            <a:pPr lvl="0"/>
            <a:endParaRPr lang="en-US"/>
          </a:p>
        </p:txBody>
      </p:sp>
      <p:sp>
        <p:nvSpPr>
          <p:cNvPr id="6" name="Segnaposto numero diapositiva 5"/>
          <p:cNvSpPr>
            <a:spLocks noGrp="1"/>
          </p:cNvSpPr>
          <p:nvPr>
            <p:ph type="sldNum" sz="quarter" idx="12"/>
          </p:nvPr>
        </p:nvSpPr>
        <p:spPr/>
        <p:txBody>
          <a:bodyPr/>
          <a:lstStyle/>
          <a:p>
            <a:pPr lvl="0"/>
            <a:fld id="{0DC0246B-9B4D-40ED-8D95-7E37B98703EC}" type="slidenum">
              <a:rPr/>
              <a:pPr lvl="0"/>
              <a:t>‹N›</a:t>
            </a:fld>
            <a:endParaRPr 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p>
            <a:pPr lvl="0"/>
            <a:fld id="{2E73C888-98CC-4BDC-9623-97561D792E62}" type="datetime1">
              <a:rPr lang="en-US" smtClean="0"/>
              <a:t>9/27/2023</a:t>
            </a:fld>
            <a:endParaRPr lang="en-US"/>
          </a:p>
        </p:txBody>
      </p:sp>
      <p:sp>
        <p:nvSpPr>
          <p:cNvPr id="5" name="Segnaposto piè di pagina 4"/>
          <p:cNvSpPr>
            <a:spLocks noGrp="1"/>
          </p:cNvSpPr>
          <p:nvPr>
            <p:ph type="ftr" sz="quarter" idx="11"/>
          </p:nvPr>
        </p:nvSpPr>
        <p:spPr/>
        <p:txBody>
          <a:bodyPr/>
          <a:lstStyle/>
          <a:p>
            <a:pPr lvl="0"/>
            <a:endParaRPr lang="en-US"/>
          </a:p>
        </p:txBody>
      </p:sp>
      <p:sp>
        <p:nvSpPr>
          <p:cNvPr id="6" name="Segnaposto numero diapositiva 5"/>
          <p:cNvSpPr>
            <a:spLocks noGrp="1"/>
          </p:cNvSpPr>
          <p:nvPr>
            <p:ph type="sldNum" sz="quarter" idx="12"/>
          </p:nvPr>
        </p:nvSpPr>
        <p:spPr/>
        <p:txBody>
          <a:bodyPr/>
          <a:lstStyle/>
          <a:p>
            <a:pPr lvl="0"/>
            <a:fld id="{A01EB380-DE5F-4ED4-8EDB-9E1CB3B4C236}" type="slidenum">
              <a:rPr/>
              <a:pPr lvl="0"/>
              <a:t>‹N›</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endParaRPr lang="en-US"/>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pPr lvl="0"/>
            <a:fld id="{7885BBFB-CCDE-424B-BC3A-737F77E6B800}" type="datetime1">
              <a:rPr lang="en-US" smtClean="0"/>
              <a:t>9/27/2023</a:t>
            </a:fld>
            <a:endParaRPr lang="en-US"/>
          </a:p>
        </p:txBody>
      </p:sp>
      <p:sp>
        <p:nvSpPr>
          <p:cNvPr id="5" name="Segnaposto piè di pagina 4"/>
          <p:cNvSpPr>
            <a:spLocks noGrp="1"/>
          </p:cNvSpPr>
          <p:nvPr>
            <p:ph type="ftr" sz="quarter" idx="11"/>
          </p:nvPr>
        </p:nvSpPr>
        <p:spPr/>
        <p:txBody>
          <a:bodyPr/>
          <a:lstStyle/>
          <a:p>
            <a:pPr lvl="0"/>
            <a:endParaRPr lang="en-US"/>
          </a:p>
        </p:txBody>
      </p:sp>
      <p:sp>
        <p:nvSpPr>
          <p:cNvPr id="6" name="Segnaposto numero diapositiva 5"/>
          <p:cNvSpPr>
            <a:spLocks noGrp="1"/>
          </p:cNvSpPr>
          <p:nvPr>
            <p:ph type="sldNum" sz="quarter" idx="12"/>
          </p:nvPr>
        </p:nvSpPr>
        <p:spPr/>
        <p:txBody>
          <a:bodyPr/>
          <a:lstStyle/>
          <a:p>
            <a:pPr lvl="0"/>
            <a:fld id="{DABB2E38-A184-4823-8D97-80EB04DB24A6}" type="slidenum">
              <a:rPr/>
              <a:pPr lvl="0"/>
              <a:t>‹N›</a:t>
            </a:fld>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sz="half" idx="1"/>
          </p:nvPr>
        </p:nvSpPr>
        <p:spPr>
          <a:xfrm>
            <a:off x="457200" y="1604963"/>
            <a:ext cx="4038600" cy="39766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4648200" y="1604963"/>
            <a:ext cx="4038600" cy="39766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4"/>
          <p:cNvSpPr>
            <a:spLocks noGrp="1"/>
          </p:cNvSpPr>
          <p:nvPr>
            <p:ph type="dt" sz="half" idx="10"/>
          </p:nvPr>
        </p:nvSpPr>
        <p:spPr/>
        <p:txBody>
          <a:bodyPr/>
          <a:lstStyle/>
          <a:p>
            <a:pPr lvl="0"/>
            <a:fld id="{A4E8F2AC-60C3-4554-ADA2-C61C50785243}" type="datetime1">
              <a:rPr lang="en-US" smtClean="0"/>
              <a:t>9/27/2023</a:t>
            </a:fld>
            <a:endParaRPr lang="en-US"/>
          </a:p>
        </p:txBody>
      </p:sp>
      <p:sp>
        <p:nvSpPr>
          <p:cNvPr id="6" name="Segnaposto piè di pagina 5"/>
          <p:cNvSpPr>
            <a:spLocks noGrp="1"/>
          </p:cNvSpPr>
          <p:nvPr>
            <p:ph type="ftr" sz="quarter" idx="11"/>
          </p:nvPr>
        </p:nvSpPr>
        <p:spPr/>
        <p:txBody>
          <a:bodyPr/>
          <a:lstStyle/>
          <a:p>
            <a:pPr lvl="0"/>
            <a:endParaRPr lang="en-US"/>
          </a:p>
        </p:txBody>
      </p:sp>
      <p:sp>
        <p:nvSpPr>
          <p:cNvPr id="7" name="Segnaposto numero diapositiva 6"/>
          <p:cNvSpPr>
            <a:spLocks noGrp="1"/>
          </p:cNvSpPr>
          <p:nvPr>
            <p:ph type="sldNum" sz="quarter" idx="12"/>
          </p:nvPr>
        </p:nvSpPr>
        <p:spPr/>
        <p:txBody>
          <a:bodyPr/>
          <a:lstStyle/>
          <a:p>
            <a:pPr lvl="0"/>
            <a:fld id="{DBB5FC33-1747-4595-962B-A2328E92B157}" type="slidenum">
              <a:rPr/>
              <a:pPr lvl="0"/>
              <a:t>‹N›</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endParaRPr lang="en-US"/>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Segnaposto data 6"/>
          <p:cNvSpPr>
            <a:spLocks noGrp="1"/>
          </p:cNvSpPr>
          <p:nvPr>
            <p:ph type="dt" sz="half" idx="10"/>
          </p:nvPr>
        </p:nvSpPr>
        <p:spPr/>
        <p:txBody>
          <a:bodyPr/>
          <a:lstStyle/>
          <a:p>
            <a:pPr lvl="0"/>
            <a:fld id="{6AFF4D6F-949E-4113-A874-11B0DBD89E8C}" type="datetime1">
              <a:rPr lang="en-US" smtClean="0"/>
              <a:t>9/27/2023</a:t>
            </a:fld>
            <a:endParaRPr lang="en-US"/>
          </a:p>
        </p:txBody>
      </p:sp>
      <p:sp>
        <p:nvSpPr>
          <p:cNvPr id="8" name="Segnaposto piè di pagina 7"/>
          <p:cNvSpPr>
            <a:spLocks noGrp="1"/>
          </p:cNvSpPr>
          <p:nvPr>
            <p:ph type="ftr" sz="quarter" idx="11"/>
          </p:nvPr>
        </p:nvSpPr>
        <p:spPr/>
        <p:txBody>
          <a:bodyPr/>
          <a:lstStyle/>
          <a:p>
            <a:pPr lvl="0"/>
            <a:endParaRPr lang="en-US"/>
          </a:p>
        </p:txBody>
      </p:sp>
      <p:sp>
        <p:nvSpPr>
          <p:cNvPr id="9" name="Segnaposto numero diapositiva 8"/>
          <p:cNvSpPr>
            <a:spLocks noGrp="1"/>
          </p:cNvSpPr>
          <p:nvPr>
            <p:ph type="sldNum" sz="quarter" idx="12"/>
          </p:nvPr>
        </p:nvSpPr>
        <p:spPr/>
        <p:txBody>
          <a:bodyPr/>
          <a:lstStyle/>
          <a:p>
            <a:pPr lvl="0"/>
            <a:fld id="{7ACD38AA-D9E1-42B9-A61B-AC4474FBF7DA}" type="slidenum">
              <a:rPr/>
              <a:pPr lvl="0"/>
              <a:t>‹N›</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data 2"/>
          <p:cNvSpPr>
            <a:spLocks noGrp="1"/>
          </p:cNvSpPr>
          <p:nvPr>
            <p:ph type="dt" sz="half" idx="10"/>
          </p:nvPr>
        </p:nvSpPr>
        <p:spPr/>
        <p:txBody>
          <a:bodyPr/>
          <a:lstStyle/>
          <a:p>
            <a:pPr lvl="0"/>
            <a:fld id="{447CB72A-CC46-484C-AEEE-EC4970490DC8}" type="datetime1">
              <a:rPr lang="en-US" smtClean="0"/>
              <a:t>9/27/2023</a:t>
            </a:fld>
            <a:endParaRPr lang="en-US"/>
          </a:p>
        </p:txBody>
      </p:sp>
      <p:sp>
        <p:nvSpPr>
          <p:cNvPr id="4" name="Segnaposto piè di pagina 3"/>
          <p:cNvSpPr>
            <a:spLocks noGrp="1"/>
          </p:cNvSpPr>
          <p:nvPr>
            <p:ph type="ftr" sz="quarter" idx="11"/>
          </p:nvPr>
        </p:nvSpPr>
        <p:spPr/>
        <p:txBody>
          <a:bodyPr/>
          <a:lstStyle/>
          <a:p>
            <a:pPr lvl="0"/>
            <a:endParaRPr lang="en-US"/>
          </a:p>
        </p:txBody>
      </p:sp>
      <p:sp>
        <p:nvSpPr>
          <p:cNvPr id="5" name="Segnaposto numero diapositiva 4"/>
          <p:cNvSpPr>
            <a:spLocks noGrp="1"/>
          </p:cNvSpPr>
          <p:nvPr>
            <p:ph type="sldNum" sz="quarter" idx="12"/>
          </p:nvPr>
        </p:nvSpPr>
        <p:spPr/>
        <p:txBody>
          <a:bodyPr/>
          <a:lstStyle/>
          <a:p>
            <a:pPr lvl="0"/>
            <a:fld id="{BF93400A-DADF-4652-A595-B1629994B744}" type="slidenum">
              <a:rPr/>
              <a:pPr lvl="0"/>
              <a:t>‹N›</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pPr lvl="0"/>
            <a:fld id="{455B67CC-B1D1-45A3-8169-6267D9892111}" type="datetime1">
              <a:rPr lang="en-US" smtClean="0"/>
              <a:t>9/27/2023</a:t>
            </a:fld>
            <a:endParaRPr lang="en-US"/>
          </a:p>
        </p:txBody>
      </p:sp>
      <p:sp>
        <p:nvSpPr>
          <p:cNvPr id="3" name="Segnaposto piè di pagina 2"/>
          <p:cNvSpPr>
            <a:spLocks noGrp="1"/>
          </p:cNvSpPr>
          <p:nvPr>
            <p:ph type="ftr" sz="quarter" idx="11"/>
          </p:nvPr>
        </p:nvSpPr>
        <p:spPr/>
        <p:txBody>
          <a:bodyPr/>
          <a:lstStyle/>
          <a:p>
            <a:pPr lvl="0"/>
            <a:endParaRPr lang="en-US"/>
          </a:p>
        </p:txBody>
      </p:sp>
      <p:sp>
        <p:nvSpPr>
          <p:cNvPr id="4" name="Segnaposto numero diapositiva 3"/>
          <p:cNvSpPr>
            <a:spLocks noGrp="1"/>
          </p:cNvSpPr>
          <p:nvPr>
            <p:ph type="sldNum" sz="quarter" idx="12"/>
          </p:nvPr>
        </p:nvSpPr>
        <p:spPr/>
        <p:txBody>
          <a:bodyPr/>
          <a:lstStyle/>
          <a:p>
            <a:pPr lvl="0"/>
            <a:fld id="{C5B879D8-86BF-4C51-8339-B07B2F9B8FE0}" type="slidenum">
              <a:rPr/>
              <a:pPr lvl="0"/>
              <a:t>‹N›</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endParaRPr lang="en-US"/>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pPr lvl="0"/>
            <a:fld id="{F6557705-86AA-48FE-AC65-011840765E84}" type="datetime1">
              <a:rPr lang="en-US" smtClean="0"/>
              <a:t>9/27/2023</a:t>
            </a:fld>
            <a:endParaRPr lang="en-US"/>
          </a:p>
        </p:txBody>
      </p:sp>
      <p:sp>
        <p:nvSpPr>
          <p:cNvPr id="6" name="Segnaposto piè di pagina 5"/>
          <p:cNvSpPr>
            <a:spLocks noGrp="1"/>
          </p:cNvSpPr>
          <p:nvPr>
            <p:ph type="ftr" sz="quarter" idx="11"/>
          </p:nvPr>
        </p:nvSpPr>
        <p:spPr/>
        <p:txBody>
          <a:bodyPr/>
          <a:lstStyle/>
          <a:p>
            <a:pPr lvl="0"/>
            <a:endParaRPr lang="en-US"/>
          </a:p>
        </p:txBody>
      </p:sp>
      <p:sp>
        <p:nvSpPr>
          <p:cNvPr id="7" name="Segnaposto numero diapositiva 6"/>
          <p:cNvSpPr>
            <a:spLocks noGrp="1"/>
          </p:cNvSpPr>
          <p:nvPr>
            <p:ph type="sldNum" sz="quarter" idx="12"/>
          </p:nvPr>
        </p:nvSpPr>
        <p:spPr/>
        <p:txBody>
          <a:bodyPr/>
          <a:lstStyle/>
          <a:p>
            <a:pPr lvl="0"/>
            <a:fld id="{BE1976AE-9A48-41C9-A224-81FAEBA43E9E}" type="slidenum">
              <a:rPr/>
              <a:pPr lvl="0"/>
              <a:t>‹N›</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endParaRPr lang="en-US"/>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pPr lvl="0"/>
            <a:fld id="{825E1F62-6CC0-446C-996B-70B9A55B087D}" type="datetime1">
              <a:rPr lang="en-US" smtClean="0"/>
              <a:t>9/27/2023</a:t>
            </a:fld>
            <a:endParaRPr lang="en-US"/>
          </a:p>
        </p:txBody>
      </p:sp>
      <p:sp>
        <p:nvSpPr>
          <p:cNvPr id="6" name="Segnaposto piè di pagina 5"/>
          <p:cNvSpPr>
            <a:spLocks noGrp="1"/>
          </p:cNvSpPr>
          <p:nvPr>
            <p:ph type="ftr" sz="quarter" idx="11"/>
          </p:nvPr>
        </p:nvSpPr>
        <p:spPr/>
        <p:txBody>
          <a:bodyPr/>
          <a:lstStyle/>
          <a:p>
            <a:pPr lvl="0"/>
            <a:endParaRPr lang="en-US"/>
          </a:p>
        </p:txBody>
      </p:sp>
      <p:sp>
        <p:nvSpPr>
          <p:cNvPr id="7" name="Segnaposto numero diapositiva 6"/>
          <p:cNvSpPr>
            <a:spLocks noGrp="1"/>
          </p:cNvSpPr>
          <p:nvPr>
            <p:ph type="sldNum" sz="quarter" idx="12"/>
          </p:nvPr>
        </p:nvSpPr>
        <p:spPr/>
        <p:txBody>
          <a:bodyPr/>
          <a:lstStyle/>
          <a:p>
            <a:pPr lvl="0"/>
            <a:fld id="{D11604EC-79C3-4858-816B-864FB0F4D9C6}" type="slidenum">
              <a:rPr/>
              <a:pPr lvl="0"/>
              <a:t>‹N›</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p:cNvSpPr txBox="1">
            <a:spLocks noGrp="1"/>
          </p:cNvSpPr>
          <p:nvPr>
            <p:ph type="title"/>
          </p:nvPr>
        </p:nvSpPr>
        <p:spPr>
          <a:xfrm>
            <a:off x="685799" y="2130480"/>
            <a:ext cx="7772039" cy="1469520"/>
          </a:xfrm>
          <a:prstGeom prst="rect">
            <a:avLst/>
          </a:prstGeom>
          <a:noFill/>
          <a:ln>
            <a:noFill/>
          </a:ln>
        </p:spPr>
        <p:txBody>
          <a:bodyPr vert="horz" wrap="square" lIns="91440" tIns="45720" rIns="91440" bIns="4572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r>
              <a:rPr lang="en-US"/>
              <a:t>Fare clic per modificare lo stile del titolo</a:t>
            </a:r>
          </a:p>
        </p:txBody>
      </p:sp>
      <p:sp>
        <p:nvSpPr>
          <p:cNvPr id="3" name="Segnaposto data 3"/>
          <p:cNvSpPr txBox="1">
            <a:spLocks noGrp="1"/>
          </p:cNvSpPr>
          <p:nvPr>
            <p:ph type="dt" sz="half" idx="2"/>
          </p:nvPr>
        </p:nvSpPr>
        <p:spPr>
          <a:xfrm>
            <a:off x="457200" y="6356520"/>
            <a:ext cx="2133360" cy="364679"/>
          </a:xfrm>
          <a:prstGeom prst="rect">
            <a:avLst/>
          </a:prstGeom>
          <a:noFill/>
          <a:ln>
            <a:noFill/>
          </a:ln>
        </p:spPr>
        <p:txBody>
          <a:bodyPr wrap="square" lIns="91440" tIns="45720" rIns="91440" bIns="45720" anchor="ctr" anchorCtr="0"/>
          <a:lstStyle>
            <a:lvl1pPr marL="0" marR="0" lvl="0" indent="0" algn="l" rtl="0" hangingPunct="1">
              <a:lnSpc>
                <a:spcPct val="100000"/>
              </a:lnSpc>
              <a:spcBef>
                <a:spcPts val="0"/>
              </a:spcBef>
              <a:spcAft>
                <a:spcPts val="0"/>
              </a:spcAft>
              <a:buNone/>
              <a:tabLst/>
              <a:defRPr lang="en-US" sz="1200" b="0" i="0" u="none" strike="noStrike" kern="1200" cap="none" spc="0" baseline="0">
                <a:solidFill>
                  <a:srgbClr val="8B8B8B"/>
                </a:solidFill>
                <a:latin typeface="Calibri"/>
                <a:ea typeface="DejaVu Sans" pitchFamily="2"/>
                <a:cs typeface="DejaVu Sans" pitchFamily="2"/>
              </a:defRPr>
            </a:lvl1pPr>
          </a:lstStyle>
          <a:p>
            <a:pPr lvl="0"/>
            <a:fld id="{931CB9DD-62FD-407D-853C-1CCBD1799882}" type="datetime1">
              <a:rPr lang="en-US" smtClean="0"/>
              <a:t>9/27/2023</a:t>
            </a:fld>
            <a:endParaRPr lang="en-US"/>
          </a:p>
        </p:txBody>
      </p:sp>
      <p:sp>
        <p:nvSpPr>
          <p:cNvPr id="4" name="Segnaposto piè di pagina 4"/>
          <p:cNvSpPr txBox="1">
            <a:spLocks noGrp="1"/>
          </p:cNvSpPr>
          <p:nvPr>
            <p:ph type="ftr" sz="quarter" idx="3"/>
          </p:nvPr>
        </p:nvSpPr>
        <p:spPr>
          <a:xfrm>
            <a:off x="3124079" y="6356520"/>
            <a:ext cx="2895120" cy="364679"/>
          </a:xfrm>
          <a:prstGeom prst="rect">
            <a:avLst/>
          </a:prstGeom>
          <a:noFill/>
          <a:ln>
            <a:noFill/>
          </a:ln>
        </p:spPr>
        <p:txBody>
          <a:bodyPr wrap="square" lIns="91440" tIns="45720" rIns="91440" bIns="45720" anchor="ctr" anchorCtr="0"/>
          <a:lstStyle>
            <a:lvl1pPr lvl="0" rtl="0" hangingPunct="0">
              <a:buNone/>
              <a:tabLst/>
              <a:defRPr lang="en-US" sz="2400" kern="1200">
                <a:latin typeface="Liberation Serif" pitchFamily="18"/>
                <a:ea typeface="DejaVu Sans" pitchFamily="2"/>
                <a:cs typeface="DejaVu Sans" pitchFamily="2"/>
              </a:defRPr>
            </a:lvl1pPr>
          </a:lstStyle>
          <a:p>
            <a:pPr lvl="0"/>
            <a:endParaRPr lang="en-US"/>
          </a:p>
        </p:txBody>
      </p:sp>
      <p:sp>
        <p:nvSpPr>
          <p:cNvPr id="5" name="Segnaposto numero diapositiva 5"/>
          <p:cNvSpPr txBox="1">
            <a:spLocks noGrp="1"/>
          </p:cNvSpPr>
          <p:nvPr>
            <p:ph type="sldNum" sz="quarter" idx="4"/>
          </p:nvPr>
        </p:nvSpPr>
        <p:spPr>
          <a:xfrm>
            <a:off x="6553080" y="6356520"/>
            <a:ext cx="2133360" cy="364679"/>
          </a:xfrm>
          <a:prstGeom prst="rect">
            <a:avLst/>
          </a:prstGeom>
          <a:noFill/>
          <a:ln>
            <a:noFill/>
          </a:ln>
        </p:spPr>
        <p:txBody>
          <a:bodyPr wrap="square" lIns="91440" tIns="45720" rIns="91440" bIns="45720" anchor="ctr" anchorCtr="0"/>
          <a:lstStyle>
            <a:lvl1pPr marL="0" marR="0" lvl="0" indent="0" algn="r" rtl="0" hangingPunct="1">
              <a:lnSpc>
                <a:spcPct val="100000"/>
              </a:lnSpc>
              <a:spcBef>
                <a:spcPts val="0"/>
              </a:spcBef>
              <a:spcAft>
                <a:spcPts val="0"/>
              </a:spcAft>
              <a:buNone/>
              <a:tabLst/>
              <a:defRPr lang="en-US" sz="1200" b="0" i="0" u="none" strike="noStrike" kern="1200" cap="none" spc="0" baseline="0">
                <a:solidFill>
                  <a:srgbClr val="8B8B8B"/>
                </a:solidFill>
                <a:latin typeface="Calibri"/>
                <a:ea typeface="DejaVu Sans" pitchFamily="2"/>
                <a:cs typeface="DejaVu Sans" pitchFamily="2"/>
              </a:defRPr>
            </a:lvl1pPr>
          </a:lstStyle>
          <a:p>
            <a:pPr lvl="0"/>
            <a:fld id="{E7AEB879-11BA-4FBC-8B16-936C9F0DB647}" type="slidenum">
              <a:rPr/>
              <a:pPr lvl="0"/>
              <a:t>‹N›</a:t>
            </a:fld>
            <a:endParaRPr lang="en-US"/>
          </a:p>
        </p:txBody>
      </p:sp>
      <p:sp>
        <p:nvSpPr>
          <p:cNvPr id="6" name="Segnaposto testo 5"/>
          <p:cNvSpPr txBox="1">
            <a:spLocks noGrp="1"/>
          </p:cNvSpPr>
          <p:nvPr>
            <p:ph type="body" idx="1"/>
          </p:nvPr>
        </p:nvSpPr>
        <p:spPr>
          <a:xfrm>
            <a:off x="457200" y="1604520"/>
            <a:ext cx="8229240" cy="3977279"/>
          </a:xfrm>
          <a:prstGeom prst="rect">
            <a:avLst/>
          </a:prstGeom>
          <a:noFill/>
          <a:ln>
            <a:noFill/>
          </a:ln>
        </p:spPr>
        <p:txBody>
          <a:bodyPr vert="horz" lIns="0" tIns="0" rIns="0" bIns="0"/>
          <a:lstStyle>
            <a:defPPr marL="432000" lvl="0" indent="-324000" algn="l" rtl="0" hangingPunct="1">
              <a:lnSpc>
                <a:spcPct val="100000"/>
              </a:lnSpc>
              <a:spcBef>
                <a:spcPts val="1417"/>
              </a:spcBef>
              <a:spcAft>
                <a:spcPts val="0"/>
              </a:spcAft>
              <a:buSzPct val="45000"/>
              <a:buFont typeface="StarSymbol"/>
              <a:buNone/>
              <a:defRPr lang="en-US" sz="3200" b="0" i="0" u="none" strike="noStrike" kern="1200" cap="none" spc="0" baseline="0">
                <a:ln>
                  <a:noFill/>
                </a:ln>
                <a:solidFill>
                  <a:srgbClr val="000000"/>
                </a:solidFill>
                <a:highlight>
                  <a:scrgbClr r="0" g="0" b="0">
                    <a:alpha val="0"/>
                  </a:scrgbClr>
                </a:highlight>
                <a:latin typeface="Calibri"/>
                <a:ea typeface="Noto Sans CJK SC Regular" pitchFamily="2"/>
                <a:cs typeface="FreeSans" pitchFamily="2"/>
              </a:defRPr>
            </a:defPPr>
            <a:lvl1pPr marL="432000" lvl="0" indent="-324000" algn="l" rtl="0" hangingPunct="1">
              <a:lnSpc>
                <a:spcPct val="100000"/>
              </a:lnSpc>
              <a:spcBef>
                <a:spcPts val="1417"/>
              </a:spcBef>
              <a:spcAft>
                <a:spcPts val="0"/>
              </a:spcAft>
              <a:buSzPct val="45000"/>
              <a:buFont typeface="StarSymbol"/>
              <a:buChar char="●"/>
              <a:defRPr lang="en-US" sz="3200" b="0" i="0" u="none" strike="noStrike" kern="1200" cap="none" spc="0" baseline="0">
                <a:ln>
                  <a:noFill/>
                </a:ln>
                <a:solidFill>
                  <a:srgbClr val="000000"/>
                </a:solidFill>
                <a:highlight>
                  <a:scrgbClr r="0" g="0" b="0">
                    <a:alpha val="0"/>
                  </a:scrgbClr>
                </a:highlight>
                <a:latin typeface="Calibri"/>
                <a:ea typeface="Noto Sans CJK SC Regular" pitchFamily="2"/>
                <a:cs typeface="FreeSans" pitchFamily="2"/>
              </a:defRPr>
            </a:lvl1pPr>
            <a:lvl2pPr marL="864000" lvl="1" indent="-324000" algn="l" rtl="0" hangingPunct="1">
              <a:lnSpc>
                <a:spcPct val="100000"/>
              </a:lnSpc>
              <a:spcBef>
                <a:spcPts val="1134"/>
              </a:spcBef>
              <a:spcAft>
                <a:spcPts val="0"/>
              </a:spcAft>
              <a:buSzPct val="75000"/>
              <a:buFont typeface="StarSymbol"/>
              <a:buChar char="–"/>
              <a:defRPr lang="en-US" sz="2400" b="0" i="0" u="none" strike="noStrike" kern="1200" cap="none" spc="0" baseline="0">
                <a:ln>
                  <a:noFill/>
                </a:ln>
                <a:solidFill>
                  <a:srgbClr val="000000"/>
                </a:solidFill>
                <a:highlight>
                  <a:scrgbClr r="0" g="0" b="0">
                    <a:alpha val="0"/>
                  </a:scrgbClr>
                </a:highlight>
                <a:latin typeface="Calibri"/>
                <a:ea typeface="Noto Sans CJK SC Regular" pitchFamily="2"/>
                <a:cs typeface="FreeSans" pitchFamily="2"/>
              </a:defRPr>
            </a:lvl2pPr>
            <a:lvl3pPr marL="1295999" lvl="2" indent="-288000" algn="l" rtl="0" hangingPunct="1">
              <a:lnSpc>
                <a:spcPct val="100000"/>
              </a:lnSpc>
              <a:spcBef>
                <a:spcPts val="850"/>
              </a:spcBef>
              <a:spcAft>
                <a:spcPts val="0"/>
              </a:spcAft>
              <a:buSzPct val="4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Noto Sans CJK SC Regular" pitchFamily="2"/>
                <a:cs typeface="FreeSans" pitchFamily="2"/>
              </a:defRPr>
            </a:lvl3pPr>
            <a:lvl4pPr marL="1728000" lvl="3" indent="-216000" algn="l" rtl="0" hangingPunct="1">
              <a:lnSpc>
                <a:spcPct val="100000"/>
              </a:lnSpc>
              <a:spcBef>
                <a:spcPts val="567"/>
              </a:spcBef>
              <a:spcAft>
                <a:spcPts val="0"/>
              </a:spcAft>
              <a:buSzPct val="7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Noto Sans CJK SC Regular" pitchFamily="2"/>
                <a:cs typeface="FreeSans" pitchFamily="2"/>
              </a:defRPr>
            </a:lvl4pPr>
            <a:lvl5pPr marL="2160000" lvl="4" indent="-216000" algn="l" rtl="0" hangingPunct="1">
              <a:lnSpc>
                <a:spcPct val="100000"/>
              </a:lnSpc>
              <a:spcBef>
                <a:spcPts val="283"/>
              </a:spcBef>
              <a:spcAft>
                <a:spcPts val="0"/>
              </a:spcAft>
              <a:buSzPct val="4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Noto Sans CJK SC Regular" pitchFamily="2"/>
                <a:cs typeface="FreeSans" pitchFamily="2"/>
              </a:defRPr>
            </a:lvl5pPr>
            <a:lvl6pPr marL="2592000" lvl="5" indent="-216000" algn="l" rtl="0" hangingPunct="1">
              <a:lnSpc>
                <a:spcPct val="100000"/>
              </a:lnSpc>
              <a:spcBef>
                <a:spcPts val="283"/>
              </a:spcBef>
              <a:spcAft>
                <a:spcPts val="0"/>
              </a:spcAft>
              <a:buSzPct val="4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Noto Sans CJK SC Regular" pitchFamily="2"/>
                <a:cs typeface="FreeSans" pitchFamily="2"/>
              </a:defRPr>
            </a:lvl6pPr>
            <a:lvl7pPr marL="3024000" lvl="6" indent="-216000" algn="l" rtl="0" hangingPunct="1">
              <a:lnSpc>
                <a:spcPct val="100000"/>
              </a:lnSpc>
              <a:spcBef>
                <a:spcPts val="283"/>
              </a:spcBef>
              <a:spcAft>
                <a:spcPts val="0"/>
              </a:spcAft>
              <a:buSzPct val="4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Noto Sans CJK SC Regular" pitchFamily="2"/>
                <a:cs typeface="FreeSans" pitchFamily="2"/>
              </a:defRPr>
            </a:lvl7pPr>
            <a:lvl8pPr marL="3456000" lvl="7" indent="-216000" algn="l" rtl="0" hangingPunct="1">
              <a:lnSpc>
                <a:spcPct val="100000"/>
              </a:lnSpc>
              <a:spcBef>
                <a:spcPts val="283"/>
              </a:spcBef>
              <a:spcAft>
                <a:spcPts val="0"/>
              </a:spcAft>
              <a:buSzPct val="4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Noto Sans CJK SC Regular" pitchFamily="2"/>
                <a:cs typeface="FreeSans" pitchFamily="2"/>
              </a:defRPr>
            </a:lvl8pPr>
            <a:lvl9pPr marL="3887999" lvl="8" indent="-216000" algn="l" rtl="0" hangingPunct="1">
              <a:lnSpc>
                <a:spcPct val="100000"/>
              </a:lnSpc>
              <a:spcBef>
                <a:spcPts val="283"/>
              </a:spcBef>
              <a:spcAft>
                <a:spcPts val="0"/>
              </a:spcAft>
              <a:buSzPct val="4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Noto Sans CJK SC Regular" pitchFamily="2"/>
                <a:cs typeface="FreeSans" pitchFamily="2"/>
              </a:defRPr>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hf hdr="0" ftr="0" dt="0"/>
  <p:txStyles>
    <p:titleStyle>
      <a:lvl1pPr lvl="0" algn="ctr" rtl="0" hangingPunct="1">
        <a:lnSpc>
          <a:spcPct val="100000"/>
        </a:lnSpc>
        <a:spcBef>
          <a:spcPts val="0"/>
        </a:spcBef>
        <a:spcAft>
          <a:spcPts val="0"/>
        </a:spcAft>
        <a:buNone/>
        <a:tabLst/>
        <a:defRPr lang="en-US" sz="4400" b="0" i="0" u="none" strike="noStrike" kern="1200" cap="none" spc="0" baseline="0">
          <a:ln>
            <a:noFill/>
          </a:ln>
          <a:solidFill>
            <a:srgbClr val="000000"/>
          </a:solidFill>
          <a:highlight>
            <a:scrgbClr r="0" g="0" b="0">
              <a:alpha val="0"/>
            </a:scrgbClr>
          </a:highlight>
          <a:latin typeface="Calibri"/>
          <a:ea typeface="Noto Sans CJK SC Regular" pitchFamily="2"/>
          <a:cs typeface="FreeSans" pitchFamily="2"/>
        </a:defRPr>
      </a:lvl1pPr>
    </p:titleStyle>
    <p:bodyStyle>
      <a:lvl1pPr algn="l" rtl="0" hangingPunct="1">
        <a:lnSpc>
          <a:spcPct val="100000"/>
        </a:lnSpc>
        <a:spcBef>
          <a:spcPts val="1417"/>
        </a:spcBef>
        <a:spcAft>
          <a:spcPts val="0"/>
        </a:spcAft>
        <a:tabLst/>
        <a:defRPr lang="en-US" sz="3200" b="0" i="0" u="none" strike="noStrike" kern="1200" cap="none" spc="0" baseline="0">
          <a:ln>
            <a:noFill/>
          </a:ln>
          <a:solidFill>
            <a:srgbClr val="000000"/>
          </a:solidFill>
          <a:highlight>
            <a:scrgbClr r="0" g="0" b="0">
              <a:alpha val="0"/>
            </a:scrgbClr>
          </a:highlight>
          <a:latin typeface="Calibri"/>
          <a:ea typeface="Noto Sans CJK SC Regular" pitchFamily="2"/>
          <a:cs typeface="FreeSans" pitchFamily="2"/>
        </a:defRPr>
      </a:lvl1pPr>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p:cNvSpPr txBox="1">
            <a:spLocks noGrp="1"/>
          </p:cNvSpPr>
          <p:nvPr>
            <p:ph type="title"/>
          </p:nvPr>
        </p:nvSpPr>
        <p:spPr>
          <a:xfrm>
            <a:off x="457200" y="274680"/>
            <a:ext cx="8229240" cy="1142640"/>
          </a:xfrm>
          <a:prstGeom prst="rect">
            <a:avLst/>
          </a:prstGeom>
          <a:noFill/>
          <a:ln>
            <a:noFill/>
          </a:ln>
        </p:spPr>
        <p:txBody>
          <a:bodyPr vert="horz" wrap="square" lIns="91440" tIns="45720" rIns="91440" bIns="4572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r>
              <a:rPr lang="en-US"/>
              <a:t>Fare clic per modificare lo stile del titolo</a:t>
            </a:r>
          </a:p>
        </p:txBody>
      </p:sp>
      <p:sp>
        <p:nvSpPr>
          <p:cNvPr id="3" name="Segnaposto contenuto 2"/>
          <p:cNvSpPr txBox="1">
            <a:spLocks noGrp="1"/>
          </p:cNvSpPr>
          <p:nvPr>
            <p:ph type="body" idx="1"/>
          </p:nvPr>
        </p:nvSpPr>
        <p:spPr>
          <a:xfrm>
            <a:off x="457200" y="1600200"/>
            <a:ext cx="8229240" cy="4525560"/>
          </a:xfrm>
          <a:prstGeom prst="rect">
            <a:avLst/>
          </a:prstGeom>
          <a:noFill/>
          <a:ln>
            <a:noFill/>
          </a:ln>
        </p:spPr>
        <p:txBody>
          <a:bodyPr vert="horz" wrap="square" lIns="91440" tIns="45720" rIns="91440" bIns="45720" anchor="t"/>
          <a:lstStyle>
            <a:defPPr marL="432000" lvl="0" indent="-324000" algn="l" rtl="0" hangingPunct="1">
              <a:lnSpc>
                <a:spcPct val="100000"/>
              </a:lnSpc>
              <a:spcBef>
                <a:spcPts val="1417"/>
              </a:spcBef>
              <a:spcAft>
                <a:spcPts val="0"/>
              </a:spcAft>
              <a:buSzPct val="45000"/>
              <a:buFont typeface="StarSymbol"/>
              <a:buNone/>
              <a:defRPr lang="en-US" sz="3200" b="0" i="0" u="none" strike="noStrike" kern="1200" cap="none" spc="0" baseline="0">
                <a:ln>
                  <a:noFill/>
                </a:ln>
                <a:solidFill>
                  <a:srgbClr val="000000"/>
                </a:solidFill>
                <a:highlight>
                  <a:scrgbClr r="0" g="0" b="0">
                    <a:alpha val="0"/>
                  </a:scrgbClr>
                </a:highlight>
                <a:latin typeface="Calibri"/>
                <a:ea typeface="Noto Sans CJK SC Regular" pitchFamily="2"/>
                <a:cs typeface="FreeSans" pitchFamily="2"/>
              </a:defRPr>
            </a:defPPr>
            <a:lvl1pPr marL="432000" lvl="0" indent="-324000" algn="l" rtl="0" hangingPunct="1">
              <a:lnSpc>
                <a:spcPct val="100000"/>
              </a:lnSpc>
              <a:spcBef>
                <a:spcPts val="1417"/>
              </a:spcBef>
              <a:spcAft>
                <a:spcPts val="0"/>
              </a:spcAft>
              <a:buSzPct val="45000"/>
              <a:buFont typeface="StarSymbol"/>
              <a:buChar char="●"/>
              <a:defRPr lang="en-US" sz="3200" b="0" i="0" u="none" strike="noStrike" kern="1200" cap="none" spc="0" baseline="0">
                <a:ln>
                  <a:noFill/>
                </a:ln>
                <a:solidFill>
                  <a:srgbClr val="000000"/>
                </a:solidFill>
                <a:highlight>
                  <a:scrgbClr r="0" g="0" b="0">
                    <a:alpha val="0"/>
                  </a:scrgbClr>
                </a:highlight>
                <a:latin typeface="Calibri"/>
                <a:ea typeface="Noto Sans CJK SC Regular" pitchFamily="2"/>
                <a:cs typeface="FreeSans" pitchFamily="2"/>
              </a:defRPr>
            </a:lvl1pPr>
            <a:lvl2pPr marL="864000" lvl="1" indent="-324000" algn="l" rtl="0" hangingPunct="1">
              <a:lnSpc>
                <a:spcPct val="100000"/>
              </a:lnSpc>
              <a:spcBef>
                <a:spcPts val="1134"/>
              </a:spcBef>
              <a:spcAft>
                <a:spcPts val="0"/>
              </a:spcAft>
              <a:buSzPct val="75000"/>
              <a:buFont typeface="StarSymbol"/>
              <a:buChar char="–"/>
              <a:defRPr lang="en-US" sz="2400" b="0" i="0" u="none" strike="noStrike" kern="1200" cap="none" spc="0" baseline="0">
                <a:ln>
                  <a:noFill/>
                </a:ln>
                <a:solidFill>
                  <a:srgbClr val="000000"/>
                </a:solidFill>
                <a:highlight>
                  <a:scrgbClr r="0" g="0" b="0">
                    <a:alpha val="0"/>
                  </a:scrgbClr>
                </a:highlight>
                <a:latin typeface="Calibri"/>
                <a:ea typeface="Noto Sans CJK SC Regular" pitchFamily="2"/>
                <a:cs typeface="FreeSans" pitchFamily="2"/>
              </a:defRPr>
            </a:lvl2pPr>
            <a:lvl3pPr marL="1295999" lvl="2" indent="-288000" algn="l" rtl="0" hangingPunct="1">
              <a:lnSpc>
                <a:spcPct val="100000"/>
              </a:lnSpc>
              <a:spcBef>
                <a:spcPts val="850"/>
              </a:spcBef>
              <a:spcAft>
                <a:spcPts val="0"/>
              </a:spcAft>
              <a:buSzPct val="4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Noto Sans CJK SC Regular" pitchFamily="2"/>
                <a:cs typeface="FreeSans" pitchFamily="2"/>
              </a:defRPr>
            </a:lvl3pPr>
            <a:lvl4pPr marL="1728000" lvl="3" indent="-216000" algn="l" rtl="0" hangingPunct="1">
              <a:lnSpc>
                <a:spcPct val="100000"/>
              </a:lnSpc>
              <a:spcBef>
                <a:spcPts val="567"/>
              </a:spcBef>
              <a:spcAft>
                <a:spcPts val="0"/>
              </a:spcAft>
              <a:buSzPct val="7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Noto Sans CJK SC Regular" pitchFamily="2"/>
                <a:cs typeface="FreeSans" pitchFamily="2"/>
              </a:defRPr>
            </a:lvl4pPr>
            <a:lvl5pPr marL="2160000" lvl="4" indent="-216000" algn="l" rtl="0" hangingPunct="1">
              <a:lnSpc>
                <a:spcPct val="100000"/>
              </a:lnSpc>
              <a:spcBef>
                <a:spcPts val="283"/>
              </a:spcBef>
              <a:spcAft>
                <a:spcPts val="0"/>
              </a:spcAft>
              <a:buSzPct val="4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Noto Sans CJK SC Regular" pitchFamily="2"/>
                <a:cs typeface="FreeSans" pitchFamily="2"/>
              </a:defRPr>
            </a:lvl5pPr>
            <a:lvl6pPr marL="2592000" lvl="5" indent="-216000" algn="l" rtl="0" hangingPunct="1">
              <a:lnSpc>
                <a:spcPct val="100000"/>
              </a:lnSpc>
              <a:spcBef>
                <a:spcPts val="283"/>
              </a:spcBef>
              <a:spcAft>
                <a:spcPts val="0"/>
              </a:spcAft>
              <a:buSzPct val="4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Noto Sans CJK SC Regular" pitchFamily="2"/>
                <a:cs typeface="FreeSans" pitchFamily="2"/>
              </a:defRPr>
            </a:lvl6pPr>
            <a:lvl7pPr marL="3024000" lvl="6" indent="-216000" algn="l" rtl="0" hangingPunct="1">
              <a:lnSpc>
                <a:spcPct val="100000"/>
              </a:lnSpc>
              <a:spcBef>
                <a:spcPts val="283"/>
              </a:spcBef>
              <a:spcAft>
                <a:spcPts val="0"/>
              </a:spcAft>
              <a:buSzPct val="4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Noto Sans CJK SC Regular" pitchFamily="2"/>
                <a:cs typeface="FreeSans" pitchFamily="2"/>
              </a:defRPr>
            </a:lvl7pPr>
            <a:lvl8pPr marL="3456000" lvl="7" indent="-216000" algn="l" rtl="0" hangingPunct="1">
              <a:lnSpc>
                <a:spcPct val="100000"/>
              </a:lnSpc>
              <a:spcBef>
                <a:spcPts val="283"/>
              </a:spcBef>
              <a:spcAft>
                <a:spcPts val="0"/>
              </a:spcAft>
              <a:buSzPct val="4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Noto Sans CJK SC Regular" pitchFamily="2"/>
                <a:cs typeface="FreeSans" pitchFamily="2"/>
              </a:defRPr>
            </a:lvl8pPr>
            <a:lvl9pPr marL="3887999" lvl="8" indent="-216000" algn="l" rtl="0" hangingPunct="1">
              <a:lnSpc>
                <a:spcPct val="100000"/>
              </a:lnSpc>
              <a:spcBef>
                <a:spcPts val="283"/>
              </a:spcBef>
              <a:spcAft>
                <a:spcPts val="0"/>
              </a:spcAft>
              <a:buSzPct val="4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Noto Sans CJK SC Regular" pitchFamily="2"/>
                <a:cs typeface="FreeSans" pitchFamily="2"/>
              </a:defRPr>
            </a:lvl9pPr>
          </a:lstStyle>
          <a:p>
            <a:pPr lvl="0"/>
            <a:r>
              <a:rPr lang="en-US"/>
              <a:t>Click to edit the outline text format</a:t>
            </a:r>
          </a:p>
          <a:p>
            <a:pPr lvl="1"/>
            <a:r>
              <a:rPr lang="en-US"/>
              <a:t>Second Outline Level</a:t>
            </a:r>
          </a:p>
          <a:p>
            <a:pPr lvl="2"/>
            <a:r>
              <a:rPr lang="en-US"/>
              <a:t>Third Outline Level</a:t>
            </a:r>
          </a:p>
          <a:p>
            <a:pPr lvl="3"/>
            <a:r>
              <a:rPr lang="en-US"/>
              <a:t>Fourth Outline Level</a:t>
            </a:r>
          </a:p>
          <a:p>
            <a:pPr lvl="4"/>
            <a:r>
              <a:rPr lang="en-US"/>
              <a:t>Fifth Outline Level</a:t>
            </a:r>
          </a:p>
          <a:p>
            <a:pPr lvl="5"/>
            <a:r>
              <a:rPr lang="en-US"/>
              <a:t>Sixth Outline Level</a:t>
            </a:r>
          </a:p>
          <a:p>
            <a:pPr lvl="6"/>
            <a:r>
              <a:rPr lang="en-US"/>
              <a:t>Seventh Outline LevelFare clic per modificare stili del testo dello schema</a:t>
            </a:r>
          </a:p>
          <a:p>
            <a:pPr lvl="7"/>
            <a:r>
              <a:rPr lang="en-US"/>
              <a:t>Secondo livello</a:t>
            </a:r>
          </a:p>
          <a:p>
            <a:pPr lvl="8"/>
            <a:r>
              <a:rPr lang="en-US"/>
              <a:t>Terzo livello</a:t>
            </a:r>
          </a:p>
          <a:p>
            <a:pPr lvl="8"/>
            <a:r>
              <a:rPr lang="en-US"/>
              <a:t>Quarto livello</a:t>
            </a:r>
          </a:p>
          <a:p>
            <a:pPr lvl="8"/>
            <a:r>
              <a:rPr lang="en-US"/>
              <a:t>Quinto livello</a:t>
            </a:r>
          </a:p>
        </p:txBody>
      </p:sp>
      <p:sp>
        <p:nvSpPr>
          <p:cNvPr id="4" name="Segnaposto data 3"/>
          <p:cNvSpPr txBox="1">
            <a:spLocks noGrp="1"/>
          </p:cNvSpPr>
          <p:nvPr>
            <p:ph type="dt" sz="half" idx="2"/>
          </p:nvPr>
        </p:nvSpPr>
        <p:spPr>
          <a:xfrm>
            <a:off x="457200" y="6356520"/>
            <a:ext cx="2133360" cy="364679"/>
          </a:xfrm>
          <a:prstGeom prst="rect">
            <a:avLst/>
          </a:prstGeom>
          <a:noFill/>
          <a:ln>
            <a:noFill/>
          </a:ln>
        </p:spPr>
        <p:txBody>
          <a:bodyPr wrap="square" lIns="91440" tIns="45720" rIns="91440" bIns="45720" anchor="ctr" anchorCtr="0"/>
          <a:lstStyle>
            <a:lvl1pPr marL="0" marR="0" lvl="0" indent="0" algn="l" rtl="0" hangingPunct="1">
              <a:lnSpc>
                <a:spcPct val="100000"/>
              </a:lnSpc>
              <a:spcBef>
                <a:spcPts val="0"/>
              </a:spcBef>
              <a:spcAft>
                <a:spcPts val="0"/>
              </a:spcAft>
              <a:buNone/>
              <a:tabLst/>
              <a:defRPr lang="en-US" sz="1200" b="0" i="0" u="none" strike="noStrike" kern="1200" cap="none" spc="0" baseline="0">
                <a:solidFill>
                  <a:srgbClr val="8B8B8B"/>
                </a:solidFill>
                <a:latin typeface="Calibri"/>
                <a:ea typeface="DejaVu Sans" pitchFamily="2"/>
                <a:cs typeface="DejaVu Sans" pitchFamily="2"/>
              </a:defRPr>
            </a:lvl1pPr>
          </a:lstStyle>
          <a:p>
            <a:pPr lvl="0"/>
            <a:fld id="{6F37B760-F4AD-4C60-8D68-264E80F56431}" type="datetime1">
              <a:rPr lang="en-US" smtClean="0"/>
              <a:t>9/27/2023</a:t>
            </a:fld>
            <a:endParaRPr lang="en-US"/>
          </a:p>
        </p:txBody>
      </p:sp>
      <p:sp>
        <p:nvSpPr>
          <p:cNvPr id="5" name="Segnaposto piè di pagina 4"/>
          <p:cNvSpPr txBox="1">
            <a:spLocks noGrp="1"/>
          </p:cNvSpPr>
          <p:nvPr>
            <p:ph type="ftr" sz="quarter" idx="3"/>
          </p:nvPr>
        </p:nvSpPr>
        <p:spPr>
          <a:xfrm>
            <a:off x="3124079" y="6356520"/>
            <a:ext cx="2895120" cy="364679"/>
          </a:xfrm>
          <a:prstGeom prst="rect">
            <a:avLst/>
          </a:prstGeom>
          <a:noFill/>
          <a:ln>
            <a:noFill/>
          </a:ln>
        </p:spPr>
        <p:txBody>
          <a:bodyPr wrap="square" lIns="91440" tIns="45720" rIns="91440" bIns="45720" anchor="ctr" anchorCtr="0"/>
          <a:lstStyle>
            <a:lvl1pPr lvl="0" rtl="0" hangingPunct="0">
              <a:buNone/>
              <a:tabLst/>
              <a:defRPr lang="en-US" sz="2400" kern="1200">
                <a:latin typeface="Liberation Serif" pitchFamily="18"/>
                <a:ea typeface="DejaVu Sans" pitchFamily="2"/>
                <a:cs typeface="DejaVu Sans" pitchFamily="2"/>
              </a:defRPr>
            </a:lvl1pPr>
          </a:lstStyle>
          <a:p>
            <a:pPr lvl="0"/>
            <a:endParaRPr lang="en-US"/>
          </a:p>
        </p:txBody>
      </p:sp>
      <p:sp>
        <p:nvSpPr>
          <p:cNvPr id="6" name="Segnaposto numero diapositiva 5"/>
          <p:cNvSpPr txBox="1">
            <a:spLocks noGrp="1"/>
          </p:cNvSpPr>
          <p:nvPr>
            <p:ph type="sldNum" sz="quarter" idx="4"/>
          </p:nvPr>
        </p:nvSpPr>
        <p:spPr>
          <a:xfrm>
            <a:off x="6553080" y="6356520"/>
            <a:ext cx="2133360" cy="364679"/>
          </a:xfrm>
          <a:prstGeom prst="rect">
            <a:avLst/>
          </a:prstGeom>
          <a:noFill/>
          <a:ln>
            <a:noFill/>
          </a:ln>
        </p:spPr>
        <p:txBody>
          <a:bodyPr wrap="square" lIns="91440" tIns="45720" rIns="91440" bIns="45720" anchor="ctr" anchorCtr="0"/>
          <a:lstStyle>
            <a:lvl1pPr marL="0" marR="0" lvl="0" indent="0" algn="r" rtl="0" hangingPunct="1">
              <a:lnSpc>
                <a:spcPct val="100000"/>
              </a:lnSpc>
              <a:spcBef>
                <a:spcPts val="0"/>
              </a:spcBef>
              <a:spcAft>
                <a:spcPts val="0"/>
              </a:spcAft>
              <a:buNone/>
              <a:tabLst/>
              <a:defRPr lang="en-US" sz="1200" b="0" i="0" u="none" strike="noStrike" kern="1200" cap="none" spc="0" baseline="0">
                <a:solidFill>
                  <a:srgbClr val="8B8B8B"/>
                </a:solidFill>
                <a:latin typeface="Calibri"/>
                <a:ea typeface="DejaVu Sans" pitchFamily="2"/>
                <a:cs typeface="DejaVu Sans" pitchFamily="2"/>
              </a:defRPr>
            </a:lvl1pPr>
          </a:lstStyle>
          <a:p>
            <a:pPr lvl="0"/>
            <a:fld id="{2346B3D1-1DA9-4F77-A70A-69D8CD90C72B}" type="slidenum">
              <a:rPr/>
              <a:pPr lvl="0"/>
              <a:t>‹N›</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hf hdr="0" ftr="0" dt="0"/>
  <p:txStyles>
    <p:titleStyle>
      <a:lvl1pPr lvl="0" algn="ctr" rtl="0" hangingPunct="1">
        <a:lnSpc>
          <a:spcPct val="100000"/>
        </a:lnSpc>
        <a:spcBef>
          <a:spcPts val="0"/>
        </a:spcBef>
        <a:spcAft>
          <a:spcPts val="0"/>
        </a:spcAft>
        <a:buNone/>
        <a:tabLst/>
        <a:defRPr lang="en-US" sz="4400" b="0" i="0" u="none" strike="noStrike" kern="1200" cap="none" spc="0" baseline="0">
          <a:ln>
            <a:noFill/>
          </a:ln>
          <a:solidFill>
            <a:srgbClr val="000000"/>
          </a:solidFill>
          <a:highlight>
            <a:scrgbClr r="0" g="0" b="0">
              <a:alpha val="0"/>
            </a:scrgbClr>
          </a:highlight>
          <a:latin typeface="Calibri"/>
          <a:ea typeface="Noto Sans CJK SC Regular" pitchFamily="2"/>
          <a:cs typeface="FreeSans" pitchFamily="2"/>
        </a:defRPr>
      </a:lvl1pPr>
    </p:titleStyle>
    <p:bodyStyle>
      <a:lvl1pPr lvl="0" algn="l">
        <a:buSzPct val="45000"/>
        <a:buFont typeface="StarSymbol"/>
        <a:buChar char="●"/>
        <a:tabLst/>
        <a:defRPr lang="en-US" sz="3200" b="0" i="0" u="none" strike="noStrike" cap="none" spc="0" baseline="0">
          <a:solidFill>
            <a:srgbClr val="000000"/>
          </a:solidFill>
          <a:latin typeface="Calibri"/>
        </a:defRPr>
      </a:lvl1pPr>
      <a:lvl2pPr lvl="1" algn="l">
        <a:buSzPct val="75000"/>
        <a:buFont typeface="StarSymbol"/>
        <a:buChar char="–"/>
        <a:tabLst/>
        <a:defRPr lang="en-US" sz="3200" b="0" i="0" u="none" strike="noStrike" cap="none" spc="0" baseline="0">
          <a:solidFill>
            <a:srgbClr val="000000"/>
          </a:solidFill>
          <a:latin typeface="Calibri"/>
        </a:defRPr>
      </a:lvl2pPr>
      <a:lvl3pPr lvl="2" algn="l">
        <a:buSzPct val="45000"/>
        <a:buFont typeface="StarSymbol"/>
        <a:buChar char="●"/>
        <a:tabLst/>
        <a:defRPr lang="en-US" sz="3200" b="0" i="0" u="none" strike="noStrike" cap="none" spc="0" baseline="0">
          <a:solidFill>
            <a:srgbClr val="000000"/>
          </a:solidFill>
          <a:latin typeface="Calibri"/>
        </a:defRPr>
      </a:lvl3pPr>
      <a:lvl4pPr lvl="3" algn="l">
        <a:buSzPct val="75000"/>
        <a:buFont typeface="StarSymbol"/>
        <a:buChar char="–"/>
        <a:tabLst/>
        <a:defRPr lang="en-US" sz="3200" b="0" i="0" u="none" strike="noStrike" cap="none" spc="0" baseline="0">
          <a:solidFill>
            <a:srgbClr val="000000"/>
          </a:solidFill>
          <a:latin typeface="Calibri"/>
        </a:defRPr>
      </a:lvl4pPr>
      <a:lvl5pPr lvl="4" algn="l">
        <a:buSzPct val="45000"/>
        <a:buFont typeface="StarSymbol"/>
        <a:buChar char="●"/>
        <a:tabLst/>
        <a:defRPr lang="en-US" sz="3200" b="0" i="0" u="none" strike="noStrike" cap="none" spc="0" baseline="0">
          <a:solidFill>
            <a:srgbClr val="000000"/>
          </a:solidFill>
          <a:latin typeface="Calibri"/>
        </a:defRPr>
      </a:lvl5pPr>
      <a:lvl6pPr lvl="5" algn="l">
        <a:buSzPct val="45000"/>
        <a:buFont typeface="StarSymbol"/>
        <a:buChar char="●"/>
        <a:tabLst/>
        <a:defRPr lang="en-US" sz="3200" b="0" i="0" u="none" strike="noStrike" cap="none" spc="0" baseline="0">
          <a:solidFill>
            <a:srgbClr val="000000"/>
          </a:solidFill>
          <a:latin typeface="Calibri"/>
        </a:defRPr>
      </a:lvl6pPr>
      <a:lvl7pPr marL="0" marR="0" lvl="6" indent="0">
        <a:buSzPct val="45000"/>
        <a:buFont typeface="StarSymbol"/>
        <a:buChar char="●"/>
        <a:tabLst/>
        <a:defRPr lang="en-US" sz="3200" b="0" i="0" u="none" strike="noStrike" cap="none" spc="0" baseline="0">
          <a:solidFill>
            <a:srgbClr val="000000"/>
          </a:solidFill>
          <a:latin typeface="Calibri"/>
        </a:defRPr>
      </a:lvl7pPr>
      <a:lvl8pPr marL="0" marR="0" lvl="7" indent="0">
        <a:buSzPct val="45000"/>
        <a:buFont typeface="StarSymbol"/>
        <a:buChar char="●"/>
        <a:tabLst/>
        <a:defRPr lang="en-US" sz="2800" b="0" i="0" u="none" strike="noStrike" cap="none" spc="0" baseline="0">
          <a:solidFill>
            <a:srgbClr val="000000"/>
          </a:solidFill>
          <a:latin typeface="Calibri"/>
        </a:defRPr>
      </a:lvl8pPr>
      <a:lvl9pPr marL="0" marR="0" lvl="8" indent="0">
        <a:buSzPct val="45000"/>
        <a:buFont typeface="StarSymbol"/>
        <a:buChar char="●"/>
        <a:tabLst/>
        <a:defRPr lang="en-US" sz="2400" b="0" i="0" u="none" strike="noStrike" cap="none" spc="0" baseline="0">
          <a:solidFill>
            <a:srgbClr val="000000"/>
          </a:solidFill>
          <a:latin typeface="Calibri"/>
        </a:defRPr>
      </a:lvl9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21.png"/><Relationship Id="rId5" Type="http://schemas.openxmlformats.org/officeDocument/2006/relationships/customXml" Target="../ink/ink2.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8" Type="http://schemas.openxmlformats.org/officeDocument/2006/relationships/customXml" Target="../ink/ink5.xml"/><Relationship Id="rId13"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5.png"/><Relationship Id="rId12" Type="http://schemas.openxmlformats.org/officeDocument/2006/relationships/customXml" Target="../ink/ink7.xml"/><Relationship Id="rId2" Type="http://schemas.openxmlformats.org/officeDocument/2006/relationships/image" Target="../media/image22.png"/><Relationship Id="rId1" Type="http://schemas.openxmlformats.org/officeDocument/2006/relationships/slideLayout" Target="../slideLayouts/slideLayout18.xml"/><Relationship Id="rId6" Type="http://schemas.openxmlformats.org/officeDocument/2006/relationships/customXml" Target="../ink/ink4.xml"/><Relationship Id="rId11" Type="http://schemas.openxmlformats.org/officeDocument/2006/relationships/image" Target="../media/image27.png"/><Relationship Id="rId5" Type="http://schemas.openxmlformats.org/officeDocument/2006/relationships/image" Target="../media/image24.png"/><Relationship Id="rId10" Type="http://schemas.openxmlformats.org/officeDocument/2006/relationships/customXml" Target="../ink/ink6.xml"/><Relationship Id="rId4" Type="http://schemas.openxmlformats.org/officeDocument/2006/relationships/customXml" Target="../ink/ink3.xml"/><Relationship Id="rId9"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customXml" Target="../ink/ink8.xml"/><Relationship Id="rId2" Type="http://schemas.openxmlformats.org/officeDocument/2006/relationships/image" Target="../media/image29.png"/><Relationship Id="rId1" Type="http://schemas.openxmlformats.org/officeDocument/2006/relationships/slideLayout" Target="../slideLayouts/slideLayout18.xml"/><Relationship Id="rId6" Type="http://schemas.openxmlformats.org/officeDocument/2006/relationships/image" Target="../media/image30.png"/><Relationship Id="rId5" Type="http://schemas.openxmlformats.org/officeDocument/2006/relationships/image" Target="../media/image80.png"/></Relationships>
</file>

<file path=ppt/slides/_rels/slide13.xml.rels><?xml version="1.0" encoding="UTF-8" standalone="yes"?>
<Relationships xmlns="http://schemas.openxmlformats.org/package/2006/relationships"><Relationship Id="rId3" Type="http://schemas.openxmlformats.org/officeDocument/2006/relationships/image" Target="../media/image31.gif"/><Relationship Id="rId7" Type="http://schemas.openxmlformats.org/officeDocument/2006/relationships/image" Target="../media/image90.png"/><Relationship Id="rId2" Type="http://schemas.openxmlformats.org/officeDocument/2006/relationships/image" Target="../media/image29.png"/><Relationship Id="rId1" Type="http://schemas.openxmlformats.org/officeDocument/2006/relationships/slideLayout" Target="../slideLayouts/slideLayout18.xml"/><Relationship Id="rId6" Type="http://schemas.openxmlformats.org/officeDocument/2006/relationships/customXml" Target="../ink/ink10.xml"/><Relationship Id="rId5" Type="http://schemas.openxmlformats.org/officeDocument/2006/relationships/image" Target="../media/image80.png"/><Relationship Id="rId4" Type="http://schemas.openxmlformats.org/officeDocument/2006/relationships/customXml" Target="../ink/ink9.xml"/></Relationships>
</file>

<file path=ppt/slides/_rels/slide14.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51.png"/><Relationship Id="rId7" Type="http://schemas.openxmlformats.org/officeDocument/2006/relationships/customXml" Target="../ink/ink12.xml"/><Relationship Id="rId2" Type="http://schemas.openxmlformats.org/officeDocument/2006/relationships/image" Target="../media/image29.png"/><Relationship Id="rId1" Type="http://schemas.openxmlformats.org/officeDocument/2006/relationships/slideLayout" Target="../slideLayouts/slideLayout18.xml"/><Relationship Id="rId6" Type="http://schemas.openxmlformats.org/officeDocument/2006/relationships/image" Target="../media/image121.png"/><Relationship Id="rId5" Type="http://schemas.openxmlformats.org/officeDocument/2006/relationships/image" Target="../media/image80.png"/><Relationship Id="rId4" Type="http://schemas.openxmlformats.org/officeDocument/2006/relationships/customXml" Target="../ink/ink11.xml"/></Relationships>
</file>

<file path=ppt/slides/_rels/slide15.xml.rels><?xml version="1.0" encoding="UTF-8" standalone="yes"?>
<Relationships xmlns="http://schemas.openxmlformats.org/package/2006/relationships"><Relationship Id="rId8" Type="http://schemas.openxmlformats.org/officeDocument/2006/relationships/image" Target="../media/image16.emf"/><Relationship Id="rId13" Type="http://schemas.openxmlformats.org/officeDocument/2006/relationships/customXml" Target="../ink/ink17.xml"/><Relationship Id="rId3" Type="http://schemas.openxmlformats.org/officeDocument/2006/relationships/customXml" Target="../ink/ink13.xml"/><Relationship Id="rId7" Type="http://schemas.openxmlformats.org/officeDocument/2006/relationships/customXml" Target="../ink/ink14.xml"/><Relationship Id="rId12" Type="http://schemas.openxmlformats.org/officeDocument/2006/relationships/customXml" Target="../ink/ink16.xml"/><Relationship Id="rId2" Type="http://schemas.openxmlformats.org/officeDocument/2006/relationships/image" Target="../media/image29.png"/><Relationship Id="rId1" Type="http://schemas.openxmlformats.org/officeDocument/2006/relationships/slideLayout" Target="../slideLayouts/slideLayout18.xml"/><Relationship Id="rId6" Type="http://schemas.openxmlformats.org/officeDocument/2006/relationships/image" Target="../media/image181.png"/><Relationship Id="rId11" Type="http://schemas.openxmlformats.org/officeDocument/2006/relationships/image" Target="../media/image18.emf"/><Relationship Id="rId5" Type="http://schemas.openxmlformats.org/officeDocument/2006/relationships/image" Target="../media/image80.png"/><Relationship Id="rId10" Type="http://schemas.openxmlformats.org/officeDocument/2006/relationships/customXml" Target="../ink/ink15.xml"/><Relationship Id="rId9" Type="http://schemas.openxmlformats.org/officeDocument/2006/relationships/image" Target="../media/image17.png"/><Relationship Id="rId14" Type="http://schemas.openxmlformats.org/officeDocument/2006/relationships/image" Target="../media/image19.emf"/></Relationships>
</file>

<file path=ppt/slides/_rels/slide16.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120.png"/><Relationship Id="rId7" Type="http://schemas.openxmlformats.org/officeDocument/2006/relationships/customXml" Target="../ink/ink20.xml"/><Relationship Id="rId2" Type="http://schemas.openxmlformats.org/officeDocument/2006/relationships/image" Target="../media/image29.png"/><Relationship Id="rId1" Type="http://schemas.openxmlformats.org/officeDocument/2006/relationships/slideLayout" Target="../slideLayouts/slideLayout18.xml"/><Relationship Id="rId6" Type="http://schemas.openxmlformats.org/officeDocument/2006/relationships/customXml" Target="../ink/ink19.xml"/><Relationship Id="rId5" Type="http://schemas.openxmlformats.org/officeDocument/2006/relationships/image" Target="../media/image130.png"/><Relationship Id="rId10" Type="http://schemas.openxmlformats.org/officeDocument/2006/relationships/image" Target="../media/image32.png"/><Relationship Id="rId4" Type="http://schemas.openxmlformats.org/officeDocument/2006/relationships/customXml" Target="../ink/ink18.xml"/><Relationship Id="rId9" Type="http://schemas.openxmlformats.org/officeDocument/2006/relationships/customXml" Target="../ink/ink21.xml"/></Relationships>
</file>

<file path=ppt/slides/_rels/slide17.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120.png"/><Relationship Id="rId7" Type="http://schemas.openxmlformats.org/officeDocument/2006/relationships/customXml" Target="../ink/ink24.xml"/><Relationship Id="rId2" Type="http://schemas.openxmlformats.org/officeDocument/2006/relationships/image" Target="../media/image29.png"/><Relationship Id="rId1" Type="http://schemas.openxmlformats.org/officeDocument/2006/relationships/slideLayout" Target="../slideLayouts/slideLayout18.xml"/><Relationship Id="rId6" Type="http://schemas.openxmlformats.org/officeDocument/2006/relationships/customXml" Target="../ink/ink23.xml"/><Relationship Id="rId5" Type="http://schemas.openxmlformats.org/officeDocument/2006/relationships/image" Target="../media/image130.png"/><Relationship Id="rId4" Type="http://schemas.openxmlformats.org/officeDocument/2006/relationships/customXml" Target="../ink/ink22.xml"/><Relationship Id="rId9" Type="http://schemas.openxmlformats.org/officeDocument/2006/relationships/image" Target="../media/image33.jpeg"/></Relationships>
</file>

<file path=ppt/slides/_rels/slide18.xml.rels><?xml version="1.0" encoding="UTF-8" standalone="yes"?>
<Relationships xmlns="http://schemas.openxmlformats.org/package/2006/relationships"><Relationship Id="rId8" Type="http://schemas.openxmlformats.org/officeDocument/2006/relationships/customXml" Target="../ink/ink28.xml"/><Relationship Id="rId13" Type="http://schemas.openxmlformats.org/officeDocument/2006/relationships/image" Target="../media/image37.png"/><Relationship Id="rId18" Type="http://schemas.openxmlformats.org/officeDocument/2006/relationships/customXml" Target="../ink/ink33.xml"/><Relationship Id="rId3" Type="http://schemas.openxmlformats.org/officeDocument/2006/relationships/customXml" Target="../ink/ink25.xml"/><Relationship Id="rId21" Type="http://schemas.openxmlformats.org/officeDocument/2006/relationships/image" Target="../media/image41.png"/><Relationship Id="rId7" Type="http://schemas.openxmlformats.org/officeDocument/2006/relationships/image" Target="../media/image160.png"/><Relationship Id="rId12" Type="http://schemas.openxmlformats.org/officeDocument/2006/relationships/customXml" Target="../ink/ink30.xml"/><Relationship Id="rId17" Type="http://schemas.openxmlformats.org/officeDocument/2006/relationships/image" Target="../media/image39.png"/><Relationship Id="rId25" Type="http://schemas.openxmlformats.org/officeDocument/2006/relationships/image" Target="../media/image43.png"/><Relationship Id="rId2" Type="http://schemas.openxmlformats.org/officeDocument/2006/relationships/image" Target="../media/image34.jpeg"/><Relationship Id="rId16" Type="http://schemas.openxmlformats.org/officeDocument/2006/relationships/customXml" Target="../ink/ink32.xml"/><Relationship Id="rId20" Type="http://schemas.openxmlformats.org/officeDocument/2006/relationships/customXml" Target="../ink/ink34.xml"/><Relationship Id="rId1" Type="http://schemas.openxmlformats.org/officeDocument/2006/relationships/slideLayout" Target="../slideLayouts/slideLayout18.xml"/><Relationship Id="rId6" Type="http://schemas.openxmlformats.org/officeDocument/2006/relationships/customXml" Target="../ink/ink27.xml"/><Relationship Id="rId11" Type="http://schemas.openxmlformats.org/officeDocument/2006/relationships/image" Target="../media/image36.png"/><Relationship Id="rId24" Type="http://schemas.openxmlformats.org/officeDocument/2006/relationships/customXml" Target="../ink/ink36.xml"/><Relationship Id="rId5" Type="http://schemas.openxmlformats.org/officeDocument/2006/relationships/customXml" Target="../ink/ink26.xml"/><Relationship Id="rId15" Type="http://schemas.openxmlformats.org/officeDocument/2006/relationships/image" Target="../media/image38.png"/><Relationship Id="rId23" Type="http://schemas.openxmlformats.org/officeDocument/2006/relationships/image" Target="../media/image42.png"/><Relationship Id="rId10" Type="http://schemas.openxmlformats.org/officeDocument/2006/relationships/customXml" Target="../ink/ink29.xml"/><Relationship Id="rId19" Type="http://schemas.openxmlformats.org/officeDocument/2006/relationships/image" Target="../media/image40.png"/><Relationship Id="rId4" Type="http://schemas.openxmlformats.org/officeDocument/2006/relationships/image" Target="../media/image150.png"/><Relationship Id="rId9" Type="http://schemas.openxmlformats.org/officeDocument/2006/relationships/image" Target="../media/image35.png"/><Relationship Id="rId14" Type="http://schemas.openxmlformats.org/officeDocument/2006/relationships/customXml" Target="../ink/ink31.xml"/><Relationship Id="rId22" Type="http://schemas.openxmlformats.org/officeDocument/2006/relationships/customXml" Target="../ink/ink35.xml"/></Relationships>
</file>

<file path=ppt/slides/_rels/slide19.xml.rels><?xml version="1.0" encoding="UTF-8" standalone="yes"?>
<Relationships xmlns="http://schemas.openxmlformats.org/package/2006/relationships"><Relationship Id="rId8" Type="http://schemas.openxmlformats.org/officeDocument/2006/relationships/customXml" Target="../ink/ink40.xml"/><Relationship Id="rId13" Type="http://schemas.openxmlformats.org/officeDocument/2006/relationships/customXml" Target="../ink/ink42.xml"/><Relationship Id="rId18" Type="http://schemas.openxmlformats.org/officeDocument/2006/relationships/image" Target="../media/image250.png"/><Relationship Id="rId3" Type="http://schemas.openxmlformats.org/officeDocument/2006/relationships/image" Target="../media/image170.png"/><Relationship Id="rId21" Type="http://schemas.openxmlformats.org/officeDocument/2006/relationships/customXml" Target="../ink/ink45.xml"/><Relationship Id="rId7" Type="http://schemas.openxmlformats.org/officeDocument/2006/relationships/image" Target="../media/image190.png"/><Relationship Id="rId12" Type="http://schemas.openxmlformats.org/officeDocument/2006/relationships/image" Target="../media/image220.png"/><Relationship Id="rId17" Type="http://schemas.openxmlformats.org/officeDocument/2006/relationships/customXml" Target="../ink/ink44.xml"/><Relationship Id="rId2" Type="http://schemas.openxmlformats.org/officeDocument/2006/relationships/customXml" Target="../ink/ink37.xml"/><Relationship Id="rId16" Type="http://schemas.openxmlformats.org/officeDocument/2006/relationships/image" Target="../media/image240.png"/><Relationship Id="rId20"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customXml" Target="../ink/ink39.xml"/><Relationship Id="rId11" Type="http://schemas.openxmlformats.org/officeDocument/2006/relationships/customXml" Target="../ink/ink41.xml"/><Relationship Id="rId5" Type="http://schemas.openxmlformats.org/officeDocument/2006/relationships/image" Target="../media/image180.png"/><Relationship Id="rId15" Type="http://schemas.openxmlformats.org/officeDocument/2006/relationships/customXml" Target="../ink/ink43.xml"/><Relationship Id="rId10" Type="http://schemas.openxmlformats.org/officeDocument/2006/relationships/image" Target="../media/image44.png"/><Relationship Id="rId19" Type="http://schemas.openxmlformats.org/officeDocument/2006/relationships/image" Target="../media/image45.png"/><Relationship Id="rId4" Type="http://schemas.openxmlformats.org/officeDocument/2006/relationships/customXml" Target="../ink/ink38.xml"/><Relationship Id="rId9" Type="http://schemas.openxmlformats.org/officeDocument/2006/relationships/image" Target="../media/image200.png"/><Relationship Id="rId14" Type="http://schemas.openxmlformats.org/officeDocument/2006/relationships/image" Target="../media/image230.png"/><Relationship Id="rId22" Type="http://schemas.openxmlformats.org/officeDocument/2006/relationships/image" Target="../media/image4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customXml" Target="../ink/ink49.xml"/><Relationship Id="rId13" Type="http://schemas.openxmlformats.org/officeDocument/2006/relationships/customXml" Target="../ink/ink51.xml"/><Relationship Id="rId18" Type="http://schemas.openxmlformats.org/officeDocument/2006/relationships/image" Target="../media/image250.png"/><Relationship Id="rId26" Type="http://schemas.openxmlformats.org/officeDocument/2006/relationships/image" Target="../media/image29.emf"/><Relationship Id="rId3" Type="http://schemas.openxmlformats.org/officeDocument/2006/relationships/image" Target="../media/image170.png"/><Relationship Id="rId21" Type="http://schemas.openxmlformats.org/officeDocument/2006/relationships/customXml" Target="../ink/ink54.xml"/><Relationship Id="rId7" Type="http://schemas.openxmlformats.org/officeDocument/2006/relationships/image" Target="../media/image190.png"/><Relationship Id="rId12" Type="http://schemas.openxmlformats.org/officeDocument/2006/relationships/image" Target="../media/image220.png"/><Relationship Id="rId17" Type="http://schemas.openxmlformats.org/officeDocument/2006/relationships/customXml" Target="../ink/ink53.xml"/><Relationship Id="rId25" Type="http://schemas.openxmlformats.org/officeDocument/2006/relationships/customXml" Target="../ink/ink56.xml"/><Relationship Id="rId2" Type="http://schemas.openxmlformats.org/officeDocument/2006/relationships/customXml" Target="../ink/ink46.xml"/><Relationship Id="rId16" Type="http://schemas.openxmlformats.org/officeDocument/2006/relationships/image" Target="../media/image240.png"/><Relationship Id="rId20" Type="http://schemas.microsoft.com/office/2007/relationships/hdphoto" Target="../media/hdphoto1.wdp"/><Relationship Id="rId29" Type="http://schemas.openxmlformats.org/officeDocument/2006/relationships/customXml" Target="../ink/ink58.xml"/><Relationship Id="rId1" Type="http://schemas.openxmlformats.org/officeDocument/2006/relationships/slideLayout" Target="../slideLayouts/slideLayout7.xml"/><Relationship Id="rId6" Type="http://schemas.openxmlformats.org/officeDocument/2006/relationships/customXml" Target="../ink/ink48.xml"/><Relationship Id="rId11" Type="http://schemas.openxmlformats.org/officeDocument/2006/relationships/customXml" Target="../ink/ink50.xml"/><Relationship Id="rId24" Type="http://schemas.openxmlformats.org/officeDocument/2006/relationships/image" Target="../media/image28.emf"/><Relationship Id="rId32" Type="http://schemas.openxmlformats.org/officeDocument/2006/relationships/image" Target="../media/image47.png"/><Relationship Id="rId5" Type="http://schemas.openxmlformats.org/officeDocument/2006/relationships/image" Target="../media/image180.png"/><Relationship Id="rId15" Type="http://schemas.openxmlformats.org/officeDocument/2006/relationships/customXml" Target="../ink/ink52.xml"/><Relationship Id="rId23" Type="http://schemas.openxmlformats.org/officeDocument/2006/relationships/customXml" Target="../ink/ink55.xml"/><Relationship Id="rId28" Type="http://schemas.openxmlformats.org/officeDocument/2006/relationships/image" Target="../media/image30.emf"/><Relationship Id="rId10" Type="http://schemas.openxmlformats.org/officeDocument/2006/relationships/image" Target="../media/image44.png"/><Relationship Id="rId19" Type="http://schemas.openxmlformats.org/officeDocument/2006/relationships/image" Target="../media/image45.png"/><Relationship Id="rId31" Type="http://schemas.openxmlformats.org/officeDocument/2006/relationships/customXml" Target="../ink/ink60.xml"/><Relationship Id="rId4" Type="http://schemas.openxmlformats.org/officeDocument/2006/relationships/customXml" Target="../ink/ink47.xml"/><Relationship Id="rId9" Type="http://schemas.openxmlformats.org/officeDocument/2006/relationships/image" Target="../media/image200.png"/><Relationship Id="rId14" Type="http://schemas.openxmlformats.org/officeDocument/2006/relationships/image" Target="../media/image230.png"/><Relationship Id="rId22" Type="http://schemas.openxmlformats.org/officeDocument/2006/relationships/image" Target="../media/image27.emf"/><Relationship Id="rId27" Type="http://schemas.openxmlformats.org/officeDocument/2006/relationships/customXml" Target="../ink/ink57.xml"/><Relationship Id="rId30" Type="http://schemas.openxmlformats.org/officeDocument/2006/relationships/customXml" Target="../ink/ink59.xml"/></Relationships>
</file>

<file path=ppt/slides/_rels/slide21.xml.rels><?xml version="1.0" encoding="UTF-8" standalone="yes"?>
<Relationships xmlns="http://schemas.openxmlformats.org/package/2006/relationships"><Relationship Id="rId8" Type="http://schemas.openxmlformats.org/officeDocument/2006/relationships/customXml" Target="../ink/ink64.xml"/><Relationship Id="rId13" Type="http://schemas.openxmlformats.org/officeDocument/2006/relationships/customXml" Target="../ink/ink66.xml"/><Relationship Id="rId18" Type="http://schemas.openxmlformats.org/officeDocument/2006/relationships/image" Target="../media/image250.png"/><Relationship Id="rId26" Type="http://schemas.openxmlformats.org/officeDocument/2006/relationships/customXml" Target="../ink/ink71.xml"/><Relationship Id="rId3" Type="http://schemas.openxmlformats.org/officeDocument/2006/relationships/image" Target="../media/image170.png"/><Relationship Id="rId21" Type="http://schemas.openxmlformats.org/officeDocument/2006/relationships/customXml" Target="../ink/ink69.xml"/><Relationship Id="rId7" Type="http://schemas.openxmlformats.org/officeDocument/2006/relationships/image" Target="../media/image190.png"/><Relationship Id="rId12" Type="http://schemas.openxmlformats.org/officeDocument/2006/relationships/image" Target="../media/image220.png"/><Relationship Id="rId17" Type="http://schemas.openxmlformats.org/officeDocument/2006/relationships/customXml" Target="../ink/ink68.xml"/><Relationship Id="rId25" Type="http://schemas.openxmlformats.org/officeDocument/2006/relationships/image" Target="../media/image32.emf"/><Relationship Id="rId33" Type="http://schemas.openxmlformats.org/officeDocument/2006/relationships/image" Target="../media/image35.emf"/><Relationship Id="rId2" Type="http://schemas.openxmlformats.org/officeDocument/2006/relationships/customXml" Target="../ink/ink61.xml"/><Relationship Id="rId16" Type="http://schemas.openxmlformats.org/officeDocument/2006/relationships/image" Target="../media/image240.png"/><Relationship Id="rId20" Type="http://schemas.microsoft.com/office/2007/relationships/hdphoto" Target="../media/hdphoto1.wdp"/><Relationship Id="rId29" Type="http://schemas.openxmlformats.org/officeDocument/2006/relationships/image" Target="../media/image34.emf"/><Relationship Id="rId1" Type="http://schemas.openxmlformats.org/officeDocument/2006/relationships/slideLayout" Target="../slideLayouts/slideLayout7.xml"/><Relationship Id="rId6" Type="http://schemas.openxmlformats.org/officeDocument/2006/relationships/customXml" Target="../ink/ink63.xml"/><Relationship Id="rId11" Type="http://schemas.openxmlformats.org/officeDocument/2006/relationships/customXml" Target="../ink/ink65.xml"/><Relationship Id="rId24" Type="http://schemas.openxmlformats.org/officeDocument/2006/relationships/customXml" Target="../ink/ink70.xml"/><Relationship Id="rId32" Type="http://schemas.openxmlformats.org/officeDocument/2006/relationships/customXml" Target="../ink/ink75.xml"/><Relationship Id="rId5" Type="http://schemas.openxmlformats.org/officeDocument/2006/relationships/image" Target="../media/image180.png"/><Relationship Id="rId15" Type="http://schemas.openxmlformats.org/officeDocument/2006/relationships/customXml" Target="../ink/ink67.xml"/><Relationship Id="rId23" Type="http://schemas.openxmlformats.org/officeDocument/2006/relationships/image" Target="../media/image31.emf"/><Relationship Id="rId28" Type="http://schemas.openxmlformats.org/officeDocument/2006/relationships/customXml" Target="../ink/ink72.xml"/><Relationship Id="rId10" Type="http://schemas.openxmlformats.org/officeDocument/2006/relationships/image" Target="../media/image44.png"/><Relationship Id="rId19" Type="http://schemas.openxmlformats.org/officeDocument/2006/relationships/image" Target="../media/image45.png"/><Relationship Id="rId31" Type="http://schemas.openxmlformats.org/officeDocument/2006/relationships/customXml" Target="../ink/ink74.xml"/><Relationship Id="rId4" Type="http://schemas.openxmlformats.org/officeDocument/2006/relationships/customXml" Target="../ink/ink62.xml"/><Relationship Id="rId9" Type="http://schemas.openxmlformats.org/officeDocument/2006/relationships/image" Target="../media/image200.png"/><Relationship Id="rId14" Type="http://schemas.openxmlformats.org/officeDocument/2006/relationships/image" Target="../media/image230.png"/><Relationship Id="rId27" Type="http://schemas.openxmlformats.org/officeDocument/2006/relationships/image" Target="../media/image33.emf"/><Relationship Id="rId30" Type="http://schemas.openxmlformats.org/officeDocument/2006/relationships/customXml" Target="../ink/ink73.xml"/></Relationships>
</file>

<file path=ppt/slides/_rels/slide22.xml.rels><?xml version="1.0" encoding="UTF-8" standalone="yes"?>
<Relationships xmlns="http://schemas.openxmlformats.org/package/2006/relationships"><Relationship Id="rId8" Type="http://schemas.openxmlformats.org/officeDocument/2006/relationships/customXml" Target="../ink/ink79.xml"/><Relationship Id="rId13" Type="http://schemas.openxmlformats.org/officeDocument/2006/relationships/customXml" Target="../ink/ink81.xml"/><Relationship Id="rId18" Type="http://schemas.openxmlformats.org/officeDocument/2006/relationships/image" Target="../media/image250.png"/><Relationship Id="rId3" Type="http://schemas.openxmlformats.org/officeDocument/2006/relationships/image" Target="../media/image170.png"/><Relationship Id="rId7" Type="http://schemas.openxmlformats.org/officeDocument/2006/relationships/image" Target="../media/image190.png"/><Relationship Id="rId12" Type="http://schemas.openxmlformats.org/officeDocument/2006/relationships/image" Target="../media/image220.png"/><Relationship Id="rId17" Type="http://schemas.openxmlformats.org/officeDocument/2006/relationships/customXml" Target="../ink/ink83.xml"/><Relationship Id="rId2" Type="http://schemas.openxmlformats.org/officeDocument/2006/relationships/customXml" Target="../ink/ink76.xml"/><Relationship Id="rId16" Type="http://schemas.openxmlformats.org/officeDocument/2006/relationships/image" Target="../media/image240.png"/><Relationship Id="rId20"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customXml" Target="../ink/ink78.xml"/><Relationship Id="rId11" Type="http://schemas.openxmlformats.org/officeDocument/2006/relationships/customXml" Target="../ink/ink80.xml"/><Relationship Id="rId5" Type="http://schemas.openxmlformats.org/officeDocument/2006/relationships/image" Target="../media/image180.png"/><Relationship Id="rId15" Type="http://schemas.openxmlformats.org/officeDocument/2006/relationships/customXml" Target="../ink/ink82.xml"/><Relationship Id="rId10" Type="http://schemas.openxmlformats.org/officeDocument/2006/relationships/image" Target="../media/image44.png"/><Relationship Id="rId19" Type="http://schemas.openxmlformats.org/officeDocument/2006/relationships/image" Target="../media/image45.png"/><Relationship Id="rId4" Type="http://schemas.openxmlformats.org/officeDocument/2006/relationships/customXml" Target="../ink/ink77.xml"/><Relationship Id="rId9" Type="http://schemas.openxmlformats.org/officeDocument/2006/relationships/image" Target="../media/image200.png"/><Relationship Id="rId14" Type="http://schemas.openxmlformats.org/officeDocument/2006/relationships/image" Target="../media/image230.png"/></Relationships>
</file>

<file path=ppt/slides/_rels/slide23.xml.rels><?xml version="1.0" encoding="UTF-8" standalone="yes"?>
<Relationships xmlns="http://schemas.openxmlformats.org/package/2006/relationships"><Relationship Id="rId8" Type="http://schemas.openxmlformats.org/officeDocument/2006/relationships/customXml" Target="../ink/ink87.xml"/><Relationship Id="rId13" Type="http://schemas.openxmlformats.org/officeDocument/2006/relationships/customXml" Target="../ink/ink89.xml"/><Relationship Id="rId18" Type="http://schemas.openxmlformats.org/officeDocument/2006/relationships/image" Target="../media/image250.png"/><Relationship Id="rId3" Type="http://schemas.openxmlformats.org/officeDocument/2006/relationships/image" Target="../media/image170.png"/><Relationship Id="rId21" Type="http://schemas.openxmlformats.org/officeDocument/2006/relationships/customXml" Target="../ink/ink92.xml"/><Relationship Id="rId7" Type="http://schemas.openxmlformats.org/officeDocument/2006/relationships/image" Target="../media/image190.png"/><Relationship Id="rId12" Type="http://schemas.openxmlformats.org/officeDocument/2006/relationships/image" Target="../media/image220.png"/><Relationship Id="rId17" Type="http://schemas.openxmlformats.org/officeDocument/2006/relationships/customXml" Target="../ink/ink91.xml"/><Relationship Id="rId2" Type="http://schemas.openxmlformats.org/officeDocument/2006/relationships/customXml" Target="../ink/ink84.xml"/><Relationship Id="rId16" Type="http://schemas.openxmlformats.org/officeDocument/2006/relationships/image" Target="../media/image240.png"/><Relationship Id="rId20"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customXml" Target="../ink/ink86.xml"/><Relationship Id="rId11" Type="http://schemas.openxmlformats.org/officeDocument/2006/relationships/customXml" Target="../ink/ink88.xml"/><Relationship Id="rId24" Type="http://schemas.openxmlformats.org/officeDocument/2006/relationships/customXml" Target="../ink/ink95.xml"/><Relationship Id="rId5" Type="http://schemas.openxmlformats.org/officeDocument/2006/relationships/image" Target="../media/image180.png"/><Relationship Id="rId15" Type="http://schemas.openxmlformats.org/officeDocument/2006/relationships/customXml" Target="../ink/ink90.xml"/><Relationship Id="rId23" Type="http://schemas.openxmlformats.org/officeDocument/2006/relationships/customXml" Target="../ink/ink94.xml"/><Relationship Id="rId10" Type="http://schemas.openxmlformats.org/officeDocument/2006/relationships/image" Target="../media/image44.png"/><Relationship Id="rId19" Type="http://schemas.openxmlformats.org/officeDocument/2006/relationships/image" Target="../media/image45.png"/><Relationship Id="rId4" Type="http://schemas.openxmlformats.org/officeDocument/2006/relationships/customXml" Target="../ink/ink85.xml"/><Relationship Id="rId9" Type="http://schemas.openxmlformats.org/officeDocument/2006/relationships/image" Target="../media/image200.png"/><Relationship Id="rId14" Type="http://schemas.openxmlformats.org/officeDocument/2006/relationships/image" Target="../media/image230.png"/><Relationship Id="rId22" Type="http://schemas.openxmlformats.org/officeDocument/2006/relationships/customXml" Target="../ink/ink9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customXml" Target="../ink/ink96.xml"/><Relationship Id="rId1" Type="http://schemas.openxmlformats.org/officeDocument/2006/relationships/slideLayout" Target="../slideLayouts/slideLayout7.xml"/><Relationship Id="rId10" Type="http://schemas.openxmlformats.org/officeDocument/2006/relationships/image" Target="../media/image40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customXml" Target="../ink/ink99.xml"/><Relationship Id="rId13" Type="http://schemas.openxmlformats.org/officeDocument/2006/relationships/image" Target="../media/image53.png"/><Relationship Id="rId3" Type="http://schemas.microsoft.com/office/2007/relationships/hdphoto" Target="../media/hdphoto2.wdp"/><Relationship Id="rId7" Type="http://schemas.openxmlformats.org/officeDocument/2006/relationships/image" Target="../media/image50.png"/><Relationship Id="rId12" Type="http://schemas.openxmlformats.org/officeDocument/2006/relationships/customXml" Target="../ink/ink101.xml"/><Relationship Id="rId17" Type="http://schemas.openxmlformats.org/officeDocument/2006/relationships/image" Target="../media/image55.png"/><Relationship Id="rId2" Type="http://schemas.openxmlformats.org/officeDocument/2006/relationships/image" Target="../media/image48.png"/><Relationship Id="rId16" Type="http://schemas.openxmlformats.org/officeDocument/2006/relationships/customXml" Target="../ink/ink103.xml"/><Relationship Id="rId1" Type="http://schemas.openxmlformats.org/officeDocument/2006/relationships/slideLayout" Target="../slideLayouts/slideLayout7.xml"/><Relationship Id="rId6" Type="http://schemas.openxmlformats.org/officeDocument/2006/relationships/customXml" Target="../ink/ink98.xml"/><Relationship Id="rId11" Type="http://schemas.openxmlformats.org/officeDocument/2006/relationships/image" Target="../media/image52.png"/><Relationship Id="rId5" Type="http://schemas.openxmlformats.org/officeDocument/2006/relationships/image" Target="../media/image49.png"/><Relationship Id="rId15" Type="http://schemas.openxmlformats.org/officeDocument/2006/relationships/image" Target="../media/image54.png"/><Relationship Id="rId10" Type="http://schemas.openxmlformats.org/officeDocument/2006/relationships/customXml" Target="../ink/ink100.xml"/><Relationship Id="rId4" Type="http://schemas.openxmlformats.org/officeDocument/2006/relationships/customXml" Target="../ink/ink97.xml"/><Relationship Id="rId9" Type="http://schemas.openxmlformats.org/officeDocument/2006/relationships/image" Target="../media/image51.png"/><Relationship Id="rId14" Type="http://schemas.openxmlformats.org/officeDocument/2006/relationships/customXml" Target="../ink/ink102.xml"/></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60.jpe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29.xml.rels><?xml version="1.0" encoding="UTF-8" standalone="yes"?>
<Relationships xmlns="http://schemas.openxmlformats.org/package/2006/relationships"><Relationship Id="rId8" Type="http://schemas.openxmlformats.org/officeDocument/2006/relationships/customXml" Target="../ink/ink106.xml"/><Relationship Id="rId3" Type="http://schemas.openxmlformats.org/officeDocument/2006/relationships/image" Target="../media/image62.png"/><Relationship Id="rId7" Type="http://schemas.openxmlformats.org/officeDocument/2006/relationships/image" Target="../media/image64.png"/><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customXml" Target="../ink/ink105.xml"/><Relationship Id="rId5" Type="http://schemas.openxmlformats.org/officeDocument/2006/relationships/image" Target="../media/image63.png"/><Relationship Id="rId4" Type="http://schemas.openxmlformats.org/officeDocument/2006/relationships/customXml" Target="../ink/ink104.xml"/><Relationship Id="rId9" Type="http://schemas.openxmlformats.org/officeDocument/2006/relationships/image" Target="../media/image65.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66.gif"/><Relationship Id="rId2" Type="http://schemas.openxmlformats.org/officeDocument/2006/relationships/hyperlink" Target="http://www.youtube.com/watch?v=wxrAELeXlek" TargetMode="Externa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67.gif"/><Relationship Id="rId2" Type="http://schemas.openxmlformats.org/officeDocument/2006/relationships/hyperlink" Target="http://www.youtube.com/watch?v=wxrAELeXlek" TargetMode="Externa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68.gif"/><Relationship Id="rId2" Type="http://schemas.openxmlformats.org/officeDocument/2006/relationships/hyperlink" Target="http://www.youtube.com/watch?v=wxrAELeXlek" TargetMode="Externa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hyperlink" Target="http://www.youtube.com/watch?v=wxrAELeXlek" TargetMode="Externa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png"/><Relationship Id="rId1" Type="http://schemas.openxmlformats.org/officeDocument/2006/relationships/slideLayout" Target="../slideLayouts/slideLayout7.xml"/><Relationship Id="rId5" Type="http://schemas.openxmlformats.org/officeDocument/2006/relationships/image" Target="../media/image76.png"/><Relationship Id="rId4" Type="http://schemas.openxmlformats.org/officeDocument/2006/relationships/image" Target="../media/image75.jpe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8.jpeg"/><Relationship Id="rId1" Type="http://schemas.openxmlformats.org/officeDocument/2006/relationships/slideLayout" Target="../slideLayouts/slideLayout7.xml"/><Relationship Id="rId5" Type="http://schemas.openxmlformats.org/officeDocument/2006/relationships/image" Target="../media/image80.jpeg"/><Relationship Id="rId4" Type="http://schemas.openxmlformats.org/officeDocument/2006/relationships/image" Target="../media/image79.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gi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8" Type="http://schemas.openxmlformats.org/officeDocument/2006/relationships/image" Target="../media/image580.png"/><Relationship Id="rId3" Type="http://schemas.openxmlformats.org/officeDocument/2006/relationships/customXml" Target="../ink/ink107.xml"/><Relationship Id="rId7" Type="http://schemas.openxmlformats.org/officeDocument/2006/relationships/customXml" Target="../ink/ink109.xml"/><Relationship Id="rId2" Type="http://schemas.openxmlformats.org/officeDocument/2006/relationships/image" Target="../media/image71.png"/><Relationship Id="rId1" Type="http://schemas.openxmlformats.org/officeDocument/2006/relationships/slideLayout" Target="../slideLayouts/slideLayout7.xml"/><Relationship Id="rId6" Type="http://schemas.openxmlformats.org/officeDocument/2006/relationships/image" Target="../media/image570.png"/><Relationship Id="rId5" Type="http://schemas.openxmlformats.org/officeDocument/2006/relationships/customXml" Target="../ink/ink108.xml"/><Relationship Id="rId4" Type="http://schemas.openxmlformats.org/officeDocument/2006/relationships/image" Target="../media/image560.png"/></Relationships>
</file>

<file path=ppt/slides/_rels/slide46.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87.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88.em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customXml" Target="../ink/ink111.xml"/><Relationship Id="rId3" Type="http://schemas.openxmlformats.org/officeDocument/2006/relationships/image" Target="../media/image700.png"/><Relationship Id="rId7" Type="http://schemas.openxmlformats.org/officeDocument/2006/relationships/image" Target="../media/image94.png"/><Relationship Id="rId12" Type="http://schemas.openxmlformats.org/officeDocument/2006/relationships/image" Target="../media/image52.png"/><Relationship Id="rId2" Type="http://schemas.openxmlformats.org/officeDocument/2006/relationships/image" Target="../media/image690.png"/><Relationship Id="rId1" Type="http://schemas.openxmlformats.org/officeDocument/2006/relationships/slideLayout" Target="../slideLayouts/slideLayout7.xml"/><Relationship Id="rId6" Type="http://schemas.openxmlformats.org/officeDocument/2006/relationships/image" Target="../media/image93.png"/><Relationship Id="rId11" Type="http://schemas.openxmlformats.org/officeDocument/2006/relationships/customXml" Target="../ink/ink110.xml"/><Relationship Id="rId5" Type="http://schemas.openxmlformats.org/officeDocument/2006/relationships/image" Target="../media/image721.png"/><Relationship Id="rId10" Type="http://schemas.openxmlformats.org/officeDocument/2006/relationships/image" Target="../media/image97.png"/><Relationship Id="rId4" Type="http://schemas.openxmlformats.org/officeDocument/2006/relationships/image" Target="../media/image710.png"/><Relationship Id="rId9" Type="http://schemas.openxmlformats.org/officeDocument/2006/relationships/image" Target="../media/image96.png"/><Relationship Id="rId14" Type="http://schemas.openxmlformats.org/officeDocument/2006/relationships/image" Target="../media/image98.png"/></Relationships>
</file>

<file path=ppt/slides/_rels/slide55.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customXml" Target="../ink/ink112.xml"/><Relationship Id="rId7" Type="http://schemas.openxmlformats.org/officeDocument/2006/relationships/customXml" Target="../ink/ink114.xml"/><Relationship Id="rId2" Type="http://schemas.openxmlformats.org/officeDocument/2006/relationships/image" Target="../media/image99.png"/><Relationship Id="rId1" Type="http://schemas.openxmlformats.org/officeDocument/2006/relationships/slideLayout" Target="../slideLayouts/slideLayout7.xml"/><Relationship Id="rId6" Type="http://schemas.openxmlformats.org/officeDocument/2006/relationships/image" Target="../media/image101.png"/><Relationship Id="rId5" Type="http://schemas.openxmlformats.org/officeDocument/2006/relationships/customXml" Target="../ink/ink113.xml"/><Relationship Id="rId10" Type="http://schemas.openxmlformats.org/officeDocument/2006/relationships/image" Target="../media/image103.png"/><Relationship Id="rId4" Type="http://schemas.openxmlformats.org/officeDocument/2006/relationships/image" Target="../media/image100.png"/><Relationship Id="rId9" Type="http://schemas.openxmlformats.org/officeDocument/2006/relationships/customXml" Target="../ink/ink115.xml"/></Relationships>
</file>

<file path=ppt/slides/_rels/slide56.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7.xml"/><Relationship Id="rId6" Type="http://schemas.openxmlformats.org/officeDocument/2006/relationships/image" Target="../media/image108.png"/><Relationship Id="rId5" Type="http://schemas.openxmlformats.org/officeDocument/2006/relationships/customXml" Target="../ink/ink116.xml"/><Relationship Id="rId4" Type="http://schemas.openxmlformats.org/officeDocument/2006/relationships/image" Target="../media/image105.png"/></Relationships>
</file>

<file path=ppt/slides/_rels/slide5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7.xml"/><Relationship Id="rId5" Type="http://schemas.openxmlformats.org/officeDocument/2006/relationships/image" Target="../media/image111.png"/><Relationship Id="rId4" Type="http://schemas.openxmlformats.org/officeDocument/2006/relationships/customXml" Target="../ink/ink1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720.png"/><Relationship Id="rId7" Type="http://schemas.openxmlformats.org/officeDocument/2006/relationships/image" Target="../media/image740.png"/><Relationship Id="rId2" Type="http://schemas.openxmlformats.org/officeDocument/2006/relationships/customXml" Target="../ink/ink118.xml"/><Relationship Id="rId1" Type="http://schemas.openxmlformats.org/officeDocument/2006/relationships/slideLayout" Target="../slideLayouts/slideLayout7.xml"/><Relationship Id="rId6" Type="http://schemas.openxmlformats.org/officeDocument/2006/relationships/customXml" Target="../ink/ink120.xml"/><Relationship Id="rId5" Type="http://schemas.openxmlformats.org/officeDocument/2006/relationships/image" Target="../media/image730.png"/><Relationship Id="rId4" Type="http://schemas.openxmlformats.org/officeDocument/2006/relationships/customXml" Target="../ink/ink119.xml"/></Relationships>
</file>

<file path=ppt/slides/_rels/slide61.xml.rels><?xml version="1.0" encoding="UTF-8" standalone="yes"?>
<Relationships xmlns="http://schemas.openxmlformats.org/package/2006/relationships"><Relationship Id="rId3" Type="http://schemas.openxmlformats.org/officeDocument/2006/relationships/image" Target="../media/image740.png"/><Relationship Id="rId2" Type="http://schemas.openxmlformats.org/officeDocument/2006/relationships/customXml" Target="../ink/ink121.xml"/><Relationship Id="rId1" Type="http://schemas.openxmlformats.org/officeDocument/2006/relationships/slideLayout" Target="../slideLayouts/slideLayout7.xml"/><Relationship Id="rId5" Type="http://schemas.openxmlformats.org/officeDocument/2006/relationships/image" Target="../media/image750.png"/><Relationship Id="rId4" Type="http://schemas.openxmlformats.org/officeDocument/2006/relationships/customXml" Target="../ink/ink12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3">
            <a:extLst>
              <a:ext uri="{FF2B5EF4-FFF2-40B4-BE49-F238E27FC236}">
                <a16:creationId xmlns:a16="http://schemas.microsoft.com/office/drawing/2014/main" id="{F34868C5-2B7E-4823-9A1F-FFFD98279048}"/>
              </a:ext>
            </a:extLst>
          </p:cNvPr>
          <p:cNvSpPr txBox="1">
            <a:spLocks/>
          </p:cNvSpPr>
          <p:nvPr/>
        </p:nvSpPr>
        <p:spPr>
          <a:xfrm>
            <a:off x="230885" y="4310605"/>
            <a:ext cx="8622904" cy="712018"/>
          </a:xfrm>
          <a:prstGeom prst="rect">
            <a:avLst/>
          </a:prstGeom>
          <a:gradFill rotWithShape="1">
            <a:gsLst>
              <a:gs pos="0">
                <a:srgbClr val="990000">
                  <a:tint val="95000"/>
                  <a:shade val="70000"/>
                  <a:satMod val="150000"/>
                </a:srgbClr>
              </a:gs>
              <a:gs pos="100000">
                <a:srgbClr val="990000">
                  <a:tint val="100000"/>
                  <a:shade val="100000"/>
                  <a:satMod val="150000"/>
                </a:srgbClr>
              </a:gs>
            </a:gsLst>
            <a:lin ang="16200000" scaled="0"/>
          </a:gradFill>
          <a:ln>
            <a:noFill/>
          </a:ln>
          <a:effectLst>
            <a:outerShdw blurRad="50800" dir="5400000" sx="105000" sy="105000" algn="ctr" rotWithShape="0">
              <a:srgbClr val="000000">
                <a:alpha val="40000"/>
              </a:srgbClr>
            </a:outerShdw>
          </a:effectLst>
          <a:scene3d>
            <a:camera prst="orthographicFront">
              <a:rot lat="0" lon="0" rev="0"/>
            </a:camera>
            <a:lightRig rig="balanced" dir="t">
              <a:rot lat="0" lon="0" rev="4800000"/>
            </a:lightRig>
          </a:scene3d>
          <a:sp3d prstMaterial="matte">
            <a:bevelT w="63500" h="50800" prst="angle"/>
          </a:sp3d>
        </p:spPr>
        <p:txBody>
          <a:bodyPr anchor="ctr">
            <a:normAutofit fontScale="77500" lnSpcReduction="20000"/>
          </a:bodyPr>
          <a:lstStyle>
            <a:lvl1pPr algn="r" defTabSz="914400" rtl="0" eaLnBrk="1" latinLnBrk="0" hangingPunct="1">
              <a:spcBef>
                <a:spcPct val="0"/>
              </a:spcBef>
              <a:buNone/>
              <a:defRPr sz="42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fontAlgn="auto">
              <a:lnSpc>
                <a:spcPct val="120000"/>
              </a:lnSpc>
              <a:spcAft>
                <a:spcPts val="0"/>
              </a:spcAft>
              <a:defRPr/>
            </a:pPr>
            <a:r>
              <a:rPr lang="it-IT" sz="5100" dirty="0">
                <a:solidFill>
                  <a:sysClr val="window" lastClr="FFFFFF"/>
                </a:solidFill>
              </a:rPr>
              <a:t> ANALISI dei MEDICINALI  </a:t>
            </a:r>
            <a:endParaRPr lang="it-IT" sz="2800" dirty="0">
              <a:solidFill>
                <a:sysClr val="window" lastClr="FFFFFF"/>
              </a:solidFill>
            </a:endParaRPr>
          </a:p>
        </p:txBody>
      </p:sp>
      <p:pic>
        <p:nvPicPr>
          <p:cNvPr id="3" name="Immagine 7">
            <a:extLst>
              <a:ext uri="{FF2B5EF4-FFF2-40B4-BE49-F238E27FC236}">
                <a16:creationId xmlns:a16="http://schemas.microsoft.com/office/drawing/2014/main" id="{64EA16BA-9305-4881-AFD5-776F5331FE5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1475" y="561975"/>
            <a:ext cx="995363"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tangolo 1">
            <a:extLst>
              <a:ext uri="{FF2B5EF4-FFF2-40B4-BE49-F238E27FC236}">
                <a16:creationId xmlns:a16="http://schemas.microsoft.com/office/drawing/2014/main" id="{EC9E7434-E890-4FF0-B4A2-BA6B4C2C771A}"/>
              </a:ext>
            </a:extLst>
          </p:cNvPr>
          <p:cNvSpPr>
            <a:spLocks noChangeArrowheads="1"/>
          </p:cNvSpPr>
          <p:nvPr/>
        </p:nvSpPr>
        <p:spPr bwMode="auto">
          <a:xfrm>
            <a:off x="1692275" y="276225"/>
            <a:ext cx="8920163" cy="172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eaLnBrk="1" hangingPunct="1">
              <a:spcBef>
                <a:spcPct val="0"/>
              </a:spcBef>
              <a:buFontTx/>
              <a:buNone/>
            </a:pPr>
            <a:endParaRPr lang="it-IT" altLang="it-IT" sz="1800" dirty="0"/>
          </a:p>
          <a:p>
            <a:pPr eaLnBrk="1" hangingPunct="1">
              <a:spcBef>
                <a:spcPct val="0"/>
              </a:spcBef>
              <a:buFontTx/>
              <a:buNone/>
            </a:pPr>
            <a:r>
              <a:rPr lang="it-IT" altLang="it-IT" sz="2400" dirty="0"/>
              <a:t>UNIVERSITA</a:t>
            </a:r>
            <a:r>
              <a:rPr lang="ja-JP" altLang="it-IT" sz="2400" dirty="0"/>
              <a:t>’</a:t>
            </a:r>
            <a:r>
              <a:rPr lang="it-IT" altLang="ja-JP" sz="2400" dirty="0"/>
              <a:t> degli STUDI di PADOVA</a:t>
            </a:r>
          </a:p>
          <a:p>
            <a:pPr eaLnBrk="1" hangingPunct="1">
              <a:spcBef>
                <a:spcPct val="0"/>
              </a:spcBef>
              <a:buFontTx/>
              <a:buNone/>
            </a:pPr>
            <a:r>
              <a:rPr lang="it-IT" altLang="it-IT" sz="2000" dirty="0"/>
              <a:t>Dipartimento di Scienze del Farmaco</a:t>
            </a:r>
          </a:p>
          <a:p>
            <a:pPr eaLnBrk="1" hangingPunct="1">
              <a:spcBef>
                <a:spcPct val="0"/>
              </a:spcBef>
              <a:buFontTx/>
              <a:buNone/>
            </a:pPr>
            <a:r>
              <a:rPr lang="en-US" altLang="it-IT" sz="2000" dirty="0">
                <a:solidFill>
                  <a:srgbClr val="000000"/>
                </a:solidFill>
              </a:rPr>
              <a:t>Corso di </a:t>
            </a:r>
            <a:r>
              <a:rPr lang="it-IT" altLang="it-IT" sz="2000" dirty="0">
                <a:solidFill>
                  <a:srgbClr val="000000"/>
                </a:solidFill>
              </a:rPr>
              <a:t>Laurea</a:t>
            </a:r>
            <a:r>
              <a:rPr lang="en-US" altLang="it-IT" sz="2000" dirty="0">
                <a:solidFill>
                  <a:srgbClr val="000000"/>
                </a:solidFill>
              </a:rPr>
              <a:t> in </a:t>
            </a:r>
            <a:r>
              <a:rPr lang="it-IT" altLang="it-IT" sz="2000" dirty="0">
                <a:solidFill>
                  <a:srgbClr val="000000"/>
                </a:solidFill>
              </a:rPr>
              <a:t>Farmacia</a:t>
            </a:r>
            <a:endParaRPr lang="it-IT" altLang="it-IT" sz="2000" dirty="0"/>
          </a:p>
          <a:p>
            <a:pPr eaLnBrk="1" hangingPunct="1">
              <a:spcBef>
                <a:spcPct val="0"/>
              </a:spcBef>
              <a:buFontTx/>
              <a:buNone/>
            </a:pPr>
            <a:endParaRPr lang="en-US" altLang="it-IT" sz="2400" dirty="0"/>
          </a:p>
        </p:txBody>
      </p:sp>
      <p:pic>
        <p:nvPicPr>
          <p:cNvPr id="6" name="Immagine 3">
            <a:extLst>
              <a:ext uri="{FF2B5EF4-FFF2-40B4-BE49-F238E27FC236}">
                <a16:creationId xmlns:a16="http://schemas.microsoft.com/office/drawing/2014/main" id="{0004F12A-74E8-4ACF-BDC5-E0F1EACAA97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91388" y="490538"/>
            <a:ext cx="1001712" cy="115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ttangolo 2">
            <a:extLst>
              <a:ext uri="{FF2B5EF4-FFF2-40B4-BE49-F238E27FC236}">
                <a16:creationId xmlns:a16="http://schemas.microsoft.com/office/drawing/2014/main" id="{FADE6765-D62C-4C83-AD76-E74350E076E0}"/>
              </a:ext>
            </a:extLst>
          </p:cNvPr>
          <p:cNvSpPr>
            <a:spLocks noChangeArrowheads="1"/>
          </p:cNvSpPr>
          <p:nvPr/>
        </p:nvSpPr>
        <p:spPr bwMode="auto">
          <a:xfrm>
            <a:off x="2629853" y="4945698"/>
            <a:ext cx="5926751"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eaLnBrk="1" hangingPunct="1">
              <a:spcBef>
                <a:spcPct val="0"/>
              </a:spcBef>
              <a:buFontTx/>
              <a:buNone/>
            </a:pPr>
            <a:endParaRPr lang="en-US" altLang="it-IT" sz="2400" dirty="0">
              <a:solidFill>
                <a:srgbClr val="000000"/>
              </a:solidFill>
            </a:endParaRPr>
          </a:p>
          <a:p>
            <a:pPr eaLnBrk="1" hangingPunct="1">
              <a:spcBef>
                <a:spcPct val="0"/>
              </a:spcBef>
              <a:buFontTx/>
              <a:buNone/>
            </a:pPr>
            <a:r>
              <a:rPr lang="en-US" altLang="it-IT" sz="2400" dirty="0">
                <a:solidFill>
                  <a:srgbClr val="000000"/>
                </a:solidFill>
              </a:rPr>
              <a:t>Prof. Dall’Acqua Stefano</a:t>
            </a:r>
          </a:p>
          <a:p>
            <a:pPr eaLnBrk="1" hangingPunct="1">
              <a:spcBef>
                <a:spcPct val="0"/>
              </a:spcBef>
              <a:buFontTx/>
              <a:buNone/>
            </a:pPr>
            <a:r>
              <a:rPr lang="en-US" altLang="it-IT" sz="1800" dirty="0">
                <a:solidFill>
                  <a:srgbClr val="000000"/>
                </a:solidFill>
              </a:rPr>
              <a:t>Department of Pharmaceutical and Pharmacological Sciences</a:t>
            </a:r>
          </a:p>
          <a:p>
            <a:pPr eaLnBrk="1" hangingPunct="1">
              <a:spcBef>
                <a:spcPct val="0"/>
              </a:spcBef>
              <a:buFontTx/>
              <a:buNone/>
            </a:pPr>
            <a:endParaRPr lang="en-US" altLang="it-IT" sz="1800" dirty="0">
              <a:solidFill>
                <a:srgbClr val="000000"/>
              </a:solidFill>
            </a:endParaRPr>
          </a:p>
        </p:txBody>
      </p:sp>
      <p:sp>
        <p:nvSpPr>
          <p:cNvPr id="8" name="Segnaposto numero diapositiva 7">
            <a:extLst>
              <a:ext uri="{FF2B5EF4-FFF2-40B4-BE49-F238E27FC236}">
                <a16:creationId xmlns:a16="http://schemas.microsoft.com/office/drawing/2014/main" id="{AC107A70-6582-4051-A6C1-47E2BE59311E}"/>
              </a:ext>
            </a:extLst>
          </p:cNvPr>
          <p:cNvSpPr>
            <a:spLocks noGrp="1"/>
          </p:cNvSpPr>
          <p:nvPr>
            <p:ph type="sldNum" sz="quarter" idx="12"/>
          </p:nvPr>
        </p:nvSpPr>
        <p:spPr/>
        <p:txBody>
          <a:bodyPr/>
          <a:lstStyle/>
          <a:p>
            <a:pPr lvl="0"/>
            <a:fld id="{C5B879D8-86BF-4C51-8339-B07B2F9B8FE0}" type="slidenum">
              <a:rPr lang="it-IT" smtClean="0"/>
              <a:pPr lvl="0"/>
              <a:t>1</a:t>
            </a:fld>
            <a:endParaRPr lang="it-IT" dirty="0"/>
          </a:p>
        </p:txBody>
      </p:sp>
    </p:spTree>
    <p:extLst>
      <p:ext uri="{BB962C8B-B14F-4D97-AF65-F5344CB8AC3E}">
        <p14:creationId xmlns:p14="http://schemas.microsoft.com/office/powerpoint/2010/main" val="4241625157"/>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name="page2">
    <p:spTree>
      <p:nvGrpSpPr>
        <p:cNvPr id="1" name=""/>
        <p:cNvGrpSpPr/>
        <p:nvPr/>
      </p:nvGrpSpPr>
      <p:grpSpPr>
        <a:xfrm>
          <a:off x="0" y="0"/>
          <a:ext cx="0" cy="0"/>
          <a:chOff x="0" y="0"/>
          <a:chExt cx="0" cy="0"/>
        </a:xfrm>
      </p:grpSpPr>
      <p:sp>
        <p:nvSpPr>
          <p:cNvPr id="2" name="Titolo 1"/>
          <p:cNvSpPr txBox="1">
            <a:spLocks noGrp="1"/>
          </p:cNvSpPr>
          <p:nvPr>
            <p:ph type="title" idx="4294967295"/>
          </p:nvPr>
        </p:nvSpPr>
        <p:spPr>
          <a:xfrm>
            <a:off x="172244" y="128781"/>
            <a:ext cx="8229240" cy="1142640"/>
          </a:xfrm>
          <a:solidFill>
            <a:srgbClr val="C00000"/>
          </a:solidFill>
        </p:spPr>
        <p:txBody>
          <a:bodyPr lIns="0" tIns="0" rIns="0" bIns="0"/>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en-US" sz="4000" dirty="0" err="1">
                <a:solidFill>
                  <a:schemeClr val="bg1"/>
                </a:solidFill>
              </a:rPr>
              <a:t>Definizione</a:t>
            </a:r>
            <a:r>
              <a:rPr lang="en-US" sz="4000" dirty="0">
                <a:solidFill>
                  <a:schemeClr val="bg1"/>
                </a:solidFill>
              </a:rPr>
              <a:t> </a:t>
            </a:r>
            <a:r>
              <a:rPr lang="en-US" sz="4000" dirty="0" err="1">
                <a:solidFill>
                  <a:schemeClr val="bg1"/>
                </a:solidFill>
              </a:rPr>
              <a:t>Iniziale</a:t>
            </a:r>
            <a:endParaRPr lang="en-US" sz="4000" dirty="0">
              <a:solidFill>
                <a:schemeClr val="bg1"/>
              </a:solidFill>
            </a:endParaRPr>
          </a:p>
        </p:txBody>
      </p:sp>
      <p:sp>
        <p:nvSpPr>
          <p:cNvPr id="5" name="CasellaDiTesto 4"/>
          <p:cNvSpPr txBox="1"/>
          <p:nvPr/>
        </p:nvSpPr>
        <p:spPr>
          <a:xfrm>
            <a:off x="827584" y="3585790"/>
            <a:ext cx="4104456" cy="1295868"/>
          </a:xfrm>
          <a:prstGeom prst="rect">
            <a:avLst/>
          </a:prstGeom>
          <a:noFill/>
        </p:spPr>
        <p:txBody>
          <a:bodyPr wrap="square" rtlCol="0">
            <a:spAutoFit/>
          </a:bodyPr>
          <a:lstStyle/>
          <a:p>
            <a:pPr>
              <a:lnSpc>
                <a:spcPct val="150000"/>
              </a:lnSpc>
            </a:pPr>
            <a:r>
              <a:rPr lang="en-US" dirty="0" err="1"/>
              <a:t>Spettro</a:t>
            </a:r>
            <a:r>
              <a:rPr lang="en-US" dirty="0"/>
              <a:t>-    Lat. </a:t>
            </a:r>
            <a:r>
              <a:rPr lang="en-US" i="1" dirty="0" err="1"/>
              <a:t>Specere</a:t>
            </a:r>
            <a:r>
              <a:rPr lang="en-US" i="1" dirty="0"/>
              <a:t>. “</a:t>
            </a:r>
            <a:r>
              <a:rPr lang="en-US" i="1" dirty="0" err="1"/>
              <a:t>Visione</a:t>
            </a:r>
            <a:r>
              <a:rPr lang="en-US" dirty="0"/>
              <a:t>”</a:t>
            </a:r>
          </a:p>
          <a:p>
            <a:pPr>
              <a:lnSpc>
                <a:spcPct val="150000"/>
              </a:lnSpc>
            </a:pPr>
            <a:r>
              <a:rPr lang="en-US" dirty="0"/>
              <a:t>-</a:t>
            </a:r>
            <a:r>
              <a:rPr lang="en-US" dirty="0" err="1"/>
              <a:t>Scopia</a:t>
            </a:r>
            <a:r>
              <a:rPr lang="en-US" dirty="0"/>
              <a:t>      </a:t>
            </a:r>
            <a:r>
              <a:rPr lang="en-US" dirty="0" err="1"/>
              <a:t>Gre</a:t>
            </a:r>
            <a:r>
              <a:rPr lang="en-US" dirty="0"/>
              <a:t>. </a:t>
            </a:r>
            <a:r>
              <a:rPr lang="en-US" dirty="0" err="1"/>
              <a:t>Skopèin</a:t>
            </a:r>
            <a:r>
              <a:rPr lang="en-US" dirty="0"/>
              <a:t> “</a:t>
            </a:r>
            <a:r>
              <a:rPr lang="en-US" dirty="0" err="1"/>
              <a:t>Ossevare</a:t>
            </a:r>
            <a:r>
              <a:rPr lang="en-US" dirty="0"/>
              <a:t>”</a:t>
            </a:r>
          </a:p>
          <a:p>
            <a:pPr>
              <a:lnSpc>
                <a:spcPct val="150000"/>
              </a:lnSpc>
            </a:pPr>
            <a:endParaRPr lang="en-US" i="1" dirty="0"/>
          </a:p>
        </p:txBody>
      </p:sp>
      <p:sp>
        <p:nvSpPr>
          <p:cNvPr id="7" name="CasellaDiTesto 6"/>
          <p:cNvSpPr txBox="1"/>
          <p:nvPr/>
        </p:nvSpPr>
        <p:spPr>
          <a:xfrm>
            <a:off x="1115616" y="5448995"/>
            <a:ext cx="6912768"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i="1" dirty="0"/>
              <a:t>SCOPO: Mette in </a:t>
            </a:r>
            <a:r>
              <a:rPr lang="en-US" i="1" dirty="0" err="1"/>
              <a:t>relazione</a:t>
            </a:r>
            <a:r>
              <a:rPr lang="en-US" i="1" dirty="0"/>
              <a:t> la </a:t>
            </a:r>
            <a:r>
              <a:rPr lang="en-US" i="1" dirty="0" err="1"/>
              <a:t>misura</a:t>
            </a:r>
            <a:r>
              <a:rPr lang="en-US" i="1" dirty="0"/>
              <a:t> dell’ INTENSITA’ </a:t>
            </a:r>
            <a:r>
              <a:rPr lang="en-US" i="1" dirty="0" err="1"/>
              <a:t>della</a:t>
            </a:r>
            <a:r>
              <a:rPr lang="en-US" i="1" dirty="0"/>
              <a:t> </a:t>
            </a:r>
            <a:r>
              <a:rPr lang="en-US" i="1" dirty="0" err="1"/>
              <a:t>radiazione</a:t>
            </a:r>
            <a:r>
              <a:rPr lang="en-US" i="1" dirty="0"/>
              <a:t> in </a:t>
            </a:r>
            <a:r>
              <a:rPr lang="en-US" i="1" dirty="0" err="1"/>
              <a:t>funzione</a:t>
            </a:r>
            <a:r>
              <a:rPr lang="en-US" i="1" dirty="0"/>
              <a:t> </a:t>
            </a:r>
            <a:r>
              <a:rPr lang="en-US" i="1" dirty="0" err="1"/>
              <a:t>della</a:t>
            </a:r>
            <a:r>
              <a:rPr lang="en-US" i="1" dirty="0"/>
              <a:t> LUNGHEZZA D’ONDA</a:t>
            </a:r>
          </a:p>
        </p:txBody>
      </p:sp>
      <p:sp>
        <p:nvSpPr>
          <p:cNvPr id="8" name="CasellaDiTesto 7"/>
          <p:cNvSpPr txBox="1"/>
          <p:nvPr/>
        </p:nvSpPr>
        <p:spPr>
          <a:xfrm>
            <a:off x="899592" y="1509752"/>
            <a:ext cx="7992888" cy="1631216"/>
          </a:xfrm>
          <a:prstGeom prst="rect">
            <a:avLst/>
          </a:prstGeom>
          <a:noFill/>
        </p:spPr>
        <p:txBody>
          <a:bodyPr wrap="square" rtlCol="0">
            <a:spAutoFit/>
          </a:bodyPr>
          <a:lstStyle/>
          <a:p>
            <a:r>
              <a:rPr lang="it-IT" sz="2000" dirty="0"/>
              <a:t>La </a:t>
            </a:r>
            <a:r>
              <a:rPr lang="it-IT" sz="2000" b="1" dirty="0"/>
              <a:t>spettroscopia</a:t>
            </a:r>
            <a:r>
              <a:rPr lang="it-IT" sz="2000" dirty="0"/>
              <a:t> è lo studio del interazione fra materia e la radiazione elettromagnetica. La materia assorbe energia </a:t>
            </a:r>
            <a:r>
              <a:rPr lang="it-IT" sz="2000" b="1" dirty="0"/>
              <a:t>creando stati eccitati</a:t>
            </a:r>
            <a:r>
              <a:rPr lang="it-IT" sz="2000" dirty="0"/>
              <a:t>. </a:t>
            </a:r>
          </a:p>
          <a:p>
            <a:r>
              <a:rPr lang="it-IT" sz="2000" dirty="0"/>
              <a:t>La </a:t>
            </a:r>
            <a:r>
              <a:rPr lang="it-IT" sz="2000" b="1" dirty="0"/>
              <a:t>spettrometria</a:t>
            </a:r>
            <a:r>
              <a:rPr lang="it-IT" sz="2000" dirty="0"/>
              <a:t> è la disciplina che analizza e interpreta la spettroscopia.</a:t>
            </a:r>
          </a:p>
          <a:p>
            <a:r>
              <a:rPr lang="it-IT" sz="2000" dirty="0"/>
              <a:t>La </a:t>
            </a:r>
            <a:r>
              <a:rPr lang="it-IT" sz="2000" b="1" dirty="0"/>
              <a:t>spettrofotometria</a:t>
            </a:r>
            <a:r>
              <a:rPr lang="it-IT" sz="2000" dirty="0"/>
              <a:t> è un metodo di misurare l’interazione tra la  materia e l’energia. </a:t>
            </a:r>
            <a:endParaRPr lang="it-IT" dirty="0"/>
          </a:p>
        </p:txBody>
      </p:sp>
      <p:sp>
        <p:nvSpPr>
          <p:cNvPr id="3" name="Segnaposto numero diapositiva 2">
            <a:extLst>
              <a:ext uri="{FF2B5EF4-FFF2-40B4-BE49-F238E27FC236}">
                <a16:creationId xmlns:a16="http://schemas.microsoft.com/office/drawing/2014/main" id="{1284210F-8DB5-45BD-A897-7AEF3E537547}"/>
              </a:ext>
            </a:extLst>
          </p:cNvPr>
          <p:cNvSpPr>
            <a:spLocks noGrp="1"/>
          </p:cNvSpPr>
          <p:nvPr>
            <p:ph type="sldNum" sz="quarter" idx="12"/>
          </p:nvPr>
        </p:nvSpPr>
        <p:spPr/>
        <p:txBody>
          <a:bodyPr/>
          <a:lstStyle/>
          <a:p>
            <a:pPr lvl="0"/>
            <a:fld id="{ECFF226D-0335-4CD5-953B-11480A5FAEA9}" type="slidenum">
              <a:rPr lang="it-IT" smtClean="0"/>
              <a:pPr lvl="0"/>
              <a:t>10</a:t>
            </a:fld>
            <a:endParaRPr lang="it-IT"/>
          </a:p>
        </p:txBody>
      </p:sp>
      <mc:AlternateContent xmlns:mc="http://schemas.openxmlformats.org/markup-compatibility/2006">
        <mc:Choice xmlns:p14="http://schemas.microsoft.com/office/powerpoint/2010/main" Requires="p14">
          <p:contentPart p14:bwMode="auto" r:id="rId3">
            <p14:nvContentPartPr>
              <p14:cNvPr id="4" name="Input penna 3">
                <a:extLst>
                  <a:ext uri="{FF2B5EF4-FFF2-40B4-BE49-F238E27FC236}">
                    <a16:creationId xmlns:a16="http://schemas.microsoft.com/office/drawing/2014/main" id="{5A9557AF-722B-F6E9-DD95-9CB48598A2BD}"/>
                  </a:ext>
                </a:extLst>
              </p14:cNvPr>
              <p14:cNvContentPartPr/>
              <p14:nvPr/>
            </p14:nvContentPartPr>
            <p14:xfrm>
              <a:off x="4385520" y="1640160"/>
              <a:ext cx="3634200" cy="98280"/>
            </p14:xfrm>
          </p:contentPart>
        </mc:Choice>
        <mc:Fallback>
          <p:pic>
            <p:nvPicPr>
              <p:cNvPr id="4" name="Input penna 3">
                <a:extLst>
                  <a:ext uri="{FF2B5EF4-FFF2-40B4-BE49-F238E27FC236}">
                    <a16:creationId xmlns:a16="http://schemas.microsoft.com/office/drawing/2014/main" id="{5A9557AF-722B-F6E9-DD95-9CB48598A2BD}"/>
                  </a:ext>
                </a:extLst>
              </p:cNvPr>
              <p:cNvPicPr/>
              <p:nvPr/>
            </p:nvPicPr>
            <p:blipFill>
              <a:blip r:embed="rId4"/>
              <a:stretch>
                <a:fillRect/>
              </a:stretch>
            </p:blipFill>
            <p:spPr>
              <a:xfrm>
                <a:off x="4369680" y="1576800"/>
                <a:ext cx="3665520" cy="22500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6" name="Input penna 5">
                <a:extLst>
                  <a:ext uri="{FF2B5EF4-FFF2-40B4-BE49-F238E27FC236}">
                    <a16:creationId xmlns:a16="http://schemas.microsoft.com/office/drawing/2014/main" id="{B75237E0-53FC-431F-4385-3F518E057A2F}"/>
                  </a:ext>
                </a:extLst>
              </p14:cNvPr>
              <p14:cNvContentPartPr/>
              <p14:nvPr/>
            </p14:nvContentPartPr>
            <p14:xfrm>
              <a:off x="1053000" y="1988640"/>
              <a:ext cx="1693800" cy="149400"/>
            </p14:xfrm>
          </p:contentPart>
        </mc:Choice>
        <mc:Fallback>
          <p:pic>
            <p:nvPicPr>
              <p:cNvPr id="6" name="Input penna 5">
                <a:extLst>
                  <a:ext uri="{FF2B5EF4-FFF2-40B4-BE49-F238E27FC236}">
                    <a16:creationId xmlns:a16="http://schemas.microsoft.com/office/drawing/2014/main" id="{B75237E0-53FC-431F-4385-3F518E057A2F}"/>
                  </a:ext>
                </a:extLst>
              </p:cNvPr>
              <p:cNvPicPr/>
              <p:nvPr/>
            </p:nvPicPr>
            <p:blipFill>
              <a:blip r:embed="rId6"/>
              <a:stretch>
                <a:fillRect/>
              </a:stretch>
            </p:blipFill>
            <p:spPr>
              <a:xfrm>
                <a:off x="1037160" y="1925280"/>
                <a:ext cx="1725120" cy="276120"/>
              </a:xfrm>
              <a:prstGeom prst="rect">
                <a:avLst/>
              </a:prstGeom>
            </p:spPr>
          </p:pic>
        </mc:Fallback>
      </mc:AlternateContent>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95AF81CD-3250-4D8E-8334-9743857A0774}"/>
              </a:ext>
            </a:extLst>
          </p:cNvPr>
          <p:cNvPicPr>
            <a:picLocks noChangeAspect="1"/>
          </p:cNvPicPr>
          <p:nvPr/>
        </p:nvPicPr>
        <p:blipFill>
          <a:blip r:embed="rId2"/>
          <a:stretch>
            <a:fillRect/>
          </a:stretch>
        </p:blipFill>
        <p:spPr>
          <a:xfrm>
            <a:off x="755576" y="1412776"/>
            <a:ext cx="7056784" cy="4894538"/>
          </a:xfrm>
          <a:prstGeom prst="rect">
            <a:avLst/>
          </a:prstGeom>
        </p:spPr>
      </p:pic>
      <p:pic>
        <p:nvPicPr>
          <p:cNvPr id="2050" name="Picture 2" descr="Struttura dell'acido lisergico.">
            <a:extLst>
              <a:ext uri="{FF2B5EF4-FFF2-40B4-BE49-F238E27FC236}">
                <a16:creationId xmlns:a16="http://schemas.microsoft.com/office/drawing/2014/main" id="{FA6D8F57-B3BF-4E9C-88F7-E48DE859D7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4978" y="186546"/>
            <a:ext cx="2469563" cy="1757189"/>
          </a:xfrm>
          <a:prstGeom prst="rect">
            <a:avLst/>
          </a:prstGeom>
          <a:noFill/>
          <a:extLst>
            <a:ext uri="{909E8E84-426E-40DD-AFC4-6F175D3DCCD1}">
              <a14:hiddenFill xmlns:a14="http://schemas.microsoft.com/office/drawing/2010/main">
                <a:solidFill>
                  <a:srgbClr val="FFFFFF"/>
                </a:solidFill>
              </a14:hiddenFill>
            </a:ext>
          </a:extLst>
        </p:spPr>
      </p:pic>
      <p:sp>
        <p:nvSpPr>
          <p:cNvPr id="4" name="Titolo 1">
            <a:extLst>
              <a:ext uri="{FF2B5EF4-FFF2-40B4-BE49-F238E27FC236}">
                <a16:creationId xmlns:a16="http://schemas.microsoft.com/office/drawing/2014/main" id="{19829F11-CCBA-4E58-AD54-6D359EDC1B83}"/>
              </a:ext>
            </a:extLst>
          </p:cNvPr>
          <p:cNvSpPr txBox="1">
            <a:spLocks/>
          </p:cNvSpPr>
          <p:nvPr/>
        </p:nvSpPr>
        <p:spPr>
          <a:xfrm>
            <a:off x="1187624" y="-27384"/>
            <a:ext cx="7293136" cy="1142640"/>
          </a:xfrm>
          <a:prstGeom prst="rect">
            <a:avLst/>
          </a:prstGeom>
          <a:noFill/>
          <a:ln>
            <a:noFill/>
          </a:ln>
        </p:spPr>
        <p:txBody>
          <a:bodyPr vert="horz" wrap="square" lIns="0" tIns="0" rIns="0" bIns="0" anchor="ctr"/>
          <a:lstStyle>
            <a:defPPr lvl="0">
              <a:buSzPct val="45000"/>
              <a:buFont typeface="StarSymbol"/>
              <a:buNone/>
              <a:defRPr/>
            </a:defPPr>
            <a:lvl1pPr lvl="0" algn="ctr" rtl="0" hangingPunct="1">
              <a:lnSpc>
                <a:spcPct val="100000"/>
              </a:lnSpc>
              <a:spcBef>
                <a:spcPts val="0"/>
              </a:spcBef>
              <a:spcAft>
                <a:spcPts val="0"/>
              </a:spcAft>
              <a:buSzPct val="45000"/>
              <a:buFont typeface="StarSymbol"/>
              <a:buChar char="●"/>
              <a:tabLst/>
              <a:defRPr lang="en-US" sz="4400" b="0" i="0" u="none" strike="noStrike" kern="1200" cap="none" spc="0" baseline="0">
                <a:ln>
                  <a:noFill/>
                </a:ln>
                <a:solidFill>
                  <a:srgbClr val="000000"/>
                </a:solidFill>
                <a:highlight>
                  <a:scrgbClr r="0" g="0" b="0">
                    <a:alpha val="0"/>
                  </a:scrgbClr>
                </a:highlight>
                <a:latin typeface="Calibri"/>
                <a:ea typeface="Noto Sans CJK SC Regular" pitchFamily="2"/>
                <a:cs typeface="FreeSans" pitchFamily="2"/>
              </a:defRPr>
            </a:lvl1pPr>
            <a:lvl2pPr lvl="1">
              <a:buSzPct val="45000"/>
              <a:buFont typeface="StarSymbol"/>
              <a:buChar char="●"/>
              <a:defRPr/>
            </a:lvl2pPr>
            <a:lvl3pPr lvl="2">
              <a:buSzPct val="45000"/>
              <a:buFont typeface="StarSymbol"/>
              <a:buChar char="●"/>
              <a:defRPr/>
            </a:lvl3pPr>
            <a:lvl4pPr lvl="3">
              <a:buSzPct val="45000"/>
              <a:buFont typeface="StarSymbol"/>
              <a:buChar char="●"/>
              <a:defRPr/>
            </a:lvl4pPr>
            <a:lvl5pPr lvl="4">
              <a:buSzPct val="45000"/>
              <a:buFont typeface="StarSymbol"/>
              <a:buChar char="●"/>
              <a:defRPr/>
            </a:lvl5pPr>
            <a:lvl6pPr lvl="5">
              <a:buSzPct val="45000"/>
              <a:buFont typeface="StarSymbol"/>
              <a:buChar char="●"/>
              <a:defRPr/>
            </a:lvl6pPr>
            <a:lvl7pPr lvl="6">
              <a:buSzPct val="45000"/>
              <a:buFont typeface="StarSymbol"/>
              <a:buChar char="●"/>
              <a:defRPr/>
            </a:lvl7pPr>
            <a:lvl8pPr lvl="7">
              <a:buSzPct val="45000"/>
              <a:buFont typeface="StarSymbol"/>
              <a:buChar char="●"/>
              <a:defRPr/>
            </a:lvl8pPr>
            <a:lvl9pPr lvl="8">
              <a:buSzPct val="45000"/>
              <a:buFont typeface="StarSymbol"/>
              <a:buChar char="●"/>
              <a:defRPr/>
            </a:lvl9pPr>
          </a:lstStyle>
          <a:p>
            <a:pPr algn="l">
              <a:buFont typeface="StarSymbol"/>
              <a:buNone/>
            </a:pPr>
            <a:r>
              <a:rPr lang="it-IT" sz="4000" dirty="0">
                <a:solidFill>
                  <a:schemeClr val="bg1"/>
                </a:solidFill>
              </a:rPr>
              <a:t>Guardiamo uno Spettro insieme</a:t>
            </a:r>
          </a:p>
        </p:txBody>
      </p:sp>
      <p:sp>
        <p:nvSpPr>
          <p:cNvPr id="3" name="CasellaDiTesto 2">
            <a:extLst>
              <a:ext uri="{FF2B5EF4-FFF2-40B4-BE49-F238E27FC236}">
                <a16:creationId xmlns:a16="http://schemas.microsoft.com/office/drawing/2014/main" id="{87761CA7-1E7B-4980-A8B4-66C59E65BC4C}"/>
              </a:ext>
            </a:extLst>
          </p:cNvPr>
          <p:cNvSpPr txBox="1"/>
          <p:nvPr/>
        </p:nvSpPr>
        <p:spPr>
          <a:xfrm>
            <a:off x="3122833" y="1052736"/>
            <a:ext cx="2241255" cy="369332"/>
          </a:xfrm>
          <a:prstGeom prst="rect">
            <a:avLst/>
          </a:prstGeom>
          <a:noFill/>
        </p:spPr>
        <p:txBody>
          <a:bodyPr wrap="none" rtlCol="0">
            <a:spAutoFit/>
          </a:bodyPr>
          <a:lstStyle/>
          <a:p>
            <a:r>
              <a:rPr lang="it-IT" b="1" u="sng" dirty="0"/>
              <a:t>SPETTRO IR DELL’ LSD</a:t>
            </a:r>
          </a:p>
        </p:txBody>
      </p:sp>
      <p:sp>
        <p:nvSpPr>
          <p:cNvPr id="6" name="Rettangolo 5">
            <a:extLst>
              <a:ext uri="{FF2B5EF4-FFF2-40B4-BE49-F238E27FC236}">
                <a16:creationId xmlns:a16="http://schemas.microsoft.com/office/drawing/2014/main" id="{7229A524-EE67-4602-90B7-F46AE13441F8}"/>
              </a:ext>
            </a:extLst>
          </p:cNvPr>
          <p:cNvSpPr/>
          <p:nvPr/>
        </p:nvSpPr>
        <p:spPr>
          <a:xfrm>
            <a:off x="179512" y="2204864"/>
            <a:ext cx="1440160" cy="37444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rgbClr val="FF0000"/>
                </a:solidFill>
              </a:ln>
              <a:noFill/>
            </a:endParaRPr>
          </a:p>
        </p:txBody>
      </p:sp>
      <p:sp>
        <p:nvSpPr>
          <p:cNvPr id="7" name="CasellaDiTesto 6">
            <a:extLst>
              <a:ext uri="{FF2B5EF4-FFF2-40B4-BE49-F238E27FC236}">
                <a16:creationId xmlns:a16="http://schemas.microsoft.com/office/drawing/2014/main" id="{E5AFF00C-4867-4773-8F91-A5036838E640}"/>
              </a:ext>
            </a:extLst>
          </p:cNvPr>
          <p:cNvSpPr txBox="1"/>
          <p:nvPr/>
        </p:nvSpPr>
        <p:spPr>
          <a:xfrm>
            <a:off x="251520" y="2636912"/>
            <a:ext cx="461665" cy="2736304"/>
          </a:xfrm>
          <a:prstGeom prst="rect">
            <a:avLst/>
          </a:prstGeom>
          <a:noFill/>
        </p:spPr>
        <p:txBody>
          <a:bodyPr vert="vert270" wrap="square" rtlCol="0">
            <a:spAutoFit/>
          </a:bodyPr>
          <a:lstStyle/>
          <a:p>
            <a:pPr algn="ctr"/>
            <a:r>
              <a:rPr lang="it-IT" b="1" dirty="0">
                <a:solidFill>
                  <a:srgbClr val="FF0000"/>
                </a:solidFill>
              </a:rPr>
              <a:t>OSSERVABILE INTENSITA’</a:t>
            </a:r>
          </a:p>
        </p:txBody>
      </p:sp>
      <p:sp>
        <p:nvSpPr>
          <p:cNvPr id="9" name="Rettangolo 8">
            <a:extLst>
              <a:ext uri="{FF2B5EF4-FFF2-40B4-BE49-F238E27FC236}">
                <a16:creationId xmlns:a16="http://schemas.microsoft.com/office/drawing/2014/main" id="{626EECC0-01A7-434B-ADF3-2BC5213E0A12}"/>
              </a:ext>
            </a:extLst>
          </p:cNvPr>
          <p:cNvSpPr/>
          <p:nvPr/>
        </p:nvSpPr>
        <p:spPr>
          <a:xfrm rot="5400000">
            <a:off x="4067944" y="2564904"/>
            <a:ext cx="1152128" cy="73448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rgbClr val="FF0000"/>
                </a:solidFill>
              </a:ln>
              <a:noFill/>
            </a:endParaRPr>
          </a:p>
        </p:txBody>
      </p:sp>
      <p:sp>
        <p:nvSpPr>
          <p:cNvPr id="8" name="CasellaDiTesto 7">
            <a:extLst>
              <a:ext uri="{FF2B5EF4-FFF2-40B4-BE49-F238E27FC236}">
                <a16:creationId xmlns:a16="http://schemas.microsoft.com/office/drawing/2014/main" id="{1645CDB0-00DE-49CE-9B49-53081F1D9329}"/>
              </a:ext>
            </a:extLst>
          </p:cNvPr>
          <p:cNvSpPr txBox="1"/>
          <p:nvPr/>
        </p:nvSpPr>
        <p:spPr>
          <a:xfrm>
            <a:off x="2358691" y="6171531"/>
            <a:ext cx="4248472" cy="646331"/>
          </a:xfrm>
          <a:prstGeom prst="rect">
            <a:avLst/>
          </a:prstGeom>
          <a:noFill/>
        </p:spPr>
        <p:txBody>
          <a:bodyPr wrap="square" rtlCol="0">
            <a:spAutoFit/>
          </a:bodyPr>
          <a:lstStyle/>
          <a:p>
            <a:pPr algn="ctr"/>
            <a:r>
              <a:rPr lang="it-IT" b="1" dirty="0">
                <a:solidFill>
                  <a:srgbClr val="FF0000"/>
                </a:solidFill>
              </a:rPr>
              <a:t>OSSERVAABILE LEGATO A CHE TIPO DI RADIAZIONE (Es. LUNGHEZZA D’ONDA)</a:t>
            </a:r>
          </a:p>
        </p:txBody>
      </p:sp>
      <p:sp>
        <p:nvSpPr>
          <p:cNvPr id="5" name="Segnaposto numero diapositiva 4">
            <a:extLst>
              <a:ext uri="{FF2B5EF4-FFF2-40B4-BE49-F238E27FC236}">
                <a16:creationId xmlns:a16="http://schemas.microsoft.com/office/drawing/2014/main" id="{3400AE84-C462-4AB0-B2D1-583FBCBB778B}"/>
              </a:ext>
            </a:extLst>
          </p:cNvPr>
          <p:cNvSpPr>
            <a:spLocks noGrp="1"/>
          </p:cNvSpPr>
          <p:nvPr>
            <p:ph type="sldNum" sz="quarter" idx="12"/>
          </p:nvPr>
        </p:nvSpPr>
        <p:spPr/>
        <p:txBody>
          <a:bodyPr/>
          <a:lstStyle/>
          <a:p>
            <a:pPr lvl="0"/>
            <a:fld id="{ECFF226D-0335-4CD5-953B-11480A5FAEA9}" type="slidenum">
              <a:rPr lang="it-IT" smtClean="0"/>
              <a:pPr lvl="0"/>
              <a:t>11</a:t>
            </a:fld>
            <a:endParaRPr lang="it-IT"/>
          </a:p>
        </p:txBody>
      </p:sp>
      <mc:AlternateContent xmlns:mc="http://schemas.openxmlformats.org/markup-compatibility/2006">
        <mc:Choice xmlns:p14="http://schemas.microsoft.com/office/powerpoint/2010/main" Requires="p14">
          <p:contentPart p14:bwMode="auto" r:id="rId4">
            <p14:nvContentPartPr>
              <p14:cNvPr id="10" name="Input penna 9">
                <a:extLst>
                  <a:ext uri="{FF2B5EF4-FFF2-40B4-BE49-F238E27FC236}">
                    <a16:creationId xmlns:a16="http://schemas.microsoft.com/office/drawing/2014/main" id="{32ED829E-50DE-3A18-ED4F-2655E4308FE4}"/>
                  </a:ext>
                </a:extLst>
              </p14:cNvPr>
              <p14:cNvContentPartPr/>
              <p14:nvPr/>
            </p14:nvContentPartPr>
            <p14:xfrm>
              <a:off x="3170520" y="6205680"/>
              <a:ext cx="68040" cy="27000"/>
            </p14:xfrm>
          </p:contentPart>
        </mc:Choice>
        <mc:Fallback>
          <p:pic>
            <p:nvPicPr>
              <p:cNvPr id="10" name="Input penna 9">
                <a:extLst>
                  <a:ext uri="{FF2B5EF4-FFF2-40B4-BE49-F238E27FC236}">
                    <a16:creationId xmlns:a16="http://schemas.microsoft.com/office/drawing/2014/main" id="{32ED829E-50DE-3A18-ED4F-2655E4308FE4}"/>
                  </a:ext>
                </a:extLst>
              </p:cNvPr>
              <p:cNvPicPr/>
              <p:nvPr/>
            </p:nvPicPr>
            <p:blipFill>
              <a:blip r:embed="rId5"/>
              <a:stretch>
                <a:fillRect/>
              </a:stretch>
            </p:blipFill>
            <p:spPr>
              <a:xfrm>
                <a:off x="3154680" y="6142320"/>
                <a:ext cx="99360" cy="15372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11" name="Input penna 10">
                <a:extLst>
                  <a:ext uri="{FF2B5EF4-FFF2-40B4-BE49-F238E27FC236}">
                    <a16:creationId xmlns:a16="http://schemas.microsoft.com/office/drawing/2014/main" id="{A6F2A369-2AFC-F388-11D0-04AAF3072421}"/>
                  </a:ext>
                </a:extLst>
              </p14:cNvPr>
              <p14:cNvContentPartPr/>
              <p14:nvPr/>
            </p14:nvContentPartPr>
            <p14:xfrm>
              <a:off x="3058920" y="6139800"/>
              <a:ext cx="1933560" cy="84600"/>
            </p14:xfrm>
          </p:contentPart>
        </mc:Choice>
        <mc:Fallback>
          <p:pic>
            <p:nvPicPr>
              <p:cNvPr id="11" name="Input penna 10">
                <a:extLst>
                  <a:ext uri="{FF2B5EF4-FFF2-40B4-BE49-F238E27FC236}">
                    <a16:creationId xmlns:a16="http://schemas.microsoft.com/office/drawing/2014/main" id="{A6F2A369-2AFC-F388-11D0-04AAF3072421}"/>
                  </a:ext>
                </a:extLst>
              </p:cNvPr>
              <p:cNvPicPr/>
              <p:nvPr/>
            </p:nvPicPr>
            <p:blipFill>
              <a:blip r:embed="rId7"/>
              <a:stretch>
                <a:fillRect/>
              </a:stretch>
            </p:blipFill>
            <p:spPr>
              <a:xfrm>
                <a:off x="3043080" y="6076440"/>
                <a:ext cx="1964880" cy="21132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12" name="Input penna 11">
                <a:extLst>
                  <a:ext uri="{FF2B5EF4-FFF2-40B4-BE49-F238E27FC236}">
                    <a16:creationId xmlns:a16="http://schemas.microsoft.com/office/drawing/2014/main" id="{A32CE0D5-3054-3BA3-2518-E3ED58D67FE7}"/>
                  </a:ext>
                </a:extLst>
              </p14:cNvPr>
              <p14:cNvContentPartPr/>
              <p14:nvPr/>
            </p14:nvContentPartPr>
            <p14:xfrm>
              <a:off x="791280" y="2824560"/>
              <a:ext cx="296280" cy="2361600"/>
            </p14:xfrm>
          </p:contentPart>
        </mc:Choice>
        <mc:Fallback>
          <p:pic>
            <p:nvPicPr>
              <p:cNvPr id="12" name="Input penna 11">
                <a:extLst>
                  <a:ext uri="{FF2B5EF4-FFF2-40B4-BE49-F238E27FC236}">
                    <a16:creationId xmlns:a16="http://schemas.microsoft.com/office/drawing/2014/main" id="{A32CE0D5-3054-3BA3-2518-E3ED58D67FE7}"/>
                  </a:ext>
                </a:extLst>
              </p:cNvPr>
              <p:cNvPicPr/>
              <p:nvPr/>
            </p:nvPicPr>
            <p:blipFill>
              <a:blip r:embed="rId9"/>
              <a:stretch>
                <a:fillRect/>
              </a:stretch>
            </p:blipFill>
            <p:spPr>
              <a:xfrm>
                <a:off x="775440" y="2761200"/>
                <a:ext cx="327600" cy="248832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13" name="Input penna 12">
                <a:extLst>
                  <a:ext uri="{FF2B5EF4-FFF2-40B4-BE49-F238E27FC236}">
                    <a16:creationId xmlns:a16="http://schemas.microsoft.com/office/drawing/2014/main" id="{36F24BCF-5123-A8C5-38D0-8CF66C31CE9D}"/>
                  </a:ext>
                </a:extLst>
              </p14:cNvPr>
              <p14:cNvContentPartPr/>
              <p14:nvPr/>
            </p14:nvContentPartPr>
            <p14:xfrm>
              <a:off x="4657680" y="5262840"/>
              <a:ext cx="182520" cy="507960"/>
            </p14:xfrm>
          </p:contentPart>
        </mc:Choice>
        <mc:Fallback>
          <p:pic>
            <p:nvPicPr>
              <p:cNvPr id="13" name="Input penna 12">
                <a:extLst>
                  <a:ext uri="{FF2B5EF4-FFF2-40B4-BE49-F238E27FC236}">
                    <a16:creationId xmlns:a16="http://schemas.microsoft.com/office/drawing/2014/main" id="{36F24BCF-5123-A8C5-38D0-8CF66C31CE9D}"/>
                  </a:ext>
                </a:extLst>
              </p:cNvPr>
              <p:cNvPicPr/>
              <p:nvPr/>
            </p:nvPicPr>
            <p:blipFill>
              <a:blip r:embed="rId11"/>
              <a:stretch>
                <a:fillRect/>
              </a:stretch>
            </p:blipFill>
            <p:spPr>
              <a:xfrm>
                <a:off x="4641840" y="5199480"/>
                <a:ext cx="213840" cy="63468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14" name="Input penna 13">
                <a:extLst>
                  <a:ext uri="{FF2B5EF4-FFF2-40B4-BE49-F238E27FC236}">
                    <a16:creationId xmlns:a16="http://schemas.microsoft.com/office/drawing/2014/main" id="{6F597D58-843D-228C-E755-73F7D498A7F8}"/>
                  </a:ext>
                </a:extLst>
              </p14:cNvPr>
              <p14:cNvContentPartPr/>
              <p14:nvPr/>
            </p14:nvContentPartPr>
            <p14:xfrm>
              <a:off x="7082640" y="2673720"/>
              <a:ext cx="646560" cy="593280"/>
            </p14:xfrm>
          </p:contentPart>
        </mc:Choice>
        <mc:Fallback>
          <p:pic>
            <p:nvPicPr>
              <p:cNvPr id="14" name="Input penna 13">
                <a:extLst>
                  <a:ext uri="{FF2B5EF4-FFF2-40B4-BE49-F238E27FC236}">
                    <a16:creationId xmlns:a16="http://schemas.microsoft.com/office/drawing/2014/main" id="{6F597D58-843D-228C-E755-73F7D498A7F8}"/>
                  </a:ext>
                </a:extLst>
              </p:cNvPr>
              <p:cNvPicPr/>
              <p:nvPr/>
            </p:nvPicPr>
            <p:blipFill>
              <a:blip r:embed="rId13"/>
              <a:stretch>
                <a:fillRect/>
              </a:stretch>
            </p:blipFill>
            <p:spPr>
              <a:xfrm>
                <a:off x="7066800" y="2610360"/>
                <a:ext cx="677880" cy="720000"/>
              </a:xfrm>
              <a:prstGeom prst="rect">
                <a:avLst/>
              </a:prstGeom>
            </p:spPr>
          </p:pic>
        </mc:Fallback>
      </mc:AlternateContent>
    </p:spTree>
    <p:extLst>
      <p:ext uri="{BB962C8B-B14F-4D97-AF65-F5344CB8AC3E}">
        <p14:creationId xmlns:p14="http://schemas.microsoft.com/office/powerpoint/2010/main" val="106395216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9" grpId="0" animBg="1"/>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714px-Onde_electromagnetique.svg.png"/>
          <p:cNvPicPr>
            <a:picLocks noChangeAspect="1"/>
          </p:cNvPicPr>
          <p:nvPr/>
        </p:nvPicPr>
        <p:blipFill rotWithShape="1">
          <a:blip r:embed="rId2" cstate="print"/>
          <a:srcRect r="15385"/>
          <a:stretch/>
        </p:blipFill>
        <p:spPr>
          <a:xfrm>
            <a:off x="-36512" y="1381713"/>
            <a:ext cx="5544616" cy="1615239"/>
          </a:xfrm>
          <a:prstGeom prst="rect">
            <a:avLst/>
          </a:prstGeom>
        </p:spPr>
      </p:pic>
      <p:sp>
        <p:nvSpPr>
          <p:cNvPr id="25" name="CasellaDiTesto 24">
            <a:extLst>
              <a:ext uri="{FF2B5EF4-FFF2-40B4-BE49-F238E27FC236}">
                <a16:creationId xmlns:a16="http://schemas.microsoft.com/office/drawing/2014/main" id="{BEFC8826-C594-4059-A8EC-EF1B46868D74}"/>
              </a:ext>
            </a:extLst>
          </p:cNvPr>
          <p:cNvSpPr txBox="1"/>
          <p:nvPr/>
        </p:nvSpPr>
        <p:spPr>
          <a:xfrm>
            <a:off x="150072" y="3373648"/>
            <a:ext cx="7213588"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a:t>Definizione:</a:t>
            </a:r>
          </a:p>
          <a:p>
            <a:r>
              <a:rPr lang="it-IT" i="1" dirty="0"/>
              <a:t>La radiazione elettromagnetica è una forma di energia che si propaga in modo ondulatorio attraverso lo spazio</a:t>
            </a:r>
            <a:r>
              <a:rPr lang="it-IT" dirty="0"/>
              <a:t>. </a:t>
            </a:r>
            <a:endParaRPr lang="en-US" b="1" dirty="0"/>
          </a:p>
        </p:txBody>
      </p:sp>
      <mc:AlternateContent xmlns:mc="http://schemas.openxmlformats.org/markup-compatibility/2006" xmlns:p14="http://schemas.microsoft.com/office/powerpoint/2010/main">
        <mc:Choice Requires="p14">
          <p:contentPart p14:bwMode="auto" r:id="rId3">
            <p14:nvContentPartPr>
              <p14:cNvPr id="38" name="Input penna 37">
                <a:extLst>
                  <a:ext uri="{FF2B5EF4-FFF2-40B4-BE49-F238E27FC236}">
                    <a16:creationId xmlns:a16="http://schemas.microsoft.com/office/drawing/2014/main" id="{8A5FBAA0-6A6B-42EF-8876-7B7720C8AC52}"/>
                  </a:ext>
                </a:extLst>
              </p14:cNvPr>
              <p14:cNvContentPartPr/>
              <p14:nvPr/>
            </p14:nvContentPartPr>
            <p14:xfrm>
              <a:off x="5768574" y="3815256"/>
              <a:ext cx="144" cy="144"/>
            </p14:xfrm>
          </p:contentPart>
        </mc:Choice>
        <mc:Fallback xmlns="">
          <p:pic>
            <p:nvPicPr>
              <p:cNvPr id="38" name="Input penna 37">
                <a:extLst>
                  <a:ext uri="{FF2B5EF4-FFF2-40B4-BE49-F238E27FC236}">
                    <a16:creationId xmlns:a16="http://schemas.microsoft.com/office/drawing/2014/main" id="{8A5FBAA0-6A6B-42EF-8876-7B7720C8AC52}"/>
                  </a:ext>
                </a:extLst>
              </p:cNvPr>
              <p:cNvPicPr/>
              <p:nvPr/>
            </p:nvPicPr>
            <p:blipFill>
              <a:blip r:embed="rId5"/>
              <a:stretch>
                <a:fillRect/>
              </a:stretch>
            </p:blipFill>
            <p:spPr>
              <a:xfrm>
                <a:off x="5765694" y="3812376"/>
                <a:ext cx="5760" cy="5760"/>
              </a:xfrm>
              <a:prstGeom prst="rect">
                <a:avLst/>
              </a:prstGeom>
            </p:spPr>
          </p:pic>
        </mc:Fallback>
      </mc:AlternateContent>
      <p:cxnSp>
        <p:nvCxnSpPr>
          <p:cNvPr id="1025" name="Connettore 2 1024">
            <a:extLst>
              <a:ext uri="{FF2B5EF4-FFF2-40B4-BE49-F238E27FC236}">
                <a16:creationId xmlns:a16="http://schemas.microsoft.com/office/drawing/2014/main" id="{E5F20343-028B-4EE6-9392-E100332B4DDD}"/>
              </a:ext>
            </a:extLst>
          </p:cNvPr>
          <p:cNvCxnSpPr/>
          <p:nvPr/>
        </p:nvCxnSpPr>
        <p:spPr>
          <a:xfrm>
            <a:off x="1440484" y="1671498"/>
            <a:ext cx="2376264"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26" name="CasellaDiTesto 1025">
            <a:extLst>
              <a:ext uri="{FF2B5EF4-FFF2-40B4-BE49-F238E27FC236}">
                <a16:creationId xmlns:a16="http://schemas.microsoft.com/office/drawing/2014/main" id="{C7D697FC-DE87-4BD3-BD4A-7CD1648299E9}"/>
              </a:ext>
            </a:extLst>
          </p:cNvPr>
          <p:cNvSpPr txBox="1"/>
          <p:nvPr/>
        </p:nvSpPr>
        <p:spPr>
          <a:xfrm>
            <a:off x="1763688" y="1252701"/>
            <a:ext cx="2275303" cy="369332"/>
          </a:xfrm>
          <a:prstGeom prst="rect">
            <a:avLst/>
          </a:prstGeom>
          <a:noFill/>
        </p:spPr>
        <p:txBody>
          <a:bodyPr wrap="none" rtlCol="0">
            <a:spAutoFit/>
          </a:bodyPr>
          <a:lstStyle/>
          <a:p>
            <a:r>
              <a:rPr lang="it-IT" dirty="0"/>
              <a:t>Lunghezza d’ onda (</a:t>
            </a:r>
            <a:r>
              <a:rPr lang="el-GR" dirty="0"/>
              <a:t>λ</a:t>
            </a:r>
            <a:r>
              <a:rPr lang="it-IT" dirty="0"/>
              <a:t>)</a:t>
            </a:r>
            <a:endParaRPr lang="en-US" dirty="0"/>
          </a:p>
        </p:txBody>
      </p:sp>
      <p:cxnSp>
        <p:nvCxnSpPr>
          <p:cNvPr id="68" name="Connettore 2 67">
            <a:extLst>
              <a:ext uri="{FF2B5EF4-FFF2-40B4-BE49-F238E27FC236}">
                <a16:creationId xmlns:a16="http://schemas.microsoft.com/office/drawing/2014/main" id="{63798EBD-5A90-4BAC-A38F-1AEBB6AE1791}"/>
              </a:ext>
            </a:extLst>
          </p:cNvPr>
          <p:cNvCxnSpPr>
            <a:cxnSpLocks/>
          </p:cNvCxnSpPr>
          <p:nvPr/>
        </p:nvCxnSpPr>
        <p:spPr>
          <a:xfrm>
            <a:off x="4499992" y="1736358"/>
            <a:ext cx="0" cy="452974"/>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0" name="CasellaDiTesto 69">
            <a:extLst>
              <a:ext uri="{FF2B5EF4-FFF2-40B4-BE49-F238E27FC236}">
                <a16:creationId xmlns:a16="http://schemas.microsoft.com/office/drawing/2014/main" id="{8A336B6E-E7F6-4CE9-AD6A-1034E123B1FB}"/>
              </a:ext>
            </a:extLst>
          </p:cNvPr>
          <p:cNvSpPr txBox="1"/>
          <p:nvPr/>
        </p:nvSpPr>
        <p:spPr>
          <a:xfrm>
            <a:off x="4471476" y="1571047"/>
            <a:ext cx="2026902" cy="369332"/>
          </a:xfrm>
          <a:prstGeom prst="rect">
            <a:avLst/>
          </a:prstGeom>
          <a:noFill/>
        </p:spPr>
        <p:txBody>
          <a:bodyPr wrap="none" rtlCol="0">
            <a:spAutoFit/>
          </a:bodyPr>
          <a:lstStyle/>
          <a:p>
            <a:r>
              <a:rPr lang="it-IT" dirty="0"/>
              <a:t>Ampiezza (potenza)</a:t>
            </a:r>
            <a:endParaRPr lang="en-US" dirty="0"/>
          </a:p>
        </p:txBody>
      </p:sp>
      <p:cxnSp>
        <p:nvCxnSpPr>
          <p:cNvPr id="71" name="Connettore 2 70">
            <a:extLst>
              <a:ext uri="{FF2B5EF4-FFF2-40B4-BE49-F238E27FC236}">
                <a16:creationId xmlns:a16="http://schemas.microsoft.com/office/drawing/2014/main" id="{814AFE63-AC8E-41A4-ACA0-5C4F7B9B5E2E}"/>
              </a:ext>
            </a:extLst>
          </p:cNvPr>
          <p:cNvCxnSpPr/>
          <p:nvPr/>
        </p:nvCxnSpPr>
        <p:spPr>
          <a:xfrm>
            <a:off x="819289" y="2852936"/>
            <a:ext cx="2376264"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30" name="Connettore diritto 1029">
            <a:extLst>
              <a:ext uri="{FF2B5EF4-FFF2-40B4-BE49-F238E27FC236}">
                <a16:creationId xmlns:a16="http://schemas.microsoft.com/office/drawing/2014/main" id="{CB54D499-2DAD-4CA4-B9CE-962995929554}"/>
              </a:ext>
            </a:extLst>
          </p:cNvPr>
          <p:cNvCxnSpPr/>
          <p:nvPr/>
        </p:nvCxnSpPr>
        <p:spPr>
          <a:xfrm flipV="1">
            <a:off x="3209904" y="2165108"/>
            <a:ext cx="0" cy="663604"/>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74" name="Connettore diritto 73">
            <a:extLst>
              <a:ext uri="{FF2B5EF4-FFF2-40B4-BE49-F238E27FC236}">
                <a16:creationId xmlns:a16="http://schemas.microsoft.com/office/drawing/2014/main" id="{E92179A5-BB1A-4E40-A3DD-A4771D66D79C}"/>
              </a:ext>
            </a:extLst>
          </p:cNvPr>
          <p:cNvCxnSpPr/>
          <p:nvPr/>
        </p:nvCxnSpPr>
        <p:spPr>
          <a:xfrm flipV="1">
            <a:off x="819289" y="2165108"/>
            <a:ext cx="0" cy="663604"/>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75" name="CasellaDiTesto 74">
            <a:extLst>
              <a:ext uri="{FF2B5EF4-FFF2-40B4-BE49-F238E27FC236}">
                <a16:creationId xmlns:a16="http://schemas.microsoft.com/office/drawing/2014/main" id="{DA55C950-4A9C-499C-8CD5-B091611F224E}"/>
              </a:ext>
            </a:extLst>
          </p:cNvPr>
          <p:cNvSpPr txBox="1"/>
          <p:nvPr/>
        </p:nvSpPr>
        <p:spPr>
          <a:xfrm>
            <a:off x="1139738" y="2869660"/>
            <a:ext cx="3216238" cy="369332"/>
          </a:xfrm>
          <a:prstGeom prst="rect">
            <a:avLst/>
          </a:prstGeom>
          <a:noFill/>
        </p:spPr>
        <p:txBody>
          <a:bodyPr wrap="square" rtlCol="0">
            <a:spAutoFit/>
          </a:bodyPr>
          <a:lstStyle/>
          <a:p>
            <a:r>
              <a:rPr lang="it-IT" dirty="0"/>
              <a:t>Oscillazione</a:t>
            </a:r>
          </a:p>
        </p:txBody>
      </p:sp>
      <p:pic>
        <p:nvPicPr>
          <p:cNvPr id="5" name="Picture 2" descr="Risultati immagini per onda elettromagnetica">
            <a:extLst>
              <a:ext uri="{FF2B5EF4-FFF2-40B4-BE49-F238E27FC236}">
                <a16:creationId xmlns:a16="http://schemas.microsoft.com/office/drawing/2014/main" id="{7582BA7C-C837-438F-A173-0E8BDEB4E98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48450" y="1324999"/>
            <a:ext cx="2495550" cy="1828800"/>
          </a:xfrm>
          <a:prstGeom prst="rect">
            <a:avLst/>
          </a:prstGeom>
          <a:noFill/>
          <a:extLst>
            <a:ext uri="{909E8E84-426E-40DD-AFC4-6F175D3DCCD1}">
              <a14:hiddenFill xmlns:a14="http://schemas.microsoft.com/office/drawing/2010/main">
                <a:solidFill>
                  <a:srgbClr val="FFFFFF"/>
                </a:solidFill>
              </a14:hiddenFill>
            </a:ext>
          </a:extLst>
        </p:spPr>
      </p:pic>
      <p:sp>
        <p:nvSpPr>
          <p:cNvPr id="26" name="CasellaDiTesto 25">
            <a:extLst>
              <a:ext uri="{FF2B5EF4-FFF2-40B4-BE49-F238E27FC236}">
                <a16:creationId xmlns:a16="http://schemas.microsoft.com/office/drawing/2014/main" id="{0692CB8B-3B76-4712-9188-2BED6FB003C1}"/>
              </a:ext>
            </a:extLst>
          </p:cNvPr>
          <p:cNvSpPr txBox="1"/>
          <p:nvPr/>
        </p:nvSpPr>
        <p:spPr>
          <a:xfrm>
            <a:off x="155838" y="4581128"/>
            <a:ext cx="7213588" cy="120032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a:t>La radiazione elettromagnetica è caratterizzata da due componenti,</a:t>
            </a:r>
          </a:p>
          <a:p>
            <a:r>
              <a:rPr lang="it-IT" dirty="0"/>
              <a:t>la componente elettrica (E) e la componente magnetica (H), esse oscillano su piani perpendicolari tra loro e perpendicolari alla direzione di propagazione (</a:t>
            </a:r>
            <a:r>
              <a:rPr lang="it-IT" dirty="0" err="1"/>
              <a:t>Eq</a:t>
            </a:r>
            <a:r>
              <a:rPr lang="it-IT" dirty="0"/>
              <a:t>. di Maxwell). </a:t>
            </a:r>
            <a:endParaRPr lang="en-US" b="1" dirty="0"/>
          </a:p>
        </p:txBody>
      </p:sp>
      <p:sp>
        <p:nvSpPr>
          <p:cNvPr id="16" name="Titolo 1">
            <a:extLst>
              <a:ext uri="{FF2B5EF4-FFF2-40B4-BE49-F238E27FC236}">
                <a16:creationId xmlns:a16="http://schemas.microsoft.com/office/drawing/2014/main" id="{75F31FF0-4505-46F1-BB9E-3842723D5C80}"/>
              </a:ext>
            </a:extLst>
          </p:cNvPr>
          <p:cNvSpPr txBox="1">
            <a:spLocks/>
          </p:cNvSpPr>
          <p:nvPr/>
        </p:nvSpPr>
        <p:spPr>
          <a:xfrm>
            <a:off x="1259632" y="-27384"/>
            <a:ext cx="7221127" cy="1142640"/>
          </a:xfrm>
          <a:prstGeom prst="rect">
            <a:avLst/>
          </a:prstGeom>
          <a:noFill/>
          <a:ln>
            <a:noFill/>
          </a:ln>
        </p:spPr>
        <p:txBody>
          <a:bodyPr vert="horz" wrap="square"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algn="l" defTabSz="914400" rtl="0" eaLnBrk="1" fontAlgn="auto" latinLnBrk="0" hangingPunct="1">
              <a:lnSpc>
                <a:spcPct val="100000"/>
              </a:lnSpc>
              <a:spcBef>
                <a:spcPts val="0"/>
              </a:spcBef>
              <a:spcAft>
                <a:spcPts val="0"/>
              </a:spcAft>
              <a:buClrTx/>
              <a:buSzPct val="45000"/>
              <a:buFont typeface="StarSymbol"/>
              <a:buNone/>
              <a:tabLst/>
              <a:defRPr/>
            </a:pPr>
            <a:r>
              <a:rPr kumimoji="0" lang="en-US" sz="4000" b="0" i="0" u="none" strike="noStrike" kern="1200" cap="none" spc="0" normalizeH="0" baseline="0" noProof="0" dirty="0" err="1">
                <a:ln>
                  <a:noFill/>
                </a:ln>
                <a:solidFill>
                  <a:srgbClr val="FF0000"/>
                </a:solidFill>
                <a:effectLst/>
                <a:highlight>
                  <a:scrgbClr r="0" g="0" b="0">
                    <a:alpha val="0"/>
                  </a:scrgbClr>
                </a:highlight>
                <a:uLnTx/>
                <a:uFillTx/>
                <a:latin typeface="Calibri"/>
                <a:ea typeface="Noto Sans CJK SC Regular" pitchFamily="2"/>
                <a:cs typeface="FreeSans" pitchFamily="2"/>
              </a:rPr>
              <a:t>Radiazione</a:t>
            </a:r>
            <a:r>
              <a:rPr kumimoji="0" lang="en-US" sz="4000" b="0" i="0" u="none" strike="noStrike" kern="1200" cap="none" spc="0" normalizeH="0" baseline="0" noProof="0" dirty="0">
                <a:ln>
                  <a:noFill/>
                </a:ln>
                <a:solidFill>
                  <a:schemeClr val="bg1"/>
                </a:solidFill>
                <a:effectLst/>
                <a:highlight>
                  <a:scrgbClr r="0" g="0" b="0">
                    <a:alpha val="0"/>
                  </a:scrgbClr>
                </a:highlight>
                <a:uLnTx/>
                <a:uFillTx/>
                <a:latin typeface="Calibri"/>
                <a:ea typeface="Noto Sans CJK SC Regular" pitchFamily="2"/>
                <a:cs typeface="FreeSans" pitchFamily="2"/>
              </a:rPr>
              <a:t> </a:t>
            </a:r>
            <a:r>
              <a:rPr kumimoji="0" lang="en-US" sz="4000" b="0" i="0" u="none" strike="noStrike" kern="1200" cap="none" spc="0" normalizeH="0" baseline="0" noProof="0" dirty="0" err="1">
                <a:ln>
                  <a:noFill/>
                </a:ln>
                <a:solidFill>
                  <a:srgbClr val="00B0F0"/>
                </a:solidFill>
                <a:effectLst/>
                <a:highlight>
                  <a:scrgbClr r="0" g="0" b="0">
                    <a:alpha val="0"/>
                  </a:scrgbClr>
                </a:highlight>
                <a:uLnTx/>
                <a:uFillTx/>
                <a:latin typeface="Calibri"/>
                <a:ea typeface="Noto Sans CJK SC Regular" pitchFamily="2"/>
                <a:cs typeface="FreeSans" pitchFamily="2"/>
              </a:rPr>
              <a:t>elettro</a:t>
            </a:r>
            <a:r>
              <a:rPr kumimoji="0" lang="en-US" sz="4000" b="0" i="0" u="none" strike="noStrike" kern="1200" cap="none" spc="0" normalizeH="0" baseline="0" noProof="0" dirty="0" err="1">
                <a:ln>
                  <a:noFill/>
                </a:ln>
                <a:solidFill>
                  <a:schemeClr val="accent2">
                    <a:lumMod val="40000"/>
                    <a:lumOff val="60000"/>
                  </a:schemeClr>
                </a:solidFill>
                <a:effectLst/>
                <a:highlight>
                  <a:scrgbClr r="0" g="0" b="0">
                    <a:alpha val="0"/>
                  </a:scrgbClr>
                </a:highlight>
                <a:uLnTx/>
                <a:uFillTx/>
                <a:latin typeface="Calibri"/>
                <a:ea typeface="Noto Sans CJK SC Regular" pitchFamily="2"/>
                <a:cs typeface="FreeSans" pitchFamily="2"/>
              </a:rPr>
              <a:t>magnetica</a:t>
            </a:r>
            <a:endParaRPr kumimoji="0" lang="en-US" sz="4000" b="0" i="0" u="none" strike="noStrike" kern="1200" cap="none" spc="0" normalizeH="0" baseline="0" noProof="0" dirty="0">
              <a:ln>
                <a:noFill/>
              </a:ln>
              <a:solidFill>
                <a:schemeClr val="accent2">
                  <a:lumMod val="40000"/>
                  <a:lumOff val="60000"/>
                </a:schemeClr>
              </a:solidFill>
              <a:effectLst/>
              <a:highlight>
                <a:scrgbClr r="0" g="0" b="0">
                  <a:alpha val="0"/>
                </a:scrgbClr>
              </a:highlight>
              <a:uLnTx/>
              <a:uFillTx/>
              <a:latin typeface="Calibri"/>
              <a:ea typeface="Noto Sans CJK SC Regular" pitchFamily="2"/>
              <a:cs typeface="FreeSans" pitchFamily="2"/>
            </a:endParaRPr>
          </a:p>
        </p:txBody>
      </p:sp>
      <p:sp>
        <p:nvSpPr>
          <p:cNvPr id="3" name="Segnaposto numero diapositiva 2">
            <a:extLst>
              <a:ext uri="{FF2B5EF4-FFF2-40B4-BE49-F238E27FC236}">
                <a16:creationId xmlns:a16="http://schemas.microsoft.com/office/drawing/2014/main" id="{629A4091-604C-4436-B37E-41E7FD6DB38F}"/>
              </a:ext>
            </a:extLst>
          </p:cNvPr>
          <p:cNvSpPr>
            <a:spLocks noGrp="1"/>
          </p:cNvSpPr>
          <p:nvPr>
            <p:ph type="sldNum" sz="quarter" idx="12"/>
          </p:nvPr>
        </p:nvSpPr>
        <p:spPr/>
        <p:txBody>
          <a:bodyPr/>
          <a:lstStyle/>
          <a:p>
            <a:pPr lvl="0"/>
            <a:fld id="{ECFF226D-0335-4CD5-953B-11480A5FAEA9}" type="slidenum">
              <a:rPr lang="it-IT" smtClean="0"/>
              <a:pPr lvl="0"/>
              <a:t>12</a:t>
            </a:fld>
            <a:endParaRPr lang="it-IT"/>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714px-Onde_electromagnetique.svg.png"/>
          <p:cNvPicPr>
            <a:picLocks noChangeAspect="1"/>
          </p:cNvPicPr>
          <p:nvPr/>
        </p:nvPicPr>
        <p:blipFill rotWithShape="1">
          <a:blip r:embed="rId2" cstate="print"/>
          <a:srcRect r="15385"/>
          <a:stretch/>
        </p:blipFill>
        <p:spPr>
          <a:xfrm>
            <a:off x="-36512" y="1381713"/>
            <a:ext cx="5544616" cy="1615239"/>
          </a:xfrm>
          <a:prstGeom prst="rect">
            <a:avLst/>
          </a:prstGeom>
        </p:spPr>
      </p:pic>
      <p:sp>
        <p:nvSpPr>
          <p:cNvPr id="3" name="CasellaDiTesto 2"/>
          <p:cNvSpPr txBox="1"/>
          <p:nvPr/>
        </p:nvSpPr>
        <p:spPr>
          <a:xfrm>
            <a:off x="467544" y="3429000"/>
            <a:ext cx="8208912" cy="333873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nSpc>
                <a:spcPct val="200000"/>
              </a:lnSpc>
              <a:buFont typeface="Arial" pitchFamily="34" charset="0"/>
              <a:buChar char="•"/>
            </a:pPr>
            <a:r>
              <a:rPr lang="en-US" b="1" dirty="0" err="1"/>
              <a:t>Duplice</a:t>
            </a:r>
            <a:r>
              <a:rPr lang="en-US" b="1" dirty="0"/>
              <a:t> Natura, </a:t>
            </a:r>
            <a:r>
              <a:rPr lang="en-US" b="1" dirty="0" err="1"/>
              <a:t>sia</a:t>
            </a:r>
            <a:r>
              <a:rPr lang="en-US" b="1" dirty="0"/>
              <a:t> </a:t>
            </a:r>
            <a:r>
              <a:rPr lang="en-US" b="1" dirty="0" err="1"/>
              <a:t>Corpuscolare</a:t>
            </a:r>
            <a:r>
              <a:rPr lang="en-US" b="1" dirty="0"/>
              <a:t> </a:t>
            </a:r>
            <a:r>
              <a:rPr lang="en-US" b="1" dirty="0" err="1"/>
              <a:t>sia</a:t>
            </a:r>
            <a:r>
              <a:rPr lang="en-US" b="1" dirty="0"/>
              <a:t> </a:t>
            </a:r>
            <a:r>
              <a:rPr lang="en-US" b="1" dirty="0" err="1"/>
              <a:t>Ondulatoria</a:t>
            </a:r>
            <a:r>
              <a:rPr lang="en-US" b="1" dirty="0"/>
              <a:t> </a:t>
            </a:r>
            <a:r>
              <a:rPr lang="en-US" dirty="0"/>
              <a:t>(</a:t>
            </a:r>
            <a:r>
              <a:rPr lang="en-US" dirty="0" err="1"/>
              <a:t>Ricordate</a:t>
            </a:r>
            <a:r>
              <a:rPr lang="en-US" dirty="0"/>
              <a:t>, </a:t>
            </a:r>
            <a:r>
              <a:rPr lang="en-US" dirty="0" err="1"/>
              <a:t>Effetto</a:t>
            </a:r>
            <a:r>
              <a:rPr lang="en-US" dirty="0"/>
              <a:t> </a:t>
            </a:r>
            <a:r>
              <a:rPr lang="en-US" dirty="0" err="1"/>
              <a:t>fotoelettrico</a:t>
            </a:r>
            <a:r>
              <a:rPr lang="en-US" dirty="0"/>
              <a:t> di Einstein: un </a:t>
            </a:r>
            <a:r>
              <a:rPr lang="en-US" dirty="0" err="1"/>
              <a:t>fotone</a:t>
            </a:r>
            <a:r>
              <a:rPr lang="en-US" dirty="0"/>
              <a:t> </a:t>
            </a:r>
            <a:r>
              <a:rPr lang="en-US" dirty="0" err="1"/>
              <a:t>che</a:t>
            </a:r>
            <a:r>
              <a:rPr lang="en-US" dirty="0"/>
              <a:t> </a:t>
            </a:r>
            <a:r>
              <a:rPr lang="en-US" dirty="0" err="1"/>
              <a:t>colpisce</a:t>
            </a:r>
            <a:r>
              <a:rPr lang="en-US" dirty="0"/>
              <a:t> una </a:t>
            </a:r>
            <a:r>
              <a:rPr lang="en-US" dirty="0" err="1"/>
              <a:t>lastra</a:t>
            </a:r>
            <a:r>
              <a:rPr lang="en-US" dirty="0"/>
              <a:t> </a:t>
            </a:r>
            <a:r>
              <a:rPr lang="en-US" dirty="0" err="1"/>
              <a:t>metallica</a:t>
            </a:r>
            <a:r>
              <a:rPr lang="en-US" dirty="0"/>
              <a:t> libera un </a:t>
            </a:r>
            <a:r>
              <a:rPr lang="en-US" dirty="0" err="1"/>
              <a:t>elettrone</a:t>
            </a:r>
            <a:r>
              <a:rPr lang="en-US" dirty="0"/>
              <a:t>; </a:t>
            </a:r>
            <a:r>
              <a:rPr lang="en-US" dirty="0" err="1"/>
              <a:t>ipotesi</a:t>
            </a:r>
            <a:r>
              <a:rPr lang="en-US" dirty="0"/>
              <a:t> di De Broglie: Le </a:t>
            </a:r>
            <a:r>
              <a:rPr lang="en-US" dirty="0" err="1"/>
              <a:t>particelle</a:t>
            </a:r>
            <a:r>
              <a:rPr lang="en-US" dirty="0"/>
              <a:t> </a:t>
            </a:r>
            <a:r>
              <a:rPr lang="en-US" dirty="0" err="1"/>
              <a:t>mostrano</a:t>
            </a:r>
            <a:r>
              <a:rPr lang="en-US" dirty="0"/>
              <a:t> le </a:t>
            </a:r>
            <a:r>
              <a:rPr lang="en-US" dirty="0" err="1"/>
              <a:t>proprietà</a:t>
            </a:r>
            <a:r>
              <a:rPr lang="en-US" dirty="0"/>
              <a:t> </a:t>
            </a:r>
            <a:r>
              <a:rPr lang="en-US" dirty="0" err="1"/>
              <a:t>fisiche</a:t>
            </a:r>
            <a:r>
              <a:rPr lang="en-US" dirty="0"/>
              <a:t> </a:t>
            </a:r>
            <a:r>
              <a:rPr lang="en-US" dirty="0" err="1"/>
              <a:t>tipiche</a:t>
            </a:r>
            <a:r>
              <a:rPr lang="en-US" dirty="0"/>
              <a:t> </a:t>
            </a:r>
            <a:r>
              <a:rPr lang="en-US" dirty="0" err="1"/>
              <a:t>delle</a:t>
            </a:r>
            <a:r>
              <a:rPr lang="en-US" dirty="0"/>
              <a:t> </a:t>
            </a:r>
            <a:r>
              <a:rPr lang="en-US" dirty="0" err="1"/>
              <a:t>onde</a:t>
            </a:r>
            <a:r>
              <a:rPr lang="en-US" dirty="0"/>
              <a:t>)</a:t>
            </a:r>
          </a:p>
          <a:p>
            <a:pPr>
              <a:lnSpc>
                <a:spcPct val="200000"/>
              </a:lnSpc>
              <a:buFont typeface="Arial" pitchFamily="34" charset="0"/>
              <a:buChar char="•"/>
            </a:pPr>
            <a:r>
              <a:rPr lang="en-US" b="1" dirty="0"/>
              <a:t>La </a:t>
            </a:r>
            <a:r>
              <a:rPr lang="en-US" b="1" dirty="0" err="1"/>
              <a:t>radiazione</a:t>
            </a:r>
            <a:r>
              <a:rPr lang="en-US" b="1" dirty="0"/>
              <a:t> </a:t>
            </a:r>
            <a:r>
              <a:rPr lang="en-US" b="1" dirty="0" err="1"/>
              <a:t>elettromagnetica</a:t>
            </a:r>
            <a:r>
              <a:rPr lang="en-US" b="1" dirty="0"/>
              <a:t> e </a:t>
            </a:r>
            <a:r>
              <a:rPr lang="en-US" b="1" dirty="0" err="1"/>
              <a:t>formata</a:t>
            </a:r>
            <a:r>
              <a:rPr lang="en-US" b="1" dirty="0"/>
              <a:t> da </a:t>
            </a:r>
            <a:r>
              <a:rPr lang="en-US" b="1" dirty="0" err="1"/>
              <a:t>livelli</a:t>
            </a:r>
            <a:r>
              <a:rPr lang="en-US" b="1" dirty="0"/>
              <a:t> </a:t>
            </a:r>
            <a:r>
              <a:rPr lang="en-US" b="1" dirty="0" err="1"/>
              <a:t>discreti</a:t>
            </a:r>
            <a:r>
              <a:rPr lang="en-US" b="1" dirty="0"/>
              <a:t> di </a:t>
            </a:r>
            <a:r>
              <a:rPr lang="en-US" b="1" dirty="0" err="1"/>
              <a:t>energia</a:t>
            </a:r>
            <a:r>
              <a:rPr lang="en-US" dirty="0"/>
              <a:t> (</a:t>
            </a:r>
            <a:r>
              <a:rPr lang="en-US" dirty="0" err="1"/>
              <a:t>il</a:t>
            </a:r>
            <a:r>
              <a:rPr lang="en-US" dirty="0"/>
              <a:t> </a:t>
            </a:r>
            <a:r>
              <a:rPr lang="en-US" dirty="0" err="1"/>
              <a:t>fotone</a:t>
            </a:r>
            <a:r>
              <a:rPr lang="en-US" dirty="0"/>
              <a:t> è </a:t>
            </a:r>
            <a:r>
              <a:rPr lang="en-US" dirty="0" err="1"/>
              <a:t>il</a:t>
            </a:r>
            <a:r>
              <a:rPr lang="en-US" dirty="0"/>
              <a:t> </a:t>
            </a:r>
            <a:r>
              <a:rPr lang="en-US" dirty="0" err="1"/>
              <a:t>quanto</a:t>
            </a:r>
            <a:r>
              <a:rPr lang="en-US" dirty="0"/>
              <a:t> </a:t>
            </a:r>
            <a:r>
              <a:rPr lang="en-US" dirty="0" err="1"/>
              <a:t>della</a:t>
            </a:r>
            <a:r>
              <a:rPr lang="en-US" dirty="0"/>
              <a:t> </a:t>
            </a:r>
            <a:r>
              <a:rPr lang="en-US" dirty="0" err="1"/>
              <a:t>radiazione</a:t>
            </a:r>
            <a:r>
              <a:rPr lang="en-US" dirty="0"/>
              <a:t> </a:t>
            </a:r>
            <a:r>
              <a:rPr lang="en-US" dirty="0" err="1"/>
              <a:t>elettromagnetica</a:t>
            </a:r>
            <a:r>
              <a:rPr lang="en-US" dirty="0"/>
              <a:t>). In alter parole, </a:t>
            </a:r>
            <a:r>
              <a:rPr lang="it-IT" dirty="0"/>
              <a:t>la radiazione può essere vista come un treno di fotoni (‘pacchetti’ discreti di energia).</a:t>
            </a:r>
            <a:endParaRPr lang="it-IT" b="1" u="sng" dirty="0"/>
          </a:p>
        </p:txBody>
      </p:sp>
      <p:pic>
        <p:nvPicPr>
          <p:cNvPr id="7" name="Immagine 6">
            <a:extLst>
              <a:ext uri="{FF2B5EF4-FFF2-40B4-BE49-F238E27FC236}">
                <a16:creationId xmlns:a16="http://schemas.microsoft.com/office/drawing/2014/main" id="{B0B565FA-2014-4E82-8DB8-EF8742425A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4248" y="1115256"/>
            <a:ext cx="2247179" cy="2232248"/>
          </a:xfrm>
          <a:prstGeom prst="rect">
            <a:avLst/>
          </a:prstGeom>
        </p:spPr>
      </p:pic>
      <mc:AlternateContent xmlns:mc="http://schemas.openxmlformats.org/markup-compatibility/2006" xmlns:p14="http://schemas.microsoft.com/office/powerpoint/2010/main">
        <mc:Choice Requires="p14">
          <p:contentPart p14:bwMode="auto" r:id="rId4">
            <p14:nvContentPartPr>
              <p14:cNvPr id="38" name="Input penna 37">
                <a:extLst>
                  <a:ext uri="{FF2B5EF4-FFF2-40B4-BE49-F238E27FC236}">
                    <a16:creationId xmlns:a16="http://schemas.microsoft.com/office/drawing/2014/main" id="{8A5FBAA0-6A6B-42EF-8876-7B7720C8AC52}"/>
                  </a:ext>
                </a:extLst>
              </p14:cNvPr>
              <p14:cNvContentPartPr/>
              <p14:nvPr/>
            </p14:nvContentPartPr>
            <p14:xfrm>
              <a:off x="5768574" y="3815256"/>
              <a:ext cx="144" cy="144"/>
            </p14:xfrm>
          </p:contentPart>
        </mc:Choice>
        <mc:Fallback xmlns="">
          <p:pic>
            <p:nvPicPr>
              <p:cNvPr id="38" name="Input penna 37">
                <a:extLst>
                  <a:ext uri="{FF2B5EF4-FFF2-40B4-BE49-F238E27FC236}">
                    <a16:creationId xmlns:a16="http://schemas.microsoft.com/office/drawing/2014/main" id="{8A5FBAA0-6A6B-42EF-8876-7B7720C8AC52}"/>
                  </a:ext>
                </a:extLst>
              </p:cNvPr>
              <p:cNvPicPr/>
              <p:nvPr/>
            </p:nvPicPr>
            <p:blipFill>
              <a:blip r:embed="rId5"/>
              <a:stretch>
                <a:fillRect/>
              </a:stretch>
            </p:blipFill>
            <p:spPr>
              <a:xfrm>
                <a:off x="5765694" y="3812376"/>
                <a:ext cx="5760" cy="5760"/>
              </a:xfrm>
              <a:prstGeom prst="rect">
                <a:avLst/>
              </a:prstGeom>
            </p:spPr>
          </p:pic>
        </mc:Fallback>
      </mc:AlternateContent>
      <p:cxnSp>
        <p:nvCxnSpPr>
          <p:cNvPr id="1025" name="Connettore 2 1024">
            <a:extLst>
              <a:ext uri="{FF2B5EF4-FFF2-40B4-BE49-F238E27FC236}">
                <a16:creationId xmlns:a16="http://schemas.microsoft.com/office/drawing/2014/main" id="{E5F20343-028B-4EE6-9392-E100332B4DDD}"/>
              </a:ext>
            </a:extLst>
          </p:cNvPr>
          <p:cNvCxnSpPr/>
          <p:nvPr/>
        </p:nvCxnSpPr>
        <p:spPr>
          <a:xfrm>
            <a:off x="1440484" y="1671498"/>
            <a:ext cx="2376264"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26" name="CasellaDiTesto 1025">
            <a:extLst>
              <a:ext uri="{FF2B5EF4-FFF2-40B4-BE49-F238E27FC236}">
                <a16:creationId xmlns:a16="http://schemas.microsoft.com/office/drawing/2014/main" id="{C7D697FC-DE87-4BD3-BD4A-7CD1648299E9}"/>
              </a:ext>
            </a:extLst>
          </p:cNvPr>
          <p:cNvSpPr txBox="1"/>
          <p:nvPr/>
        </p:nvSpPr>
        <p:spPr>
          <a:xfrm>
            <a:off x="1763688" y="1252701"/>
            <a:ext cx="2222403" cy="369332"/>
          </a:xfrm>
          <a:prstGeom prst="rect">
            <a:avLst/>
          </a:prstGeom>
          <a:noFill/>
        </p:spPr>
        <p:txBody>
          <a:bodyPr wrap="none" rtlCol="0">
            <a:spAutoFit/>
          </a:bodyPr>
          <a:lstStyle/>
          <a:p>
            <a:r>
              <a:rPr lang="it-IT" dirty="0"/>
              <a:t>Lunghezza d’ onda (</a:t>
            </a:r>
            <a:r>
              <a:rPr lang="el-GR" dirty="0"/>
              <a:t>λ</a:t>
            </a:r>
            <a:r>
              <a:rPr lang="it-IT" dirty="0"/>
              <a:t>)</a:t>
            </a:r>
            <a:endParaRPr lang="en-US" dirty="0"/>
          </a:p>
        </p:txBody>
      </p:sp>
      <p:cxnSp>
        <p:nvCxnSpPr>
          <p:cNvPr id="68" name="Connettore 2 67">
            <a:extLst>
              <a:ext uri="{FF2B5EF4-FFF2-40B4-BE49-F238E27FC236}">
                <a16:creationId xmlns:a16="http://schemas.microsoft.com/office/drawing/2014/main" id="{63798EBD-5A90-4BAC-A38F-1AEBB6AE1791}"/>
              </a:ext>
            </a:extLst>
          </p:cNvPr>
          <p:cNvCxnSpPr>
            <a:cxnSpLocks/>
          </p:cNvCxnSpPr>
          <p:nvPr/>
        </p:nvCxnSpPr>
        <p:spPr>
          <a:xfrm>
            <a:off x="4499992" y="1736358"/>
            <a:ext cx="0" cy="452974"/>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0" name="CasellaDiTesto 69">
            <a:extLst>
              <a:ext uri="{FF2B5EF4-FFF2-40B4-BE49-F238E27FC236}">
                <a16:creationId xmlns:a16="http://schemas.microsoft.com/office/drawing/2014/main" id="{8A336B6E-E7F6-4CE9-AD6A-1034E123B1FB}"/>
              </a:ext>
            </a:extLst>
          </p:cNvPr>
          <p:cNvSpPr txBox="1"/>
          <p:nvPr/>
        </p:nvSpPr>
        <p:spPr>
          <a:xfrm>
            <a:off x="4471476" y="1571047"/>
            <a:ext cx="2026902" cy="369332"/>
          </a:xfrm>
          <a:prstGeom prst="rect">
            <a:avLst/>
          </a:prstGeom>
          <a:noFill/>
        </p:spPr>
        <p:txBody>
          <a:bodyPr wrap="none" rtlCol="0">
            <a:spAutoFit/>
          </a:bodyPr>
          <a:lstStyle/>
          <a:p>
            <a:r>
              <a:rPr lang="it-IT" dirty="0"/>
              <a:t>Ampiezza (potenza)</a:t>
            </a:r>
            <a:endParaRPr lang="en-US" dirty="0"/>
          </a:p>
        </p:txBody>
      </p:sp>
      <p:cxnSp>
        <p:nvCxnSpPr>
          <p:cNvPr id="71" name="Connettore 2 70">
            <a:extLst>
              <a:ext uri="{FF2B5EF4-FFF2-40B4-BE49-F238E27FC236}">
                <a16:creationId xmlns:a16="http://schemas.microsoft.com/office/drawing/2014/main" id="{814AFE63-AC8E-41A4-ACA0-5C4F7B9B5E2E}"/>
              </a:ext>
            </a:extLst>
          </p:cNvPr>
          <p:cNvCxnSpPr/>
          <p:nvPr/>
        </p:nvCxnSpPr>
        <p:spPr>
          <a:xfrm>
            <a:off x="819289" y="2852936"/>
            <a:ext cx="2376264"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30" name="Connettore diritto 1029">
            <a:extLst>
              <a:ext uri="{FF2B5EF4-FFF2-40B4-BE49-F238E27FC236}">
                <a16:creationId xmlns:a16="http://schemas.microsoft.com/office/drawing/2014/main" id="{CB54D499-2DAD-4CA4-B9CE-962995929554}"/>
              </a:ext>
            </a:extLst>
          </p:cNvPr>
          <p:cNvCxnSpPr/>
          <p:nvPr/>
        </p:nvCxnSpPr>
        <p:spPr>
          <a:xfrm flipV="1">
            <a:off x="3209904" y="2165108"/>
            <a:ext cx="0" cy="663604"/>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74" name="Connettore diritto 73">
            <a:extLst>
              <a:ext uri="{FF2B5EF4-FFF2-40B4-BE49-F238E27FC236}">
                <a16:creationId xmlns:a16="http://schemas.microsoft.com/office/drawing/2014/main" id="{E92179A5-BB1A-4E40-A3DD-A4771D66D79C}"/>
              </a:ext>
            </a:extLst>
          </p:cNvPr>
          <p:cNvCxnSpPr/>
          <p:nvPr/>
        </p:nvCxnSpPr>
        <p:spPr>
          <a:xfrm flipV="1">
            <a:off x="819289" y="2165108"/>
            <a:ext cx="0" cy="663604"/>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75" name="CasellaDiTesto 74">
            <a:extLst>
              <a:ext uri="{FF2B5EF4-FFF2-40B4-BE49-F238E27FC236}">
                <a16:creationId xmlns:a16="http://schemas.microsoft.com/office/drawing/2014/main" id="{DA55C950-4A9C-499C-8CD5-B091611F224E}"/>
              </a:ext>
            </a:extLst>
          </p:cNvPr>
          <p:cNvSpPr txBox="1"/>
          <p:nvPr/>
        </p:nvSpPr>
        <p:spPr>
          <a:xfrm>
            <a:off x="1139738" y="2869660"/>
            <a:ext cx="3216238" cy="369332"/>
          </a:xfrm>
          <a:prstGeom prst="rect">
            <a:avLst/>
          </a:prstGeom>
          <a:noFill/>
        </p:spPr>
        <p:txBody>
          <a:bodyPr wrap="square" rtlCol="0">
            <a:spAutoFit/>
          </a:bodyPr>
          <a:lstStyle/>
          <a:p>
            <a:r>
              <a:rPr lang="it-IT" dirty="0"/>
              <a:t>Oscillazione</a:t>
            </a:r>
          </a:p>
        </p:txBody>
      </p:sp>
      <mc:AlternateContent xmlns:mc="http://schemas.openxmlformats.org/markup-compatibility/2006" xmlns:p14="http://schemas.microsoft.com/office/powerpoint/2010/main">
        <mc:Choice Requires="p14">
          <p:contentPart p14:bwMode="auto" r:id="rId6">
            <p14:nvContentPartPr>
              <p14:cNvPr id="1035" name="Input penna 1034">
                <a:extLst>
                  <a:ext uri="{FF2B5EF4-FFF2-40B4-BE49-F238E27FC236}">
                    <a16:creationId xmlns:a16="http://schemas.microsoft.com/office/drawing/2014/main" id="{E2C0EF9A-1CE7-46A6-9595-126735C05AF1}"/>
                  </a:ext>
                </a:extLst>
              </p14:cNvPr>
              <p14:cNvContentPartPr/>
              <p14:nvPr/>
            </p14:nvContentPartPr>
            <p14:xfrm>
              <a:off x="2019102" y="5787336"/>
              <a:ext cx="144" cy="144"/>
            </p14:xfrm>
          </p:contentPart>
        </mc:Choice>
        <mc:Fallback xmlns="">
          <p:pic>
            <p:nvPicPr>
              <p:cNvPr id="1035" name="Input penna 1034">
                <a:extLst>
                  <a:ext uri="{FF2B5EF4-FFF2-40B4-BE49-F238E27FC236}">
                    <a16:creationId xmlns:a16="http://schemas.microsoft.com/office/drawing/2014/main" id="{E2C0EF9A-1CE7-46A6-9595-126735C05AF1}"/>
                  </a:ext>
                </a:extLst>
              </p:cNvPr>
              <p:cNvPicPr/>
              <p:nvPr/>
            </p:nvPicPr>
            <p:blipFill>
              <a:blip r:embed="rId7"/>
              <a:stretch>
                <a:fillRect/>
              </a:stretch>
            </p:blipFill>
            <p:spPr>
              <a:xfrm>
                <a:off x="2017662" y="5785896"/>
                <a:ext cx="2880" cy="2880"/>
              </a:xfrm>
              <a:prstGeom prst="rect">
                <a:avLst/>
              </a:prstGeom>
            </p:spPr>
          </p:pic>
        </mc:Fallback>
      </mc:AlternateContent>
      <p:sp>
        <p:nvSpPr>
          <p:cNvPr id="16" name="Titolo 1">
            <a:extLst>
              <a:ext uri="{FF2B5EF4-FFF2-40B4-BE49-F238E27FC236}">
                <a16:creationId xmlns:a16="http://schemas.microsoft.com/office/drawing/2014/main" id="{0B223A66-8ED1-495B-84C4-960FC3EDA1F5}"/>
              </a:ext>
            </a:extLst>
          </p:cNvPr>
          <p:cNvSpPr txBox="1">
            <a:spLocks/>
          </p:cNvSpPr>
          <p:nvPr/>
        </p:nvSpPr>
        <p:spPr>
          <a:xfrm>
            <a:off x="1259632" y="-27384"/>
            <a:ext cx="7221127" cy="1142640"/>
          </a:xfrm>
          <a:prstGeom prst="rect">
            <a:avLst/>
          </a:prstGeom>
          <a:noFill/>
          <a:ln>
            <a:noFill/>
          </a:ln>
        </p:spPr>
        <p:txBody>
          <a:bodyPr vert="horz" wrap="square"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algn="l" defTabSz="914400" rtl="0" eaLnBrk="1" fontAlgn="auto" latinLnBrk="0" hangingPunct="1">
              <a:lnSpc>
                <a:spcPct val="100000"/>
              </a:lnSpc>
              <a:spcBef>
                <a:spcPts val="0"/>
              </a:spcBef>
              <a:spcAft>
                <a:spcPts val="0"/>
              </a:spcAft>
              <a:buClrTx/>
              <a:buSzPct val="45000"/>
              <a:buFont typeface="StarSymbol"/>
              <a:buNone/>
              <a:tabLst/>
              <a:defRPr/>
            </a:pPr>
            <a:r>
              <a:rPr kumimoji="0" lang="en-US" sz="4000" b="0" i="0" u="none" strike="noStrike" kern="1200" cap="none" spc="0" normalizeH="0" baseline="0" noProof="0" dirty="0" err="1">
                <a:ln>
                  <a:noFill/>
                </a:ln>
                <a:solidFill>
                  <a:srgbClr val="FF0000"/>
                </a:solidFill>
                <a:effectLst/>
                <a:highlight>
                  <a:scrgbClr r="0" g="0" b="0">
                    <a:alpha val="0"/>
                  </a:scrgbClr>
                </a:highlight>
                <a:uLnTx/>
                <a:uFillTx/>
                <a:latin typeface="Calibri"/>
                <a:ea typeface="Noto Sans CJK SC Regular" pitchFamily="2"/>
                <a:cs typeface="FreeSans" pitchFamily="2"/>
              </a:rPr>
              <a:t>Radiazione</a:t>
            </a:r>
            <a:r>
              <a:rPr kumimoji="0" lang="en-US" sz="4000" b="0" i="0" u="none" strike="noStrike" kern="1200" cap="none" spc="0" normalizeH="0" baseline="0" noProof="0" dirty="0">
                <a:ln>
                  <a:noFill/>
                </a:ln>
                <a:solidFill>
                  <a:schemeClr val="bg1"/>
                </a:solidFill>
                <a:effectLst/>
                <a:highlight>
                  <a:scrgbClr r="0" g="0" b="0">
                    <a:alpha val="0"/>
                  </a:scrgbClr>
                </a:highlight>
                <a:uLnTx/>
                <a:uFillTx/>
                <a:latin typeface="Calibri"/>
                <a:ea typeface="Noto Sans CJK SC Regular" pitchFamily="2"/>
                <a:cs typeface="FreeSans" pitchFamily="2"/>
              </a:rPr>
              <a:t> </a:t>
            </a:r>
            <a:r>
              <a:rPr kumimoji="0" lang="en-US" sz="4000" b="0" i="0" u="none" strike="noStrike" kern="1200" cap="none" spc="0" normalizeH="0" baseline="0" noProof="0" dirty="0" err="1">
                <a:ln>
                  <a:noFill/>
                </a:ln>
                <a:solidFill>
                  <a:srgbClr val="00B0F0"/>
                </a:solidFill>
                <a:effectLst/>
                <a:highlight>
                  <a:scrgbClr r="0" g="0" b="0">
                    <a:alpha val="0"/>
                  </a:scrgbClr>
                </a:highlight>
                <a:uLnTx/>
                <a:uFillTx/>
                <a:latin typeface="Calibri"/>
                <a:ea typeface="Noto Sans CJK SC Regular" pitchFamily="2"/>
                <a:cs typeface="FreeSans" pitchFamily="2"/>
              </a:rPr>
              <a:t>elettro</a:t>
            </a:r>
            <a:r>
              <a:rPr kumimoji="0" lang="en-US" sz="4000" b="0" i="0" u="none" strike="noStrike" kern="1200" cap="none" spc="0" normalizeH="0" baseline="0" noProof="0" dirty="0" err="1">
                <a:ln>
                  <a:noFill/>
                </a:ln>
                <a:solidFill>
                  <a:schemeClr val="accent2">
                    <a:lumMod val="40000"/>
                    <a:lumOff val="60000"/>
                  </a:schemeClr>
                </a:solidFill>
                <a:effectLst/>
                <a:highlight>
                  <a:scrgbClr r="0" g="0" b="0">
                    <a:alpha val="0"/>
                  </a:scrgbClr>
                </a:highlight>
                <a:uLnTx/>
                <a:uFillTx/>
                <a:latin typeface="Calibri"/>
                <a:ea typeface="Noto Sans CJK SC Regular" pitchFamily="2"/>
                <a:cs typeface="FreeSans" pitchFamily="2"/>
              </a:rPr>
              <a:t>magnetica</a:t>
            </a:r>
            <a:endParaRPr kumimoji="0" lang="en-US" sz="4000" b="0" i="0" u="none" strike="noStrike" kern="1200" cap="none" spc="0" normalizeH="0" baseline="0" noProof="0" dirty="0">
              <a:ln>
                <a:noFill/>
              </a:ln>
              <a:solidFill>
                <a:schemeClr val="accent2">
                  <a:lumMod val="40000"/>
                  <a:lumOff val="60000"/>
                </a:schemeClr>
              </a:solidFill>
              <a:effectLst/>
              <a:highlight>
                <a:scrgbClr r="0" g="0" b="0">
                  <a:alpha val="0"/>
                </a:scrgbClr>
              </a:highlight>
              <a:uLnTx/>
              <a:uFillTx/>
              <a:latin typeface="Calibri"/>
              <a:ea typeface="Noto Sans CJK SC Regular" pitchFamily="2"/>
              <a:cs typeface="FreeSans" pitchFamily="2"/>
            </a:endParaRPr>
          </a:p>
        </p:txBody>
      </p:sp>
      <p:sp>
        <p:nvSpPr>
          <p:cNvPr id="4" name="Segnaposto numero diapositiva 3">
            <a:extLst>
              <a:ext uri="{FF2B5EF4-FFF2-40B4-BE49-F238E27FC236}">
                <a16:creationId xmlns:a16="http://schemas.microsoft.com/office/drawing/2014/main" id="{1A97BC84-49BA-49DE-93AB-E116FBDF6586}"/>
              </a:ext>
            </a:extLst>
          </p:cNvPr>
          <p:cNvSpPr>
            <a:spLocks noGrp="1"/>
          </p:cNvSpPr>
          <p:nvPr>
            <p:ph type="sldNum" sz="quarter" idx="12"/>
          </p:nvPr>
        </p:nvSpPr>
        <p:spPr/>
        <p:txBody>
          <a:bodyPr/>
          <a:lstStyle/>
          <a:p>
            <a:pPr lvl="0"/>
            <a:fld id="{ECFF226D-0335-4CD5-953B-11480A5FAEA9}" type="slidenum">
              <a:rPr lang="it-IT" smtClean="0"/>
              <a:pPr lvl="0"/>
              <a:t>13</a:t>
            </a:fld>
            <a:endParaRPr lang="it-IT"/>
          </a:p>
        </p:txBody>
      </p:sp>
    </p:spTree>
    <p:extLst>
      <p:ext uri="{BB962C8B-B14F-4D97-AF65-F5344CB8AC3E}">
        <p14:creationId xmlns:p14="http://schemas.microsoft.com/office/powerpoint/2010/main" val="116162447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714px-Onde_electromagnetique.svg.png"/>
          <p:cNvPicPr>
            <a:picLocks noChangeAspect="1"/>
          </p:cNvPicPr>
          <p:nvPr/>
        </p:nvPicPr>
        <p:blipFill rotWithShape="1">
          <a:blip r:embed="rId2" cstate="print"/>
          <a:srcRect r="15385"/>
          <a:stretch/>
        </p:blipFill>
        <p:spPr>
          <a:xfrm>
            <a:off x="1403648" y="1052736"/>
            <a:ext cx="5544616" cy="1615239"/>
          </a:xfrm>
          <a:prstGeom prst="rect">
            <a:avLst/>
          </a:prstGeom>
        </p:spPr>
      </p:pic>
      <mc:AlternateContent xmlns:mc="http://schemas.openxmlformats.org/markup-compatibility/2006" xmlns:a14="http://schemas.microsoft.com/office/drawing/2010/main">
        <mc:Choice Requires="a14">
          <p:sp>
            <p:nvSpPr>
              <p:cNvPr id="3" name="CasellaDiTesto 2"/>
              <p:cNvSpPr txBox="1"/>
              <p:nvPr/>
            </p:nvSpPr>
            <p:spPr>
              <a:xfrm>
                <a:off x="72008" y="2925220"/>
                <a:ext cx="8964488" cy="383502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nSpc>
                    <a:spcPct val="150000"/>
                  </a:lnSpc>
                </a:pPr>
                <a:r>
                  <a:rPr lang="it-IT" sz="2000" b="1" dirty="0"/>
                  <a:t>CARATTERISTICHE DI UN ONDA ELETTROMAGNETICA:</a:t>
                </a:r>
                <a:endParaRPr lang="it-IT" dirty="0"/>
              </a:p>
              <a:p>
                <a:pPr marL="285750" indent="-285750">
                  <a:lnSpc>
                    <a:spcPct val="150000"/>
                  </a:lnSpc>
                  <a:buFont typeface="Arial" panose="020B0604020202020204" pitchFamily="34" charset="0"/>
                  <a:buChar char="•"/>
                </a:pPr>
                <a:r>
                  <a:rPr lang="en-US" b="1" dirty="0" err="1"/>
                  <a:t>Direzione</a:t>
                </a:r>
                <a:r>
                  <a:rPr lang="en-US" b="1" dirty="0"/>
                  <a:t> di </a:t>
                </a:r>
                <a:r>
                  <a:rPr lang="en-US" b="1" dirty="0" err="1"/>
                  <a:t>propagazione</a:t>
                </a:r>
                <a:r>
                  <a:rPr lang="en-US" dirty="0"/>
                  <a:t>:         (Ad </a:t>
                </a:r>
                <a:r>
                  <a:rPr lang="en-US" dirty="0" err="1"/>
                  <a:t>esempio</a:t>
                </a:r>
                <a:r>
                  <a:rPr lang="en-US" dirty="0"/>
                  <a:t> </a:t>
                </a:r>
                <a:r>
                  <a:rPr lang="en-US" dirty="0" err="1"/>
                  <a:t>nell’illustrazione</a:t>
                </a:r>
                <a:r>
                  <a:rPr lang="en-US" dirty="0"/>
                  <a:t> </a:t>
                </a:r>
                <a:r>
                  <a:rPr lang="it-IT" dirty="0"/>
                  <a:t>soprastante</a:t>
                </a:r>
                <a:r>
                  <a:rPr lang="en-US" dirty="0"/>
                  <a:t> è x)</a:t>
                </a:r>
              </a:p>
              <a:p>
                <a:pPr marL="285750" indent="-285750">
                  <a:lnSpc>
                    <a:spcPct val="150000"/>
                  </a:lnSpc>
                  <a:buFont typeface="Arial" panose="020B0604020202020204" pitchFamily="34" charset="0"/>
                  <a:buChar char="•"/>
                </a:pPr>
                <a:r>
                  <a:rPr lang="it-IT" b="1" dirty="0"/>
                  <a:t>Lunghezza d’onda</a:t>
                </a:r>
                <a:r>
                  <a:rPr lang="it-IT" dirty="0"/>
                  <a:t>: </a:t>
                </a:r>
                <a14:m>
                  <m:oMath xmlns:m="http://schemas.openxmlformats.org/officeDocument/2006/math">
                    <m:r>
                      <a:rPr lang="en-US" i="1">
                        <a:latin typeface="Cambria Math" panose="02040503050406030204" pitchFamily="18" charset="0"/>
                      </a:rPr>
                      <m:t>𝜆</m:t>
                    </m:r>
                  </m:oMath>
                </a14:m>
                <a:r>
                  <a:rPr lang="it-IT" dirty="0"/>
                  <a:t> (nm)           (E’ la distanza fra due creste)</a:t>
                </a:r>
              </a:p>
              <a:p>
                <a:pPr marL="285750" indent="-285750">
                  <a:lnSpc>
                    <a:spcPct val="150000"/>
                  </a:lnSpc>
                  <a:buFont typeface="Arial" panose="020B0604020202020204" pitchFamily="34" charset="0"/>
                  <a:buChar char="•"/>
                </a:pPr>
                <a:r>
                  <a:rPr lang="it-IT" b="1" dirty="0"/>
                  <a:t>frequenza</a:t>
                </a:r>
                <a:r>
                  <a:rPr lang="it-IT" dirty="0"/>
                  <a:t>: </a:t>
                </a:r>
                <a14:m>
                  <m:oMath xmlns:m="http://schemas.openxmlformats.org/officeDocument/2006/math">
                    <m:r>
                      <a:rPr lang="en-US" i="1">
                        <a:latin typeface="Cambria Math" panose="02040503050406030204" pitchFamily="18" charset="0"/>
                      </a:rPr>
                      <m:t>𝑣</m:t>
                    </m:r>
                  </m:oMath>
                </a14:m>
                <a:r>
                  <a:rPr lang="it-IT" dirty="0"/>
                  <a:t> (Hz/s)                       (E’ il numero di oscillazioni al secondo)</a:t>
                </a:r>
              </a:p>
              <a:p>
                <a:pPr marL="285750" indent="-285750">
                  <a:lnSpc>
                    <a:spcPct val="150000"/>
                  </a:lnSpc>
                  <a:buFont typeface="Arial" panose="020B0604020202020204" pitchFamily="34" charset="0"/>
                  <a:buChar char="•"/>
                </a:pPr>
                <a:r>
                  <a:rPr lang="it-IT" b="1" dirty="0"/>
                  <a:t>Ampiezza</a:t>
                </a:r>
                <a:r>
                  <a:rPr lang="it-IT" dirty="0"/>
                  <a:t>: A</a:t>
                </a:r>
                <a:r>
                  <a:rPr lang="it-IT" baseline="-25000" dirty="0"/>
                  <a:t> </a:t>
                </a:r>
                <a:r>
                  <a:rPr lang="it-IT" dirty="0"/>
                  <a:t>                                  (E’ la differenza del valore massimo e il valore di equilibrio)</a:t>
                </a:r>
                <a:endParaRPr lang="en-US" dirty="0"/>
              </a:p>
              <a:p>
                <a:pPr marL="285750" indent="-285750">
                  <a:lnSpc>
                    <a:spcPct val="150000"/>
                  </a:lnSpc>
                  <a:buFont typeface="Arial" panose="020B0604020202020204" pitchFamily="34" charset="0"/>
                  <a:buChar char="•"/>
                </a:pPr>
                <a:r>
                  <a:rPr lang="it-IT" b="1" dirty="0"/>
                  <a:t>Energia</a:t>
                </a:r>
                <a:r>
                  <a:rPr lang="it-IT" dirty="0"/>
                  <a:t>: U (J)                                  (Ogni O.E. è in grado di trasferire energia tra due punti dello spazio, U= U</a:t>
                </a:r>
                <a:r>
                  <a:rPr lang="it-IT" baseline="-25000" dirty="0"/>
                  <a:t>e</a:t>
                </a:r>
                <a:r>
                  <a:rPr lang="it-IT" dirty="0"/>
                  <a:t> +</a:t>
                </a:r>
                <a:r>
                  <a:rPr lang="it-IT" dirty="0" err="1"/>
                  <a:t>U</a:t>
                </a:r>
                <a:r>
                  <a:rPr lang="it-IT" baseline="-25000" dirty="0" err="1"/>
                  <a:t>m</a:t>
                </a:r>
                <a:r>
                  <a:rPr lang="it-IT" dirty="0"/>
                  <a:t>; Dipende dalla frequenza)</a:t>
                </a:r>
              </a:p>
              <a:p>
                <a:pPr marL="285750" indent="-285750">
                  <a:lnSpc>
                    <a:spcPct val="150000"/>
                  </a:lnSpc>
                  <a:buFont typeface="Arial" panose="020B0604020202020204" pitchFamily="34" charset="0"/>
                  <a:buChar char="•"/>
                </a:pPr>
                <a:r>
                  <a:rPr lang="en-US" b="1" dirty="0" err="1"/>
                  <a:t>Intensità</a:t>
                </a:r>
                <a:r>
                  <a:rPr lang="en-US" dirty="0"/>
                  <a:t>: I (W/m</a:t>
                </a:r>
                <a:r>
                  <a:rPr lang="en-US" baseline="30000" dirty="0"/>
                  <a:t>2</a:t>
                </a:r>
                <a:r>
                  <a:rPr lang="en-US" dirty="0"/>
                  <a:t>)                         (E’ la </a:t>
                </a:r>
                <a:r>
                  <a:rPr lang="it-IT" dirty="0"/>
                  <a:t>quantità di Energia trasportata da un’onda per unità di tempo per unità di superficie</a:t>
                </a:r>
                <a:r>
                  <a:rPr lang="en-US" dirty="0"/>
                  <a:t>)</a:t>
                </a:r>
              </a:p>
            </p:txBody>
          </p:sp>
        </mc:Choice>
        <mc:Fallback xmlns="">
          <p:sp>
            <p:nvSpPr>
              <p:cNvPr id="3" name="CasellaDiTesto 2"/>
              <p:cNvSpPr txBox="1">
                <a:spLocks noRot="1" noChangeAspect="1" noMove="1" noResize="1" noEditPoints="1" noAdjustHandles="1" noChangeArrowheads="1" noChangeShapeType="1" noTextEdit="1"/>
              </p:cNvSpPr>
              <p:nvPr/>
            </p:nvSpPr>
            <p:spPr>
              <a:xfrm>
                <a:off x="72008" y="2925220"/>
                <a:ext cx="8964488" cy="3835024"/>
              </a:xfrm>
              <a:prstGeom prst="rect">
                <a:avLst/>
              </a:prstGeom>
              <a:blipFill>
                <a:blip r:embed="rId3"/>
                <a:stretch>
                  <a:fillRect l="-611" b="-1264"/>
                </a:stretch>
              </a:blipFill>
            </p:spPr>
            <p:txBody>
              <a:bodyPr/>
              <a:lstStyle/>
              <a:p>
                <a:r>
                  <a:rPr lang="it-IT">
                    <a:noFill/>
                  </a:rPr>
                  <a:t> </a:t>
                </a:r>
              </a:p>
            </p:txBody>
          </p:sp>
        </mc:Fallback>
      </mc:AlternateContent>
      <p:sp>
        <p:nvSpPr>
          <p:cNvPr id="4" name="Titolo 1"/>
          <p:cNvSpPr txBox="1">
            <a:spLocks/>
          </p:cNvSpPr>
          <p:nvPr/>
        </p:nvSpPr>
        <p:spPr>
          <a:xfrm>
            <a:off x="1259632" y="-27384"/>
            <a:ext cx="7221127" cy="1142640"/>
          </a:xfrm>
          <a:prstGeom prst="rect">
            <a:avLst/>
          </a:prstGeom>
          <a:noFill/>
          <a:ln>
            <a:noFill/>
          </a:ln>
        </p:spPr>
        <p:txBody>
          <a:bodyPr vert="horz" wrap="square"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algn="l" defTabSz="914400" rtl="0" eaLnBrk="1" fontAlgn="auto" latinLnBrk="0" hangingPunct="1">
              <a:lnSpc>
                <a:spcPct val="100000"/>
              </a:lnSpc>
              <a:spcBef>
                <a:spcPts val="0"/>
              </a:spcBef>
              <a:spcAft>
                <a:spcPts val="0"/>
              </a:spcAft>
              <a:buClrTx/>
              <a:buSzPct val="45000"/>
              <a:buFont typeface="StarSymbol"/>
              <a:buNone/>
              <a:tabLst/>
              <a:defRPr/>
            </a:pPr>
            <a:r>
              <a:rPr kumimoji="0" lang="en-US" sz="4000" b="0" i="0" u="none" strike="noStrike" kern="1200" cap="none" spc="0" normalizeH="0" baseline="0" noProof="0" dirty="0" err="1">
                <a:ln>
                  <a:noFill/>
                </a:ln>
                <a:solidFill>
                  <a:srgbClr val="FF0000"/>
                </a:solidFill>
                <a:effectLst/>
                <a:highlight>
                  <a:scrgbClr r="0" g="0" b="0">
                    <a:alpha val="0"/>
                  </a:scrgbClr>
                </a:highlight>
                <a:uLnTx/>
                <a:uFillTx/>
                <a:latin typeface="Calibri"/>
                <a:ea typeface="Noto Sans CJK SC Regular" pitchFamily="2"/>
                <a:cs typeface="FreeSans" pitchFamily="2"/>
              </a:rPr>
              <a:t>Radiazione</a:t>
            </a:r>
            <a:r>
              <a:rPr kumimoji="0" lang="en-US" sz="4000" b="0" i="0" u="none" strike="noStrike" kern="1200" cap="none" spc="0" normalizeH="0" baseline="0" noProof="0" dirty="0">
                <a:ln>
                  <a:noFill/>
                </a:ln>
                <a:solidFill>
                  <a:schemeClr val="bg1"/>
                </a:solidFill>
                <a:effectLst/>
                <a:highlight>
                  <a:scrgbClr r="0" g="0" b="0">
                    <a:alpha val="0"/>
                  </a:scrgbClr>
                </a:highlight>
                <a:uLnTx/>
                <a:uFillTx/>
                <a:latin typeface="Calibri"/>
                <a:ea typeface="Noto Sans CJK SC Regular" pitchFamily="2"/>
                <a:cs typeface="FreeSans" pitchFamily="2"/>
              </a:rPr>
              <a:t> </a:t>
            </a:r>
            <a:r>
              <a:rPr kumimoji="0" lang="en-US" sz="4000" b="0" i="0" u="none" strike="noStrike" kern="1200" cap="none" spc="0" normalizeH="0" baseline="0" noProof="0" dirty="0" err="1">
                <a:ln>
                  <a:noFill/>
                </a:ln>
                <a:solidFill>
                  <a:srgbClr val="00B0F0"/>
                </a:solidFill>
                <a:effectLst/>
                <a:highlight>
                  <a:scrgbClr r="0" g="0" b="0">
                    <a:alpha val="0"/>
                  </a:scrgbClr>
                </a:highlight>
                <a:uLnTx/>
                <a:uFillTx/>
                <a:latin typeface="Calibri"/>
                <a:ea typeface="Noto Sans CJK SC Regular" pitchFamily="2"/>
                <a:cs typeface="FreeSans" pitchFamily="2"/>
              </a:rPr>
              <a:t>elettro</a:t>
            </a:r>
            <a:r>
              <a:rPr kumimoji="0" lang="en-US" sz="4000" b="0" i="0" u="none" strike="noStrike" kern="1200" cap="none" spc="0" normalizeH="0" baseline="0" noProof="0" dirty="0" err="1">
                <a:ln>
                  <a:noFill/>
                </a:ln>
                <a:solidFill>
                  <a:schemeClr val="accent2">
                    <a:lumMod val="40000"/>
                    <a:lumOff val="60000"/>
                  </a:schemeClr>
                </a:solidFill>
                <a:effectLst/>
                <a:highlight>
                  <a:scrgbClr r="0" g="0" b="0">
                    <a:alpha val="0"/>
                  </a:scrgbClr>
                </a:highlight>
                <a:uLnTx/>
                <a:uFillTx/>
                <a:latin typeface="Calibri"/>
                <a:ea typeface="Noto Sans CJK SC Regular" pitchFamily="2"/>
                <a:cs typeface="FreeSans" pitchFamily="2"/>
              </a:rPr>
              <a:t>magnetica</a:t>
            </a:r>
            <a:endParaRPr kumimoji="0" lang="en-US" sz="4000" b="0" i="0" u="none" strike="noStrike" kern="1200" cap="none" spc="0" normalizeH="0" baseline="0" noProof="0" dirty="0">
              <a:ln>
                <a:noFill/>
              </a:ln>
              <a:solidFill>
                <a:schemeClr val="accent2">
                  <a:lumMod val="40000"/>
                  <a:lumOff val="60000"/>
                </a:schemeClr>
              </a:solidFill>
              <a:effectLst/>
              <a:highlight>
                <a:scrgbClr r="0" g="0" b="0">
                  <a:alpha val="0"/>
                </a:scrgbClr>
              </a:highlight>
              <a:uLnTx/>
              <a:uFillTx/>
              <a:latin typeface="Calibri"/>
              <a:ea typeface="Noto Sans CJK SC Regular" pitchFamily="2"/>
              <a:cs typeface="FreeSans" pitchFamily="2"/>
            </a:endParaRPr>
          </a:p>
        </p:txBody>
      </p:sp>
      <mc:AlternateContent xmlns:mc="http://schemas.openxmlformats.org/markup-compatibility/2006" xmlns:p14="http://schemas.microsoft.com/office/powerpoint/2010/main">
        <mc:Choice Requires="p14">
          <p:contentPart p14:bwMode="auto" r:id="rId4">
            <p14:nvContentPartPr>
              <p14:cNvPr id="38" name="Input penna 37">
                <a:extLst>
                  <a:ext uri="{FF2B5EF4-FFF2-40B4-BE49-F238E27FC236}">
                    <a16:creationId xmlns:a16="http://schemas.microsoft.com/office/drawing/2014/main" id="{8A5FBAA0-6A6B-42EF-8876-7B7720C8AC52}"/>
                  </a:ext>
                </a:extLst>
              </p14:cNvPr>
              <p14:cNvContentPartPr/>
              <p14:nvPr/>
            </p14:nvContentPartPr>
            <p14:xfrm>
              <a:off x="5768574" y="3815256"/>
              <a:ext cx="144" cy="144"/>
            </p14:xfrm>
          </p:contentPart>
        </mc:Choice>
        <mc:Fallback xmlns="">
          <p:pic>
            <p:nvPicPr>
              <p:cNvPr id="38" name="Input penna 37">
                <a:extLst>
                  <a:ext uri="{FF2B5EF4-FFF2-40B4-BE49-F238E27FC236}">
                    <a16:creationId xmlns:a16="http://schemas.microsoft.com/office/drawing/2014/main" id="{8A5FBAA0-6A6B-42EF-8876-7B7720C8AC52}"/>
                  </a:ext>
                </a:extLst>
              </p:cNvPr>
              <p:cNvPicPr/>
              <p:nvPr/>
            </p:nvPicPr>
            <p:blipFill>
              <a:blip r:embed="rId5"/>
              <a:stretch>
                <a:fillRect/>
              </a:stretch>
            </p:blipFill>
            <p:spPr>
              <a:xfrm>
                <a:off x="5765694" y="3812376"/>
                <a:ext cx="5760" cy="5760"/>
              </a:xfrm>
              <a:prstGeom prst="rect">
                <a:avLst/>
              </a:prstGeom>
            </p:spPr>
          </p:pic>
        </mc:Fallback>
      </mc:AlternateContent>
      <p:cxnSp>
        <p:nvCxnSpPr>
          <p:cNvPr id="1025" name="Connettore 2 1024">
            <a:extLst>
              <a:ext uri="{FF2B5EF4-FFF2-40B4-BE49-F238E27FC236}">
                <a16:creationId xmlns:a16="http://schemas.microsoft.com/office/drawing/2014/main" id="{E5F20343-028B-4EE6-9392-E100332B4DDD}"/>
              </a:ext>
            </a:extLst>
          </p:cNvPr>
          <p:cNvCxnSpPr/>
          <p:nvPr/>
        </p:nvCxnSpPr>
        <p:spPr>
          <a:xfrm>
            <a:off x="2880644" y="1327517"/>
            <a:ext cx="2376264"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26" name="CasellaDiTesto 1025">
                <a:extLst>
                  <a:ext uri="{FF2B5EF4-FFF2-40B4-BE49-F238E27FC236}">
                    <a16:creationId xmlns:a16="http://schemas.microsoft.com/office/drawing/2014/main" id="{C7D697FC-DE87-4BD3-BD4A-7CD1648299E9}"/>
                  </a:ext>
                </a:extLst>
              </p:cNvPr>
              <p:cNvSpPr txBox="1"/>
              <p:nvPr/>
            </p:nvSpPr>
            <p:spPr>
              <a:xfrm>
                <a:off x="3203848" y="908720"/>
                <a:ext cx="2239203" cy="369332"/>
              </a:xfrm>
              <a:prstGeom prst="rect">
                <a:avLst/>
              </a:prstGeom>
              <a:noFill/>
            </p:spPr>
            <p:txBody>
              <a:bodyPr wrap="none" rtlCol="0">
                <a:spAutoFit/>
              </a:bodyPr>
              <a:lstStyle/>
              <a:p>
                <a:r>
                  <a:rPr lang="it-IT" dirty="0"/>
                  <a:t>Lunghezza d’ onda (</a:t>
                </a:r>
                <a14:m>
                  <m:oMath xmlns:m="http://schemas.openxmlformats.org/officeDocument/2006/math">
                    <m:r>
                      <a:rPr lang="en-US" i="1">
                        <a:latin typeface="Cambria Math" panose="02040503050406030204" pitchFamily="18" charset="0"/>
                      </a:rPr>
                      <m:t>𝜆</m:t>
                    </m:r>
                  </m:oMath>
                </a14:m>
                <a:r>
                  <a:rPr lang="it-IT" dirty="0"/>
                  <a:t>)</a:t>
                </a:r>
                <a:endParaRPr lang="en-US" dirty="0"/>
              </a:p>
            </p:txBody>
          </p:sp>
        </mc:Choice>
        <mc:Fallback xmlns="">
          <p:sp>
            <p:nvSpPr>
              <p:cNvPr id="1026" name="CasellaDiTesto 1025">
                <a:extLst>
                  <a:ext uri="{FF2B5EF4-FFF2-40B4-BE49-F238E27FC236}">
                    <a16:creationId xmlns:a16="http://schemas.microsoft.com/office/drawing/2014/main" id="{C7D697FC-DE87-4BD3-BD4A-7CD1648299E9}"/>
                  </a:ext>
                </a:extLst>
              </p:cNvPr>
              <p:cNvSpPr txBox="1">
                <a:spLocks noRot="1" noChangeAspect="1" noMove="1" noResize="1" noEditPoints="1" noAdjustHandles="1" noChangeArrowheads="1" noChangeShapeType="1" noTextEdit="1"/>
              </p:cNvSpPr>
              <p:nvPr/>
            </p:nvSpPr>
            <p:spPr>
              <a:xfrm>
                <a:off x="3203848" y="908720"/>
                <a:ext cx="2239203" cy="369332"/>
              </a:xfrm>
              <a:prstGeom prst="rect">
                <a:avLst/>
              </a:prstGeom>
              <a:blipFill>
                <a:blip r:embed="rId6"/>
                <a:stretch>
                  <a:fillRect l="-2452" t="-8197" r="-1635" b="-24590"/>
                </a:stretch>
              </a:blipFill>
            </p:spPr>
            <p:txBody>
              <a:bodyPr/>
              <a:lstStyle/>
              <a:p>
                <a:r>
                  <a:rPr lang="it-IT">
                    <a:noFill/>
                  </a:rPr>
                  <a:t> </a:t>
                </a:r>
              </a:p>
            </p:txBody>
          </p:sp>
        </mc:Fallback>
      </mc:AlternateContent>
      <p:cxnSp>
        <p:nvCxnSpPr>
          <p:cNvPr id="68" name="Connettore 2 67">
            <a:extLst>
              <a:ext uri="{FF2B5EF4-FFF2-40B4-BE49-F238E27FC236}">
                <a16:creationId xmlns:a16="http://schemas.microsoft.com/office/drawing/2014/main" id="{63798EBD-5A90-4BAC-A38F-1AEBB6AE1791}"/>
              </a:ext>
            </a:extLst>
          </p:cNvPr>
          <p:cNvCxnSpPr>
            <a:cxnSpLocks/>
          </p:cNvCxnSpPr>
          <p:nvPr/>
        </p:nvCxnSpPr>
        <p:spPr>
          <a:xfrm>
            <a:off x="5940152" y="1392377"/>
            <a:ext cx="0" cy="452974"/>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0" name="CasellaDiTesto 69">
            <a:extLst>
              <a:ext uri="{FF2B5EF4-FFF2-40B4-BE49-F238E27FC236}">
                <a16:creationId xmlns:a16="http://schemas.microsoft.com/office/drawing/2014/main" id="{8A336B6E-E7F6-4CE9-AD6A-1034E123B1FB}"/>
              </a:ext>
            </a:extLst>
          </p:cNvPr>
          <p:cNvSpPr txBox="1"/>
          <p:nvPr/>
        </p:nvSpPr>
        <p:spPr>
          <a:xfrm>
            <a:off x="5911636" y="1227066"/>
            <a:ext cx="2026902" cy="369332"/>
          </a:xfrm>
          <a:prstGeom prst="rect">
            <a:avLst/>
          </a:prstGeom>
          <a:noFill/>
        </p:spPr>
        <p:txBody>
          <a:bodyPr wrap="none" rtlCol="0">
            <a:spAutoFit/>
          </a:bodyPr>
          <a:lstStyle/>
          <a:p>
            <a:r>
              <a:rPr lang="it-IT" dirty="0"/>
              <a:t>Ampiezza (potenza)</a:t>
            </a:r>
            <a:endParaRPr lang="en-US" dirty="0"/>
          </a:p>
        </p:txBody>
      </p:sp>
      <p:cxnSp>
        <p:nvCxnSpPr>
          <p:cNvPr id="71" name="Connettore 2 70">
            <a:extLst>
              <a:ext uri="{FF2B5EF4-FFF2-40B4-BE49-F238E27FC236}">
                <a16:creationId xmlns:a16="http://schemas.microsoft.com/office/drawing/2014/main" id="{814AFE63-AC8E-41A4-ACA0-5C4F7B9B5E2E}"/>
              </a:ext>
            </a:extLst>
          </p:cNvPr>
          <p:cNvCxnSpPr/>
          <p:nvPr/>
        </p:nvCxnSpPr>
        <p:spPr>
          <a:xfrm>
            <a:off x="2259449" y="2508955"/>
            <a:ext cx="2376264"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30" name="Connettore diritto 1029">
            <a:extLst>
              <a:ext uri="{FF2B5EF4-FFF2-40B4-BE49-F238E27FC236}">
                <a16:creationId xmlns:a16="http://schemas.microsoft.com/office/drawing/2014/main" id="{CB54D499-2DAD-4CA4-B9CE-962995929554}"/>
              </a:ext>
            </a:extLst>
          </p:cNvPr>
          <p:cNvCxnSpPr/>
          <p:nvPr/>
        </p:nvCxnSpPr>
        <p:spPr>
          <a:xfrm flipV="1">
            <a:off x="4650064" y="1821127"/>
            <a:ext cx="0" cy="663604"/>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74" name="Connettore diritto 73">
            <a:extLst>
              <a:ext uri="{FF2B5EF4-FFF2-40B4-BE49-F238E27FC236}">
                <a16:creationId xmlns:a16="http://schemas.microsoft.com/office/drawing/2014/main" id="{E92179A5-BB1A-4E40-A3DD-A4771D66D79C}"/>
              </a:ext>
            </a:extLst>
          </p:cNvPr>
          <p:cNvCxnSpPr/>
          <p:nvPr/>
        </p:nvCxnSpPr>
        <p:spPr>
          <a:xfrm flipV="1">
            <a:off x="2259449" y="1821127"/>
            <a:ext cx="0" cy="663604"/>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75" name="CasellaDiTesto 74">
            <a:extLst>
              <a:ext uri="{FF2B5EF4-FFF2-40B4-BE49-F238E27FC236}">
                <a16:creationId xmlns:a16="http://schemas.microsoft.com/office/drawing/2014/main" id="{DA55C950-4A9C-499C-8CD5-B091611F224E}"/>
              </a:ext>
            </a:extLst>
          </p:cNvPr>
          <p:cNvSpPr txBox="1"/>
          <p:nvPr/>
        </p:nvSpPr>
        <p:spPr>
          <a:xfrm>
            <a:off x="2579898" y="2525679"/>
            <a:ext cx="3216238" cy="369332"/>
          </a:xfrm>
          <a:prstGeom prst="rect">
            <a:avLst/>
          </a:prstGeom>
          <a:noFill/>
        </p:spPr>
        <p:txBody>
          <a:bodyPr wrap="square" rtlCol="0">
            <a:spAutoFit/>
          </a:bodyPr>
          <a:lstStyle/>
          <a:p>
            <a:r>
              <a:rPr lang="it-IT" dirty="0"/>
              <a:t>Oscillazione</a:t>
            </a:r>
          </a:p>
        </p:txBody>
      </p:sp>
      <mc:AlternateContent xmlns:mc="http://schemas.openxmlformats.org/markup-compatibility/2006" xmlns:p14="http://schemas.microsoft.com/office/powerpoint/2010/main">
        <mc:Choice Requires="p14">
          <p:contentPart p14:bwMode="auto" r:id="rId7">
            <p14:nvContentPartPr>
              <p14:cNvPr id="1035" name="Input penna 1034">
                <a:extLst>
                  <a:ext uri="{FF2B5EF4-FFF2-40B4-BE49-F238E27FC236}">
                    <a16:creationId xmlns:a16="http://schemas.microsoft.com/office/drawing/2014/main" id="{E2C0EF9A-1CE7-46A6-9595-126735C05AF1}"/>
                  </a:ext>
                </a:extLst>
              </p14:cNvPr>
              <p14:cNvContentPartPr/>
              <p14:nvPr/>
            </p14:nvContentPartPr>
            <p14:xfrm>
              <a:off x="2019102" y="5787336"/>
              <a:ext cx="144" cy="144"/>
            </p14:xfrm>
          </p:contentPart>
        </mc:Choice>
        <mc:Fallback xmlns="">
          <p:pic>
            <p:nvPicPr>
              <p:cNvPr id="1035" name="Input penna 1034">
                <a:extLst>
                  <a:ext uri="{FF2B5EF4-FFF2-40B4-BE49-F238E27FC236}">
                    <a16:creationId xmlns:a16="http://schemas.microsoft.com/office/drawing/2014/main" id="{E2C0EF9A-1CE7-46A6-9595-126735C05AF1}"/>
                  </a:ext>
                </a:extLst>
              </p:cNvPr>
              <p:cNvPicPr/>
              <p:nvPr/>
            </p:nvPicPr>
            <p:blipFill>
              <a:blip r:embed="rId8"/>
              <a:stretch>
                <a:fillRect/>
              </a:stretch>
            </p:blipFill>
            <p:spPr>
              <a:xfrm>
                <a:off x="2017662" y="5785896"/>
                <a:ext cx="2880" cy="2880"/>
              </a:xfrm>
              <a:prstGeom prst="rect">
                <a:avLst/>
              </a:prstGeom>
            </p:spPr>
          </p:pic>
        </mc:Fallback>
      </mc:AlternateContent>
      <p:sp>
        <p:nvSpPr>
          <p:cNvPr id="5" name="Segnaposto numero diapositiva 4">
            <a:extLst>
              <a:ext uri="{FF2B5EF4-FFF2-40B4-BE49-F238E27FC236}">
                <a16:creationId xmlns:a16="http://schemas.microsoft.com/office/drawing/2014/main" id="{03B42F08-A5B4-4C7C-8934-26F678017955}"/>
              </a:ext>
            </a:extLst>
          </p:cNvPr>
          <p:cNvSpPr>
            <a:spLocks noGrp="1"/>
          </p:cNvSpPr>
          <p:nvPr>
            <p:ph type="sldNum" sz="quarter" idx="12"/>
          </p:nvPr>
        </p:nvSpPr>
        <p:spPr/>
        <p:txBody>
          <a:bodyPr/>
          <a:lstStyle/>
          <a:p>
            <a:pPr lvl="0"/>
            <a:fld id="{ECFF226D-0335-4CD5-953B-11480A5FAEA9}" type="slidenum">
              <a:rPr lang="it-IT" smtClean="0"/>
              <a:pPr lvl="0"/>
              <a:t>14</a:t>
            </a:fld>
            <a:endParaRPr lang="it-IT"/>
          </a:p>
        </p:txBody>
      </p:sp>
    </p:spTree>
    <p:extLst>
      <p:ext uri="{BB962C8B-B14F-4D97-AF65-F5344CB8AC3E}">
        <p14:creationId xmlns:p14="http://schemas.microsoft.com/office/powerpoint/2010/main" val="329046920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714px-Onde_electromagnetique.svg.png"/>
          <p:cNvPicPr>
            <a:picLocks noChangeAspect="1"/>
          </p:cNvPicPr>
          <p:nvPr/>
        </p:nvPicPr>
        <p:blipFill rotWithShape="1">
          <a:blip r:embed="rId2" cstate="print"/>
          <a:srcRect r="15385"/>
          <a:stretch/>
        </p:blipFill>
        <p:spPr>
          <a:xfrm>
            <a:off x="1403648" y="1370701"/>
            <a:ext cx="5544616" cy="1615239"/>
          </a:xfrm>
          <a:prstGeom prst="rect">
            <a:avLst/>
          </a:prstGeom>
        </p:spPr>
      </p:pic>
      <p:sp>
        <p:nvSpPr>
          <p:cNvPr id="4" name="Titolo 1"/>
          <p:cNvSpPr txBox="1">
            <a:spLocks/>
          </p:cNvSpPr>
          <p:nvPr/>
        </p:nvSpPr>
        <p:spPr>
          <a:xfrm>
            <a:off x="1267172" y="-27384"/>
            <a:ext cx="7213588" cy="1142640"/>
          </a:xfrm>
          <a:prstGeom prst="rect">
            <a:avLst/>
          </a:prstGeom>
          <a:noFill/>
          <a:ln>
            <a:noFill/>
          </a:ln>
        </p:spPr>
        <p:txBody>
          <a:bodyPr vert="horz" wrap="square"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algn="l" defTabSz="914400" rtl="0" eaLnBrk="1" fontAlgn="auto" latinLnBrk="0" hangingPunct="1">
              <a:lnSpc>
                <a:spcPct val="100000"/>
              </a:lnSpc>
              <a:spcBef>
                <a:spcPts val="0"/>
              </a:spcBef>
              <a:spcAft>
                <a:spcPts val="0"/>
              </a:spcAft>
              <a:buClrTx/>
              <a:buSzPct val="45000"/>
              <a:buFont typeface="StarSymbol"/>
              <a:buNone/>
              <a:tabLst/>
              <a:defRPr/>
            </a:pPr>
            <a:r>
              <a:rPr kumimoji="0" lang="en-US" sz="3200" b="0" i="0" u="none" strike="noStrike" kern="1200" cap="none" spc="0" normalizeH="0" baseline="0" noProof="0" dirty="0" err="1">
                <a:ln>
                  <a:noFill/>
                </a:ln>
                <a:solidFill>
                  <a:srgbClr val="FF0000"/>
                </a:solidFill>
                <a:effectLst/>
                <a:highlight>
                  <a:scrgbClr r="0" g="0" b="0">
                    <a:alpha val="0"/>
                  </a:scrgbClr>
                </a:highlight>
                <a:uLnTx/>
                <a:uFillTx/>
                <a:latin typeface="Calibri"/>
                <a:ea typeface="Noto Sans CJK SC Regular" pitchFamily="2"/>
                <a:cs typeface="FreeSans" pitchFamily="2"/>
              </a:rPr>
              <a:t>Radiazione</a:t>
            </a:r>
            <a:r>
              <a:rPr kumimoji="0" lang="en-US" sz="3200" b="0" i="0" u="none" strike="noStrike" kern="1200" cap="none" spc="0" normalizeH="0" baseline="0" noProof="0" dirty="0">
                <a:ln>
                  <a:noFill/>
                </a:ln>
                <a:solidFill>
                  <a:srgbClr val="FF0000"/>
                </a:solidFill>
                <a:effectLst/>
                <a:highlight>
                  <a:scrgbClr r="0" g="0" b="0">
                    <a:alpha val="0"/>
                  </a:scrgbClr>
                </a:highlight>
                <a:uLnTx/>
                <a:uFillTx/>
                <a:latin typeface="Calibri"/>
                <a:ea typeface="Noto Sans CJK SC Regular" pitchFamily="2"/>
                <a:cs typeface="FreeSans" pitchFamily="2"/>
              </a:rPr>
              <a:t> EM: </a:t>
            </a:r>
          </a:p>
          <a:p>
            <a:pPr marL="0" marR="0" lvl="0" indent="0" algn="ctr" defTabSz="914400" rtl="0" eaLnBrk="1" fontAlgn="auto" latinLnBrk="0" hangingPunct="1">
              <a:lnSpc>
                <a:spcPct val="100000"/>
              </a:lnSpc>
              <a:spcBef>
                <a:spcPts val="0"/>
              </a:spcBef>
              <a:spcAft>
                <a:spcPts val="0"/>
              </a:spcAft>
              <a:buClrTx/>
              <a:buSzPct val="45000"/>
              <a:buFont typeface="StarSymbol"/>
              <a:buNone/>
              <a:tabLst/>
              <a:defRPr/>
            </a:pPr>
            <a:r>
              <a:rPr kumimoji="0" lang="en-US" sz="3200" b="0" i="0" u="none" strike="noStrike" kern="1200" cap="none" spc="0" normalizeH="0" baseline="0" noProof="0" dirty="0" err="1">
                <a:ln>
                  <a:noFill/>
                </a:ln>
                <a:solidFill>
                  <a:srgbClr val="FF0000"/>
                </a:solidFill>
                <a:effectLst/>
                <a:highlight>
                  <a:scrgbClr r="0" g="0" b="0">
                    <a:alpha val="0"/>
                  </a:scrgbClr>
                </a:highlight>
                <a:uLnTx/>
                <a:uFillTx/>
                <a:latin typeface="Calibri"/>
                <a:ea typeface="Noto Sans CJK SC Regular" pitchFamily="2"/>
                <a:cs typeface="FreeSans" pitchFamily="2"/>
              </a:rPr>
              <a:t>Frequenza</a:t>
            </a:r>
            <a:r>
              <a:rPr kumimoji="0" lang="en-US" sz="3200" b="0" i="0" u="none" strike="noStrike" kern="1200" cap="none" spc="0" normalizeH="0" baseline="0" noProof="0" dirty="0">
                <a:ln>
                  <a:noFill/>
                </a:ln>
                <a:solidFill>
                  <a:srgbClr val="FF0000"/>
                </a:solidFill>
                <a:effectLst/>
                <a:highlight>
                  <a:scrgbClr r="0" g="0" b="0">
                    <a:alpha val="0"/>
                  </a:scrgbClr>
                </a:highlight>
                <a:uLnTx/>
                <a:uFillTx/>
                <a:latin typeface="Calibri"/>
                <a:ea typeface="Noto Sans CJK SC Regular" pitchFamily="2"/>
                <a:cs typeface="FreeSans" pitchFamily="2"/>
              </a:rPr>
              <a:t> e </a:t>
            </a:r>
            <a:r>
              <a:rPr kumimoji="0" lang="en-US" sz="3200" b="0" i="0" u="none" strike="noStrike" kern="1200" cap="none" spc="0" normalizeH="0" baseline="0" noProof="0" dirty="0" err="1">
                <a:ln>
                  <a:noFill/>
                </a:ln>
                <a:solidFill>
                  <a:srgbClr val="FF0000"/>
                </a:solidFill>
                <a:effectLst/>
                <a:highlight>
                  <a:scrgbClr r="0" g="0" b="0">
                    <a:alpha val="0"/>
                  </a:scrgbClr>
                </a:highlight>
                <a:uLnTx/>
                <a:uFillTx/>
                <a:latin typeface="Calibri"/>
                <a:ea typeface="Noto Sans CJK SC Regular" pitchFamily="2"/>
                <a:cs typeface="FreeSans" pitchFamily="2"/>
              </a:rPr>
              <a:t>Lunghezza</a:t>
            </a:r>
            <a:r>
              <a:rPr kumimoji="0" lang="en-US" sz="3200" b="0" i="0" u="none" strike="noStrike" kern="1200" cap="none" spc="0" normalizeH="0" baseline="0" noProof="0" dirty="0">
                <a:ln>
                  <a:noFill/>
                </a:ln>
                <a:solidFill>
                  <a:srgbClr val="FF0000"/>
                </a:solidFill>
                <a:effectLst/>
                <a:highlight>
                  <a:scrgbClr r="0" g="0" b="0">
                    <a:alpha val="0"/>
                  </a:scrgbClr>
                </a:highlight>
                <a:uLnTx/>
                <a:uFillTx/>
                <a:latin typeface="Calibri"/>
                <a:ea typeface="Noto Sans CJK SC Regular" pitchFamily="2"/>
                <a:cs typeface="FreeSans" pitchFamily="2"/>
              </a:rPr>
              <a:t> d’ </a:t>
            </a:r>
            <a:r>
              <a:rPr kumimoji="0" lang="en-US" sz="3200" b="0" i="0" u="none" strike="noStrike" kern="1200" cap="none" spc="0" normalizeH="0" baseline="0" noProof="0" dirty="0" err="1">
                <a:ln>
                  <a:noFill/>
                </a:ln>
                <a:solidFill>
                  <a:srgbClr val="FF0000"/>
                </a:solidFill>
                <a:effectLst/>
                <a:highlight>
                  <a:scrgbClr r="0" g="0" b="0">
                    <a:alpha val="0"/>
                  </a:scrgbClr>
                </a:highlight>
                <a:uLnTx/>
                <a:uFillTx/>
                <a:latin typeface="Calibri"/>
                <a:ea typeface="Noto Sans CJK SC Regular" pitchFamily="2"/>
                <a:cs typeface="FreeSans" pitchFamily="2"/>
              </a:rPr>
              <a:t>onda</a:t>
            </a:r>
            <a:endParaRPr kumimoji="0" lang="en-US" sz="3200" b="0" i="0" u="none" strike="noStrike" kern="1200" cap="none" spc="0" normalizeH="0" baseline="0" noProof="0" dirty="0">
              <a:ln>
                <a:noFill/>
              </a:ln>
              <a:solidFill>
                <a:srgbClr val="FF0000"/>
              </a:solidFill>
              <a:effectLst/>
              <a:highlight>
                <a:scrgbClr r="0" g="0" b="0">
                  <a:alpha val="0"/>
                </a:scrgbClr>
              </a:highlight>
              <a:uLnTx/>
              <a:uFillTx/>
              <a:latin typeface="Calibri"/>
              <a:ea typeface="Noto Sans CJK SC Regular" pitchFamily="2"/>
              <a:cs typeface="FreeSans" pitchFamily="2"/>
            </a:endParaRPr>
          </a:p>
        </p:txBody>
      </p:sp>
      <p:sp>
        <p:nvSpPr>
          <p:cNvPr id="25" name="CasellaDiTesto 24">
            <a:extLst>
              <a:ext uri="{FF2B5EF4-FFF2-40B4-BE49-F238E27FC236}">
                <a16:creationId xmlns:a16="http://schemas.microsoft.com/office/drawing/2014/main" id="{BEFC8826-C594-4059-A8EC-EF1B46868D74}"/>
              </a:ext>
            </a:extLst>
          </p:cNvPr>
          <p:cNvSpPr txBox="1"/>
          <p:nvPr/>
        </p:nvSpPr>
        <p:spPr>
          <a:xfrm>
            <a:off x="1187624" y="5799673"/>
            <a:ext cx="7213588"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it-IT" b="1" dirty="0"/>
              <a:t>Lunghezza d’onda e  frequenza sono INVERSAMENTE PROPORZIONALI</a:t>
            </a:r>
            <a:endParaRPr lang="en-US" b="1" dirty="0"/>
          </a:p>
        </p:txBody>
      </p:sp>
      <mc:AlternateContent xmlns:mc="http://schemas.openxmlformats.org/markup-compatibility/2006" xmlns:p14="http://schemas.microsoft.com/office/powerpoint/2010/main">
        <mc:Choice Requires="p14">
          <p:contentPart p14:bwMode="auto" r:id="rId3">
            <p14:nvContentPartPr>
              <p14:cNvPr id="38" name="Input penna 37">
                <a:extLst>
                  <a:ext uri="{FF2B5EF4-FFF2-40B4-BE49-F238E27FC236}">
                    <a16:creationId xmlns:a16="http://schemas.microsoft.com/office/drawing/2014/main" id="{8A5FBAA0-6A6B-42EF-8876-7B7720C8AC52}"/>
                  </a:ext>
                </a:extLst>
              </p14:cNvPr>
              <p14:cNvContentPartPr/>
              <p14:nvPr/>
            </p14:nvContentPartPr>
            <p14:xfrm>
              <a:off x="5768574" y="3815256"/>
              <a:ext cx="144" cy="144"/>
            </p14:xfrm>
          </p:contentPart>
        </mc:Choice>
        <mc:Fallback xmlns="">
          <p:pic>
            <p:nvPicPr>
              <p:cNvPr id="38" name="Input penna 37">
                <a:extLst>
                  <a:ext uri="{FF2B5EF4-FFF2-40B4-BE49-F238E27FC236}">
                    <a16:creationId xmlns:a16="http://schemas.microsoft.com/office/drawing/2014/main" id="{8A5FBAA0-6A6B-42EF-8876-7B7720C8AC52}"/>
                  </a:ext>
                </a:extLst>
              </p:cNvPr>
              <p:cNvPicPr/>
              <p:nvPr/>
            </p:nvPicPr>
            <p:blipFill>
              <a:blip r:embed="rId5"/>
              <a:stretch>
                <a:fillRect/>
              </a:stretch>
            </p:blipFill>
            <p:spPr>
              <a:xfrm>
                <a:off x="5765694" y="3812376"/>
                <a:ext cx="5760" cy="5760"/>
              </a:xfrm>
              <a:prstGeom prst="rect">
                <a:avLst/>
              </a:prstGeom>
            </p:spPr>
          </p:pic>
        </mc:Fallback>
      </mc:AlternateContent>
      <p:cxnSp>
        <p:nvCxnSpPr>
          <p:cNvPr id="1025" name="Connettore 2 1024">
            <a:extLst>
              <a:ext uri="{FF2B5EF4-FFF2-40B4-BE49-F238E27FC236}">
                <a16:creationId xmlns:a16="http://schemas.microsoft.com/office/drawing/2014/main" id="{E5F20343-028B-4EE6-9392-E100332B4DDD}"/>
              </a:ext>
            </a:extLst>
          </p:cNvPr>
          <p:cNvCxnSpPr/>
          <p:nvPr/>
        </p:nvCxnSpPr>
        <p:spPr>
          <a:xfrm>
            <a:off x="2880644" y="1645482"/>
            <a:ext cx="2376264"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26" name="CasellaDiTesto 1025">
                <a:extLst>
                  <a:ext uri="{FF2B5EF4-FFF2-40B4-BE49-F238E27FC236}">
                    <a16:creationId xmlns:a16="http://schemas.microsoft.com/office/drawing/2014/main" id="{C7D697FC-DE87-4BD3-BD4A-7CD1648299E9}"/>
                  </a:ext>
                </a:extLst>
              </p:cNvPr>
              <p:cNvSpPr txBox="1"/>
              <p:nvPr/>
            </p:nvSpPr>
            <p:spPr>
              <a:xfrm>
                <a:off x="3203848" y="1226685"/>
                <a:ext cx="2239203" cy="369332"/>
              </a:xfrm>
              <a:prstGeom prst="rect">
                <a:avLst/>
              </a:prstGeom>
              <a:noFill/>
            </p:spPr>
            <p:txBody>
              <a:bodyPr wrap="none" rtlCol="0">
                <a:spAutoFit/>
              </a:bodyPr>
              <a:lstStyle/>
              <a:p>
                <a:r>
                  <a:rPr lang="it-IT" dirty="0"/>
                  <a:t>Lunghezza d’ onda (</a:t>
                </a:r>
                <a14:m>
                  <m:oMath xmlns:m="http://schemas.openxmlformats.org/officeDocument/2006/math">
                    <m:r>
                      <a:rPr lang="en-US" i="1">
                        <a:latin typeface="Cambria Math" panose="02040503050406030204" pitchFamily="18" charset="0"/>
                      </a:rPr>
                      <m:t>𝜆</m:t>
                    </m:r>
                  </m:oMath>
                </a14:m>
                <a:r>
                  <a:rPr lang="it-IT" dirty="0"/>
                  <a:t>)</a:t>
                </a:r>
                <a:endParaRPr lang="en-US" dirty="0"/>
              </a:p>
            </p:txBody>
          </p:sp>
        </mc:Choice>
        <mc:Fallback xmlns="">
          <p:sp>
            <p:nvSpPr>
              <p:cNvPr id="1026" name="CasellaDiTesto 1025">
                <a:extLst>
                  <a:ext uri="{FF2B5EF4-FFF2-40B4-BE49-F238E27FC236}">
                    <a16:creationId xmlns:a16="http://schemas.microsoft.com/office/drawing/2014/main" id="{C7D697FC-DE87-4BD3-BD4A-7CD1648299E9}"/>
                  </a:ext>
                </a:extLst>
              </p:cNvPr>
              <p:cNvSpPr txBox="1">
                <a:spLocks noRot="1" noChangeAspect="1" noMove="1" noResize="1" noEditPoints="1" noAdjustHandles="1" noChangeArrowheads="1" noChangeShapeType="1" noTextEdit="1"/>
              </p:cNvSpPr>
              <p:nvPr/>
            </p:nvSpPr>
            <p:spPr>
              <a:xfrm>
                <a:off x="3203848" y="1226685"/>
                <a:ext cx="2239203" cy="369332"/>
              </a:xfrm>
              <a:prstGeom prst="rect">
                <a:avLst/>
              </a:prstGeom>
              <a:blipFill>
                <a:blip r:embed="rId6"/>
                <a:stretch>
                  <a:fillRect l="-2452" t="-8197" r="-1635" b="-24590"/>
                </a:stretch>
              </a:blipFill>
            </p:spPr>
            <p:txBody>
              <a:bodyPr/>
              <a:lstStyle/>
              <a:p>
                <a:r>
                  <a:rPr lang="en-US">
                    <a:noFill/>
                  </a:rPr>
                  <a:t> </a:t>
                </a:r>
              </a:p>
            </p:txBody>
          </p:sp>
        </mc:Fallback>
      </mc:AlternateContent>
      <p:cxnSp>
        <p:nvCxnSpPr>
          <p:cNvPr id="68" name="Connettore 2 67">
            <a:extLst>
              <a:ext uri="{FF2B5EF4-FFF2-40B4-BE49-F238E27FC236}">
                <a16:creationId xmlns:a16="http://schemas.microsoft.com/office/drawing/2014/main" id="{63798EBD-5A90-4BAC-A38F-1AEBB6AE1791}"/>
              </a:ext>
            </a:extLst>
          </p:cNvPr>
          <p:cNvCxnSpPr>
            <a:cxnSpLocks/>
          </p:cNvCxnSpPr>
          <p:nvPr/>
        </p:nvCxnSpPr>
        <p:spPr>
          <a:xfrm>
            <a:off x="5940152" y="1710342"/>
            <a:ext cx="0" cy="452974"/>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0" name="CasellaDiTesto 69">
            <a:extLst>
              <a:ext uri="{FF2B5EF4-FFF2-40B4-BE49-F238E27FC236}">
                <a16:creationId xmlns:a16="http://schemas.microsoft.com/office/drawing/2014/main" id="{8A336B6E-E7F6-4CE9-AD6A-1034E123B1FB}"/>
              </a:ext>
            </a:extLst>
          </p:cNvPr>
          <p:cNvSpPr txBox="1"/>
          <p:nvPr/>
        </p:nvSpPr>
        <p:spPr>
          <a:xfrm>
            <a:off x="5911636" y="1545031"/>
            <a:ext cx="2026902" cy="369332"/>
          </a:xfrm>
          <a:prstGeom prst="rect">
            <a:avLst/>
          </a:prstGeom>
          <a:noFill/>
        </p:spPr>
        <p:txBody>
          <a:bodyPr wrap="none" rtlCol="0">
            <a:spAutoFit/>
          </a:bodyPr>
          <a:lstStyle/>
          <a:p>
            <a:r>
              <a:rPr lang="it-IT" dirty="0"/>
              <a:t>Ampiezza (potenza)</a:t>
            </a:r>
            <a:endParaRPr lang="en-US" dirty="0"/>
          </a:p>
        </p:txBody>
      </p:sp>
      <p:cxnSp>
        <p:nvCxnSpPr>
          <p:cNvPr id="71" name="Connettore 2 70">
            <a:extLst>
              <a:ext uri="{FF2B5EF4-FFF2-40B4-BE49-F238E27FC236}">
                <a16:creationId xmlns:a16="http://schemas.microsoft.com/office/drawing/2014/main" id="{814AFE63-AC8E-41A4-ACA0-5C4F7B9B5E2E}"/>
              </a:ext>
            </a:extLst>
          </p:cNvPr>
          <p:cNvCxnSpPr/>
          <p:nvPr/>
        </p:nvCxnSpPr>
        <p:spPr>
          <a:xfrm>
            <a:off x="2259449" y="2826920"/>
            <a:ext cx="2376264"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30" name="Connettore diritto 1029">
            <a:extLst>
              <a:ext uri="{FF2B5EF4-FFF2-40B4-BE49-F238E27FC236}">
                <a16:creationId xmlns:a16="http://schemas.microsoft.com/office/drawing/2014/main" id="{CB54D499-2DAD-4CA4-B9CE-962995929554}"/>
              </a:ext>
            </a:extLst>
          </p:cNvPr>
          <p:cNvCxnSpPr/>
          <p:nvPr/>
        </p:nvCxnSpPr>
        <p:spPr>
          <a:xfrm flipV="1">
            <a:off x="4650064" y="2139092"/>
            <a:ext cx="0" cy="663604"/>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74" name="Connettore diritto 73">
            <a:extLst>
              <a:ext uri="{FF2B5EF4-FFF2-40B4-BE49-F238E27FC236}">
                <a16:creationId xmlns:a16="http://schemas.microsoft.com/office/drawing/2014/main" id="{E92179A5-BB1A-4E40-A3DD-A4771D66D79C}"/>
              </a:ext>
            </a:extLst>
          </p:cNvPr>
          <p:cNvCxnSpPr/>
          <p:nvPr/>
        </p:nvCxnSpPr>
        <p:spPr>
          <a:xfrm flipV="1">
            <a:off x="2259449" y="2139092"/>
            <a:ext cx="0" cy="663604"/>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75" name="CasellaDiTesto 74">
            <a:extLst>
              <a:ext uri="{FF2B5EF4-FFF2-40B4-BE49-F238E27FC236}">
                <a16:creationId xmlns:a16="http://schemas.microsoft.com/office/drawing/2014/main" id="{DA55C950-4A9C-499C-8CD5-B091611F224E}"/>
              </a:ext>
            </a:extLst>
          </p:cNvPr>
          <p:cNvSpPr txBox="1"/>
          <p:nvPr/>
        </p:nvSpPr>
        <p:spPr>
          <a:xfrm>
            <a:off x="2579898" y="2843644"/>
            <a:ext cx="3216238" cy="369332"/>
          </a:xfrm>
          <a:prstGeom prst="rect">
            <a:avLst/>
          </a:prstGeom>
          <a:noFill/>
        </p:spPr>
        <p:txBody>
          <a:bodyPr wrap="square" rtlCol="0">
            <a:spAutoFit/>
          </a:bodyPr>
          <a:lstStyle/>
          <a:p>
            <a:r>
              <a:rPr lang="it-IT" dirty="0"/>
              <a:t>Oscillazione</a:t>
            </a:r>
          </a:p>
        </p:txBody>
      </p:sp>
      <mc:AlternateContent xmlns:mc="http://schemas.openxmlformats.org/markup-compatibility/2006" xmlns:p14="http://schemas.microsoft.com/office/powerpoint/2010/main">
        <mc:Choice Requires="p14">
          <p:contentPart p14:bwMode="auto" r:id="rId7">
            <p14:nvContentPartPr>
              <p14:cNvPr id="1035" name="Input penna 1034">
                <a:extLst>
                  <a:ext uri="{FF2B5EF4-FFF2-40B4-BE49-F238E27FC236}">
                    <a16:creationId xmlns:a16="http://schemas.microsoft.com/office/drawing/2014/main" id="{E2C0EF9A-1CE7-46A6-9595-126735C05AF1}"/>
                  </a:ext>
                </a:extLst>
              </p14:cNvPr>
              <p14:cNvContentPartPr/>
              <p14:nvPr/>
            </p14:nvContentPartPr>
            <p14:xfrm>
              <a:off x="2373415" y="4721325"/>
              <a:ext cx="144" cy="144"/>
            </p14:xfrm>
          </p:contentPart>
        </mc:Choice>
        <mc:Fallback xmlns="">
          <p:pic>
            <p:nvPicPr>
              <p:cNvPr id="1035" name="Input penna 1034">
                <a:extLst>
                  <a:ext uri="{FF2B5EF4-FFF2-40B4-BE49-F238E27FC236}">
                    <a16:creationId xmlns:a16="http://schemas.microsoft.com/office/drawing/2014/main" id="{E2C0EF9A-1CE7-46A6-9595-126735C05AF1}"/>
                  </a:ext>
                </a:extLst>
              </p:cNvPr>
              <p:cNvPicPr/>
              <p:nvPr/>
            </p:nvPicPr>
            <p:blipFill>
              <a:blip r:embed="rId8"/>
              <a:stretch>
                <a:fillRect/>
              </a:stretch>
            </p:blipFill>
            <p:spPr>
              <a:xfrm>
                <a:off x="2371975" y="4719885"/>
                <a:ext cx="2880" cy="2880"/>
              </a:xfrm>
              <a:prstGeom prst="rect">
                <a:avLst/>
              </a:prstGeom>
            </p:spPr>
          </p:pic>
        </mc:Fallback>
      </mc:AlternateContent>
      <mc:AlternateContent xmlns:mc="http://schemas.openxmlformats.org/markup-compatibility/2006" xmlns:a14="http://schemas.microsoft.com/office/drawing/2010/main">
        <mc:Choice Requires="a14">
          <p:sp>
            <p:nvSpPr>
              <p:cNvPr id="79" name="CasellaDiTesto 78">
                <a:extLst>
                  <a:ext uri="{FF2B5EF4-FFF2-40B4-BE49-F238E27FC236}">
                    <a16:creationId xmlns:a16="http://schemas.microsoft.com/office/drawing/2014/main" id="{85417943-45AE-430B-8E65-27533E7FCEF1}"/>
                  </a:ext>
                </a:extLst>
              </p:cNvPr>
              <p:cNvSpPr txBox="1"/>
              <p:nvPr/>
            </p:nvSpPr>
            <p:spPr>
              <a:xfrm>
                <a:off x="4494265" y="4124941"/>
                <a:ext cx="948786" cy="81413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i="1" smtClean="0">
                          <a:latin typeface="Cambria Math" panose="02040503050406030204" pitchFamily="18" charset="0"/>
                        </a:rPr>
                        <m:t>𝜆</m:t>
                      </m:r>
                      <m:r>
                        <a:rPr lang="en-US" sz="2800" i="0">
                          <a:latin typeface="Cambria Math" panose="02040503050406030204" pitchFamily="18" charset="0"/>
                        </a:rPr>
                        <m:t>=</m:t>
                      </m:r>
                      <m:f>
                        <m:fPr>
                          <m:ctrlPr>
                            <a:rPr lang="en-US" sz="2800" i="1">
                              <a:latin typeface="Cambria Math" panose="02040503050406030204" pitchFamily="18" charset="0"/>
                            </a:rPr>
                          </m:ctrlPr>
                        </m:fPr>
                        <m:num>
                          <m:r>
                            <a:rPr lang="en-US" sz="2800" i="1">
                              <a:latin typeface="Cambria Math" panose="02040503050406030204" pitchFamily="18" charset="0"/>
                            </a:rPr>
                            <m:t>𝑣</m:t>
                          </m:r>
                        </m:num>
                        <m:den>
                          <m:r>
                            <a:rPr lang="en-US" sz="2800" i="1">
                              <a:latin typeface="Cambria Math" panose="02040503050406030204" pitchFamily="18" charset="0"/>
                            </a:rPr>
                            <m:t>𝑓</m:t>
                          </m:r>
                        </m:den>
                      </m:f>
                    </m:oMath>
                  </m:oMathPara>
                </a14:m>
                <a:endParaRPr lang="en-US" sz="2800" dirty="0"/>
              </a:p>
            </p:txBody>
          </p:sp>
        </mc:Choice>
        <mc:Fallback xmlns="">
          <p:sp>
            <p:nvSpPr>
              <p:cNvPr id="79" name="CasellaDiTesto 78">
                <a:extLst>
                  <a:ext uri="{FF2B5EF4-FFF2-40B4-BE49-F238E27FC236}">
                    <a16:creationId xmlns:a16="http://schemas.microsoft.com/office/drawing/2014/main" id="{85417943-45AE-430B-8E65-27533E7FCEF1}"/>
                  </a:ext>
                </a:extLst>
              </p:cNvPr>
              <p:cNvSpPr txBox="1">
                <a:spLocks noRot="1" noChangeAspect="1" noMove="1" noResize="1" noEditPoints="1" noAdjustHandles="1" noChangeArrowheads="1" noChangeShapeType="1" noTextEdit="1"/>
              </p:cNvSpPr>
              <p:nvPr/>
            </p:nvSpPr>
            <p:spPr>
              <a:xfrm>
                <a:off x="4494265" y="4124941"/>
                <a:ext cx="948786" cy="814134"/>
              </a:xfrm>
              <a:prstGeom prst="rect">
                <a:avLst/>
              </a:prstGeom>
              <a:blipFill>
                <a:blip r:embed="rId9"/>
                <a:stretch>
                  <a:fillRect/>
                </a:stretch>
              </a:blipFill>
            </p:spPr>
            <p:txBody>
              <a:bodyPr/>
              <a:lstStyle/>
              <a:p>
                <a:r>
                  <a:rPr lang="it-IT">
                    <a:noFill/>
                  </a:rPr>
                  <a:t> </a:t>
                </a:r>
              </a:p>
            </p:txBody>
          </p:sp>
        </mc:Fallback>
      </mc:AlternateContent>
      <mc:AlternateContent xmlns:mc="http://schemas.openxmlformats.org/markup-compatibility/2006" xmlns:p14="http://schemas.microsoft.com/office/powerpoint/2010/main">
        <mc:Choice Requires="p14">
          <p:contentPart p14:bwMode="auto" r:id="rId10">
            <p14:nvContentPartPr>
              <p14:cNvPr id="82" name="Input penna 81">
                <a:extLst>
                  <a:ext uri="{FF2B5EF4-FFF2-40B4-BE49-F238E27FC236}">
                    <a16:creationId xmlns:a16="http://schemas.microsoft.com/office/drawing/2014/main" id="{875275D8-49DF-4BB1-9EE7-9FA1F61887F2}"/>
                  </a:ext>
                </a:extLst>
              </p14:cNvPr>
              <p14:cNvContentPartPr/>
              <p14:nvPr/>
            </p14:nvContentPartPr>
            <p14:xfrm>
              <a:off x="5770087" y="4653357"/>
              <a:ext cx="554688" cy="263520"/>
            </p14:xfrm>
          </p:contentPart>
        </mc:Choice>
        <mc:Fallback xmlns="">
          <p:pic>
            <p:nvPicPr>
              <p:cNvPr id="82" name="Input penna 81">
                <a:extLst>
                  <a:ext uri="{FF2B5EF4-FFF2-40B4-BE49-F238E27FC236}">
                    <a16:creationId xmlns:a16="http://schemas.microsoft.com/office/drawing/2014/main" id="{875275D8-49DF-4BB1-9EE7-9FA1F61887F2}"/>
                  </a:ext>
                </a:extLst>
              </p:cNvPr>
              <p:cNvPicPr/>
              <p:nvPr/>
            </p:nvPicPr>
            <p:blipFill>
              <a:blip r:embed="rId11"/>
              <a:stretch>
                <a:fillRect/>
              </a:stretch>
            </p:blipFill>
            <p:spPr>
              <a:xfrm>
                <a:off x="5755698" y="4638977"/>
                <a:ext cx="583106" cy="291921"/>
              </a:xfrm>
              <a:prstGeom prst="rect">
                <a:avLst/>
              </a:prstGeom>
            </p:spPr>
          </p:pic>
        </mc:Fallback>
      </mc:AlternateContent>
      <p:sp>
        <p:nvSpPr>
          <p:cNvPr id="83" name="CasellaDiTesto 82">
            <a:extLst>
              <a:ext uri="{FF2B5EF4-FFF2-40B4-BE49-F238E27FC236}">
                <a16:creationId xmlns:a16="http://schemas.microsoft.com/office/drawing/2014/main" id="{482645E6-35CF-46A7-AEA5-78C7112CEB22}"/>
              </a:ext>
            </a:extLst>
          </p:cNvPr>
          <p:cNvSpPr txBox="1"/>
          <p:nvPr/>
        </p:nvSpPr>
        <p:spPr>
          <a:xfrm>
            <a:off x="827584" y="4364005"/>
            <a:ext cx="3384143" cy="369332"/>
          </a:xfrm>
          <a:prstGeom prst="rect">
            <a:avLst/>
          </a:prstGeom>
          <a:noFill/>
        </p:spPr>
        <p:txBody>
          <a:bodyPr wrap="square" rtlCol="0">
            <a:spAutoFit/>
          </a:bodyPr>
          <a:lstStyle/>
          <a:p>
            <a:r>
              <a:rPr lang="it-IT" dirty="0"/>
              <a:t>Lunghezza d’onda (lambda)</a:t>
            </a:r>
            <a:endParaRPr lang="en-US" dirty="0"/>
          </a:p>
        </p:txBody>
      </p:sp>
      <mc:AlternateContent xmlns:mc="http://schemas.openxmlformats.org/markup-compatibility/2006" xmlns:p14="http://schemas.microsoft.com/office/powerpoint/2010/main">
        <mc:Choice Requires="p14">
          <p:contentPart p14:bwMode="auto" r:id="rId12">
            <p14:nvContentPartPr>
              <p14:cNvPr id="116" name="Input penna 115">
                <a:extLst>
                  <a:ext uri="{FF2B5EF4-FFF2-40B4-BE49-F238E27FC236}">
                    <a16:creationId xmlns:a16="http://schemas.microsoft.com/office/drawing/2014/main" id="{0F1CF4E4-3706-4482-8AC1-7E9B67567B1C}"/>
                  </a:ext>
                </a:extLst>
              </p14:cNvPr>
              <p14:cNvContentPartPr/>
              <p14:nvPr/>
            </p14:nvContentPartPr>
            <p14:xfrm rot="20012121">
              <a:off x="5770087" y="4028661"/>
              <a:ext cx="554688" cy="263520"/>
            </p14:xfrm>
          </p:contentPart>
        </mc:Choice>
        <mc:Fallback xmlns="">
          <p:pic>
            <p:nvPicPr>
              <p:cNvPr id="116" name="Input penna 115">
                <a:extLst>
                  <a:ext uri="{FF2B5EF4-FFF2-40B4-BE49-F238E27FC236}">
                    <a16:creationId xmlns:a16="http://schemas.microsoft.com/office/drawing/2014/main" id="{0F1CF4E4-3706-4482-8AC1-7E9B67567B1C}"/>
                  </a:ext>
                </a:extLst>
              </p:cNvPr>
              <p:cNvPicPr/>
              <p:nvPr/>
            </p:nvPicPr>
            <p:blipFill>
              <a:blip r:embed="rId11"/>
              <a:stretch>
                <a:fillRect/>
              </a:stretch>
            </p:blipFill>
            <p:spPr>
              <a:xfrm rot="20012121">
                <a:off x="5755698" y="4014281"/>
                <a:ext cx="583106" cy="291921"/>
              </a:xfrm>
              <a:prstGeom prst="rect">
                <a:avLst/>
              </a:prstGeom>
            </p:spPr>
          </p:pic>
        </mc:Fallback>
      </mc:AlternateContent>
      <p:sp>
        <p:nvSpPr>
          <p:cNvPr id="117" name="CasellaDiTesto 116">
            <a:extLst>
              <a:ext uri="{FF2B5EF4-FFF2-40B4-BE49-F238E27FC236}">
                <a16:creationId xmlns:a16="http://schemas.microsoft.com/office/drawing/2014/main" id="{A991AF61-95EB-4481-ACA5-191C8EC1AE55}"/>
              </a:ext>
            </a:extLst>
          </p:cNvPr>
          <p:cNvSpPr txBox="1"/>
          <p:nvPr/>
        </p:nvSpPr>
        <p:spPr>
          <a:xfrm>
            <a:off x="6324775" y="3804890"/>
            <a:ext cx="1913906" cy="646331"/>
          </a:xfrm>
          <a:prstGeom prst="rect">
            <a:avLst/>
          </a:prstGeom>
          <a:noFill/>
        </p:spPr>
        <p:txBody>
          <a:bodyPr wrap="square" rtlCol="0">
            <a:spAutoFit/>
          </a:bodyPr>
          <a:lstStyle/>
          <a:p>
            <a:r>
              <a:rPr lang="it-IT" dirty="0"/>
              <a:t>Velocità di propagazione</a:t>
            </a:r>
            <a:endParaRPr lang="en-US" dirty="0"/>
          </a:p>
        </p:txBody>
      </p:sp>
      <p:sp>
        <p:nvSpPr>
          <p:cNvPr id="118" name="CasellaDiTesto 117">
            <a:extLst>
              <a:ext uri="{FF2B5EF4-FFF2-40B4-BE49-F238E27FC236}">
                <a16:creationId xmlns:a16="http://schemas.microsoft.com/office/drawing/2014/main" id="{3F8B6E03-7636-4155-8D93-4C59CDEE2AD0}"/>
              </a:ext>
            </a:extLst>
          </p:cNvPr>
          <p:cNvSpPr txBox="1"/>
          <p:nvPr/>
        </p:nvSpPr>
        <p:spPr>
          <a:xfrm>
            <a:off x="6366473" y="4729961"/>
            <a:ext cx="1440160" cy="369332"/>
          </a:xfrm>
          <a:prstGeom prst="rect">
            <a:avLst/>
          </a:prstGeom>
          <a:noFill/>
        </p:spPr>
        <p:txBody>
          <a:bodyPr wrap="square" rtlCol="0">
            <a:spAutoFit/>
          </a:bodyPr>
          <a:lstStyle/>
          <a:p>
            <a:r>
              <a:rPr lang="it-IT" dirty="0"/>
              <a:t>Frequenza</a:t>
            </a:r>
            <a:endParaRPr lang="en-US" dirty="0"/>
          </a:p>
        </p:txBody>
      </p:sp>
      <mc:AlternateContent xmlns:mc="http://schemas.openxmlformats.org/markup-compatibility/2006" xmlns:p14="http://schemas.microsoft.com/office/powerpoint/2010/main">
        <mc:Choice Requires="p14">
          <p:contentPart p14:bwMode="auto" r:id="rId13">
            <p14:nvContentPartPr>
              <p14:cNvPr id="119" name="Input penna 118">
                <a:extLst>
                  <a:ext uri="{FF2B5EF4-FFF2-40B4-BE49-F238E27FC236}">
                    <a16:creationId xmlns:a16="http://schemas.microsoft.com/office/drawing/2014/main" id="{D41363BB-B84D-42D0-9320-25F27FA4C253}"/>
                  </a:ext>
                </a:extLst>
              </p14:cNvPr>
              <p14:cNvContentPartPr/>
              <p14:nvPr/>
            </p14:nvContentPartPr>
            <p14:xfrm rot="10097720">
              <a:off x="3585180" y="4459589"/>
              <a:ext cx="554688" cy="263520"/>
            </p14:xfrm>
          </p:contentPart>
        </mc:Choice>
        <mc:Fallback xmlns="">
          <p:pic>
            <p:nvPicPr>
              <p:cNvPr id="119" name="Input penna 118">
                <a:extLst>
                  <a:ext uri="{FF2B5EF4-FFF2-40B4-BE49-F238E27FC236}">
                    <a16:creationId xmlns:a16="http://schemas.microsoft.com/office/drawing/2014/main" id="{D41363BB-B84D-42D0-9320-25F27FA4C253}"/>
                  </a:ext>
                </a:extLst>
              </p:cNvPr>
              <p:cNvPicPr/>
              <p:nvPr/>
            </p:nvPicPr>
            <p:blipFill>
              <a:blip r:embed="rId14"/>
              <a:stretch>
                <a:fillRect/>
              </a:stretch>
            </p:blipFill>
            <p:spPr>
              <a:xfrm rot="10097720">
                <a:off x="3570782" y="4445209"/>
                <a:ext cx="583124" cy="291921"/>
              </a:xfrm>
              <a:prstGeom prst="rect">
                <a:avLst/>
              </a:prstGeom>
            </p:spPr>
          </p:pic>
        </mc:Fallback>
      </mc:AlternateContent>
      <p:sp>
        <p:nvSpPr>
          <p:cNvPr id="3" name="Segnaposto numero diapositiva 2">
            <a:extLst>
              <a:ext uri="{FF2B5EF4-FFF2-40B4-BE49-F238E27FC236}">
                <a16:creationId xmlns:a16="http://schemas.microsoft.com/office/drawing/2014/main" id="{C1A3D14B-F3A6-4989-A8A4-8A0253F27145}"/>
              </a:ext>
            </a:extLst>
          </p:cNvPr>
          <p:cNvSpPr>
            <a:spLocks noGrp="1"/>
          </p:cNvSpPr>
          <p:nvPr>
            <p:ph type="sldNum" sz="quarter" idx="12"/>
          </p:nvPr>
        </p:nvSpPr>
        <p:spPr/>
        <p:txBody>
          <a:bodyPr/>
          <a:lstStyle/>
          <a:p>
            <a:pPr lvl="0"/>
            <a:fld id="{ECFF226D-0335-4CD5-953B-11480A5FAEA9}" type="slidenum">
              <a:rPr lang="it-IT" smtClean="0"/>
              <a:pPr lvl="0"/>
              <a:t>15</a:t>
            </a:fld>
            <a:endParaRPr lang="it-IT"/>
          </a:p>
        </p:txBody>
      </p:sp>
    </p:spTree>
    <p:extLst>
      <p:ext uri="{BB962C8B-B14F-4D97-AF65-F5344CB8AC3E}">
        <p14:creationId xmlns:p14="http://schemas.microsoft.com/office/powerpoint/2010/main" val="233898584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714px-Onde_electromagnetique.svg.png"/>
          <p:cNvPicPr>
            <a:picLocks noChangeAspect="1"/>
          </p:cNvPicPr>
          <p:nvPr/>
        </p:nvPicPr>
        <p:blipFill rotWithShape="1">
          <a:blip r:embed="rId2" cstate="print"/>
          <a:srcRect r="15385"/>
          <a:stretch/>
        </p:blipFill>
        <p:spPr>
          <a:xfrm>
            <a:off x="-36512" y="1381713"/>
            <a:ext cx="5544616" cy="1615239"/>
          </a:xfrm>
          <a:prstGeom prst="rect">
            <a:avLst/>
          </a:prstGeom>
        </p:spPr>
      </p:pic>
      <p:sp>
        <p:nvSpPr>
          <p:cNvPr id="4" name="Titolo 1"/>
          <p:cNvSpPr txBox="1">
            <a:spLocks/>
          </p:cNvSpPr>
          <p:nvPr/>
        </p:nvSpPr>
        <p:spPr>
          <a:xfrm>
            <a:off x="1259632" y="-27384"/>
            <a:ext cx="7221128" cy="1142640"/>
          </a:xfrm>
          <a:prstGeom prst="rect">
            <a:avLst/>
          </a:prstGeom>
          <a:noFill/>
          <a:ln>
            <a:noFill/>
          </a:ln>
        </p:spPr>
        <p:txBody>
          <a:bodyPr vert="horz" wrap="square"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algn="l" defTabSz="914400" rtl="0" eaLnBrk="1" fontAlgn="auto" latinLnBrk="0" hangingPunct="1">
              <a:lnSpc>
                <a:spcPct val="100000"/>
              </a:lnSpc>
              <a:spcBef>
                <a:spcPts val="0"/>
              </a:spcBef>
              <a:spcAft>
                <a:spcPts val="0"/>
              </a:spcAft>
              <a:buClrTx/>
              <a:buSzPct val="45000"/>
              <a:buFont typeface="StarSymbol"/>
              <a:buNone/>
              <a:tabLst/>
              <a:defRPr/>
            </a:pPr>
            <a:r>
              <a:rPr kumimoji="0" lang="en-US" sz="4000" b="0" i="0" u="none" strike="noStrike" kern="1200" cap="none" spc="0" normalizeH="0" baseline="0" noProof="0" dirty="0" err="1">
                <a:ln>
                  <a:noFill/>
                </a:ln>
                <a:solidFill>
                  <a:srgbClr val="FF0000"/>
                </a:solidFill>
                <a:effectLst/>
                <a:highlight>
                  <a:scrgbClr r="0" g="0" b="0">
                    <a:alpha val="0"/>
                  </a:scrgbClr>
                </a:highlight>
                <a:uLnTx/>
                <a:uFillTx/>
                <a:latin typeface="Calibri"/>
                <a:ea typeface="Noto Sans CJK SC Regular" pitchFamily="2"/>
                <a:cs typeface="FreeSans" pitchFamily="2"/>
              </a:rPr>
              <a:t>Radiazione</a:t>
            </a:r>
            <a:r>
              <a:rPr kumimoji="0" lang="en-US" sz="4000" b="0" i="0" u="none" strike="noStrike" kern="1200" cap="none" spc="0" normalizeH="0" baseline="0" noProof="0" dirty="0">
                <a:ln>
                  <a:noFill/>
                </a:ln>
                <a:solidFill>
                  <a:srgbClr val="FF0000"/>
                </a:solidFill>
                <a:effectLst/>
                <a:highlight>
                  <a:scrgbClr r="0" g="0" b="0">
                    <a:alpha val="0"/>
                  </a:scrgbClr>
                </a:highlight>
                <a:uLnTx/>
                <a:uFillTx/>
                <a:latin typeface="Calibri"/>
                <a:ea typeface="Noto Sans CJK SC Regular" pitchFamily="2"/>
                <a:cs typeface="FreeSans" pitchFamily="2"/>
              </a:rPr>
              <a:t> EM: </a:t>
            </a:r>
            <a:r>
              <a:rPr kumimoji="0" lang="en-US" sz="4000" b="0" i="0" u="none" strike="noStrike" kern="1200" cap="none" spc="0" normalizeH="0" baseline="0" noProof="0" dirty="0" err="1">
                <a:ln>
                  <a:noFill/>
                </a:ln>
                <a:solidFill>
                  <a:srgbClr val="FF0000"/>
                </a:solidFill>
                <a:effectLst/>
                <a:highlight>
                  <a:scrgbClr r="0" g="0" b="0">
                    <a:alpha val="0"/>
                  </a:scrgbClr>
                </a:highlight>
                <a:uLnTx/>
                <a:uFillTx/>
                <a:latin typeface="Calibri"/>
                <a:ea typeface="Noto Sans CJK SC Regular" pitchFamily="2"/>
                <a:cs typeface="FreeSans" pitchFamily="2"/>
              </a:rPr>
              <a:t>Energia</a:t>
            </a:r>
            <a:endParaRPr kumimoji="0" lang="en-US" sz="4000" b="0" i="0" u="none" strike="noStrike" kern="1200" cap="none" spc="0" normalizeH="0" baseline="0" noProof="0" dirty="0">
              <a:ln>
                <a:noFill/>
              </a:ln>
              <a:solidFill>
                <a:srgbClr val="FF0000"/>
              </a:solidFill>
              <a:effectLst/>
              <a:highlight>
                <a:scrgbClr r="0" g="0" b="0">
                  <a:alpha val="0"/>
                </a:scrgbClr>
              </a:highlight>
              <a:uLnTx/>
              <a:uFillTx/>
              <a:latin typeface="Calibri"/>
              <a:ea typeface="Noto Sans CJK SC Regular" pitchFamily="2"/>
              <a:cs typeface="FreeSans" pitchFamily="2"/>
            </a:endParaRPr>
          </a:p>
        </p:txBody>
      </p:sp>
      <mc:AlternateContent xmlns:mc="http://schemas.openxmlformats.org/markup-compatibility/2006" xmlns:a14="http://schemas.microsoft.com/office/drawing/2010/main">
        <mc:Choice Requires="a14">
          <p:sp>
            <p:nvSpPr>
              <p:cNvPr id="12" name="CasellaDiTesto 11">
                <a:extLst>
                  <a:ext uri="{FF2B5EF4-FFF2-40B4-BE49-F238E27FC236}">
                    <a16:creationId xmlns:a16="http://schemas.microsoft.com/office/drawing/2014/main" id="{54084E36-C84B-4DB8-8FB3-ECBA1F8678DE}"/>
                  </a:ext>
                </a:extLst>
              </p:cNvPr>
              <p:cNvSpPr txBox="1"/>
              <p:nvPr/>
            </p:nvSpPr>
            <p:spPr>
              <a:xfrm>
                <a:off x="564169" y="4059632"/>
                <a:ext cx="2502732" cy="55399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3600" i="1" smtClean="0">
                          <a:latin typeface="Cambria Math" panose="02040503050406030204" pitchFamily="18" charset="0"/>
                        </a:rPr>
                        <m:t>𝐸</m:t>
                      </m:r>
                      <m:r>
                        <a:rPr lang="en-US" sz="3600" i="1" smtClean="0">
                          <a:latin typeface="Cambria Math" panose="02040503050406030204" pitchFamily="18" charset="0"/>
                        </a:rPr>
                        <m:t>=</m:t>
                      </m:r>
                      <m:r>
                        <m:rPr>
                          <m:nor/>
                        </m:rPr>
                        <a:rPr lang="en-US" sz="3600" i="1"/>
                        <m:t>h</m:t>
                      </m:r>
                      <m:r>
                        <a:rPr lang="en-US" sz="3600" i="1" smtClean="0">
                          <a:latin typeface="Cambria Math" panose="02040503050406030204" pitchFamily="18" charset="0"/>
                        </a:rPr>
                        <m:t>⋅</m:t>
                      </m:r>
                      <m:r>
                        <a:rPr lang="en-US" sz="3600" i="1" smtClean="0">
                          <a:latin typeface="Cambria Math" panose="02040503050406030204" pitchFamily="18" charset="0"/>
                        </a:rPr>
                        <m:t>𝑣</m:t>
                      </m:r>
                    </m:oMath>
                  </m:oMathPara>
                </a14:m>
                <a:endParaRPr lang="en-US" sz="3600" dirty="0"/>
              </a:p>
            </p:txBody>
          </p:sp>
        </mc:Choice>
        <mc:Fallback xmlns="">
          <p:sp>
            <p:nvSpPr>
              <p:cNvPr id="12" name="CasellaDiTesto 11">
                <a:extLst>
                  <a:ext uri="{FF2B5EF4-FFF2-40B4-BE49-F238E27FC236}">
                    <a16:creationId xmlns:a16="http://schemas.microsoft.com/office/drawing/2014/main" id="{54084E36-C84B-4DB8-8FB3-ECBA1F8678DE}"/>
                  </a:ext>
                </a:extLst>
              </p:cNvPr>
              <p:cNvSpPr txBox="1">
                <a:spLocks noRot="1" noChangeAspect="1" noMove="1" noResize="1" noEditPoints="1" noAdjustHandles="1" noChangeArrowheads="1" noChangeShapeType="1" noTextEdit="1"/>
              </p:cNvSpPr>
              <p:nvPr/>
            </p:nvSpPr>
            <p:spPr>
              <a:xfrm>
                <a:off x="564169" y="4059632"/>
                <a:ext cx="2502732" cy="553998"/>
              </a:xfrm>
              <a:prstGeom prst="rect">
                <a:avLst/>
              </a:prstGeom>
              <a:blipFill>
                <a:blip r:embed="rId3"/>
                <a:stretch>
                  <a:fillRect/>
                </a:stretch>
              </a:blipFill>
            </p:spPr>
            <p:txBody>
              <a:bodyPr/>
              <a:lstStyle/>
              <a:p>
                <a:r>
                  <a:rPr lang="en-US">
                    <a:noFill/>
                  </a:rPr>
                  <a:t> </a:t>
                </a:r>
              </a:p>
            </p:txBody>
          </p:sp>
        </mc:Fallback>
      </mc:AlternateContent>
      <p:sp>
        <p:nvSpPr>
          <p:cNvPr id="13" name="Rettangolo 12">
            <a:extLst>
              <a:ext uri="{FF2B5EF4-FFF2-40B4-BE49-F238E27FC236}">
                <a16:creationId xmlns:a16="http://schemas.microsoft.com/office/drawing/2014/main" id="{CE2A17DA-E807-46E8-ABF3-CD6A0813D3C0}"/>
              </a:ext>
            </a:extLst>
          </p:cNvPr>
          <p:cNvSpPr/>
          <p:nvPr/>
        </p:nvSpPr>
        <p:spPr>
          <a:xfrm>
            <a:off x="833536" y="4508026"/>
            <a:ext cx="1963999" cy="276999"/>
          </a:xfrm>
          <a:prstGeom prst="rect">
            <a:avLst/>
          </a:prstGeom>
        </p:spPr>
        <p:txBody>
          <a:bodyPr wrap="none">
            <a:spAutoFit/>
          </a:bodyPr>
          <a:lstStyle/>
          <a:p>
            <a:r>
              <a:rPr lang="en-US" sz="1200" b="1" dirty="0">
                <a:solidFill>
                  <a:srgbClr val="222222"/>
                </a:solidFill>
                <a:latin typeface="Arial" panose="020B0604020202020204" pitchFamily="34" charset="0"/>
              </a:rPr>
              <a:t>Planck–Einstein relation</a:t>
            </a:r>
            <a:endParaRPr lang="en-US" sz="1200" dirty="0"/>
          </a:p>
        </p:txBody>
      </p:sp>
      <mc:AlternateContent xmlns:mc="http://schemas.openxmlformats.org/markup-compatibility/2006" xmlns:p14="http://schemas.microsoft.com/office/powerpoint/2010/main">
        <mc:Choice Requires="p14">
          <p:contentPart p14:bwMode="auto" r:id="rId4">
            <p14:nvContentPartPr>
              <p14:cNvPr id="23" name="Input penna 22">
                <a:extLst>
                  <a:ext uri="{FF2B5EF4-FFF2-40B4-BE49-F238E27FC236}">
                    <a16:creationId xmlns:a16="http://schemas.microsoft.com/office/drawing/2014/main" id="{6A137AA3-AEEC-4030-A696-BB6CAB0D422C}"/>
                  </a:ext>
                </a:extLst>
              </p14:cNvPr>
              <p14:cNvContentPartPr/>
              <p14:nvPr/>
            </p14:nvContentPartPr>
            <p14:xfrm rot="20401759">
              <a:off x="1959612" y="3750587"/>
              <a:ext cx="800314" cy="361440"/>
            </p14:xfrm>
          </p:contentPart>
        </mc:Choice>
        <mc:Fallback xmlns="">
          <p:pic>
            <p:nvPicPr>
              <p:cNvPr id="23" name="Input penna 22">
                <a:extLst>
                  <a:ext uri="{FF2B5EF4-FFF2-40B4-BE49-F238E27FC236}">
                    <a16:creationId xmlns:a16="http://schemas.microsoft.com/office/drawing/2014/main" id="{6A137AA3-AEEC-4030-A696-BB6CAB0D422C}"/>
                  </a:ext>
                </a:extLst>
              </p:cNvPr>
              <p:cNvPicPr/>
              <p:nvPr/>
            </p:nvPicPr>
            <p:blipFill>
              <a:blip r:embed="rId5"/>
              <a:stretch>
                <a:fillRect/>
              </a:stretch>
            </p:blipFill>
            <p:spPr>
              <a:xfrm rot="20401759">
                <a:off x="1956012" y="3746987"/>
                <a:ext cx="807154" cy="368280"/>
              </a:xfrm>
              <a:prstGeom prst="rect">
                <a:avLst/>
              </a:prstGeom>
            </p:spPr>
          </p:pic>
        </mc:Fallback>
      </mc:AlternateContent>
      <p:sp>
        <p:nvSpPr>
          <p:cNvPr id="24" name="CasellaDiTesto 23">
            <a:extLst>
              <a:ext uri="{FF2B5EF4-FFF2-40B4-BE49-F238E27FC236}">
                <a16:creationId xmlns:a16="http://schemas.microsoft.com/office/drawing/2014/main" id="{E02FACBA-B04A-437C-8C86-AA4428C0B79B}"/>
              </a:ext>
            </a:extLst>
          </p:cNvPr>
          <p:cNvSpPr txBox="1"/>
          <p:nvPr/>
        </p:nvSpPr>
        <p:spPr>
          <a:xfrm>
            <a:off x="2642031" y="3474559"/>
            <a:ext cx="1944216" cy="369332"/>
          </a:xfrm>
          <a:prstGeom prst="rect">
            <a:avLst/>
          </a:prstGeom>
          <a:noFill/>
        </p:spPr>
        <p:txBody>
          <a:bodyPr wrap="square" rtlCol="0">
            <a:spAutoFit/>
          </a:bodyPr>
          <a:lstStyle/>
          <a:p>
            <a:r>
              <a:rPr lang="it-IT" dirty="0"/>
              <a:t>Costante di </a:t>
            </a:r>
            <a:r>
              <a:rPr lang="it-IT" dirty="0" err="1"/>
              <a:t>Planck</a:t>
            </a:r>
            <a:endParaRPr lang="en-US" dirty="0"/>
          </a:p>
        </p:txBody>
      </p:sp>
      <p:sp>
        <p:nvSpPr>
          <p:cNvPr id="25" name="CasellaDiTesto 24">
            <a:extLst>
              <a:ext uri="{FF2B5EF4-FFF2-40B4-BE49-F238E27FC236}">
                <a16:creationId xmlns:a16="http://schemas.microsoft.com/office/drawing/2014/main" id="{BEFC8826-C594-4059-A8EC-EF1B46868D74}"/>
              </a:ext>
            </a:extLst>
          </p:cNvPr>
          <p:cNvSpPr txBox="1"/>
          <p:nvPr/>
        </p:nvSpPr>
        <p:spPr>
          <a:xfrm>
            <a:off x="1063936" y="5198064"/>
            <a:ext cx="7416824" cy="120032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it-IT" b="1" dirty="0"/>
          </a:p>
          <a:p>
            <a:pPr algn="ctr"/>
            <a:r>
              <a:rPr lang="it-IT" b="1" u="sng" dirty="0"/>
              <a:t>Energia e frequenza sono DIRETTAMENTE PROPORZIONALI</a:t>
            </a:r>
          </a:p>
          <a:p>
            <a:pPr algn="ctr"/>
            <a:r>
              <a:rPr lang="it-IT" b="1" u="sng" dirty="0"/>
              <a:t>L’energia di ciascun fotone è sempre identica alla stessa frequenza</a:t>
            </a:r>
          </a:p>
          <a:p>
            <a:endParaRPr lang="en-US" b="1" dirty="0"/>
          </a:p>
        </p:txBody>
      </p:sp>
      <mc:AlternateContent xmlns:mc="http://schemas.openxmlformats.org/markup-compatibility/2006" xmlns:p14="http://schemas.microsoft.com/office/powerpoint/2010/main">
        <mc:Choice Requires="p14">
          <p:contentPart p14:bwMode="auto" r:id="rId6">
            <p14:nvContentPartPr>
              <p14:cNvPr id="26" name="Input penna 25">
                <a:extLst>
                  <a:ext uri="{FF2B5EF4-FFF2-40B4-BE49-F238E27FC236}">
                    <a16:creationId xmlns:a16="http://schemas.microsoft.com/office/drawing/2014/main" id="{231EDA71-1CD7-4168-A4D9-ABA9DC13A8A3}"/>
                  </a:ext>
                </a:extLst>
              </p14:cNvPr>
              <p14:cNvContentPartPr/>
              <p14:nvPr/>
            </p14:nvContentPartPr>
            <p14:xfrm rot="389861">
              <a:off x="2844543" y="4208067"/>
              <a:ext cx="800314" cy="361440"/>
            </p14:xfrm>
          </p:contentPart>
        </mc:Choice>
        <mc:Fallback xmlns="">
          <p:pic>
            <p:nvPicPr>
              <p:cNvPr id="26" name="Input penna 25">
                <a:extLst>
                  <a:ext uri="{FF2B5EF4-FFF2-40B4-BE49-F238E27FC236}">
                    <a16:creationId xmlns:a16="http://schemas.microsoft.com/office/drawing/2014/main" id="{231EDA71-1CD7-4168-A4D9-ABA9DC13A8A3}"/>
                  </a:ext>
                </a:extLst>
              </p:cNvPr>
              <p:cNvPicPr/>
              <p:nvPr/>
            </p:nvPicPr>
            <p:blipFill>
              <a:blip r:embed="rId5"/>
              <a:stretch>
                <a:fillRect/>
              </a:stretch>
            </p:blipFill>
            <p:spPr>
              <a:xfrm rot="389861">
                <a:off x="2840943" y="4204467"/>
                <a:ext cx="807154" cy="368280"/>
              </a:xfrm>
              <a:prstGeom prst="rect">
                <a:avLst/>
              </a:prstGeom>
            </p:spPr>
          </p:pic>
        </mc:Fallback>
      </mc:AlternateContent>
      <p:sp>
        <p:nvSpPr>
          <p:cNvPr id="27" name="CasellaDiTesto 26">
            <a:extLst>
              <a:ext uri="{FF2B5EF4-FFF2-40B4-BE49-F238E27FC236}">
                <a16:creationId xmlns:a16="http://schemas.microsoft.com/office/drawing/2014/main" id="{31B4B2CA-8DA1-48B3-8502-024B9D9E568F}"/>
              </a:ext>
            </a:extLst>
          </p:cNvPr>
          <p:cNvSpPr txBox="1"/>
          <p:nvPr/>
        </p:nvSpPr>
        <p:spPr>
          <a:xfrm>
            <a:off x="3691917" y="4061078"/>
            <a:ext cx="1944216" cy="369332"/>
          </a:xfrm>
          <a:prstGeom prst="rect">
            <a:avLst/>
          </a:prstGeom>
          <a:noFill/>
        </p:spPr>
        <p:txBody>
          <a:bodyPr wrap="square" rtlCol="0">
            <a:spAutoFit/>
          </a:bodyPr>
          <a:lstStyle/>
          <a:p>
            <a:r>
              <a:rPr lang="it-IT" dirty="0"/>
              <a:t>frequenza</a:t>
            </a:r>
            <a:endParaRPr lang="en-US" dirty="0"/>
          </a:p>
        </p:txBody>
      </p:sp>
      <mc:AlternateContent xmlns:mc="http://schemas.openxmlformats.org/markup-compatibility/2006" xmlns:p14="http://schemas.microsoft.com/office/powerpoint/2010/main">
        <mc:Choice Requires="p14">
          <p:contentPart p14:bwMode="auto" r:id="rId7">
            <p14:nvContentPartPr>
              <p14:cNvPr id="38" name="Input penna 37">
                <a:extLst>
                  <a:ext uri="{FF2B5EF4-FFF2-40B4-BE49-F238E27FC236}">
                    <a16:creationId xmlns:a16="http://schemas.microsoft.com/office/drawing/2014/main" id="{8A5FBAA0-6A6B-42EF-8876-7B7720C8AC52}"/>
                  </a:ext>
                </a:extLst>
              </p14:cNvPr>
              <p14:cNvContentPartPr/>
              <p14:nvPr/>
            </p14:nvContentPartPr>
            <p14:xfrm>
              <a:off x="5768574" y="3815256"/>
              <a:ext cx="144" cy="144"/>
            </p14:xfrm>
          </p:contentPart>
        </mc:Choice>
        <mc:Fallback xmlns="">
          <p:pic>
            <p:nvPicPr>
              <p:cNvPr id="38" name="Input penna 37">
                <a:extLst>
                  <a:ext uri="{FF2B5EF4-FFF2-40B4-BE49-F238E27FC236}">
                    <a16:creationId xmlns:a16="http://schemas.microsoft.com/office/drawing/2014/main" id="{8A5FBAA0-6A6B-42EF-8876-7B7720C8AC52}"/>
                  </a:ext>
                </a:extLst>
              </p:cNvPr>
              <p:cNvPicPr/>
              <p:nvPr/>
            </p:nvPicPr>
            <p:blipFill>
              <a:blip r:embed="rId8"/>
              <a:stretch>
                <a:fillRect/>
              </a:stretch>
            </p:blipFill>
            <p:spPr>
              <a:xfrm>
                <a:off x="5765694" y="3812376"/>
                <a:ext cx="5760" cy="5760"/>
              </a:xfrm>
              <a:prstGeom prst="rect">
                <a:avLst/>
              </a:prstGeom>
            </p:spPr>
          </p:pic>
        </mc:Fallback>
      </mc:AlternateContent>
      <p:cxnSp>
        <p:nvCxnSpPr>
          <p:cNvPr id="1025" name="Connettore 2 1024">
            <a:extLst>
              <a:ext uri="{FF2B5EF4-FFF2-40B4-BE49-F238E27FC236}">
                <a16:creationId xmlns:a16="http://schemas.microsoft.com/office/drawing/2014/main" id="{E5F20343-028B-4EE6-9392-E100332B4DDD}"/>
              </a:ext>
            </a:extLst>
          </p:cNvPr>
          <p:cNvCxnSpPr/>
          <p:nvPr/>
        </p:nvCxnSpPr>
        <p:spPr>
          <a:xfrm>
            <a:off x="1440484" y="1671498"/>
            <a:ext cx="2376264"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26" name="CasellaDiTesto 1025">
            <a:extLst>
              <a:ext uri="{FF2B5EF4-FFF2-40B4-BE49-F238E27FC236}">
                <a16:creationId xmlns:a16="http://schemas.microsoft.com/office/drawing/2014/main" id="{C7D697FC-DE87-4BD3-BD4A-7CD1648299E9}"/>
              </a:ext>
            </a:extLst>
          </p:cNvPr>
          <p:cNvSpPr txBox="1"/>
          <p:nvPr/>
        </p:nvSpPr>
        <p:spPr>
          <a:xfrm>
            <a:off x="1763688" y="1252701"/>
            <a:ext cx="2222403" cy="369332"/>
          </a:xfrm>
          <a:prstGeom prst="rect">
            <a:avLst/>
          </a:prstGeom>
          <a:noFill/>
        </p:spPr>
        <p:txBody>
          <a:bodyPr wrap="none" rtlCol="0">
            <a:spAutoFit/>
          </a:bodyPr>
          <a:lstStyle/>
          <a:p>
            <a:r>
              <a:rPr lang="it-IT" dirty="0"/>
              <a:t>Lunghezza d’ onda (</a:t>
            </a:r>
            <a:r>
              <a:rPr lang="el-GR" dirty="0"/>
              <a:t>λ</a:t>
            </a:r>
            <a:r>
              <a:rPr lang="it-IT" dirty="0"/>
              <a:t>)</a:t>
            </a:r>
            <a:endParaRPr lang="en-US" dirty="0"/>
          </a:p>
        </p:txBody>
      </p:sp>
      <p:cxnSp>
        <p:nvCxnSpPr>
          <p:cNvPr id="68" name="Connettore 2 67">
            <a:extLst>
              <a:ext uri="{FF2B5EF4-FFF2-40B4-BE49-F238E27FC236}">
                <a16:creationId xmlns:a16="http://schemas.microsoft.com/office/drawing/2014/main" id="{63798EBD-5A90-4BAC-A38F-1AEBB6AE1791}"/>
              </a:ext>
            </a:extLst>
          </p:cNvPr>
          <p:cNvCxnSpPr>
            <a:cxnSpLocks/>
          </p:cNvCxnSpPr>
          <p:nvPr/>
        </p:nvCxnSpPr>
        <p:spPr>
          <a:xfrm>
            <a:off x="4499992" y="1736358"/>
            <a:ext cx="0" cy="452974"/>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0" name="CasellaDiTesto 69">
            <a:extLst>
              <a:ext uri="{FF2B5EF4-FFF2-40B4-BE49-F238E27FC236}">
                <a16:creationId xmlns:a16="http://schemas.microsoft.com/office/drawing/2014/main" id="{8A336B6E-E7F6-4CE9-AD6A-1034E123B1FB}"/>
              </a:ext>
            </a:extLst>
          </p:cNvPr>
          <p:cNvSpPr txBox="1"/>
          <p:nvPr/>
        </p:nvSpPr>
        <p:spPr>
          <a:xfrm>
            <a:off x="4471476" y="1571047"/>
            <a:ext cx="2026902" cy="369332"/>
          </a:xfrm>
          <a:prstGeom prst="rect">
            <a:avLst/>
          </a:prstGeom>
          <a:noFill/>
        </p:spPr>
        <p:txBody>
          <a:bodyPr wrap="none" rtlCol="0">
            <a:spAutoFit/>
          </a:bodyPr>
          <a:lstStyle/>
          <a:p>
            <a:r>
              <a:rPr lang="it-IT" dirty="0"/>
              <a:t>Ampiezza (potenza)</a:t>
            </a:r>
            <a:endParaRPr lang="en-US" dirty="0"/>
          </a:p>
        </p:txBody>
      </p:sp>
      <p:cxnSp>
        <p:nvCxnSpPr>
          <p:cNvPr id="71" name="Connettore 2 70">
            <a:extLst>
              <a:ext uri="{FF2B5EF4-FFF2-40B4-BE49-F238E27FC236}">
                <a16:creationId xmlns:a16="http://schemas.microsoft.com/office/drawing/2014/main" id="{814AFE63-AC8E-41A4-ACA0-5C4F7B9B5E2E}"/>
              </a:ext>
            </a:extLst>
          </p:cNvPr>
          <p:cNvCxnSpPr/>
          <p:nvPr/>
        </p:nvCxnSpPr>
        <p:spPr>
          <a:xfrm>
            <a:off x="819289" y="2852936"/>
            <a:ext cx="2376264"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30" name="Connettore diritto 1029">
            <a:extLst>
              <a:ext uri="{FF2B5EF4-FFF2-40B4-BE49-F238E27FC236}">
                <a16:creationId xmlns:a16="http://schemas.microsoft.com/office/drawing/2014/main" id="{CB54D499-2DAD-4CA4-B9CE-962995929554}"/>
              </a:ext>
            </a:extLst>
          </p:cNvPr>
          <p:cNvCxnSpPr/>
          <p:nvPr/>
        </p:nvCxnSpPr>
        <p:spPr>
          <a:xfrm flipV="1">
            <a:off x="3209904" y="2165108"/>
            <a:ext cx="0" cy="663604"/>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74" name="Connettore diritto 73">
            <a:extLst>
              <a:ext uri="{FF2B5EF4-FFF2-40B4-BE49-F238E27FC236}">
                <a16:creationId xmlns:a16="http://schemas.microsoft.com/office/drawing/2014/main" id="{E92179A5-BB1A-4E40-A3DD-A4771D66D79C}"/>
              </a:ext>
            </a:extLst>
          </p:cNvPr>
          <p:cNvCxnSpPr/>
          <p:nvPr/>
        </p:nvCxnSpPr>
        <p:spPr>
          <a:xfrm flipV="1">
            <a:off x="819289" y="2165108"/>
            <a:ext cx="0" cy="663604"/>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75" name="CasellaDiTesto 74">
            <a:extLst>
              <a:ext uri="{FF2B5EF4-FFF2-40B4-BE49-F238E27FC236}">
                <a16:creationId xmlns:a16="http://schemas.microsoft.com/office/drawing/2014/main" id="{DA55C950-4A9C-499C-8CD5-B091611F224E}"/>
              </a:ext>
            </a:extLst>
          </p:cNvPr>
          <p:cNvSpPr txBox="1"/>
          <p:nvPr/>
        </p:nvSpPr>
        <p:spPr>
          <a:xfrm>
            <a:off x="1139738" y="2869660"/>
            <a:ext cx="3216238" cy="369332"/>
          </a:xfrm>
          <a:prstGeom prst="rect">
            <a:avLst/>
          </a:prstGeom>
          <a:noFill/>
        </p:spPr>
        <p:txBody>
          <a:bodyPr wrap="square" rtlCol="0">
            <a:spAutoFit/>
          </a:bodyPr>
          <a:lstStyle/>
          <a:p>
            <a:r>
              <a:rPr lang="it-IT" dirty="0"/>
              <a:t>Oscillazione</a:t>
            </a:r>
          </a:p>
        </p:txBody>
      </p:sp>
      <p:sp>
        <p:nvSpPr>
          <p:cNvPr id="5" name="CasellaDiTesto 4">
            <a:extLst>
              <a:ext uri="{FF2B5EF4-FFF2-40B4-BE49-F238E27FC236}">
                <a16:creationId xmlns:a16="http://schemas.microsoft.com/office/drawing/2014/main" id="{36337E8E-CC87-4626-ACC2-2BC04BD5B72E}"/>
              </a:ext>
            </a:extLst>
          </p:cNvPr>
          <p:cNvSpPr txBox="1"/>
          <p:nvPr/>
        </p:nvSpPr>
        <p:spPr>
          <a:xfrm>
            <a:off x="6261149" y="2782696"/>
            <a:ext cx="2664296" cy="203132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it-IT" dirty="0"/>
              <a:t>……..quindi?</a:t>
            </a:r>
          </a:p>
          <a:p>
            <a:r>
              <a:rPr lang="it-IT" dirty="0"/>
              <a:t>Piccole lunghezza d’onda</a:t>
            </a:r>
          </a:p>
          <a:p>
            <a:endParaRPr lang="it-IT" dirty="0"/>
          </a:p>
          <a:p>
            <a:r>
              <a:rPr lang="it-IT" dirty="0"/>
              <a:t>Frequenza maggiore</a:t>
            </a:r>
          </a:p>
          <a:p>
            <a:endParaRPr lang="it-IT" dirty="0"/>
          </a:p>
          <a:p>
            <a:r>
              <a:rPr lang="it-IT" dirty="0"/>
              <a:t>Maggiore Energia</a:t>
            </a:r>
          </a:p>
          <a:p>
            <a:endParaRPr lang="en-US" dirty="0"/>
          </a:p>
        </p:txBody>
      </p:sp>
      <p:sp>
        <p:nvSpPr>
          <p:cNvPr id="7" name="Freccia in giù 6">
            <a:extLst>
              <a:ext uri="{FF2B5EF4-FFF2-40B4-BE49-F238E27FC236}">
                <a16:creationId xmlns:a16="http://schemas.microsoft.com/office/drawing/2014/main" id="{900DE888-39F9-49FD-BFA9-82A01A7BC32D}"/>
              </a:ext>
            </a:extLst>
          </p:cNvPr>
          <p:cNvSpPr/>
          <p:nvPr/>
        </p:nvSpPr>
        <p:spPr>
          <a:xfrm>
            <a:off x="7164288" y="3429000"/>
            <a:ext cx="288032" cy="195784"/>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t-IT"/>
          </a:p>
        </p:txBody>
      </p:sp>
      <p:sp>
        <p:nvSpPr>
          <p:cNvPr id="28" name="Freccia in giù 27">
            <a:extLst>
              <a:ext uri="{FF2B5EF4-FFF2-40B4-BE49-F238E27FC236}">
                <a16:creationId xmlns:a16="http://schemas.microsoft.com/office/drawing/2014/main" id="{B6638AB6-67CB-4D86-86E6-B2C9E4DD7541}"/>
              </a:ext>
            </a:extLst>
          </p:cNvPr>
          <p:cNvSpPr/>
          <p:nvPr/>
        </p:nvSpPr>
        <p:spPr>
          <a:xfrm>
            <a:off x="7164288" y="3992646"/>
            <a:ext cx="288032" cy="195784"/>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t-IT"/>
          </a:p>
        </p:txBody>
      </p:sp>
      <p:sp>
        <p:nvSpPr>
          <p:cNvPr id="3" name="Segnaposto numero diapositiva 2">
            <a:extLst>
              <a:ext uri="{FF2B5EF4-FFF2-40B4-BE49-F238E27FC236}">
                <a16:creationId xmlns:a16="http://schemas.microsoft.com/office/drawing/2014/main" id="{F76F4A68-FCC3-47CA-8A91-8BFE3665EE4C}"/>
              </a:ext>
            </a:extLst>
          </p:cNvPr>
          <p:cNvSpPr>
            <a:spLocks noGrp="1"/>
          </p:cNvSpPr>
          <p:nvPr>
            <p:ph type="sldNum" sz="quarter" idx="12"/>
          </p:nvPr>
        </p:nvSpPr>
        <p:spPr/>
        <p:txBody>
          <a:bodyPr/>
          <a:lstStyle/>
          <a:p>
            <a:pPr lvl="0"/>
            <a:fld id="{ECFF226D-0335-4CD5-953B-11480A5FAEA9}" type="slidenum">
              <a:rPr lang="it-IT" smtClean="0"/>
              <a:pPr lvl="0"/>
              <a:t>16</a:t>
            </a:fld>
            <a:endParaRPr lang="it-IT"/>
          </a:p>
        </p:txBody>
      </p:sp>
      <mc:AlternateContent xmlns:mc="http://schemas.openxmlformats.org/markup-compatibility/2006">
        <mc:Choice xmlns:p14="http://schemas.microsoft.com/office/powerpoint/2010/main" Requires="p14">
          <p:contentPart p14:bwMode="auto" r:id="rId9">
            <p14:nvContentPartPr>
              <p14:cNvPr id="6" name="Input penna 5">
                <a:extLst>
                  <a:ext uri="{FF2B5EF4-FFF2-40B4-BE49-F238E27FC236}">
                    <a16:creationId xmlns:a16="http://schemas.microsoft.com/office/drawing/2014/main" id="{9F9BD59A-F6DC-5C73-E33A-C167BE0F538C}"/>
                  </a:ext>
                </a:extLst>
              </p14:cNvPr>
              <p14:cNvContentPartPr/>
              <p14:nvPr/>
            </p14:nvContentPartPr>
            <p14:xfrm>
              <a:off x="789120" y="4224960"/>
              <a:ext cx="2238840" cy="418320"/>
            </p14:xfrm>
          </p:contentPart>
        </mc:Choice>
        <mc:Fallback>
          <p:pic>
            <p:nvPicPr>
              <p:cNvPr id="6" name="Input penna 5">
                <a:extLst>
                  <a:ext uri="{FF2B5EF4-FFF2-40B4-BE49-F238E27FC236}">
                    <a16:creationId xmlns:a16="http://schemas.microsoft.com/office/drawing/2014/main" id="{9F9BD59A-F6DC-5C73-E33A-C167BE0F538C}"/>
                  </a:ext>
                </a:extLst>
              </p:cNvPr>
              <p:cNvPicPr/>
              <p:nvPr/>
            </p:nvPicPr>
            <p:blipFill>
              <a:blip r:embed="rId10"/>
              <a:stretch>
                <a:fillRect/>
              </a:stretch>
            </p:blipFill>
            <p:spPr>
              <a:xfrm>
                <a:off x="773280" y="4161600"/>
                <a:ext cx="2270160" cy="545040"/>
              </a:xfrm>
              <a:prstGeom prst="rect">
                <a:avLst/>
              </a:prstGeom>
            </p:spPr>
          </p:pic>
        </mc:Fallback>
      </mc:AlternateContent>
    </p:spTree>
    <p:extLst>
      <p:ext uri="{BB962C8B-B14F-4D97-AF65-F5344CB8AC3E}">
        <p14:creationId xmlns:p14="http://schemas.microsoft.com/office/powerpoint/2010/main" val="284568320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714px-Onde_electromagnetique.svg.png"/>
          <p:cNvPicPr>
            <a:picLocks noChangeAspect="1"/>
          </p:cNvPicPr>
          <p:nvPr/>
        </p:nvPicPr>
        <p:blipFill rotWithShape="1">
          <a:blip r:embed="rId2" cstate="print"/>
          <a:srcRect r="15385"/>
          <a:stretch/>
        </p:blipFill>
        <p:spPr>
          <a:xfrm>
            <a:off x="-36512" y="1381713"/>
            <a:ext cx="5544616" cy="1615239"/>
          </a:xfrm>
          <a:prstGeom prst="rect">
            <a:avLst/>
          </a:prstGeom>
        </p:spPr>
      </p:pic>
      <p:sp>
        <p:nvSpPr>
          <p:cNvPr id="4" name="Titolo 1"/>
          <p:cNvSpPr txBox="1">
            <a:spLocks/>
          </p:cNvSpPr>
          <p:nvPr/>
        </p:nvSpPr>
        <p:spPr>
          <a:xfrm>
            <a:off x="1259632" y="-27384"/>
            <a:ext cx="7221128" cy="1142640"/>
          </a:xfrm>
          <a:prstGeom prst="rect">
            <a:avLst/>
          </a:prstGeom>
          <a:noFill/>
          <a:ln>
            <a:noFill/>
          </a:ln>
        </p:spPr>
        <p:txBody>
          <a:bodyPr vert="horz" wrap="square"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algn="l" defTabSz="914400" rtl="0" eaLnBrk="1" fontAlgn="auto" latinLnBrk="0" hangingPunct="1">
              <a:lnSpc>
                <a:spcPct val="100000"/>
              </a:lnSpc>
              <a:spcBef>
                <a:spcPts val="0"/>
              </a:spcBef>
              <a:spcAft>
                <a:spcPts val="0"/>
              </a:spcAft>
              <a:buClrTx/>
              <a:buSzPct val="45000"/>
              <a:buFont typeface="StarSymbol"/>
              <a:buNone/>
              <a:tabLst/>
              <a:defRPr/>
            </a:pPr>
            <a:r>
              <a:rPr kumimoji="0" lang="en-US" sz="4000" b="0" i="0" u="none" strike="noStrike" kern="1200" cap="none" spc="0" normalizeH="0" baseline="0" noProof="0" dirty="0" err="1">
                <a:ln>
                  <a:noFill/>
                </a:ln>
                <a:solidFill>
                  <a:srgbClr val="FF0000"/>
                </a:solidFill>
                <a:effectLst/>
                <a:highlight>
                  <a:scrgbClr r="0" g="0" b="0">
                    <a:alpha val="0"/>
                  </a:scrgbClr>
                </a:highlight>
                <a:uLnTx/>
                <a:uFillTx/>
                <a:latin typeface="Calibri"/>
                <a:ea typeface="Noto Sans CJK SC Regular" pitchFamily="2"/>
                <a:cs typeface="FreeSans" pitchFamily="2"/>
              </a:rPr>
              <a:t>Radiazione</a:t>
            </a:r>
            <a:r>
              <a:rPr kumimoji="0" lang="en-US" sz="4000" b="0" i="0" u="none" strike="noStrike" kern="1200" cap="none" spc="0" normalizeH="0" baseline="0" noProof="0" dirty="0">
                <a:ln>
                  <a:noFill/>
                </a:ln>
                <a:solidFill>
                  <a:srgbClr val="FF0000"/>
                </a:solidFill>
                <a:effectLst/>
                <a:highlight>
                  <a:scrgbClr r="0" g="0" b="0">
                    <a:alpha val="0"/>
                  </a:scrgbClr>
                </a:highlight>
                <a:uLnTx/>
                <a:uFillTx/>
                <a:latin typeface="Calibri"/>
                <a:ea typeface="Noto Sans CJK SC Regular" pitchFamily="2"/>
                <a:cs typeface="FreeSans" pitchFamily="2"/>
              </a:rPr>
              <a:t> EM: </a:t>
            </a:r>
            <a:r>
              <a:rPr kumimoji="0" lang="en-US" sz="4000" b="0" i="0" u="none" strike="noStrike" kern="1200" cap="none" spc="0" normalizeH="0" baseline="0" noProof="0" dirty="0" err="1">
                <a:ln>
                  <a:noFill/>
                </a:ln>
                <a:solidFill>
                  <a:srgbClr val="FF0000"/>
                </a:solidFill>
                <a:effectLst/>
                <a:highlight>
                  <a:scrgbClr r="0" g="0" b="0">
                    <a:alpha val="0"/>
                  </a:scrgbClr>
                </a:highlight>
                <a:uLnTx/>
                <a:uFillTx/>
                <a:latin typeface="Calibri"/>
                <a:ea typeface="Noto Sans CJK SC Regular" pitchFamily="2"/>
                <a:cs typeface="FreeSans" pitchFamily="2"/>
              </a:rPr>
              <a:t>Energia</a:t>
            </a:r>
            <a:endParaRPr kumimoji="0" lang="en-US" sz="4000" b="0" i="0" u="none" strike="noStrike" kern="1200" cap="none" spc="0" normalizeH="0" baseline="0" noProof="0" dirty="0">
              <a:ln>
                <a:noFill/>
              </a:ln>
              <a:solidFill>
                <a:srgbClr val="FF0000"/>
              </a:solidFill>
              <a:effectLst/>
              <a:highlight>
                <a:scrgbClr r="0" g="0" b="0">
                  <a:alpha val="0"/>
                </a:scrgbClr>
              </a:highlight>
              <a:uLnTx/>
              <a:uFillTx/>
              <a:latin typeface="Calibri"/>
              <a:ea typeface="Noto Sans CJK SC Regular" pitchFamily="2"/>
              <a:cs typeface="FreeSans" pitchFamily="2"/>
            </a:endParaRPr>
          </a:p>
        </p:txBody>
      </p:sp>
      <mc:AlternateContent xmlns:mc="http://schemas.openxmlformats.org/markup-compatibility/2006" xmlns:a14="http://schemas.microsoft.com/office/drawing/2010/main">
        <mc:Choice Requires="a14">
          <p:sp>
            <p:nvSpPr>
              <p:cNvPr id="12" name="CasellaDiTesto 11">
                <a:extLst>
                  <a:ext uri="{FF2B5EF4-FFF2-40B4-BE49-F238E27FC236}">
                    <a16:creationId xmlns:a16="http://schemas.microsoft.com/office/drawing/2014/main" id="{54084E36-C84B-4DB8-8FB3-ECBA1F8678DE}"/>
                  </a:ext>
                </a:extLst>
              </p:cNvPr>
              <p:cNvSpPr txBox="1"/>
              <p:nvPr/>
            </p:nvSpPr>
            <p:spPr>
              <a:xfrm>
                <a:off x="564169" y="4059632"/>
                <a:ext cx="2502732" cy="55399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3600" i="1" smtClean="0">
                          <a:latin typeface="Cambria Math" panose="02040503050406030204" pitchFamily="18" charset="0"/>
                        </a:rPr>
                        <m:t>𝐸</m:t>
                      </m:r>
                      <m:r>
                        <a:rPr lang="en-US" sz="3600" i="1" smtClean="0">
                          <a:latin typeface="Cambria Math" panose="02040503050406030204" pitchFamily="18" charset="0"/>
                        </a:rPr>
                        <m:t>=</m:t>
                      </m:r>
                      <m:r>
                        <m:rPr>
                          <m:nor/>
                        </m:rPr>
                        <a:rPr lang="en-US" sz="3600" i="1"/>
                        <m:t>h</m:t>
                      </m:r>
                      <m:r>
                        <a:rPr lang="en-US" sz="3600" i="1" smtClean="0">
                          <a:latin typeface="Cambria Math" panose="02040503050406030204" pitchFamily="18" charset="0"/>
                        </a:rPr>
                        <m:t>⋅</m:t>
                      </m:r>
                      <m:r>
                        <a:rPr lang="en-US" sz="3600" i="1" smtClean="0">
                          <a:latin typeface="Cambria Math" panose="02040503050406030204" pitchFamily="18" charset="0"/>
                        </a:rPr>
                        <m:t>𝑣</m:t>
                      </m:r>
                    </m:oMath>
                  </m:oMathPara>
                </a14:m>
                <a:endParaRPr lang="en-US" sz="3600" dirty="0"/>
              </a:p>
            </p:txBody>
          </p:sp>
        </mc:Choice>
        <mc:Fallback xmlns="">
          <p:sp>
            <p:nvSpPr>
              <p:cNvPr id="12" name="CasellaDiTesto 11">
                <a:extLst>
                  <a:ext uri="{FF2B5EF4-FFF2-40B4-BE49-F238E27FC236}">
                    <a16:creationId xmlns:a16="http://schemas.microsoft.com/office/drawing/2014/main" id="{54084E36-C84B-4DB8-8FB3-ECBA1F8678DE}"/>
                  </a:ext>
                </a:extLst>
              </p:cNvPr>
              <p:cNvSpPr txBox="1">
                <a:spLocks noRot="1" noChangeAspect="1" noMove="1" noResize="1" noEditPoints="1" noAdjustHandles="1" noChangeArrowheads="1" noChangeShapeType="1" noTextEdit="1"/>
              </p:cNvSpPr>
              <p:nvPr/>
            </p:nvSpPr>
            <p:spPr>
              <a:xfrm>
                <a:off x="564169" y="4059632"/>
                <a:ext cx="2502732" cy="553998"/>
              </a:xfrm>
              <a:prstGeom prst="rect">
                <a:avLst/>
              </a:prstGeom>
              <a:blipFill>
                <a:blip r:embed="rId3"/>
                <a:stretch>
                  <a:fillRect/>
                </a:stretch>
              </a:blipFill>
            </p:spPr>
            <p:txBody>
              <a:bodyPr/>
              <a:lstStyle/>
              <a:p>
                <a:r>
                  <a:rPr lang="en-US">
                    <a:noFill/>
                  </a:rPr>
                  <a:t> </a:t>
                </a:r>
              </a:p>
            </p:txBody>
          </p:sp>
        </mc:Fallback>
      </mc:AlternateContent>
      <p:sp>
        <p:nvSpPr>
          <p:cNvPr id="13" name="Rettangolo 12">
            <a:extLst>
              <a:ext uri="{FF2B5EF4-FFF2-40B4-BE49-F238E27FC236}">
                <a16:creationId xmlns:a16="http://schemas.microsoft.com/office/drawing/2014/main" id="{CE2A17DA-E807-46E8-ABF3-CD6A0813D3C0}"/>
              </a:ext>
            </a:extLst>
          </p:cNvPr>
          <p:cNvSpPr/>
          <p:nvPr/>
        </p:nvSpPr>
        <p:spPr>
          <a:xfrm>
            <a:off x="833536" y="4508026"/>
            <a:ext cx="1963999" cy="276999"/>
          </a:xfrm>
          <a:prstGeom prst="rect">
            <a:avLst/>
          </a:prstGeom>
        </p:spPr>
        <p:txBody>
          <a:bodyPr wrap="none">
            <a:spAutoFit/>
          </a:bodyPr>
          <a:lstStyle/>
          <a:p>
            <a:r>
              <a:rPr lang="en-US" sz="1200" b="1" dirty="0">
                <a:solidFill>
                  <a:srgbClr val="222222"/>
                </a:solidFill>
                <a:latin typeface="Arial" panose="020B0604020202020204" pitchFamily="34" charset="0"/>
              </a:rPr>
              <a:t>Planck–Einstein relation</a:t>
            </a:r>
            <a:endParaRPr lang="en-US" sz="1200" dirty="0"/>
          </a:p>
        </p:txBody>
      </p:sp>
      <mc:AlternateContent xmlns:mc="http://schemas.openxmlformats.org/markup-compatibility/2006" xmlns:p14="http://schemas.microsoft.com/office/powerpoint/2010/main">
        <mc:Choice Requires="p14">
          <p:contentPart p14:bwMode="auto" r:id="rId4">
            <p14:nvContentPartPr>
              <p14:cNvPr id="23" name="Input penna 22">
                <a:extLst>
                  <a:ext uri="{FF2B5EF4-FFF2-40B4-BE49-F238E27FC236}">
                    <a16:creationId xmlns:a16="http://schemas.microsoft.com/office/drawing/2014/main" id="{6A137AA3-AEEC-4030-A696-BB6CAB0D422C}"/>
                  </a:ext>
                </a:extLst>
              </p14:cNvPr>
              <p14:cNvContentPartPr/>
              <p14:nvPr/>
            </p14:nvContentPartPr>
            <p14:xfrm rot="20401759">
              <a:off x="1959612" y="3750587"/>
              <a:ext cx="800314" cy="361440"/>
            </p14:xfrm>
          </p:contentPart>
        </mc:Choice>
        <mc:Fallback xmlns="">
          <p:pic>
            <p:nvPicPr>
              <p:cNvPr id="23" name="Input penna 22">
                <a:extLst>
                  <a:ext uri="{FF2B5EF4-FFF2-40B4-BE49-F238E27FC236}">
                    <a16:creationId xmlns:a16="http://schemas.microsoft.com/office/drawing/2014/main" id="{6A137AA3-AEEC-4030-A696-BB6CAB0D422C}"/>
                  </a:ext>
                </a:extLst>
              </p:cNvPr>
              <p:cNvPicPr/>
              <p:nvPr/>
            </p:nvPicPr>
            <p:blipFill>
              <a:blip r:embed="rId5"/>
              <a:stretch>
                <a:fillRect/>
              </a:stretch>
            </p:blipFill>
            <p:spPr>
              <a:xfrm rot="20401759">
                <a:off x="1956012" y="3746987"/>
                <a:ext cx="807154" cy="368280"/>
              </a:xfrm>
              <a:prstGeom prst="rect">
                <a:avLst/>
              </a:prstGeom>
            </p:spPr>
          </p:pic>
        </mc:Fallback>
      </mc:AlternateContent>
      <p:sp>
        <p:nvSpPr>
          <p:cNvPr id="24" name="CasellaDiTesto 23">
            <a:extLst>
              <a:ext uri="{FF2B5EF4-FFF2-40B4-BE49-F238E27FC236}">
                <a16:creationId xmlns:a16="http://schemas.microsoft.com/office/drawing/2014/main" id="{E02FACBA-B04A-437C-8C86-AA4428C0B79B}"/>
              </a:ext>
            </a:extLst>
          </p:cNvPr>
          <p:cNvSpPr txBox="1"/>
          <p:nvPr/>
        </p:nvSpPr>
        <p:spPr>
          <a:xfrm>
            <a:off x="2642031" y="3474559"/>
            <a:ext cx="1944216" cy="369332"/>
          </a:xfrm>
          <a:prstGeom prst="rect">
            <a:avLst/>
          </a:prstGeom>
          <a:noFill/>
        </p:spPr>
        <p:txBody>
          <a:bodyPr wrap="square" rtlCol="0">
            <a:spAutoFit/>
          </a:bodyPr>
          <a:lstStyle/>
          <a:p>
            <a:r>
              <a:rPr lang="it-IT" dirty="0"/>
              <a:t>Costante di </a:t>
            </a:r>
            <a:r>
              <a:rPr lang="it-IT" dirty="0" err="1"/>
              <a:t>Planck</a:t>
            </a:r>
            <a:endParaRPr lang="en-US" dirty="0"/>
          </a:p>
        </p:txBody>
      </p:sp>
      <mc:AlternateContent xmlns:mc="http://schemas.openxmlformats.org/markup-compatibility/2006" xmlns:p14="http://schemas.microsoft.com/office/powerpoint/2010/main">
        <mc:Choice Requires="p14">
          <p:contentPart p14:bwMode="auto" r:id="rId6">
            <p14:nvContentPartPr>
              <p14:cNvPr id="26" name="Input penna 25">
                <a:extLst>
                  <a:ext uri="{FF2B5EF4-FFF2-40B4-BE49-F238E27FC236}">
                    <a16:creationId xmlns:a16="http://schemas.microsoft.com/office/drawing/2014/main" id="{231EDA71-1CD7-4168-A4D9-ABA9DC13A8A3}"/>
                  </a:ext>
                </a:extLst>
              </p14:cNvPr>
              <p14:cNvContentPartPr/>
              <p14:nvPr/>
            </p14:nvContentPartPr>
            <p14:xfrm rot="389861">
              <a:off x="2844543" y="4208067"/>
              <a:ext cx="800314" cy="361440"/>
            </p14:xfrm>
          </p:contentPart>
        </mc:Choice>
        <mc:Fallback xmlns="">
          <p:pic>
            <p:nvPicPr>
              <p:cNvPr id="26" name="Input penna 25">
                <a:extLst>
                  <a:ext uri="{FF2B5EF4-FFF2-40B4-BE49-F238E27FC236}">
                    <a16:creationId xmlns:a16="http://schemas.microsoft.com/office/drawing/2014/main" id="{231EDA71-1CD7-4168-A4D9-ABA9DC13A8A3}"/>
                  </a:ext>
                </a:extLst>
              </p:cNvPr>
              <p:cNvPicPr/>
              <p:nvPr/>
            </p:nvPicPr>
            <p:blipFill>
              <a:blip r:embed="rId5"/>
              <a:stretch>
                <a:fillRect/>
              </a:stretch>
            </p:blipFill>
            <p:spPr>
              <a:xfrm rot="389861">
                <a:off x="2840943" y="4204467"/>
                <a:ext cx="807154" cy="368280"/>
              </a:xfrm>
              <a:prstGeom prst="rect">
                <a:avLst/>
              </a:prstGeom>
            </p:spPr>
          </p:pic>
        </mc:Fallback>
      </mc:AlternateContent>
      <p:sp>
        <p:nvSpPr>
          <p:cNvPr id="27" name="CasellaDiTesto 26">
            <a:extLst>
              <a:ext uri="{FF2B5EF4-FFF2-40B4-BE49-F238E27FC236}">
                <a16:creationId xmlns:a16="http://schemas.microsoft.com/office/drawing/2014/main" id="{31B4B2CA-8DA1-48B3-8502-024B9D9E568F}"/>
              </a:ext>
            </a:extLst>
          </p:cNvPr>
          <p:cNvSpPr txBox="1"/>
          <p:nvPr/>
        </p:nvSpPr>
        <p:spPr>
          <a:xfrm>
            <a:off x="3691917" y="4061078"/>
            <a:ext cx="1944216" cy="369332"/>
          </a:xfrm>
          <a:prstGeom prst="rect">
            <a:avLst/>
          </a:prstGeom>
          <a:noFill/>
        </p:spPr>
        <p:txBody>
          <a:bodyPr wrap="square" rtlCol="0">
            <a:spAutoFit/>
          </a:bodyPr>
          <a:lstStyle/>
          <a:p>
            <a:r>
              <a:rPr lang="it-IT" dirty="0"/>
              <a:t>frequenza</a:t>
            </a:r>
            <a:endParaRPr lang="en-US" dirty="0"/>
          </a:p>
        </p:txBody>
      </p:sp>
      <mc:AlternateContent xmlns:mc="http://schemas.openxmlformats.org/markup-compatibility/2006" xmlns:p14="http://schemas.microsoft.com/office/powerpoint/2010/main">
        <mc:Choice Requires="p14">
          <p:contentPart p14:bwMode="auto" r:id="rId7">
            <p14:nvContentPartPr>
              <p14:cNvPr id="38" name="Input penna 37">
                <a:extLst>
                  <a:ext uri="{FF2B5EF4-FFF2-40B4-BE49-F238E27FC236}">
                    <a16:creationId xmlns:a16="http://schemas.microsoft.com/office/drawing/2014/main" id="{8A5FBAA0-6A6B-42EF-8876-7B7720C8AC52}"/>
                  </a:ext>
                </a:extLst>
              </p14:cNvPr>
              <p14:cNvContentPartPr/>
              <p14:nvPr/>
            </p14:nvContentPartPr>
            <p14:xfrm>
              <a:off x="5768574" y="3815256"/>
              <a:ext cx="144" cy="144"/>
            </p14:xfrm>
          </p:contentPart>
        </mc:Choice>
        <mc:Fallback xmlns="">
          <p:pic>
            <p:nvPicPr>
              <p:cNvPr id="38" name="Input penna 37">
                <a:extLst>
                  <a:ext uri="{FF2B5EF4-FFF2-40B4-BE49-F238E27FC236}">
                    <a16:creationId xmlns:a16="http://schemas.microsoft.com/office/drawing/2014/main" id="{8A5FBAA0-6A6B-42EF-8876-7B7720C8AC52}"/>
                  </a:ext>
                </a:extLst>
              </p:cNvPr>
              <p:cNvPicPr/>
              <p:nvPr/>
            </p:nvPicPr>
            <p:blipFill>
              <a:blip r:embed="rId8"/>
              <a:stretch>
                <a:fillRect/>
              </a:stretch>
            </p:blipFill>
            <p:spPr>
              <a:xfrm>
                <a:off x="5765694" y="3812376"/>
                <a:ext cx="5760" cy="5760"/>
              </a:xfrm>
              <a:prstGeom prst="rect">
                <a:avLst/>
              </a:prstGeom>
            </p:spPr>
          </p:pic>
        </mc:Fallback>
      </mc:AlternateContent>
      <p:cxnSp>
        <p:nvCxnSpPr>
          <p:cNvPr id="1025" name="Connettore 2 1024">
            <a:extLst>
              <a:ext uri="{FF2B5EF4-FFF2-40B4-BE49-F238E27FC236}">
                <a16:creationId xmlns:a16="http://schemas.microsoft.com/office/drawing/2014/main" id="{E5F20343-028B-4EE6-9392-E100332B4DDD}"/>
              </a:ext>
            </a:extLst>
          </p:cNvPr>
          <p:cNvCxnSpPr/>
          <p:nvPr/>
        </p:nvCxnSpPr>
        <p:spPr>
          <a:xfrm>
            <a:off x="1440484" y="1671498"/>
            <a:ext cx="2376264"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26" name="CasellaDiTesto 1025">
            <a:extLst>
              <a:ext uri="{FF2B5EF4-FFF2-40B4-BE49-F238E27FC236}">
                <a16:creationId xmlns:a16="http://schemas.microsoft.com/office/drawing/2014/main" id="{C7D697FC-DE87-4BD3-BD4A-7CD1648299E9}"/>
              </a:ext>
            </a:extLst>
          </p:cNvPr>
          <p:cNvSpPr txBox="1"/>
          <p:nvPr/>
        </p:nvSpPr>
        <p:spPr>
          <a:xfrm>
            <a:off x="1763688" y="1252701"/>
            <a:ext cx="2222403" cy="369332"/>
          </a:xfrm>
          <a:prstGeom prst="rect">
            <a:avLst/>
          </a:prstGeom>
          <a:noFill/>
        </p:spPr>
        <p:txBody>
          <a:bodyPr wrap="none" rtlCol="0">
            <a:spAutoFit/>
          </a:bodyPr>
          <a:lstStyle/>
          <a:p>
            <a:r>
              <a:rPr lang="it-IT" dirty="0"/>
              <a:t>Lunghezza d’ onda (</a:t>
            </a:r>
            <a:r>
              <a:rPr lang="el-GR" dirty="0"/>
              <a:t>λ</a:t>
            </a:r>
            <a:r>
              <a:rPr lang="it-IT" dirty="0"/>
              <a:t>)</a:t>
            </a:r>
            <a:endParaRPr lang="en-US" dirty="0"/>
          </a:p>
        </p:txBody>
      </p:sp>
      <p:cxnSp>
        <p:nvCxnSpPr>
          <p:cNvPr id="68" name="Connettore 2 67">
            <a:extLst>
              <a:ext uri="{FF2B5EF4-FFF2-40B4-BE49-F238E27FC236}">
                <a16:creationId xmlns:a16="http://schemas.microsoft.com/office/drawing/2014/main" id="{63798EBD-5A90-4BAC-A38F-1AEBB6AE1791}"/>
              </a:ext>
            </a:extLst>
          </p:cNvPr>
          <p:cNvCxnSpPr>
            <a:cxnSpLocks/>
          </p:cNvCxnSpPr>
          <p:nvPr/>
        </p:nvCxnSpPr>
        <p:spPr>
          <a:xfrm>
            <a:off x="4499992" y="1736358"/>
            <a:ext cx="0" cy="452974"/>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0" name="CasellaDiTesto 69">
            <a:extLst>
              <a:ext uri="{FF2B5EF4-FFF2-40B4-BE49-F238E27FC236}">
                <a16:creationId xmlns:a16="http://schemas.microsoft.com/office/drawing/2014/main" id="{8A336B6E-E7F6-4CE9-AD6A-1034E123B1FB}"/>
              </a:ext>
            </a:extLst>
          </p:cNvPr>
          <p:cNvSpPr txBox="1"/>
          <p:nvPr/>
        </p:nvSpPr>
        <p:spPr>
          <a:xfrm>
            <a:off x="4471476" y="1571047"/>
            <a:ext cx="2026902" cy="369332"/>
          </a:xfrm>
          <a:prstGeom prst="rect">
            <a:avLst/>
          </a:prstGeom>
          <a:noFill/>
        </p:spPr>
        <p:txBody>
          <a:bodyPr wrap="none" rtlCol="0">
            <a:spAutoFit/>
          </a:bodyPr>
          <a:lstStyle/>
          <a:p>
            <a:r>
              <a:rPr lang="it-IT" dirty="0"/>
              <a:t>Ampiezza (potenza)</a:t>
            </a:r>
            <a:endParaRPr lang="en-US" dirty="0"/>
          </a:p>
        </p:txBody>
      </p:sp>
      <p:cxnSp>
        <p:nvCxnSpPr>
          <p:cNvPr id="71" name="Connettore 2 70">
            <a:extLst>
              <a:ext uri="{FF2B5EF4-FFF2-40B4-BE49-F238E27FC236}">
                <a16:creationId xmlns:a16="http://schemas.microsoft.com/office/drawing/2014/main" id="{814AFE63-AC8E-41A4-ACA0-5C4F7B9B5E2E}"/>
              </a:ext>
            </a:extLst>
          </p:cNvPr>
          <p:cNvCxnSpPr/>
          <p:nvPr/>
        </p:nvCxnSpPr>
        <p:spPr>
          <a:xfrm>
            <a:off x="819289" y="2852936"/>
            <a:ext cx="2376264"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30" name="Connettore diritto 1029">
            <a:extLst>
              <a:ext uri="{FF2B5EF4-FFF2-40B4-BE49-F238E27FC236}">
                <a16:creationId xmlns:a16="http://schemas.microsoft.com/office/drawing/2014/main" id="{CB54D499-2DAD-4CA4-B9CE-962995929554}"/>
              </a:ext>
            </a:extLst>
          </p:cNvPr>
          <p:cNvCxnSpPr/>
          <p:nvPr/>
        </p:nvCxnSpPr>
        <p:spPr>
          <a:xfrm flipV="1">
            <a:off x="3209904" y="2165108"/>
            <a:ext cx="0" cy="663604"/>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74" name="Connettore diritto 73">
            <a:extLst>
              <a:ext uri="{FF2B5EF4-FFF2-40B4-BE49-F238E27FC236}">
                <a16:creationId xmlns:a16="http://schemas.microsoft.com/office/drawing/2014/main" id="{E92179A5-BB1A-4E40-A3DD-A4771D66D79C}"/>
              </a:ext>
            </a:extLst>
          </p:cNvPr>
          <p:cNvCxnSpPr/>
          <p:nvPr/>
        </p:nvCxnSpPr>
        <p:spPr>
          <a:xfrm flipV="1">
            <a:off x="819289" y="2165108"/>
            <a:ext cx="0" cy="663604"/>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75" name="CasellaDiTesto 74">
            <a:extLst>
              <a:ext uri="{FF2B5EF4-FFF2-40B4-BE49-F238E27FC236}">
                <a16:creationId xmlns:a16="http://schemas.microsoft.com/office/drawing/2014/main" id="{DA55C950-4A9C-499C-8CD5-B091611F224E}"/>
              </a:ext>
            </a:extLst>
          </p:cNvPr>
          <p:cNvSpPr txBox="1"/>
          <p:nvPr/>
        </p:nvSpPr>
        <p:spPr>
          <a:xfrm>
            <a:off x="1139738" y="2869660"/>
            <a:ext cx="3216238" cy="369332"/>
          </a:xfrm>
          <a:prstGeom prst="rect">
            <a:avLst/>
          </a:prstGeom>
          <a:noFill/>
        </p:spPr>
        <p:txBody>
          <a:bodyPr wrap="square" rtlCol="0">
            <a:spAutoFit/>
          </a:bodyPr>
          <a:lstStyle/>
          <a:p>
            <a:r>
              <a:rPr lang="it-IT" dirty="0"/>
              <a:t>Oscillazione</a:t>
            </a:r>
          </a:p>
        </p:txBody>
      </p:sp>
      <p:sp>
        <p:nvSpPr>
          <p:cNvPr id="3" name="Segnaposto numero diapositiva 2">
            <a:extLst>
              <a:ext uri="{FF2B5EF4-FFF2-40B4-BE49-F238E27FC236}">
                <a16:creationId xmlns:a16="http://schemas.microsoft.com/office/drawing/2014/main" id="{F76F4A68-FCC3-47CA-8A91-8BFE3665EE4C}"/>
              </a:ext>
            </a:extLst>
          </p:cNvPr>
          <p:cNvSpPr>
            <a:spLocks noGrp="1"/>
          </p:cNvSpPr>
          <p:nvPr>
            <p:ph type="sldNum" sz="quarter" idx="12"/>
          </p:nvPr>
        </p:nvSpPr>
        <p:spPr/>
        <p:txBody>
          <a:bodyPr/>
          <a:lstStyle/>
          <a:p>
            <a:pPr lvl="0"/>
            <a:fld id="{ECFF226D-0335-4CD5-953B-11480A5FAEA9}" type="slidenum">
              <a:rPr lang="it-IT" smtClean="0"/>
              <a:pPr lvl="0"/>
              <a:t>17</a:t>
            </a:fld>
            <a:endParaRPr lang="it-IT"/>
          </a:p>
        </p:txBody>
      </p:sp>
      <p:pic>
        <p:nvPicPr>
          <p:cNvPr id="6" name="Picture 2" descr="Immagine correlata">
            <a:extLst>
              <a:ext uri="{FF2B5EF4-FFF2-40B4-BE49-F238E27FC236}">
                <a16:creationId xmlns:a16="http://schemas.microsoft.com/office/drawing/2014/main" id="{005C5667-CE5D-4C87-BE0C-8746EE06217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925231" y="3363844"/>
            <a:ext cx="2857500" cy="1600200"/>
          </a:xfrm>
          <a:prstGeom prst="rect">
            <a:avLst/>
          </a:prstGeom>
          <a:noFill/>
          <a:extLst>
            <a:ext uri="{909E8E84-426E-40DD-AFC4-6F175D3DCCD1}">
              <a14:hiddenFill xmlns:a14="http://schemas.microsoft.com/office/drawing/2010/main">
                <a:solidFill>
                  <a:srgbClr val="FFFFFF"/>
                </a:solidFill>
              </a14:hiddenFill>
            </a:ext>
          </a:extLst>
        </p:spPr>
      </p:pic>
      <p:sp>
        <p:nvSpPr>
          <p:cNvPr id="8" name="Rettangolo 7">
            <a:extLst>
              <a:ext uri="{FF2B5EF4-FFF2-40B4-BE49-F238E27FC236}">
                <a16:creationId xmlns:a16="http://schemas.microsoft.com/office/drawing/2014/main" id="{1445E179-899E-4A3C-8AA8-ED56FC2DF9B0}"/>
              </a:ext>
            </a:extLst>
          </p:cNvPr>
          <p:cNvSpPr/>
          <p:nvPr/>
        </p:nvSpPr>
        <p:spPr>
          <a:xfrm>
            <a:off x="2642031" y="5605299"/>
            <a:ext cx="3555782" cy="369332"/>
          </a:xfrm>
          <a:prstGeom prst="rect">
            <a:avLst/>
          </a:prstGeom>
        </p:spPr>
        <p:txBody>
          <a:bodyPr wrap="none">
            <a:spAutoFit/>
          </a:bodyPr>
          <a:lstStyle/>
          <a:p>
            <a:r>
              <a:rPr lang="en-US" b="1" i="1" dirty="0">
                <a:solidFill>
                  <a:srgbClr val="212121"/>
                </a:solidFill>
                <a:latin typeface="arial" panose="020B0604020202020204" pitchFamily="34" charset="0"/>
              </a:rPr>
              <a:t>h </a:t>
            </a:r>
            <a:r>
              <a:rPr lang="en-US" b="1" dirty="0">
                <a:solidFill>
                  <a:srgbClr val="212121"/>
                </a:solidFill>
                <a:latin typeface="arial" panose="020B0604020202020204" pitchFamily="34" charset="0"/>
              </a:rPr>
              <a:t>= 6.62607004 × 10</a:t>
            </a:r>
            <a:r>
              <a:rPr lang="en-US" b="1" baseline="30000" dirty="0">
                <a:solidFill>
                  <a:srgbClr val="212121"/>
                </a:solidFill>
                <a:latin typeface="arial" panose="020B0604020202020204" pitchFamily="34" charset="0"/>
              </a:rPr>
              <a:t>-34</a:t>
            </a:r>
            <a:r>
              <a:rPr lang="en-US" b="1" dirty="0">
                <a:solidFill>
                  <a:srgbClr val="212121"/>
                </a:solidFill>
                <a:latin typeface="arial" panose="020B0604020202020204" pitchFamily="34" charset="0"/>
              </a:rPr>
              <a:t> m</a:t>
            </a:r>
            <a:r>
              <a:rPr lang="en-US" b="1" baseline="30000" dirty="0">
                <a:solidFill>
                  <a:srgbClr val="212121"/>
                </a:solidFill>
                <a:latin typeface="arial" panose="020B0604020202020204" pitchFamily="34" charset="0"/>
              </a:rPr>
              <a:t>2</a:t>
            </a:r>
            <a:r>
              <a:rPr lang="en-US" b="1" dirty="0">
                <a:solidFill>
                  <a:srgbClr val="212121"/>
                </a:solidFill>
                <a:latin typeface="arial" panose="020B0604020202020204" pitchFamily="34" charset="0"/>
              </a:rPr>
              <a:t> kg / s</a:t>
            </a:r>
            <a:endParaRPr lang="en-US" b="1" dirty="0"/>
          </a:p>
        </p:txBody>
      </p:sp>
    </p:spTree>
    <p:extLst>
      <p:ext uri="{BB962C8B-B14F-4D97-AF65-F5344CB8AC3E}">
        <p14:creationId xmlns:p14="http://schemas.microsoft.com/office/powerpoint/2010/main" val="199395662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electromagnetic-spectrum-nasa.jpg"/>
          <p:cNvPicPr>
            <a:picLocks noChangeAspect="1"/>
          </p:cNvPicPr>
          <p:nvPr/>
        </p:nvPicPr>
        <p:blipFill>
          <a:blip r:embed="rId2" cstate="print">
            <a:clrChange>
              <a:clrFrom>
                <a:srgbClr val="FFFFFF"/>
              </a:clrFrom>
              <a:clrTo>
                <a:srgbClr val="FFFFFF">
                  <a:alpha val="0"/>
                </a:srgbClr>
              </a:clrTo>
            </a:clrChange>
          </a:blip>
          <a:srcRect t="13288"/>
          <a:stretch>
            <a:fillRect/>
          </a:stretch>
        </p:blipFill>
        <p:spPr>
          <a:xfrm>
            <a:off x="720080" y="1844824"/>
            <a:ext cx="7668344" cy="4698761"/>
          </a:xfrm>
          <a:prstGeom prst="rect">
            <a:avLst/>
          </a:prstGeom>
        </p:spPr>
      </p:pic>
      <p:sp>
        <p:nvSpPr>
          <p:cNvPr id="4" name="Titolo 1"/>
          <p:cNvSpPr txBox="1">
            <a:spLocks/>
          </p:cNvSpPr>
          <p:nvPr/>
        </p:nvSpPr>
        <p:spPr>
          <a:xfrm>
            <a:off x="1187624" y="-27384"/>
            <a:ext cx="7293136" cy="1142640"/>
          </a:xfrm>
          <a:prstGeom prst="rect">
            <a:avLst/>
          </a:prstGeom>
          <a:noFill/>
          <a:ln>
            <a:noFill/>
          </a:ln>
        </p:spPr>
        <p:txBody>
          <a:bodyPr vert="horz" wrap="square"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algn="l" defTabSz="914400" rtl="0" eaLnBrk="1" fontAlgn="auto" latinLnBrk="0" hangingPunct="1">
              <a:lnSpc>
                <a:spcPct val="100000"/>
              </a:lnSpc>
              <a:spcBef>
                <a:spcPts val="0"/>
              </a:spcBef>
              <a:spcAft>
                <a:spcPts val="0"/>
              </a:spcAft>
              <a:buClrTx/>
              <a:buSzPct val="45000"/>
              <a:buFont typeface="StarSymbol"/>
              <a:buNone/>
              <a:tabLst/>
              <a:defRPr/>
            </a:pPr>
            <a:r>
              <a:rPr kumimoji="0" lang="en-US" sz="4000" b="0" i="0" u="none" strike="noStrike" kern="1200" cap="none" spc="0" normalizeH="0" baseline="0" noProof="0" dirty="0">
                <a:ln>
                  <a:noFill/>
                </a:ln>
                <a:solidFill>
                  <a:schemeClr val="bg1"/>
                </a:solidFill>
                <a:effectLst/>
                <a:highlight>
                  <a:scrgbClr r="0" g="0" b="0">
                    <a:alpha val="0"/>
                  </a:scrgbClr>
                </a:highlight>
                <a:uLnTx/>
                <a:uFillTx/>
                <a:latin typeface="Calibri"/>
                <a:ea typeface="Noto Sans CJK SC Regular" pitchFamily="2"/>
                <a:cs typeface="FreeSans" pitchFamily="2"/>
              </a:rPr>
              <a:t>Lo </a:t>
            </a:r>
            <a:r>
              <a:rPr kumimoji="0" lang="en-US" sz="4000" b="0" i="0" u="none" strike="noStrike" kern="1200" cap="none" spc="0" normalizeH="0" baseline="0" noProof="0" dirty="0" err="1">
                <a:ln>
                  <a:noFill/>
                </a:ln>
                <a:solidFill>
                  <a:schemeClr val="bg1"/>
                </a:solidFill>
                <a:effectLst/>
                <a:highlight>
                  <a:scrgbClr r="0" g="0" b="0">
                    <a:alpha val="0"/>
                  </a:scrgbClr>
                </a:highlight>
                <a:uLnTx/>
                <a:uFillTx/>
                <a:latin typeface="Calibri"/>
                <a:ea typeface="Noto Sans CJK SC Regular" pitchFamily="2"/>
                <a:cs typeface="FreeSans" pitchFamily="2"/>
              </a:rPr>
              <a:t>spettro</a:t>
            </a:r>
            <a:r>
              <a:rPr kumimoji="0" lang="en-US" sz="4000" b="0" i="0" u="none" strike="noStrike" kern="1200" cap="none" spc="0" normalizeH="0" baseline="0" noProof="0" dirty="0">
                <a:ln>
                  <a:noFill/>
                </a:ln>
                <a:solidFill>
                  <a:schemeClr val="bg1"/>
                </a:solidFill>
                <a:effectLst/>
                <a:highlight>
                  <a:scrgbClr r="0" g="0" b="0">
                    <a:alpha val="0"/>
                  </a:scrgbClr>
                </a:highlight>
                <a:uLnTx/>
                <a:uFillTx/>
                <a:latin typeface="Calibri"/>
                <a:ea typeface="Noto Sans CJK SC Regular" pitchFamily="2"/>
                <a:cs typeface="FreeSans" pitchFamily="2"/>
              </a:rPr>
              <a:t> </a:t>
            </a:r>
            <a:r>
              <a:rPr kumimoji="0" lang="en-US" sz="4000" b="0" i="0" u="none" strike="noStrike" kern="1200" cap="none" spc="0" normalizeH="0" baseline="0" noProof="0" dirty="0" err="1">
                <a:ln>
                  <a:noFill/>
                </a:ln>
                <a:solidFill>
                  <a:schemeClr val="bg1"/>
                </a:solidFill>
                <a:effectLst/>
                <a:highlight>
                  <a:scrgbClr r="0" g="0" b="0">
                    <a:alpha val="0"/>
                  </a:scrgbClr>
                </a:highlight>
                <a:uLnTx/>
                <a:uFillTx/>
                <a:latin typeface="Calibri"/>
                <a:ea typeface="Noto Sans CJK SC Regular" pitchFamily="2"/>
                <a:cs typeface="FreeSans" pitchFamily="2"/>
              </a:rPr>
              <a:t>elettromagnetico</a:t>
            </a:r>
            <a:endParaRPr kumimoji="0" lang="en-US" sz="4000" b="0" i="0" u="none" strike="noStrike" kern="1200" cap="none" spc="0" normalizeH="0" baseline="0" noProof="0" dirty="0">
              <a:ln>
                <a:noFill/>
              </a:ln>
              <a:solidFill>
                <a:schemeClr val="bg1"/>
              </a:solidFill>
              <a:effectLst/>
              <a:highlight>
                <a:scrgbClr r="0" g="0" b="0">
                  <a:alpha val="0"/>
                </a:scrgbClr>
              </a:highlight>
              <a:uLnTx/>
              <a:uFillTx/>
              <a:latin typeface="Calibri"/>
              <a:ea typeface="Noto Sans CJK SC Regular" pitchFamily="2"/>
              <a:cs typeface="FreeSans" pitchFamily="2"/>
            </a:endParaRPr>
          </a:p>
        </p:txBody>
      </p:sp>
      <mc:AlternateContent xmlns:mc="http://schemas.openxmlformats.org/markup-compatibility/2006" xmlns:p14="http://schemas.microsoft.com/office/powerpoint/2010/main">
        <mc:Choice Requires="p14">
          <p:contentPart p14:bwMode="auto" r:id="rId3">
            <p14:nvContentPartPr>
              <p14:cNvPr id="6" name="Input penna 5">
                <a:extLst>
                  <a:ext uri="{FF2B5EF4-FFF2-40B4-BE49-F238E27FC236}">
                    <a16:creationId xmlns:a16="http://schemas.microsoft.com/office/drawing/2014/main" id="{E1C1FDD2-1713-4557-89CB-4AF25623E5B6}"/>
                  </a:ext>
                </a:extLst>
              </p14:cNvPr>
              <p14:cNvContentPartPr/>
              <p14:nvPr/>
            </p14:nvContentPartPr>
            <p14:xfrm>
              <a:off x="4030062" y="1474000"/>
              <a:ext cx="288032" cy="570344"/>
            </p14:xfrm>
          </p:contentPart>
        </mc:Choice>
        <mc:Fallback xmlns="">
          <p:pic>
            <p:nvPicPr>
              <p:cNvPr id="6" name="Input penna 5">
                <a:extLst>
                  <a:ext uri="{FF2B5EF4-FFF2-40B4-BE49-F238E27FC236}">
                    <a16:creationId xmlns:a16="http://schemas.microsoft.com/office/drawing/2014/main" id="{E1C1FDD2-1713-4557-89CB-4AF25623E5B6}"/>
                  </a:ext>
                </a:extLst>
              </p:cNvPr>
              <p:cNvPicPr/>
              <p:nvPr/>
            </p:nvPicPr>
            <p:blipFill>
              <a:blip r:embed="rId4"/>
              <a:stretch>
                <a:fillRect/>
              </a:stretch>
            </p:blipFill>
            <p:spPr>
              <a:xfrm>
                <a:off x="4015660" y="1459597"/>
                <a:ext cx="316475" cy="598789"/>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Input penna 6">
                <a:extLst>
                  <a:ext uri="{FF2B5EF4-FFF2-40B4-BE49-F238E27FC236}">
                    <a16:creationId xmlns:a16="http://schemas.microsoft.com/office/drawing/2014/main" id="{DCED9517-5B54-45C5-A030-28FB9D958F83}"/>
                  </a:ext>
                </a:extLst>
              </p14:cNvPr>
              <p14:cNvContentPartPr/>
              <p14:nvPr/>
            </p14:nvContentPartPr>
            <p14:xfrm>
              <a:off x="5580112" y="1474000"/>
              <a:ext cx="288032" cy="570344"/>
            </p14:xfrm>
          </p:contentPart>
        </mc:Choice>
        <mc:Fallback xmlns="">
          <p:pic>
            <p:nvPicPr>
              <p:cNvPr id="7" name="Input penna 6">
                <a:extLst>
                  <a:ext uri="{FF2B5EF4-FFF2-40B4-BE49-F238E27FC236}">
                    <a16:creationId xmlns:a16="http://schemas.microsoft.com/office/drawing/2014/main" id="{DCED9517-5B54-45C5-A030-28FB9D958F83}"/>
                  </a:ext>
                </a:extLst>
              </p:cNvPr>
              <p:cNvPicPr/>
              <p:nvPr/>
            </p:nvPicPr>
            <p:blipFill>
              <a:blip r:embed="rId4"/>
              <a:stretch>
                <a:fillRect/>
              </a:stretch>
            </p:blipFill>
            <p:spPr>
              <a:xfrm>
                <a:off x="5565710" y="1459597"/>
                <a:ext cx="316475" cy="598789"/>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8" name="Input penna 7">
                <a:extLst>
                  <a:ext uri="{FF2B5EF4-FFF2-40B4-BE49-F238E27FC236}">
                    <a16:creationId xmlns:a16="http://schemas.microsoft.com/office/drawing/2014/main" id="{BDDEE08E-3980-4A2A-8641-6E60BE27D7CB}"/>
                  </a:ext>
                </a:extLst>
              </p14:cNvPr>
              <p14:cNvContentPartPr/>
              <p14:nvPr/>
            </p14:nvContentPartPr>
            <p14:xfrm>
              <a:off x="1115616" y="1474000"/>
              <a:ext cx="288032" cy="570344"/>
            </p14:xfrm>
          </p:contentPart>
        </mc:Choice>
        <mc:Fallback xmlns="">
          <p:pic>
            <p:nvPicPr>
              <p:cNvPr id="8" name="Input penna 7">
                <a:extLst>
                  <a:ext uri="{FF2B5EF4-FFF2-40B4-BE49-F238E27FC236}">
                    <a16:creationId xmlns:a16="http://schemas.microsoft.com/office/drawing/2014/main" id="{BDDEE08E-3980-4A2A-8641-6E60BE27D7CB}"/>
                  </a:ext>
                </a:extLst>
              </p:cNvPr>
              <p:cNvPicPr/>
              <p:nvPr/>
            </p:nvPicPr>
            <p:blipFill>
              <a:blip r:embed="rId7"/>
              <a:stretch>
                <a:fillRect/>
              </a:stretch>
            </p:blipFill>
            <p:spPr>
              <a:xfrm>
                <a:off x="1101214" y="1459606"/>
                <a:ext cx="316475" cy="598771"/>
              </a:xfrm>
              <a:prstGeom prst="rect">
                <a:avLst/>
              </a:prstGeom>
            </p:spPr>
          </p:pic>
        </mc:Fallback>
      </mc:AlternateContent>
      <p:sp>
        <p:nvSpPr>
          <p:cNvPr id="9" name="CasellaDiTesto 8">
            <a:extLst>
              <a:ext uri="{FF2B5EF4-FFF2-40B4-BE49-F238E27FC236}">
                <a16:creationId xmlns:a16="http://schemas.microsoft.com/office/drawing/2014/main" id="{FC4527D4-AFF5-40F0-9FE4-1F8710BA5EDD}"/>
              </a:ext>
            </a:extLst>
          </p:cNvPr>
          <p:cNvSpPr txBox="1"/>
          <p:nvPr/>
        </p:nvSpPr>
        <p:spPr>
          <a:xfrm>
            <a:off x="5580112" y="1052736"/>
            <a:ext cx="1826064" cy="369332"/>
          </a:xfrm>
          <a:prstGeom prst="rect">
            <a:avLst/>
          </a:prstGeom>
          <a:noFill/>
        </p:spPr>
        <p:txBody>
          <a:bodyPr wrap="square" rtlCol="0">
            <a:spAutoFit/>
          </a:bodyPr>
          <a:lstStyle/>
          <a:p>
            <a:r>
              <a:rPr lang="it-IT" dirty="0"/>
              <a:t>UV-Vis</a:t>
            </a:r>
            <a:endParaRPr lang="en-US" dirty="0"/>
          </a:p>
        </p:txBody>
      </p:sp>
      <p:sp>
        <p:nvSpPr>
          <p:cNvPr id="10" name="CasellaDiTesto 9">
            <a:extLst>
              <a:ext uri="{FF2B5EF4-FFF2-40B4-BE49-F238E27FC236}">
                <a16:creationId xmlns:a16="http://schemas.microsoft.com/office/drawing/2014/main" id="{968DE924-E717-4554-88FE-D0A4A736A9C4}"/>
              </a:ext>
            </a:extLst>
          </p:cNvPr>
          <p:cNvSpPr txBox="1"/>
          <p:nvPr/>
        </p:nvSpPr>
        <p:spPr>
          <a:xfrm>
            <a:off x="3995936" y="1052736"/>
            <a:ext cx="576064" cy="369332"/>
          </a:xfrm>
          <a:prstGeom prst="rect">
            <a:avLst/>
          </a:prstGeom>
          <a:noFill/>
        </p:spPr>
        <p:txBody>
          <a:bodyPr wrap="square" rtlCol="0">
            <a:spAutoFit/>
          </a:bodyPr>
          <a:lstStyle/>
          <a:p>
            <a:r>
              <a:rPr lang="it-IT" dirty="0"/>
              <a:t>IR</a:t>
            </a:r>
            <a:endParaRPr lang="en-US" dirty="0"/>
          </a:p>
        </p:txBody>
      </p:sp>
      <p:sp>
        <p:nvSpPr>
          <p:cNvPr id="11" name="CasellaDiTesto 10">
            <a:extLst>
              <a:ext uri="{FF2B5EF4-FFF2-40B4-BE49-F238E27FC236}">
                <a16:creationId xmlns:a16="http://schemas.microsoft.com/office/drawing/2014/main" id="{14015EAF-F2E7-49F5-B45B-11FC0A234067}"/>
              </a:ext>
            </a:extLst>
          </p:cNvPr>
          <p:cNvSpPr txBox="1"/>
          <p:nvPr/>
        </p:nvSpPr>
        <p:spPr>
          <a:xfrm>
            <a:off x="1083564" y="1052736"/>
            <a:ext cx="968155" cy="369332"/>
          </a:xfrm>
          <a:prstGeom prst="rect">
            <a:avLst/>
          </a:prstGeom>
          <a:noFill/>
        </p:spPr>
        <p:txBody>
          <a:bodyPr wrap="square" rtlCol="0">
            <a:spAutoFit/>
          </a:bodyPr>
          <a:lstStyle/>
          <a:p>
            <a:r>
              <a:rPr lang="it-IT" dirty="0"/>
              <a:t>NMR</a:t>
            </a:r>
            <a:endParaRPr lang="en-US" dirty="0"/>
          </a:p>
        </p:txBody>
      </p:sp>
      <p:sp>
        <p:nvSpPr>
          <p:cNvPr id="2" name="Rettangolo 1">
            <a:extLst>
              <a:ext uri="{FF2B5EF4-FFF2-40B4-BE49-F238E27FC236}">
                <a16:creationId xmlns:a16="http://schemas.microsoft.com/office/drawing/2014/main" id="{DC96D512-D5C5-4612-A887-ED47AD0E8BEC}"/>
              </a:ext>
            </a:extLst>
          </p:cNvPr>
          <p:cNvSpPr/>
          <p:nvPr/>
        </p:nvSpPr>
        <p:spPr>
          <a:xfrm>
            <a:off x="5298660" y="1320111"/>
            <a:ext cx="1188146" cy="307777"/>
          </a:xfrm>
          <a:prstGeom prst="rect">
            <a:avLst/>
          </a:prstGeom>
        </p:spPr>
        <p:txBody>
          <a:bodyPr wrap="none">
            <a:spAutoFit/>
          </a:bodyPr>
          <a:lstStyle/>
          <a:p>
            <a:r>
              <a:rPr lang="it-IT" sz="1400" dirty="0">
                <a:solidFill>
                  <a:srgbClr val="222222"/>
                </a:solidFill>
                <a:latin typeface="Arial" panose="020B0604020202020204" pitchFamily="34" charset="0"/>
              </a:rPr>
              <a:t>190 -800 nm</a:t>
            </a:r>
            <a:endParaRPr lang="it-IT" sz="1400" dirty="0"/>
          </a:p>
        </p:txBody>
      </p:sp>
      <p:sp>
        <p:nvSpPr>
          <p:cNvPr id="5" name="Rettangolo 4">
            <a:extLst>
              <a:ext uri="{FF2B5EF4-FFF2-40B4-BE49-F238E27FC236}">
                <a16:creationId xmlns:a16="http://schemas.microsoft.com/office/drawing/2014/main" id="{DAE8F69A-8CDF-44C2-A528-339CF7FAD735}"/>
              </a:ext>
            </a:extLst>
          </p:cNvPr>
          <p:cNvSpPr/>
          <p:nvPr/>
        </p:nvSpPr>
        <p:spPr>
          <a:xfrm>
            <a:off x="3661760" y="1321023"/>
            <a:ext cx="1486304" cy="307777"/>
          </a:xfrm>
          <a:prstGeom prst="rect">
            <a:avLst/>
          </a:prstGeom>
        </p:spPr>
        <p:txBody>
          <a:bodyPr wrap="none">
            <a:spAutoFit/>
          </a:bodyPr>
          <a:lstStyle/>
          <a:p>
            <a:r>
              <a:rPr lang="pt-BR" sz="1400" dirty="0">
                <a:solidFill>
                  <a:srgbClr val="222222"/>
                </a:solidFill>
                <a:latin typeface="arial" panose="020B0604020202020204" pitchFamily="34" charset="0"/>
              </a:rPr>
              <a:t>2500-20000 nm </a:t>
            </a:r>
            <a:endParaRPr lang="it-IT" sz="1400" dirty="0"/>
          </a:p>
        </p:txBody>
      </p:sp>
      <p:sp>
        <p:nvSpPr>
          <p:cNvPr id="12" name="Rettangolo 11">
            <a:extLst>
              <a:ext uri="{FF2B5EF4-FFF2-40B4-BE49-F238E27FC236}">
                <a16:creationId xmlns:a16="http://schemas.microsoft.com/office/drawing/2014/main" id="{37429B20-ADDE-4F37-9EE8-510483FFC267}"/>
              </a:ext>
            </a:extLst>
          </p:cNvPr>
          <p:cNvSpPr/>
          <p:nvPr/>
        </p:nvSpPr>
        <p:spPr>
          <a:xfrm>
            <a:off x="987768" y="1261488"/>
            <a:ext cx="631904" cy="307777"/>
          </a:xfrm>
          <a:prstGeom prst="rect">
            <a:avLst/>
          </a:prstGeom>
        </p:spPr>
        <p:txBody>
          <a:bodyPr wrap="none">
            <a:spAutoFit/>
          </a:bodyPr>
          <a:lstStyle/>
          <a:p>
            <a:r>
              <a:rPr lang="pt-BR" sz="1400" dirty="0">
                <a:solidFill>
                  <a:srgbClr val="222222"/>
                </a:solidFill>
                <a:latin typeface="arial" panose="020B0604020202020204" pitchFamily="34" charset="0"/>
              </a:rPr>
              <a:t>cm-m</a:t>
            </a:r>
            <a:endParaRPr lang="it-IT" sz="1400" dirty="0"/>
          </a:p>
        </p:txBody>
      </p:sp>
      <p:sp>
        <p:nvSpPr>
          <p:cNvPr id="13" name="Segnaposto numero diapositiva 12">
            <a:extLst>
              <a:ext uri="{FF2B5EF4-FFF2-40B4-BE49-F238E27FC236}">
                <a16:creationId xmlns:a16="http://schemas.microsoft.com/office/drawing/2014/main" id="{6326423D-001B-4FA8-BCA9-14D1E6A0C303}"/>
              </a:ext>
            </a:extLst>
          </p:cNvPr>
          <p:cNvSpPr>
            <a:spLocks noGrp="1"/>
          </p:cNvSpPr>
          <p:nvPr>
            <p:ph type="sldNum" sz="quarter" idx="12"/>
          </p:nvPr>
        </p:nvSpPr>
        <p:spPr/>
        <p:txBody>
          <a:bodyPr/>
          <a:lstStyle/>
          <a:p>
            <a:pPr lvl="0"/>
            <a:fld id="{ECFF226D-0335-4CD5-953B-11480A5FAEA9}" type="slidenum">
              <a:rPr lang="it-IT" smtClean="0"/>
              <a:pPr lvl="0"/>
              <a:t>18</a:t>
            </a:fld>
            <a:endParaRPr lang="it-IT"/>
          </a:p>
        </p:txBody>
      </p:sp>
      <mc:AlternateContent xmlns:mc="http://schemas.openxmlformats.org/markup-compatibility/2006">
        <mc:Choice xmlns:p14="http://schemas.microsoft.com/office/powerpoint/2010/main" Requires="p14">
          <p:contentPart p14:bwMode="auto" r:id="rId8">
            <p14:nvContentPartPr>
              <p14:cNvPr id="14" name="Input penna 13">
                <a:extLst>
                  <a:ext uri="{FF2B5EF4-FFF2-40B4-BE49-F238E27FC236}">
                    <a16:creationId xmlns:a16="http://schemas.microsoft.com/office/drawing/2014/main" id="{A0CAD311-6A91-2464-CBA8-3811E1BC796D}"/>
                  </a:ext>
                </a:extLst>
              </p14:cNvPr>
              <p14:cNvContentPartPr/>
              <p14:nvPr/>
            </p14:nvContentPartPr>
            <p14:xfrm>
              <a:off x="3906360" y="2940480"/>
              <a:ext cx="1344600" cy="97560"/>
            </p14:xfrm>
          </p:contentPart>
        </mc:Choice>
        <mc:Fallback>
          <p:pic>
            <p:nvPicPr>
              <p:cNvPr id="14" name="Input penna 13">
                <a:extLst>
                  <a:ext uri="{FF2B5EF4-FFF2-40B4-BE49-F238E27FC236}">
                    <a16:creationId xmlns:a16="http://schemas.microsoft.com/office/drawing/2014/main" id="{A0CAD311-6A91-2464-CBA8-3811E1BC796D}"/>
                  </a:ext>
                </a:extLst>
              </p:cNvPr>
              <p:cNvPicPr/>
              <p:nvPr/>
            </p:nvPicPr>
            <p:blipFill>
              <a:blip r:embed="rId9"/>
              <a:stretch>
                <a:fillRect/>
              </a:stretch>
            </p:blipFill>
            <p:spPr>
              <a:xfrm>
                <a:off x="3890520" y="2877120"/>
                <a:ext cx="1375920" cy="22428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15" name="Input penna 14">
                <a:extLst>
                  <a:ext uri="{FF2B5EF4-FFF2-40B4-BE49-F238E27FC236}">
                    <a16:creationId xmlns:a16="http://schemas.microsoft.com/office/drawing/2014/main" id="{397938E2-CFB6-C8F8-46F4-950FFAE9FAD8}"/>
                  </a:ext>
                </a:extLst>
              </p14:cNvPr>
              <p14:cNvContentPartPr/>
              <p14:nvPr/>
            </p14:nvContentPartPr>
            <p14:xfrm>
              <a:off x="7758000" y="3314520"/>
              <a:ext cx="372240" cy="44640"/>
            </p14:xfrm>
          </p:contentPart>
        </mc:Choice>
        <mc:Fallback>
          <p:pic>
            <p:nvPicPr>
              <p:cNvPr id="15" name="Input penna 14">
                <a:extLst>
                  <a:ext uri="{FF2B5EF4-FFF2-40B4-BE49-F238E27FC236}">
                    <a16:creationId xmlns:a16="http://schemas.microsoft.com/office/drawing/2014/main" id="{397938E2-CFB6-C8F8-46F4-950FFAE9FAD8}"/>
                  </a:ext>
                </a:extLst>
              </p:cNvPr>
              <p:cNvPicPr/>
              <p:nvPr/>
            </p:nvPicPr>
            <p:blipFill>
              <a:blip r:embed="rId11"/>
              <a:stretch>
                <a:fillRect/>
              </a:stretch>
            </p:blipFill>
            <p:spPr>
              <a:xfrm>
                <a:off x="7742160" y="3251160"/>
                <a:ext cx="403560" cy="17136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16" name="Input penna 15">
                <a:extLst>
                  <a:ext uri="{FF2B5EF4-FFF2-40B4-BE49-F238E27FC236}">
                    <a16:creationId xmlns:a16="http://schemas.microsoft.com/office/drawing/2014/main" id="{2D397E59-3AD0-C588-A945-A5B2D029BE5C}"/>
                  </a:ext>
                </a:extLst>
              </p14:cNvPr>
              <p14:cNvContentPartPr/>
              <p14:nvPr/>
            </p14:nvContentPartPr>
            <p14:xfrm>
              <a:off x="972720" y="2946240"/>
              <a:ext cx="355680" cy="48960"/>
            </p14:xfrm>
          </p:contentPart>
        </mc:Choice>
        <mc:Fallback>
          <p:pic>
            <p:nvPicPr>
              <p:cNvPr id="16" name="Input penna 15">
                <a:extLst>
                  <a:ext uri="{FF2B5EF4-FFF2-40B4-BE49-F238E27FC236}">
                    <a16:creationId xmlns:a16="http://schemas.microsoft.com/office/drawing/2014/main" id="{2D397E59-3AD0-C588-A945-A5B2D029BE5C}"/>
                  </a:ext>
                </a:extLst>
              </p:cNvPr>
              <p:cNvPicPr/>
              <p:nvPr/>
            </p:nvPicPr>
            <p:blipFill>
              <a:blip r:embed="rId13"/>
              <a:stretch>
                <a:fillRect/>
              </a:stretch>
            </p:blipFill>
            <p:spPr>
              <a:xfrm>
                <a:off x="956880" y="2882880"/>
                <a:ext cx="387000" cy="17568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7" name="Input penna 16">
                <a:extLst>
                  <a:ext uri="{FF2B5EF4-FFF2-40B4-BE49-F238E27FC236}">
                    <a16:creationId xmlns:a16="http://schemas.microsoft.com/office/drawing/2014/main" id="{22073A39-342B-69A7-90BC-E47D9DBCC239}"/>
                  </a:ext>
                </a:extLst>
              </p14:cNvPr>
              <p14:cNvContentPartPr/>
              <p14:nvPr/>
            </p14:nvContentPartPr>
            <p14:xfrm>
              <a:off x="1060200" y="3322440"/>
              <a:ext cx="353520" cy="32760"/>
            </p14:xfrm>
          </p:contentPart>
        </mc:Choice>
        <mc:Fallback>
          <p:pic>
            <p:nvPicPr>
              <p:cNvPr id="17" name="Input penna 16">
                <a:extLst>
                  <a:ext uri="{FF2B5EF4-FFF2-40B4-BE49-F238E27FC236}">
                    <a16:creationId xmlns:a16="http://schemas.microsoft.com/office/drawing/2014/main" id="{22073A39-342B-69A7-90BC-E47D9DBCC239}"/>
                  </a:ext>
                </a:extLst>
              </p:cNvPr>
              <p:cNvPicPr/>
              <p:nvPr/>
            </p:nvPicPr>
            <p:blipFill>
              <a:blip r:embed="rId15"/>
              <a:stretch>
                <a:fillRect/>
              </a:stretch>
            </p:blipFill>
            <p:spPr>
              <a:xfrm>
                <a:off x="1044360" y="3259080"/>
                <a:ext cx="384840" cy="15948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8" name="Input penna 17">
                <a:extLst>
                  <a:ext uri="{FF2B5EF4-FFF2-40B4-BE49-F238E27FC236}">
                    <a16:creationId xmlns:a16="http://schemas.microsoft.com/office/drawing/2014/main" id="{37603D97-5BCA-AB18-F940-DAEE612E0A2F}"/>
                  </a:ext>
                </a:extLst>
              </p14:cNvPr>
              <p14:cNvContentPartPr/>
              <p14:nvPr/>
            </p14:nvContentPartPr>
            <p14:xfrm>
              <a:off x="6489720" y="2164320"/>
              <a:ext cx="507960" cy="61560"/>
            </p14:xfrm>
          </p:contentPart>
        </mc:Choice>
        <mc:Fallback>
          <p:pic>
            <p:nvPicPr>
              <p:cNvPr id="18" name="Input penna 17">
                <a:extLst>
                  <a:ext uri="{FF2B5EF4-FFF2-40B4-BE49-F238E27FC236}">
                    <a16:creationId xmlns:a16="http://schemas.microsoft.com/office/drawing/2014/main" id="{37603D97-5BCA-AB18-F940-DAEE612E0A2F}"/>
                  </a:ext>
                </a:extLst>
              </p:cNvPr>
              <p:cNvPicPr/>
              <p:nvPr/>
            </p:nvPicPr>
            <p:blipFill>
              <a:blip r:embed="rId17"/>
              <a:stretch>
                <a:fillRect/>
              </a:stretch>
            </p:blipFill>
            <p:spPr>
              <a:xfrm>
                <a:off x="6473880" y="2100960"/>
                <a:ext cx="539280" cy="18828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9" name="Input penna 18">
                <a:extLst>
                  <a:ext uri="{FF2B5EF4-FFF2-40B4-BE49-F238E27FC236}">
                    <a16:creationId xmlns:a16="http://schemas.microsoft.com/office/drawing/2014/main" id="{4F0EDCD9-F96C-138D-5147-8FF88F55AD46}"/>
                  </a:ext>
                </a:extLst>
              </p14:cNvPr>
              <p14:cNvContentPartPr/>
              <p14:nvPr/>
            </p14:nvContentPartPr>
            <p14:xfrm>
              <a:off x="777960" y="2160000"/>
              <a:ext cx="579600" cy="154800"/>
            </p14:xfrm>
          </p:contentPart>
        </mc:Choice>
        <mc:Fallback>
          <p:pic>
            <p:nvPicPr>
              <p:cNvPr id="19" name="Input penna 18">
                <a:extLst>
                  <a:ext uri="{FF2B5EF4-FFF2-40B4-BE49-F238E27FC236}">
                    <a16:creationId xmlns:a16="http://schemas.microsoft.com/office/drawing/2014/main" id="{4F0EDCD9-F96C-138D-5147-8FF88F55AD46}"/>
                  </a:ext>
                </a:extLst>
              </p:cNvPr>
              <p:cNvPicPr/>
              <p:nvPr/>
            </p:nvPicPr>
            <p:blipFill>
              <a:blip r:embed="rId19"/>
              <a:stretch>
                <a:fillRect/>
              </a:stretch>
            </p:blipFill>
            <p:spPr>
              <a:xfrm>
                <a:off x="762120" y="2096640"/>
                <a:ext cx="610920" cy="28152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20" name="Input penna 19">
                <a:extLst>
                  <a:ext uri="{FF2B5EF4-FFF2-40B4-BE49-F238E27FC236}">
                    <a16:creationId xmlns:a16="http://schemas.microsoft.com/office/drawing/2014/main" id="{A8F6324B-1B6E-202A-9A9B-1DB8DD7EDB7B}"/>
                  </a:ext>
                </a:extLst>
              </p14:cNvPr>
              <p14:cNvContentPartPr/>
              <p14:nvPr/>
            </p14:nvContentPartPr>
            <p14:xfrm>
              <a:off x="849600" y="923760"/>
              <a:ext cx="1298880" cy="636840"/>
            </p14:xfrm>
          </p:contentPart>
        </mc:Choice>
        <mc:Fallback>
          <p:pic>
            <p:nvPicPr>
              <p:cNvPr id="20" name="Input penna 19">
                <a:extLst>
                  <a:ext uri="{FF2B5EF4-FFF2-40B4-BE49-F238E27FC236}">
                    <a16:creationId xmlns:a16="http://schemas.microsoft.com/office/drawing/2014/main" id="{A8F6324B-1B6E-202A-9A9B-1DB8DD7EDB7B}"/>
                  </a:ext>
                </a:extLst>
              </p:cNvPr>
              <p:cNvPicPr/>
              <p:nvPr/>
            </p:nvPicPr>
            <p:blipFill>
              <a:blip r:embed="rId21"/>
              <a:stretch>
                <a:fillRect/>
              </a:stretch>
            </p:blipFill>
            <p:spPr>
              <a:xfrm>
                <a:off x="833760" y="860400"/>
                <a:ext cx="1330200" cy="76356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21" name="Input penna 20">
                <a:extLst>
                  <a:ext uri="{FF2B5EF4-FFF2-40B4-BE49-F238E27FC236}">
                    <a16:creationId xmlns:a16="http://schemas.microsoft.com/office/drawing/2014/main" id="{5F852322-86E4-8CC3-C981-0BB97C1DBF5D}"/>
                  </a:ext>
                </a:extLst>
              </p14:cNvPr>
              <p14:cNvContentPartPr/>
              <p14:nvPr/>
            </p14:nvContentPartPr>
            <p14:xfrm>
              <a:off x="3593520" y="1092240"/>
              <a:ext cx="1450080" cy="473040"/>
            </p14:xfrm>
          </p:contentPart>
        </mc:Choice>
        <mc:Fallback>
          <p:pic>
            <p:nvPicPr>
              <p:cNvPr id="21" name="Input penna 20">
                <a:extLst>
                  <a:ext uri="{FF2B5EF4-FFF2-40B4-BE49-F238E27FC236}">
                    <a16:creationId xmlns:a16="http://schemas.microsoft.com/office/drawing/2014/main" id="{5F852322-86E4-8CC3-C981-0BB97C1DBF5D}"/>
                  </a:ext>
                </a:extLst>
              </p:cNvPr>
              <p:cNvPicPr/>
              <p:nvPr/>
            </p:nvPicPr>
            <p:blipFill>
              <a:blip r:embed="rId23"/>
              <a:stretch>
                <a:fillRect/>
              </a:stretch>
            </p:blipFill>
            <p:spPr>
              <a:xfrm>
                <a:off x="3577680" y="1028880"/>
                <a:ext cx="1481400" cy="59976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22" name="Input penna 21">
                <a:extLst>
                  <a:ext uri="{FF2B5EF4-FFF2-40B4-BE49-F238E27FC236}">
                    <a16:creationId xmlns:a16="http://schemas.microsoft.com/office/drawing/2014/main" id="{15D13A8E-C461-8EB6-99CE-0CC32D928A29}"/>
                  </a:ext>
                </a:extLst>
              </p14:cNvPr>
              <p14:cNvContentPartPr/>
              <p14:nvPr/>
            </p14:nvContentPartPr>
            <p14:xfrm>
              <a:off x="5400720" y="1167480"/>
              <a:ext cx="1020600" cy="411840"/>
            </p14:xfrm>
          </p:contentPart>
        </mc:Choice>
        <mc:Fallback>
          <p:pic>
            <p:nvPicPr>
              <p:cNvPr id="22" name="Input penna 21">
                <a:extLst>
                  <a:ext uri="{FF2B5EF4-FFF2-40B4-BE49-F238E27FC236}">
                    <a16:creationId xmlns:a16="http://schemas.microsoft.com/office/drawing/2014/main" id="{15D13A8E-C461-8EB6-99CE-0CC32D928A29}"/>
                  </a:ext>
                </a:extLst>
              </p:cNvPr>
              <p:cNvPicPr/>
              <p:nvPr/>
            </p:nvPicPr>
            <p:blipFill>
              <a:blip r:embed="rId25"/>
              <a:stretch>
                <a:fillRect/>
              </a:stretch>
            </p:blipFill>
            <p:spPr>
              <a:xfrm>
                <a:off x="5384880" y="1104120"/>
                <a:ext cx="1051920" cy="538560"/>
              </a:xfrm>
              <a:prstGeom prst="rect">
                <a:avLst/>
              </a:prstGeom>
            </p:spPr>
          </p:pic>
        </mc:Fallback>
      </mc:AlternateContent>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2135C3-7A59-4B97-8FF9-458A6C8084CD}"/>
              </a:ext>
            </a:extLst>
          </p:cNvPr>
          <p:cNvSpPr txBox="1">
            <a:spLocks/>
          </p:cNvSpPr>
          <p:nvPr/>
        </p:nvSpPr>
        <p:spPr>
          <a:xfrm>
            <a:off x="1403648" y="-27384"/>
            <a:ext cx="7077112" cy="1142640"/>
          </a:xfrm>
          <a:prstGeom prst="rect">
            <a:avLst/>
          </a:prstGeom>
          <a:noFill/>
          <a:ln>
            <a:noFill/>
          </a:ln>
        </p:spPr>
        <p:txBody>
          <a:bodyPr vert="horz" wrap="square"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algn="l" defTabSz="914400" rtl="0" eaLnBrk="1" fontAlgn="auto" latinLnBrk="0" hangingPunct="1">
              <a:lnSpc>
                <a:spcPct val="100000"/>
              </a:lnSpc>
              <a:spcBef>
                <a:spcPts val="0"/>
              </a:spcBef>
              <a:spcAft>
                <a:spcPts val="0"/>
              </a:spcAft>
              <a:buClrTx/>
              <a:buSzPct val="45000"/>
              <a:buFont typeface="StarSymbol"/>
              <a:buNone/>
              <a:tabLst/>
              <a:defRPr/>
            </a:pPr>
            <a:r>
              <a:rPr lang="it-IT" sz="3200" dirty="0">
                <a:solidFill>
                  <a:srgbClr val="FF0000"/>
                </a:solidFill>
                <a:highlight>
                  <a:scrgbClr r="0" g="0" b="0">
                    <a:alpha val="0"/>
                  </a:scrgbClr>
                </a:highlight>
                <a:latin typeface="Calibri"/>
                <a:ea typeface="Noto Sans CJK SC Regular" pitchFamily="2"/>
                <a:cs typeface="FreeSans" pitchFamily="2"/>
              </a:rPr>
              <a:t>Modalità di interazione luce-materia</a:t>
            </a:r>
            <a:endParaRPr kumimoji="0" lang="en-US" sz="3200" b="0" i="0" u="none" strike="noStrike" kern="1200" cap="none" spc="0" normalizeH="0" baseline="0" noProof="0" dirty="0">
              <a:ln>
                <a:noFill/>
              </a:ln>
              <a:solidFill>
                <a:srgbClr val="FF0000"/>
              </a:solidFill>
              <a:effectLst/>
              <a:highlight>
                <a:scrgbClr r="0" g="0" b="0">
                  <a:alpha val="0"/>
                </a:scrgbClr>
              </a:highlight>
              <a:uLnTx/>
              <a:uFillTx/>
              <a:latin typeface="Calibri"/>
              <a:ea typeface="Noto Sans CJK SC Regular" pitchFamily="2"/>
              <a:cs typeface="FreeSans" pitchFamily="2"/>
            </a:endParaRPr>
          </a:p>
        </p:txBody>
      </p:sp>
      <p:grpSp>
        <p:nvGrpSpPr>
          <p:cNvPr id="9" name="Gruppo 8">
            <a:extLst>
              <a:ext uri="{FF2B5EF4-FFF2-40B4-BE49-F238E27FC236}">
                <a16:creationId xmlns:a16="http://schemas.microsoft.com/office/drawing/2014/main" id="{18A35F64-E033-4698-8BD7-3C017857BFE3}"/>
              </a:ext>
            </a:extLst>
          </p:cNvPr>
          <p:cNvGrpSpPr/>
          <p:nvPr/>
        </p:nvGrpSpPr>
        <p:grpSpPr>
          <a:xfrm>
            <a:off x="1121659" y="2978553"/>
            <a:ext cx="2016224" cy="864096"/>
            <a:chOff x="1542894" y="2561304"/>
            <a:chExt cx="2786400" cy="1105776"/>
          </a:xfrm>
        </p:grpSpPr>
        <mc:AlternateContent xmlns:mc="http://schemas.openxmlformats.org/markup-compatibility/2006" xmlns:p14="http://schemas.microsoft.com/office/powerpoint/2010/main">
          <mc:Choice Requires="p14">
            <p:contentPart p14:bwMode="auto" r:id="rId2">
              <p14:nvContentPartPr>
                <p14:cNvPr id="4" name="Input penna 3">
                  <a:extLst>
                    <a:ext uri="{FF2B5EF4-FFF2-40B4-BE49-F238E27FC236}">
                      <a16:creationId xmlns:a16="http://schemas.microsoft.com/office/drawing/2014/main" id="{198363D5-6D64-45EE-B17D-602B70BA62E6}"/>
                    </a:ext>
                  </a:extLst>
                </p14:cNvPr>
                <p14:cNvContentPartPr/>
                <p14:nvPr/>
              </p14:nvContentPartPr>
              <p14:xfrm>
                <a:off x="1542894" y="2771544"/>
                <a:ext cx="524736" cy="369072"/>
              </p14:xfrm>
            </p:contentPart>
          </mc:Choice>
          <mc:Fallback xmlns="">
            <p:pic>
              <p:nvPicPr>
                <p:cNvPr id="4" name="Input penna 3">
                  <a:extLst>
                    <a:ext uri="{FF2B5EF4-FFF2-40B4-BE49-F238E27FC236}">
                      <a16:creationId xmlns:a16="http://schemas.microsoft.com/office/drawing/2014/main" id="{198363D5-6D64-45EE-B17D-602B70BA62E6}"/>
                    </a:ext>
                  </a:extLst>
                </p:cNvPr>
                <p:cNvPicPr/>
                <p:nvPr/>
              </p:nvPicPr>
              <p:blipFill>
                <a:blip r:embed="rId3"/>
                <a:stretch>
                  <a:fillRect/>
                </a:stretch>
              </p:blipFill>
              <p:spPr>
                <a:xfrm>
                  <a:off x="1513079" y="2716321"/>
                  <a:ext cx="583868" cy="479057"/>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Input penna 5">
                  <a:extLst>
                    <a:ext uri="{FF2B5EF4-FFF2-40B4-BE49-F238E27FC236}">
                      <a16:creationId xmlns:a16="http://schemas.microsoft.com/office/drawing/2014/main" id="{D5B1D7A7-E49B-4D42-AE3C-AA21DB6317D4}"/>
                    </a:ext>
                  </a:extLst>
                </p14:cNvPr>
                <p14:cNvContentPartPr/>
                <p14:nvPr/>
              </p14:nvContentPartPr>
              <p14:xfrm>
                <a:off x="3399486" y="2561304"/>
                <a:ext cx="929808" cy="1105776"/>
              </p14:xfrm>
            </p:contentPart>
          </mc:Choice>
          <mc:Fallback xmlns="">
            <p:pic>
              <p:nvPicPr>
                <p:cNvPr id="6" name="Input penna 5">
                  <a:extLst>
                    <a:ext uri="{FF2B5EF4-FFF2-40B4-BE49-F238E27FC236}">
                      <a16:creationId xmlns:a16="http://schemas.microsoft.com/office/drawing/2014/main" id="{D5B1D7A7-E49B-4D42-AE3C-AA21DB6317D4}"/>
                    </a:ext>
                  </a:extLst>
                </p:cNvPr>
                <p:cNvPicPr/>
                <p:nvPr/>
              </p:nvPicPr>
              <p:blipFill>
                <a:blip r:embed="rId5"/>
                <a:stretch>
                  <a:fillRect/>
                </a:stretch>
              </p:blipFill>
              <p:spPr>
                <a:xfrm>
                  <a:off x="3369653" y="2506038"/>
                  <a:ext cx="988978" cy="1215847"/>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put penna 4">
                  <a:extLst>
                    <a:ext uri="{FF2B5EF4-FFF2-40B4-BE49-F238E27FC236}">
                      <a16:creationId xmlns:a16="http://schemas.microsoft.com/office/drawing/2014/main" id="{A2E196FA-2652-4D40-B2C3-6DC991787E6D}"/>
                    </a:ext>
                  </a:extLst>
                </p14:cNvPr>
                <p14:cNvContentPartPr/>
                <p14:nvPr/>
              </p14:nvContentPartPr>
              <p14:xfrm>
                <a:off x="1560174" y="2793288"/>
                <a:ext cx="1829952" cy="503424"/>
              </p14:xfrm>
            </p:contentPart>
          </mc:Choice>
          <mc:Fallback xmlns="">
            <p:pic>
              <p:nvPicPr>
                <p:cNvPr id="5" name="Input penna 4">
                  <a:extLst>
                    <a:ext uri="{FF2B5EF4-FFF2-40B4-BE49-F238E27FC236}">
                      <a16:creationId xmlns:a16="http://schemas.microsoft.com/office/drawing/2014/main" id="{A2E196FA-2652-4D40-B2C3-6DC991787E6D}"/>
                    </a:ext>
                  </a:extLst>
                </p:cNvPr>
                <p:cNvPicPr/>
                <p:nvPr/>
              </p:nvPicPr>
              <p:blipFill>
                <a:blip r:embed="rId7"/>
                <a:stretch>
                  <a:fillRect/>
                </a:stretch>
              </p:blipFill>
              <p:spPr>
                <a:xfrm>
                  <a:off x="1530330" y="2738017"/>
                  <a:ext cx="1889143" cy="613505"/>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Input penna 6">
                  <a:extLst>
                    <a:ext uri="{FF2B5EF4-FFF2-40B4-BE49-F238E27FC236}">
                      <a16:creationId xmlns:a16="http://schemas.microsoft.com/office/drawing/2014/main" id="{A83556ED-BBEB-4DFC-A77E-B6AE561F7E07}"/>
                    </a:ext>
                  </a:extLst>
                </p14:cNvPr>
                <p14:cNvContentPartPr/>
                <p14:nvPr/>
              </p14:nvContentPartPr>
              <p14:xfrm>
                <a:off x="3441246" y="2729064"/>
                <a:ext cx="790560" cy="854928"/>
              </p14:xfrm>
            </p:contentPart>
          </mc:Choice>
          <mc:Fallback xmlns="">
            <p:pic>
              <p:nvPicPr>
                <p:cNvPr id="7" name="Input penna 6">
                  <a:extLst>
                    <a:ext uri="{FF2B5EF4-FFF2-40B4-BE49-F238E27FC236}">
                      <a16:creationId xmlns:a16="http://schemas.microsoft.com/office/drawing/2014/main" id="{A83556ED-BBEB-4DFC-A77E-B6AE561F7E07}"/>
                    </a:ext>
                  </a:extLst>
                </p:cNvPr>
                <p:cNvPicPr/>
                <p:nvPr/>
              </p:nvPicPr>
              <p:blipFill>
                <a:blip r:embed="rId9"/>
                <a:stretch>
                  <a:fillRect/>
                </a:stretch>
              </p:blipFill>
              <p:spPr>
                <a:xfrm>
                  <a:off x="3411395" y="2673818"/>
                  <a:ext cx="849765" cy="964959"/>
                </a:xfrm>
                <a:prstGeom prst="rect">
                  <a:avLst/>
                </a:prstGeom>
              </p:spPr>
            </p:pic>
          </mc:Fallback>
        </mc:AlternateContent>
      </p:grpSp>
      <p:pic>
        <p:nvPicPr>
          <p:cNvPr id="3076" name="Picture 4" descr="Risultati immagini per cuvetta">
            <a:extLst>
              <a:ext uri="{FF2B5EF4-FFF2-40B4-BE49-F238E27FC236}">
                <a16:creationId xmlns:a16="http://schemas.microsoft.com/office/drawing/2014/main" id="{592CCFCB-6ACE-4E0D-971B-5A9BB7EBC272}"/>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208391" y="2095799"/>
            <a:ext cx="848015" cy="2413321"/>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uppo 11">
            <a:extLst>
              <a:ext uri="{FF2B5EF4-FFF2-40B4-BE49-F238E27FC236}">
                <a16:creationId xmlns:a16="http://schemas.microsoft.com/office/drawing/2014/main" id="{DC04AE02-83F0-4592-8BFA-C4FB1765C8DA}"/>
              </a:ext>
            </a:extLst>
          </p:cNvPr>
          <p:cNvGrpSpPr/>
          <p:nvPr/>
        </p:nvGrpSpPr>
        <p:grpSpPr>
          <a:xfrm>
            <a:off x="4289140" y="3209009"/>
            <a:ext cx="1218964" cy="444482"/>
            <a:chOff x="1542894" y="2561304"/>
            <a:chExt cx="2786400" cy="1105776"/>
          </a:xfrm>
        </p:grpSpPr>
        <mc:AlternateContent xmlns:mc="http://schemas.openxmlformats.org/markup-compatibility/2006" xmlns:p14="http://schemas.microsoft.com/office/powerpoint/2010/main">
          <mc:Choice Requires="p14">
            <p:contentPart p14:bwMode="auto" r:id="rId11">
              <p14:nvContentPartPr>
                <p14:cNvPr id="13" name="Input penna 12">
                  <a:extLst>
                    <a:ext uri="{FF2B5EF4-FFF2-40B4-BE49-F238E27FC236}">
                      <a16:creationId xmlns:a16="http://schemas.microsoft.com/office/drawing/2014/main" id="{4B631F74-FD24-4D55-9FE9-E7486B1B1788}"/>
                    </a:ext>
                  </a:extLst>
                </p14:cNvPr>
                <p14:cNvContentPartPr/>
                <p14:nvPr/>
              </p14:nvContentPartPr>
              <p14:xfrm>
                <a:off x="1542894" y="2771544"/>
                <a:ext cx="524736" cy="369072"/>
              </p14:xfrm>
            </p:contentPart>
          </mc:Choice>
          <mc:Fallback xmlns="">
            <p:pic>
              <p:nvPicPr>
                <p:cNvPr id="13" name="Input penna 12">
                  <a:extLst>
                    <a:ext uri="{FF2B5EF4-FFF2-40B4-BE49-F238E27FC236}">
                      <a16:creationId xmlns:a16="http://schemas.microsoft.com/office/drawing/2014/main" id="{4B631F74-FD24-4D55-9FE9-E7486B1B1788}"/>
                    </a:ext>
                  </a:extLst>
                </p:cNvPr>
                <p:cNvPicPr/>
                <p:nvPr/>
              </p:nvPicPr>
              <p:blipFill>
                <a:blip r:embed="rId12"/>
                <a:stretch>
                  <a:fillRect/>
                </a:stretch>
              </p:blipFill>
              <p:spPr>
                <a:xfrm>
                  <a:off x="1493623" y="2664308"/>
                  <a:ext cx="622457" cy="582651"/>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4" name="Input penna 13">
                  <a:extLst>
                    <a:ext uri="{FF2B5EF4-FFF2-40B4-BE49-F238E27FC236}">
                      <a16:creationId xmlns:a16="http://schemas.microsoft.com/office/drawing/2014/main" id="{49401024-393F-4934-A2E4-C164610295E5}"/>
                    </a:ext>
                  </a:extLst>
                </p14:cNvPr>
                <p14:cNvContentPartPr/>
                <p14:nvPr/>
              </p14:nvContentPartPr>
              <p14:xfrm>
                <a:off x="3399486" y="2561304"/>
                <a:ext cx="929808" cy="1105776"/>
              </p14:xfrm>
            </p:contentPart>
          </mc:Choice>
          <mc:Fallback xmlns="">
            <p:pic>
              <p:nvPicPr>
                <p:cNvPr id="14" name="Input penna 13">
                  <a:extLst>
                    <a:ext uri="{FF2B5EF4-FFF2-40B4-BE49-F238E27FC236}">
                      <a16:creationId xmlns:a16="http://schemas.microsoft.com/office/drawing/2014/main" id="{49401024-393F-4934-A2E4-C164610295E5}"/>
                    </a:ext>
                  </a:extLst>
                </p:cNvPr>
                <p:cNvPicPr/>
                <p:nvPr/>
              </p:nvPicPr>
              <p:blipFill>
                <a:blip r:embed="rId14"/>
                <a:stretch>
                  <a:fillRect/>
                </a:stretch>
              </p:blipFill>
              <p:spPr>
                <a:xfrm>
                  <a:off x="3350159" y="2453947"/>
                  <a:ext cx="1027639" cy="1319595"/>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5" name="Input penna 14">
                  <a:extLst>
                    <a:ext uri="{FF2B5EF4-FFF2-40B4-BE49-F238E27FC236}">
                      <a16:creationId xmlns:a16="http://schemas.microsoft.com/office/drawing/2014/main" id="{D3A38B0D-EE1A-4E17-B35E-47D389AD3035}"/>
                    </a:ext>
                  </a:extLst>
                </p14:cNvPr>
                <p14:cNvContentPartPr/>
                <p14:nvPr/>
              </p14:nvContentPartPr>
              <p14:xfrm>
                <a:off x="1560174" y="2793288"/>
                <a:ext cx="1829952" cy="503424"/>
              </p14:xfrm>
            </p:contentPart>
          </mc:Choice>
          <mc:Fallback xmlns="">
            <p:pic>
              <p:nvPicPr>
                <p:cNvPr id="15" name="Input penna 14">
                  <a:extLst>
                    <a:ext uri="{FF2B5EF4-FFF2-40B4-BE49-F238E27FC236}">
                      <a16:creationId xmlns:a16="http://schemas.microsoft.com/office/drawing/2014/main" id="{D3A38B0D-EE1A-4E17-B35E-47D389AD3035}"/>
                    </a:ext>
                  </a:extLst>
                </p:cNvPr>
                <p:cNvPicPr/>
                <p:nvPr/>
              </p:nvPicPr>
              <p:blipFill>
                <a:blip r:embed="rId16"/>
                <a:stretch>
                  <a:fillRect/>
                </a:stretch>
              </p:blipFill>
              <p:spPr>
                <a:xfrm>
                  <a:off x="1510827" y="2685795"/>
                  <a:ext cx="1927824" cy="717514"/>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6" name="Input penna 15">
                  <a:extLst>
                    <a:ext uri="{FF2B5EF4-FFF2-40B4-BE49-F238E27FC236}">
                      <a16:creationId xmlns:a16="http://schemas.microsoft.com/office/drawing/2014/main" id="{B57A914A-DA38-43A1-9991-71CA54AD713E}"/>
                    </a:ext>
                  </a:extLst>
                </p14:cNvPr>
                <p14:cNvContentPartPr/>
                <p14:nvPr/>
              </p14:nvContentPartPr>
              <p14:xfrm>
                <a:off x="3441246" y="2729064"/>
                <a:ext cx="790560" cy="854928"/>
              </p14:xfrm>
            </p:contentPart>
          </mc:Choice>
          <mc:Fallback xmlns="">
            <p:pic>
              <p:nvPicPr>
                <p:cNvPr id="16" name="Input penna 15">
                  <a:extLst>
                    <a:ext uri="{FF2B5EF4-FFF2-40B4-BE49-F238E27FC236}">
                      <a16:creationId xmlns:a16="http://schemas.microsoft.com/office/drawing/2014/main" id="{B57A914A-DA38-43A1-9991-71CA54AD713E}"/>
                    </a:ext>
                  </a:extLst>
                </p:cNvPr>
                <p:cNvPicPr/>
                <p:nvPr/>
              </p:nvPicPr>
              <p:blipFill>
                <a:blip r:embed="rId18"/>
                <a:stretch>
                  <a:fillRect/>
                </a:stretch>
              </p:blipFill>
              <p:spPr>
                <a:xfrm>
                  <a:off x="3391887" y="2621751"/>
                  <a:ext cx="888455" cy="1068660"/>
                </a:xfrm>
                <a:prstGeom prst="rect">
                  <a:avLst/>
                </a:prstGeom>
              </p:spPr>
            </p:pic>
          </mc:Fallback>
        </mc:AlternateContent>
      </p:grpSp>
      <p:sp>
        <p:nvSpPr>
          <p:cNvPr id="17" name="CasellaDiTesto 16">
            <a:extLst>
              <a:ext uri="{FF2B5EF4-FFF2-40B4-BE49-F238E27FC236}">
                <a16:creationId xmlns:a16="http://schemas.microsoft.com/office/drawing/2014/main" id="{E76550D6-9D4F-466D-AFD7-21006542914F}"/>
              </a:ext>
            </a:extLst>
          </p:cNvPr>
          <p:cNvSpPr txBox="1"/>
          <p:nvPr/>
        </p:nvSpPr>
        <p:spPr>
          <a:xfrm>
            <a:off x="2426046" y="5984895"/>
            <a:ext cx="2563715" cy="584775"/>
          </a:xfrm>
          <a:prstGeom prst="rect">
            <a:avLst/>
          </a:prstGeom>
          <a:noFill/>
        </p:spPr>
        <p:txBody>
          <a:bodyPr wrap="none" rtlCol="0">
            <a:spAutoFit/>
          </a:bodyPr>
          <a:lstStyle/>
          <a:p>
            <a:r>
              <a:rPr lang="it-IT" sz="3200" b="1" dirty="0">
                <a:ln w="6600">
                  <a:solidFill>
                    <a:schemeClr val="accent2"/>
                  </a:solidFill>
                  <a:prstDash val="solid"/>
                </a:ln>
                <a:solidFill>
                  <a:srgbClr val="FFFFFF"/>
                </a:solidFill>
                <a:effectLst>
                  <a:outerShdw dist="38100" dir="2700000" algn="tl" rotWithShape="0">
                    <a:schemeClr val="accent2"/>
                  </a:outerShdw>
                </a:effectLst>
              </a:rPr>
              <a:t>Assorbimento</a:t>
            </a:r>
            <a:endParaRPr lang="en-US" sz="3200" b="1" dirty="0">
              <a:ln w="6600">
                <a:solidFill>
                  <a:schemeClr val="accent2"/>
                </a:solidFill>
                <a:prstDash val="solid"/>
              </a:ln>
              <a:solidFill>
                <a:srgbClr val="FFFFFF"/>
              </a:solidFill>
              <a:effectLst>
                <a:outerShdw dist="38100" dir="2700000" algn="tl" rotWithShape="0">
                  <a:schemeClr val="accent2"/>
                </a:outerShdw>
              </a:effectLst>
            </a:endParaRPr>
          </a:p>
        </p:txBody>
      </p:sp>
      <p:cxnSp>
        <p:nvCxnSpPr>
          <p:cNvPr id="45" name="Connettore diritto 44">
            <a:extLst>
              <a:ext uri="{FF2B5EF4-FFF2-40B4-BE49-F238E27FC236}">
                <a16:creationId xmlns:a16="http://schemas.microsoft.com/office/drawing/2014/main" id="{70BE6770-C76E-4CBD-A8BB-D88A69BC4D84}"/>
              </a:ext>
            </a:extLst>
          </p:cNvPr>
          <p:cNvCxnSpPr/>
          <p:nvPr/>
        </p:nvCxnSpPr>
        <p:spPr>
          <a:xfrm>
            <a:off x="6228184" y="1457400"/>
            <a:ext cx="0" cy="5400600"/>
          </a:xfrm>
          <a:prstGeom prst="line">
            <a:avLst/>
          </a:prstGeom>
        </p:spPr>
        <p:style>
          <a:lnRef idx="1">
            <a:schemeClr val="dk1"/>
          </a:lnRef>
          <a:fillRef idx="0">
            <a:schemeClr val="dk1"/>
          </a:fillRef>
          <a:effectRef idx="0">
            <a:schemeClr val="dk1"/>
          </a:effectRef>
          <a:fontRef idx="minor">
            <a:schemeClr val="tx1"/>
          </a:fontRef>
        </p:style>
      </p:cxnSp>
      <p:sp>
        <p:nvSpPr>
          <p:cNvPr id="46" name="CasellaDiTesto 45">
            <a:extLst>
              <a:ext uri="{FF2B5EF4-FFF2-40B4-BE49-F238E27FC236}">
                <a16:creationId xmlns:a16="http://schemas.microsoft.com/office/drawing/2014/main" id="{0FAD7658-BCF8-421B-B085-F23CBF9A5A49}"/>
              </a:ext>
            </a:extLst>
          </p:cNvPr>
          <p:cNvSpPr txBox="1"/>
          <p:nvPr/>
        </p:nvSpPr>
        <p:spPr>
          <a:xfrm>
            <a:off x="2555776" y="1148680"/>
            <a:ext cx="3851846" cy="446892"/>
          </a:xfrm>
          <a:prstGeom prst="rect">
            <a:avLst/>
          </a:prstGeom>
          <a:noFill/>
        </p:spPr>
        <p:txBody>
          <a:bodyPr wrap="square" rtlCol="0">
            <a:spAutoFit/>
          </a:bodyPr>
          <a:lstStyle/>
          <a:p>
            <a:r>
              <a:rPr lang="it-IT" dirty="0">
                <a:ln w="0"/>
                <a:effectLst>
                  <a:outerShdw blurRad="38100" dist="19050" dir="2700000" algn="tl" rotWithShape="0">
                    <a:schemeClr val="dk1">
                      <a:alpha val="40000"/>
                    </a:schemeClr>
                  </a:outerShdw>
                </a:effectLst>
              </a:rPr>
              <a:t>Fenomenologicamente</a:t>
            </a:r>
            <a:endParaRPr lang="en-US" dirty="0">
              <a:ln w="0"/>
              <a:effectLst>
                <a:outerShdw blurRad="38100" dist="19050" dir="2700000" algn="tl" rotWithShape="0">
                  <a:schemeClr val="dk1">
                    <a:alpha val="40000"/>
                  </a:schemeClr>
                </a:outerShdw>
              </a:effectLst>
            </a:endParaRPr>
          </a:p>
        </p:txBody>
      </p:sp>
      <p:sp>
        <p:nvSpPr>
          <p:cNvPr id="48" name="CasellaDiTesto 47">
            <a:extLst>
              <a:ext uri="{FF2B5EF4-FFF2-40B4-BE49-F238E27FC236}">
                <a16:creationId xmlns:a16="http://schemas.microsoft.com/office/drawing/2014/main" id="{0CC6BBD5-58FB-42F1-88A7-37595797321B}"/>
              </a:ext>
            </a:extLst>
          </p:cNvPr>
          <p:cNvSpPr txBox="1"/>
          <p:nvPr/>
        </p:nvSpPr>
        <p:spPr>
          <a:xfrm>
            <a:off x="6696819" y="1103217"/>
            <a:ext cx="3851846" cy="446892"/>
          </a:xfrm>
          <a:prstGeom prst="rect">
            <a:avLst/>
          </a:prstGeom>
          <a:noFill/>
        </p:spPr>
        <p:txBody>
          <a:bodyPr wrap="square" rtlCol="0">
            <a:spAutoFit/>
          </a:bodyPr>
          <a:lstStyle/>
          <a:p>
            <a:r>
              <a:rPr lang="it-IT" dirty="0" err="1">
                <a:ln w="0"/>
                <a:effectLst>
                  <a:outerShdw blurRad="38100" dist="19050" dir="2700000" algn="tl" rotWithShape="0">
                    <a:schemeClr val="dk1">
                      <a:alpha val="40000"/>
                    </a:schemeClr>
                  </a:outerShdw>
                </a:effectLst>
              </a:rPr>
              <a:t>Molecolarmente</a:t>
            </a:r>
            <a:endParaRPr lang="en-US" dirty="0">
              <a:ln w="0"/>
              <a:effectLst>
                <a:outerShdw blurRad="38100" dist="19050" dir="2700000" algn="tl" rotWithShape="0">
                  <a:schemeClr val="dk1">
                    <a:alpha val="40000"/>
                  </a:schemeClr>
                </a:outerShdw>
              </a:effectLst>
            </a:endParaRPr>
          </a:p>
        </p:txBody>
      </p:sp>
      <p:sp>
        <p:nvSpPr>
          <p:cNvPr id="47" name="CasellaDiTesto 46">
            <a:extLst>
              <a:ext uri="{FF2B5EF4-FFF2-40B4-BE49-F238E27FC236}">
                <a16:creationId xmlns:a16="http://schemas.microsoft.com/office/drawing/2014/main" id="{7839AAF8-651D-4B5D-B4A7-D20A3713043D}"/>
              </a:ext>
            </a:extLst>
          </p:cNvPr>
          <p:cNvSpPr txBox="1"/>
          <p:nvPr/>
        </p:nvSpPr>
        <p:spPr>
          <a:xfrm>
            <a:off x="6420560" y="2864828"/>
            <a:ext cx="2520280" cy="1077218"/>
          </a:xfrm>
          <a:prstGeom prst="rect">
            <a:avLst/>
          </a:prstGeom>
          <a:noFill/>
        </p:spPr>
        <p:txBody>
          <a:bodyPr wrap="square" rtlCol="0">
            <a:spAutoFit/>
          </a:bodyPr>
          <a:lstStyle/>
          <a:p>
            <a:pPr algn="just"/>
            <a:r>
              <a:rPr lang="it-IT" sz="1600" dirty="0"/>
              <a:t>L’assorbimento della radiazione causa un aumento del energia del sistema con cui interagisce</a:t>
            </a:r>
            <a:endParaRPr lang="en-US" sz="1600" dirty="0"/>
          </a:p>
        </p:txBody>
      </p:sp>
      <p:cxnSp>
        <p:nvCxnSpPr>
          <p:cNvPr id="37" name="Connettore diritto 36">
            <a:extLst>
              <a:ext uri="{FF2B5EF4-FFF2-40B4-BE49-F238E27FC236}">
                <a16:creationId xmlns:a16="http://schemas.microsoft.com/office/drawing/2014/main" id="{EDF2015D-DE64-4B01-84FC-898575BC2367}"/>
              </a:ext>
            </a:extLst>
          </p:cNvPr>
          <p:cNvCxnSpPr>
            <a:cxnSpLocks/>
          </p:cNvCxnSpPr>
          <p:nvPr/>
        </p:nvCxnSpPr>
        <p:spPr>
          <a:xfrm flipV="1">
            <a:off x="971600" y="1456320"/>
            <a:ext cx="8158721" cy="1080"/>
          </a:xfrm>
          <a:prstGeom prst="line">
            <a:avLst/>
          </a:prstGeom>
        </p:spPr>
        <p:style>
          <a:lnRef idx="1">
            <a:schemeClr val="dk1"/>
          </a:lnRef>
          <a:fillRef idx="0">
            <a:schemeClr val="dk1"/>
          </a:fillRef>
          <a:effectRef idx="0">
            <a:schemeClr val="dk1"/>
          </a:effectRef>
          <a:fontRef idx="minor">
            <a:schemeClr val="tx1"/>
          </a:fontRef>
        </p:style>
      </p:cxnSp>
      <p:sp>
        <p:nvSpPr>
          <p:cNvPr id="29" name="Ovale 28">
            <a:extLst>
              <a:ext uri="{FF2B5EF4-FFF2-40B4-BE49-F238E27FC236}">
                <a16:creationId xmlns:a16="http://schemas.microsoft.com/office/drawing/2014/main" id="{785C4A08-DD0C-4730-A0AF-C7E4BED2B3C7}"/>
              </a:ext>
            </a:extLst>
          </p:cNvPr>
          <p:cNvSpPr/>
          <p:nvPr/>
        </p:nvSpPr>
        <p:spPr>
          <a:xfrm>
            <a:off x="3632398" y="4061065"/>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43" name="Ovale 42">
            <a:extLst>
              <a:ext uri="{FF2B5EF4-FFF2-40B4-BE49-F238E27FC236}">
                <a16:creationId xmlns:a16="http://schemas.microsoft.com/office/drawing/2014/main" id="{CC62383B-1054-4CB8-86E2-AA9C2BEDD60A}"/>
              </a:ext>
            </a:extLst>
          </p:cNvPr>
          <p:cNvSpPr/>
          <p:nvPr/>
        </p:nvSpPr>
        <p:spPr>
          <a:xfrm>
            <a:off x="3784798" y="4149080"/>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44" name="Ovale 43">
            <a:extLst>
              <a:ext uri="{FF2B5EF4-FFF2-40B4-BE49-F238E27FC236}">
                <a16:creationId xmlns:a16="http://schemas.microsoft.com/office/drawing/2014/main" id="{9B43D702-315D-4F85-A972-089BED27E09D}"/>
              </a:ext>
            </a:extLst>
          </p:cNvPr>
          <p:cNvSpPr/>
          <p:nvPr/>
        </p:nvSpPr>
        <p:spPr>
          <a:xfrm>
            <a:off x="3635896" y="4213465"/>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49" name="Ovale 48">
            <a:extLst>
              <a:ext uri="{FF2B5EF4-FFF2-40B4-BE49-F238E27FC236}">
                <a16:creationId xmlns:a16="http://schemas.microsoft.com/office/drawing/2014/main" id="{FC7F3C3F-B854-4EBC-95CE-CC49EFFD08D2}"/>
              </a:ext>
            </a:extLst>
          </p:cNvPr>
          <p:cNvSpPr/>
          <p:nvPr/>
        </p:nvSpPr>
        <p:spPr>
          <a:xfrm>
            <a:off x="3553190" y="4149080"/>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1" name="Ovale 50">
            <a:extLst>
              <a:ext uri="{FF2B5EF4-FFF2-40B4-BE49-F238E27FC236}">
                <a16:creationId xmlns:a16="http://schemas.microsoft.com/office/drawing/2014/main" id="{880A07FE-0FB3-49C0-AE3F-2A20240FEECE}"/>
              </a:ext>
            </a:extLst>
          </p:cNvPr>
          <p:cNvSpPr/>
          <p:nvPr/>
        </p:nvSpPr>
        <p:spPr>
          <a:xfrm>
            <a:off x="3784798" y="3933056"/>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2" name="Ovale 51">
            <a:extLst>
              <a:ext uri="{FF2B5EF4-FFF2-40B4-BE49-F238E27FC236}">
                <a16:creationId xmlns:a16="http://schemas.microsoft.com/office/drawing/2014/main" id="{3E3CB9B3-91B7-410F-B5AC-DF3821477CB6}"/>
              </a:ext>
            </a:extLst>
          </p:cNvPr>
          <p:cNvSpPr/>
          <p:nvPr/>
        </p:nvSpPr>
        <p:spPr>
          <a:xfrm>
            <a:off x="3635896" y="3933056"/>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4" name="Ovale 53">
            <a:extLst>
              <a:ext uri="{FF2B5EF4-FFF2-40B4-BE49-F238E27FC236}">
                <a16:creationId xmlns:a16="http://schemas.microsoft.com/office/drawing/2014/main" id="{3BF52DD9-DAE0-495D-B1CD-BFEBDED97377}"/>
              </a:ext>
            </a:extLst>
          </p:cNvPr>
          <p:cNvSpPr/>
          <p:nvPr/>
        </p:nvSpPr>
        <p:spPr>
          <a:xfrm>
            <a:off x="3684121" y="3726863"/>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5" name="Ovale 54">
            <a:extLst>
              <a:ext uri="{FF2B5EF4-FFF2-40B4-BE49-F238E27FC236}">
                <a16:creationId xmlns:a16="http://schemas.microsoft.com/office/drawing/2014/main" id="{87F4F482-25F8-4BC6-9E0C-0AAAD82AE2D2}"/>
              </a:ext>
            </a:extLst>
          </p:cNvPr>
          <p:cNvSpPr/>
          <p:nvPr/>
        </p:nvSpPr>
        <p:spPr>
          <a:xfrm>
            <a:off x="3814167" y="3689347"/>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6" name="Ovale 55">
            <a:extLst>
              <a:ext uri="{FF2B5EF4-FFF2-40B4-BE49-F238E27FC236}">
                <a16:creationId xmlns:a16="http://schemas.microsoft.com/office/drawing/2014/main" id="{4111D8AF-6DB6-49ED-9D93-83041B877B9D}"/>
              </a:ext>
            </a:extLst>
          </p:cNvPr>
          <p:cNvSpPr/>
          <p:nvPr/>
        </p:nvSpPr>
        <p:spPr>
          <a:xfrm>
            <a:off x="3784798" y="3429000"/>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7" name="Ovale 56">
            <a:extLst>
              <a:ext uri="{FF2B5EF4-FFF2-40B4-BE49-F238E27FC236}">
                <a16:creationId xmlns:a16="http://schemas.microsoft.com/office/drawing/2014/main" id="{27FF3557-BD31-4A47-9CD1-EE2BBA5D5577}"/>
              </a:ext>
            </a:extLst>
          </p:cNvPr>
          <p:cNvSpPr/>
          <p:nvPr/>
        </p:nvSpPr>
        <p:spPr>
          <a:xfrm>
            <a:off x="3574481" y="3148206"/>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8" name="Ovale 57">
            <a:extLst>
              <a:ext uri="{FF2B5EF4-FFF2-40B4-BE49-F238E27FC236}">
                <a16:creationId xmlns:a16="http://schemas.microsoft.com/office/drawing/2014/main" id="{6201DDA0-4F1E-4462-A012-DB85EF4D649D}"/>
              </a:ext>
            </a:extLst>
          </p:cNvPr>
          <p:cNvSpPr/>
          <p:nvPr/>
        </p:nvSpPr>
        <p:spPr>
          <a:xfrm>
            <a:off x="3635896" y="3284984"/>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9" name="Ovale 58">
            <a:extLst>
              <a:ext uri="{FF2B5EF4-FFF2-40B4-BE49-F238E27FC236}">
                <a16:creationId xmlns:a16="http://schemas.microsoft.com/office/drawing/2014/main" id="{ED3FD3EF-A01F-43DB-A8BC-76F6DCB0A788}"/>
              </a:ext>
            </a:extLst>
          </p:cNvPr>
          <p:cNvSpPr/>
          <p:nvPr/>
        </p:nvSpPr>
        <p:spPr>
          <a:xfrm>
            <a:off x="3560390" y="3573016"/>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60" name="Ovale 59">
            <a:extLst>
              <a:ext uri="{FF2B5EF4-FFF2-40B4-BE49-F238E27FC236}">
                <a16:creationId xmlns:a16="http://schemas.microsoft.com/office/drawing/2014/main" id="{A4870E24-23CF-423B-B907-64A16C5742E8}"/>
              </a:ext>
            </a:extLst>
          </p:cNvPr>
          <p:cNvSpPr/>
          <p:nvPr/>
        </p:nvSpPr>
        <p:spPr>
          <a:xfrm>
            <a:off x="3563888" y="3764413"/>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61" name="Ovale 60">
            <a:extLst>
              <a:ext uri="{FF2B5EF4-FFF2-40B4-BE49-F238E27FC236}">
                <a16:creationId xmlns:a16="http://schemas.microsoft.com/office/drawing/2014/main" id="{118420C2-BBE8-4AC1-B800-8E654863875B}"/>
              </a:ext>
            </a:extLst>
          </p:cNvPr>
          <p:cNvSpPr/>
          <p:nvPr/>
        </p:nvSpPr>
        <p:spPr>
          <a:xfrm>
            <a:off x="3581880" y="3446630"/>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62" name="Ovale 61">
            <a:extLst>
              <a:ext uri="{FF2B5EF4-FFF2-40B4-BE49-F238E27FC236}">
                <a16:creationId xmlns:a16="http://schemas.microsoft.com/office/drawing/2014/main" id="{CD5808CB-D132-4108-91FD-9D0A82145508}"/>
              </a:ext>
            </a:extLst>
          </p:cNvPr>
          <p:cNvSpPr/>
          <p:nvPr/>
        </p:nvSpPr>
        <p:spPr>
          <a:xfrm>
            <a:off x="3784798" y="3212976"/>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ln>
                  <a:solidFill>
                    <a:schemeClr val="accent2">
                      <a:lumMod val="75000"/>
                    </a:schemeClr>
                  </a:solidFill>
                </a:ln>
                <a:solidFill>
                  <a:schemeClr val="accent2">
                    <a:lumMod val="60000"/>
                    <a:lumOff val="40000"/>
                  </a:schemeClr>
                </a:solidFill>
              </a:rPr>
              <a:t>v</a:t>
            </a:r>
          </a:p>
        </p:txBody>
      </p:sp>
      <p:sp>
        <p:nvSpPr>
          <p:cNvPr id="30" name="CasellaDiTesto 29">
            <a:extLst>
              <a:ext uri="{FF2B5EF4-FFF2-40B4-BE49-F238E27FC236}">
                <a16:creationId xmlns:a16="http://schemas.microsoft.com/office/drawing/2014/main" id="{880223BC-B0DA-47BE-B6B4-5C8E9BED4793}"/>
              </a:ext>
            </a:extLst>
          </p:cNvPr>
          <p:cNvSpPr txBox="1"/>
          <p:nvPr/>
        </p:nvSpPr>
        <p:spPr>
          <a:xfrm>
            <a:off x="4403917" y="4509120"/>
            <a:ext cx="1441701" cy="923330"/>
          </a:xfrm>
          <a:prstGeom prst="rect">
            <a:avLst/>
          </a:prstGeom>
          <a:noFill/>
        </p:spPr>
        <p:txBody>
          <a:bodyPr wrap="square" rtlCol="0">
            <a:spAutoFit/>
          </a:bodyPr>
          <a:lstStyle/>
          <a:p>
            <a:pPr algn="ctr"/>
            <a:r>
              <a:rPr lang="it-IT" dirty="0"/>
              <a:t>Raggio di intensità inferiore</a:t>
            </a:r>
          </a:p>
        </p:txBody>
      </p:sp>
      <p:pic>
        <p:nvPicPr>
          <p:cNvPr id="31" name="Immagine 30">
            <a:extLst>
              <a:ext uri="{FF2B5EF4-FFF2-40B4-BE49-F238E27FC236}">
                <a16:creationId xmlns:a16="http://schemas.microsoft.com/office/drawing/2014/main" id="{8AD387BD-DD72-4846-919B-24E97BB46D31}"/>
              </a:ext>
            </a:extLst>
          </p:cNvPr>
          <p:cNvPicPr>
            <a:picLocks noChangeAspect="1"/>
          </p:cNvPicPr>
          <p:nvPr/>
        </p:nvPicPr>
        <p:blipFill>
          <a:blip r:embed="rId19">
            <a:extLst>
              <a:ext uri="{BEBA8EAE-BF5A-486C-A8C5-ECC9F3942E4B}">
                <a14:imgProps xmlns:a14="http://schemas.microsoft.com/office/drawing/2010/main">
                  <a14:imgLayer r:embed="rId20">
                    <a14:imgEffect>
                      <a14:backgroundRemoval t="10000" b="90000" l="10000" r="90000"/>
                    </a14:imgEffect>
                  </a14:imgLayer>
                </a14:imgProps>
              </a:ext>
            </a:extLst>
          </a:blip>
          <a:stretch>
            <a:fillRect/>
          </a:stretch>
        </p:blipFill>
        <p:spPr>
          <a:xfrm>
            <a:off x="-804836" y="2639762"/>
            <a:ext cx="2280492" cy="1710369"/>
          </a:xfrm>
          <a:prstGeom prst="rect">
            <a:avLst/>
          </a:prstGeom>
        </p:spPr>
      </p:pic>
      <p:sp>
        <p:nvSpPr>
          <p:cNvPr id="63" name="CasellaDiTesto 62">
            <a:extLst>
              <a:ext uri="{FF2B5EF4-FFF2-40B4-BE49-F238E27FC236}">
                <a16:creationId xmlns:a16="http://schemas.microsoft.com/office/drawing/2014/main" id="{207D2F09-986E-4513-9AB5-E07EDC2CBA04}"/>
              </a:ext>
            </a:extLst>
          </p:cNvPr>
          <p:cNvSpPr txBox="1"/>
          <p:nvPr/>
        </p:nvSpPr>
        <p:spPr>
          <a:xfrm>
            <a:off x="-252536" y="4391547"/>
            <a:ext cx="1441701" cy="369332"/>
          </a:xfrm>
          <a:prstGeom prst="rect">
            <a:avLst/>
          </a:prstGeom>
          <a:noFill/>
        </p:spPr>
        <p:txBody>
          <a:bodyPr wrap="square" rtlCol="0">
            <a:spAutoFit/>
          </a:bodyPr>
          <a:lstStyle/>
          <a:p>
            <a:pPr algn="ctr"/>
            <a:r>
              <a:rPr lang="it-IT" dirty="0"/>
              <a:t>Sorgente</a:t>
            </a:r>
          </a:p>
        </p:txBody>
      </p:sp>
      <p:sp>
        <p:nvSpPr>
          <p:cNvPr id="64" name="CasellaDiTesto 63">
            <a:extLst>
              <a:ext uri="{FF2B5EF4-FFF2-40B4-BE49-F238E27FC236}">
                <a16:creationId xmlns:a16="http://schemas.microsoft.com/office/drawing/2014/main" id="{B70BA5F0-811A-43C8-B986-AEFFBF346F34}"/>
              </a:ext>
            </a:extLst>
          </p:cNvPr>
          <p:cNvSpPr txBox="1"/>
          <p:nvPr/>
        </p:nvSpPr>
        <p:spPr>
          <a:xfrm>
            <a:off x="1221853" y="2293017"/>
            <a:ext cx="1441701" cy="646331"/>
          </a:xfrm>
          <a:prstGeom prst="rect">
            <a:avLst/>
          </a:prstGeom>
          <a:noFill/>
        </p:spPr>
        <p:txBody>
          <a:bodyPr wrap="square" rtlCol="0">
            <a:spAutoFit/>
          </a:bodyPr>
          <a:lstStyle/>
          <a:p>
            <a:pPr algn="ctr"/>
            <a:r>
              <a:rPr lang="it-IT" dirty="0"/>
              <a:t>Fascio di Luce</a:t>
            </a:r>
          </a:p>
        </p:txBody>
      </p:sp>
      <p:sp>
        <p:nvSpPr>
          <p:cNvPr id="65" name="CasellaDiTesto 64">
            <a:extLst>
              <a:ext uri="{FF2B5EF4-FFF2-40B4-BE49-F238E27FC236}">
                <a16:creationId xmlns:a16="http://schemas.microsoft.com/office/drawing/2014/main" id="{D9D1BBA6-AABB-48BA-815D-04864223B6DE}"/>
              </a:ext>
            </a:extLst>
          </p:cNvPr>
          <p:cNvSpPr txBox="1"/>
          <p:nvPr/>
        </p:nvSpPr>
        <p:spPr>
          <a:xfrm>
            <a:off x="2936535" y="1763524"/>
            <a:ext cx="1441701" cy="369332"/>
          </a:xfrm>
          <a:prstGeom prst="rect">
            <a:avLst/>
          </a:prstGeom>
          <a:noFill/>
        </p:spPr>
        <p:txBody>
          <a:bodyPr wrap="square" rtlCol="0">
            <a:spAutoFit/>
          </a:bodyPr>
          <a:lstStyle/>
          <a:p>
            <a:pPr algn="ctr"/>
            <a:r>
              <a:rPr lang="it-IT" dirty="0"/>
              <a:t>Campione</a:t>
            </a:r>
          </a:p>
        </p:txBody>
      </p:sp>
      <p:sp>
        <p:nvSpPr>
          <p:cNvPr id="3" name="Segnaposto numero diapositiva 2">
            <a:extLst>
              <a:ext uri="{FF2B5EF4-FFF2-40B4-BE49-F238E27FC236}">
                <a16:creationId xmlns:a16="http://schemas.microsoft.com/office/drawing/2014/main" id="{01C37C64-79D0-46C3-8344-C8F29345AE60}"/>
              </a:ext>
            </a:extLst>
          </p:cNvPr>
          <p:cNvSpPr>
            <a:spLocks noGrp="1"/>
          </p:cNvSpPr>
          <p:nvPr>
            <p:ph type="sldNum" sz="quarter" idx="12"/>
          </p:nvPr>
        </p:nvSpPr>
        <p:spPr/>
        <p:txBody>
          <a:bodyPr/>
          <a:lstStyle/>
          <a:p>
            <a:pPr lvl="0"/>
            <a:fld id="{C5B879D8-86BF-4C51-8339-B07B2F9B8FE0}" type="slidenum">
              <a:rPr lang="it-IT" smtClean="0"/>
              <a:pPr lvl="0"/>
              <a:t>19</a:t>
            </a:fld>
            <a:endParaRPr lang="it-IT"/>
          </a:p>
        </p:txBody>
      </p:sp>
      <mc:AlternateContent xmlns:mc="http://schemas.openxmlformats.org/markup-compatibility/2006">
        <mc:Choice xmlns:p14="http://schemas.microsoft.com/office/powerpoint/2010/main" Requires="p14">
          <p:contentPart p14:bwMode="auto" r:id="rId21">
            <p14:nvContentPartPr>
              <p14:cNvPr id="8" name="Input penna 7">
                <a:extLst>
                  <a:ext uri="{FF2B5EF4-FFF2-40B4-BE49-F238E27FC236}">
                    <a16:creationId xmlns:a16="http://schemas.microsoft.com/office/drawing/2014/main" id="{12EC8370-22FF-B590-BF04-7694B4D2EDD0}"/>
                  </a:ext>
                </a:extLst>
              </p14:cNvPr>
              <p14:cNvContentPartPr/>
              <p14:nvPr/>
            </p14:nvContentPartPr>
            <p14:xfrm>
              <a:off x="2140920" y="5742360"/>
              <a:ext cx="3094200" cy="886320"/>
            </p14:xfrm>
          </p:contentPart>
        </mc:Choice>
        <mc:Fallback>
          <p:pic>
            <p:nvPicPr>
              <p:cNvPr id="8" name="Input penna 7">
                <a:extLst>
                  <a:ext uri="{FF2B5EF4-FFF2-40B4-BE49-F238E27FC236}">
                    <a16:creationId xmlns:a16="http://schemas.microsoft.com/office/drawing/2014/main" id="{12EC8370-22FF-B590-BF04-7694B4D2EDD0}"/>
                  </a:ext>
                </a:extLst>
              </p:cNvPr>
              <p:cNvPicPr/>
              <p:nvPr/>
            </p:nvPicPr>
            <p:blipFill>
              <a:blip r:embed="rId22"/>
              <a:stretch>
                <a:fillRect/>
              </a:stretch>
            </p:blipFill>
            <p:spPr>
              <a:xfrm>
                <a:off x="2131560" y="5733000"/>
                <a:ext cx="3112920" cy="905040"/>
              </a:xfrm>
              <a:prstGeom prst="rect">
                <a:avLst/>
              </a:prstGeom>
            </p:spPr>
          </p:pic>
        </mc:Fallback>
      </mc:AlternateContent>
    </p:spTree>
    <p:extLst>
      <p:ext uri="{BB962C8B-B14F-4D97-AF65-F5344CB8AC3E}">
        <p14:creationId xmlns:p14="http://schemas.microsoft.com/office/powerpoint/2010/main" val="334997459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3000"/>
                                  </p:stCondLst>
                                  <p:childTnLst>
                                    <p:animEffect transition="out" filter="fade">
                                      <p:cBhvr>
                                        <p:cTn id="6" dur="500" tmFilter="0, 0; .2, .5; .8, .5; 1, 0"/>
                                        <p:tgtEl>
                                          <p:spTgt spid="9"/>
                                        </p:tgtEl>
                                      </p:cBhvr>
                                    </p:animEffect>
                                    <p:animScale>
                                      <p:cBhvr>
                                        <p:cTn id="7" dur="250" autoRev="1" fill="hold"/>
                                        <p:tgtEl>
                                          <p:spTgt spid="9"/>
                                        </p:tgtEl>
                                      </p:cBhvr>
                                      <p:by x="105000" y="105000"/>
                                    </p:animScale>
                                  </p:childTnLst>
                                </p:cTn>
                              </p:par>
                            </p:childTnLst>
                          </p:cTn>
                        </p:par>
                        <p:par>
                          <p:cTn id="8" fill="hold">
                            <p:stCondLst>
                              <p:cond delay="3500"/>
                            </p:stCondLst>
                            <p:childTnLst>
                              <p:par>
                                <p:cTn id="9" presetID="26" presetClass="emph" presetSubtype="0" fill="hold" nodeType="afterEffect">
                                  <p:stCondLst>
                                    <p:cond delay="0"/>
                                  </p:stCondLst>
                                  <p:childTnLst>
                                    <p:animEffect transition="out" filter="fade">
                                      <p:cBhvr>
                                        <p:cTn id="10" dur="500" tmFilter="0, 0; .2, .5; .8, .5; 1, 0"/>
                                        <p:tgtEl>
                                          <p:spTgt spid="12"/>
                                        </p:tgtEl>
                                      </p:cBhvr>
                                    </p:animEffect>
                                    <p:animScale>
                                      <p:cBhvr>
                                        <p:cTn id="11" dur="250" autoRev="1"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CD680481-489E-4D54-9270-2A74386E6F1C}"/>
              </a:ext>
            </a:extLst>
          </p:cNvPr>
          <p:cNvSpPr txBox="1">
            <a:spLocks/>
          </p:cNvSpPr>
          <p:nvPr/>
        </p:nvSpPr>
        <p:spPr>
          <a:xfrm>
            <a:off x="433674" y="404731"/>
            <a:ext cx="8229240" cy="1142640"/>
          </a:xfrm>
          <a:prstGeom prst="rect">
            <a:avLst/>
          </a:prstGeom>
          <a:solidFill>
            <a:srgbClr val="C00000"/>
          </a:solidFill>
          <a:ln>
            <a:noFill/>
          </a:ln>
        </p:spPr>
        <p:txBody>
          <a:bodyPr vert="horz" wrap="square"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algn="l" defTabSz="914400" rtl="0" eaLnBrk="1" fontAlgn="auto" latinLnBrk="0" hangingPunct="1">
              <a:lnSpc>
                <a:spcPct val="100000"/>
              </a:lnSpc>
              <a:spcBef>
                <a:spcPts val="0"/>
              </a:spcBef>
              <a:spcAft>
                <a:spcPts val="0"/>
              </a:spcAft>
              <a:buClrTx/>
              <a:buSzPct val="45000"/>
              <a:buFont typeface="StarSymbol"/>
              <a:buNone/>
              <a:tabLst/>
              <a:defRPr/>
            </a:pPr>
            <a:r>
              <a:rPr kumimoji="0" lang="en-US" sz="4000" b="0" i="0" u="none" strike="noStrike" kern="1200" cap="none" spc="0" normalizeH="0" noProof="0" dirty="0">
                <a:ln>
                  <a:noFill/>
                </a:ln>
                <a:solidFill>
                  <a:schemeClr val="bg1"/>
                </a:solidFill>
                <a:effectLst/>
                <a:highlight>
                  <a:scrgbClr r="0" g="0" b="0">
                    <a:alpha val="0"/>
                  </a:scrgbClr>
                </a:highlight>
                <a:uLnTx/>
                <a:uFillTx/>
                <a:latin typeface="Calibri"/>
                <a:ea typeface="Noto Sans CJK SC Regular" pitchFamily="2"/>
                <a:cs typeface="FreeSans" pitchFamily="2"/>
              </a:rPr>
              <a:t> </a:t>
            </a:r>
            <a:r>
              <a:rPr kumimoji="0" lang="it-IT" sz="4000" b="0" i="0" u="none" strike="noStrike" kern="1200" cap="none" spc="0" normalizeH="0" dirty="0">
                <a:ln>
                  <a:noFill/>
                </a:ln>
                <a:solidFill>
                  <a:schemeClr val="bg1"/>
                </a:solidFill>
                <a:effectLst/>
                <a:highlight>
                  <a:scrgbClr r="0" g="0" b="0">
                    <a:alpha val="0"/>
                  </a:scrgbClr>
                </a:highlight>
                <a:uLnTx/>
                <a:uFillTx/>
                <a:latin typeface="Calibri"/>
                <a:ea typeface="Noto Sans CJK SC Regular" pitchFamily="2"/>
                <a:cs typeface="FreeSans" pitchFamily="2"/>
              </a:rPr>
              <a:t>Informazioni</a:t>
            </a:r>
            <a:r>
              <a:rPr kumimoji="0" lang="en-US" sz="4000" b="0" i="0" u="none" strike="noStrike" kern="1200" cap="none" spc="0" normalizeH="0" noProof="0" dirty="0">
                <a:ln>
                  <a:noFill/>
                </a:ln>
                <a:solidFill>
                  <a:schemeClr val="bg1"/>
                </a:solidFill>
                <a:effectLst/>
                <a:highlight>
                  <a:scrgbClr r="0" g="0" b="0">
                    <a:alpha val="0"/>
                  </a:scrgbClr>
                </a:highlight>
                <a:uLnTx/>
                <a:uFillTx/>
                <a:latin typeface="Calibri"/>
                <a:ea typeface="Noto Sans CJK SC Regular" pitchFamily="2"/>
                <a:cs typeface="FreeSans" pitchFamily="2"/>
              </a:rPr>
              <a:t> </a:t>
            </a:r>
            <a:r>
              <a:rPr kumimoji="0" lang="en-US" sz="4000" b="0" i="0" u="none" strike="noStrike" kern="1200" cap="none" spc="0" normalizeH="0" noProof="0" dirty="0" err="1">
                <a:ln>
                  <a:noFill/>
                </a:ln>
                <a:solidFill>
                  <a:schemeClr val="bg1"/>
                </a:solidFill>
                <a:effectLst/>
                <a:highlight>
                  <a:scrgbClr r="0" g="0" b="0">
                    <a:alpha val="0"/>
                  </a:scrgbClr>
                </a:highlight>
                <a:uLnTx/>
                <a:uFillTx/>
                <a:latin typeface="Calibri"/>
                <a:ea typeface="Noto Sans CJK SC Regular" pitchFamily="2"/>
                <a:cs typeface="FreeSans" pitchFamily="2"/>
              </a:rPr>
              <a:t>utili</a:t>
            </a:r>
            <a:r>
              <a:rPr kumimoji="0" lang="en-US" sz="4000" b="0" i="0" u="none" strike="noStrike" kern="1200" cap="none" spc="0" normalizeH="0" noProof="0" dirty="0">
                <a:ln>
                  <a:noFill/>
                </a:ln>
                <a:solidFill>
                  <a:schemeClr val="bg1"/>
                </a:solidFill>
                <a:effectLst/>
                <a:highlight>
                  <a:scrgbClr r="0" g="0" b="0">
                    <a:alpha val="0"/>
                  </a:scrgbClr>
                </a:highlight>
                <a:uLnTx/>
                <a:uFillTx/>
                <a:latin typeface="Calibri"/>
                <a:ea typeface="Noto Sans CJK SC Regular" pitchFamily="2"/>
                <a:cs typeface="FreeSans" pitchFamily="2"/>
              </a:rPr>
              <a:t>:</a:t>
            </a:r>
            <a:endParaRPr kumimoji="0" lang="en-US" sz="4000" b="0" i="0" u="none" strike="noStrike" kern="1200" cap="none" spc="0" normalizeH="0" baseline="0" noProof="0" dirty="0">
              <a:ln>
                <a:noFill/>
              </a:ln>
              <a:solidFill>
                <a:schemeClr val="bg1"/>
              </a:solidFill>
              <a:effectLst/>
              <a:highlight>
                <a:scrgbClr r="0" g="0" b="0">
                  <a:alpha val="0"/>
                </a:scrgbClr>
              </a:highlight>
              <a:uLnTx/>
              <a:uFillTx/>
              <a:latin typeface="Calibri"/>
              <a:ea typeface="Noto Sans CJK SC Regular" pitchFamily="2"/>
              <a:cs typeface="FreeSans" pitchFamily="2"/>
            </a:endParaRPr>
          </a:p>
        </p:txBody>
      </p:sp>
      <p:sp>
        <p:nvSpPr>
          <p:cNvPr id="4" name="Segnaposto numero diapositiva 3">
            <a:extLst>
              <a:ext uri="{FF2B5EF4-FFF2-40B4-BE49-F238E27FC236}">
                <a16:creationId xmlns:a16="http://schemas.microsoft.com/office/drawing/2014/main" id="{3D902D20-815F-47B8-AE4A-8AC9B909C70C}"/>
              </a:ext>
            </a:extLst>
          </p:cNvPr>
          <p:cNvSpPr>
            <a:spLocks noGrp="1"/>
          </p:cNvSpPr>
          <p:nvPr>
            <p:ph type="sldNum" sz="quarter" idx="12"/>
          </p:nvPr>
        </p:nvSpPr>
        <p:spPr/>
        <p:txBody>
          <a:bodyPr/>
          <a:lstStyle/>
          <a:p>
            <a:pPr lvl="0"/>
            <a:fld id="{C5B879D8-86BF-4C51-8339-B07B2F9B8FE0}" type="slidenum">
              <a:rPr lang="it-IT" smtClean="0"/>
              <a:pPr lvl="0"/>
              <a:t>2</a:t>
            </a:fld>
            <a:endParaRPr lang="it-IT"/>
          </a:p>
        </p:txBody>
      </p:sp>
      <p:sp>
        <p:nvSpPr>
          <p:cNvPr id="5" name="Rectangle 5">
            <a:extLst>
              <a:ext uri="{FF2B5EF4-FFF2-40B4-BE49-F238E27FC236}">
                <a16:creationId xmlns:a16="http://schemas.microsoft.com/office/drawing/2014/main" id="{83048C2B-6F1C-623F-2EDA-096D9FEA5509}"/>
              </a:ext>
            </a:extLst>
          </p:cNvPr>
          <p:cNvSpPr>
            <a:spLocks noChangeArrowheads="1"/>
          </p:cNvSpPr>
          <p:nvPr/>
        </p:nvSpPr>
        <p:spPr bwMode="auto">
          <a:xfrm>
            <a:off x="323528" y="1894309"/>
            <a:ext cx="8642350"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defTabSz="914400" eaLnBrk="1" hangingPunct="1">
              <a:spcBef>
                <a:spcPct val="0"/>
              </a:spcBef>
              <a:buFontTx/>
              <a:buNone/>
            </a:pPr>
            <a:r>
              <a:rPr lang="it-IT" altLang="it-IT" sz="1800" b="1" dirty="0">
                <a:latin typeface="+mn-lt"/>
              </a:rPr>
              <a:t>Recapiti   </a:t>
            </a:r>
            <a:r>
              <a:rPr lang="it-IT" altLang="it-IT" sz="1800" dirty="0">
                <a:latin typeface="+mn-lt"/>
              </a:rPr>
              <a:t> </a:t>
            </a:r>
          </a:p>
          <a:p>
            <a:pPr algn="just" defTabSz="914400" eaLnBrk="1" hangingPunct="1">
              <a:spcBef>
                <a:spcPct val="0"/>
              </a:spcBef>
              <a:buFontTx/>
              <a:buNone/>
            </a:pPr>
            <a:r>
              <a:rPr lang="it-IT" altLang="it-IT" sz="1800" dirty="0">
                <a:latin typeface="+mn-lt"/>
              </a:rPr>
              <a:t>Dall’Acqua Stefano</a:t>
            </a:r>
          </a:p>
          <a:p>
            <a:pPr algn="just" defTabSz="914400" eaLnBrk="1" hangingPunct="1">
              <a:spcBef>
                <a:spcPct val="0"/>
              </a:spcBef>
              <a:buFontTx/>
              <a:buNone/>
            </a:pPr>
            <a:r>
              <a:rPr lang="it-IT" altLang="it-IT" sz="1800" dirty="0">
                <a:latin typeface="+mn-lt"/>
              </a:rPr>
              <a:t>Dipartimento di Scienze del Farmaco</a:t>
            </a:r>
          </a:p>
          <a:p>
            <a:pPr algn="just" defTabSz="914400" eaLnBrk="1" hangingPunct="1">
              <a:spcBef>
                <a:spcPct val="0"/>
              </a:spcBef>
              <a:buFontTx/>
              <a:buNone/>
            </a:pPr>
            <a:r>
              <a:rPr lang="it-IT" altLang="it-IT" sz="1800" dirty="0">
                <a:latin typeface="+mn-lt"/>
              </a:rPr>
              <a:t>Ufficio: Edificio A, Primo Piano stanza 86</a:t>
            </a:r>
          </a:p>
          <a:p>
            <a:pPr algn="just" defTabSz="914400" eaLnBrk="1" hangingPunct="1">
              <a:spcBef>
                <a:spcPct val="0"/>
              </a:spcBef>
              <a:buFontTx/>
              <a:buNone/>
            </a:pPr>
            <a:r>
              <a:rPr lang="it-IT" altLang="it-IT" sz="1800" dirty="0">
                <a:latin typeface="+mn-lt"/>
              </a:rPr>
              <a:t>Via F. </a:t>
            </a:r>
            <a:r>
              <a:rPr lang="it-IT" altLang="it-IT" sz="1800" dirty="0" err="1">
                <a:latin typeface="+mn-lt"/>
              </a:rPr>
              <a:t>Marzolo</a:t>
            </a:r>
            <a:r>
              <a:rPr lang="it-IT" altLang="it-IT" sz="1800" dirty="0">
                <a:latin typeface="+mn-lt"/>
              </a:rPr>
              <a:t> 5, 35131 Padova</a:t>
            </a:r>
          </a:p>
          <a:p>
            <a:pPr algn="just" defTabSz="914400" eaLnBrk="1" hangingPunct="1">
              <a:spcBef>
                <a:spcPct val="0"/>
              </a:spcBef>
              <a:buFontTx/>
              <a:buNone/>
            </a:pPr>
            <a:endParaRPr lang="it-IT" altLang="it-IT" sz="1800" dirty="0">
              <a:latin typeface="+mn-lt"/>
            </a:endParaRPr>
          </a:p>
          <a:p>
            <a:pPr algn="just" defTabSz="914400" eaLnBrk="1" hangingPunct="1">
              <a:spcBef>
                <a:spcPct val="0"/>
              </a:spcBef>
              <a:buFontTx/>
              <a:buNone/>
            </a:pPr>
            <a:r>
              <a:rPr lang="it-IT" altLang="it-IT" sz="1800" dirty="0">
                <a:latin typeface="+mn-lt"/>
              </a:rPr>
              <a:t>Tel: 049827-5344 (Ufficio);</a:t>
            </a:r>
          </a:p>
          <a:p>
            <a:pPr algn="just" defTabSz="914400" eaLnBrk="1" hangingPunct="1">
              <a:spcBef>
                <a:spcPct val="0"/>
              </a:spcBef>
              <a:buFontTx/>
              <a:buNone/>
            </a:pPr>
            <a:r>
              <a:rPr lang="it-IT" altLang="it-IT" sz="1800" dirty="0">
                <a:latin typeface="+mn-lt"/>
              </a:rPr>
              <a:t>e-mail: stefano.dallacqua@unipd.it</a:t>
            </a:r>
          </a:p>
          <a:p>
            <a:pPr algn="just" defTabSz="914400" eaLnBrk="1" hangingPunct="1">
              <a:spcBef>
                <a:spcPct val="0"/>
              </a:spcBef>
              <a:buFontTx/>
              <a:buNone/>
            </a:pPr>
            <a:endParaRPr lang="it-IT" altLang="it-IT" sz="1800" dirty="0">
              <a:latin typeface="+mn-lt"/>
            </a:endParaRPr>
          </a:p>
          <a:p>
            <a:pPr algn="just" defTabSz="914400" eaLnBrk="1" hangingPunct="1">
              <a:spcBef>
                <a:spcPct val="0"/>
              </a:spcBef>
              <a:buFontTx/>
              <a:buNone/>
            </a:pPr>
            <a:r>
              <a:rPr lang="it-IT" altLang="it-IT" sz="1800" b="1" dirty="0">
                <a:latin typeface="+mn-lt"/>
              </a:rPr>
              <a:t>Ricevimento studenti</a:t>
            </a:r>
          </a:p>
          <a:p>
            <a:pPr algn="just" defTabSz="914400">
              <a:spcBef>
                <a:spcPct val="0"/>
              </a:spcBef>
              <a:buNone/>
            </a:pPr>
            <a:r>
              <a:rPr lang="it-IT" altLang="it-IT" sz="1800" dirty="0">
                <a:latin typeface="+mn-lt"/>
              </a:rPr>
              <a:t>Lunedì 10-12 </a:t>
            </a:r>
            <a:r>
              <a:rPr lang="it-IT" altLang="it-IT" sz="1800" u="sng" dirty="0">
                <a:latin typeface="+mn-lt"/>
              </a:rPr>
              <a:t>previo appuntamento concordato via e-mail, altre data possono essere concordate per specifiche esigenze</a:t>
            </a:r>
            <a:endParaRPr lang="it-IT" altLang="it-IT" sz="1800" b="1" u="sng" dirty="0">
              <a:latin typeface="+mn-lt"/>
            </a:endParaRPr>
          </a:p>
        </p:txBody>
      </p:sp>
    </p:spTree>
    <p:extLst>
      <p:ext uri="{BB962C8B-B14F-4D97-AF65-F5344CB8AC3E}">
        <p14:creationId xmlns:p14="http://schemas.microsoft.com/office/powerpoint/2010/main" val="1046882296"/>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2135C3-7A59-4B97-8FF9-458A6C8084CD}"/>
              </a:ext>
            </a:extLst>
          </p:cNvPr>
          <p:cNvSpPr txBox="1">
            <a:spLocks/>
          </p:cNvSpPr>
          <p:nvPr/>
        </p:nvSpPr>
        <p:spPr>
          <a:xfrm>
            <a:off x="1403648" y="-27384"/>
            <a:ext cx="7077112" cy="1142640"/>
          </a:xfrm>
          <a:prstGeom prst="rect">
            <a:avLst/>
          </a:prstGeom>
          <a:noFill/>
          <a:ln>
            <a:noFill/>
          </a:ln>
        </p:spPr>
        <p:txBody>
          <a:bodyPr vert="horz" wrap="square"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algn="l" defTabSz="914400" rtl="0" eaLnBrk="1" fontAlgn="auto" latinLnBrk="0" hangingPunct="1">
              <a:lnSpc>
                <a:spcPct val="100000"/>
              </a:lnSpc>
              <a:spcBef>
                <a:spcPts val="0"/>
              </a:spcBef>
              <a:spcAft>
                <a:spcPts val="0"/>
              </a:spcAft>
              <a:buClrTx/>
              <a:buSzPct val="45000"/>
              <a:buFont typeface="StarSymbol"/>
              <a:buNone/>
              <a:tabLst/>
              <a:defRPr/>
            </a:pPr>
            <a:r>
              <a:rPr lang="it-IT" sz="3200" dirty="0">
                <a:solidFill>
                  <a:srgbClr val="FF0000"/>
                </a:solidFill>
                <a:highlight>
                  <a:scrgbClr r="0" g="0" b="0">
                    <a:alpha val="0"/>
                  </a:scrgbClr>
                </a:highlight>
                <a:latin typeface="Calibri"/>
                <a:ea typeface="Noto Sans CJK SC Regular" pitchFamily="2"/>
                <a:cs typeface="FreeSans" pitchFamily="2"/>
              </a:rPr>
              <a:t>Modalità di interazione luce-materia</a:t>
            </a:r>
            <a:endParaRPr kumimoji="0" lang="en-US" sz="3200" b="0" i="0" u="none" strike="noStrike" kern="1200" cap="none" spc="0" normalizeH="0" baseline="0" noProof="0" dirty="0">
              <a:ln>
                <a:noFill/>
              </a:ln>
              <a:solidFill>
                <a:srgbClr val="FF0000"/>
              </a:solidFill>
              <a:effectLst/>
              <a:highlight>
                <a:scrgbClr r="0" g="0" b="0">
                  <a:alpha val="0"/>
                </a:scrgbClr>
              </a:highlight>
              <a:uLnTx/>
              <a:uFillTx/>
              <a:latin typeface="Calibri"/>
              <a:ea typeface="Noto Sans CJK SC Regular" pitchFamily="2"/>
              <a:cs typeface="FreeSans" pitchFamily="2"/>
            </a:endParaRPr>
          </a:p>
        </p:txBody>
      </p:sp>
      <p:grpSp>
        <p:nvGrpSpPr>
          <p:cNvPr id="9" name="Gruppo 8">
            <a:extLst>
              <a:ext uri="{FF2B5EF4-FFF2-40B4-BE49-F238E27FC236}">
                <a16:creationId xmlns:a16="http://schemas.microsoft.com/office/drawing/2014/main" id="{18A35F64-E033-4698-8BD7-3C017857BFE3}"/>
              </a:ext>
            </a:extLst>
          </p:cNvPr>
          <p:cNvGrpSpPr/>
          <p:nvPr/>
        </p:nvGrpSpPr>
        <p:grpSpPr>
          <a:xfrm>
            <a:off x="1121659" y="2978553"/>
            <a:ext cx="2016224" cy="864096"/>
            <a:chOff x="1542894" y="2561304"/>
            <a:chExt cx="2786400" cy="1105776"/>
          </a:xfrm>
        </p:grpSpPr>
        <mc:AlternateContent xmlns:mc="http://schemas.openxmlformats.org/markup-compatibility/2006" xmlns:p14="http://schemas.microsoft.com/office/powerpoint/2010/main">
          <mc:Choice Requires="p14">
            <p:contentPart p14:bwMode="auto" r:id="rId2">
              <p14:nvContentPartPr>
                <p14:cNvPr id="4" name="Input penna 3">
                  <a:extLst>
                    <a:ext uri="{FF2B5EF4-FFF2-40B4-BE49-F238E27FC236}">
                      <a16:creationId xmlns:a16="http://schemas.microsoft.com/office/drawing/2014/main" id="{198363D5-6D64-45EE-B17D-602B70BA62E6}"/>
                    </a:ext>
                  </a:extLst>
                </p14:cNvPr>
                <p14:cNvContentPartPr/>
                <p14:nvPr/>
              </p14:nvContentPartPr>
              <p14:xfrm>
                <a:off x="1542894" y="2771544"/>
                <a:ext cx="524736" cy="369072"/>
              </p14:xfrm>
            </p:contentPart>
          </mc:Choice>
          <mc:Fallback xmlns="">
            <p:pic>
              <p:nvPicPr>
                <p:cNvPr id="4" name="Input penna 3">
                  <a:extLst>
                    <a:ext uri="{FF2B5EF4-FFF2-40B4-BE49-F238E27FC236}">
                      <a16:creationId xmlns:a16="http://schemas.microsoft.com/office/drawing/2014/main" id="{198363D5-6D64-45EE-B17D-602B70BA62E6}"/>
                    </a:ext>
                  </a:extLst>
                </p:cNvPr>
                <p:cNvPicPr/>
                <p:nvPr/>
              </p:nvPicPr>
              <p:blipFill>
                <a:blip r:embed="rId3"/>
                <a:stretch>
                  <a:fillRect/>
                </a:stretch>
              </p:blipFill>
              <p:spPr>
                <a:xfrm>
                  <a:off x="1513079" y="2716321"/>
                  <a:ext cx="583868" cy="479057"/>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Input penna 5">
                  <a:extLst>
                    <a:ext uri="{FF2B5EF4-FFF2-40B4-BE49-F238E27FC236}">
                      <a16:creationId xmlns:a16="http://schemas.microsoft.com/office/drawing/2014/main" id="{D5B1D7A7-E49B-4D42-AE3C-AA21DB6317D4}"/>
                    </a:ext>
                  </a:extLst>
                </p14:cNvPr>
                <p14:cNvContentPartPr/>
                <p14:nvPr/>
              </p14:nvContentPartPr>
              <p14:xfrm>
                <a:off x="3399486" y="2561304"/>
                <a:ext cx="929808" cy="1105776"/>
              </p14:xfrm>
            </p:contentPart>
          </mc:Choice>
          <mc:Fallback xmlns="">
            <p:pic>
              <p:nvPicPr>
                <p:cNvPr id="6" name="Input penna 5">
                  <a:extLst>
                    <a:ext uri="{FF2B5EF4-FFF2-40B4-BE49-F238E27FC236}">
                      <a16:creationId xmlns:a16="http://schemas.microsoft.com/office/drawing/2014/main" id="{D5B1D7A7-E49B-4D42-AE3C-AA21DB6317D4}"/>
                    </a:ext>
                  </a:extLst>
                </p:cNvPr>
                <p:cNvPicPr/>
                <p:nvPr/>
              </p:nvPicPr>
              <p:blipFill>
                <a:blip r:embed="rId5"/>
                <a:stretch>
                  <a:fillRect/>
                </a:stretch>
              </p:blipFill>
              <p:spPr>
                <a:xfrm>
                  <a:off x="3369653" y="2506038"/>
                  <a:ext cx="988978" cy="1215847"/>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put penna 4">
                  <a:extLst>
                    <a:ext uri="{FF2B5EF4-FFF2-40B4-BE49-F238E27FC236}">
                      <a16:creationId xmlns:a16="http://schemas.microsoft.com/office/drawing/2014/main" id="{A2E196FA-2652-4D40-B2C3-6DC991787E6D}"/>
                    </a:ext>
                  </a:extLst>
                </p14:cNvPr>
                <p14:cNvContentPartPr/>
                <p14:nvPr/>
              </p14:nvContentPartPr>
              <p14:xfrm>
                <a:off x="1560174" y="2793288"/>
                <a:ext cx="1829952" cy="503424"/>
              </p14:xfrm>
            </p:contentPart>
          </mc:Choice>
          <mc:Fallback xmlns="">
            <p:pic>
              <p:nvPicPr>
                <p:cNvPr id="5" name="Input penna 4">
                  <a:extLst>
                    <a:ext uri="{FF2B5EF4-FFF2-40B4-BE49-F238E27FC236}">
                      <a16:creationId xmlns:a16="http://schemas.microsoft.com/office/drawing/2014/main" id="{A2E196FA-2652-4D40-B2C3-6DC991787E6D}"/>
                    </a:ext>
                  </a:extLst>
                </p:cNvPr>
                <p:cNvPicPr/>
                <p:nvPr/>
              </p:nvPicPr>
              <p:blipFill>
                <a:blip r:embed="rId7"/>
                <a:stretch>
                  <a:fillRect/>
                </a:stretch>
              </p:blipFill>
              <p:spPr>
                <a:xfrm>
                  <a:off x="1530330" y="2738017"/>
                  <a:ext cx="1889143" cy="613505"/>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Input penna 6">
                  <a:extLst>
                    <a:ext uri="{FF2B5EF4-FFF2-40B4-BE49-F238E27FC236}">
                      <a16:creationId xmlns:a16="http://schemas.microsoft.com/office/drawing/2014/main" id="{A83556ED-BBEB-4DFC-A77E-B6AE561F7E07}"/>
                    </a:ext>
                  </a:extLst>
                </p14:cNvPr>
                <p14:cNvContentPartPr/>
                <p14:nvPr/>
              </p14:nvContentPartPr>
              <p14:xfrm>
                <a:off x="3441246" y="2729064"/>
                <a:ext cx="790560" cy="854928"/>
              </p14:xfrm>
            </p:contentPart>
          </mc:Choice>
          <mc:Fallback xmlns="">
            <p:pic>
              <p:nvPicPr>
                <p:cNvPr id="7" name="Input penna 6">
                  <a:extLst>
                    <a:ext uri="{FF2B5EF4-FFF2-40B4-BE49-F238E27FC236}">
                      <a16:creationId xmlns:a16="http://schemas.microsoft.com/office/drawing/2014/main" id="{A83556ED-BBEB-4DFC-A77E-B6AE561F7E07}"/>
                    </a:ext>
                  </a:extLst>
                </p:cNvPr>
                <p:cNvPicPr/>
                <p:nvPr/>
              </p:nvPicPr>
              <p:blipFill>
                <a:blip r:embed="rId9"/>
                <a:stretch>
                  <a:fillRect/>
                </a:stretch>
              </p:blipFill>
              <p:spPr>
                <a:xfrm>
                  <a:off x="3411395" y="2673818"/>
                  <a:ext cx="849765" cy="964959"/>
                </a:xfrm>
                <a:prstGeom prst="rect">
                  <a:avLst/>
                </a:prstGeom>
              </p:spPr>
            </p:pic>
          </mc:Fallback>
        </mc:AlternateContent>
      </p:grpSp>
      <p:pic>
        <p:nvPicPr>
          <p:cNvPr id="3076" name="Picture 4" descr="Risultati immagini per cuvetta">
            <a:extLst>
              <a:ext uri="{FF2B5EF4-FFF2-40B4-BE49-F238E27FC236}">
                <a16:creationId xmlns:a16="http://schemas.microsoft.com/office/drawing/2014/main" id="{592CCFCB-6ACE-4E0D-971B-5A9BB7EBC272}"/>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208391" y="2095799"/>
            <a:ext cx="848015" cy="2413321"/>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uppo 11">
            <a:extLst>
              <a:ext uri="{FF2B5EF4-FFF2-40B4-BE49-F238E27FC236}">
                <a16:creationId xmlns:a16="http://schemas.microsoft.com/office/drawing/2014/main" id="{DC04AE02-83F0-4592-8BFA-C4FB1765C8DA}"/>
              </a:ext>
            </a:extLst>
          </p:cNvPr>
          <p:cNvGrpSpPr/>
          <p:nvPr/>
        </p:nvGrpSpPr>
        <p:grpSpPr>
          <a:xfrm>
            <a:off x="4289140" y="3209009"/>
            <a:ext cx="1218964" cy="444482"/>
            <a:chOff x="1542894" y="2561304"/>
            <a:chExt cx="2786400" cy="1105776"/>
          </a:xfrm>
        </p:grpSpPr>
        <mc:AlternateContent xmlns:mc="http://schemas.openxmlformats.org/markup-compatibility/2006" xmlns:p14="http://schemas.microsoft.com/office/powerpoint/2010/main">
          <mc:Choice Requires="p14">
            <p:contentPart p14:bwMode="auto" r:id="rId11">
              <p14:nvContentPartPr>
                <p14:cNvPr id="13" name="Input penna 12">
                  <a:extLst>
                    <a:ext uri="{FF2B5EF4-FFF2-40B4-BE49-F238E27FC236}">
                      <a16:creationId xmlns:a16="http://schemas.microsoft.com/office/drawing/2014/main" id="{4B631F74-FD24-4D55-9FE9-E7486B1B1788}"/>
                    </a:ext>
                  </a:extLst>
                </p14:cNvPr>
                <p14:cNvContentPartPr/>
                <p14:nvPr/>
              </p14:nvContentPartPr>
              <p14:xfrm>
                <a:off x="1542894" y="2771544"/>
                <a:ext cx="524736" cy="369072"/>
              </p14:xfrm>
            </p:contentPart>
          </mc:Choice>
          <mc:Fallback xmlns="">
            <p:pic>
              <p:nvPicPr>
                <p:cNvPr id="13" name="Input penna 12">
                  <a:extLst>
                    <a:ext uri="{FF2B5EF4-FFF2-40B4-BE49-F238E27FC236}">
                      <a16:creationId xmlns:a16="http://schemas.microsoft.com/office/drawing/2014/main" id="{4B631F74-FD24-4D55-9FE9-E7486B1B1788}"/>
                    </a:ext>
                  </a:extLst>
                </p:cNvPr>
                <p:cNvPicPr/>
                <p:nvPr/>
              </p:nvPicPr>
              <p:blipFill>
                <a:blip r:embed="rId12"/>
                <a:stretch>
                  <a:fillRect/>
                </a:stretch>
              </p:blipFill>
              <p:spPr>
                <a:xfrm>
                  <a:off x="1493623" y="2664308"/>
                  <a:ext cx="622457" cy="582651"/>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4" name="Input penna 13">
                  <a:extLst>
                    <a:ext uri="{FF2B5EF4-FFF2-40B4-BE49-F238E27FC236}">
                      <a16:creationId xmlns:a16="http://schemas.microsoft.com/office/drawing/2014/main" id="{49401024-393F-4934-A2E4-C164610295E5}"/>
                    </a:ext>
                  </a:extLst>
                </p14:cNvPr>
                <p14:cNvContentPartPr/>
                <p14:nvPr/>
              </p14:nvContentPartPr>
              <p14:xfrm>
                <a:off x="3399486" y="2561304"/>
                <a:ext cx="929808" cy="1105776"/>
              </p14:xfrm>
            </p:contentPart>
          </mc:Choice>
          <mc:Fallback xmlns="">
            <p:pic>
              <p:nvPicPr>
                <p:cNvPr id="14" name="Input penna 13">
                  <a:extLst>
                    <a:ext uri="{FF2B5EF4-FFF2-40B4-BE49-F238E27FC236}">
                      <a16:creationId xmlns:a16="http://schemas.microsoft.com/office/drawing/2014/main" id="{49401024-393F-4934-A2E4-C164610295E5}"/>
                    </a:ext>
                  </a:extLst>
                </p:cNvPr>
                <p:cNvPicPr/>
                <p:nvPr/>
              </p:nvPicPr>
              <p:blipFill>
                <a:blip r:embed="rId14"/>
                <a:stretch>
                  <a:fillRect/>
                </a:stretch>
              </p:blipFill>
              <p:spPr>
                <a:xfrm>
                  <a:off x="3350159" y="2453947"/>
                  <a:ext cx="1027639" cy="1319595"/>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5" name="Input penna 14">
                  <a:extLst>
                    <a:ext uri="{FF2B5EF4-FFF2-40B4-BE49-F238E27FC236}">
                      <a16:creationId xmlns:a16="http://schemas.microsoft.com/office/drawing/2014/main" id="{D3A38B0D-EE1A-4E17-B35E-47D389AD3035}"/>
                    </a:ext>
                  </a:extLst>
                </p14:cNvPr>
                <p14:cNvContentPartPr/>
                <p14:nvPr/>
              </p14:nvContentPartPr>
              <p14:xfrm>
                <a:off x="1560174" y="2793288"/>
                <a:ext cx="1829952" cy="503424"/>
              </p14:xfrm>
            </p:contentPart>
          </mc:Choice>
          <mc:Fallback xmlns="">
            <p:pic>
              <p:nvPicPr>
                <p:cNvPr id="15" name="Input penna 14">
                  <a:extLst>
                    <a:ext uri="{FF2B5EF4-FFF2-40B4-BE49-F238E27FC236}">
                      <a16:creationId xmlns:a16="http://schemas.microsoft.com/office/drawing/2014/main" id="{D3A38B0D-EE1A-4E17-B35E-47D389AD3035}"/>
                    </a:ext>
                  </a:extLst>
                </p:cNvPr>
                <p:cNvPicPr/>
                <p:nvPr/>
              </p:nvPicPr>
              <p:blipFill>
                <a:blip r:embed="rId16"/>
                <a:stretch>
                  <a:fillRect/>
                </a:stretch>
              </p:blipFill>
              <p:spPr>
                <a:xfrm>
                  <a:off x="1510827" y="2685795"/>
                  <a:ext cx="1927824" cy="717514"/>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6" name="Input penna 15">
                  <a:extLst>
                    <a:ext uri="{FF2B5EF4-FFF2-40B4-BE49-F238E27FC236}">
                      <a16:creationId xmlns:a16="http://schemas.microsoft.com/office/drawing/2014/main" id="{B57A914A-DA38-43A1-9991-71CA54AD713E}"/>
                    </a:ext>
                  </a:extLst>
                </p14:cNvPr>
                <p14:cNvContentPartPr/>
                <p14:nvPr/>
              </p14:nvContentPartPr>
              <p14:xfrm>
                <a:off x="3441246" y="2729064"/>
                <a:ext cx="790560" cy="854928"/>
              </p14:xfrm>
            </p:contentPart>
          </mc:Choice>
          <mc:Fallback xmlns="">
            <p:pic>
              <p:nvPicPr>
                <p:cNvPr id="16" name="Input penna 15">
                  <a:extLst>
                    <a:ext uri="{FF2B5EF4-FFF2-40B4-BE49-F238E27FC236}">
                      <a16:creationId xmlns:a16="http://schemas.microsoft.com/office/drawing/2014/main" id="{B57A914A-DA38-43A1-9991-71CA54AD713E}"/>
                    </a:ext>
                  </a:extLst>
                </p:cNvPr>
                <p:cNvPicPr/>
                <p:nvPr/>
              </p:nvPicPr>
              <p:blipFill>
                <a:blip r:embed="rId18"/>
                <a:stretch>
                  <a:fillRect/>
                </a:stretch>
              </p:blipFill>
              <p:spPr>
                <a:xfrm>
                  <a:off x="3391887" y="2621751"/>
                  <a:ext cx="888455" cy="1068660"/>
                </a:xfrm>
                <a:prstGeom prst="rect">
                  <a:avLst/>
                </a:prstGeom>
              </p:spPr>
            </p:pic>
          </mc:Fallback>
        </mc:AlternateContent>
      </p:grpSp>
      <p:sp>
        <p:nvSpPr>
          <p:cNvPr id="17" name="CasellaDiTesto 16">
            <a:extLst>
              <a:ext uri="{FF2B5EF4-FFF2-40B4-BE49-F238E27FC236}">
                <a16:creationId xmlns:a16="http://schemas.microsoft.com/office/drawing/2014/main" id="{E76550D6-9D4F-466D-AFD7-21006542914F}"/>
              </a:ext>
            </a:extLst>
          </p:cNvPr>
          <p:cNvSpPr txBox="1"/>
          <p:nvPr/>
        </p:nvSpPr>
        <p:spPr>
          <a:xfrm>
            <a:off x="2774338" y="6126864"/>
            <a:ext cx="1895071" cy="584775"/>
          </a:xfrm>
          <a:prstGeom prst="rect">
            <a:avLst/>
          </a:prstGeom>
          <a:noFill/>
        </p:spPr>
        <p:txBody>
          <a:bodyPr wrap="none" rtlCol="0">
            <a:spAutoFit/>
          </a:bodyPr>
          <a:lstStyle/>
          <a:p>
            <a:r>
              <a:rPr lang="it-IT" sz="3200" b="1" dirty="0">
                <a:ln w="6600">
                  <a:solidFill>
                    <a:schemeClr val="accent2"/>
                  </a:solidFill>
                  <a:prstDash val="solid"/>
                </a:ln>
                <a:solidFill>
                  <a:srgbClr val="FFFFFF"/>
                </a:solidFill>
                <a:effectLst>
                  <a:outerShdw dist="38100" dir="2700000" algn="tl" rotWithShape="0">
                    <a:schemeClr val="accent2"/>
                  </a:outerShdw>
                </a:effectLst>
              </a:rPr>
              <a:t>Emissione</a:t>
            </a:r>
            <a:endParaRPr lang="en-US" sz="3200" b="1" dirty="0">
              <a:ln w="6600">
                <a:solidFill>
                  <a:schemeClr val="accent2"/>
                </a:solidFill>
                <a:prstDash val="solid"/>
              </a:ln>
              <a:solidFill>
                <a:srgbClr val="FFFFFF"/>
              </a:solidFill>
              <a:effectLst>
                <a:outerShdw dist="38100" dir="2700000" algn="tl" rotWithShape="0">
                  <a:schemeClr val="accent2"/>
                </a:outerShdw>
              </a:effectLst>
            </a:endParaRPr>
          </a:p>
        </p:txBody>
      </p:sp>
      <p:cxnSp>
        <p:nvCxnSpPr>
          <p:cNvPr id="45" name="Connettore diritto 44">
            <a:extLst>
              <a:ext uri="{FF2B5EF4-FFF2-40B4-BE49-F238E27FC236}">
                <a16:creationId xmlns:a16="http://schemas.microsoft.com/office/drawing/2014/main" id="{70BE6770-C76E-4CBD-A8BB-D88A69BC4D84}"/>
              </a:ext>
            </a:extLst>
          </p:cNvPr>
          <p:cNvCxnSpPr/>
          <p:nvPr/>
        </p:nvCxnSpPr>
        <p:spPr>
          <a:xfrm>
            <a:off x="6228184" y="1457400"/>
            <a:ext cx="0" cy="5400600"/>
          </a:xfrm>
          <a:prstGeom prst="line">
            <a:avLst/>
          </a:prstGeom>
        </p:spPr>
        <p:style>
          <a:lnRef idx="1">
            <a:schemeClr val="dk1"/>
          </a:lnRef>
          <a:fillRef idx="0">
            <a:schemeClr val="dk1"/>
          </a:fillRef>
          <a:effectRef idx="0">
            <a:schemeClr val="dk1"/>
          </a:effectRef>
          <a:fontRef idx="minor">
            <a:schemeClr val="tx1"/>
          </a:fontRef>
        </p:style>
      </p:cxnSp>
      <p:sp>
        <p:nvSpPr>
          <p:cNvPr id="46" name="CasellaDiTesto 45">
            <a:extLst>
              <a:ext uri="{FF2B5EF4-FFF2-40B4-BE49-F238E27FC236}">
                <a16:creationId xmlns:a16="http://schemas.microsoft.com/office/drawing/2014/main" id="{0FAD7658-BCF8-421B-B085-F23CBF9A5A49}"/>
              </a:ext>
            </a:extLst>
          </p:cNvPr>
          <p:cNvSpPr txBox="1"/>
          <p:nvPr/>
        </p:nvSpPr>
        <p:spPr>
          <a:xfrm>
            <a:off x="2555776" y="1148680"/>
            <a:ext cx="3851846" cy="446892"/>
          </a:xfrm>
          <a:prstGeom prst="rect">
            <a:avLst/>
          </a:prstGeom>
          <a:noFill/>
        </p:spPr>
        <p:txBody>
          <a:bodyPr wrap="square" rtlCol="0">
            <a:spAutoFit/>
          </a:bodyPr>
          <a:lstStyle/>
          <a:p>
            <a:r>
              <a:rPr lang="it-IT" dirty="0">
                <a:ln w="0"/>
                <a:effectLst>
                  <a:outerShdw blurRad="38100" dist="19050" dir="2700000" algn="tl" rotWithShape="0">
                    <a:schemeClr val="dk1">
                      <a:alpha val="40000"/>
                    </a:schemeClr>
                  </a:outerShdw>
                </a:effectLst>
              </a:rPr>
              <a:t>Fenomenologicamente</a:t>
            </a:r>
            <a:endParaRPr lang="en-US" dirty="0">
              <a:ln w="0"/>
              <a:effectLst>
                <a:outerShdw blurRad="38100" dist="19050" dir="2700000" algn="tl" rotWithShape="0">
                  <a:schemeClr val="dk1">
                    <a:alpha val="40000"/>
                  </a:schemeClr>
                </a:outerShdw>
              </a:effectLst>
            </a:endParaRPr>
          </a:p>
        </p:txBody>
      </p:sp>
      <p:sp>
        <p:nvSpPr>
          <p:cNvPr id="48" name="CasellaDiTesto 47">
            <a:extLst>
              <a:ext uri="{FF2B5EF4-FFF2-40B4-BE49-F238E27FC236}">
                <a16:creationId xmlns:a16="http://schemas.microsoft.com/office/drawing/2014/main" id="{0CC6BBD5-58FB-42F1-88A7-37595797321B}"/>
              </a:ext>
            </a:extLst>
          </p:cNvPr>
          <p:cNvSpPr txBox="1"/>
          <p:nvPr/>
        </p:nvSpPr>
        <p:spPr>
          <a:xfrm>
            <a:off x="6696819" y="1103217"/>
            <a:ext cx="3851846" cy="446892"/>
          </a:xfrm>
          <a:prstGeom prst="rect">
            <a:avLst/>
          </a:prstGeom>
          <a:noFill/>
        </p:spPr>
        <p:txBody>
          <a:bodyPr wrap="square" rtlCol="0">
            <a:spAutoFit/>
          </a:bodyPr>
          <a:lstStyle/>
          <a:p>
            <a:r>
              <a:rPr lang="it-IT" dirty="0" err="1">
                <a:ln w="0"/>
                <a:effectLst>
                  <a:outerShdw blurRad="38100" dist="19050" dir="2700000" algn="tl" rotWithShape="0">
                    <a:schemeClr val="dk1">
                      <a:alpha val="40000"/>
                    </a:schemeClr>
                  </a:outerShdw>
                </a:effectLst>
              </a:rPr>
              <a:t>Molecolarmente</a:t>
            </a:r>
            <a:endParaRPr lang="en-US" dirty="0">
              <a:ln w="0"/>
              <a:effectLst>
                <a:outerShdw blurRad="38100" dist="19050" dir="2700000" algn="tl" rotWithShape="0">
                  <a:schemeClr val="dk1">
                    <a:alpha val="40000"/>
                  </a:schemeClr>
                </a:outerShdw>
              </a:effectLst>
            </a:endParaRPr>
          </a:p>
        </p:txBody>
      </p:sp>
      <p:cxnSp>
        <p:nvCxnSpPr>
          <p:cNvPr id="37" name="Connettore diritto 36">
            <a:extLst>
              <a:ext uri="{FF2B5EF4-FFF2-40B4-BE49-F238E27FC236}">
                <a16:creationId xmlns:a16="http://schemas.microsoft.com/office/drawing/2014/main" id="{EDF2015D-DE64-4B01-84FC-898575BC2367}"/>
              </a:ext>
            </a:extLst>
          </p:cNvPr>
          <p:cNvCxnSpPr>
            <a:cxnSpLocks/>
          </p:cNvCxnSpPr>
          <p:nvPr/>
        </p:nvCxnSpPr>
        <p:spPr>
          <a:xfrm flipV="1">
            <a:off x="971600" y="1456320"/>
            <a:ext cx="8158721" cy="1080"/>
          </a:xfrm>
          <a:prstGeom prst="line">
            <a:avLst/>
          </a:prstGeom>
        </p:spPr>
        <p:style>
          <a:lnRef idx="1">
            <a:schemeClr val="dk1"/>
          </a:lnRef>
          <a:fillRef idx="0">
            <a:schemeClr val="dk1"/>
          </a:fillRef>
          <a:effectRef idx="0">
            <a:schemeClr val="dk1"/>
          </a:effectRef>
          <a:fontRef idx="minor">
            <a:schemeClr val="tx1"/>
          </a:fontRef>
        </p:style>
      </p:cxnSp>
      <p:sp>
        <p:nvSpPr>
          <p:cNvPr id="29" name="Ovale 28">
            <a:extLst>
              <a:ext uri="{FF2B5EF4-FFF2-40B4-BE49-F238E27FC236}">
                <a16:creationId xmlns:a16="http://schemas.microsoft.com/office/drawing/2014/main" id="{785C4A08-DD0C-4730-A0AF-C7E4BED2B3C7}"/>
              </a:ext>
            </a:extLst>
          </p:cNvPr>
          <p:cNvSpPr/>
          <p:nvPr/>
        </p:nvSpPr>
        <p:spPr>
          <a:xfrm>
            <a:off x="3632398" y="4061065"/>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43" name="Ovale 42">
            <a:extLst>
              <a:ext uri="{FF2B5EF4-FFF2-40B4-BE49-F238E27FC236}">
                <a16:creationId xmlns:a16="http://schemas.microsoft.com/office/drawing/2014/main" id="{CC62383B-1054-4CB8-86E2-AA9C2BEDD60A}"/>
              </a:ext>
            </a:extLst>
          </p:cNvPr>
          <p:cNvSpPr/>
          <p:nvPr/>
        </p:nvSpPr>
        <p:spPr>
          <a:xfrm>
            <a:off x="3784798" y="4149080"/>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44" name="Ovale 43">
            <a:extLst>
              <a:ext uri="{FF2B5EF4-FFF2-40B4-BE49-F238E27FC236}">
                <a16:creationId xmlns:a16="http://schemas.microsoft.com/office/drawing/2014/main" id="{9B43D702-315D-4F85-A972-089BED27E09D}"/>
              </a:ext>
            </a:extLst>
          </p:cNvPr>
          <p:cNvSpPr/>
          <p:nvPr/>
        </p:nvSpPr>
        <p:spPr>
          <a:xfrm>
            <a:off x="3635896" y="4213465"/>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49" name="Ovale 48">
            <a:extLst>
              <a:ext uri="{FF2B5EF4-FFF2-40B4-BE49-F238E27FC236}">
                <a16:creationId xmlns:a16="http://schemas.microsoft.com/office/drawing/2014/main" id="{FC7F3C3F-B854-4EBC-95CE-CC49EFFD08D2}"/>
              </a:ext>
            </a:extLst>
          </p:cNvPr>
          <p:cNvSpPr/>
          <p:nvPr/>
        </p:nvSpPr>
        <p:spPr>
          <a:xfrm>
            <a:off x="3553190" y="4149080"/>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1" name="Ovale 50">
            <a:extLst>
              <a:ext uri="{FF2B5EF4-FFF2-40B4-BE49-F238E27FC236}">
                <a16:creationId xmlns:a16="http://schemas.microsoft.com/office/drawing/2014/main" id="{880A07FE-0FB3-49C0-AE3F-2A20240FEECE}"/>
              </a:ext>
            </a:extLst>
          </p:cNvPr>
          <p:cNvSpPr/>
          <p:nvPr/>
        </p:nvSpPr>
        <p:spPr>
          <a:xfrm>
            <a:off x="3784798" y="3933056"/>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2" name="Ovale 51">
            <a:extLst>
              <a:ext uri="{FF2B5EF4-FFF2-40B4-BE49-F238E27FC236}">
                <a16:creationId xmlns:a16="http://schemas.microsoft.com/office/drawing/2014/main" id="{3E3CB9B3-91B7-410F-B5AC-DF3821477CB6}"/>
              </a:ext>
            </a:extLst>
          </p:cNvPr>
          <p:cNvSpPr/>
          <p:nvPr/>
        </p:nvSpPr>
        <p:spPr>
          <a:xfrm>
            <a:off x="3635896" y="3933056"/>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4" name="Ovale 53">
            <a:extLst>
              <a:ext uri="{FF2B5EF4-FFF2-40B4-BE49-F238E27FC236}">
                <a16:creationId xmlns:a16="http://schemas.microsoft.com/office/drawing/2014/main" id="{3BF52DD9-DAE0-495D-B1CD-BFEBDED97377}"/>
              </a:ext>
            </a:extLst>
          </p:cNvPr>
          <p:cNvSpPr/>
          <p:nvPr/>
        </p:nvSpPr>
        <p:spPr>
          <a:xfrm>
            <a:off x="3684121" y="3726863"/>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5" name="Ovale 54">
            <a:extLst>
              <a:ext uri="{FF2B5EF4-FFF2-40B4-BE49-F238E27FC236}">
                <a16:creationId xmlns:a16="http://schemas.microsoft.com/office/drawing/2014/main" id="{87F4F482-25F8-4BC6-9E0C-0AAAD82AE2D2}"/>
              </a:ext>
            </a:extLst>
          </p:cNvPr>
          <p:cNvSpPr/>
          <p:nvPr/>
        </p:nvSpPr>
        <p:spPr>
          <a:xfrm>
            <a:off x="3814167" y="3689347"/>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6" name="Ovale 55">
            <a:extLst>
              <a:ext uri="{FF2B5EF4-FFF2-40B4-BE49-F238E27FC236}">
                <a16:creationId xmlns:a16="http://schemas.microsoft.com/office/drawing/2014/main" id="{4111D8AF-6DB6-49ED-9D93-83041B877B9D}"/>
              </a:ext>
            </a:extLst>
          </p:cNvPr>
          <p:cNvSpPr/>
          <p:nvPr/>
        </p:nvSpPr>
        <p:spPr>
          <a:xfrm>
            <a:off x="3784798" y="3429000"/>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7" name="Ovale 56">
            <a:extLst>
              <a:ext uri="{FF2B5EF4-FFF2-40B4-BE49-F238E27FC236}">
                <a16:creationId xmlns:a16="http://schemas.microsoft.com/office/drawing/2014/main" id="{27FF3557-BD31-4A47-9CD1-EE2BBA5D5577}"/>
              </a:ext>
            </a:extLst>
          </p:cNvPr>
          <p:cNvSpPr/>
          <p:nvPr/>
        </p:nvSpPr>
        <p:spPr>
          <a:xfrm>
            <a:off x="3574481" y="3148206"/>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8" name="Ovale 57">
            <a:extLst>
              <a:ext uri="{FF2B5EF4-FFF2-40B4-BE49-F238E27FC236}">
                <a16:creationId xmlns:a16="http://schemas.microsoft.com/office/drawing/2014/main" id="{6201DDA0-4F1E-4462-A012-DB85EF4D649D}"/>
              </a:ext>
            </a:extLst>
          </p:cNvPr>
          <p:cNvSpPr/>
          <p:nvPr/>
        </p:nvSpPr>
        <p:spPr>
          <a:xfrm>
            <a:off x="3635896" y="3284984"/>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9" name="Ovale 58">
            <a:extLst>
              <a:ext uri="{FF2B5EF4-FFF2-40B4-BE49-F238E27FC236}">
                <a16:creationId xmlns:a16="http://schemas.microsoft.com/office/drawing/2014/main" id="{ED3FD3EF-A01F-43DB-A8BC-76F6DCB0A788}"/>
              </a:ext>
            </a:extLst>
          </p:cNvPr>
          <p:cNvSpPr/>
          <p:nvPr/>
        </p:nvSpPr>
        <p:spPr>
          <a:xfrm>
            <a:off x="3560390" y="3573016"/>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60" name="Ovale 59">
            <a:extLst>
              <a:ext uri="{FF2B5EF4-FFF2-40B4-BE49-F238E27FC236}">
                <a16:creationId xmlns:a16="http://schemas.microsoft.com/office/drawing/2014/main" id="{A4870E24-23CF-423B-B907-64A16C5742E8}"/>
              </a:ext>
            </a:extLst>
          </p:cNvPr>
          <p:cNvSpPr/>
          <p:nvPr/>
        </p:nvSpPr>
        <p:spPr>
          <a:xfrm>
            <a:off x="3563888" y="3764413"/>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61" name="Ovale 60">
            <a:extLst>
              <a:ext uri="{FF2B5EF4-FFF2-40B4-BE49-F238E27FC236}">
                <a16:creationId xmlns:a16="http://schemas.microsoft.com/office/drawing/2014/main" id="{118420C2-BBE8-4AC1-B800-8E654863875B}"/>
              </a:ext>
            </a:extLst>
          </p:cNvPr>
          <p:cNvSpPr/>
          <p:nvPr/>
        </p:nvSpPr>
        <p:spPr>
          <a:xfrm>
            <a:off x="3581880" y="3446630"/>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62" name="Ovale 61">
            <a:extLst>
              <a:ext uri="{FF2B5EF4-FFF2-40B4-BE49-F238E27FC236}">
                <a16:creationId xmlns:a16="http://schemas.microsoft.com/office/drawing/2014/main" id="{CD5808CB-D132-4108-91FD-9D0A82145508}"/>
              </a:ext>
            </a:extLst>
          </p:cNvPr>
          <p:cNvSpPr/>
          <p:nvPr/>
        </p:nvSpPr>
        <p:spPr>
          <a:xfrm>
            <a:off x="3784798" y="3212976"/>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ln>
                  <a:solidFill>
                    <a:schemeClr val="accent2">
                      <a:lumMod val="75000"/>
                    </a:schemeClr>
                  </a:solidFill>
                </a:ln>
                <a:solidFill>
                  <a:schemeClr val="accent2">
                    <a:lumMod val="60000"/>
                    <a:lumOff val="40000"/>
                  </a:schemeClr>
                </a:solidFill>
              </a:rPr>
              <a:t>v</a:t>
            </a:r>
          </a:p>
        </p:txBody>
      </p:sp>
      <p:sp>
        <p:nvSpPr>
          <p:cNvPr id="30" name="CasellaDiTesto 29">
            <a:extLst>
              <a:ext uri="{FF2B5EF4-FFF2-40B4-BE49-F238E27FC236}">
                <a16:creationId xmlns:a16="http://schemas.microsoft.com/office/drawing/2014/main" id="{880223BC-B0DA-47BE-B6B4-5C8E9BED4793}"/>
              </a:ext>
            </a:extLst>
          </p:cNvPr>
          <p:cNvSpPr txBox="1"/>
          <p:nvPr/>
        </p:nvSpPr>
        <p:spPr>
          <a:xfrm>
            <a:off x="4405577" y="4997600"/>
            <a:ext cx="1441701" cy="1200329"/>
          </a:xfrm>
          <a:prstGeom prst="rect">
            <a:avLst/>
          </a:prstGeom>
          <a:noFill/>
        </p:spPr>
        <p:txBody>
          <a:bodyPr wrap="square" rtlCol="0">
            <a:spAutoFit/>
          </a:bodyPr>
          <a:lstStyle/>
          <a:p>
            <a:pPr algn="ctr"/>
            <a:r>
              <a:rPr lang="it-IT" dirty="0"/>
              <a:t>Emissione Radiazione in tutte le direzioni</a:t>
            </a:r>
          </a:p>
        </p:txBody>
      </p:sp>
      <p:pic>
        <p:nvPicPr>
          <p:cNvPr id="31" name="Immagine 30">
            <a:extLst>
              <a:ext uri="{FF2B5EF4-FFF2-40B4-BE49-F238E27FC236}">
                <a16:creationId xmlns:a16="http://schemas.microsoft.com/office/drawing/2014/main" id="{8AD387BD-DD72-4846-919B-24E97BB46D31}"/>
              </a:ext>
            </a:extLst>
          </p:cNvPr>
          <p:cNvPicPr>
            <a:picLocks noChangeAspect="1"/>
          </p:cNvPicPr>
          <p:nvPr/>
        </p:nvPicPr>
        <p:blipFill>
          <a:blip r:embed="rId19">
            <a:extLst>
              <a:ext uri="{BEBA8EAE-BF5A-486C-A8C5-ECC9F3942E4B}">
                <a14:imgProps xmlns:a14="http://schemas.microsoft.com/office/drawing/2010/main">
                  <a14:imgLayer r:embed="rId20">
                    <a14:imgEffect>
                      <a14:backgroundRemoval t="10000" b="90000" l="10000" r="90000"/>
                    </a14:imgEffect>
                  </a14:imgLayer>
                </a14:imgProps>
              </a:ext>
            </a:extLst>
          </a:blip>
          <a:stretch>
            <a:fillRect/>
          </a:stretch>
        </p:blipFill>
        <p:spPr>
          <a:xfrm>
            <a:off x="-702826" y="2649431"/>
            <a:ext cx="2280492" cy="1710369"/>
          </a:xfrm>
          <a:prstGeom prst="rect">
            <a:avLst/>
          </a:prstGeom>
        </p:spPr>
      </p:pic>
      <p:sp>
        <p:nvSpPr>
          <p:cNvPr id="63" name="CasellaDiTesto 62">
            <a:extLst>
              <a:ext uri="{FF2B5EF4-FFF2-40B4-BE49-F238E27FC236}">
                <a16:creationId xmlns:a16="http://schemas.microsoft.com/office/drawing/2014/main" id="{207D2F09-986E-4513-9AB5-E07EDC2CBA04}"/>
              </a:ext>
            </a:extLst>
          </p:cNvPr>
          <p:cNvSpPr txBox="1"/>
          <p:nvPr/>
        </p:nvSpPr>
        <p:spPr>
          <a:xfrm>
            <a:off x="-252536" y="4391547"/>
            <a:ext cx="1441701" cy="369332"/>
          </a:xfrm>
          <a:prstGeom prst="rect">
            <a:avLst/>
          </a:prstGeom>
          <a:noFill/>
        </p:spPr>
        <p:txBody>
          <a:bodyPr wrap="square" rtlCol="0">
            <a:spAutoFit/>
          </a:bodyPr>
          <a:lstStyle/>
          <a:p>
            <a:pPr algn="ctr"/>
            <a:r>
              <a:rPr lang="it-IT" dirty="0"/>
              <a:t>Sorgente</a:t>
            </a:r>
          </a:p>
        </p:txBody>
      </p:sp>
      <p:sp>
        <p:nvSpPr>
          <p:cNvPr id="38" name="CasellaDiTesto 37">
            <a:extLst>
              <a:ext uri="{FF2B5EF4-FFF2-40B4-BE49-F238E27FC236}">
                <a16:creationId xmlns:a16="http://schemas.microsoft.com/office/drawing/2014/main" id="{A32694DE-177A-4AD7-B300-ED9979A9491A}"/>
              </a:ext>
            </a:extLst>
          </p:cNvPr>
          <p:cNvSpPr txBox="1"/>
          <p:nvPr/>
        </p:nvSpPr>
        <p:spPr>
          <a:xfrm>
            <a:off x="6419742" y="2788186"/>
            <a:ext cx="2520280" cy="1815882"/>
          </a:xfrm>
          <a:prstGeom prst="rect">
            <a:avLst/>
          </a:prstGeom>
          <a:noFill/>
        </p:spPr>
        <p:txBody>
          <a:bodyPr wrap="square" rtlCol="0">
            <a:spAutoFit/>
          </a:bodyPr>
          <a:lstStyle/>
          <a:p>
            <a:pPr algn="just"/>
            <a:r>
              <a:rPr lang="it-IT" sz="1600" dirty="0"/>
              <a:t>L’emissione avviene quando una radiazione viene prodotta (emessa) a seguito di una transizione da un alto livello energetico ad uno più basso. Meccanismo alla base della fluorescenza.</a:t>
            </a:r>
            <a:endParaRPr lang="en-US" sz="1600" dirty="0"/>
          </a:p>
        </p:txBody>
      </p:sp>
      <mc:AlternateContent xmlns:mc="http://schemas.openxmlformats.org/markup-compatibility/2006" xmlns:p14="http://schemas.microsoft.com/office/powerpoint/2010/main">
        <mc:Choice Requires="p14">
          <p:contentPart p14:bwMode="auto" r:id="rId21">
            <p14:nvContentPartPr>
              <p14:cNvPr id="39" name="Input penna 38">
                <a:extLst>
                  <a:ext uri="{FF2B5EF4-FFF2-40B4-BE49-F238E27FC236}">
                    <a16:creationId xmlns:a16="http://schemas.microsoft.com/office/drawing/2014/main" id="{83CB8253-F941-48A0-B48A-09DC14D12CC3}"/>
                  </a:ext>
                </a:extLst>
              </p14:cNvPr>
              <p14:cNvContentPartPr/>
              <p14:nvPr/>
            </p14:nvContentPartPr>
            <p14:xfrm>
              <a:off x="4356222" y="2277440"/>
              <a:ext cx="903024" cy="579888"/>
            </p14:xfrm>
          </p:contentPart>
        </mc:Choice>
        <mc:Fallback xmlns="">
          <p:pic>
            <p:nvPicPr>
              <p:cNvPr id="39" name="Input penna 38">
                <a:extLst>
                  <a:ext uri="{FF2B5EF4-FFF2-40B4-BE49-F238E27FC236}">
                    <a16:creationId xmlns:a16="http://schemas.microsoft.com/office/drawing/2014/main" id="{83CB8253-F941-48A0-B48A-09DC14D12CC3}"/>
                  </a:ext>
                </a:extLst>
              </p:cNvPr>
              <p:cNvPicPr/>
              <p:nvPr/>
            </p:nvPicPr>
            <p:blipFill>
              <a:blip r:embed="rId22"/>
              <a:stretch>
                <a:fillRect/>
              </a:stretch>
            </p:blipFill>
            <p:spPr>
              <a:xfrm>
                <a:off x="4334627" y="2234272"/>
                <a:ext cx="945854" cy="665864"/>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40" name="Input penna 39">
                <a:extLst>
                  <a:ext uri="{FF2B5EF4-FFF2-40B4-BE49-F238E27FC236}">
                    <a16:creationId xmlns:a16="http://schemas.microsoft.com/office/drawing/2014/main" id="{03CE1F65-ADD3-4DBD-962D-ED5779F48C44}"/>
                  </a:ext>
                </a:extLst>
              </p14:cNvPr>
              <p14:cNvContentPartPr/>
              <p14:nvPr/>
            </p14:nvContentPartPr>
            <p14:xfrm>
              <a:off x="4349310" y="3823136"/>
              <a:ext cx="234864" cy="385056"/>
            </p14:xfrm>
          </p:contentPart>
        </mc:Choice>
        <mc:Fallback xmlns="">
          <p:pic>
            <p:nvPicPr>
              <p:cNvPr id="40" name="Input penna 39">
                <a:extLst>
                  <a:ext uri="{FF2B5EF4-FFF2-40B4-BE49-F238E27FC236}">
                    <a16:creationId xmlns:a16="http://schemas.microsoft.com/office/drawing/2014/main" id="{03CE1F65-ADD3-4DBD-962D-ED5779F48C44}"/>
                  </a:ext>
                </a:extLst>
              </p:cNvPr>
              <p:cNvPicPr/>
              <p:nvPr/>
            </p:nvPicPr>
            <p:blipFill>
              <a:blip r:embed="rId24"/>
              <a:stretch>
                <a:fillRect/>
              </a:stretch>
            </p:blipFill>
            <p:spPr>
              <a:xfrm>
                <a:off x="4327730" y="3779992"/>
                <a:ext cx="277665" cy="470984"/>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41" name="Input penna 40">
                <a:extLst>
                  <a:ext uri="{FF2B5EF4-FFF2-40B4-BE49-F238E27FC236}">
                    <a16:creationId xmlns:a16="http://schemas.microsoft.com/office/drawing/2014/main" id="{B5DB1411-2A59-4BE2-92E8-182D66237872}"/>
                  </a:ext>
                </a:extLst>
              </p14:cNvPr>
              <p14:cNvContentPartPr/>
              <p14:nvPr/>
            </p14:nvContentPartPr>
            <p14:xfrm>
              <a:off x="4400574" y="3993488"/>
              <a:ext cx="686592" cy="486576"/>
            </p14:xfrm>
          </p:contentPart>
        </mc:Choice>
        <mc:Fallback xmlns="">
          <p:pic>
            <p:nvPicPr>
              <p:cNvPr id="41" name="Input penna 40">
                <a:extLst>
                  <a:ext uri="{FF2B5EF4-FFF2-40B4-BE49-F238E27FC236}">
                    <a16:creationId xmlns:a16="http://schemas.microsoft.com/office/drawing/2014/main" id="{B5DB1411-2A59-4BE2-92E8-182D66237872}"/>
                  </a:ext>
                </a:extLst>
              </p:cNvPr>
              <p:cNvPicPr/>
              <p:nvPr/>
            </p:nvPicPr>
            <p:blipFill>
              <a:blip r:embed="rId26"/>
              <a:stretch>
                <a:fillRect/>
              </a:stretch>
            </p:blipFill>
            <p:spPr>
              <a:xfrm>
                <a:off x="4378983" y="3950333"/>
                <a:ext cx="729414" cy="572527"/>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42" name="Input penna 41">
                <a:extLst>
                  <a:ext uri="{FF2B5EF4-FFF2-40B4-BE49-F238E27FC236}">
                    <a16:creationId xmlns:a16="http://schemas.microsoft.com/office/drawing/2014/main" id="{DA5C1C88-24EE-456D-9D1B-A3BBD60ACADB}"/>
                  </a:ext>
                </a:extLst>
              </p14:cNvPr>
              <p14:cNvContentPartPr/>
              <p14:nvPr/>
            </p14:nvContentPartPr>
            <p14:xfrm>
              <a:off x="4964046" y="4193936"/>
              <a:ext cx="363456" cy="603216"/>
            </p14:xfrm>
          </p:contentPart>
        </mc:Choice>
        <mc:Fallback xmlns="">
          <p:pic>
            <p:nvPicPr>
              <p:cNvPr id="42" name="Input penna 41">
                <a:extLst>
                  <a:ext uri="{FF2B5EF4-FFF2-40B4-BE49-F238E27FC236}">
                    <a16:creationId xmlns:a16="http://schemas.microsoft.com/office/drawing/2014/main" id="{DA5C1C88-24EE-456D-9D1B-A3BBD60ACADB}"/>
                  </a:ext>
                </a:extLst>
              </p:cNvPr>
              <p:cNvPicPr/>
              <p:nvPr/>
            </p:nvPicPr>
            <p:blipFill>
              <a:blip r:embed="rId28"/>
              <a:stretch>
                <a:fillRect/>
              </a:stretch>
            </p:blipFill>
            <p:spPr>
              <a:xfrm>
                <a:off x="4942476" y="4150772"/>
                <a:ext cx="406237" cy="689184"/>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47" name="Input penna 46">
                <a:extLst>
                  <a:ext uri="{FF2B5EF4-FFF2-40B4-BE49-F238E27FC236}">
                    <a16:creationId xmlns:a16="http://schemas.microsoft.com/office/drawing/2014/main" id="{7084AD8D-842B-4ACA-BBB8-4D7161AE80AE}"/>
                  </a:ext>
                </a:extLst>
              </p14:cNvPr>
              <p14:cNvContentPartPr/>
              <p14:nvPr/>
            </p14:nvContentPartPr>
            <p14:xfrm rot="15931053">
              <a:off x="2633182" y="2394513"/>
              <a:ext cx="903024" cy="579888"/>
            </p14:xfrm>
          </p:contentPart>
        </mc:Choice>
        <mc:Fallback xmlns="">
          <p:pic>
            <p:nvPicPr>
              <p:cNvPr id="47" name="Input penna 46">
                <a:extLst>
                  <a:ext uri="{FF2B5EF4-FFF2-40B4-BE49-F238E27FC236}">
                    <a16:creationId xmlns:a16="http://schemas.microsoft.com/office/drawing/2014/main" id="{7084AD8D-842B-4ACA-BBB8-4D7161AE80AE}"/>
                  </a:ext>
                </a:extLst>
              </p:cNvPr>
              <p:cNvPicPr/>
              <p:nvPr/>
            </p:nvPicPr>
            <p:blipFill>
              <a:blip r:embed="rId22"/>
              <a:stretch>
                <a:fillRect/>
              </a:stretch>
            </p:blipFill>
            <p:spPr>
              <a:xfrm rot="15931053">
                <a:off x="2611587" y="2351345"/>
                <a:ext cx="945854" cy="665864"/>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65" name="Input penna 64">
                <a:extLst>
                  <a:ext uri="{FF2B5EF4-FFF2-40B4-BE49-F238E27FC236}">
                    <a16:creationId xmlns:a16="http://schemas.microsoft.com/office/drawing/2014/main" id="{FE142E36-18BB-4982-9E59-0FE6C975474B}"/>
                  </a:ext>
                </a:extLst>
              </p14:cNvPr>
              <p14:cNvContentPartPr/>
              <p14:nvPr/>
            </p14:nvContentPartPr>
            <p14:xfrm rot="10800000">
              <a:off x="2397305" y="4150385"/>
              <a:ext cx="903024" cy="579888"/>
            </p14:xfrm>
          </p:contentPart>
        </mc:Choice>
        <mc:Fallback xmlns="">
          <p:pic>
            <p:nvPicPr>
              <p:cNvPr id="65" name="Input penna 64">
                <a:extLst>
                  <a:ext uri="{FF2B5EF4-FFF2-40B4-BE49-F238E27FC236}">
                    <a16:creationId xmlns:a16="http://schemas.microsoft.com/office/drawing/2014/main" id="{FE142E36-18BB-4982-9E59-0FE6C975474B}"/>
                  </a:ext>
                </a:extLst>
              </p:cNvPr>
              <p:cNvPicPr/>
              <p:nvPr/>
            </p:nvPicPr>
            <p:blipFill>
              <a:blip r:embed="rId22"/>
              <a:stretch>
                <a:fillRect/>
              </a:stretch>
            </p:blipFill>
            <p:spPr>
              <a:xfrm rot="10800000">
                <a:off x="2375710" y="4107217"/>
                <a:ext cx="945854" cy="665864"/>
              </a:xfrm>
              <a:prstGeom prst="rect">
                <a:avLst/>
              </a:prstGeom>
            </p:spPr>
          </p:pic>
        </mc:Fallback>
      </mc:AlternateContent>
      <p:sp>
        <p:nvSpPr>
          <p:cNvPr id="66" name="CasellaDiTesto 65">
            <a:extLst>
              <a:ext uri="{FF2B5EF4-FFF2-40B4-BE49-F238E27FC236}">
                <a16:creationId xmlns:a16="http://schemas.microsoft.com/office/drawing/2014/main" id="{D67FE051-D9E6-4740-9DBD-9A48360ED666}"/>
              </a:ext>
            </a:extLst>
          </p:cNvPr>
          <p:cNvSpPr txBox="1"/>
          <p:nvPr/>
        </p:nvSpPr>
        <p:spPr>
          <a:xfrm>
            <a:off x="1221853" y="2293017"/>
            <a:ext cx="1441701" cy="646331"/>
          </a:xfrm>
          <a:prstGeom prst="rect">
            <a:avLst/>
          </a:prstGeom>
          <a:noFill/>
        </p:spPr>
        <p:txBody>
          <a:bodyPr wrap="square" rtlCol="0">
            <a:spAutoFit/>
          </a:bodyPr>
          <a:lstStyle/>
          <a:p>
            <a:pPr algn="ctr"/>
            <a:r>
              <a:rPr lang="it-IT" dirty="0"/>
              <a:t>Fascio di Luce</a:t>
            </a:r>
          </a:p>
        </p:txBody>
      </p:sp>
      <p:sp>
        <p:nvSpPr>
          <p:cNvPr id="67" name="CasellaDiTesto 66">
            <a:extLst>
              <a:ext uri="{FF2B5EF4-FFF2-40B4-BE49-F238E27FC236}">
                <a16:creationId xmlns:a16="http://schemas.microsoft.com/office/drawing/2014/main" id="{BA8BE0D8-7EE5-4A36-A86D-0C45197F0BFF}"/>
              </a:ext>
            </a:extLst>
          </p:cNvPr>
          <p:cNvSpPr txBox="1"/>
          <p:nvPr/>
        </p:nvSpPr>
        <p:spPr>
          <a:xfrm>
            <a:off x="2936535" y="1763524"/>
            <a:ext cx="1441701" cy="369332"/>
          </a:xfrm>
          <a:prstGeom prst="rect">
            <a:avLst/>
          </a:prstGeom>
          <a:noFill/>
        </p:spPr>
        <p:txBody>
          <a:bodyPr wrap="square" rtlCol="0">
            <a:spAutoFit/>
          </a:bodyPr>
          <a:lstStyle/>
          <a:p>
            <a:pPr algn="ctr"/>
            <a:r>
              <a:rPr lang="it-IT" dirty="0"/>
              <a:t>Campione</a:t>
            </a:r>
          </a:p>
        </p:txBody>
      </p:sp>
      <p:sp>
        <p:nvSpPr>
          <p:cNvPr id="3" name="Segnaposto numero diapositiva 2">
            <a:extLst>
              <a:ext uri="{FF2B5EF4-FFF2-40B4-BE49-F238E27FC236}">
                <a16:creationId xmlns:a16="http://schemas.microsoft.com/office/drawing/2014/main" id="{DB30DDE9-552D-46E5-A285-FC57F1B3A2BB}"/>
              </a:ext>
            </a:extLst>
          </p:cNvPr>
          <p:cNvSpPr>
            <a:spLocks noGrp="1"/>
          </p:cNvSpPr>
          <p:nvPr>
            <p:ph type="sldNum" sz="quarter" idx="12"/>
          </p:nvPr>
        </p:nvSpPr>
        <p:spPr/>
        <p:txBody>
          <a:bodyPr/>
          <a:lstStyle/>
          <a:p>
            <a:pPr lvl="0"/>
            <a:fld id="{C5B879D8-86BF-4C51-8339-B07B2F9B8FE0}" type="slidenum">
              <a:rPr lang="it-IT" smtClean="0"/>
              <a:pPr lvl="0"/>
              <a:t>20</a:t>
            </a:fld>
            <a:endParaRPr lang="it-IT"/>
          </a:p>
        </p:txBody>
      </p:sp>
      <mc:AlternateContent xmlns:mc="http://schemas.openxmlformats.org/markup-compatibility/2006">
        <mc:Choice xmlns:p14="http://schemas.microsoft.com/office/powerpoint/2010/main" Requires="p14">
          <p:contentPart p14:bwMode="auto" r:id="rId31">
            <p14:nvContentPartPr>
              <p14:cNvPr id="8" name="Input penna 7">
                <a:extLst>
                  <a:ext uri="{FF2B5EF4-FFF2-40B4-BE49-F238E27FC236}">
                    <a16:creationId xmlns:a16="http://schemas.microsoft.com/office/drawing/2014/main" id="{F021ED3B-197C-3F24-94B1-7E7E86BA4FA2}"/>
                  </a:ext>
                </a:extLst>
              </p14:cNvPr>
              <p14:cNvContentPartPr/>
              <p14:nvPr/>
            </p14:nvContentPartPr>
            <p14:xfrm>
              <a:off x="1287360" y="3126600"/>
              <a:ext cx="4448160" cy="465840"/>
            </p14:xfrm>
          </p:contentPart>
        </mc:Choice>
        <mc:Fallback>
          <p:pic>
            <p:nvPicPr>
              <p:cNvPr id="8" name="Input penna 7">
                <a:extLst>
                  <a:ext uri="{FF2B5EF4-FFF2-40B4-BE49-F238E27FC236}">
                    <a16:creationId xmlns:a16="http://schemas.microsoft.com/office/drawing/2014/main" id="{F021ED3B-197C-3F24-94B1-7E7E86BA4FA2}"/>
                  </a:ext>
                </a:extLst>
              </p:cNvPr>
              <p:cNvPicPr/>
              <p:nvPr/>
            </p:nvPicPr>
            <p:blipFill>
              <a:blip r:embed="rId32"/>
              <a:stretch>
                <a:fillRect/>
              </a:stretch>
            </p:blipFill>
            <p:spPr>
              <a:xfrm>
                <a:off x="1278000" y="3117240"/>
                <a:ext cx="4466880" cy="484560"/>
              </a:xfrm>
              <a:prstGeom prst="rect">
                <a:avLst/>
              </a:prstGeom>
            </p:spPr>
          </p:pic>
        </mc:Fallback>
      </mc:AlternateContent>
    </p:spTree>
    <p:extLst>
      <p:ext uri="{BB962C8B-B14F-4D97-AF65-F5344CB8AC3E}">
        <p14:creationId xmlns:p14="http://schemas.microsoft.com/office/powerpoint/2010/main" val="417667007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3000"/>
                                  </p:stCondLst>
                                  <p:childTnLst>
                                    <p:animEffect transition="out" filter="fade">
                                      <p:cBhvr>
                                        <p:cTn id="6" dur="500" tmFilter="0, 0; .2, .5; .8, .5; 1, 0"/>
                                        <p:tgtEl>
                                          <p:spTgt spid="9"/>
                                        </p:tgtEl>
                                      </p:cBhvr>
                                    </p:animEffect>
                                    <p:animScale>
                                      <p:cBhvr>
                                        <p:cTn id="7" dur="250" autoRev="1" fill="hold"/>
                                        <p:tgtEl>
                                          <p:spTgt spid="9"/>
                                        </p:tgtEl>
                                      </p:cBhvr>
                                      <p:by x="105000" y="105000"/>
                                    </p:animScale>
                                  </p:childTnLst>
                                </p:cTn>
                              </p:par>
                            </p:childTnLst>
                          </p:cTn>
                        </p:par>
                        <p:par>
                          <p:cTn id="8" fill="hold">
                            <p:stCondLst>
                              <p:cond delay="3500"/>
                            </p:stCondLst>
                            <p:childTnLst>
                              <p:par>
                                <p:cTn id="9" presetID="26" presetClass="emph" presetSubtype="0" fill="hold" nodeType="afterEffect">
                                  <p:stCondLst>
                                    <p:cond delay="0"/>
                                  </p:stCondLst>
                                  <p:childTnLst>
                                    <p:animEffect transition="out" filter="fade">
                                      <p:cBhvr>
                                        <p:cTn id="10" dur="500" tmFilter="0, 0; .2, .5; .8, .5; 1, 0"/>
                                        <p:tgtEl>
                                          <p:spTgt spid="12"/>
                                        </p:tgtEl>
                                      </p:cBhvr>
                                    </p:animEffect>
                                    <p:animScale>
                                      <p:cBhvr>
                                        <p:cTn id="11" dur="250" autoRev="1" fill="hold"/>
                                        <p:tgtEl>
                                          <p:spTgt spid="12"/>
                                        </p:tgtEl>
                                      </p:cBhvr>
                                      <p:by x="105000" y="105000"/>
                                    </p:animScale>
                                  </p:childTnLst>
                                </p:cTn>
                              </p:par>
                              <p:par>
                                <p:cTn id="12" presetID="26" presetClass="emph" presetSubtype="0" fill="hold" nodeType="withEffect">
                                  <p:stCondLst>
                                    <p:cond delay="0"/>
                                  </p:stCondLst>
                                  <p:childTnLst>
                                    <p:animEffect transition="out" filter="fade">
                                      <p:cBhvr>
                                        <p:cTn id="13" dur="500" tmFilter="0, 0; .2, .5; .8, .5; 1, 0"/>
                                        <p:tgtEl>
                                          <p:spTgt spid="42"/>
                                        </p:tgtEl>
                                      </p:cBhvr>
                                    </p:animEffect>
                                    <p:animScale>
                                      <p:cBhvr>
                                        <p:cTn id="14" dur="250" autoRev="1" fill="hold"/>
                                        <p:tgtEl>
                                          <p:spTgt spid="42"/>
                                        </p:tgtEl>
                                      </p:cBhvr>
                                      <p:by x="105000" y="105000"/>
                                    </p:animScale>
                                  </p:childTnLst>
                                </p:cTn>
                              </p:par>
                              <p:par>
                                <p:cTn id="15" presetID="26" presetClass="emph" presetSubtype="0" fill="hold" nodeType="withEffect">
                                  <p:stCondLst>
                                    <p:cond delay="0"/>
                                  </p:stCondLst>
                                  <p:childTnLst>
                                    <p:animEffect transition="out" filter="fade">
                                      <p:cBhvr>
                                        <p:cTn id="16" dur="500" tmFilter="0, 0; .2, .5; .8, .5; 1, 0"/>
                                        <p:tgtEl>
                                          <p:spTgt spid="41"/>
                                        </p:tgtEl>
                                      </p:cBhvr>
                                    </p:animEffect>
                                    <p:animScale>
                                      <p:cBhvr>
                                        <p:cTn id="17" dur="250" autoRev="1" fill="hold"/>
                                        <p:tgtEl>
                                          <p:spTgt spid="41"/>
                                        </p:tgtEl>
                                      </p:cBhvr>
                                      <p:by x="105000" y="105000"/>
                                    </p:animScale>
                                  </p:childTnLst>
                                </p:cTn>
                              </p:par>
                              <p:par>
                                <p:cTn id="18" presetID="26" presetClass="emph" presetSubtype="0" fill="hold" nodeType="withEffect">
                                  <p:stCondLst>
                                    <p:cond delay="0"/>
                                  </p:stCondLst>
                                  <p:childTnLst>
                                    <p:animEffect transition="out" filter="fade">
                                      <p:cBhvr>
                                        <p:cTn id="19" dur="500" tmFilter="0, 0; .2, .5; .8, .5; 1, 0"/>
                                        <p:tgtEl>
                                          <p:spTgt spid="40"/>
                                        </p:tgtEl>
                                      </p:cBhvr>
                                    </p:animEffect>
                                    <p:animScale>
                                      <p:cBhvr>
                                        <p:cTn id="20" dur="250" autoRev="1" fill="hold"/>
                                        <p:tgtEl>
                                          <p:spTgt spid="40"/>
                                        </p:tgtEl>
                                      </p:cBhvr>
                                      <p:by x="105000" y="105000"/>
                                    </p:animScale>
                                  </p:childTnLst>
                                </p:cTn>
                              </p:par>
                              <p:par>
                                <p:cTn id="21" presetID="26" presetClass="emph" presetSubtype="0" fill="hold" nodeType="withEffect">
                                  <p:stCondLst>
                                    <p:cond delay="0"/>
                                  </p:stCondLst>
                                  <p:childTnLst>
                                    <p:animEffect transition="out" filter="fade">
                                      <p:cBhvr>
                                        <p:cTn id="22" dur="500" tmFilter="0, 0; .2, .5; .8, .5; 1, 0"/>
                                        <p:tgtEl>
                                          <p:spTgt spid="39"/>
                                        </p:tgtEl>
                                      </p:cBhvr>
                                    </p:animEffect>
                                    <p:animScale>
                                      <p:cBhvr>
                                        <p:cTn id="23" dur="250" autoRev="1" fill="hold"/>
                                        <p:tgtEl>
                                          <p:spTgt spid="39"/>
                                        </p:tgtEl>
                                      </p:cBhvr>
                                      <p:by x="105000" y="105000"/>
                                    </p:animScale>
                                  </p:childTnLst>
                                </p:cTn>
                              </p:par>
                              <p:par>
                                <p:cTn id="24" presetID="26" presetClass="emph" presetSubtype="0" fill="hold" nodeType="withEffect">
                                  <p:stCondLst>
                                    <p:cond delay="0"/>
                                  </p:stCondLst>
                                  <p:childTnLst>
                                    <p:animEffect transition="out" filter="fade">
                                      <p:cBhvr>
                                        <p:cTn id="25" dur="500" tmFilter="0, 0; .2, .5; .8, .5; 1, 0"/>
                                        <p:tgtEl>
                                          <p:spTgt spid="47"/>
                                        </p:tgtEl>
                                      </p:cBhvr>
                                    </p:animEffect>
                                    <p:animScale>
                                      <p:cBhvr>
                                        <p:cTn id="26" dur="250" autoRev="1" fill="hold"/>
                                        <p:tgtEl>
                                          <p:spTgt spid="47"/>
                                        </p:tgtEl>
                                      </p:cBhvr>
                                      <p:by x="105000" y="105000"/>
                                    </p:animScale>
                                  </p:childTnLst>
                                </p:cTn>
                              </p:par>
                              <p:par>
                                <p:cTn id="27" presetID="26" presetClass="emph" presetSubtype="0" fill="hold" nodeType="withEffect">
                                  <p:stCondLst>
                                    <p:cond delay="0"/>
                                  </p:stCondLst>
                                  <p:childTnLst>
                                    <p:animEffect transition="out" filter="fade">
                                      <p:cBhvr>
                                        <p:cTn id="28" dur="500" tmFilter="0, 0; .2, .5; .8, .5; 1, 0"/>
                                        <p:tgtEl>
                                          <p:spTgt spid="65"/>
                                        </p:tgtEl>
                                      </p:cBhvr>
                                    </p:animEffect>
                                    <p:animScale>
                                      <p:cBhvr>
                                        <p:cTn id="29" dur="250" autoRev="1" fill="hold"/>
                                        <p:tgtEl>
                                          <p:spTgt spid="6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2135C3-7A59-4B97-8FF9-458A6C8084CD}"/>
              </a:ext>
            </a:extLst>
          </p:cNvPr>
          <p:cNvSpPr txBox="1">
            <a:spLocks/>
          </p:cNvSpPr>
          <p:nvPr/>
        </p:nvSpPr>
        <p:spPr>
          <a:xfrm>
            <a:off x="1403648" y="-27384"/>
            <a:ext cx="7077112" cy="1142640"/>
          </a:xfrm>
          <a:prstGeom prst="rect">
            <a:avLst/>
          </a:prstGeom>
          <a:noFill/>
          <a:ln>
            <a:noFill/>
          </a:ln>
        </p:spPr>
        <p:txBody>
          <a:bodyPr vert="horz" wrap="square"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algn="l" defTabSz="914400" rtl="0" eaLnBrk="1" fontAlgn="auto" latinLnBrk="0" hangingPunct="1">
              <a:lnSpc>
                <a:spcPct val="100000"/>
              </a:lnSpc>
              <a:spcBef>
                <a:spcPts val="0"/>
              </a:spcBef>
              <a:spcAft>
                <a:spcPts val="0"/>
              </a:spcAft>
              <a:buClrTx/>
              <a:buSzPct val="45000"/>
              <a:buFont typeface="StarSymbol"/>
              <a:buNone/>
              <a:tabLst/>
              <a:defRPr/>
            </a:pPr>
            <a:r>
              <a:rPr lang="it-IT" sz="3200" dirty="0">
                <a:solidFill>
                  <a:srgbClr val="FF0000"/>
                </a:solidFill>
                <a:highlight>
                  <a:scrgbClr r="0" g="0" b="0">
                    <a:alpha val="0"/>
                  </a:scrgbClr>
                </a:highlight>
                <a:latin typeface="Calibri"/>
                <a:ea typeface="Noto Sans CJK SC Regular" pitchFamily="2"/>
                <a:cs typeface="FreeSans" pitchFamily="2"/>
              </a:rPr>
              <a:t>Modalità di interazione luce-materia</a:t>
            </a:r>
            <a:endParaRPr kumimoji="0" lang="en-US" sz="3200" b="0" i="0" u="none" strike="noStrike" kern="1200" cap="none" spc="0" normalizeH="0" baseline="0" noProof="0" dirty="0">
              <a:ln>
                <a:noFill/>
              </a:ln>
              <a:solidFill>
                <a:srgbClr val="FF0000"/>
              </a:solidFill>
              <a:effectLst/>
              <a:highlight>
                <a:scrgbClr r="0" g="0" b="0">
                  <a:alpha val="0"/>
                </a:scrgbClr>
              </a:highlight>
              <a:uLnTx/>
              <a:uFillTx/>
              <a:latin typeface="Calibri"/>
              <a:ea typeface="Noto Sans CJK SC Regular" pitchFamily="2"/>
              <a:cs typeface="FreeSans" pitchFamily="2"/>
            </a:endParaRPr>
          </a:p>
        </p:txBody>
      </p:sp>
      <p:grpSp>
        <p:nvGrpSpPr>
          <p:cNvPr id="9" name="Gruppo 8">
            <a:extLst>
              <a:ext uri="{FF2B5EF4-FFF2-40B4-BE49-F238E27FC236}">
                <a16:creationId xmlns:a16="http://schemas.microsoft.com/office/drawing/2014/main" id="{18A35F64-E033-4698-8BD7-3C017857BFE3}"/>
              </a:ext>
            </a:extLst>
          </p:cNvPr>
          <p:cNvGrpSpPr/>
          <p:nvPr/>
        </p:nvGrpSpPr>
        <p:grpSpPr>
          <a:xfrm>
            <a:off x="1121659" y="2978553"/>
            <a:ext cx="2016224" cy="864096"/>
            <a:chOff x="1542894" y="2561304"/>
            <a:chExt cx="2786400" cy="1105776"/>
          </a:xfrm>
        </p:grpSpPr>
        <mc:AlternateContent xmlns:mc="http://schemas.openxmlformats.org/markup-compatibility/2006" xmlns:p14="http://schemas.microsoft.com/office/powerpoint/2010/main">
          <mc:Choice Requires="p14">
            <p:contentPart p14:bwMode="auto" r:id="rId2">
              <p14:nvContentPartPr>
                <p14:cNvPr id="4" name="Input penna 3">
                  <a:extLst>
                    <a:ext uri="{FF2B5EF4-FFF2-40B4-BE49-F238E27FC236}">
                      <a16:creationId xmlns:a16="http://schemas.microsoft.com/office/drawing/2014/main" id="{198363D5-6D64-45EE-B17D-602B70BA62E6}"/>
                    </a:ext>
                  </a:extLst>
                </p14:cNvPr>
                <p14:cNvContentPartPr/>
                <p14:nvPr/>
              </p14:nvContentPartPr>
              <p14:xfrm>
                <a:off x="1542894" y="2771544"/>
                <a:ext cx="524736" cy="369072"/>
              </p14:xfrm>
            </p:contentPart>
          </mc:Choice>
          <mc:Fallback xmlns="">
            <p:pic>
              <p:nvPicPr>
                <p:cNvPr id="4" name="Input penna 3">
                  <a:extLst>
                    <a:ext uri="{FF2B5EF4-FFF2-40B4-BE49-F238E27FC236}">
                      <a16:creationId xmlns:a16="http://schemas.microsoft.com/office/drawing/2014/main" id="{198363D5-6D64-45EE-B17D-602B70BA62E6}"/>
                    </a:ext>
                  </a:extLst>
                </p:cNvPr>
                <p:cNvPicPr/>
                <p:nvPr/>
              </p:nvPicPr>
              <p:blipFill>
                <a:blip r:embed="rId3"/>
                <a:stretch>
                  <a:fillRect/>
                </a:stretch>
              </p:blipFill>
              <p:spPr>
                <a:xfrm>
                  <a:off x="1513079" y="2716321"/>
                  <a:ext cx="583868" cy="479057"/>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Input penna 5">
                  <a:extLst>
                    <a:ext uri="{FF2B5EF4-FFF2-40B4-BE49-F238E27FC236}">
                      <a16:creationId xmlns:a16="http://schemas.microsoft.com/office/drawing/2014/main" id="{D5B1D7A7-E49B-4D42-AE3C-AA21DB6317D4}"/>
                    </a:ext>
                  </a:extLst>
                </p14:cNvPr>
                <p14:cNvContentPartPr/>
                <p14:nvPr/>
              </p14:nvContentPartPr>
              <p14:xfrm>
                <a:off x="3399486" y="2561304"/>
                <a:ext cx="929808" cy="1105776"/>
              </p14:xfrm>
            </p:contentPart>
          </mc:Choice>
          <mc:Fallback xmlns="">
            <p:pic>
              <p:nvPicPr>
                <p:cNvPr id="6" name="Input penna 5">
                  <a:extLst>
                    <a:ext uri="{FF2B5EF4-FFF2-40B4-BE49-F238E27FC236}">
                      <a16:creationId xmlns:a16="http://schemas.microsoft.com/office/drawing/2014/main" id="{D5B1D7A7-E49B-4D42-AE3C-AA21DB6317D4}"/>
                    </a:ext>
                  </a:extLst>
                </p:cNvPr>
                <p:cNvPicPr/>
                <p:nvPr/>
              </p:nvPicPr>
              <p:blipFill>
                <a:blip r:embed="rId5"/>
                <a:stretch>
                  <a:fillRect/>
                </a:stretch>
              </p:blipFill>
              <p:spPr>
                <a:xfrm>
                  <a:off x="3369653" y="2506038"/>
                  <a:ext cx="988978" cy="1215847"/>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put penna 4">
                  <a:extLst>
                    <a:ext uri="{FF2B5EF4-FFF2-40B4-BE49-F238E27FC236}">
                      <a16:creationId xmlns:a16="http://schemas.microsoft.com/office/drawing/2014/main" id="{A2E196FA-2652-4D40-B2C3-6DC991787E6D}"/>
                    </a:ext>
                  </a:extLst>
                </p14:cNvPr>
                <p14:cNvContentPartPr/>
                <p14:nvPr/>
              </p14:nvContentPartPr>
              <p14:xfrm>
                <a:off x="1560174" y="2793288"/>
                <a:ext cx="1829952" cy="503424"/>
              </p14:xfrm>
            </p:contentPart>
          </mc:Choice>
          <mc:Fallback xmlns="">
            <p:pic>
              <p:nvPicPr>
                <p:cNvPr id="5" name="Input penna 4">
                  <a:extLst>
                    <a:ext uri="{FF2B5EF4-FFF2-40B4-BE49-F238E27FC236}">
                      <a16:creationId xmlns:a16="http://schemas.microsoft.com/office/drawing/2014/main" id="{A2E196FA-2652-4D40-B2C3-6DC991787E6D}"/>
                    </a:ext>
                  </a:extLst>
                </p:cNvPr>
                <p:cNvPicPr/>
                <p:nvPr/>
              </p:nvPicPr>
              <p:blipFill>
                <a:blip r:embed="rId7"/>
                <a:stretch>
                  <a:fillRect/>
                </a:stretch>
              </p:blipFill>
              <p:spPr>
                <a:xfrm>
                  <a:off x="1530330" y="2738017"/>
                  <a:ext cx="1889143" cy="613505"/>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Input penna 6">
                  <a:extLst>
                    <a:ext uri="{FF2B5EF4-FFF2-40B4-BE49-F238E27FC236}">
                      <a16:creationId xmlns:a16="http://schemas.microsoft.com/office/drawing/2014/main" id="{A83556ED-BBEB-4DFC-A77E-B6AE561F7E07}"/>
                    </a:ext>
                  </a:extLst>
                </p14:cNvPr>
                <p14:cNvContentPartPr/>
                <p14:nvPr/>
              </p14:nvContentPartPr>
              <p14:xfrm>
                <a:off x="3441246" y="2729064"/>
                <a:ext cx="790560" cy="854928"/>
              </p14:xfrm>
            </p:contentPart>
          </mc:Choice>
          <mc:Fallback xmlns="">
            <p:pic>
              <p:nvPicPr>
                <p:cNvPr id="7" name="Input penna 6">
                  <a:extLst>
                    <a:ext uri="{FF2B5EF4-FFF2-40B4-BE49-F238E27FC236}">
                      <a16:creationId xmlns:a16="http://schemas.microsoft.com/office/drawing/2014/main" id="{A83556ED-BBEB-4DFC-A77E-B6AE561F7E07}"/>
                    </a:ext>
                  </a:extLst>
                </p:cNvPr>
                <p:cNvPicPr/>
                <p:nvPr/>
              </p:nvPicPr>
              <p:blipFill>
                <a:blip r:embed="rId9"/>
                <a:stretch>
                  <a:fillRect/>
                </a:stretch>
              </p:blipFill>
              <p:spPr>
                <a:xfrm>
                  <a:off x="3411395" y="2673818"/>
                  <a:ext cx="849765" cy="964959"/>
                </a:xfrm>
                <a:prstGeom prst="rect">
                  <a:avLst/>
                </a:prstGeom>
              </p:spPr>
            </p:pic>
          </mc:Fallback>
        </mc:AlternateContent>
      </p:grpSp>
      <p:pic>
        <p:nvPicPr>
          <p:cNvPr id="3076" name="Picture 4" descr="Risultati immagini per cuvetta">
            <a:extLst>
              <a:ext uri="{FF2B5EF4-FFF2-40B4-BE49-F238E27FC236}">
                <a16:creationId xmlns:a16="http://schemas.microsoft.com/office/drawing/2014/main" id="{592CCFCB-6ACE-4E0D-971B-5A9BB7EBC272}"/>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208391" y="2095799"/>
            <a:ext cx="848015" cy="2413321"/>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uppo 11">
            <a:extLst>
              <a:ext uri="{FF2B5EF4-FFF2-40B4-BE49-F238E27FC236}">
                <a16:creationId xmlns:a16="http://schemas.microsoft.com/office/drawing/2014/main" id="{DC04AE02-83F0-4592-8BFA-C4FB1765C8DA}"/>
              </a:ext>
            </a:extLst>
          </p:cNvPr>
          <p:cNvGrpSpPr/>
          <p:nvPr/>
        </p:nvGrpSpPr>
        <p:grpSpPr>
          <a:xfrm>
            <a:off x="4289140" y="3209009"/>
            <a:ext cx="1218964" cy="444482"/>
            <a:chOff x="1542894" y="2561304"/>
            <a:chExt cx="2786400" cy="1105776"/>
          </a:xfrm>
        </p:grpSpPr>
        <mc:AlternateContent xmlns:mc="http://schemas.openxmlformats.org/markup-compatibility/2006" xmlns:p14="http://schemas.microsoft.com/office/powerpoint/2010/main">
          <mc:Choice Requires="p14">
            <p:contentPart p14:bwMode="auto" r:id="rId11">
              <p14:nvContentPartPr>
                <p14:cNvPr id="13" name="Input penna 12">
                  <a:extLst>
                    <a:ext uri="{FF2B5EF4-FFF2-40B4-BE49-F238E27FC236}">
                      <a16:creationId xmlns:a16="http://schemas.microsoft.com/office/drawing/2014/main" id="{4B631F74-FD24-4D55-9FE9-E7486B1B1788}"/>
                    </a:ext>
                  </a:extLst>
                </p14:cNvPr>
                <p14:cNvContentPartPr/>
                <p14:nvPr/>
              </p14:nvContentPartPr>
              <p14:xfrm>
                <a:off x="1542894" y="2771544"/>
                <a:ext cx="524736" cy="369072"/>
              </p14:xfrm>
            </p:contentPart>
          </mc:Choice>
          <mc:Fallback xmlns="">
            <p:pic>
              <p:nvPicPr>
                <p:cNvPr id="13" name="Input penna 12">
                  <a:extLst>
                    <a:ext uri="{FF2B5EF4-FFF2-40B4-BE49-F238E27FC236}">
                      <a16:creationId xmlns:a16="http://schemas.microsoft.com/office/drawing/2014/main" id="{4B631F74-FD24-4D55-9FE9-E7486B1B1788}"/>
                    </a:ext>
                  </a:extLst>
                </p:cNvPr>
                <p:cNvPicPr/>
                <p:nvPr/>
              </p:nvPicPr>
              <p:blipFill>
                <a:blip r:embed="rId12"/>
                <a:stretch>
                  <a:fillRect/>
                </a:stretch>
              </p:blipFill>
              <p:spPr>
                <a:xfrm>
                  <a:off x="1493623" y="2664308"/>
                  <a:ext cx="622457" cy="582651"/>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4" name="Input penna 13">
                  <a:extLst>
                    <a:ext uri="{FF2B5EF4-FFF2-40B4-BE49-F238E27FC236}">
                      <a16:creationId xmlns:a16="http://schemas.microsoft.com/office/drawing/2014/main" id="{49401024-393F-4934-A2E4-C164610295E5}"/>
                    </a:ext>
                  </a:extLst>
                </p14:cNvPr>
                <p14:cNvContentPartPr/>
                <p14:nvPr/>
              </p14:nvContentPartPr>
              <p14:xfrm>
                <a:off x="3399486" y="2561304"/>
                <a:ext cx="929808" cy="1105776"/>
              </p14:xfrm>
            </p:contentPart>
          </mc:Choice>
          <mc:Fallback xmlns="">
            <p:pic>
              <p:nvPicPr>
                <p:cNvPr id="14" name="Input penna 13">
                  <a:extLst>
                    <a:ext uri="{FF2B5EF4-FFF2-40B4-BE49-F238E27FC236}">
                      <a16:creationId xmlns:a16="http://schemas.microsoft.com/office/drawing/2014/main" id="{49401024-393F-4934-A2E4-C164610295E5}"/>
                    </a:ext>
                  </a:extLst>
                </p:cNvPr>
                <p:cNvPicPr/>
                <p:nvPr/>
              </p:nvPicPr>
              <p:blipFill>
                <a:blip r:embed="rId14"/>
                <a:stretch>
                  <a:fillRect/>
                </a:stretch>
              </p:blipFill>
              <p:spPr>
                <a:xfrm>
                  <a:off x="3350159" y="2453947"/>
                  <a:ext cx="1027639" cy="1319595"/>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5" name="Input penna 14">
                  <a:extLst>
                    <a:ext uri="{FF2B5EF4-FFF2-40B4-BE49-F238E27FC236}">
                      <a16:creationId xmlns:a16="http://schemas.microsoft.com/office/drawing/2014/main" id="{D3A38B0D-EE1A-4E17-B35E-47D389AD3035}"/>
                    </a:ext>
                  </a:extLst>
                </p14:cNvPr>
                <p14:cNvContentPartPr/>
                <p14:nvPr/>
              </p14:nvContentPartPr>
              <p14:xfrm>
                <a:off x="1560174" y="2793288"/>
                <a:ext cx="1829952" cy="503424"/>
              </p14:xfrm>
            </p:contentPart>
          </mc:Choice>
          <mc:Fallback xmlns="">
            <p:pic>
              <p:nvPicPr>
                <p:cNvPr id="15" name="Input penna 14">
                  <a:extLst>
                    <a:ext uri="{FF2B5EF4-FFF2-40B4-BE49-F238E27FC236}">
                      <a16:creationId xmlns:a16="http://schemas.microsoft.com/office/drawing/2014/main" id="{D3A38B0D-EE1A-4E17-B35E-47D389AD3035}"/>
                    </a:ext>
                  </a:extLst>
                </p:cNvPr>
                <p:cNvPicPr/>
                <p:nvPr/>
              </p:nvPicPr>
              <p:blipFill>
                <a:blip r:embed="rId16"/>
                <a:stretch>
                  <a:fillRect/>
                </a:stretch>
              </p:blipFill>
              <p:spPr>
                <a:xfrm>
                  <a:off x="1510827" y="2685795"/>
                  <a:ext cx="1927824" cy="717514"/>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6" name="Input penna 15">
                  <a:extLst>
                    <a:ext uri="{FF2B5EF4-FFF2-40B4-BE49-F238E27FC236}">
                      <a16:creationId xmlns:a16="http://schemas.microsoft.com/office/drawing/2014/main" id="{B57A914A-DA38-43A1-9991-71CA54AD713E}"/>
                    </a:ext>
                  </a:extLst>
                </p14:cNvPr>
                <p14:cNvContentPartPr/>
                <p14:nvPr/>
              </p14:nvContentPartPr>
              <p14:xfrm>
                <a:off x="3441246" y="2729064"/>
                <a:ext cx="790560" cy="854928"/>
              </p14:xfrm>
            </p:contentPart>
          </mc:Choice>
          <mc:Fallback xmlns="">
            <p:pic>
              <p:nvPicPr>
                <p:cNvPr id="16" name="Input penna 15">
                  <a:extLst>
                    <a:ext uri="{FF2B5EF4-FFF2-40B4-BE49-F238E27FC236}">
                      <a16:creationId xmlns:a16="http://schemas.microsoft.com/office/drawing/2014/main" id="{B57A914A-DA38-43A1-9991-71CA54AD713E}"/>
                    </a:ext>
                  </a:extLst>
                </p:cNvPr>
                <p:cNvPicPr/>
                <p:nvPr/>
              </p:nvPicPr>
              <p:blipFill>
                <a:blip r:embed="rId18"/>
                <a:stretch>
                  <a:fillRect/>
                </a:stretch>
              </p:blipFill>
              <p:spPr>
                <a:xfrm>
                  <a:off x="3391887" y="2621751"/>
                  <a:ext cx="888455" cy="1068660"/>
                </a:xfrm>
                <a:prstGeom prst="rect">
                  <a:avLst/>
                </a:prstGeom>
              </p:spPr>
            </p:pic>
          </mc:Fallback>
        </mc:AlternateContent>
      </p:grpSp>
      <p:sp>
        <p:nvSpPr>
          <p:cNvPr id="17" name="CasellaDiTesto 16">
            <a:extLst>
              <a:ext uri="{FF2B5EF4-FFF2-40B4-BE49-F238E27FC236}">
                <a16:creationId xmlns:a16="http://schemas.microsoft.com/office/drawing/2014/main" id="{E76550D6-9D4F-466D-AFD7-21006542914F}"/>
              </a:ext>
            </a:extLst>
          </p:cNvPr>
          <p:cNvSpPr txBox="1"/>
          <p:nvPr/>
        </p:nvSpPr>
        <p:spPr>
          <a:xfrm>
            <a:off x="2774338" y="6126864"/>
            <a:ext cx="1888659" cy="584775"/>
          </a:xfrm>
          <a:prstGeom prst="rect">
            <a:avLst/>
          </a:prstGeom>
          <a:noFill/>
        </p:spPr>
        <p:txBody>
          <a:bodyPr wrap="none" rtlCol="0">
            <a:spAutoFit/>
          </a:bodyPr>
          <a:lstStyle/>
          <a:p>
            <a:r>
              <a:rPr lang="it-IT" sz="3200" b="1" dirty="0">
                <a:ln w="6600">
                  <a:solidFill>
                    <a:schemeClr val="accent2"/>
                  </a:solidFill>
                  <a:prstDash val="solid"/>
                </a:ln>
                <a:solidFill>
                  <a:srgbClr val="FFFFFF"/>
                </a:solidFill>
                <a:effectLst>
                  <a:outerShdw dist="38100" dir="2700000" algn="tl" rotWithShape="0">
                    <a:schemeClr val="accent2"/>
                  </a:outerShdw>
                </a:effectLst>
              </a:rPr>
              <a:t>Scattering</a:t>
            </a:r>
            <a:endParaRPr lang="en-US" sz="3200" b="1" dirty="0">
              <a:ln w="6600">
                <a:solidFill>
                  <a:schemeClr val="accent2"/>
                </a:solidFill>
                <a:prstDash val="solid"/>
              </a:ln>
              <a:solidFill>
                <a:srgbClr val="FFFFFF"/>
              </a:solidFill>
              <a:effectLst>
                <a:outerShdw dist="38100" dir="2700000" algn="tl" rotWithShape="0">
                  <a:schemeClr val="accent2"/>
                </a:outerShdw>
              </a:effectLst>
            </a:endParaRPr>
          </a:p>
        </p:txBody>
      </p:sp>
      <p:cxnSp>
        <p:nvCxnSpPr>
          <p:cNvPr id="45" name="Connettore diritto 44">
            <a:extLst>
              <a:ext uri="{FF2B5EF4-FFF2-40B4-BE49-F238E27FC236}">
                <a16:creationId xmlns:a16="http://schemas.microsoft.com/office/drawing/2014/main" id="{70BE6770-C76E-4CBD-A8BB-D88A69BC4D84}"/>
              </a:ext>
            </a:extLst>
          </p:cNvPr>
          <p:cNvCxnSpPr/>
          <p:nvPr/>
        </p:nvCxnSpPr>
        <p:spPr>
          <a:xfrm>
            <a:off x="6228184" y="1457400"/>
            <a:ext cx="0" cy="5400600"/>
          </a:xfrm>
          <a:prstGeom prst="line">
            <a:avLst/>
          </a:prstGeom>
        </p:spPr>
        <p:style>
          <a:lnRef idx="1">
            <a:schemeClr val="dk1"/>
          </a:lnRef>
          <a:fillRef idx="0">
            <a:schemeClr val="dk1"/>
          </a:fillRef>
          <a:effectRef idx="0">
            <a:schemeClr val="dk1"/>
          </a:effectRef>
          <a:fontRef idx="minor">
            <a:schemeClr val="tx1"/>
          </a:fontRef>
        </p:style>
      </p:cxnSp>
      <p:sp>
        <p:nvSpPr>
          <p:cNvPr id="46" name="CasellaDiTesto 45">
            <a:extLst>
              <a:ext uri="{FF2B5EF4-FFF2-40B4-BE49-F238E27FC236}">
                <a16:creationId xmlns:a16="http://schemas.microsoft.com/office/drawing/2014/main" id="{0FAD7658-BCF8-421B-B085-F23CBF9A5A49}"/>
              </a:ext>
            </a:extLst>
          </p:cNvPr>
          <p:cNvSpPr txBox="1"/>
          <p:nvPr/>
        </p:nvSpPr>
        <p:spPr>
          <a:xfrm>
            <a:off x="2555776" y="1148680"/>
            <a:ext cx="3851846" cy="446892"/>
          </a:xfrm>
          <a:prstGeom prst="rect">
            <a:avLst/>
          </a:prstGeom>
          <a:noFill/>
        </p:spPr>
        <p:txBody>
          <a:bodyPr wrap="square" rtlCol="0">
            <a:spAutoFit/>
          </a:bodyPr>
          <a:lstStyle/>
          <a:p>
            <a:r>
              <a:rPr lang="it-IT" dirty="0">
                <a:ln w="0"/>
                <a:effectLst>
                  <a:outerShdw blurRad="38100" dist="19050" dir="2700000" algn="tl" rotWithShape="0">
                    <a:schemeClr val="dk1">
                      <a:alpha val="40000"/>
                    </a:schemeClr>
                  </a:outerShdw>
                </a:effectLst>
              </a:rPr>
              <a:t>Fenomenologicamente</a:t>
            </a:r>
            <a:endParaRPr lang="en-US" dirty="0">
              <a:ln w="0"/>
              <a:effectLst>
                <a:outerShdw blurRad="38100" dist="19050" dir="2700000" algn="tl" rotWithShape="0">
                  <a:schemeClr val="dk1">
                    <a:alpha val="40000"/>
                  </a:schemeClr>
                </a:outerShdw>
              </a:effectLst>
            </a:endParaRPr>
          </a:p>
        </p:txBody>
      </p:sp>
      <p:sp>
        <p:nvSpPr>
          <p:cNvPr id="48" name="CasellaDiTesto 47">
            <a:extLst>
              <a:ext uri="{FF2B5EF4-FFF2-40B4-BE49-F238E27FC236}">
                <a16:creationId xmlns:a16="http://schemas.microsoft.com/office/drawing/2014/main" id="{0CC6BBD5-58FB-42F1-88A7-37595797321B}"/>
              </a:ext>
            </a:extLst>
          </p:cNvPr>
          <p:cNvSpPr txBox="1"/>
          <p:nvPr/>
        </p:nvSpPr>
        <p:spPr>
          <a:xfrm>
            <a:off x="6696819" y="1103217"/>
            <a:ext cx="3851846" cy="369332"/>
          </a:xfrm>
          <a:prstGeom prst="rect">
            <a:avLst/>
          </a:prstGeom>
          <a:noFill/>
        </p:spPr>
        <p:txBody>
          <a:bodyPr wrap="square" rtlCol="0">
            <a:spAutoFit/>
          </a:bodyPr>
          <a:lstStyle/>
          <a:p>
            <a:r>
              <a:rPr lang="it-IT" dirty="0">
                <a:ln w="0"/>
                <a:effectLst>
                  <a:outerShdw blurRad="38100" dist="19050" dir="2700000" algn="tl" rotWithShape="0">
                    <a:schemeClr val="dk1">
                      <a:alpha val="40000"/>
                    </a:schemeClr>
                  </a:outerShdw>
                </a:effectLst>
              </a:rPr>
              <a:t>Razionale</a:t>
            </a:r>
            <a:endParaRPr lang="en-US" dirty="0">
              <a:ln w="0"/>
              <a:effectLst>
                <a:outerShdw blurRad="38100" dist="19050" dir="2700000" algn="tl" rotWithShape="0">
                  <a:schemeClr val="dk1">
                    <a:alpha val="40000"/>
                  </a:schemeClr>
                </a:outerShdw>
              </a:effectLst>
            </a:endParaRPr>
          </a:p>
        </p:txBody>
      </p:sp>
      <p:cxnSp>
        <p:nvCxnSpPr>
          <p:cNvPr id="37" name="Connettore diritto 36">
            <a:extLst>
              <a:ext uri="{FF2B5EF4-FFF2-40B4-BE49-F238E27FC236}">
                <a16:creationId xmlns:a16="http://schemas.microsoft.com/office/drawing/2014/main" id="{EDF2015D-DE64-4B01-84FC-898575BC2367}"/>
              </a:ext>
            </a:extLst>
          </p:cNvPr>
          <p:cNvCxnSpPr>
            <a:cxnSpLocks/>
          </p:cNvCxnSpPr>
          <p:nvPr/>
        </p:nvCxnSpPr>
        <p:spPr>
          <a:xfrm flipV="1">
            <a:off x="971600" y="1456320"/>
            <a:ext cx="8158721" cy="1080"/>
          </a:xfrm>
          <a:prstGeom prst="line">
            <a:avLst/>
          </a:prstGeom>
        </p:spPr>
        <p:style>
          <a:lnRef idx="1">
            <a:schemeClr val="dk1"/>
          </a:lnRef>
          <a:fillRef idx="0">
            <a:schemeClr val="dk1"/>
          </a:fillRef>
          <a:effectRef idx="0">
            <a:schemeClr val="dk1"/>
          </a:effectRef>
          <a:fontRef idx="minor">
            <a:schemeClr val="tx1"/>
          </a:fontRef>
        </p:style>
      </p:cxnSp>
      <p:sp>
        <p:nvSpPr>
          <p:cNvPr id="29" name="Ovale 28">
            <a:extLst>
              <a:ext uri="{FF2B5EF4-FFF2-40B4-BE49-F238E27FC236}">
                <a16:creationId xmlns:a16="http://schemas.microsoft.com/office/drawing/2014/main" id="{785C4A08-DD0C-4730-A0AF-C7E4BED2B3C7}"/>
              </a:ext>
            </a:extLst>
          </p:cNvPr>
          <p:cNvSpPr/>
          <p:nvPr/>
        </p:nvSpPr>
        <p:spPr>
          <a:xfrm>
            <a:off x="3632398" y="4061065"/>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43" name="Ovale 42">
            <a:extLst>
              <a:ext uri="{FF2B5EF4-FFF2-40B4-BE49-F238E27FC236}">
                <a16:creationId xmlns:a16="http://schemas.microsoft.com/office/drawing/2014/main" id="{CC62383B-1054-4CB8-86E2-AA9C2BEDD60A}"/>
              </a:ext>
            </a:extLst>
          </p:cNvPr>
          <p:cNvSpPr/>
          <p:nvPr/>
        </p:nvSpPr>
        <p:spPr>
          <a:xfrm>
            <a:off x="3784798" y="4149080"/>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44" name="Ovale 43">
            <a:extLst>
              <a:ext uri="{FF2B5EF4-FFF2-40B4-BE49-F238E27FC236}">
                <a16:creationId xmlns:a16="http://schemas.microsoft.com/office/drawing/2014/main" id="{9B43D702-315D-4F85-A972-089BED27E09D}"/>
              </a:ext>
            </a:extLst>
          </p:cNvPr>
          <p:cNvSpPr/>
          <p:nvPr/>
        </p:nvSpPr>
        <p:spPr>
          <a:xfrm>
            <a:off x="3635896" y="4213465"/>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49" name="Ovale 48">
            <a:extLst>
              <a:ext uri="{FF2B5EF4-FFF2-40B4-BE49-F238E27FC236}">
                <a16:creationId xmlns:a16="http://schemas.microsoft.com/office/drawing/2014/main" id="{FC7F3C3F-B854-4EBC-95CE-CC49EFFD08D2}"/>
              </a:ext>
            </a:extLst>
          </p:cNvPr>
          <p:cNvSpPr/>
          <p:nvPr/>
        </p:nvSpPr>
        <p:spPr>
          <a:xfrm>
            <a:off x="3553190" y="4149080"/>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1" name="Ovale 50">
            <a:extLst>
              <a:ext uri="{FF2B5EF4-FFF2-40B4-BE49-F238E27FC236}">
                <a16:creationId xmlns:a16="http://schemas.microsoft.com/office/drawing/2014/main" id="{880A07FE-0FB3-49C0-AE3F-2A20240FEECE}"/>
              </a:ext>
            </a:extLst>
          </p:cNvPr>
          <p:cNvSpPr/>
          <p:nvPr/>
        </p:nvSpPr>
        <p:spPr>
          <a:xfrm>
            <a:off x="3784798" y="3933056"/>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2" name="Ovale 51">
            <a:extLst>
              <a:ext uri="{FF2B5EF4-FFF2-40B4-BE49-F238E27FC236}">
                <a16:creationId xmlns:a16="http://schemas.microsoft.com/office/drawing/2014/main" id="{3E3CB9B3-91B7-410F-B5AC-DF3821477CB6}"/>
              </a:ext>
            </a:extLst>
          </p:cNvPr>
          <p:cNvSpPr/>
          <p:nvPr/>
        </p:nvSpPr>
        <p:spPr>
          <a:xfrm>
            <a:off x="3635896" y="3933056"/>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4" name="Ovale 53">
            <a:extLst>
              <a:ext uri="{FF2B5EF4-FFF2-40B4-BE49-F238E27FC236}">
                <a16:creationId xmlns:a16="http://schemas.microsoft.com/office/drawing/2014/main" id="{3BF52DD9-DAE0-495D-B1CD-BFEBDED97377}"/>
              </a:ext>
            </a:extLst>
          </p:cNvPr>
          <p:cNvSpPr/>
          <p:nvPr/>
        </p:nvSpPr>
        <p:spPr>
          <a:xfrm>
            <a:off x="3684121" y="3726863"/>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5" name="Ovale 54">
            <a:extLst>
              <a:ext uri="{FF2B5EF4-FFF2-40B4-BE49-F238E27FC236}">
                <a16:creationId xmlns:a16="http://schemas.microsoft.com/office/drawing/2014/main" id="{87F4F482-25F8-4BC6-9E0C-0AAAD82AE2D2}"/>
              </a:ext>
            </a:extLst>
          </p:cNvPr>
          <p:cNvSpPr/>
          <p:nvPr/>
        </p:nvSpPr>
        <p:spPr>
          <a:xfrm>
            <a:off x="3814167" y="3689347"/>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6" name="Ovale 55">
            <a:extLst>
              <a:ext uri="{FF2B5EF4-FFF2-40B4-BE49-F238E27FC236}">
                <a16:creationId xmlns:a16="http://schemas.microsoft.com/office/drawing/2014/main" id="{4111D8AF-6DB6-49ED-9D93-83041B877B9D}"/>
              </a:ext>
            </a:extLst>
          </p:cNvPr>
          <p:cNvSpPr/>
          <p:nvPr/>
        </p:nvSpPr>
        <p:spPr>
          <a:xfrm>
            <a:off x="3784798" y="3429000"/>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7" name="Ovale 56">
            <a:extLst>
              <a:ext uri="{FF2B5EF4-FFF2-40B4-BE49-F238E27FC236}">
                <a16:creationId xmlns:a16="http://schemas.microsoft.com/office/drawing/2014/main" id="{27FF3557-BD31-4A47-9CD1-EE2BBA5D5577}"/>
              </a:ext>
            </a:extLst>
          </p:cNvPr>
          <p:cNvSpPr/>
          <p:nvPr/>
        </p:nvSpPr>
        <p:spPr>
          <a:xfrm>
            <a:off x="3574481" y="3148206"/>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8" name="Ovale 57">
            <a:extLst>
              <a:ext uri="{FF2B5EF4-FFF2-40B4-BE49-F238E27FC236}">
                <a16:creationId xmlns:a16="http://schemas.microsoft.com/office/drawing/2014/main" id="{6201DDA0-4F1E-4462-A012-DB85EF4D649D}"/>
              </a:ext>
            </a:extLst>
          </p:cNvPr>
          <p:cNvSpPr/>
          <p:nvPr/>
        </p:nvSpPr>
        <p:spPr>
          <a:xfrm>
            <a:off x="3635896" y="3284984"/>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9" name="Ovale 58">
            <a:extLst>
              <a:ext uri="{FF2B5EF4-FFF2-40B4-BE49-F238E27FC236}">
                <a16:creationId xmlns:a16="http://schemas.microsoft.com/office/drawing/2014/main" id="{ED3FD3EF-A01F-43DB-A8BC-76F6DCB0A788}"/>
              </a:ext>
            </a:extLst>
          </p:cNvPr>
          <p:cNvSpPr/>
          <p:nvPr/>
        </p:nvSpPr>
        <p:spPr>
          <a:xfrm>
            <a:off x="3560390" y="3573016"/>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60" name="Ovale 59">
            <a:extLst>
              <a:ext uri="{FF2B5EF4-FFF2-40B4-BE49-F238E27FC236}">
                <a16:creationId xmlns:a16="http://schemas.microsoft.com/office/drawing/2014/main" id="{A4870E24-23CF-423B-B907-64A16C5742E8}"/>
              </a:ext>
            </a:extLst>
          </p:cNvPr>
          <p:cNvSpPr/>
          <p:nvPr/>
        </p:nvSpPr>
        <p:spPr>
          <a:xfrm>
            <a:off x="3563888" y="3764413"/>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61" name="Ovale 60">
            <a:extLst>
              <a:ext uri="{FF2B5EF4-FFF2-40B4-BE49-F238E27FC236}">
                <a16:creationId xmlns:a16="http://schemas.microsoft.com/office/drawing/2014/main" id="{118420C2-BBE8-4AC1-B800-8E654863875B}"/>
              </a:ext>
            </a:extLst>
          </p:cNvPr>
          <p:cNvSpPr/>
          <p:nvPr/>
        </p:nvSpPr>
        <p:spPr>
          <a:xfrm>
            <a:off x="3581880" y="3446630"/>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62" name="Ovale 61">
            <a:extLst>
              <a:ext uri="{FF2B5EF4-FFF2-40B4-BE49-F238E27FC236}">
                <a16:creationId xmlns:a16="http://schemas.microsoft.com/office/drawing/2014/main" id="{CD5808CB-D132-4108-91FD-9D0A82145508}"/>
              </a:ext>
            </a:extLst>
          </p:cNvPr>
          <p:cNvSpPr/>
          <p:nvPr/>
        </p:nvSpPr>
        <p:spPr>
          <a:xfrm>
            <a:off x="3784798" y="3212976"/>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ln>
                  <a:solidFill>
                    <a:schemeClr val="accent2">
                      <a:lumMod val="75000"/>
                    </a:schemeClr>
                  </a:solidFill>
                </a:ln>
                <a:solidFill>
                  <a:schemeClr val="accent2">
                    <a:lumMod val="60000"/>
                    <a:lumOff val="40000"/>
                  </a:schemeClr>
                </a:solidFill>
              </a:rPr>
              <a:t>v</a:t>
            </a:r>
          </a:p>
        </p:txBody>
      </p:sp>
      <p:sp>
        <p:nvSpPr>
          <p:cNvPr id="30" name="CasellaDiTesto 29">
            <a:extLst>
              <a:ext uri="{FF2B5EF4-FFF2-40B4-BE49-F238E27FC236}">
                <a16:creationId xmlns:a16="http://schemas.microsoft.com/office/drawing/2014/main" id="{880223BC-B0DA-47BE-B6B4-5C8E9BED4793}"/>
              </a:ext>
            </a:extLst>
          </p:cNvPr>
          <p:cNvSpPr txBox="1"/>
          <p:nvPr/>
        </p:nvSpPr>
        <p:spPr>
          <a:xfrm>
            <a:off x="4405577" y="4997600"/>
            <a:ext cx="1441701" cy="1200329"/>
          </a:xfrm>
          <a:prstGeom prst="rect">
            <a:avLst/>
          </a:prstGeom>
          <a:noFill/>
        </p:spPr>
        <p:txBody>
          <a:bodyPr wrap="square" rtlCol="0">
            <a:spAutoFit/>
          </a:bodyPr>
          <a:lstStyle/>
          <a:p>
            <a:pPr algn="ctr"/>
            <a:r>
              <a:rPr lang="it-IT" dirty="0"/>
              <a:t>Effetto di scattering in tutte le direzioni</a:t>
            </a:r>
          </a:p>
        </p:txBody>
      </p:sp>
      <p:pic>
        <p:nvPicPr>
          <p:cNvPr id="31" name="Immagine 30">
            <a:extLst>
              <a:ext uri="{FF2B5EF4-FFF2-40B4-BE49-F238E27FC236}">
                <a16:creationId xmlns:a16="http://schemas.microsoft.com/office/drawing/2014/main" id="{8AD387BD-DD72-4846-919B-24E97BB46D31}"/>
              </a:ext>
            </a:extLst>
          </p:cNvPr>
          <p:cNvPicPr>
            <a:picLocks noChangeAspect="1"/>
          </p:cNvPicPr>
          <p:nvPr/>
        </p:nvPicPr>
        <p:blipFill>
          <a:blip r:embed="rId19">
            <a:extLst>
              <a:ext uri="{BEBA8EAE-BF5A-486C-A8C5-ECC9F3942E4B}">
                <a14:imgProps xmlns:a14="http://schemas.microsoft.com/office/drawing/2010/main">
                  <a14:imgLayer r:embed="rId20">
                    <a14:imgEffect>
                      <a14:backgroundRemoval t="10000" b="90000" l="10000" r="90000"/>
                    </a14:imgEffect>
                  </a14:imgLayer>
                </a14:imgProps>
              </a:ext>
            </a:extLst>
          </a:blip>
          <a:stretch>
            <a:fillRect/>
          </a:stretch>
        </p:blipFill>
        <p:spPr>
          <a:xfrm>
            <a:off x="-702826" y="2649431"/>
            <a:ext cx="2280492" cy="1710369"/>
          </a:xfrm>
          <a:prstGeom prst="rect">
            <a:avLst/>
          </a:prstGeom>
        </p:spPr>
      </p:pic>
      <p:sp>
        <p:nvSpPr>
          <p:cNvPr id="63" name="CasellaDiTesto 62">
            <a:extLst>
              <a:ext uri="{FF2B5EF4-FFF2-40B4-BE49-F238E27FC236}">
                <a16:creationId xmlns:a16="http://schemas.microsoft.com/office/drawing/2014/main" id="{207D2F09-986E-4513-9AB5-E07EDC2CBA04}"/>
              </a:ext>
            </a:extLst>
          </p:cNvPr>
          <p:cNvSpPr txBox="1"/>
          <p:nvPr/>
        </p:nvSpPr>
        <p:spPr>
          <a:xfrm>
            <a:off x="-252536" y="4391547"/>
            <a:ext cx="1441701" cy="369332"/>
          </a:xfrm>
          <a:prstGeom prst="rect">
            <a:avLst/>
          </a:prstGeom>
          <a:noFill/>
        </p:spPr>
        <p:txBody>
          <a:bodyPr wrap="square" rtlCol="0">
            <a:spAutoFit/>
          </a:bodyPr>
          <a:lstStyle/>
          <a:p>
            <a:pPr algn="ctr"/>
            <a:r>
              <a:rPr lang="it-IT" dirty="0"/>
              <a:t>Sorgente</a:t>
            </a:r>
          </a:p>
        </p:txBody>
      </p:sp>
      <p:sp>
        <p:nvSpPr>
          <p:cNvPr id="38" name="CasellaDiTesto 37">
            <a:extLst>
              <a:ext uri="{FF2B5EF4-FFF2-40B4-BE49-F238E27FC236}">
                <a16:creationId xmlns:a16="http://schemas.microsoft.com/office/drawing/2014/main" id="{A32694DE-177A-4AD7-B300-ED9979A9491A}"/>
              </a:ext>
            </a:extLst>
          </p:cNvPr>
          <p:cNvSpPr txBox="1"/>
          <p:nvPr/>
        </p:nvSpPr>
        <p:spPr>
          <a:xfrm>
            <a:off x="6318299" y="1603204"/>
            <a:ext cx="2715826" cy="4524315"/>
          </a:xfrm>
          <a:prstGeom prst="rect">
            <a:avLst/>
          </a:prstGeom>
          <a:noFill/>
        </p:spPr>
        <p:txBody>
          <a:bodyPr wrap="square" rtlCol="0">
            <a:spAutoFit/>
          </a:bodyPr>
          <a:lstStyle/>
          <a:p>
            <a:pPr algn="just"/>
            <a:r>
              <a:rPr lang="it-IT" dirty="0"/>
              <a:t>Lo </a:t>
            </a:r>
            <a:r>
              <a:rPr lang="it-IT" i="1" dirty="0"/>
              <a:t>scattering</a:t>
            </a:r>
            <a:r>
              <a:rPr lang="it-IT" dirty="0"/>
              <a:t> (in italiano diffusione ottica o dispersione; poco usato in ambito analitico) è un fenomeno dovuto alla collisione della radiazione con particelle ( normalmente di grandi dimensioni, sospensioni, aggregati, batteri…) tramite interazioni elastiche o quasi elastiche, che cioè non comportino rilevanti cessioni o guadagni di energia a differenza del emissione.</a:t>
            </a:r>
            <a:endParaRPr lang="en-US" sz="1600" dirty="0"/>
          </a:p>
        </p:txBody>
      </p:sp>
      <mc:AlternateContent xmlns:mc="http://schemas.openxmlformats.org/markup-compatibility/2006" xmlns:p14="http://schemas.microsoft.com/office/powerpoint/2010/main">
        <mc:Choice Requires="p14">
          <p:contentPart p14:bwMode="auto" r:id="rId21">
            <p14:nvContentPartPr>
              <p14:cNvPr id="39" name="Input penna 38">
                <a:extLst>
                  <a:ext uri="{FF2B5EF4-FFF2-40B4-BE49-F238E27FC236}">
                    <a16:creationId xmlns:a16="http://schemas.microsoft.com/office/drawing/2014/main" id="{83CB8253-F941-48A0-B48A-09DC14D12CC3}"/>
                  </a:ext>
                </a:extLst>
              </p14:cNvPr>
              <p14:cNvContentPartPr/>
              <p14:nvPr/>
            </p14:nvContentPartPr>
            <p14:xfrm>
              <a:off x="4356222" y="2277440"/>
              <a:ext cx="903024" cy="579888"/>
            </p14:xfrm>
          </p:contentPart>
        </mc:Choice>
        <mc:Fallback xmlns="">
          <p:pic>
            <p:nvPicPr>
              <p:cNvPr id="39" name="Input penna 38">
                <a:extLst>
                  <a:ext uri="{FF2B5EF4-FFF2-40B4-BE49-F238E27FC236}">
                    <a16:creationId xmlns:a16="http://schemas.microsoft.com/office/drawing/2014/main" id="{83CB8253-F941-48A0-B48A-09DC14D12CC3}"/>
                  </a:ext>
                </a:extLst>
              </p:cNvPr>
              <p:cNvPicPr/>
              <p:nvPr/>
            </p:nvPicPr>
            <p:blipFill>
              <a:blip r:embed="rId23"/>
              <a:stretch>
                <a:fillRect/>
              </a:stretch>
            </p:blipFill>
            <p:spPr>
              <a:xfrm>
                <a:off x="4334627" y="2234272"/>
                <a:ext cx="945854" cy="665864"/>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40" name="Input penna 39">
                <a:extLst>
                  <a:ext uri="{FF2B5EF4-FFF2-40B4-BE49-F238E27FC236}">
                    <a16:creationId xmlns:a16="http://schemas.microsoft.com/office/drawing/2014/main" id="{03CE1F65-ADD3-4DBD-962D-ED5779F48C44}"/>
                  </a:ext>
                </a:extLst>
              </p14:cNvPr>
              <p14:cNvContentPartPr/>
              <p14:nvPr/>
            </p14:nvContentPartPr>
            <p14:xfrm>
              <a:off x="4349310" y="3823136"/>
              <a:ext cx="234864" cy="385056"/>
            </p14:xfrm>
          </p:contentPart>
        </mc:Choice>
        <mc:Fallback xmlns="">
          <p:pic>
            <p:nvPicPr>
              <p:cNvPr id="40" name="Input penna 39">
                <a:extLst>
                  <a:ext uri="{FF2B5EF4-FFF2-40B4-BE49-F238E27FC236}">
                    <a16:creationId xmlns:a16="http://schemas.microsoft.com/office/drawing/2014/main" id="{03CE1F65-ADD3-4DBD-962D-ED5779F48C44}"/>
                  </a:ext>
                </a:extLst>
              </p:cNvPr>
              <p:cNvPicPr/>
              <p:nvPr/>
            </p:nvPicPr>
            <p:blipFill>
              <a:blip r:embed="rId25"/>
              <a:stretch>
                <a:fillRect/>
              </a:stretch>
            </p:blipFill>
            <p:spPr>
              <a:xfrm>
                <a:off x="4327730" y="3779992"/>
                <a:ext cx="277665" cy="470984"/>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41" name="Input penna 40">
                <a:extLst>
                  <a:ext uri="{FF2B5EF4-FFF2-40B4-BE49-F238E27FC236}">
                    <a16:creationId xmlns:a16="http://schemas.microsoft.com/office/drawing/2014/main" id="{B5DB1411-2A59-4BE2-92E8-182D66237872}"/>
                  </a:ext>
                </a:extLst>
              </p14:cNvPr>
              <p14:cNvContentPartPr/>
              <p14:nvPr/>
            </p14:nvContentPartPr>
            <p14:xfrm>
              <a:off x="4400574" y="3993488"/>
              <a:ext cx="686592" cy="486576"/>
            </p14:xfrm>
          </p:contentPart>
        </mc:Choice>
        <mc:Fallback xmlns="">
          <p:pic>
            <p:nvPicPr>
              <p:cNvPr id="41" name="Input penna 40">
                <a:extLst>
                  <a:ext uri="{FF2B5EF4-FFF2-40B4-BE49-F238E27FC236}">
                    <a16:creationId xmlns:a16="http://schemas.microsoft.com/office/drawing/2014/main" id="{B5DB1411-2A59-4BE2-92E8-182D66237872}"/>
                  </a:ext>
                </a:extLst>
              </p:cNvPr>
              <p:cNvPicPr/>
              <p:nvPr/>
            </p:nvPicPr>
            <p:blipFill>
              <a:blip r:embed="rId27"/>
              <a:stretch>
                <a:fillRect/>
              </a:stretch>
            </p:blipFill>
            <p:spPr>
              <a:xfrm>
                <a:off x="4378983" y="3950333"/>
                <a:ext cx="729414" cy="572527"/>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42" name="Input penna 41">
                <a:extLst>
                  <a:ext uri="{FF2B5EF4-FFF2-40B4-BE49-F238E27FC236}">
                    <a16:creationId xmlns:a16="http://schemas.microsoft.com/office/drawing/2014/main" id="{DA5C1C88-24EE-456D-9D1B-A3BBD60ACADB}"/>
                  </a:ext>
                </a:extLst>
              </p14:cNvPr>
              <p14:cNvContentPartPr/>
              <p14:nvPr/>
            </p14:nvContentPartPr>
            <p14:xfrm>
              <a:off x="4964046" y="4193936"/>
              <a:ext cx="363456" cy="603216"/>
            </p14:xfrm>
          </p:contentPart>
        </mc:Choice>
        <mc:Fallback xmlns="">
          <p:pic>
            <p:nvPicPr>
              <p:cNvPr id="42" name="Input penna 41">
                <a:extLst>
                  <a:ext uri="{FF2B5EF4-FFF2-40B4-BE49-F238E27FC236}">
                    <a16:creationId xmlns:a16="http://schemas.microsoft.com/office/drawing/2014/main" id="{DA5C1C88-24EE-456D-9D1B-A3BBD60ACADB}"/>
                  </a:ext>
                </a:extLst>
              </p:cNvPr>
              <p:cNvPicPr/>
              <p:nvPr/>
            </p:nvPicPr>
            <p:blipFill>
              <a:blip r:embed="rId29"/>
              <a:stretch>
                <a:fillRect/>
              </a:stretch>
            </p:blipFill>
            <p:spPr>
              <a:xfrm>
                <a:off x="4942476" y="4150772"/>
                <a:ext cx="406237" cy="689184"/>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47" name="Input penna 46">
                <a:extLst>
                  <a:ext uri="{FF2B5EF4-FFF2-40B4-BE49-F238E27FC236}">
                    <a16:creationId xmlns:a16="http://schemas.microsoft.com/office/drawing/2014/main" id="{7084AD8D-842B-4ACA-BBB8-4D7161AE80AE}"/>
                  </a:ext>
                </a:extLst>
              </p14:cNvPr>
              <p14:cNvContentPartPr/>
              <p14:nvPr/>
            </p14:nvContentPartPr>
            <p14:xfrm rot="15931053">
              <a:off x="2633182" y="2394513"/>
              <a:ext cx="903024" cy="579888"/>
            </p14:xfrm>
          </p:contentPart>
        </mc:Choice>
        <mc:Fallback xmlns="">
          <p:pic>
            <p:nvPicPr>
              <p:cNvPr id="47" name="Input penna 46">
                <a:extLst>
                  <a:ext uri="{FF2B5EF4-FFF2-40B4-BE49-F238E27FC236}">
                    <a16:creationId xmlns:a16="http://schemas.microsoft.com/office/drawing/2014/main" id="{7084AD8D-842B-4ACA-BBB8-4D7161AE80AE}"/>
                  </a:ext>
                </a:extLst>
              </p:cNvPr>
              <p:cNvPicPr/>
              <p:nvPr/>
            </p:nvPicPr>
            <p:blipFill>
              <a:blip r:embed="rId23"/>
              <a:stretch>
                <a:fillRect/>
              </a:stretch>
            </p:blipFill>
            <p:spPr>
              <a:xfrm rot="15931053">
                <a:off x="2611587" y="2351345"/>
                <a:ext cx="945854" cy="665864"/>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65" name="Input penna 64">
                <a:extLst>
                  <a:ext uri="{FF2B5EF4-FFF2-40B4-BE49-F238E27FC236}">
                    <a16:creationId xmlns:a16="http://schemas.microsoft.com/office/drawing/2014/main" id="{FE142E36-18BB-4982-9E59-0FE6C975474B}"/>
                  </a:ext>
                </a:extLst>
              </p14:cNvPr>
              <p14:cNvContentPartPr/>
              <p14:nvPr/>
            </p14:nvContentPartPr>
            <p14:xfrm rot="10800000">
              <a:off x="2397305" y="4150385"/>
              <a:ext cx="903024" cy="579888"/>
            </p14:xfrm>
          </p:contentPart>
        </mc:Choice>
        <mc:Fallback xmlns="">
          <p:pic>
            <p:nvPicPr>
              <p:cNvPr id="65" name="Input penna 64">
                <a:extLst>
                  <a:ext uri="{FF2B5EF4-FFF2-40B4-BE49-F238E27FC236}">
                    <a16:creationId xmlns:a16="http://schemas.microsoft.com/office/drawing/2014/main" id="{FE142E36-18BB-4982-9E59-0FE6C975474B}"/>
                  </a:ext>
                </a:extLst>
              </p:cNvPr>
              <p:cNvPicPr/>
              <p:nvPr/>
            </p:nvPicPr>
            <p:blipFill>
              <a:blip r:embed="rId23"/>
              <a:stretch>
                <a:fillRect/>
              </a:stretch>
            </p:blipFill>
            <p:spPr>
              <a:xfrm rot="10800000">
                <a:off x="2375710" y="4107217"/>
                <a:ext cx="945854" cy="665864"/>
              </a:xfrm>
              <a:prstGeom prst="rect">
                <a:avLst/>
              </a:prstGeom>
            </p:spPr>
          </p:pic>
        </mc:Fallback>
      </mc:AlternateContent>
      <p:sp>
        <p:nvSpPr>
          <p:cNvPr id="66" name="CasellaDiTesto 65">
            <a:extLst>
              <a:ext uri="{FF2B5EF4-FFF2-40B4-BE49-F238E27FC236}">
                <a16:creationId xmlns:a16="http://schemas.microsoft.com/office/drawing/2014/main" id="{D67FE051-D9E6-4740-9DBD-9A48360ED666}"/>
              </a:ext>
            </a:extLst>
          </p:cNvPr>
          <p:cNvSpPr txBox="1"/>
          <p:nvPr/>
        </p:nvSpPr>
        <p:spPr>
          <a:xfrm>
            <a:off x="1221853" y="2293017"/>
            <a:ext cx="1441701" cy="646331"/>
          </a:xfrm>
          <a:prstGeom prst="rect">
            <a:avLst/>
          </a:prstGeom>
          <a:noFill/>
        </p:spPr>
        <p:txBody>
          <a:bodyPr wrap="square" rtlCol="0">
            <a:spAutoFit/>
          </a:bodyPr>
          <a:lstStyle/>
          <a:p>
            <a:pPr algn="ctr"/>
            <a:r>
              <a:rPr lang="it-IT" dirty="0"/>
              <a:t>Fascio di Luce</a:t>
            </a:r>
          </a:p>
        </p:txBody>
      </p:sp>
      <p:sp>
        <p:nvSpPr>
          <p:cNvPr id="67" name="CasellaDiTesto 66">
            <a:extLst>
              <a:ext uri="{FF2B5EF4-FFF2-40B4-BE49-F238E27FC236}">
                <a16:creationId xmlns:a16="http://schemas.microsoft.com/office/drawing/2014/main" id="{BA8BE0D8-7EE5-4A36-A86D-0C45197F0BFF}"/>
              </a:ext>
            </a:extLst>
          </p:cNvPr>
          <p:cNvSpPr txBox="1"/>
          <p:nvPr/>
        </p:nvSpPr>
        <p:spPr>
          <a:xfrm>
            <a:off x="2936535" y="1763524"/>
            <a:ext cx="1441701" cy="369332"/>
          </a:xfrm>
          <a:prstGeom prst="rect">
            <a:avLst/>
          </a:prstGeom>
          <a:noFill/>
        </p:spPr>
        <p:txBody>
          <a:bodyPr wrap="square" rtlCol="0">
            <a:spAutoFit/>
          </a:bodyPr>
          <a:lstStyle/>
          <a:p>
            <a:pPr algn="ctr"/>
            <a:r>
              <a:rPr lang="it-IT" dirty="0"/>
              <a:t>Campione</a:t>
            </a:r>
          </a:p>
        </p:txBody>
      </p:sp>
      <mc:AlternateContent xmlns:mc="http://schemas.openxmlformats.org/markup-compatibility/2006" xmlns:p14="http://schemas.microsoft.com/office/powerpoint/2010/main">
        <mc:Choice Requires="p14">
          <p:contentPart p14:bwMode="auto" r:id="rId32">
            <p14:nvContentPartPr>
              <p14:cNvPr id="3" name="Input penna 2">
                <a:extLst>
                  <a:ext uri="{FF2B5EF4-FFF2-40B4-BE49-F238E27FC236}">
                    <a16:creationId xmlns:a16="http://schemas.microsoft.com/office/drawing/2014/main" id="{F644FCFC-1E07-434F-9EA1-9782D9045E09}"/>
                  </a:ext>
                </a:extLst>
              </p14:cNvPr>
              <p14:cNvContentPartPr/>
              <p14:nvPr/>
            </p14:nvContentPartPr>
            <p14:xfrm>
              <a:off x="5861566" y="2027963"/>
              <a:ext cx="360" cy="360"/>
            </p14:xfrm>
          </p:contentPart>
        </mc:Choice>
        <mc:Fallback xmlns="">
          <p:pic>
            <p:nvPicPr>
              <p:cNvPr id="3" name="Input penna 2">
                <a:extLst>
                  <a:ext uri="{FF2B5EF4-FFF2-40B4-BE49-F238E27FC236}">
                    <a16:creationId xmlns:a16="http://schemas.microsoft.com/office/drawing/2014/main" id="{F644FCFC-1E07-434F-9EA1-9782D9045E09}"/>
                  </a:ext>
                </a:extLst>
              </p:cNvPr>
              <p:cNvPicPr/>
              <p:nvPr/>
            </p:nvPicPr>
            <p:blipFill>
              <a:blip r:embed="rId33"/>
              <a:stretch>
                <a:fillRect/>
              </a:stretch>
            </p:blipFill>
            <p:spPr>
              <a:xfrm>
                <a:off x="5852566" y="2018963"/>
                <a:ext cx="18000" cy="18000"/>
              </a:xfrm>
              <a:prstGeom prst="rect">
                <a:avLst/>
              </a:prstGeom>
            </p:spPr>
          </p:pic>
        </mc:Fallback>
      </mc:AlternateContent>
      <p:sp>
        <p:nvSpPr>
          <p:cNvPr id="8" name="Segnaposto numero diapositiva 7">
            <a:extLst>
              <a:ext uri="{FF2B5EF4-FFF2-40B4-BE49-F238E27FC236}">
                <a16:creationId xmlns:a16="http://schemas.microsoft.com/office/drawing/2014/main" id="{8A78C7E1-34FD-4B61-8B82-BB1F799E24B9}"/>
              </a:ext>
            </a:extLst>
          </p:cNvPr>
          <p:cNvSpPr>
            <a:spLocks noGrp="1"/>
          </p:cNvSpPr>
          <p:nvPr>
            <p:ph type="sldNum" sz="quarter" idx="12"/>
          </p:nvPr>
        </p:nvSpPr>
        <p:spPr/>
        <p:txBody>
          <a:bodyPr/>
          <a:lstStyle/>
          <a:p>
            <a:pPr lvl="0"/>
            <a:fld id="{C5B879D8-86BF-4C51-8339-B07B2F9B8FE0}" type="slidenum">
              <a:rPr lang="it-IT" smtClean="0"/>
              <a:pPr lvl="0"/>
              <a:t>21</a:t>
            </a:fld>
            <a:endParaRPr lang="it-IT"/>
          </a:p>
        </p:txBody>
      </p:sp>
    </p:spTree>
    <p:extLst>
      <p:ext uri="{BB962C8B-B14F-4D97-AF65-F5344CB8AC3E}">
        <p14:creationId xmlns:p14="http://schemas.microsoft.com/office/powerpoint/2010/main" val="239304538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3000"/>
                                  </p:stCondLst>
                                  <p:childTnLst>
                                    <p:animEffect transition="out" filter="fade">
                                      <p:cBhvr>
                                        <p:cTn id="6" dur="500" tmFilter="0, 0; .2, .5; .8, .5; 1, 0"/>
                                        <p:tgtEl>
                                          <p:spTgt spid="9"/>
                                        </p:tgtEl>
                                      </p:cBhvr>
                                    </p:animEffect>
                                    <p:animScale>
                                      <p:cBhvr>
                                        <p:cTn id="7" dur="250" autoRev="1" fill="hold"/>
                                        <p:tgtEl>
                                          <p:spTgt spid="9"/>
                                        </p:tgtEl>
                                      </p:cBhvr>
                                      <p:by x="105000" y="105000"/>
                                    </p:animScale>
                                  </p:childTnLst>
                                </p:cTn>
                              </p:par>
                            </p:childTnLst>
                          </p:cTn>
                        </p:par>
                        <p:par>
                          <p:cTn id="8" fill="hold">
                            <p:stCondLst>
                              <p:cond delay="3500"/>
                            </p:stCondLst>
                            <p:childTnLst>
                              <p:par>
                                <p:cTn id="9" presetID="26" presetClass="emph" presetSubtype="0" fill="hold" nodeType="afterEffect">
                                  <p:stCondLst>
                                    <p:cond delay="0"/>
                                  </p:stCondLst>
                                  <p:childTnLst>
                                    <p:animEffect transition="out" filter="fade">
                                      <p:cBhvr>
                                        <p:cTn id="10" dur="500" tmFilter="0, 0; .2, .5; .8, .5; 1, 0"/>
                                        <p:tgtEl>
                                          <p:spTgt spid="12"/>
                                        </p:tgtEl>
                                      </p:cBhvr>
                                    </p:animEffect>
                                    <p:animScale>
                                      <p:cBhvr>
                                        <p:cTn id="11" dur="250" autoRev="1" fill="hold"/>
                                        <p:tgtEl>
                                          <p:spTgt spid="12"/>
                                        </p:tgtEl>
                                      </p:cBhvr>
                                      <p:by x="105000" y="105000"/>
                                    </p:animScale>
                                  </p:childTnLst>
                                </p:cTn>
                              </p:par>
                              <p:par>
                                <p:cTn id="12" presetID="26" presetClass="emph" presetSubtype="0" fill="hold" nodeType="withEffect">
                                  <p:stCondLst>
                                    <p:cond delay="0"/>
                                  </p:stCondLst>
                                  <p:childTnLst>
                                    <p:animEffect transition="out" filter="fade">
                                      <p:cBhvr>
                                        <p:cTn id="13" dur="500" tmFilter="0, 0; .2, .5; .8, .5; 1, 0"/>
                                        <p:tgtEl>
                                          <p:spTgt spid="42"/>
                                        </p:tgtEl>
                                      </p:cBhvr>
                                    </p:animEffect>
                                    <p:animScale>
                                      <p:cBhvr>
                                        <p:cTn id="14" dur="250" autoRev="1" fill="hold"/>
                                        <p:tgtEl>
                                          <p:spTgt spid="42"/>
                                        </p:tgtEl>
                                      </p:cBhvr>
                                      <p:by x="105000" y="105000"/>
                                    </p:animScale>
                                  </p:childTnLst>
                                </p:cTn>
                              </p:par>
                              <p:par>
                                <p:cTn id="15" presetID="26" presetClass="emph" presetSubtype="0" fill="hold" nodeType="withEffect">
                                  <p:stCondLst>
                                    <p:cond delay="0"/>
                                  </p:stCondLst>
                                  <p:childTnLst>
                                    <p:animEffect transition="out" filter="fade">
                                      <p:cBhvr>
                                        <p:cTn id="16" dur="500" tmFilter="0, 0; .2, .5; .8, .5; 1, 0"/>
                                        <p:tgtEl>
                                          <p:spTgt spid="41"/>
                                        </p:tgtEl>
                                      </p:cBhvr>
                                    </p:animEffect>
                                    <p:animScale>
                                      <p:cBhvr>
                                        <p:cTn id="17" dur="250" autoRev="1" fill="hold"/>
                                        <p:tgtEl>
                                          <p:spTgt spid="41"/>
                                        </p:tgtEl>
                                      </p:cBhvr>
                                      <p:by x="105000" y="105000"/>
                                    </p:animScale>
                                  </p:childTnLst>
                                </p:cTn>
                              </p:par>
                              <p:par>
                                <p:cTn id="18" presetID="26" presetClass="emph" presetSubtype="0" fill="hold" nodeType="withEffect">
                                  <p:stCondLst>
                                    <p:cond delay="0"/>
                                  </p:stCondLst>
                                  <p:childTnLst>
                                    <p:animEffect transition="out" filter="fade">
                                      <p:cBhvr>
                                        <p:cTn id="19" dur="500" tmFilter="0, 0; .2, .5; .8, .5; 1, 0"/>
                                        <p:tgtEl>
                                          <p:spTgt spid="40"/>
                                        </p:tgtEl>
                                      </p:cBhvr>
                                    </p:animEffect>
                                    <p:animScale>
                                      <p:cBhvr>
                                        <p:cTn id="20" dur="250" autoRev="1" fill="hold"/>
                                        <p:tgtEl>
                                          <p:spTgt spid="40"/>
                                        </p:tgtEl>
                                      </p:cBhvr>
                                      <p:by x="105000" y="105000"/>
                                    </p:animScale>
                                  </p:childTnLst>
                                </p:cTn>
                              </p:par>
                              <p:par>
                                <p:cTn id="21" presetID="26" presetClass="emph" presetSubtype="0" fill="hold" nodeType="withEffect">
                                  <p:stCondLst>
                                    <p:cond delay="0"/>
                                  </p:stCondLst>
                                  <p:childTnLst>
                                    <p:animEffect transition="out" filter="fade">
                                      <p:cBhvr>
                                        <p:cTn id="22" dur="500" tmFilter="0, 0; .2, .5; .8, .5; 1, 0"/>
                                        <p:tgtEl>
                                          <p:spTgt spid="39"/>
                                        </p:tgtEl>
                                      </p:cBhvr>
                                    </p:animEffect>
                                    <p:animScale>
                                      <p:cBhvr>
                                        <p:cTn id="23" dur="250" autoRev="1" fill="hold"/>
                                        <p:tgtEl>
                                          <p:spTgt spid="39"/>
                                        </p:tgtEl>
                                      </p:cBhvr>
                                      <p:by x="105000" y="105000"/>
                                    </p:animScale>
                                  </p:childTnLst>
                                </p:cTn>
                              </p:par>
                              <p:par>
                                <p:cTn id="24" presetID="26" presetClass="emph" presetSubtype="0" fill="hold" nodeType="withEffect">
                                  <p:stCondLst>
                                    <p:cond delay="0"/>
                                  </p:stCondLst>
                                  <p:childTnLst>
                                    <p:animEffect transition="out" filter="fade">
                                      <p:cBhvr>
                                        <p:cTn id="25" dur="500" tmFilter="0, 0; .2, .5; .8, .5; 1, 0"/>
                                        <p:tgtEl>
                                          <p:spTgt spid="47"/>
                                        </p:tgtEl>
                                      </p:cBhvr>
                                    </p:animEffect>
                                    <p:animScale>
                                      <p:cBhvr>
                                        <p:cTn id="26" dur="250" autoRev="1" fill="hold"/>
                                        <p:tgtEl>
                                          <p:spTgt spid="47"/>
                                        </p:tgtEl>
                                      </p:cBhvr>
                                      <p:by x="105000" y="105000"/>
                                    </p:animScale>
                                  </p:childTnLst>
                                </p:cTn>
                              </p:par>
                              <p:par>
                                <p:cTn id="27" presetID="26" presetClass="emph" presetSubtype="0" fill="hold" nodeType="withEffect">
                                  <p:stCondLst>
                                    <p:cond delay="0"/>
                                  </p:stCondLst>
                                  <p:childTnLst>
                                    <p:animEffect transition="out" filter="fade">
                                      <p:cBhvr>
                                        <p:cTn id="28" dur="500" tmFilter="0, 0; .2, .5; .8, .5; 1, 0"/>
                                        <p:tgtEl>
                                          <p:spTgt spid="65"/>
                                        </p:tgtEl>
                                      </p:cBhvr>
                                    </p:animEffect>
                                    <p:animScale>
                                      <p:cBhvr>
                                        <p:cTn id="29" dur="250" autoRev="1" fill="hold"/>
                                        <p:tgtEl>
                                          <p:spTgt spid="6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2135C3-7A59-4B97-8FF9-458A6C8084CD}"/>
              </a:ext>
            </a:extLst>
          </p:cNvPr>
          <p:cNvSpPr txBox="1">
            <a:spLocks/>
          </p:cNvSpPr>
          <p:nvPr/>
        </p:nvSpPr>
        <p:spPr>
          <a:xfrm>
            <a:off x="1403648" y="-27384"/>
            <a:ext cx="7077112" cy="1142640"/>
          </a:xfrm>
          <a:prstGeom prst="rect">
            <a:avLst/>
          </a:prstGeom>
          <a:noFill/>
          <a:ln>
            <a:noFill/>
          </a:ln>
        </p:spPr>
        <p:txBody>
          <a:bodyPr vert="horz" wrap="square"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algn="l" defTabSz="914400" rtl="0" eaLnBrk="1" fontAlgn="auto" latinLnBrk="0" hangingPunct="1">
              <a:lnSpc>
                <a:spcPct val="100000"/>
              </a:lnSpc>
              <a:spcBef>
                <a:spcPts val="0"/>
              </a:spcBef>
              <a:spcAft>
                <a:spcPts val="0"/>
              </a:spcAft>
              <a:buClrTx/>
              <a:buSzPct val="45000"/>
              <a:buFont typeface="StarSymbol"/>
              <a:buNone/>
              <a:tabLst/>
              <a:defRPr/>
            </a:pPr>
            <a:r>
              <a:rPr lang="it-IT" sz="3200" dirty="0">
                <a:solidFill>
                  <a:srgbClr val="FF0000"/>
                </a:solidFill>
                <a:highlight>
                  <a:scrgbClr r="0" g="0" b="0">
                    <a:alpha val="0"/>
                  </a:scrgbClr>
                </a:highlight>
                <a:latin typeface="Calibri"/>
                <a:ea typeface="Noto Sans CJK SC Regular" pitchFamily="2"/>
                <a:cs typeface="FreeSans" pitchFamily="2"/>
              </a:rPr>
              <a:t>Modalità di interazione luce-materia</a:t>
            </a:r>
            <a:endParaRPr kumimoji="0" lang="en-US" sz="3200" b="0" i="0" u="none" strike="noStrike" kern="1200" cap="none" spc="0" normalizeH="0" baseline="0" noProof="0" dirty="0">
              <a:ln>
                <a:noFill/>
              </a:ln>
              <a:solidFill>
                <a:srgbClr val="FF0000"/>
              </a:solidFill>
              <a:effectLst/>
              <a:highlight>
                <a:scrgbClr r="0" g="0" b="0">
                  <a:alpha val="0"/>
                </a:scrgbClr>
              </a:highlight>
              <a:uLnTx/>
              <a:uFillTx/>
              <a:latin typeface="Calibri"/>
              <a:ea typeface="Noto Sans CJK SC Regular" pitchFamily="2"/>
              <a:cs typeface="FreeSans" pitchFamily="2"/>
            </a:endParaRPr>
          </a:p>
        </p:txBody>
      </p:sp>
      <p:grpSp>
        <p:nvGrpSpPr>
          <p:cNvPr id="9" name="Gruppo 8">
            <a:extLst>
              <a:ext uri="{FF2B5EF4-FFF2-40B4-BE49-F238E27FC236}">
                <a16:creationId xmlns:a16="http://schemas.microsoft.com/office/drawing/2014/main" id="{18A35F64-E033-4698-8BD7-3C017857BFE3}"/>
              </a:ext>
            </a:extLst>
          </p:cNvPr>
          <p:cNvGrpSpPr/>
          <p:nvPr/>
        </p:nvGrpSpPr>
        <p:grpSpPr>
          <a:xfrm>
            <a:off x="1015838" y="2694455"/>
            <a:ext cx="2016224" cy="864096"/>
            <a:chOff x="1542894" y="2561304"/>
            <a:chExt cx="2786400" cy="1105776"/>
          </a:xfrm>
        </p:grpSpPr>
        <mc:AlternateContent xmlns:mc="http://schemas.openxmlformats.org/markup-compatibility/2006" xmlns:p14="http://schemas.microsoft.com/office/powerpoint/2010/main">
          <mc:Choice Requires="p14">
            <p:contentPart p14:bwMode="auto" r:id="rId2">
              <p14:nvContentPartPr>
                <p14:cNvPr id="4" name="Input penna 3">
                  <a:extLst>
                    <a:ext uri="{FF2B5EF4-FFF2-40B4-BE49-F238E27FC236}">
                      <a16:creationId xmlns:a16="http://schemas.microsoft.com/office/drawing/2014/main" id="{198363D5-6D64-45EE-B17D-602B70BA62E6}"/>
                    </a:ext>
                  </a:extLst>
                </p14:cNvPr>
                <p14:cNvContentPartPr/>
                <p14:nvPr/>
              </p14:nvContentPartPr>
              <p14:xfrm>
                <a:off x="1542894" y="2771544"/>
                <a:ext cx="524736" cy="369072"/>
              </p14:xfrm>
            </p:contentPart>
          </mc:Choice>
          <mc:Fallback xmlns="">
            <p:pic>
              <p:nvPicPr>
                <p:cNvPr id="4" name="Input penna 3">
                  <a:extLst>
                    <a:ext uri="{FF2B5EF4-FFF2-40B4-BE49-F238E27FC236}">
                      <a16:creationId xmlns:a16="http://schemas.microsoft.com/office/drawing/2014/main" id="{198363D5-6D64-45EE-B17D-602B70BA62E6}"/>
                    </a:ext>
                  </a:extLst>
                </p:cNvPr>
                <p:cNvPicPr/>
                <p:nvPr/>
              </p:nvPicPr>
              <p:blipFill>
                <a:blip r:embed="rId3"/>
                <a:stretch>
                  <a:fillRect/>
                </a:stretch>
              </p:blipFill>
              <p:spPr>
                <a:xfrm>
                  <a:off x="1513079" y="2716321"/>
                  <a:ext cx="583868" cy="479057"/>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Input penna 5">
                  <a:extLst>
                    <a:ext uri="{FF2B5EF4-FFF2-40B4-BE49-F238E27FC236}">
                      <a16:creationId xmlns:a16="http://schemas.microsoft.com/office/drawing/2014/main" id="{D5B1D7A7-E49B-4D42-AE3C-AA21DB6317D4}"/>
                    </a:ext>
                  </a:extLst>
                </p14:cNvPr>
                <p14:cNvContentPartPr/>
                <p14:nvPr/>
              </p14:nvContentPartPr>
              <p14:xfrm>
                <a:off x="3399486" y="2561304"/>
                <a:ext cx="929808" cy="1105776"/>
              </p14:xfrm>
            </p:contentPart>
          </mc:Choice>
          <mc:Fallback xmlns="">
            <p:pic>
              <p:nvPicPr>
                <p:cNvPr id="6" name="Input penna 5">
                  <a:extLst>
                    <a:ext uri="{FF2B5EF4-FFF2-40B4-BE49-F238E27FC236}">
                      <a16:creationId xmlns:a16="http://schemas.microsoft.com/office/drawing/2014/main" id="{D5B1D7A7-E49B-4D42-AE3C-AA21DB6317D4}"/>
                    </a:ext>
                  </a:extLst>
                </p:cNvPr>
                <p:cNvPicPr/>
                <p:nvPr/>
              </p:nvPicPr>
              <p:blipFill>
                <a:blip r:embed="rId5"/>
                <a:stretch>
                  <a:fillRect/>
                </a:stretch>
              </p:blipFill>
              <p:spPr>
                <a:xfrm>
                  <a:off x="3369653" y="2506038"/>
                  <a:ext cx="988978" cy="1215847"/>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put penna 4">
                  <a:extLst>
                    <a:ext uri="{FF2B5EF4-FFF2-40B4-BE49-F238E27FC236}">
                      <a16:creationId xmlns:a16="http://schemas.microsoft.com/office/drawing/2014/main" id="{A2E196FA-2652-4D40-B2C3-6DC991787E6D}"/>
                    </a:ext>
                  </a:extLst>
                </p14:cNvPr>
                <p14:cNvContentPartPr/>
                <p14:nvPr/>
              </p14:nvContentPartPr>
              <p14:xfrm>
                <a:off x="1560174" y="2793288"/>
                <a:ext cx="1829952" cy="503424"/>
              </p14:xfrm>
            </p:contentPart>
          </mc:Choice>
          <mc:Fallback xmlns="">
            <p:pic>
              <p:nvPicPr>
                <p:cNvPr id="5" name="Input penna 4">
                  <a:extLst>
                    <a:ext uri="{FF2B5EF4-FFF2-40B4-BE49-F238E27FC236}">
                      <a16:creationId xmlns:a16="http://schemas.microsoft.com/office/drawing/2014/main" id="{A2E196FA-2652-4D40-B2C3-6DC991787E6D}"/>
                    </a:ext>
                  </a:extLst>
                </p:cNvPr>
                <p:cNvPicPr/>
                <p:nvPr/>
              </p:nvPicPr>
              <p:blipFill>
                <a:blip r:embed="rId7"/>
                <a:stretch>
                  <a:fillRect/>
                </a:stretch>
              </p:blipFill>
              <p:spPr>
                <a:xfrm>
                  <a:off x="1530330" y="2738017"/>
                  <a:ext cx="1889143" cy="613505"/>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Input penna 6">
                  <a:extLst>
                    <a:ext uri="{FF2B5EF4-FFF2-40B4-BE49-F238E27FC236}">
                      <a16:creationId xmlns:a16="http://schemas.microsoft.com/office/drawing/2014/main" id="{A83556ED-BBEB-4DFC-A77E-B6AE561F7E07}"/>
                    </a:ext>
                  </a:extLst>
                </p14:cNvPr>
                <p14:cNvContentPartPr/>
                <p14:nvPr/>
              </p14:nvContentPartPr>
              <p14:xfrm>
                <a:off x="3441246" y="2729064"/>
                <a:ext cx="790560" cy="854928"/>
              </p14:xfrm>
            </p:contentPart>
          </mc:Choice>
          <mc:Fallback xmlns="">
            <p:pic>
              <p:nvPicPr>
                <p:cNvPr id="7" name="Input penna 6">
                  <a:extLst>
                    <a:ext uri="{FF2B5EF4-FFF2-40B4-BE49-F238E27FC236}">
                      <a16:creationId xmlns:a16="http://schemas.microsoft.com/office/drawing/2014/main" id="{A83556ED-BBEB-4DFC-A77E-B6AE561F7E07}"/>
                    </a:ext>
                  </a:extLst>
                </p:cNvPr>
                <p:cNvPicPr/>
                <p:nvPr/>
              </p:nvPicPr>
              <p:blipFill>
                <a:blip r:embed="rId9"/>
                <a:stretch>
                  <a:fillRect/>
                </a:stretch>
              </p:blipFill>
              <p:spPr>
                <a:xfrm>
                  <a:off x="3411395" y="2673818"/>
                  <a:ext cx="849765" cy="964959"/>
                </a:xfrm>
                <a:prstGeom prst="rect">
                  <a:avLst/>
                </a:prstGeom>
              </p:spPr>
            </p:pic>
          </mc:Fallback>
        </mc:AlternateContent>
      </p:grpSp>
      <p:pic>
        <p:nvPicPr>
          <p:cNvPr id="3076" name="Picture 4" descr="Risultati immagini per cuvetta">
            <a:extLst>
              <a:ext uri="{FF2B5EF4-FFF2-40B4-BE49-F238E27FC236}">
                <a16:creationId xmlns:a16="http://schemas.microsoft.com/office/drawing/2014/main" id="{592CCFCB-6ACE-4E0D-971B-5A9BB7EBC272}"/>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208391" y="2095799"/>
            <a:ext cx="848015" cy="2413321"/>
          </a:xfrm>
          <a:prstGeom prst="rect">
            <a:avLst/>
          </a:prstGeom>
          <a:extLst>
            <a:ext uri="{909E8E84-426E-40DD-AFC4-6F175D3DCCD1}">
              <a14:hiddenFill xmlns:a14="http://schemas.microsoft.com/office/drawing/2010/main">
                <a:solidFill>
                  <a:srgbClr val="FFFFFF"/>
                </a:solidFill>
              </a14:hiddenFill>
            </a:ext>
          </a:extLst>
        </p:spPr>
      </p:pic>
      <p:grpSp>
        <p:nvGrpSpPr>
          <p:cNvPr id="12" name="Gruppo 11">
            <a:extLst>
              <a:ext uri="{FF2B5EF4-FFF2-40B4-BE49-F238E27FC236}">
                <a16:creationId xmlns:a16="http://schemas.microsoft.com/office/drawing/2014/main" id="{DC04AE02-83F0-4592-8BFA-C4FB1765C8DA}"/>
              </a:ext>
            </a:extLst>
          </p:cNvPr>
          <p:cNvGrpSpPr/>
          <p:nvPr/>
        </p:nvGrpSpPr>
        <p:grpSpPr>
          <a:xfrm rot="10800000">
            <a:off x="1679627" y="3887141"/>
            <a:ext cx="1218964" cy="444482"/>
            <a:chOff x="1542894" y="2561304"/>
            <a:chExt cx="2786400" cy="1105776"/>
          </a:xfrm>
        </p:grpSpPr>
        <mc:AlternateContent xmlns:mc="http://schemas.openxmlformats.org/markup-compatibility/2006" xmlns:p14="http://schemas.microsoft.com/office/powerpoint/2010/main">
          <mc:Choice Requires="p14">
            <p:contentPart p14:bwMode="auto" r:id="rId11">
              <p14:nvContentPartPr>
                <p14:cNvPr id="13" name="Input penna 12">
                  <a:extLst>
                    <a:ext uri="{FF2B5EF4-FFF2-40B4-BE49-F238E27FC236}">
                      <a16:creationId xmlns:a16="http://schemas.microsoft.com/office/drawing/2014/main" id="{4B631F74-FD24-4D55-9FE9-E7486B1B1788}"/>
                    </a:ext>
                  </a:extLst>
                </p14:cNvPr>
                <p14:cNvContentPartPr/>
                <p14:nvPr/>
              </p14:nvContentPartPr>
              <p14:xfrm>
                <a:off x="1542894" y="2771544"/>
                <a:ext cx="524736" cy="369072"/>
              </p14:xfrm>
            </p:contentPart>
          </mc:Choice>
          <mc:Fallback xmlns="">
            <p:pic>
              <p:nvPicPr>
                <p:cNvPr id="13" name="Input penna 12">
                  <a:extLst>
                    <a:ext uri="{FF2B5EF4-FFF2-40B4-BE49-F238E27FC236}">
                      <a16:creationId xmlns:a16="http://schemas.microsoft.com/office/drawing/2014/main" id="{4B631F74-FD24-4D55-9FE9-E7486B1B1788}"/>
                    </a:ext>
                  </a:extLst>
                </p:cNvPr>
                <p:cNvPicPr/>
                <p:nvPr/>
              </p:nvPicPr>
              <p:blipFill>
                <a:blip r:embed="rId12"/>
                <a:stretch>
                  <a:fillRect/>
                </a:stretch>
              </p:blipFill>
              <p:spPr>
                <a:xfrm>
                  <a:off x="1493623" y="2664308"/>
                  <a:ext cx="622457" cy="582651"/>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4" name="Input penna 13">
                  <a:extLst>
                    <a:ext uri="{FF2B5EF4-FFF2-40B4-BE49-F238E27FC236}">
                      <a16:creationId xmlns:a16="http://schemas.microsoft.com/office/drawing/2014/main" id="{49401024-393F-4934-A2E4-C164610295E5}"/>
                    </a:ext>
                  </a:extLst>
                </p14:cNvPr>
                <p14:cNvContentPartPr/>
                <p14:nvPr/>
              </p14:nvContentPartPr>
              <p14:xfrm>
                <a:off x="3399486" y="2561304"/>
                <a:ext cx="929808" cy="1105776"/>
              </p14:xfrm>
            </p:contentPart>
          </mc:Choice>
          <mc:Fallback xmlns="">
            <p:pic>
              <p:nvPicPr>
                <p:cNvPr id="14" name="Input penna 13">
                  <a:extLst>
                    <a:ext uri="{FF2B5EF4-FFF2-40B4-BE49-F238E27FC236}">
                      <a16:creationId xmlns:a16="http://schemas.microsoft.com/office/drawing/2014/main" id="{49401024-393F-4934-A2E4-C164610295E5}"/>
                    </a:ext>
                  </a:extLst>
                </p:cNvPr>
                <p:cNvPicPr/>
                <p:nvPr/>
              </p:nvPicPr>
              <p:blipFill>
                <a:blip r:embed="rId14"/>
                <a:stretch>
                  <a:fillRect/>
                </a:stretch>
              </p:blipFill>
              <p:spPr>
                <a:xfrm>
                  <a:off x="3350159" y="2453947"/>
                  <a:ext cx="1027639" cy="1319595"/>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5" name="Input penna 14">
                  <a:extLst>
                    <a:ext uri="{FF2B5EF4-FFF2-40B4-BE49-F238E27FC236}">
                      <a16:creationId xmlns:a16="http://schemas.microsoft.com/office/drawing/2014/main" id="{D3A38B0D-EE1A-4E17-B35E-47D389AD3035}"/>
                    </a:ext>
                  </a:extLst>
                </p14:cNvPr>
                <p14:cNvContentPartPr/>
                <p14:nvPr/>
              </p14:nvContentPartPr>
              <p14:xfrm>
                <a:off x="1560174" y="2793288"/>
                <a:ext cx="1829952" cy="503424"/>
              </p14:xfrm>
            </p:contentPart>
          </mc:Choice>
          <mc:Fallback xmlns="">
            <p:pic>
              <p:nvPicPr>
                <p:cNvPr id="15" name="Input penna 14">
                  <a:extLst>
                    <a:ext uri="{FF2B5EF4-FFF2-40B4-BE49-F238E27FC236}">
                      <a16:creationId xmlns:a16="http://schemas.microsoft.com/office/drawing/2014/main" id="{D3A38B0D-EE1A-4E17-B35E-47D389AD3035}"/>
                    </a:ext>
                  </a:extLst>
                </p:cNvPr>
                <p:cNvPicPr/>
                <p:nvPr/>
              </p:nvPicPr>
              <p:blipFill>
                <a:blip r:embed="rId16"/>
                <a:stretch>
                  <a:fillRect/>
                </a:stretch>
              </p:blipFill>
              <p:spPr>
                <a:xfrm>
                  <a:off x="1510827" y="2685795"/>
                  <a:ext cx="1927824" cy="717514"/>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6" name="Input penna 15">
                  <a:extLst>
                    <a:ext uri="{FF2B5EF4-FFF2-40B4-BE49-F238E27FC236}">
                      <a16:creationId xmlns:a16="http://schemas.microsoft.com/office/drawing/2014/main" id="{B57A914A-DA38-43A1-9991-71CA54AD713E}"/>
                    </a:ext>
                  </a:extLst>
                </p14:cNvPr>
                <p14:cNvContentPartPr/>
                <p14:nvPr/>
              </p14:nvContentPartPr>
              <p14:xfrm>
                <a:off x="3441246" y="2729064"/>
                <a:ext cx="790560" cy="854928"/>
              </p14:xfrm>
            </p:contentPart>
          </mc:Choice>
          <mc:Fallback xmlns="">
            <p:pic>
              <p:nvPicPr>
                <p:cNvPr id="16" name="Input penna 15">
                  <a:extLst>
                    <a:ext uri="{FF2B5EF4-FFF2-40B4-BE49-F238E27FC236}">
                      <a16:creationId xmlns:a16="http://schemas.microsoft.com/office/drawing/2014/main" id="{B57A914A-DA38-43A1-9991-71CA54AD713E}"/>
                    </a:ext>
                  </a:extLst>
                </p:cNvPr>
                <p:cNvPicPr/>
                <p:nvPr/>
              </p:nvPicPr>
              <p:blipFill>
                <a:blip r:embed="rId18"/>
                <a:stretch>
                  <a:fillRect/>
                </a:stretch>
              </p:blipFill>
              <p:spPr>
                <a:xfrm>
                  <a:off x="3391887" y="2621751"/>
                  <a:ext cx="888455" cy="1068660"/>
                </a:xfrm>
                <a:prstGeom prst="rect">
                  <a:avLst/>
                </a:prstGeom>
              </p:spPr>
            </p:pic>
          </mc:Fallback>
        </mc:AlternateContent>
      </p:grpSp>
      <p:sp>
        <p:nvSpPr>
          <p:cNvPr id="17" name="CasellaDiTesto 16">
            <a:extLst>
              <a:ext uri="{FF2B5EF4-FFF2-40B4-BE49-F238E27FC236}">
                <a16:creationId xmlns:a16="http://schemas.microsoft.com/office/drawing/2014/main" id="{E76550D6-9D4F-466D-AFD7-21006542914F}"/>
              </a:ext>
            </a:extLst>
          </p:cNvPr>
          <p:cNvSpPr txBox="1"/>
          <p:nvPr/>
        </p:nvSpPr>
        <p:spPr>
          <a:xfrm>
            <a:off x="2426046" y="5984895"/>
            <a:ext cx="2029723" cy="584775"/>
          </a:xfrm>
          <a:prstGeom prst="rect">
            <a:avLst/>
          </a:prstGeom>
          <a:noFill/>
        </p:spPr>
        <p:txBody>
          <a:bodyPr wrap="none" rtlCol="0">
            <a:spAutoFit/>
          </a:bodyPr>
          <a:lstStyle/>
          <a:p>
            <a:r>
              <a:rPr lang="it-IT" sz="3200" b="1" dirty="0">
                <a:ln w="6600">
                  <a:solidFill>
                    <a:schemeClr val="accent2"/>
                  </a:solidFill>
                  <a:prstDash val="solid"/>
                </a:ln>
                <a:solidFill>
                  <a:srgbClr val="FFFFFF"/>
                </a:solidFill>
                <a:effectLst>
                  <a:outerShdw dist="38100" dir="2700000" algn="tl" rotWithShape="0">
                    <a:schemeClr val="accent2"/>
                  </a:outerShdw>
                </a:effectLst>
              </a:rPr>
              <a:t>Riflessione</a:t>
            </a:r>
            <a:endParaRPr lang="en-US" sz="3200" b="1" dirty="0">
              <a:ln w="6600">
                <a:solidFill>
                  <a:schemeClr val="accent2"/>
                </a:solidFill>
                <a:prstDash val="solid"/>
              </a:ln>
              <a:solidFill>
                <a:srgbClr val="FFFFFF"/>
              </a:solidFill>
              <a:effectLst>
                <a:outerShdw dist="38100" dir="2700000" algn="tl" rotWithShape="0">
                  <a:schemeClr val="accent2"/>
                </a:outerShdw>
              </a:effectLst>
            </a:endParaRPr>
          </a:p>
        </p:txBody>
      </p:sp>
      <p:cxnSp>
        <p:nvCxnSpPr>
          <p:cNvPr id="45" name="Connettore diritto 44">
            <a:extLst>
              <a:ext uri="{FF2B5EF4-FFF2-40B4-BE49-F238E27FC236}">
                <a16:creationId xmlns:a16="http://schemas.microsoft.com/office/drawing/2014/main" id="{70BE6770-C76E-4CBD-A8BB-D88A69BC4D84}"/>
              </a:ext>
            </a:extLst>
          </p:cNvPr>
          <p:cNvCxnSpPr/>
          <p:nvPr/>
        </p:nvCxnSpPr>
        <p:spPr>
          <a:xfrm>
            <a:off x="6228184" y="1457400"/>
            <a:ext cx="0" cy="5400600"/>
          </a:xfrm>
          <a:prstGeom prst="line">
            <a:avLst/>
          </a:prstGeom>
        </p:spPr>
        <p:style>
          <a:lnRef idx="1">
            <a:schemeClr val="dk1"/>
          </a:lnRef>
          <a:fillRef idx="0">
            <a:schemeClr val="dk1"/>
          </a:fillRef>
          <a:effectRef idx="0">
            <a:schemeClr val="dk1"/>
          </a:effectRef>
          <a:fontRef idx="minor">
            <a:schemeClr val="tx1"/>
          </a:fontRef>
        </p:style>
      </p:cxnSp>
      <p:sp>
        <p:nvSpPr>
          <p:cNvPr id="46" name="CasellaDiTesto 45">
            <a:extLst>
              <a:ext uri="{FF2B5EF4-FFF2-40B4-BE49-F238E27FC236}">
                <a16:creationId xmlns:a16="http://schemas.microsoft.com/office/drawing/2014/main" id="{0FAD7658-BCF8-421B-B085-F23CBF9A5A49}"/>
              </a:ext>
            </a:extLst>
          </p:cNvPr>
          <p:cNvSpPr txBox="1"/>
          <p:nvPr/>
        </p:nvSpPr>
        <p:spPr>
          <a:xfrm>
            <a:off x="2555776" y="1148680"/>
            <a:ext cx="3851846" cy="446892"/>
          </a:xfrm>
          <a:prstGeom prst="rect">
            <a:avLst/>
          </a:prstGeom>
          <a:noFill/>
        </p:spPr>
        <p:txBody>
          <a:bodyPr wrap="square" rtlCol="0">
            <a:spAutoFit/>
          </a:bodyPr>
          <a:lstStyle/>
          <a:p>
            <a:r>
              <a:rPr lang="it-IT" dirty="0">
                <a:ln w="0"/>
                <a:effectLst>
                  <a:outerShdw blurRad="38100" dist="19050" dir="2700000" algn="tl" rotWithShape="0">
                    <a:schemeClr val="dk1">
                      <a:alpha val="40000"/>
                    </a:schemeClr>
                  </a:outerShdw>
                </a:effectLst>
              </a:rPr>
              <a:t>Fenomenologicamente</a:t>
            </a:r>
            <a:endParaRPr lang="en-US" dirty="0">
              <a:ln w="0"/>
              <a:effectLst>
                <a:outerShdw blurRad="38100" dist="19050" dir="2700000" algn="tl" rotWithShape="0">
                  <a:schemeClr val="dk1">
                    <a:alpha val="40000"/>
                  </a:schemeClr>
                </a:outerShdw>
              </a:effectLst>
            </a:endParaRPr>
          </a:p>
        </p:txBody>
      </p:sp>
      <p:sp>
        <p:nvSpPr>
          <p:cNvPr id="48" name="CasellaDiTesto 47">
            <a:extLst>
              <a:ext uri="{FF2B5EF4-FFF2-40B4-BE49-F238E27FC236}">
                <a16:creationId xmlns:a16="http://schemas.microsoft.com/office/drawing/2014/main" id="{0CC6BBD5-58FB-42F1-88A7-37595797321B}"/>
              </a:ext>
            </a:extLst>
          </p:cNvPr>
          <p:cNvSpPr txBox="1"/>
          <p:nvPr/>
        </p:nvSpPr>
        <p:spPr>
          <a:xfrm>
            <a:off x="6696819" y="1103217"/>
            <a:ext cx="3851846" cy="369332"/>
          </a:xfrm>
          <a:prstGeom prst="rect">
            <a:avLst/>
          </a:prstGeom>
          <a:noFill/>
        </p:spPr>
        <p:txBody>
          <a:bodyPr wrap="square" rtlCol="0">
            <a:spAutoFit/>
          </a:bodyPr>
          <a:lstStyle/>
          <a:p>
            <a:r>
              <a:rPr lang="it-IT" dirty="0">
                <a:ln w="0"/>
                <a:effectLst>
                  <a:outerShdw blurRad="38100" dist="19050" dir="2700000" algn="tl" rotWithShape="0">
                    <a:schemeClr val="dk1">
                      <a:alpha val="40000"/>
                    </a:schemeClr>
                  </a:outerShdw>
                </a:effectLst>
              </a:rPr>
              <a:t>Razionale.</a:t>
            </a:r>
            <a:endParaRPr lang="en-US" dirty="0">
              <a:ln w="0"/>
              <a:effectLst>
                <a:outerShdw blurRad="38100" dist="19050" dir="2700000" algn="tl" rotWithShape="0">
                  <a:schemeClr val="dk1">
                    <a:alpha val="40000"/>
                  </a:schemeClr>
                </a:outerShdw>
              </a:effectLst>
            </a:endParaRPr>
          </a:p>
        </p:txBody>
      </p:sp>
      <p:sp>
        <p:nvSpPr>
          <p:cNvPr id="47" name="CasellaDiTesto 46">
            <a:extLst>
              <a:ext uri="{FF2B5EF4-FFF2-40B4-BE49-F238E27FC236}">
                <a16:creationId xmlns:a16="http://schemas.microsoft.com/office/drawing/2014/main" id="{7839AAF8-651D-4B5D-B4A7-D20A3713043D}"/>
              </a:ext>
            </a:extLst>
          </p:cNvPr>
          <p:cNvSpPr txBox="1"/>
          <p:nvPr/>
        </p:nvSpPr>
        <p:spPr>
          <a:xfrm>
            <a:off x="6420560" y="2864828"/>
            <a:ext cx="2520280" cy="1077218"/>
          </a:xfrm>
          <a:prstGeom prst="rect">
            <a:avLst/>
          </a:prstGeom>
          <a:noFill/>
        </p:spPr>
        <p:txBody>
          <a:bodyPr wrap="square" rtlCol="0">
            <a:spAutoFit/>
          </a:bodyPr>
          <a:lstStyle/>
          <a:p>
            <a:pPr algn="just"/>
            <a:r>
              <a:rPr lang="it-IT" sz="1600" dirty="0"/>
              <a:t>Una Superficie può riflettere la radiazione incidente in maniera più o meno efficace. </a:t>
            </a:r>
          </a:p>
        </p:txBody>
      </p:sp>
      <p:cxnSp>
        <p:nvCxnSpPr>
          <p:cNvPr id="37" name="Connettore diritto 36">
            <a:extLst>
              <a:ext uri="{FF2B5EF4-FFF2-40B4-BE49-F238E27FC236}">
                <a16:creationId xmlns:a16="http://schemas.microsoft.com/office/drawing/2014/main" id="{EDF2015D-DE64-4B01-84FC-898575BC2367}"/>
              </a:ext>
            </a:extLst>
          </p:cNvPr>
          <p:cNvCxnSpPr>
            <a:cxnSpLocks/>
          </p:cNvCxnSpPr>
          <p:nvPr/>
        </p:nvCxnSpPr>
        <p:spPr>
          <a:xfrm flipV="1">
            <a:off x="971600" y="1456320"/>
            <a:ext cx="8158721" cy="1080"/>
          </a:xfrm>
          <a:prstGeom prst="line">
            <a:avLst/>
          </a:prstGeom>
        </p:spPr>
        <p:style>
          <a:lnRef idx="1">
            <a:schemeClr val="dk1"/>
          </a:lnRef>
          <a:fillRef idx="0">
            <a:schemeClr val="dk1"/>
          </a:fillRef>
          <a:effectRef idx="0">
            <a:schemeClr val="dk1"/>
          </a:effectRef>
          <a:fontRef idx="minor">
            <a:schemeClr val="tx1"/>
          </a:fontRef>
        </p:style>
      </p:cxnSp>
      <p:sp>
        <p:nvSpPr>
          <p:cNvPr id="29" name="Ovale 28">
            <a:extLst>
              <a:ext uri="{FF2B5EF4-FFF2-40B4-BE49-F238E27FC236}">
                <a16:creationId xmlns:a16="http://schemas.microsoft.com/office/drawing/2014/main" id="{785C4A08-DD0C-4730-A0AF-C7E4BED2B3C7}"/>
              </a:ext>
            </a:extLst>
          </p:cNvPr>
          <p:cNvSpPr/>
          <p:nvPr/>
        </p:nvSpPr>
        <p:spPr>
          <a:xfrm>
            <a:off x="3632398" y="4061065"/>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43" name="Ovale 42">
            <a:extLst>
              <a:ext uri="{FF2B5EF4-FFF2-40B4-BE49-F238E27FC236}">
                <a16:creationId xmlns:a16="http://schemas.microsoft.com/office/drawing/2014/main" id="{CC62383B-1054-4CB8-86E2-AA9C2BEDD60A}"/>
              </a:ext>
            </a:extLst>
          </p:cNvPr>
          <p:cNvSpPr/>
          <p:nvPr/>
        </p:nvSpPr>
        <p:spPr>
          <a:xfrm>
            <a:off x="3784798" y="4149080"/>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44" name="Ovale 43">
            <a:extLst>
              <a:ext uri="{FF2B5EF4-FFF2-40B4-BE49-F238E27FC236}">
                <a16:creationId xmlns:a16="http://schemas.microsoft.com/office/drawing/2014/main" id="{9B43D702-315D-4F85-A972-089BED27E09D}"/>
              </a:ext>
            </a:extLst>
          </p:cNvPr>
          <p:cNvSpPr/>
          <p:nvPr/>
        </p:nvSpPr>
        <p:spPr>
          <a:xfrm>
            <a:off x="3635896" y="4213465"/>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49" name="Ovale 48">
            <a:extLst>
              <a:ext uri="{FF2B5EF4-FFF2-40B4-BE49-F238E27FC236}">
                <a16:creationId xmlns:a16="http://schemas.microsoft.com/office/drawing/2014/main" id="{FC7F3C3F-B854-4EBC-95CE-CC49EFFD08D2}"/>
              </a:ext>
            </a:extLst>
          </p:cNvPr>
          <p:cNvSpPr/>
          <p:nvPr/>
        </p:nvSpPr>
        <p:spPr>
          <a:xfrm>
            <a:off x="3553190" y="4149080"/>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1" name="Ovale 50">
            <a:extLst>
              <a:ext uri="{FF2B5EF4-FFF2-40B4-BE49-F238E27FC236}">
                <a16:creationId xmlns:a16="http://schemas.microsoft.com/office/drawing/2014/main" id="{880A07FE-0FB3-49C0-AE3F-2A20240FEECE}"/>
              </a:ext>
            </a:extLst>
          </p:cNvPr>
          <p:cNvSpPr/>
          <p:nvPr/>
        </p:nvSpPr>
        <p:spPr>
          <a:xfrm>
            <a:off x="3784798" y="3933056"/>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2" name="Ovale 51">
            <a:extLst>
              <a:ext uri="{FF2B5EF4-FFF2-40B4-BE49-F238E27FC236}">
                <a16:creationId xmlns:a16="http://schemas.microsoft.com/office/drawing/2014/main" id="{3E3CB9B3-91B7-410F-B5AC-DF3821477CB6}"/>
              </a:ext>
            </a:extLst>
          </p:cNvPr>
          <p:cNvSpPr/>
          <p:nvPr/>
        </p:nvSpPr>
        <p:spPr>
          <a:xfrm>
            <a:off x="3635896" y="3933056"/>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4" name="Ovale 53">
            <a:extLst>
              <a:ext uri="{FF2B5EF4-FFF2-40B4-BE49-F238E27FC236}">
                <a16:creationId xmlns:a16="http://schemas.microsoft.com/office/drawing/2014/main" id="{3BF52DD9-DAE0-495D-B1CD-BFEBDED97377}"/>
              </a:ext>
            </a:extLst>
          </p:cNvPr>
          <p:cNvSpPr/>
          <p:nvPr/>
        </p:nvSpPr>
        <p:spPr>
          <a:xfrm>
            <a:off x="3684121" y="3726863"/>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5" name="Ovale 54">
            <a:extLst>
              <a:ext uri="{FF2B5EF4-FFF2-40B4-BE49-F238E27FC236}">
                <a16:creationId xmlns:a16="http://schemas.microsoft.com/office/drawing/2014/main" id="{87F4F482-25F8-4BC6-9E0C-0AAAD82AE2D2}"/>
              </a:ext>
            </a:extLst>
          </p:cNvPr>
          <p:cNvSpPr/>
          <p:nvPr/>
        </p:nvSpPr>
        <p:spPr>
          <a:xfrm>
            <a:off x="3814167" y="3689347"/>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6" name="Ovale 55">
            <a:extLst>
              <a:ext uri="{FF2B5EF4-FFF2-40B4-BE49-F238E27FC236}">
                <a16:creationId xmlns:a16="http://schemas.microsoft.com/office/drawing/2014/main" id="{4111D8AF-6DB6-49ED-9D93-83041B877B9D}"/>
              </a:ext>
            </a:extLst>
          </p:cNvPr>
          <p:cNvSpPr/>
          <p:nvPr/>
        </p:nvSpPr>
        <p:spPr>
          <a:xfrm>
            <a:off x="3784798" y="3429000"/>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7" name="Ovale 56">
            <a:extLst>
              <a:ext uri="{FF2B5EF4-FFF2-40B4-BE49-F238E27FC236}">
                <a16:creationId xmlns:a16="http://schemas.microsoft.com/office/drawing/2014/main" id="{27FF3557-BD31-4A47-9CD1-EE2BBA5D5577}"/>
              </a:ext>
            </a:extLst>
          </p:cNvPr>
          <p:cNvSpPr/>
          <p:nvPr/>
        </p:nvSpPr>
        <p:spPr>
          <a:xfrm>
            <a:off x="3574481" y="3148206"/>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8" name="Ovale 57">
            <a:extLst>
              <a:ext uri="{FF2B5EF4-FFF2-40B4-BE49-F238E27FC236}">
                <a16:creationId xmlns:a16="http://schemas.microsoft.com/office/drawing/2014/main" id="{6201DDA0-4F1E-4462-A012-DB85EF4D649D}"/>
              </a:ext>
            </a:extLst>
          </p:cNvPr>
          <p:cNvSpPr/>
          <p:nvPr/>
        </p:nvSpPr>
        <p:spPr>
          <a:xfrm>
            <a:off x="3635896" y="3284984"/>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9" name="Ovale 58">
            <a:extLst>
              <a:ext uri="{FF2B5EF4-FFF2-40B4-BE49-F238E27FC236}">
                <a16:creationId xmlns:a16="http://schemas.microsoft.com/office/drawing/2014/main" id="{ED3FD3EF-A01F-43DB-A8BC-76F6DCB0A788}"/>
              </a:ext>
            </a:extLst>
          </p:cNvPr>
          <p:cNvSpPr/>
          <p:nvPr/>
        </p:nvSpPr>
        <p:spPr>
          <a:xfrm>
            <a:off x="3560390" y="3573016"/>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60" name="Ovale 59">
            <a:extLst>
              <a:ext uri="{FF2B5EF4-FFF2-40B4-BE49-F238E27FC236}">
                <a16:creationId xmlns:a16="http://schemas.microsoft.com/office/drawing/2014/main" id="{A4870E24-23CF-423B-B907-64A16C5742E8}"/>
              </a:ext>
            </a:extLst>
          </p:cNvPr>
          <p:cNvSpPr/>
          <p:nvPr/>
        </p:nvSpPr>
        <p:spPr>
          <a:xfrm>
            <a:off x="3563888" y="3764413"/>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61" name="Ovale 60">
            <a:extLst>
              <a:ext uri="{FF2B5EF4-FFF2-40B4-BE49-F238E27FC236}">
                <a16:creationId xmlns:a16="http://schemas.microsoft.com/office/drawing/2014/main" id="{118420C2-BBE8-4AC1-B800-8E654863875B}"/>
              </a:ext>
            </a:extLst>
          </p:cNvPr>
          <p:cNvSpPr/>
          <p:nvPr/>
        </p:nvSpPr>
        <p:spPr>
          <a:xfrm>
            <a:off x="3581880" y="3446630"/>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62" name="Ovale 61">
            <a:extLst>
              <a:ext uri="{FF2B5EF4-FFF2-40B4-BE49-F238E27FC236}">
                <a16:creationId xmlns:a16="http://schemas.microsoft.com/office/drawing/2014/main" id="{CD5808CB-D132-4108-91FD-9D0A82145508}"/>
              </a:ext>
            </a:extLst>
          </p:cNvPr>
          <p:cNvSpPr/>
          <p:nvPr/>
        </p:nvSpPr>
        <p:spPr>
          <a:xfrm>
            <a:off x="3784798" y="3212976"/>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ln>
                  <a:solidFill>
                    <a:schemeClr val="accent2">
                      <a:lumMod val="75000"/>
                    </a:schemeClr>
                  </a:solidFill>
                </a:ln>
                <a:solidFill>
                  <a:schemeClr val="accent2">
                    <a:lumMod val="60000"/>
                    <a:lumOff val="40000"/>
                  </a:schemeClr>
                </a:solidFill>
              </a:rPr>
              <a:t>v</a:t>
            </a:r>
          </a:p>
        </p:txBody>
      </p:sp>
      <p:sp>
        <p:nvSpPr>
          <p:cNvPr id="30" name="CasellaDiTesto 29">
            <a:extLst>
              <a:ext uri="{FF2B5EF4-FFF2-40B4-BE49-F238E27FC236}">
                <a16:creationId xmlns:a16="http://schemas.microsoft.com/office/drawing/2014/main" id="{880223BC-B0DA-47BE-B6B4-5C8E9BED4793}"/>
              </a:ext>
            </a:extLst>
          </p:cNvPr>
          <p:cNvSpPr txBox="1"/>
          <p:nvPr/>
        </p:nvSpPr>
        <p:spPr>
          <a:xfrm>
            <a:off x="4221353" y="4909257"/>
            <a:ext cx="1441701"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it-IT" dirty="0"/>
              <a:t>Non ne parleremo!!!</a:t>
            </a:r>
          </a:p>
        </p:txBody>
      </p:sp>
      <p:pic>
        <p:nvPicPr>
          <p:cNvPr id="31" name="Immagine 30">
            <a:extLst>
              <a:ext uri="{FF2B5EF4-FFF2-40B4-BE49-F238E27FC236}">
                <a16:creationId xmlns:a16="http://schemas.microsoft.com/office/drawing/2014/main" id="{8AD387BD-DD72-4846-919B-24E97BB46D31}"/>
              </a:ext>
            </a:extLst>
          </p:cNvPr>
          <p:cNvPicPr>
            <a:picLocks noChangeAspect="1"/>
          </p:cNvPicPr>
          <p:nvPr/>
        </p:nvPicPr>
        <p:blipFill>
          <a:blip r:embed="rId19">
            <a:extLst>
              <a:ext uri="{BEBA8EAE-BF5A-486C-A8C5-ECC9F3942E4B}">
                <a14:imgProps xmlns:a14="http://schemas.microsoft.com/office/drawing/2010/main">
                  <a14:imgLayer r:embed="rId20">
                    <a14:imgEffect>
                      <a14:backgroundRemoval t="10000" b="90000" l="10000" r="90000"/>
                    </a14:imgEffect>
                  </a14:imgLayer>
                </a14:imgProps>
              </a:ext>
            </a:extLst>
          </a:blip>
          <a:stretch>
            <a:fillRect/>
          </a:stretch>
        </p:blipFill>
        <p:spPr>
          <a:xfrm>
            <a:off x="-702826" y="2649431"/>
            <a:ext cx="2280492" cy="1710369"/>
          </a:xfrm>
          <a:prstGeom prst="rect">
            <a:avLst/>
          </a:prstGeom>
        </p:spPr>
      </p:pic>
      <p:sp>
        <p:nvSpPr>
          <p:cNvPr id="63" name="CasellaDiTesto 62">
            <a:extLst>
              <a:ext uri="{FF2B5EF4-FFF2-40B4-BE49-F238E27FC236}">
                <a16:creationId xmlns:a16="http://schemas.microsoft.com/office/drawing/2014/main" id="{207D2F09-986E-4513-9AB5-E07EDC2CBA04}"/>
              </a:ext>
            </a:extLst>
          </p:cNvPr>
          <p:cNvSpPr txBox="1"/>
          <p:nvPr/>
        </p:nvSpPr>
        <p:spPr>
          <a:xfrm>
            <a:off x="-252536" y="4391547"/>
            <a:ext cx="1441701" cy="369332"/>
          </a:xfrm>
          <a:prstGeom prst="rect">
            <a:avLst/>
          </a:prstGeom>
          <a:noFill/>
        </p:spPr>
        <p:txBody>
          <a:bodyPr wrap="square" rtlCol="0">
            <a:spAutoFit/>
          </a:bodyPr>
          <a:lstStyle/>
          <a:p>
            <a:pPr algn="ctr"/>
            <a:r>
              <a:rPr lang="it-IT" dirty="0"/>
              <a:t>Sorgente</a:t>
            </a:r>
          </a:p>
        </p:txBody>
      </p:sp>
      <p:sp>
        <p:nvSpPr>
          <p:cNvPr id="38" name="CasellaDiTesto 37">
            <a:extLst>
              <a:ext uri="{FF2B5EF4-FFF2-40B4-BE49-F238E27FC236}">
                <a16:creationId xmlns:a16="http://schemas.microsoft.com/office/drawing/2014/main" id="{0E76FD1B-86B9-4DF9-9FA8-95871574CA23}"/>
              </a:ext>
            </a:extLst>
          </p:cNvPr>
          <p:cNvSpPr txBox="1"/>
          <p:nvPr/>
        </p:nvSpPr>
        <p:spPr>
          <a:xfrm>
            <a:off x="1221853" y="2293017"/>
            <a:ext cx="1441701" cy="646331"/>
          </a:xfrm>
          <a:prstGeom prst="rect">
            <a:avLst/>
          </a:prstGeom>
          <a:noFill/>
        </p:spPr>
        <p:txBody>
          <a:bodyPr wrap="square" rtlCol="0">
            <a:spAutoFit/>
          </a:bodyPr>
          <a:lstStyle/>
          <a:p>
            <a:pPr algn="ctr"/>
            <a:r>
              <a:rPr lang="it-IT" dirty="0"/>
              <a:t>Fascio di Luce</a:t>
            </a:r>
          </a:p>
        </p:txBody>
      </p:sp>
      <p:sp>
        <p:nvSpPr>
          <p:cNvPr id="39" name="CasellaDiTesto 38">
            <a:extLst>
              <a:ext uri="{FF2B5EF4-FFF2-40B4-BE49-F238E27FC236}">
                <a16:creationId xmlns:a16="http://schemas.microsoft.com/office/drawing/2014/main" id="{2EB46C8C-169D-48C5-9550-5F4F5A0B21D8}"/>
              </a:ext>
            </a:extLst>
          </p:cNvPr>
          <p:cNvSpPr txBox="1"/>
          <p:nvPr/>
        </p:nvSpPr>
        <p:spPr>
          <a:xfrm>
            <a:off x="2936535" y="1763524"/>
            <a:ext cx="1441701" cy="369332"/>
          </a:xfrm>
          <a:prstGeom prst="rect">
            <a:avLst/>
          </a:prstGeom>
          <a:noFill/>
        </p:spPr>
        <p:txBody>
          <a:bodyPr wrap="square" rtlCol="0">
            <a:spAutoFit/>
          </a:bodyPr>
          <a:lstStyle/>
          <a:p>
            <a:pPr algn="ctr"/>
            <a:r>
              <a:rPr lang="it-IT" dirty="0"/>
              <a:t>Campione</a:t>
            </a:r>
          </a:p>
        </p:txBody>
      </p:sp>
      <p:sp>
        <p:nvSpPr>
          <p:cNvPr id="3" name="Segnaposto numero diapositiva 2">
            <a:extLst>
              <a:ext uri="{FF2B5EF4-FFF2-40B4-BE49-F238E27FC236}">
                <a16:creationId xmlns:a16="http://schemas.microsoft.com/office/drawing/2014/main" id="{CCEB22B6-79C5-411B-8B4D-4C65EBAF5E0C}"/>
              </a:ext>
            </a:extLst>
          </p:cNvPr>
          <p:cNvSpPr>
            <a:spLocks noGrp="1"/>
          </p:cNvSpPr>
          <p:nvPr>
            <p:ph type="sldNum" sz="quarter" idx="12"/>
          </p:nvPr>
        </p:nvSpPr>
        <p:spPr/>
        <p:txBody>
          <a:bodyPr/>
          <a:lstStyle/>
          <a:p>
            <a:pPr lvl="0"/>
            <a:fld id="{C5B879D8-86BF-4C51-8339-B07B2F9B8FE0}" type="slidenum">
              <a:rPr lang="it-IT" smtClean="0"/>
              <a:pPr lvl="0"/>
              <a:t>22</a:t>
            </a:fld>
            <a:endParaRPr lang="it-IT"/>
          </a:p>
        </p:txBody>
      </p:sp>
    </p:spTree>
    <p:extLst>
      <p:ext uri="{BB962C8B-B14F-4D97-AF65-F5344CB8AC3E}">
        <p14:creationId xmlns:p14="http://schemas.microsoft.com/office/powerpoint/2010/main" val="42859422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3000"/>
                                  </p:stCondLst>
                                  <p:childTnLst>
                                    <p:animEffect transition="out" filter="fade">
                                      <p:cBhvr>
                                        <p:cTn id="6" dur="500" tmFilter="0, 0; .2, .5; .8, .5; 1, 0"/>
                                        <p:tgtEl>
                                          <p:spTgt spid="9"/>
                                        </p:tgtEl>
                                      </p:cBhvr>
                                    </p:animEffect>
                                    <p:animScale>
                                      <p:cBhvr>
                                        <p:cTn id="7" dur="250" autoRev="1" fill="hold"/>
                                        <p:tgtEl>
                                          <p:spTgt spid="9"/>
                                        </p:tgtEl>
                                      </p:cBhvr>
                                      <p:by x="105000" y="105000"/>
                                    </p:animScale>
                                  </p:childTnLst>
                                </p:cTn>
                              </p:par>
                            </p:childTnLst>
                          </p:cTn>
                        </p:par>
                        <p:par>
                          <p:cTn id="8" fill="hold">
                            <p:stCondLst>
                              <p:cond delay="3500"/>
                            </p:stCondLst>
                            <p:childTnLst>
                              <p:par>
                                <p:cTn id="9" presetID="26" presetClass="emph" presetSubtype="0" fill="hold" nodeType="afterEffect">
                                  <p:stCondLst>
                                    <p:cond delay="0"/>
                                  </p:stCondLst>
                                  <p:childTnLst>
                                    <p:animEffect transition="out" filter="fade">
                                      <p:cBhvr>
                                        <p:cTn id="10" dur="500" tmFilter="0, 0; .2, .5; .8, .5; 1, 0"/>
                                        <p:tgtEl>
                                          <p:spTgt spid="12"/>
                                        </p:tgtEl>
                                      </p:cBhvr>
                                    </p:animEffect>
                                    <p:animScale>
                                      <p:cBhvr>
                                        <p:cTn id="11" dur="250" autoRev="1"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2135C3-7A59-4B97-8FF9-458A6C8084CD}"/>
              </a:ext>
            </a:extLst>
          </p:cNvPr>
          <p:cNvSpPr txBox="1">
            <a:spLocks/>
          </p:cNvSpPr>
          <p:nvPr/>
        </p:nvSpPr>
        <p:spPr>
          <a:xfrm>
            <a:off x="1403648" y="-27384"/>
            <a:ext cx="7077112" cy="1142640"/>
          </a:xfrm>
          <a:prstGeom prst="rect">
            <a:avLst/>
          </a:prstGeom>
          <a:noFill/>
          <a:ln>
            <a:noFill/>
          </a:ln>
        </p:spPr>
        <p:txBody>
          <a:bodyPr vert="horz" wrap="square"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algn="l" defTabSz="914400" rtl="0" eaLnBrk="1" fontAlgn="auto" latinLnBrk="0" hangingPunct="1">
              <a:lnSpc>
                <a:spcPct val="100000"/>
              </a:lnSpc>
              <a:spcBef>
                <a:spcPts val="0"/>
              </a:spcBef>
              <a:spcAft>
                <a:spcPts val="0"/>
              </a:spcAft>
              <a:buClrTx/>
              <a:buSzPct val="45000"/>
              <a:buFont typeface="StarSymbol"/>
              <a:buNone/>
              <a:tabLst/>
              <a:defRPr/>
            </a:pPr>
            <a:r>
              <a:rPr lang="it-IT" sz="3200" dirty="0">
                <a:solidFill>
                  <a:srgbClr val="FF0000"/>
                </a:solidFill>
                <a:highlight>
                  <a:scrgbClr r="0" g="0" b="0">
                    <a:alpha val="0"/>
                  </a:scrgbClr>
                </a:highlight>
                <a:latin typeface="Calibri"/>
                <a:ea typeface="Noto Sans CJK SC Regular" pitchFamily="2"/>
                <a:cs typeface="FreeSans" pitchFamily="2"/>
              </a:rPr>
              <a:t>Modalità di interazione luce-materia</a:t>
            </a:r>
            <a:endParaRPr kumimoji="0" lang="en-US" sz="3200" b="0" i="0" u="none" strike="noStrike" kern="1200" cap="none" spc="0" normalizeH="0" baseline="0" noProof="0" dirty="0">
              <a:ln>
                <a:noFill/>
              </a:ln>
              <a:solidFill>
                <a:srgbClr val="FF0000"/>
              </a:solidFill>
              <a:effectLst/>
              <a:highlight>
                <a:scrgbClr r="0" g="0" b="0">
                  <a:alpha val="0"/>
                </a:scrgbClr>
              </a:highlight>
              <a:uLnTx/>
              <a:uFillTx/>
              <a:latin typeface="Calibri"/>
              <a:ea typeface="Noto Sans CJK SC Regular" pitchFamily="2"/>
              <a:cs typeface="FreeSans" pitchFamily="2"/>
            </a:endParaRPr>
          </a:p>
        </p:txBody>
      </p:sp>
      <p:grpSp>
        <p:nvGrpSpPr>
          <p:cNvPr id="9" name="Gruppo 8">
            <a:extLst>
              <a:ext uri="{FF2B5EF4-FFF2-40B4-BE49-F238E27FC236}">
                <a16:creationId xmlns:a16="http://schemas.microsoft.com/office/drawing/2014/main" id="{18A35F64-E033-4698-8BD7-3C017857BFE3}"/>
              </a:ext>
            </a:extLst>
          </p:cNvPr>
          <p:cNvGrpSpPr/>
          <p:nvPr/>
        </p:nvGrpSpPr>
        <p:grpSpPr>
          <a:xfrm>
            <a:off x="1015838" y="2694455"/>
            <a:ext cx="2016224" cy="864096"/>
            <a:chOff x="1542894" y="2561304"/>
            <a:chExt cx="2786400" cy="1105776"/>
          </a:xfrm>
        </p:grpSpPr>
        <mc:AlternateContent xmlns:mc="http://schemas.openxmlformats.org/markup-compatibility/2006" xmlns:p14="http://schemas.microsoft.com/office/powerpoint/2010/main">
          <mc:Choice Requires="p14">
            <p:contentPart p14:bwMode="auto" r:id="rId2">
              <p14:nvContentPartPr>
                <p14:cNvPr id="4" name="Input penna 3">
                  <a:extLst>
                    <a:ext uri="{FF2B5EF4-FFF2-40B4-BE49-F238E27FC236}">
                      <a16:creationId xmlns:a16="http://schemas.microsoft.com/office/drawing/2014/main" id="{198363D5-6D64-45EE-B17D-602B70BA62E6}"/>
                    </a:ext>
                  </a:extLst>
                </p14:cNvPr>
                <p14:cNvContentPartPr/>
                <p14:nvPr/>
              </p14:nvContentPartPr>
              <p14:xfrm>
                <a:off x="1542894" y="2771544"/>
                <a:ext cx="524736" cy="369072"/>
              </p14:xfrm>
            </p:contentPart>
          </mc:Choice>
          <mc:Fallback xmlns="">
            <p:pic>
              <p:nvPicPr>
                <p:cNvPr id="4" name="Input penna 3">
                  <a:extLst>
                    <a:ext uri="{FF2B5EF4-FFF2-40B4-BE49-F238E27FC236}">
                      <a16:creationId xmlns:a16="http://schemas.microsoft.com/office/drawing/2014/main" id="{198363D5-6D64-45EE-B17D-602B70BA62E6}"/>
                    </a:ext>
                  </a:extLst>
                </p:cNvPr>
                <p:cNvPicPr/>
                <p:nvPr/>
              </p:nvPicPr>
              <p:blipFill>
                <a:blip r:embed="rId3"/>
                <a:stretch>
                  <a:fillRect/>
                </a:stretch>
              </p:blipFill>
              <p:spPr>
                <a:xfrm>
                  <a:off x="1513079" y="2716321"/>
                  <a:ext cx="583868" cy="479057"/>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Input penna 5">
                  <a:extLst>
                    <a:ext uri="{FF2B5EF4-FFF2-40B4-BE49-F238E27FC236}">
                      <a16:creationId xmlns:a16="http://schemas.microsoft.com/office/drawing/2014/main" id="{D5B1D7A7-E49B-4D42-AE3C-AA21DB6317D4}"/>
                    </a:ext>
                  </a:extLst>
                </p14:cNvPr>
                <p14:cNvContentPartPr/>
                <p14:nvPr/>
              </p14:nvContentPartPr>
              <p14:xfrm>
                <a:off x="3399486" y="2561304"/>
                <a:ext cx="929808" cy="1105776"/>
              </p14:xfrm>
            </p:contentPart>
          </mc:Choice>
          <mc:Fallback xmlns="">
            <p:pic>
              <p:nvPicPr>
                <p:cNvPr id="6" name="Input penna 5">
                  <a:extLst>
                    <a:ext uri="{FF2B5EF4-FFF2-40B4-BE49-F238E27FC236}">
                      <a16:creationId xmlns:a16="http://schemas.microsoft.com/office/drawing/2014/main" id="{D5B1D7A7-E49B-4D42-AE3C-AA21DB6317D4}"/>
                    </a:ext>
                  </a:extLst>
                </p:cNvPr>
                <p:cNvPicPr/>
                <p:nvPr/>
              </p:nvPicPr>
              <p:blipFill>
                <a:blip r:embed="rId5"/>
                <a:stretch>
                  <a:fillRect/>
                </a:stretch>
              </p:blipFill>
              <p:spPr>
                <a:xfrm>
                  <a:off x="3369653" y="2506038"/>
                  <a:ext cx="988978" cy="1215847"/>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put penna 4">
                  <a:extLst>
                    <a:ext uri="{FF2B5EF4-FFF2-40B4-BE49-F238E27FC236}">
                      <a16:creationId xmlns:a16="http://schemas.microsoft.com/office/drawing/2014/main" id="{A2E196FA-2652-4D40-B2C3-6DC991787E6D}"/>
                    </a:ext>
                  </a:extLst>
                </p14:cNvPr>
                <p14:cNvContentPartPr/>
                <p14:nvPr/>
              </p14:nvContentPartPr>
              <p14:xfrm>
                <a:off x="1560174" y="2793288"/>
                <a:ext cx="1829952" cy="503424"/>
              </p14:xfrm>
            </p:contentPart>
          </mc:Choice>
          <mc:Fallback xmlns="">
            <p:pic>
              <p:nvPicPr>
                <p:cNvPr id="5" name="Input penna 4">
                  <a:extLst>
                    <a:ext uri="{FF2B5EF4-FFF2-40B4-BE49-F238E27FC236}">
                      <a16:creationId xmlns:a16="http://schemas.microsoft.com/office/drawing/2014/main" id="{A2E196FA-2652-4D40-B2C3-6DC991787E6D}"/>
                    </a:ext>
                  </a:extLst>
                </p:cNvPr>
                <p:cNvPicPr/>
                <p:nvPr/>
              </p:nvPicPr>
              <p:blipFill>
                <a:blip r:embed="rId7"/>
                <a:stretch>
                  <a:fillRect/>
                </a:stretch>
              </p:blipFill>
              <p:spPr>
                <a:xfrm>
                  <a:off x="1530330" y="2738017"/>
                  <a:ext cx="1889143" cy="613505"/>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Input penna 6">
                  <a:extLst>
                    <a:ext uri="{FF2B5EF4-FFF2-40B4-BE49-F238E27FC236}">
                      <a16:creationId xmlns:a16="http://schemas.microsoft.com/office/drawing/2014/main" id="{A83556ED-BBEB-4DFC-A77E-B6AE561F7E07}"/>
                    </a:ext>
                  </a:extLst>
                </p14:cNvPr>
                <p14:cNvContentPartPr/>
                <p14:nvPr/>
              </p14:nvContentPartPr>
              <p14:xfrm>
                <a:off x="3441246" y="2729064"/>
                <a:ext cx="790560" cy="854928"/>
              </p14:xfrm>
            </p:contentPart>
          </mc:Choice>
          <mc:Fallback xmlns="">
            <p:pic>
              <p:nvPicPr>
                <p:cNvPr id="7" name="Input penna 6">
                  <a:extLst>
                    <a:ext uri="{FF2B5EF4-FFF2-40B4-BE49-F238E27FC236}">
                      <a16:creationId xmlns:a16="http://schemas.microsoft.com/office/drawing/2014/main" id="{A83556ED-BBEB-4DFC-A77E-B6AE561F7E07}"/>
                    </a:ext>
                  </a:extLst>
                </p:cNvPr>
                <p:cNvPicPr/>
                <p:nvPr/>
              </p:nvPicPr>
              <p:blipFill>
                <a:blip r:embed="rId9"/>
                <a:stretch>
                  <a:fillRect/>
                </a:stretch>
              </p:blipFill>
              <p:spPr>
                <a:xfrm>
                  <a:off x="3411395" y="2673818"/>
                  <a:ext cx="849765" cy="964959"/>
                </a:xfrm>
                <a:prstGeom prst="rect">
                  <a:avLst/>
                </a:prstGeom>
              </p:spPr>
            </p:pic>
          </mc:Fallback>
        </mc:AlternateContent>
      </p:grpSp>
      <p:pic>
        <p:nvPicPr>
          <p:cNvPr id="3076" name="Picture 4" descr="Risultati immagini per cuvetta">
            <a:extLst>
              <a:ext uri="{FF2B5EF4-FFF2-40B4-BE49-F238E27FC236}">
                <a16:creationId xmlns:a16="http://schemas.microsoft.com/office/drawing/2014/main" id="{592CCFCB-6ACE-4E0D-971B-5A9BB7EBC272}"/>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208391" y="2095799"/>
            <a:ext cx="848015" cy="2413321"/>
          </a:xfrm>
          <a:prstGeom prst="rect">
            <a:avLst/>
          </a:prstGeom>
          <a:extLst>
            <a:ext uri="{909E8E84-426E-40DD-AFC4-6F175D3DCCD1}">
              <a14:hiddenFill xmlns:a14="http://schemas.microsoft.com/office/drawing/2010/main">
                <a:solidFill>
                  <a:srgbClr val="FFFFFF"/>
                </a:solidFill>
              </a14:hiddenFill>
            </a:ext>
          </a:extLst>
        </p:spPr>
      </p:pic>
      <p:grpSp>
        <p:nvGrpSpPr>
          <p:cNvPr id="12" name="Gruppo 11">
            <a:extLst>
              <a:ext uri="{FF2B5EF4-FFF2-40B4-BE49-F238E27FC236}">
                <a16:creationId xmlns:a16="http://schemas.microsoft.com/office/drawing/2014/main" id="{DC04AE02-83F0-4592-8BFA-C4FB1765C8DA}"/>
              </a:ext>
            </a:extLst>
          </p:cNvPr>
          <p:cNvGrpSpPr/>
          <p:nvPr/>
        </p:nvGrpSpPr>
        <p:grpSpPr>
          <a:xfrm rot="20063057">
            <a:off x="3740905" y="2722685"/>
            <a:ext cx="1218964" cy="444482"/>
            <a:chOff x="1542894" y="2561304"/>
            <a:chExt cx="2786400" cy="1105776"/>
          </a:xfrm>
        </p:grpSpPr>
        <mc:AlternateContent xmlns:mc="http://schemas.openxmlformats.org/markup-compatibility/2006" xmlns:p14="http://schemas.microsoft.com/office/powerpoint/2010/main">
          <mc:Choice Requires="p14">
            <p:contentPart p14:bwMode="auto" r:id="rId11">
              <p14:nvContentPartPr>
                <p14:cNvPr id="13" name="Input penna 12">
                  <a:extLst>
                    <a:ext uri="{FF2B5EF4-FFF2-40B4-BE49-F238E27FC236}">
                      <a16:creationId xmlns:a16="http://schemas.microsoft.com/office/drawing/2014/main" id="{4B631F74-FD24-4D55-9FE9-E7486B1B1788}"/>
                    </a:ext>
                  </a:extLst>
                </p14:cNvPr>
                <p14:cNvContentPartPr/>
                <p14:nvPr/>
              </p14:nvContentPartPr>
              <p14:xfrm>
                <a:off x="1542894" y="2771544"/>
                <a:ext cx="524736" cy="369072"/>
              </p14:xfrm>
            </p:contentPart>
          </mc:Choice>
          <mc:Fallback xmlns="">
            <p:pic>
              <p:nvPicPr>
                <p:cNvPr id="13" name="Input penna 12">
                  <a:extLst>
                    <a:ext uri="{FF2B5EF4-FFF2-40B4-BE49-F238E27FC236}">
                      <a16:creationId xmlns:a16="http://schemas.microsoft.com/office/drawing/2014/main" id="{4B631F74-FD24-4D55-9FE9-E7486B1B1788}"/>
                    </a:ext>
                  </a:extLst>
                </p:cNvPr>
                <p:cNvPicPr/>
                <p:nvPr/>
              </p:nvPicPr>
              <p:blipFill>
                <a:blip r:embed="rId12"/>
                <a:stretch>
                  <a:fillRect/>
                </a:stretch>
              </p:blipFill>
              <p:spPr>
                <a:xfrm>
                  <a:off x="1493623" y="2664308"/>
                  <a:ext cx="622457" cy="582651"/>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4" name="Input penna 13">
                  <a:extLst>
                    <a:ext uri="{FF2B5EF4-FFF2-40B4-BE49-F238E27FC236}">
                      <a16:creationId xmlns:a16="http://schemas.microsoft.com/office/drawing/2014/main" id="{49401024-393F-4934-A2E4-C164610295E5}"/>
                    </a:ext>
                  </a:extLst>
                </p14:cNvPr>
                <p14:cNvContentPartPr/>
                <p14:nvPr/>
              </p14:nvContentPartPr>
              <p14:xfrm>
                <a:off x="3399486" y="2561304"/>
                <a:ext cx="929808" cy="1105776"/>
              </p14:xfrm>
            </p:contentPart>
          </mc:Choice>
          <mc:Fallback xmlns="">
            <p:pic>
              <p:nvPicPr>
                <p:cNvPr id="14" name="Input penna 13">
                  <a:extLst>
                    <a:ext uri="{FF2B5EF4-FFF2-40B4-BE49-F238E27FC236}">
                      <a16:creationId xmlns:a16="http://schemas.microsoft.com/office/drawing/2014/main" id="{49401024-393F-4934-A2E4-C164610295E5}"/>
                    </a:ext>
                  </a:extLst>
                </p:cNvPr>
                <p:cNvPicPr/>
                <p:nvPr/>
              </p:nvPicPr>
              <p:blipFill>
                <a:blip r:embed="rId14"/>
                <a:stretch>
                  <a:fillRect/>
                </a:stretch>
              </p:blipFill>
              <p:spPr>
                <a:xfrm>
                  <a:off x="3350159" y="2453947"/>
                  <a:ext cx="1027639" cy="1319595"/>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5" name="Input penna 14">
                  <a:extLst>
                    <a:ext uri="{FF2B5EF4-FFF2-40B4-BE49-F238E27FC236}">
                      <a16:creationId xmlns:a16="http://schemas.microsoft.com/office/drawing/2014/main" id="{D3A38B0D-EE1A-4E17-B35E-47D389AD3035}"/>
                    </a:ext>
                  </a:extLst>
                </p14:cNvPr>
                <p14:cNvContentPartPr/>
                <p14:nvPr/>
              </p14:nvContentPartPr>
              <p14:xfrm>
                <a:off x="1560174" y="2793288"/>
                <a:ext cx="1829952" cy="503424"/>
              </p14:xfrm>
            </p:contentPart>
          </mc:Choice>
          <mc:Fallback xmlns="">
            <p:pic>
              <p:nvPicPr>
                <p:cNvPr id="15" name="Input penna 14">
                  <a:extLst>
                    <a:ext uri="{FF2B5EF4-FFF2-40B4-BE49-F238E27FC236}">
                      <a16:creationId xmlns:a16="http://schemas.microsoft.com/office/drawing/2014/main" id="{D3A38B0D-EE1A-4E17-B35E-47D389AD3035}"/>
                    </a:ext>
                  </a:extLst>
                </p:cNvPr>
                <p:cNvPicPr/>
                <p:nvPr/>
              </p:nvPicPr>
              <p:blipFill>
                <a:blip r:embed="rId16"/>
                <a:stretch>
                  <a:fillRect/>
                </a:stretch>
              </p:blipFill>
              <p:spPr>
                <a:xfrm>
                  <a:off x="1510827" y="2685795"/>
                  <a:ext cx="1927824" cy="717514"/>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6" name="Input penna 15">
                  <a:extLst>
                    <a:ext uri="{FF2B5EF4-FFF2-40B4-BE49-F238E27FC236}">
                      <a16:creationId xmlns:a16="http://schemas.microsoft.com/office/drawing/2014/main" id="{B57A914A-DA38-43A1-9991-71CA54AD713E}"/>
                    </a:ext>
                  </a:extLst>
                </p14:cNvPr>
                <p14:cNvContentPartPr/>
                <p14:nvPr/>
              </p14:nvContentPartPr>
              <p14:xfrm>
                <a:off x="3441246" y="2729064"/>
                <a:ext cx="790560" cy="854928"/>
              </p14:xfrm>
            </p:contentPart>
          </mc:Choice>
          <mc:Fallback xmlns="">
            <p:pic>
              <p:nvPicPr>
                <p:cNvPr id="16" name="Input penna 15">
                  <a:extLst>
                    <a:ext uri="{FF2B5EF4-FFF2-40B4-BE49-F238E27FC236}">
                      <a16:creationId xmlns:a16="http://schemas.microsoft.com/office/drawing/2014/main" id="{B57A914A-DA38-43A1-9991-71CA54AD713E}"/>
                    </a:ext>
                  </a:extLst>
                </p:cNvPr>
                <p:cNvPicPr/>
                <p:nvPr/>
              </p:nvPicPr>
              <p:blipFill>
                <a:blip r:embed="rId18"/>
                <a:stretch>
                  <a:fillRect/>
                </a:stretch>
              </p:blipFill>
              <p:spPr>
                <a:xfrm>
                  <a:off x="3391887" y="2621751"/>
                  <a:ext cx="888455" cy="1068660"/>
                </a:xfrm>
                <a:prstGeom prst="rect">
                  <a:avLst/>
                </a:prstGeom>
              </p:spPr>
            </p:pic>
          </mc:Fallback>
        </mc:AlternateContent>
      </p:grpSp>
      <p:sp>
        <p:nvSpPr>
          <p:cNvPr id="17" name="CasellaDiTesto 16">
            <a:extLst>
              <a:ext uri="{FF2B5EF4-FFF2-40B4-BE49-F238E27FC236}">
                <a16:creationId xmlns:a16="http://schemas.microsoft.com/office/drawing/2014/main" id="{E76550D6-9D4F-466D-AFD7-21006542914F}"/>
              </a:ext>
            </a:extLst>
          </p:cNvPr>
          <p:cNvSpPr txBox="1"/>
          <p:nvPr/>
        </p:nvSpPr>
        <p:spPr>
          <a:xfrm>
            <a:off x="2426046" y="5984895"/>
            <a:ext cx="1897251" cy="584775"/>
          </a:xfrm>
          <a:prstGeom prst="rect">
            <a:avLst/>
          </a:prstGeom>
          <a:noFill/>
        </p:spPr>
        <p:txBody>
          <a:bodyPr wrap="none" rtlCol="0">
            <a:spAutoFit/>
          </a:bodyPr>
          <a:lstStyle/>
          <a:p>
            <a:r>
              <a:rPr lang="it-IT" sz="3200" b="1" dirty="0">
                <a:ln w="6600">
                  <a:solidFill>
                    <a:schemeClr val="accent2"/>
                  </a:solidFill>
                  <a:prstDash val="solid"/>
                </a:ln>
                <a:solidFill>
                  <a:srgbClr val="FFFFFF"/>
                </a:solidFill>
                <a:effectLst>
                  <a:outerShdw dist="38100" dir="2700000" algn="tl" rotWithShape="0">
                    <a:schemeClr val="accent2"/>
                  </a:outerShdw>
                </a:effectLst>
              </a:rPr>
              <a:t>Rifrazione</a:t>
            </a:r>
            <a:endParaRPr lang="en-US" sz="3200" b="1" dirty="0">
              <a:ln w="6600">
                <a:solidFill>
                  <a:schemeClr val="accent2"/>
                </a:solidFill>
                <a:prstDash val="solid"/>
              </a:ln>
              <a:solidFill>
                <a:srgbClr val="FFFFFF"/>
              </a:solidFill>
              <a:effectLst>
                <a:outerShdw dist="38100" dir="2700000" algn="tl" rotWithShape="0">
                  <a:schemeClr val="accent2"/>
                </a:outerShdw>
              </a:effectLst>
            </a:endParaRPr>
          </a:p>
        </p:txBody>
      </p:sp>
      <p:cxnSp>
        <p:nvCxnSpPr>
          <p:cNvPr id="45" name="Connettore diritto 44">
            <a:extLst>
              <a:ext uri="{FF2B5EF4-FFF2-40B4-BE49-F238E27FC236}">
                <a16:creationId xmlns:a16="http://schemas.microsoft.com/office/drawing/2014/main" id="{70BE6770-C76E-4CBD-A8BB-D88A69BC4D84}"/>
              </a:ext>
            </a:extLst>
          </p:cNvPr>
          <p:cNvCxnSpPr/>
          <p:nvPr/>
        </p:nvCxnSpPr>
        <p:spPr>
          <a:xfrm>
            <a:off x="6228184" y="1457400"/>
            <a:ext cx="0" cy="5400600"/>
          </a:xfrm>
          <a:prstGeom prst="line">
            <a:avLst/>
          </a:prstGeom>
        </p:spPr>
        <p:style>
          <a:lnRef idx="1">
            <a:schemeClr val="dk1"/>
          </a:lnRef>
          <a:fillRef idx="0">
            <a:schemeClr val="dk1"/>
          </a:fillRef>
          <a:effectRef idx="0">
            <a:schemeClr val="dk1"/>
          </a:effectRef>
          <a:fontRef idx="minor">
            <a:schemeClr val="tx1"/>
          </a:fontRef>
        </p:style>
      </p:cxnSp>
      <p:sp>
        <p:nvSpPr>
          <p:cNvPr id="46" name="CasellaDiTesto 45">
            <a:extLst>
              <a:ext uri="{FF2B5EF4-FFF2-40B4-BE49-F238E27FC236}">
                <a16:creationId xmlns:a16="http://schemas.microsoft.com/office/drawing/2014/main" id="{0FAD7658-BCF8-421B-B085-F23CBF9A5A49}"/>
              </a:ext>
            </a:extLst>
          </p:cNvPr>
          <p:cNvSpPr txBox="1"/>
          <p:nvPr/>
        </p:nvSpPr>
        <p:spPr>
          <a:xfrm>
            <a:off x="2555776" y="1148680"/>
            <a:ext cx="3851846" cy="446892"/>
          </a:xfrm>
          <a:prstGeom prst="rect">
            <a:avLst/>
          </a:prstGeom>
          <a:noFill/>
        </p:spPr>
        <p:txBody>
          <a:bodyPr wrap="square" rtlCol="0">
            <a:spAutoFit/>
          </a:bodyPr>
          <a:lstStyle/>
          <a:p>
            <a:r>
              <a:rPr lang="it-IT" dirty="0">
                <a:ln w="0"/>
                <a:effectLst>
                  <a:outerShdw blurRad="38100" dist="19050" dir="2700000" algn="tl" rotWithShape="0">
                    <a:schemeClr val="dk1">
                      <a:alpha val="40000"/>
                    </a:schemeClr>
                  </a:outerShdw>
                </a:effectLst>
              </a:rPr>
              <a:t>Fenomenologicamente</a:t>
            </a:r>
            <a:endParaRPr lang="en-US" dirty="0">
              <a:ln w="0"/>
              <a:effectLst>
                <a:outerShdw blurRad="38100" dist="19050" dir="2700000" algn="tl" rotWithShape="0">
                  <a:schemeClr val="dk1">
                    <a:alpha val="40000"/>
                  </a:schemeClr>
                </a:outerShdw>
              </a:effectLst>
            </a:endParaRPr>
          </a:p>
        </p:txBody>
      </p:sp>
      <p:sp>
        <p:nvSpPr>
          <p:cNvPr id="48" name="CasellaDiTesto 47">
            <a:extLst>
              <a:ext uri="{FF2B5EF4-FFF2-40B4-BE49-F238E27FC236}">
                <a16:creationId xmlns:a16="http://schemas.microsoft.com/office/drawing/2014/main" id="{0CC6BBD5-58FB-42F1-88A7-37595797321B}"/>
              </a:ext>
            </a:extLst>
          </p:cNvPr>
          <p:cNvSpPr txBox="1"/>
          <p:nvPr/>
        </p:nvSpPr>
        <p:spPr>
          <a:xfrm>
            <a:off x="6696819" y="1103217"/>
            <a:ext cx="3851846" cy="369332"/>
          </a:xfrm>
          <a:prstGeom prst="rect">
            <a:avLst/>
          </a:prstGeom>
          <a:noFill/>
        </p:spPr>
        <p:txBody>
          <a:bodyPr wrap="square" rtlCol="0">
            <a:spAutoFit/>
          </a:bodyPr>
          <a:lstStyle/>
          <a:p>
            <a:r>
              <a:rPr lang="it-IT" dirty="0">
                <a:ln w="0"/>
                <a:effectLst>
                  <a:outerShdw blurRad="38100" dist="19050" dir="2700000" algn="tl" rotWithShape="0">
                    <a:schemeClr val="dk1">
                      <a:alpha val="40000"/>
                    </a:schemeClr>
                  </a:outerShdw>
                </a:effectLst>
              </a:rPr>
              <a:t>Razionale</a:t>
            </a:r>
            <a:endParaRPr lang="en-US" dirty="0">
              <a:ln w="0"/>
              <a:effectLst>
                <a:outerShdw blurRad="38100" dist="19050" dir="2700000" algn="tl" rotWithShape="0">
                  <a:schemeClr val="dk1">
                    <a:alpha val="40000"/>
                  </a:schemeClr>
                </a:outerShdw>
              </a:effectLst>
            </a:endParaRPr>
          </a:p>
        </p:txBody>
      </p:sp>
      <p:sp>
        <p:nvSpPr>
          <p:cNvPr id="47" name="CasellaDiTesto 46">
            <a:extLst>
              <a:ext uri="{FF2B5EF4-FFF2-40B4-BE49-F238E27FC236}">
                <a16:creationId xmlns:a16="http://schemas.microsoft.com/office/drawing/2014/main" id="{7839AAF8-651D-4B5D-B4A7-D20A3713043D}"/>
              </a:ext>
            </a:extLst>
          </p:cNvPr>
          <p:cNvSpPr txBox="1"/>
          <p:nvPr/>
        </p:nvSpPr>
        <p:spPr>
          <a:xfrm>
            <a:off x="6420560" y="2864828"/>
            <a:ext cx="2520280" cy="1815882"/>
          </a:xfrm>
          <a:prstGeom prst="rect">
            <a:avLst/>
          </a:prstGeom>
          <a:noFill/>
        </p:spPr>
        <p:txBody>
          <a:bodyPr wrap="square" rtlCol="0">
            <a:spAutoFit/>
          </a:bodyPr>
          <a:lstStyle/>
          <a:p>
            <a:pPr algn="just"/>
            <a:r>
              <a:rPr lang="it-IT" sz="1600" dirty="0"/>
              <a:t>Una radiazione incidente sulla superficie di un corpo trasparente si divide in due raggi, uno riflesso e uno trasmesso con angolo differente (es. cannuccia nel bicchiere) </a:t>
            </a:r>
          </a:p>
        </p:txBody>
      </p:sp>
      <p:cxnSp>
        <p:nvCxnSpPr>
          <p:cNvPr id="37" name="Connettore diritto 36">
            <a:extLst>
              <a:ext uri="{FF2B5EF4-FFF2-40B4-BE49-F238E27FC236}">
                <a16:creationId xmlns:a16="http://schemas.microsoft.com/office/drawing/2014/main" id="{EDF2015D-DE64-4B01-84FC-898575BC2367}"/>
              </a:ext>
            </a:extLst>
          </p:cNvPr>
          <p:cNvCxnSpPr>
            <a:cxnSpLocks/>
          </p:cNvCxnSpPr>
          <p:nvPr/>
        </p:nvCxnSpPr>
        <p:spPr>
          <a:xfrm flipV="1">
            <a:off x="971600" y="1456320"/>
            <a:ext cx="8158721" cy="1080"/>
          </a:xfrm>
          <a:prstGeom prst="line">
            <a:avLst/>
          </a:prstGeom>
        </p:spPr>
        <p:style>
          <a:lnRef idx="1">
            <a:schemeClr val="dk1"/>
          </a:lnRef>
          <a:fillRef idx="0">
            <a:schemeClr val="dk1"/>
          </a:fillRef>
          <a:effectRef idx="0">
            <a:schemeClr val="dk1"/>
          </a:effectRef>
          <a:fontRef idx="minor">
            <a:schemeClr val="tx1"/>
          </a:fontRef>
        </p:style>
      </p:cxnSp>
      <p:sp>
        <p:nvSpPr>
          <p:cNvPr id="29" name="Ovale 28">
            <a:extLst>
              <a:ext uri="{FF2B5EF4-FFF2-40B4-BE49-F238E27FC236}">
                <a16:creationId xmlns:a16="http://schemas.microsoft.com/office/drawing/2014/main" id="{785C4A08-DD0C-4730-A0AF-C7E4BED2B3C7}"/>
              </a:ext>
            </a:extLst>
          </p:cNvPr>
          <p:cNvSpPr/>
          <p:nvPr/>
        </p:nvSpPr>
        <p:spPr>
          <a:xfrm>
            <a:off x="3632398" y="4061065"/>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43" name="Ovale 42">
            <a:extLst>
              <a:ext uri="{FF2B5EF4-FFF2-40B4-BE49-F238E27FC236}">
                <a16:creationId xmlns:a16="http://schemas.microsoft.com/office/drawing/2014/main" id="{CC62383B-1054-4CB8-86E2-AA9C2BEDD60A}"/>
              </a:ext>
            </a:extLst>
          </p:cNvPr>
          <p:cNvSpPr/>
          <p:nvPr/>
        </p:nvSpPr>
        <p:spPr>
          <a:xfrm>
            <a:off x="3784798" y="4149080"/>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44" name="Ovale 43">
            <a:extLst>
              <a:ext uri="{FF2B5EF4-FFF2-40B4-BE49-F238E27FC236}">
                <a16:creationId xmlns:a16="http://schemas.microsoft.com/office/drawing/2014/main" id="{9B43D702-315D-4F85-A972-089BED27E09D}"/>
              </a:ext>
            </a:extLst>
          </p:cNvPr>
          <p:cNvSpPr/>
          <p:nvPr/>
        </p:nvSpPr>
        <p:spPr>
          <a:xfrm>
            <a:off x="3635896" y="4213465"/>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49" name="Ovale 48">
            <a:extLst>
              <a:ext uri="{FF2B5EF4-FFF2-40B4-BE49-F238E27FC236}">
                <a16:creationId xmlns:a16="http://schemas.microsoft.com/office/drawing/2014/main" id="{FC7F3C3F-B854-4EBC-95CE-CC49EFFD08D2}"/>
              </a:ext>
            </a:extLst>
          </p:cNvPr>
          <p:cNvSpPr/>
          <p:nvPr/>
        </p:nvSpPr>
        <p:spPr>
          <a:xfrm>
            <a:off x="3553190" y="4149080"/>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1" name="Ovale 50">
            <a:extLst>
              <a:ext uri="{FF2B5EF4-FFF2-40B4-BE49-F238E27FC236}">
                <a16:creationId xmlns:a16="http://schemas.microsoft.com/office/drawing/2014/main" id="{880A07FE-0FB3-49C0-AE3F-2A20240FEECE}"/>
              </a:ext>
            </a:extLst>
          </p:cNvPr>
          <p:cNvSpPr/>
          <p:nvPr/>
        </p:nvSpPr>
        <p:spPr>
          <a:xfrm>
            <a:off x="3784798" y="3933056"/>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2" name="Ovale 51">
            <a:extLst>
              <a:ext uri="{FF2B5EF4-FFF2-40B4-BE49-F238E27FC236}">
                <a16:creationId xmlns:a16="http://schemas.microsoft.com/office/drawing/2014/main" id="{3E3CB9B3-91B7-410F-B5AC-DF3821477CB6}"/>
              </a:ext>
            </a:extLst>
          </p:cNvPr>
          <p:cNvSpPr/>
          <p:nvPr/>
        </p:nvSpPr>
        <p:spPr>
          <a:xfrm>
            <a:off x="3635896" y="3933056"/>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4" name="Ovale 53">
            <a:extLst>
              <a:ext uri="{FF2B5EF4-FFF2-40B4-BE49-F238E27FC236}">
                <a16:creationId xmlns:a16="http://schemas.microsoft.com/office/drawing/2014/main" id="{3BF52DD9-DAE0-495D-B1CD-BFEBDED97377}"/>
              </a:ext>
            </a:extLst>
          </p:cNvPr>
          <p:cNvSpPr/>
          <p:nvPr/>
        </p:nvSpPr>
        <p:spPr>
          <a:xfrm>
            <a:off x="3684121" y="3726863"/>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5" name="Ovale 54">
            <a:extLst>
              <a:ext uri="{FF2B5EF4-FFF2-40B4-BE49-F238E27FC236}">
                <a16:creationId xmlns:a16="http://schemas.microsoft.com/office/drawing/2014/main" id="{87F4F482-25F8-4BC6-9E0C-0AAAD82AE2D2}"/>
              </a:ext>
            </a:extLst>
          </p:cNvPr>
          <p:cNvSpPr/>
          <p:nvPr/>
        </p:nvSpPr>
        <p:spPr>
          <a:xfrm>
            <a:off x="3814167" y="3689347"/>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6" name="Ovale 55">
            <a:extLst>
              <a:ext uri="{FF2B5EF4-FFF2-40B4-BE49-F238E27FC236}">
                <a16:creationId xmlns:a16="http://schemas.microsoft.com/office/drawing/2014/main" id="{4111D8AF-6DB6-49ED-9D93-83041B877B9D}"/>
              </a:ext>
            </a:extLst>
          </p:cNvPr>
          <p:cNvSpPr/>
          <p:nvPr/>
        </p:nvSpPr>
        <p:spPr>
          <a:xfrm>
            <a:off x="3784798" y="3429000"/>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7" name="Ovale 56">
            <a:extLst>
              <a:ext uri="{FF2B5EF4-FFF2-40B4-BE49-F238E27FC236}">
                <a16:creationId xmlns:a16="http://schemas.microsoft.com/office/drawing/2014/main" id="{27FF3557-BD31-4A47-9CD1-EE2BBA5D5577}"/>
              </a:ext>
            </a:extLst>
          </p:cNvPr>
          <p:cNvSpPr/>
          <p:nvPr/>
        </p:nvSpPr>
        <p:spPr>
          <a:xfrm>
            <a:off x="3574481" y="3148206"/>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8" name="Ovale 57">
            <a:extLst>
              <a:ext uri="{FF2B5EF4-FFF2-40B4-BE49-F238E27FC236}">
                <a16:creationId xmlns:a16="http://schemas.microsoft.com/office/drawing/2014/main" id="{6201DDA0-4F1E-4462-A012-DB85EF4D649D}"/>
              </a:ext>
            </a:extLst>
          </p:cNvPr>
          <p:cNvSpPr/>
          <p:nvPr/>
        </p:nvSpPr>
        <p:spPr>
          <a:xfrm>
            <a:off x="3635896" y="3284984"/>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59" name="Ovale 58">
            <a:extLst>
              <a:ext uri="{FF2B5EF4-FFF2-40B4-BE49-F238E27FC236}">
                <a16:creationId xmlns:a16="http://schemas.microsoft.com/office/drawing/2014/main" id="{ED3FD3EF-A01F-43DB-A8BC-76F6DCB0A788}"/>
              </a:ext>
            </a:extLst>
          </p:cNvPr>
          <p:cNvSpPr/>
          <p:nvPr/>
        </p:nvSpPr>
        <p:spPr>
          <a:xfrm>
            <a:off x="3560390" y="3573016"/>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60" name="Ovale 59">
            <a:extLst>
              <a:ext uri="{FF2B5EF4-FFF2-40B4-BE49-F238E27FC236}">
                <a16:creationId xmlns:a16="http://schemas.microsoft.com/office/drawing/2014/main" id="{A4870E24-23CF-423B-B907-64A16C5742E8}"/>
              </a:ext>
            </a:extLst>
          </p:cNvPr>
          <p:cNvSpPr/>
          <p:nvPr/>
        </p:nvSpPr>
        <p:spPr>
          <a:xfrm>
            <a:off x="3563888" y="3764413"/>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61" name="Ovale 60">
            <a:extLst>
              <a:ext uri="{FF2B5EF4-FFF2-40B4-BE49-F238E27FC236}">
                <a16:creationId xmlns:a16="http://schemas.microsoft.com/office/drawing/2014/main" id="{118420C2-BBE8-4AC1-B800-8E654863875B}"/>
              </a:ext>
            </a:extLst>
          </p:cNvPr>
          <p:cNvSpPr/>
          <p:nvPr/>
        </p:nvSpPr>
        <p:spPr>
          <a:xfrm>
            <a:off x="3581880" y="3446630"/>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n>
                <a:solidFill>
                  <a:schemeClr val="accent2">
                    <a:lumMod val="75000"/>
                  </a:schemeClr>
                </a:solidFill>
              </a:ln>
              <a:solidFill>
                <a:schemeClr val="accent2">
                  <a:lumMod val="60000"/>
                  <a:lumOff val="40000"/>
                </a:schemeClr>
              </a:solidFill>
            </a:endParaRPr>
          </a:p>
        </p:txBody>
      </p:sp>
      <p:sp>
        <p:nvSpPr>
          <p:cNvPr id="62" name="Ovale 61">
            <a:extLst>
              <a:ext uri="{FF2B5EF4-FFF2-40B4-BE49-F238E27FC236}">
                <a16:creationId xmlns:a16="http://schemas.microsoft.com/office/drawing/2014/main" id="{CD5808CB-D132-4108-91FD-9D0A82145508}"/>
              </a:ext>
            </a:extLst>
          </p:cNvPr>
          <p:cNvSpPr/>
          <p:nvPr/>
        </p:nvSpPr>
        <p:spPr>
          <a:xfrm>
            <a:off x="3784798" y="3212976"/>
            <a:ext cx="75506" cy="96635"/>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ln>
                  <a:solidFill>
                    <a:schemeClr val="accent2">
                      <a:lumMod val="75000"/>
                    </a:schemeClr>
                  </a:solidFill>
                </a:ln>
                <a:solidFill>
                  <a:schemeClr val="accent2">
                    <a:lumMod val="60000"/>
                    <a:lumOff val="40000"/>
                  </a:schemeClr>
                </a:solidFill>
              </a:rPr>
              <a:t>v</a:t>
            </a:r>
          </a:p>
        </p:txBody>
      </p:sp>
      <p:sp>
        <p:nvSpPr>
          <p:cNvPr id="30" name="CasellaDiTesto 29">
            <a:extLst>
              <a:ext uri="{FF2B5EF4-FFF2-40B4-BE49-F238E27FC236}">
                <a16:creationId xmlns:a16="http://schemas.microsoft.com/office/drawing/2014/main" id="{880223BC-B0DA-47BE-B6B4-5C8E9BED4793}"/>
              </a:ext>
            </a:extLst>
          </p:cNvPr>
          <p:cNvSpPr txBox="1"/>
          <p:nvPr/>
        </p:nvSpPr>
        <p:spPr>
          <a:xfrm>
            <a:off x="4221353" y="4909257"/>
            <a:ext cx="1441701"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it-IT" dirty="0"/>
              <a:t>Non ne parleremo!!!</a:t>
            </a:r>
          </a:p>
        </p:txBody>
      </p:sp>
      <p:pic>
        <p:nvPicPr>
          <p:cNvPr id="31" name="Immagine 30">
            <a:extLst>
              <a:ext uri="{FF2B5EF4-FFF2-40B4-BE49-F238E27FC236}">
                <a16:creationId xmlns:a16="http://schemas.microsoft.com/office/drawing/2014/main" id="{8AD387BD-DD72-4846-919B-24E97BB46D31}"/>
              </a:ext>
            </a:extLst>
          </p:cNvPr>
          <p:cNvPicPr>
            <a:picLocks noChangeAspect="1"/>
          </p:cNvPicPr>
          <p:nvPr/>
        </p:nvPicPr>
        <p:blipFill>
          <a:blip r:embed="rId19">
            <a:extLst>
              <a:ext uri="{BEBA8EAE-BF5A-486C-A8C5-ECC9F3942E4B}">
                <a14:imgProps xmlns:a14="http://schemas.microsoft.com/office/drawing/2010/main">
                  <a14:imgLayer r:embed="rId20">
                    <a14:imgEffect>
                      <a14:backgroundRemoval t="10000" b="90000" l="10000" r="90000"/>
                    </a14:imgEffect>
                  </a14:imgLayer>
                </a14:imgProps>
              </a:ext>
            </a:extLst>
          </a:blip>
          <a:stretch>
            <a:fillRect/>
          </a:stretch>
        </p:blipFill>
        <p:spPr>
          <a:xfrm>
            <a:off x="-702826" y="2649431"/>
            <a:ext cx="2280492" cy="1710369"/>
          </a:xfrm>
          <a:prstGeom prst="rect">
            <a:avLst/>
          </a:prstGeom>
        </p:spPr>
      </p:pic>
      <p:sp>
        <p:nvSpPr>
          <p:cNvPr id="63" name="CasellaDiTesto 62">
            <a:extLst>
              <a:ext uri="{FF2B5EF4-FFF2-40B4-BE49-F238E27FC236}">
                <a16:creationId xmlns:a16="http://schemas.microsoft.com/office/drawing/2014/main" id="{207D2F09-986E-4513-9AB5-E07EDC2CBA04}"/>
              </a:ext>
            </a:extLst>
          </p:cNvPr>
          <p:cNvSpPr txBox="1"/>
          <p:nvPr/>
        </p:nvSpPr>
        <p:spPr>
          <a:xfrm>
            <a:off x="-252536" y="4391547"/>
            <a:ext cx="1441701" cy="369332"/>
          </a:xfrm>
          <a:prstGeom prst="rect">
            <a:avLst/>
          </a:prstGeom>
          <a:noFill/>
        </p:spPr>
        <p:txBody>
          <a:bodyPr wrap="square" rtlCol="0">
            <a:spAutoFit/>
          </a:bodyPr>
          <a:lstStyle/>
          <a:p>
            <a:pPr algn="ctr"/>
            <a:r>
              <a:rPr lang="it-IT" dirty="0"/>
              <a:t>Sorgente</a:t>
            </a:r>
          </a:p>
        </p:txBody>
      </p:sp>
      <p:grpSp>
        <p:nvGrpSpPr>
          <p:cNvPr id="38" name="Gruppo 37">
            <a:extLst>
              <a:ext uri="{FF2B5EF4-FFF2-40B4-BE49-F238E27FC236}">
                <a16:creationId xmlns:a16="http://schemas.microsoft.com/office/drawing/2014/main" id="{A2BBF860-3741-4609-90E2-BBF249C2795C}"/>
              </a:ext>
            </a:extLst>
          </p:cNvPr>
          <p:cNvGrpSpPr/>
          <p:nvPr/>
        </p:nvGrpSpPr>
        <p:grpSpPr>
          <a:xfrm>
            <a:off x="3783670" y="3209931"/>
            <a:ext cx="1218964" cy="444482"/>
            <a:chOff x="1542894" y="2561304"/>
            <a:chExt cx="2786400" cy="1105776"/>
          </a:xfrm>
        </p:grpSpPr>
        <mc:AlternateContent xmlns:mc="http://schemas.openxmlformats.org/markup-compatibility/2006" xmlns:p14="http://schemas.microsoft.com/office/powerpoint/2010/main">
          <mc:Choice Requires="p14">
            <p:contentPart p14:bwMode="auto" r:id="rId21">
              <p14:nvContentPartPr>
                <p14:cNvPr id="39" name="Input penna 38">
                  <a:extLst>
                    <a:ext uri="{FF2B5EF4-FFF2-40B4-BE49-F238E27FC236}">
                      <a16:creationId xmlns:a16="http://schemas.microsoft.com/office/drawing/2014/main" id="{4DA3BE3D-1274-4D80-8D7D-02C3A3B66C24}"/>
                    </a:ext>
                  </a:extLst>
                </p14:cNvPr>
                <p14:cNvContentPartPr/>
                <p14:nvPr/>
              </p14:nvContentPartPr>
              <p14:xfrm>
                <a:off x="1542894" y="2771544"/>
                <a:ext cx="524736" cy="369072"/>
              </p14:xfrm>
            </p:contentPart>
          </mc:Choice>
          <mc:Fallback xmlns="">
            <p:pic>
              <p:nvPicPr>
                <p:cNvPr id="13" name="Input penna 12">
                  <a:extLst>
                    <a:ext uri="{FF2B5EF4-FFF2-40B4-BE49-F238E27FC236}">
                      <a16:creationId xmlns:a16="http://schemas.microsoft.com/office/drawing/2014/main" id="{4B631F74-FD24-4D55-9FE9-E7486B1B1788}"/>
                    </a:ext>
                  </a:extLst>
                </p:cNvPr>
                <p:cNvPicPr/>
                <p:nvPr/>
              </p:nvPicPr>
              <p:blipFill>
                <a:blip r:embed="rId12"/>
                <a:stretch>
                  <a:fillRect/>
                </a:stretch>
              </p:blipFill>
              <p:spPr>
                <a:xfrm>
                  <a:off x="1493623" y="2664308"/>
                  <a:ext cx="622457" cy="582651"/>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40" name="Input penna 39">
                  <a:extLst>
                    <a:ext uri="{FF2B5EF4-FFF2-40B4-BE49-F238E27FC236}">
                      <a16:creationId xmlns:a16="http://schemas.microsoft.com/office/drawing/2014/main" id="{286B69B9-951C-4CA2-A1A3-68B17C8222E1}"/>
                    </a:ext>
                  </a:extLst>
                </p14:cNvPr>
                <p14:cNvContentPartPr/>
                <p14:nvPr/>
              </p14:nvContentPartPr>
              <p14:xfrm>
                <a:off x="3399486" y="2561304"/>
                <a:ext cx="929808" cy="1105776"/>
              </p14:xfrm>
            </p:contentPart>
          </mc:Choice>
          <mc:Fallback xmlns="">
            <p:pic>
              <p:nvPicPr>
                <p:cNvPr id="14" name="Input penna 13">
                  <a:extLst>
                    <a:ext uri="{FF2B5EF4-FFF2-40B4-BE49-F238E27FC236}">
                      <a16:creationId xmlns:a16="http://schemas.microsoft.com/office/drawing/2014/main" id="{49401024-393F-4934-A2E4-C164610295E5}"/>
                    </a:ext>
                  </a:extLst>
                </p:cNvPr>
                <p:cNvPicPr/>
                <p:nvPr/>
              </p:nvPicPr>
              <p:blipFill>
                <a:blip r:embed="rId14"/>
                <a:stretch>
                  <a:fillRect/>
                </a:stretch>
              </p:blipFill>
              <p:spPr>
                <a:xfrm>
                  <a:off x="3350159" y="2453947"/>
                  <a:ext cx="1027639" cy="1319595"/>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41" name="Input penna 40">
                  <a:extLst>
                    <a:ext uri="{FF2B5EF4-FFF2-40B4-BE49-F238E27FC236}">
                      <a16:creationId xmlns:a16="http://schemas.microsoft.com/office/drawing/2014/main" id="{A4354E29-8389-4DA2-AB19-ED171D800B52}"/>
                    </a:ext>
                  </a:extLst>
                </p14:cNvPr>
                <p14:cNvContentPartPr/>
                <p14:nvPr/>
              </p14:nvContentPartPr>
              <p14:xfrm>
                <a:off x="1560174" y="2793288"/>
                <a:ext cx="1829952" cy="503424"/>
              </p14:xfrm>
            </p:contentPart>
          </mc:Choice>
          <mc:Fallback xmlns="">
            <p:pic>
              <p:nvPicPr>
                <p:cNvPr id="15" name="Input penna 14">
                  <a:extLst>
                    <a:ext uri="{FF2B5EF4-FFF2-40B4-BE49-F238E27FC236}">
                      <a16:creationId xmlns:a16="http://schemas.microsoft.com/office/drawing/2014/main" id="{D3A38B0D-EE1A-4E17-B35E-47D389AD3035}"/>
                    </a:ext>
                  </a:extLst>
                </p:cNvPr>
                <p:cNvPicPr/>
                <p:nvPr/>
              </p:nvPicPr>
              <p:blipFill>
                <a:blip r:embed="rId16"/>
                <a:stretch>
                  <a:fillRect/>
                </a:stretch>
              </p:blipFill>
              <p:spPr>
                <a:xfrm>
                  <a:off x="1510827" y="2685795"/>
                  <a:ext cx="1927824" cy="717514"/>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42" name="Input penna 41">
                  <a:extLst>
                    <a:ext uri="{FF2B5EF4-FFF2-40B4-BE49-F238E27FC236}">
                      <a16:creationId xmlns:a16="http://schemas.microsoft.com/office/drawing/2014/main" id="{101843A6-F8A0-4F96-94E0-C3EE8AF1DAE2}"/>
                    </a:ext>
                  </a:extLst>
                </p14:cNvPr>
                <p14:cNvContentPartPr/>
                <p14:nvPr/>
              </p14:nvContentPartPr>
              <p14:xfrm>
                <a:off x="3441246" y="2729064"/>
                <a:ext cx="790560" cy="854928"/>
              </p14:xfrm>
            </p:contentPart>
          </mc:Choice>
          <mc:Fallback xmlns="">
            <p:pic>
              <p:nvPicPr>
                <p:cNvPr id="16" name="Input penna 15">
                  <a:extLst>
                    <a:ext uri="{FF2B5EF4-FFF2-40B4-BE49-F238E27FC236}">
                      <a16:creationId xmlns:a16="http://schemas.microsoft.com/office/drawing/2014/main" id="{B57A914A-DA38-43A1-9991-71CA54AD713E}"/>
                    </a:ext>
                  </a:extLst>
                </p:cNvPr>
                <p:cNvPicPr/>
                <p:nvPr/>
              </p:nvPicPr>
              <p:blipFill>
                <a:blip r:embed="rId18"/>
                <a:stretch>
                  <a:fillRect/>
                </a:stretch>
              </p:blipFill>
              <p:spPr>
                <a:xfrm>
                  <a:off x="3391887" y="2621751"/>
                  <a:ext cx="888455" cy="1068660"/>
                </a:xfrm>
                <a:prstGeom prst="rect">
                  <a:avLst/>
                </a:prstGeom>
              </p:spPr>
            </p:pic>
          </mc:Fallback>
        </mc:AlternateContent>
      </p:grpSp>
      <p:cxnSp>
        <p:nvCxnSpPr>
          <p:cNvPr id="8" name="Connettore diritto 7">
            <a:extLst>
              <a:ext uri="{FF2B5EF4-FFF2-40B4-BE49-F238E27FC236}">
                <a16:creationId xmlns:a16="http://schemas.microsoft.com/office/drawing/2014/main" id="{52A8D81E-096E-41E7-803D-804EE957F9EF}"/>
              </a:ext>
            </a:extLst>
          </p:cNvPr>
          <p:cNvCxnSpPr>
            <a:cxnSpLocks/>
          </p:cNvCxnSpPr>
          <p:nvPr/>
        </p:nvCxnSpPr>
        <p:spPr>
          <a:xfrm flipV="1">
            <a:off x="3535424" y="2927487"/>
            <a:ext cx="860865" cy="440391"/>
          </a:xfrm>
          <a:prstGeom prst="line">
            <a:avLst/>
          </a:prstGeom>
        </p:spPr>
        <p:style>
          <a:lnRef idx="1">
            <a:schemeClr val="dk1"/>
          </a:lnRef>
          <a:fillRef idx="0">
            <a:schemeClr val="dk1"/>
          </a:fillRef>
          <a:effectRef idx="0">
            <a:schemeClr val="dk1"/>
          </a:effectRef>
          <a:fontRef idx="minor">
            <a:schemeClr val="tx1"/>
          </a:fontRef>
        </p:style>
      </p:cxnSp>
      <p:cxnSp>
        <p:nvCxnSpPr>
          <p:cNvPr id="50" name="Connettore diritto 49">
            <a:extLst>
              <a:ext uri="{FF2B5EF4-FFF2-40B4-BE49-F238E27FC236}">
                <a16:creationId xmlns:a16="http://schemas.microsoft.com/office/drawing/2014/main" id="{745EAB04-E1E2-407E-996A-11A1AFAE7AAA}"/>
              </a:ext>
            </a:extLst>
          </p:cNvPr>
          <p:cNvCxnSpPr>
            <a:cxnSpLocks/>
          </p:cNvCxnSpPr>
          <p:nvPr/>
        </p:nvCxnSpPr>
        <p:spPr>
          <a:xfrm flipV="1">
            <a:off x="3563888" y="3356992"/>
            <a:ext cx="1017640" cy="18412"/>
          </a:xfrm>
          <a:prstGeom prst="line">
            <a:avLst/>
          </a:prstGeom>
        </p:spPr>
        <p:style>
          <a:lnRef idx="1">
            <a:schemeClr val="dk1"/>
          </a:lnRef>
          <a:fillRef idx="0">
            <a:schemeClr val="dk1"/>
          </a:fillRef>
          <a:effectRef idx="0">
            <a:schemeClr val="dk1"/>
          </a:effectRef>
          <a:fontRef idx="minor">
            <a:schemeClr val="tx1"/>
          </a:fontRef>
        </p:style>
      </p:cxnSp>
      <p:sp>
        <p:nvSpPr>
          <p:cNvPr id="11" name="CasellaDiTesto 10">
            <a:extLst>
              <a:ext uri="{FF2B5EF4-FFF2-40B4-BE49-F238E27FC236}">
                <a16:creationId xmlns:a16="http://schemas.microsoft.com/office/drawing/2014/main" id="{95AF5919-6C00-41DA-BABA-93F2AAB74A71}"/>
              </a:ext>
            </a:extLst>
          </p:cNvPr>
          <p:cNvSpPr txBox="1"/>
          <p:nvPr/>
        </p:nvSpPr>
        <p:spPr>
          <a:xfrm>
            <a:off x="3949943" y="2977074"/>
            <a:ext cx="316112" cy="369332"/>
          </a:xfrm>
          <a:prstGeom prst="rect">
            <a:avLst/>
          </a:prstGeom>
          <a:noFill/>
        </p:spPr>
        <p:txBody>
          <a:bodyPr wrap="none" rtlCol="0">
            <a:spAutoFit/>
          </a:bodyPr>
          <a:lstStyle/>
          <a:p>
            <a:r>
              <a:rPr lang="el-GR" dirty="0"/>
              <a:t>α</a:t>
            </a:r>
            <a:endParaRPr lang="it-IT" dirty="0"/>
          </a:p>
        </p:txBody>
      </p:sp>
      <p:sp>
        <p:nvSpPr>
          <p:cNvPr id="3" name="Segnaposto numero diapositiva 2">
            <a:extLst>
              <a:ext uri="{FF2B5EF4-FFF2-40B4-BE49-F238E27FC236}">
                <a16:creationId xmlns:a16="http://schemas.microsoft.com/office/drawing/2014/main" id="{22B4F059-2B82-4E6C-8C78-73E0362E627A}"/>
              </a:ext>
            </a:extLst>
          </p:cNvPr>
          <p:cNvSpPr>
            <a:spLocks noGrp="1"/>
          </p:cNvSpPr>
          <p:nvPr>
            <p:ph type="sldNum" sz="quarter" idx="12"/>
          </p:nvPr>
        </p:nvSpPr>
        <p:spPr/>
        <p:txBody>
          <a:bodyPr/>
          <a:lstStyle/>
          <a:p>
            <a:pPr lvl="0"/>
            <a:fld id="{C5B879D8-86BF-4C51-8339-B07B2F9B8FE0}" type="slidenum">
              <a:rPr lang="it-IT" smtClean="0"/>
              <a:pPr lvl="0"/>
              <a:t>23</a:t>
            </a:fld>
            <a:endParaRPr lang="it-IT"/>
          </a:p>
        </p:txBody>
      </p:sp>
    </p:spTree>
    <p:extLst>
      <p:ext uri="{BB962C8B-B14F-4D97-AF65-F5344CB8AC3E}">
        <p14:creationId xmlns:p14="http://schemas.microsoft.com/office/powerpoint/2010/main" val="28938906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3000"/>
                                  </p:stCondLst>
                                  <p:childTnLst>
                                    <p:animEffect transition="out" filter="fade">
                                      <p:cBhvr>
                                        <p:cTn id="6" dur="500" tmFilter="0, 0; .2, .5; .8, .5; 1, 0"/>
                                        <p:tgtEl>
                                          <p:spTgt spid="9"/>
                                        </p:tgtEl>
                                      </p:cBhvr>
                                    </p:animEffect>
                                    <p:animScale>
                                      <p:cBhvr>
                                        <p:cTn id="7" dur="250" autoRev="1" fill="hold"/>
                                        <p:tgtEl>
                                          <p:spTgt spid="9"/>
                                        </p:tgtEl>
                                      </p:cBhvr>
                                      <p:by x="105000" y="105000"/>
                                    </p:animScale>
                                  </p:childTnLst>
                                </p:cTn>
                              </p:par>
                            </p:childTnLst>
                          </p:cTn>
                        </p:par>
                        <p:par>
                          <p:cTn id="8" fill="hold">
                            <p:stCondLst>
                              <p:cond delay="3500"/>
                            </p:stCondLst>
                            <p:childTnLst>
                              <p:par>
                                <p:cTn id="9" presetID="26" presetClass="emph" presetSubtype="0" fill="hold" nodeType="afterEffect">
                                  <p:stCondLst>
                                    <p:cond delay="0"/>
                                  </p:stCondLst>
                                  <p:childTnLst>
                                    <p:animEffect transition="out" filter="fade">
                                      <p:cBhvr>
                                        <p:cTn id="10" dur="500" tmFilter="0, 0; .2, .5; .8, .5; 1, 0"/>
                                        <p:tgtEl>
                                          <p:spTgt spid="12"/>
                                        </p:tgtEl>
                                      </p:cBhvr>
                                    </p:animEffect>
                                    <p:animScale>
                                      <p:cBhvr>
                                        <p:cTn id="11" dur="250" autoRev="1" fill="hold"/>
                                        <p:tgtEl>
                                          <p:spTgt spid="12"/>
                                        </p:tgtEl>
                                      </p:cBhvr>
                                      <p:by x="105000" y="105000"/>
                                    </p:animScale>
                                  </p:childTnLst>
                                </p:cTn>
                              </p:par>
                            </p:childTnLst>
                          </p:cTn>
                        </p:par>
                        <p:par>
                          <p:cTn id="12" fill="hold">
                            <p:stCondLst>
                              <p:cond delay="4000"/>
                            </p:stCondLst>
                            <p:childTnLst>
                              <p:par>
                                <p:cTn id="13" presetID="26" presetClass="emph" presetSubtype="0" fill="hold" nodeType="afterEffect">
                                  <p:stCondLst>
                                    <p:cond delay="0"/>
                                  </p:stCondLst>
                                  <p:childTnLst>
                                    <p:animEffect transition="out" filter="fade">
                                      <p:cBhvr>
                                        <p:cTn id="14" dur="500" tmFilter="0, 0; .2, .5; .8, .5; 1, 0"/>
                                        <p:tgtEl>
                                          <p:spTgt spid="38"/>
                                        </p:tgtEl>
                                      </p:cBhvr>
                                    </p:animEffect>
                                    <p:animScale>
                                      <p:cBhvr>
                                        <p:cTn id="15" dur="250" autoRev="1" fill="hold"/>
                                        <p:tgtEl>
                                          <p:spTgt spid="3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4949B4-1BF8-49F8-927F-FDED45FCAE79}"/>
              </a:ext>
            </a:extLst>
          </p:cNvPr>
          <p:cNvSpPr txBox="1">
            <a:spLocks/>
          </p:cNvSpPr>
          <p:nvPr/>
        </p:nvSpPr>
        <p:spPr>
          <a:xfrm>
            <a:off x="1331640" y="-27384"/>
            <a:ext cx="7149120" cy="1142640"/>
          </a:xfrm>
          <a:prstGeom prst="rect">
            <a:avLst/>
          </a:prstGeom>
          <a:noFill/>
          <a:ln>
            <a:noFill/>
          </a:ln>
        </p:spPr>
        <p:txBody>
          <a:bodyPr vert="horz" wrap="square"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algn="l" defTabSz="914400" rtl="0" eaLnBrk="1" fontAlgn="auto" latinLnBrk="0" hangingPunct="1">
              <a:lnSpc>
                <a:spcPct val="100000"/>
              </a:lnSpc>
              <a:spcBef>
                <a:spcPts val="0"/>
              </a:spcBef>
              <a:spcAft>
                <a:spcPts val="0"/>
              </a:spcAft>
              <a:buClrTx/>
              <a:buSzPct val="45000"/>
              <a:buFont typeface="StarSymbol"/>
              <a:buNone/>
              <a:tabLst/>
              <a:defRPr/>
            </a:pPr>
            <a:r>
              <a:rPr kumimoji="0" lang="it-IT" sz="3200" b="0" i="0" u="none" strike="noStrike" kern="1200" cap="none" spc="0" normalizeH="0" baseline="0" noProof="0" dirty="0">
                <a:ln>
                  <a:noFill/>
                </a:ln>
                <a:solidFill>
                  <a:srgbClr val="FF0000"/>
                </a:solidFill>
                <a:effectLst/>
                <a:highlight>
                  <a:scrgbClr r="0" g="0" b="0">
                    <a:alpha val="0"/>
                  </a:scrgbClr>
                </a:highlight>
                <a:uLnTx/>
                <a:uFillTx/>
                <a:latin typeface="Calibri"/>
                <a:ea typeface="Noto Sans CJK SC Regular" pitchFamily="2"/>
                <a:cs typeface="FreeSans" pitchFamily="2"/>
              </a:rPr>
              <a:t>Spettroscopie: Assorbimento ed Emissione</a:t>
            </a:r>
            <a:endParaRPr kumimoji="0" lang="en-US" sz="3200" b="0" i="0" u="none" strike="noStrike" kern="1200" cap="none" spc="0" normalizeH="0" baseline="0" noProof="0" dirty="0">
              <a:ln>
                <a:noFill/>
              </a:ln>
              <a:solidFill>
                <a:srgbClr val="FF0000"/>
              </a:solidFill>
              <a:effectLst/>
              <a:highlight>
                <a:scrgbClr r="0" g="0" b="0">
                  <a:alpha val="0"/>
                </a:scrgbClr>
              </a:highlight>
              <a:uLnTx/>
              <a:uFillTx/>
              <a:latin typeface="Calibri"/>
              <a:ea typeface="Noto Sans CJK SC Regular" pitchFamily="2"/>
              <a:cs typeface="FreeSans" pitchFamily="2"/>
            </a:endParaRPr>
          </a:p>
        </p:txBody>
      </p:sp>
      <p:sp>
        <p:nvSpPr>
          <p:cNvPr id="3" name="CasellaDiTesto 2">
            <a:extLst>
              <a:ext uri="{FF2B5EF4-FFF2-40B4-BE49-F238E27FC236}">
                <a16:creationId xmlns:a16="http://schemas.microsoft.com/office/drawing/2014/main" id="{B2A931C4-19D1-41AB-9A56-EC4B87A12A5C}"/>
              </a:ext>
            </a:extLst>
          </p:cNvPr>
          <p:cNvSpPr txBox="1"/>
          <p:nvPr/>
        </p:nvSpPr>
        <p:spPr>
          <a:xfrm>
            <a:off x="539552" y="1238867"/>
            <a:ext cx="8013216" cy="147732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a:t>Nell’assorbimento quando una radiazione passa attraverso il campione, alcune frequenze possono interagire con la materia ed verranno quindi sottratte alla radiazione. </a:t>
            </a:r>
          </a:p>
          <a:p>
            <a:r>
              <a:rPr lang="it-IT" dirty="0"/>
              <a:t>L’ASSORBIEMENTO SI VERIFICA SOLO SE L’ENERGIA DEL FOTONE E’ ESATTAMENTE LA STESSA CHE INTERCORRE FRA E</a:t>
            </a:r>
            <a:r>
              <a:rPr lang="it-IT" baseline="-25000" dirty="0"/>
              <a:t>1</a:t>
            </a:r>
            <a:r>
              <a:rPr lang="it-IT" dirty="0"/>
              <a:t> e E</a:t>
            </a:r>
            <a:r>
              <a:rPr lang="it-IT" baseline="-25000" dirty="0"/>
              <a:t>0 </a:t>
            </a:r>
            <a:r>
              <a:rPr lang="it-IT" dirty="0"/>
              <a:t> DELLA MATERIA</a:t>
            </a:r>
            <a:endParaRPr lang="en-US" baseline="-25000" dirty="0"/>
          </a:p>
        </p:txBody>
      </p:sp>
      <p:cxnSp>
        <p:nvCxnSpPr>
          <p:cNvPr id="27" name="Connettore diritto 26">
            <a:extLst>
              <a:ext uri="{FF2B5EF4-FFF2-40B4-BE49-F238E27FC236}">
                <a16:creationId xmlns:a16="http://schemas.microsoft.com/office/drawing/2014/main" id="{293A13D5-4E08-4DE6-911C-EDC5AE83CB35}"/>
              </a:ext>
            </a:extLst>
          </p:cNvPr>
          <p:cNvCxnSpPr/>
          <p:nvPr/>
        </p:nvCxnSpPr>
        <p:spPr>
          <a:xfrm>
            <a:off x="2411760" y="3429000"/>
            <a:ext cx="2016224" cy="0"/>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Connettore diritto 27">
            <a:extLst>
              <a:ext uri="{FF2B5EF4-FFF2-40B4-BE49-F238E27FC236}">
                <a16:creationId xmlns:a16="http://schemas.microsoft.com/office/drawing/2014/main" id="{EC01939C-2222-4EBD-B8FC-6D2DB0182556}"/>
              </a:ext>
            </a:extLst>
          </p:cNvPr>
          <p:cNvCxnSpPr/>
          <p:nvPr/>
        </p:nvCxnSpPr>
        <p:spPr>
          <a:xfrm>
            <a:off x="2483768" y="5197904"/>
            <a:ext cx="2016224" cy="0"/>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CasellaDiTesto 28">
            <a:extLst>
              <a:ext uri="{FF2B5EF4-FFF2-40B4-BE49-F238E27FC236}">
                <a16:creationId xmlns:a16="http://schemas.microsoft.com/office/drawing/2014/main" id="{3C25E80E-200D-46D9-99E2-47ECC62C95B1}"/>
              </a:ext>
            </a:extLst>
          </p:cNvPr>
          <p:cNvSpPr txBox="1"/>
          <p:nvPr/>
        </p:nvSpPr>
        <p:spPr>
          <a:xfrm>
            <a:off x="107504" y="3212976"/>
            <a:ext cx="2088232" cy="369332"/>
          </a:xfrm>
          <a:prstGeom prst="rect">
            <a:avLst/>
          </a:prstGeom>
          <a:noFill/>
        </p:spPr>
        <p:txBody>
          <a:bodyPr wrap="square" rtlCol="0">
            <a:spAutoFit/>
          </a:bodyPr>
          <a:lstStyle/>
          <a:p>
            <a:r>
              <a:rPr lang="it-IT" dirty="0"/>
              <a:t>Stato Eccitato (E</a:t>
            </a:r>
            <a:r>
              <a:rPr lang="it-IT" baseline="-25000" dirty="0"/>
              <a:t>1</a:t>
            </a:r>
            <a:r>
              <a:rPr lang="it-IT" dirty="0"/>
              <a:t>)</a:t>
            </a:r>
            <a:endParaRPr lang="en-US" dirty="0"/>
          </a:p>
        </p:txBody>
      </p:sp>
      <p:sp>
        <p:nvSpPr>
          <p:cNvPr id="30" name="CasellaDiTesto 29">
            <a:extLst>
              <a:ext uri="{FF2B5EF4-FFF2-40B4-BE49-F238E27FC236}">
                <a16:creationId xmlns:a16="http://schemas.microsoft.com/office/drawing/2014/main" id="{BC7DC25F-02B4-4BAE-B287-C41C8284EFC7}"/>
              </a:ext>
            </a:extLst>
          </p:cNvPr>
          <p:cNvSpPr txBox="1"/>
          <p:nvPr/>
        </p:nvSpPr>
        <p:spPr>
          <a:xfrm>
            <a:off x="35496" y="5013176"/>
            <a:ext cx="2736304" cy="369332"/>
          </a:xfrm>
          <a:prstGeom prst="rect">
            <a:avLst/>
          </a:prstGeom>
          <a:noFill/>
        </p:spPr>
        <p:txBody>
          <a:bodyPr wrap="square" rtlCol="0">
            <a:spAutoFit/>
          </a:bodyPr>
          <a:lstStyle/>
          <a:p>
            <a:r>
              <a:rPr lang="it-IT" dirty="0"/>
              <a:t>Stato fondamentale (E</a:t>
            </a:r>
            <a:r>
              <a:rPr lang="it-IT" baseline="-25000" dirty="0"/>
              <a:t>0</a:t>
            </a:r>
            <a:r>
              <a:rPr lang="it-IT" dirty="0"/>
              <a:t>)</a:t>
            </a:r>
            <a:endParaRPr lang="en-US" dirty="0"/>
          </a:p>
        </p:txBody>
      </p:sp>
      <p:sp>
        <p:nvSpPr>
          <p:cNvPr id="32" name="CasellaDiTesto 31">
            <a:extLst>
              <a:ext uri="{FF2B5EF4-FFF2-40B4-BE49-F238E27FC236}">
                <a16:creationId xmlns:a16="http://schemas.microsoft.com/office/drawing/2014/main" id="{872E8644-9B09-4541-8A3C-53259B71D171}"/>
              </a:ext>
            </a:extLst>
          </p:cNvPr>
          <p:cNvSpPr txBox="1"/>
          <p:nvPr/>
        </p:nvSpPr>
        <p:spPr>
          <a:xfrm>
            <a:off x="755576" y="5805264"/>
            <a:ext cx="8229022"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it-IT" dirty="0"/>
              <a:t>Quindi…..?</a:t>
            </a:r>
          </a:p>
          <a:p>
            <a:r>
              <a:rPr lang="it-IT" dirty="0"/>
              <a:t>Spettroscopia di assorbimento -&gt; radiazione conduce a stati energetici superiori </a:t>
            </a:r>
          </a:p>
          <a:p>
            <a:endParaRPr lang="en-US" dirty="0"/>
          </a:p>
        </p:txBody>
      </p:sp>
      <p:cxnSp>
        <p:nvCxnSpPr>
          <p:cNvPr id="14" name="Connettore 2 13">
            <a:extLst>
              <a:ext uri="{FF2B5EF4-FFF2-40B4-BE49-F238E27FC236}">
                <a16:creationId xmlns:a16="http://schemas.microsoft.com/office/drawing/2014/main" id="{915515AB-296C-408D-922D-23AFE6C6AE86}"/>
              </a:ext>
            </a:extLst>
          </p:cNvPr>
          <p:cNvCxnSpPr>
            <a:cxnSpLocks/>
          </p:cNvCxnSpPr>
          <p:nvPr/>
        </p:nvCxnSpPr>
        <p:spPr>
          <a:xfrm flipH="1">
            <a:off x="7812360" y="3284984"/>
            <a:ext cx="648072" cy="80138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 name="CasellaDiTesto 17">
            <a:extLst>
              <a:ext uri="{FF2B5EF4-FFF2-40B4-BE49-F238E27FC236}">
                <a16:creationId xmlns:a16="http://schemas.microsoft.com/office/drawing/2014/main" id="{0E3F3C89-3FA9-4691-821C-9746F9AA9CAF}"/>
              </a:ext>
            </a:extLst>
          </p:cNvPr>
          <p:cNvSpPr txBox="1"/>
          <p:nvPr/>
        </p:nvSpPr>
        <p:spPr>
          <a:xfrm>
            <a:off x="8168349" y="2975877"/>
            <a:ext cx="816249" cy="369332"/>
          </a:xfrm>
          <a:prstGeom prst="rect">
            <a:avLst/>
          </a:prstGeom>
          <a:noFill/>
        </p:spPr>
        <p:txBody>
          <a:bodyPr wrap="none" rtlCol="0">
            <a:spAutoFit/>
          </a:bodyPr>
          <a:lstStyle/>
          <a:p>
            <a:r>
              <a:rPr lang="it-IT" dirty="0"/>
              <a:t>nucleo</a:t>
            </a:r>
            <a:endParaRPr lang="en-US" dirty="0"/>
          </a:p>
        </p:txBody>
      </p:sp>
      <p:sp>
        <p:nvSpPr>
          <p:cNvPr id="41" name="CasellaDiTesto 40">
            <a:extLst>
              <a:ext uri="{FF2B5EF4-FFF2-40B4-BE49-F238E27FC236}">
                <a16:creationId xmlns:a16="http://schemas.microsoft.com/office/drawing/2014/main" id="{8D4F168B-7BFF-46ED-BDAD-1F3C61F0B5CB}"/>
              </a:ext>
            </a:extLst>
          </p:cNvPr>
          <p:cNvSpPr txBox="1"/>
          <p:nvPr/>
        </p:nvSpPr>
        <p:spPr>
          <a:xfrm>
            <a:off x="7173115" y="3397642"/>
            <a:ext cx="862737" cy="307777"/>
          </a:xfrm>
          <a:prstGeom prst="rect">
            <a:avLst/>
          </a:prstGeom>
          <a:noFill/>
        </p:spPr>
        <p:txBody>
          <a:bodyPr wrap="none" rtlCol="0">
            <a:spAutoFit/>
          </a:bodyPr>
          <a:lstStyle/>
          <a:p>
            <a:r>
              <a:rPr lang="it-IT" sz="1400" dirty="0"/>
              <a:t>elettrone</a:t>
            </a:r>
            <a:endParaRPr lang="en-US" sz="1400" dirty="0"/>
          </a:p>
        </p:txBody>
      </p:sp>
      <p:sp>
        <p:nvSpPr>
          <p:cNvPr id="50" name="CasellaDiTesto 49">
            <a:extLst>
              <a:ext uri="{FF2B5EF4-FFF2-40B4-BE49-F238E27FC236}">
                <a16:creationId xmlns:a16="http://schemas.microsoft.com/office/drawing/2014/main" id="{889647C8-0A5B-422D-951C-1D1A6F2C3A84}"/>
              </a:ext>
            </a:extLst>
          </p:cNvPr>
          <p:cNvSpPr txBox="1"/>
          <p:nvPr/>
        </p:nvSpPr>
        <p:spPr>
          <a:xfrm>
            <a:off x="5337399" y="3493467"/>
            <a:ext cx="668068" cy="307777"/>
          </a:xfrm>
          <a:prstGeom prst="rect">
            <a:avLst/>
          </a:prstGeom>
          <a:noFill/>
        </p:spPr>
        <p:txBody>
          <a:bodyPr wrap="none" rtlCol="0">
            <a:spAutoFit/>
          </a:bodyPr>
          <a:lstStyle/>
          <a:p>
            <a:r>
              <a:rPr lang="it-IT" sz="1400" dirty="0"/>
              <a:t>fotone</a:t>
            </a:r>
            <a:endParaRPr lang="en-US" sz="1400" dirty="0"/>
          </a:p>
        </p:txBody>
      </p:sp>
      <p:sp>
        <p:nvSpPr>
          <p:cNvPr id="4" name="Segnaposto numero diapositiva 3">
            <a:extLst>
              <a:ext uri="{FF2B5EF4-FFF2-40B4-BE49-F238E27FC236}">
                <a16:creationId xmlns:a16="http://schemas.microsoft.com/office/drawing/2014/main" id="{7DA56A4E-D4D1-4298-A92E-6101FE662D77}"/>
              </a:ext>
            </a:extLst>
          </p:cNvPr>
          <p:cNvSpPr>
            <a:spLocks noGrp="1"/>
          </p:cNvSpPr>
          <p:nvPr>
            <p:ph type="sldNum" sz="quarter" idx="12"/>
          </p:nvPr>
        </p:nvSpPr>
        <p:spPr/>
        <p:txBody>
          <a:bodyPr/>
          <a:lstStyle/>
          <a:p>
            <a:pPr lvl="0"/>
            <a:fld id="{C5B879D8-86BF-4C51-8339-B07B2F9B8FE0}" type="slidenum">
              <a:rPr lang="it-IT" smtClean="0"/>
              <a:pPr lvl="0"/>
              <a:t>24</a:t>
            </a:fld>
            <a:endParaRPr lang="it-IT"/>
          </a:p>
        </p:txBody>
      </p:sp>
    </p:spTree>
    <p:extLst>
      <p:ext uri="{BB962C8B-B14F-4D97-AF65-F5344CB8AC3E}">
        <p14:creationId xmlns:p14="http://schemas.microsoft.com/office/powerpoint/2010/main" val="210120442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4949B4-1BF8-49F8-927F-FDED45FCAE79}"/>
              </a:ext>
            </a:extLst>
          </p:cNvPr>
          <p:cNvSpPr txBox="1">
            <a:spLocks/>
          </p:cNvSpPr>
          <p:nvPr/>
        </p:nvSpPr>
        <p:spPr>
          <a:xfrm>
            <a:off x="1259632" y="-27384"/>
            <a:ext cx="7221128" cy="1142640"/>
          </a:xfrm>
          <a:prstGeom prst="rect">
            <a:avLst/>
          </a:prstGeom>
          <a:noFill/>
          <a:ln>
            <a:noFill/>
          </a:ln>
        </p:spPr>
        <p:txBody>
          <a:bodyPr vert="horz" wrap="square"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algn="l" defTabSz="914400" rtl="0" eaLnBrk="1" fontAlgn="auto" latinLnBrk="0" hangingPunct="1">
              <a:lnSpc>
                <a:spcPct val="100000"/>
              </a:lnSpc>
              <a:spcBef>
                <a:spcPts val="0"/>
              </a:spcBef>
              <a:spcAft>
                <a:spcPts val="0"/>
              </a:spcAft>
              <a:buClrTx/>
              <a:buSzPct val="45000"/>
              <a:buFont typeface="StarSymbol"/>
              <a:buNone/>
              <a:tabLst/>
              <a:defRPr/>
            </a:pPr>
            <a:r>
              <a:rPr kumimoji="0" lang="it-IT" sz="3200" b="0" i="0" u="none" strike="noStrike" kern="1200" cap="none" spc="0" normalizeH="0" baseline="0" noProof="0" dirty="0">
                <a:ln>
                  <a:noFill/>
                </a:ln>
                <a:solidFill>
                  <a:srgbClr val="FF0000"/>
                </a:solidFill>
                <a:effectLst/>
                <a:highlight>
                  <a:scrgbClr r="0" g="0" b="0">
                    <a:alpha val="0"/>
                  </a:scrgbClr>
                </a:highlight>
                <a:uLnTx/>
                <a:uFillTx/>
                <a:latin typeface="Calibri"/>
                <a:ea typeface="Noto Sans CJK SC Regular" pitchFamily="2"/>
                <a:cs typeface="FreeSans" pitchFamily="2"/>
              </a:rPr>
              <a:t>Spettroscopie: Assorbimento ed Emissione</a:t>
            </a:r>
            <a:endParaRPr kumimoji="0" lang="en-US" sz="3200" b="0" i="0" u="none" strike="noStrike" kern="1200" cap="none" spc="0" normalizeH="0" baseline="0" noProof="0" dirty="0">
              <a:ln>
                <a:noFill/>
              </a:ln>
              <a:solidFill>
                <a:srgbClr val="FF0000"/>
              </a:solidFill>
              <a:effectLst/>
              <a:highlight>
                <a:scrgbClr r="0" g="0" b="0">
                  <a:alpha val="0"/>
                </a:scrgbClr>
              </a:highlight>
              <a:uLnTx/>
              <a:uFillTx/>
              <a:latin typeface="Calibri"/>
              <a:ea typeface="Noto Sans CJK SC Regular" pitchFamily="2"/>
              <a:cs typeface="FreeSans" pitchFamily="2"/>
            </a:endParaRPr>
          </a:p>
        </p:txBody>
      </p:sp>
      <p:sp>
        <p:nvSpPr>
          <p:cNvPr id="3" name="CasellaDiTesto 2">
            <a:extLst>
              <a:ext uri="{FF2B5EF4-FFF2-40B4-BE49-F238E27FC236}">
                <a16:creationId xmlns:a16="http://schemas.microsoft.com/office/drawing/2014/main" id="{B2A931C4-19D1-41AB-9A56-EC4B87A12A5C}"/>
              </a:ext>
            </a:extLst>
          </p:cNvPr>
          <p:cNvSpPr txBox="1"/>
          <p:nvPr/>
        </p:nvSpPr>
        <p:spPr>
          <a:xfrm>
            <a:off x="637400" y="1774526"/>
            <a:ext cx="8013216"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a:t>Nell’emissione occorre il contrario e solitamente è preceduta da un assorbimento </a:t>
            </a:r>
            <a:endParaRPr lang="en-US" baseline="-25000" dirty="0"/>
          </a:p>
        </p:txBody>
      </p:sp>
      <p:cxnSp>
        <p:nvCxnSpPr>
          <p:cNvPr id="27" name="Connettore diritto 26">
            <a:extLst>
              <a:ext uri="{FF2B5EF4-FFF2-40B4-BE49-F238E27FC236}">
                <a16:creationId xmlns:a16="http://schemas.microsoft.com/office/drawing/2014/main" id="{293A13D5-4E08-4DE6-911C-EDC5AE83CB35}"/>
              </a:ext>
            </a:extLst>
          </p:cNvPr>
          <p:cNvCxnSpPr/>
          <p:nvPr/>
        </p:nvCxnSpPr>
        <p:spPr>
          <a:xfrm>
            <a:off x="2627784" y="3429000"/>
            <a:ext cx="2016224" cy="0"/>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Connettore diritto 27">
            <a:extLst>
              <a:ext uri="{FF2B5EF4-FFF2-40B4-BE49-F238E27FC236}">
                <a16:creationId xmlns:a16="http://schemas.microsoft.com/office/drawing/2014/main" id="{EC01939C-2222-4EBD-B8FC-6D2DB0182556}"/>
              </a:ext>
            </a:extLst>
          </p:cNvPr>
          <p:cNvCxnSpPr/>
          <p:nvPr/>
        </p:nvCxnSpPr>
        <p:spPr>
          <a:xfrm>
            <a:off x="2699792" y="5197904"/>
            <a:ext cx="2016224" cy="0"/>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CasellaDiTesto 28">
            <a:extLst>
              <a:ext uri="{FF2B5EF4-FFF2-40B4-BE49-F238E27FC236}">
                <a16:creationId xmlns:a16="http://schemas.microsoft.com/office/drawing/2014/main" id="{3C25E80E-200D-46D9-99E2-47ECC62C95B1}"/>
              </a:ext>
            </a:extLst>
          </p:cNvPr>
          <p:cNvSpPr txBox="1"/>
          <p:nvPr/>
        </p:nvSpPr>
        <p:spPr>
          <a:xfrm>
            <a:off x="323528" y="3212976"/>
            <a:ext cx="2088232" cy="369332"/>
          </a:xfrm>
          <a:prstGeom prst="rect">
            <a:avLst/>
          </a:prstGeom>
          <a:noFill/>
        </p:spPr>
        <p:txBody>
          <a:bodyPr wrap="square" rtlCol="0">
            <a:spAutoFit/>
          </a:bodyPr>
          <a:lstStyle/>
          <a:p>
            <a:r>
              <a:rPr lang="it-IT" dirty="0"/>
              <a:t>Stato Eccitato (E</a:t>
            </a:r>
            <a:r>
              <a:rPr lang="it-IT" baseline="-25000" dirty="0"/>
              <a:t>1</a:t>
            </a:r>
            <a:r>
              <a:rPr lang="it-IT" dirty="0"/>
              <a:t>)</a:t>
            </a:r>
            <a:endParaRPr lang="en-US" dirty="0"/>
          </a:p>
        </p:txBody>
      </p:sp>
      <p:sp>
        <p:nvSpPr>
          <p:cNvPr id="30" name="CasellaDiTesto 29">
            <a:extLst>
              <a:ext uri="{FF2B5EF4-FFF2-40B4-BE49-F238E27FC236}">
                <a16:creationId xmlns:a16="http://schemas.microsoft.com/office/drawing/2014/main" id="{BC7DC25F-02B4-4BAE-B287-C41C8284EFC7}"/>
              </a:ext>
            </a:extLst>
          </p:cNvPr>
          <p:cNvSpPr txBox="1"/>
          <p:nvPr/>
        </p:nvSpPr>
        <p:spPr>
          <a:xfrm>
            <a:off x="251520" y="5013176"/>
            <a:ext cx="2736304" cy="369332"/>
          </a:xfrm>
          <a:prstGeom prst="rect">
            <a:avLst/>
          </a:prstGeom>
          <a:noFill/>
        </p:spPr>
        <p:txBody>
          <a:bodyPr wrap="square" rtlCol="0">
            <a:spAutoFit/>
          </a:bodyPr>
          <a:lstStyle/>
          <a:p>
            <a:r>
              <a:rPr lang="it-IT" dirty="0"/>
              <a:t>Stato fondamentale (E</a:t>
            </a:r>
            <a:r>
              <a:rPr lang="it-IT" baseline="-25000" dirty="0"/>
              <a:t>0</a:t>
            </a:r>
            <a:r>
              <a:rPr lang="it-IT" dirty="0"/>
              <a:t>)</a:t>
            </a:r>
            <a:endParaRPr lang="en-US" dirty="0"/>
          </a:p>
        </p:txBody>
      </p:sp>
      <p:sp>
        <p:nvSpPr>
          <p:cNvPr id="32" name="CasellaDiTesto 31">
            <a:extLst>
              <a:ext uri="{FF2B5EF4-FFF2-40B4-BE49-F238E27FC236}">
                <a16:creationId xmlns:a16="http://schemas.microsoft.com/office/drawing/2014/main" id="{872E8644-9B09-4541-8A3C-53259B71D171}"/>
              </a:ext>
            </a:extLst>
          </p:cNvPr>
          <p:cNvSpPr txBox="1"/>
          <p:nvPr/>
        </p:nvSpPr>
        <p:spPr>
          <a:xfrm>
            <a:off x="755576" y="5567236"/>
            <a:ext cx="8229022"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it-IT" dirty="0"/>
              <a:t>Quindi?</a:t>
            </a:r>
          </a:p>
          <a:p>
            <a:r>
              <a:rPr lang="it-IT" dirty="0"/>
              <a:t>Spettroscopia di emissione -&gt; radiazione emessa dal passaggio da uno stato eccitato ad uno fondamentale</a:t>
            </a:r>
          </a:p>
          <a:p>
            <a:endParaRPr lang="en-US" dirty="0"/>
          </a:p>
        </p:txBody>
      </p:sp>
      <p:cxnSp>
        <p:nvCxnSpPr>
          <p:cNvPr id="34" name="Connettore diritto 33">
            <a:extLst>
              <a:ext uri="{FF2B5EF4-FFF2-40B4-BE49-F238E27FC236}">
                <a16:creationId xmlns:a16="http://schemas.microsoft.com/office/drawing/2014/main" id="{7D78C311-B423-4D44-B62C-0D8DE90E0010}"/>
              </a:ext>
            </a:extLst>
          </p:cNvPr>
          <p:cNvCxnSpPr>
            <a:cxnSpLocks/>
          </p:cNvCxnSpPr>
          <p:nvPr/>
        </p:nvCxnSpPr>
        <p:spPr>
          <a:xfrm rot="10800000">
            <a:off x="5076056" y="3429000"/>
            <a:ext cx="2016224" cy="0"/>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Connettore diritto 34">
            <a:extLst>
              <a:ext uri="{FF2B5EF4-FFF2-40B4-BE49-F238E27FC236}">
                <a16:creationId xmlns:a16="http://schemas.microsoft.com/office/drawing/2014/main" id="{DB5F4FDA-177B-480E-B907-C247A6FDAA5B}"/>
              </a:ext>
            </a:extLst>
          </p:cNvPr>
          <p:cNvCxnSpPr>
            <a:cxnSpLocks/>
          </p:cNvCxnSpPr>
          <p:nvPr/>
        </p:nvCxnSpPr>
        <p:spPr>
          <a:xfrm rot="10800000">
            <a:off x="5148064" y="5197904"/>
            <a:ext cx="2016224" cy="0"/>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CasellaDiTesto 40">
            <a:extLst>
              <a:ext uri="{FF2B5EF4-FFF2-40B4-BE49-F238E27FC236}">
                <a16:creationId xmlns:a16="http://schemas.microsoft.com/office/drawing/2014/main" id="{1CDA4778-D483-494B-8D67-0C299C51C1C1}"/>
              </a:ext>
            </a:extLst>
          </p:cNvPr>
          <p:cNvSpPr txBox="1"/>
          <p:nvPr/>
        </p:nvSpPr>
        <p:spPr>
          <a:xfrm>
            <a:off x="2771800" y="2852936"/>
            <a:ext cx="1584176" cy="369332"/>
          </a:xfrm>
          <a:prstGeom prst="rect">
            <a:avLst/>
          </a:prstGeom>
          <a:noFill/>
        </p:spPr>
        <p:txBody>
          <a:bodyPr wrap="square" rtlCol="0">
            <a:spAutoFit/>
          </a:bodyPr>
          <a:lstStyle/>
          <a:p>
            <a:r>
              <a:rPr lang="it-IT" dirty="0"/>
              <a:t>Evento 1</a:t>
            </a:r>
            <a:endParaRPr lang="en-US" dirty="0"/>
          </a:p>
        </p:txBody>
      </p:sp>
      <p:sp>
        <p:nvSpPr>
          <p:cNvPr id="42" name="CasellaDiTesto 41">
            <a:extLst>
              <a:ext uri="{FF2B5EF4-FFF2-40B4-BE49-F238E27FC236}">
                <a16:creationId xmlns:a16="http://schemas.microsoft.com/office/drawing/2014/main" id="{187914A1-FC96-4909-834C-C0B7B62A4FF9}"/>
              </a:ext>
            </a:extLst>
          </p:cNvPr>
          <p:cNvSpPr txBox="1"/>
          <p:nvPr/>
        </p:nvSpPr>
        <p:spPr>
          <a:xfrm>
            <a:off x="5220072" y="2809868"/>
            <a:ext cx="1584176" cy="369332"/>
          </a:xfrm>
          <a:prstGeom prst="rect">
            <a:avLst/>
          </a:prstGeom>
          <a:noFill/>
        </p:spPr>
        <p:txBody>
          <a:bodyPr wrap="square" rtlCol="0">
            <a:spAutoFit/>
          </a:bodyPr>
          <a:lstStyle/>
          <a:p>
            <a:r>
              <a:rPr lang="it-IT" dirty="0"/>
              <a:t>Evento 2</a:t>
            </a:r>
            <a:endParaRPr lang="en-US" dirty="0"/>
          </a:p>
        </p:txBody>
      </p:sp>
      <mc:AlternateContent xmlns:mc="http://schemas.openxmlformats.org/markup-compatibility/2006" xmlns:p14="http://schemas.microsoft.com/office/powerpoint/2010/main">
        <mc:Choice Requires="p14">
          <p:contentPart p14:bwMode="auto" r:id="rId2">
            <p14:nvContentPartPr>
              <p14:cNvPr id="53" name="Input penna 52">
                <a:extLst>
                  <a:ext uri="{FF2B5EF4-FFF2-40B4-BE49-F238E27FC236}">
                    <a16:creationId xmlns:a16="http://schemas.microsoft.com/office/drawing/2014/main" id="{8332594E-1E44-48EE-B2C3-9279A8010128}"/>
                  </a:ext>
                </a:extLst>
              </p14:cNvPr>
              <p14:cNvContentPartPr/>
              <p14:nvPr/>
            </p14:nvContentPartPr>
            <p14:xfrm>
              <a:off x="7561806" y="3637416"/>
              <a:ext cx="312480" cy="357696"/>
            </p14:xfrm>
          </p:contentPart>
        </mc:Choice>
        <mc:Fallback xmlns="">
          <p:pic>
            <p:nvPicPr>
              <p:cNvPr id="53" name="Input penna 52">
                <a:extLst>
                  <a:ext uri="{FF2B5EF4-FFF2-40B4-BE49-F238E27FC236}">
                    <a16:creationId xmlns:a16="http://schemas.microsoft.com/office/drawing/2014/main" id="{8332594E-1E44-48EE-B2C3-9279A8010128}"/>
                  </a:ext>
                </a:extLst>
              </p:cNvPr>
              <p:cNvPicPr/>
              <p:nvPr/>
            </p:nvPicPr>
            <p:blipFill>
              <a:blip r:embed="rId10"/>
              <a:stretch>
                <a:fillRect/>
              </a:stretch>
            </p:blipFill>
            <p:spPr>
              <a:xfrm>
                <a:off x="7547406" y="3623036"/>
                <a:ext cx="340920" cy="386096"/>
              </a:xfrm>
              <a:prstGeom prst="rect">
                <a:avLst/>
              </a:prstGeom>
            </p:spPr>
          </p:pic>
        </mc:Fallback>
      </mc:AlternateContent>
      <p:sp>
        <p:nvSpPr>
          <p:cNvPr id="54" name="CasellaDiTesto 53">
            <a:extLst>
              <a:ext uri="{FF2B5EF4-FFF2-40B4-BE49-F238E27FC236}">
                <a16:creationId xmlns:a16="http://schemas.microsoft.com/office/drawing/2014/main" id="{77DB409A-00B0-4B20-BF9C-C7E10068F6DE}"/>
              </a:ext>
            </a:extLst>
          </p:cNvPr>
          <p:cNvSpPr txBox="1"/>
          <p:nvPr/>
        </p:nvSpPr>
        <p:spPr>
          <a:xfrm>
            <a:off x="7621489" y="2994534"/>
            <a:ext cx="1718541" cy="738664"/>
          </a:xfrm>
          <a:prstGeom prst="rect">
            <a:avLst/>
          </a:prstGeom>
          <a:noFill/>
        </p:spPr>
        <p:txBody>
          <a:bodyPr wrap="square" rtlCol="0">
            <a:spAutoFit/>
          </a:bodyPr>
          <a:lstStyle/>
          <a:p>
            <a:r>
              <a:rPr lang="it-IT" sz="1400" dirty="0"/>
              <a:t>Energie minori -&gt; lunghezza d’onda maggiore</a:t>
            </a:r>
            <a:endParaRPr lang="en-US" sz="1400" dirty="0"/>
          </a:p>
        </p:txBody>
      </p:sp>
      <p:sp>
        <p:nvSpPr>
          <p:cNvPr id="4" name="Segnaposto numero diapositiva 3">
            <a:extLst>
              <a:ext uri="{FF2B5EF4-FFF2-40B4-BE49-F238E27FC236}">
                <a16:creationId xmlns:a16="http://schemas.microsoft.com/office/drawing/2014/main" id="{96206C3D-5829-422E-A842-40AB85EF9E50}"/>
              </a:ext>
            </a:extLst>
          </p:cNvPr>
          <p:cNvSpPr>
            <a:spLocks noGrp="1"/>
          </p:cNvSpPr>
          <p:nvPr>
            <p:ph type="sldNum" sz="quarter" idx="12"/>
          </p:nvPr>
        </p:nvSpPr>
        <p:spPr/>
        <p:txBody>
          <a:bodyPr/>
          <a:lstStyle/>
          <a:p>
            <a:pPr lvl="0"/>
            <a:fld id="{C5B879D8-86BF-4C51-8339-B07B2F9B8FE0}" type="slidenum">
              <a:rPr lang="it-IT" smtClean="0"/>
              <a:pPr lvl="0"/>
              <a:t>25</a:t>
            </a:fld>
            <a:endParaRPr lang="it-IT"/>
          </a:p>
        </p:txBody>
      </p:sp>
    </p:spTree>
    <p:extLst>
      <p:ext uri="{BB962C8B-B14F-4D97-AF65-F5344CB8AC3E}">
        <p14:creationId xmlns:p14="http://schemas.microsoft.com/office/powerpoint/2010/main" val="3224921689"/>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99658606-3843-4486-AE20-BCEDD91D22E3}"/>
              </a:ext>
            </a:extLst>
          </p:cNvPr>
          <p:cNvSpPr txBox="1"/>
          <p:nvPr/>
        </p:nvSpPr>
        <p:spPr>
          <a:xfrm>
            <a:off x="1403648" y="251937"/>
            <a:ext cx="4608512" cy="584775"/>
          </a:xfrm>
          <a:prstGeom prst="rect">
            <a:avLst/>
          </a:prstGeom>
          <a:noFill/>
        </p:spPr>
        <p:txBody>
          <a:bodyPr wrap="square" rtlCol="0">
            <a:spAutoFit/>
          </a:bodyPr>
          <a:lstStyle/>
          <a:p>
            <a:r>
              <a:rPr lang="it-IT" sz="3200" dirty="0">
                <a:solidFill>
                  <a:srgbClr val="FF0000"/>
                </a:solidFill>
              </a:rPr>
              <a:t>RICAPITOLANDO</a:t>
            </a:r>
            <a:endParaRPr lang="en-US" sz="3200" dirty="0">
              <a:solidFill>
                <a:srgbClr val="FF0000"/>
              </a:solidFill>
            </a:endParaRPr>
          </a:p>
        </p:txBody>
      </p:sp>
      <p:sp>
        <p:nvSpPr>
          <p:cNvPr id="3" name="CasellaDiTesto 2">
            <a:extLst>
              <a:ext uri="{FF2B5EF4-FFF2-40B4-BE49-F238E27FC236}">
                <a16:creationId xmlns:a16="http://schemas.microsoft.com/office/drawing/2014/main" id="{A5A0D16D-C31F-4F18-9540-29559588E365}"/>
              </a:ext>
            </a:extLst>
          </p:cNvPr>
          <p:cNvSpPr txBox="1"/>
          <p:nvPr/>
        </p:nvSpPr>
        <p:spPr>
          <a:xfrm>
            <a:off x="1043608" y="2276872"/>
            <a:ext cx="7128792" cy="295786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285750" indent="-285750">
              <a:lnSpc>
                <a:spcPct val="150000"/>
              </a:lnSpc>
              <a:buFont typeface="Arial" panose="020B0604020202020204" pitchFamily="34" charset="0"/>
              <a:buChar char="•"/>
            </a:pPr>
            <a:r>
              <a:rPr lang="it-IT" b="1" dirty="0"/>
              <a:t>Spettrofotometria</a:t>
            </a:r>
            <a:r>
              <a:rPr lang="it-IT" dirty="0"/>
              <a:t> - &gt; studia la </a:t>
            </a:r>
            <a:r>
              <a:rPr lang="en-US" i="1" dirty="0" err="1"/>
              <a:t>relazione</a:t>
            </a:r>
            <a:r>
              <a:rPr lang="en-US" i="1" dirty="0"/>
              <a:t> </a:t>
            </a:r>
            <a:r>
              <a:rPr lang="en-US" i="1" dirty="0" err="1"/>
              <a:t>tra</a:t>
            </a:r>
            <a:r>
              <a:rPr lang="en-US" i="1" dirty="0"/>
              <a:t> </a:t>
            </a:r>
            <a:r>
              <a:rPr lang="en-US" b="1" i="1" dirty="0" err="1"/>
              <a:t>intensità</a:t>
            </a:r>
            <a:r>
              <a:rPr lang="en-US" i="1" dirty="0"/>
              <a:t> </a:t>
            </a:r>
            <a:r>
              <a:rPr lang="en-US" i="1" dirty="0" err="1"/>
              <a:t>della</a:t>
            </a:r>
            <a:r>
              <a:rPr lang="en-US" i="1" dirty="0"/>
              <a:t> </a:t>
            </a:r>
            <a:r>
              <a:rPr lang="en-US" i="1" dirty="0" err="1"/>
              <a:t>radiazione</a:t>
            </a:r>
            <a:r>
              <a:rPr lang="en-US" i="1" dirty="0"/>
              <a:t> (</a:t>
            </a:r>
            <a:r>
              <a:rPr lang="en-US" b="1" i="1" dirty="0" err="1"/>
              <a:t>assorbita</a:t>
            </a:r>
            <a:r>
              <a:rPr lang="en-US" i="1" dirty="0"/>
              <a:t>/</a:t>
            </a:r>
            <a:r>
              <a:rPr lang="en-US" i="1" dirty="0" err="1"/>
              <a:t>emessa</a:t>
            </a:r>
            <a:r>
              <a:rPr lang="en-US" i="1" dirty="0"/>
              <a:t>/</a:t>
            </a:r>
            <a:r>
              <a:rPr lang="en-US" i="1" dirty="0" err="1"/>
              <a:t>riflessa</a:t>
            </a:r>
            <a:r>
              <a:rPr lang="en-US" i="1" dirty="0"/>
              <a:t>)  in </a:t>
            </a:r>
            <a:r>
              <a:rPr lang="en-US" i="1" dirty="0" err="1"/>
              <a:t>funzione</a:t>
            </a:r>
            <a:r>
              <a:rPr lang="en-US" i="1" dirty="0"/>
              <a:t> </a:t>
            </a:r>
            <a:r>
              <a:rPr lang="en-US" i="1" dirty="0" err="1"/>
              <a:t>della</a:t>
            </a:r>
            <a:r>
              <a:rPr lang="en-US" i="1" dirty="0"/>
              <a:t> </a:t>
            </a:r>
            <a:r>
              <a:rPr lang="en-US" b="1" i="1" dirty="0" err="1"/>
              <a:t>lunghezza</a:t>
            </a:r>
            <a:r>
              <a:rPr lang="en-US" b="1" i="1" dirty="0"/>
              <a:t> </a:t>
            </a:r>
            <a:r>
              <a:rPr lang="en-US" b="1" i="1" dirty="0" err="1"/>
              <a:t>d’onda</a:t>
            </a:r>
            <a:endParaRPr lang="it-IT" b="1" dirty="0"/>
          </a:p>
          <a:p>
            <a:pPr marL="285750" indent="-285750">
              <a:lnSpc>
                <a:spcPct val="150000"/>
              </a:lnSpc>
              <a:buFont typeface="Arial" panose="020B0604020202020204" pitchFamily="34" charset="0"/>
              <a:buChar char="•"/>
            </a:pPr>
            <a:r>
              <a:rPr lang="it-IT" b="1" dirty="0"/>
              <a:t>Radiazione elettromagnetica</a:t>
            </a:r>
            <a:r>
              <a:rPr lang="it-IT" dirty="0"/>
              <a:t> -&gt;  natura dualistica (ondulatoria + </a:t>
            </a:r>
            <a:r>
              <a:rPr lang="it-IT" b="1" dirty="0"/>
              <a:t>fotoni</a:t>
            </a:r>
            <a:r>
              <a:rPr lang="it-IT" dirty="0"/>
              <a:t>)</a:t>
            </a:r>
          </a:p>
          <a:p>
            <a:pPr marL="285750" indent="-285750">
              <a:lnSpc>
                <a:spcPct val="150000"/>
              </a:lnSpc>
              <a:buFont typeface="Arial" panose="020B0604020202020204" pitchFamily="34" charset="0"/>
              <a:buChar char="•"/>
            </a:pPr>
            <a:r>
              <a:rPr lang="it-IT" b="1" dirty="0"/>
              <a:t>Stato fondamentale</a:t>
            </a:r>
            <a:r>
              <a:rPr lang="it-IT" dirty="0"/>
              <a:t> (stato ad energia più bassa possibile)</a:t>
            </a:r>
          </a:p>
          <a:p>
            <a:pPr marL="285750" indent="-285750">
              <a:lnSpc>
                <a:spcPct val="150000"/>
              </a:lnSpc>
              <a:buFont typeface="Arial" panose="020B0604020202020204" pitchFamily="34" charset="0"/>
              <a:buChar char="•"/>
            </a:pPr>
            <a:r>
              <a:rPr lang="it-IT" b="1" dirty="0"/>
              <a:t>Stato eccitato</a:t>
            </a:r>
            <a:r>
              <a:rPr lang="it-IT" dirty="0"/>
              <a:t> (stato ad energia maggiore dello stato fondamentale)</a:t>
            </a:r>
          </a:p>
          <a:p>
            <a:pPr marL="285750" indent="-285750">
              <a:lnSpc>
                <a:spcPct val="150000"/>
              </a:lnSpc>
              <a:buFont typeface="Arial" panose="020B0604020202020204" pitchFamily="34" charset="0"/>
              <a:buChar char="•"/>
            </a:pPr>
            <a:r>
              <a:rPr lang="it-IT" b="1" dirty="0"/>
              <a:t>Assorbimento</a:t>
            </a:r>
            <a:r>
              <a:rPr lang="it-IT" dirty="0"/>
              <a:t> (solo frequenze corrispondenti alla differenza di Energia)</a:t>
            </a:r>
          </a:p>
          <a:p>
            <a:pPr marL="285750" indent="-285750">
              <a:lnSpc>
                <a:spcPct val="150000"/>
              </a:lnSpc>
              <a:buFont typeface="Arial" panose="020B0604020202020204" pitchFamily="34" charset="0"/>
              <a:buChar char="•"/>
            </a:pPr>
            <a:r>
              <a:rPr lang="it-IT" b="1" dirty="0"/>
              <a:t>Emissione</a:t>
            </a:r>
            <a:r>
              <a:rPr lang="it-IT" dirty="0"/>
              <a:t> (ritorno allo stato fondamentale rilasciando fotoni)</a:t>
            </a:r>
          </a:p>
        </p:txBody>
      </p:sp>
      <p:sp>
        <p:nvSpPr>
          <p:cNvPr id="4" name="CasellaDiTesto 3">
            <a:extLst>
              <a:ext uri="{FF2B5EF4-FFF2-40B4-BE49-F238E27FC236}">
                <a16:creationId xmlns:a16="http://schemas.microsoft.com/office/drawing/2014/main" id="{DDE7FE64-EB8E-4225-AFA2-959D0ABBA63D}"/>
              </a:ext>
            </a:extLst>
          </p:cNvPr>
          <p:cNvSpPr txBox="1"/>
          <p:nvPr/>
        </p:nvSpPr>
        <p:spPr>
          <a:xfrm>
            <a:off x="107504" y="1196752"/>
            <a:ext cx="8892480" cy="923330"/>
          </a:xfrm>
          <a:prstGeom prst="rect">
            <a:avLst/>
          </a:prstGeom>
          <a:noFill/>
        </p:spPr>
        <p:txBody>
          <a:bodyPr wrap="square" rtlCol="0">
            <a:spAutoFit/>
          </a:bodyPr>
          <a:lstStyle/>
          <a:p>
            <a:endParaRPr lang="en-US" dirty="0"/>
          </a:p>
          <a:p>
            <a:r>
              <a:rPr lang="en-US" dirty="0" err="1"/>
              <a:t>Spettrofotometria</a:t>
            </a:r>
            <a:r>
              <a:rPr lang="en-US" dirty="0"/>
              <a:t> è la </a:t>
            </a:r>
            <a:r>
              <a:rPr lang="en-US" dirty="0" err="1"/>
              <a:t>misura</a:t>
            </a:r>
            <a:r>
              <a:rPr lang="en-US" dirty="0"/>
              <a:t> </a:t>
            </a:r>
            <a:r>
              <a:rPr lang="en-US" dirty="0" err="1"/>
              <a:t>quantitiativa</a:t>
            </a:r>
            <a:r>
              <a:rPr lang="en-US" dirty="0"/>
              <a:t> </a:t>
            </a:r>
            <a:r>
              <a:rPr lang="en-US" dirty="0" err="1"/>
              <a:t>delle</a:t>
            </a:r>
            <a:r>
              <a:rPr lang="en-US" dirty="0"/>
              <a:t> </a:t>
            </a:r>
            <a:r>
              <a:rPr lang="en-US" dirty="0" err="1"/>
              <a:t>proprieta</a:t>
            </a:r>
            <a:r>
              <a:rPr lang="en-US" dirty="0"/>
              <a:t> di  </a:t>
            </a:r>
            <a:r>
              <a:rPr lang="en-US" dirty="0" err="1"/>
              <a:t>riflessione</a:t>
            </a:r>
            <a:r>
              <a:rPr lang="en-US" dirty="0"/>
              <a:t> o </a:t>
            </a:r>
            <a:r>
              <a:rPr lang="en-US" dirty="0" err="1"/>
              <a:t>trasmisisone</a:t>
            </a:r>
            <a:r>
              <a:rPr lang="en-US" dirty="0"/>
              <a:t> di una </a:t>
            </a:r>
            <a:r>
              <a:rPr lang="en-US" dirty="0" err="1"/>
              <a:t>sostanza</a:t>
            </a:r>
            <a:r>
              <a:rPr lang="en-US" dirty="0"/>
              <a:t> in </a:t>
            </a:r>
            <a:r>
              <a:rPr lang="en-US" dirty="0" err="1"/>
              <a:t>funzione</a:t>
            </a:r>
            <a:r>
              <a:rPr lang="en-US" dirty="0"/>
              <a:t> </a:t>
            </a:r>
            <a:r>
              <a:rPr lang="en-US" dirty="0" err="1"/>
              <a:t>della</a:t>
            </a:r>
            <a:r>
              <a:rPr lang="en-US" dirty="0"/>
              <a:t> </a:t>
            </a:r>
            <a:r>
              <a:rPr lang="en-US" dirty="0" err="1"/>
              <a:t>lunghezza</a:t>
            </a:r>
            <a:r>
              <a:rPr lang="en-US" dirty="0"/>
              <a:t> </a:t>
            </a:r>
            <a:r>
              <a:rPr lang="en-US" dirty="0" err="1"/>
              <a:t>d’onda</a:t>
            </a:r>
            <a:endParaRPr lang="en-US" dirty="0"/>
          </a:p>
        </p:txBody>
      </p:sp>
      <p:sp>
        <p:nvSpPr>
          <p:cNvPr id="5" name="Segnaposto numero diapositiva 4">
            <a:extLst>
              <a:ext uri="{FF2B5EF4-FFF2-40B4-BE49-F238E27FC236}">
                <a16:creationId xmlns:a16="http://schemas.microsoft.com/office/drawing/2014/main" id="{E37B6131-1C3D-4B28-8EFB-8B26D0BE5C40}"/>
              </a:ext>
            </a:extLst>
          </p:cNvPr>
          <p:cNvSpPr>
            <a:spLocks noGrp="1"/>
          </p:cNvSpPr>
          <p:nvPr>
            <p:ph type="sldNum" sz="quarter" idx="12"/>
          </p:nvPr>
        </p:nvSpPr>
        <p:spPr/>
        <p:txBody>
          <a:bodyPr/>
          <a:lstStyle/>
          <a:p>
            <a:pPr lvl="0"/>
            <a:fld id="{C5B879D8-86BF-4C51-8339-B07B2F9B8FE0}" type="slidenum">
              <a:rPr lang="it-IT" smtClean="0"/>
              <a:pPr lvl="0"/>
              <a:t>26</a:t>
            </a:fld>
            <a:endParaRPr lang="it-IT"/>
          </a:p>
        </p:txBody>
      </p:sp>
    </p:spTree>
    <p:extLst>
      <p:ext uri="{BB962C8B-B14F-4D97-AF65-F5344CB8AC3E}">
        <p14:creationId xmlns:p14="http://schemas.microsoft.com/office/powerpoint/2010/main" val="1014407981"/>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Risultati immagini per radiazione elettromagnetica spettroscopia">
            <a:extLst>
              <a:ext uri="{FF2B5EF4-FFF2-40B4-BE49-F238E27FC236}">
                <a16:creationId xmlns:a16="http://schemas.microsoft.com/office/drawing/2014/main" id="{76F7C293-07E3-42AA-83AE-5C2694985558}"/>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23528" y="1268760"/>
            <a:ext cx="8336912" cy="3798540"/>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60E170B7-77AC-4D3D-9796-D50A91EBABC6}"/>
              </a:ext>
            </a:extLst>
          </p:cNvPr>
          <p:cNvSpPr txBox="1"/>
          <p:nvPr/>
        </p:nvSpPr>
        <p:spPr>
          <a:xfrm>
            <a:off x="1331640" y="251937"/>
            <a:ext cx="4680520" cy="584775"/>
          </a:xfrm>
          <a:prstGeom prst="rect">
            <a:avLst/>
          </a:prstGeom>
          <a:noFill/>
        </p:spPr>
        <p:txBody>
          <a:bodyPr wrap="square" rtlCol="0">
            <a:spAutoFit/>
          </a:bodyPr>
          <a:lstStyle/>
          <a:p>
            <a:r>
              <a:rPr lang="it-IT" sz="3200" dirty="0">
                <a:solidFill>
                  <a:srgbClr val="FF0000"/>
                </a:solidFill>
              </a:rPr>
              <a:t>Spettroscopia UV-VIS</a:t>
            </a:r>
            <a:endParaRPr lang="en-US" sz="3200" dirty="0">
              <a:solidFill>
                <a:srgbClr val="FF0000"/>
              </a:solidFill>
            </a:endParaRPr>
          </a:p>
        </p:txBody>
      </p:sp>
      <p:sp>
        <p:nvSpPr>
          <p:cNvPr id="9" name="CasellaDiTesto 8">
            <a:extLst>
              <a:ext uri="{FF2B5EF4-FFF2-40B4-BE49-F238E27FC236}">
                <a16:creationId xmlns:a16="http://schemas.microsoft.com/office/drawing/2014/main" id="{B555825C-A472-4018-94AD-764832600F58}"/>
              </a:ext>
            </a:extLst>
          </p:cNvPr>
          <p:cNvSpPr txBox="1"/>
          <p:nvPr/>
        </p:nvSpPr>
        <p:spPr>
          <a:xfrm>
            <a:off x="3419872" y="4725144"/>
            <a:ext cx="1872208" cy="1077218"/>
          </a:xfrm>
          <a:prstGeom prst="rect">
            <a:avLst/>
          </a:prstGeom>
          <a:noFill/>
        </p:spPr>
        <p:txBody>
          <a:bodyPr wrap="square" rtlCol="0">
            <a:spAutoFit/>
          </a:bodyPr>
          <a:lstStyle/>
          <a:p>
            <a:pPr algn="ctr"/>
            <a:r>
              <a:rPr lang="it-IT" sz="1600" dirty="0"/>
              <a:t>Transizioni Elettroniche</a:t>
            </a:r>
          </a:p>
          <a:p>
            <a:pPr algn="ctr"/>
            <a:r>
              <a:rPr lang="it-IT" sz="1600" b="1" dirty="0"/>
              <a:t>(Spettroscopia </a:t>
            </a:r>
          </a:p>
          <a:p>
            <a:pPr algn="ctr"/>
            <a:r>
              <a:rPr lang="it-IT" sz="1600" b="1" dirty="0"/>
              <a:t>Elettronica) </a:t>
            </a:r>
            <a:endParaRPr lang="en-US" sz="1600" b="1" dirty="0"/>
          </a:p>
        </p:txBody>
      </p:sp>
      <p:sp>
        <p:nvSpPr>
          <p:cNvPr id="6" name="CasellaDiTesto 5">
            <a:extLst>
              <a:ext uri="{FF2B5EF4-FFF2-40B4-BE49-F238E27FC236}">
                <a16:creationId xmlns:a16="http://schemas.microsoft.com/office/drawing/2014/main" id="{B791A0EE-5E15-4088-B7C2-9927DCE8F7A2}"/>
              </a:ext>
            </a:extLst>
          </p:cNvPr>
          <p:cNvSpPr txBox="1"/>
          <p:nvPr/>
        </p:nvSpPr>
        <p:spPr>
          <a:xfrm>
            <a:off x="4427984" y="5736158"/>
            <a:ext cx="1872208" cy="1077218"/>
          </a:xfrm>
          <a:prstGeom prst="rect">
            <a:avLst/>
          </a:prstGeom>
          <a:noFill/>
        </p:spPr>
        <p:txBody>
          <a:bodyPr wrap="square" rtlCol="0">
            <a:spAutoFit/>
          </a:bodyPr>
          <a:lstStyle/>
          <a:p>
            <a:pPr algn="ctr"/>
            <a:r>
              <a:rPr lang="it-IT" sz="1600" dirty="0"/>
              <a:t>Vibrazioni </a:t>
            </a:r>
          </a:p>
          <a:p>
            <a:pPr algn="ctr"/>
            <a:r>
              <a:rPr lang="it-IT" sz="1600" dirty="0"/>
              <a:t>molecolari</a:t>
            </a:r>
          </a:p>
          <a:p>
            <a:pPr algn="ctr"/>
            <a:r>
              <a:rPr lang="it-IT" sz="1600" b="1" dirty="0"/>
              <a:t>(Spettroscopia </a:t>
            </a:r>
          </a:p>
          <a:p>
            <a:pPr algn="ctr"/>
            <a:r>
              <a:rPr lang="it-IT" sz="1600" b="1" dirty="0"/>
              <a:t>vibrazionale) </a:t>
            </a:r>
            <a:endParaRPr lang="en-US" sz="1600" b="1" dirty="0"/>
          </a:p>
        </p:txBody>
      </p:sp>
      <p:sp>
        <p:nvSpPr>
          <p:cNvPr id="2" name="Rettangolo 1">
            <a:extLst>
              <a:ext uri="{FF2B5EF4-FFF2-40B4-BE49-F238E27FC236}">
                <a16:creationId xmlns:a16="http://schemas.microsoft.com/office/drawing/2014/main" id="{19D69C46-C31D-4379-BB13-248BC08E7675}"/>
              </a:ext>
            </a:extLst>
          </p:cNvPr>
          <p:cNvSpPr/>
          <p:nvPr/>
        </p:nvSpPr>
        <p:spPr>
          <a:xfrm>
            <a:off x="5914851" y="5032397"/>
            <a:ext cx="1537469" cy="1077218"/>
          </a:xfrm>
          <a:prstGeom prst="rect">
            <a:avLst/>
          </a:prstGeom>
        </p:spPr>
        <p:txBody>
          <a:bodyPr wrap="square">
            <a:spAutoFit/>
          </a:bodyPr>
          <a:lstStyle/>
          <a:p>
            <a:pPr algn="ctr"/>
            <a:r>
              <a:rPr lang="it-IT" sz="1600"/>
              <a:t>Rotazioni</a:t>
            </a:r>
          </a:p>
          <a:p>
            <a:pPr algn="ctr"/>
            <a:r>
              <a:rPr lang="it-IT" sz="1600"/>
              <a:t>molecolari</a:t>
            </a:r>
          </a:p>
          <a:p>
            <a:pPr algn="ctr"/>
            <a:r>
              <a:rPr lang="it-IT" sz="1600" b="1"/>
              <a:t>spettroscopia rotazionale</a:t>
            </a:r>
            <a:endParaRPr lang="it-IT" sz="1600" b="1" dirty="0"/>
          </a:p>
        </p:txBody>
      </p:sp>
      <p:sp>
        <p:nvSpPr>
          <p:cNvPr id="4" name="Segnaposto numero diapositiva 3">
            <a:extLst>
              <a:ext uri="{FF2B5EF4-FFF2-40B4-BE49-F238E27FC236}">
                <a16:creationId xmlns:a16="http://schemas.microsoft.com/office/drawing/2014/main" id="{EDCA2585-6C62-426A-B0C3-21700D50B2E7}"/>
              </a:ext>
            </a:extLst>
          </p:cNvPr>
          <p:cNvSpPr>
            <a:spLocks noGrp="1"/>
          </p:cNvSpPr>
          <p:nvPr>
            <p:ph type="sldNum" sz="quarter" idx="12"/>
          </p:nvPr>
        </p:nvSpPr>
        <p:spPr/>
        <p:txBody>
          <a:bodyPr/>
          <a:lstStyle/>
          <a:p>
            <a:pPr lvl="0"/>
            <a:fld id="{C5B879D8-86BF-4C51-8339-B07B2F9B8FE0}" type="slidenum">
              <a:rPr lang="it-IT" smtClean="0"/>
              <a:pPr lvl="0"/>
              <a:t>27</a:t>
            </a:fld>
            <a:endParaRPr lang="it-IT"/>
          </a:p>
        </p:txBody>
      </p:sp>
      <mc:AlternateContent xmlns:mc="http://schemas.openxmlformats.org/markup-compatibility/2006">
        <mc:Choice xmlns:p14="http://schemas.microsoft.com/office/powerpoint/2010/main" Requires="p14">
          <p:contentPart p14:bwMode="auto" r:id="rId4">
            <p14:nvContentPartPr>
              <p14:cNvPr id="5" name="Input penna 4">
                <a:extLst>
                  <a:ext uri="{FF2B5EF4-FFF2-40B4-BE49-F238E27FC236}">
                    <a16:creationId xmlns:a16="http://schemas.microsoft.com/office/drawing/2014/main" id="{927AADDA-71F9-6928-7A3F-60B87EA67180}"/>
                  </a:ext>
                </a:extLst>
              </p14:cNvPr>
              <p14:cNvContentPartPr/>
              <p14:nvPr/>
            </p14:nvContentPartPr>
            <p14:xfrm>
              <a:off x="4057560" y="2243520"/>
              <a:ext cx="971640" cy="185760"/>
            </p14:xfrm>
          </p:contentPart>
        </mc:Choice>
        <mc:Fallback>
          <p:pic>
            <p:nvPicPr>
              <p:cNvPr id="5" name="Input penna 4">
                <a:extLst>
                  <a:ext uri="{FF2B5EF4-FFF2-40B4-BE49-F238E27FC236}">
                    <a16:creationId xmlns:a16="http://schemas.microsoft.com/office/drawing/2014/main" id="{927AADDA-71F9-6928-7A3F-60B87EA67180}"/>
                  </a:ext>
                </a:extLst>
              </p:cNvPr>
              <p:cNvPicPr/>
              <p:nvPr/>
            </p:nvPicPr>
            <p:blipFill>
              <a:blip r:embed="rId5"/>
              <a:stretch>
                <a:fillRect/>
              </a:stretch>
            </p:blipFill>
            <p:spPr>
              <a:xfrm>
                <a:off x="4041720" y="2180160"/>
                <a:ext cx="1002960" cy="31248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7" name="Input penna 6">
                <a:extLst>
                  <a:ext uri="{FF2B5EF4-FFF2-40B4-BE49-F238E27FC236}">
                    <a16:creationId xmlns:a16="http://schemas.microsoft.com/office/drawing/2014/main" id="{279A472C-CFAD-A63F-5B5A-3893D57E89F5}"/>
                  </a:ext>
                </a:extLst>
              </p14:cNvPr>
              <p14:cNvContentPartPr/>
              <p14:nvPr/>
            </p14:nvContentPartPr>
            <p14:xfrm>
              <a:off x="4143240" y="2314800"/>
              <a:ext cx="57240" cy="28800"/>
            </p14:xfrm>
          </p:contentPart>
        </mc:Choice>
        <mc:Fallback>
          <p:pic>
            <p:nvPicPr>
              <p:cNvPr id="7" name="Input penna 6">
                <a:extLst>
                  <a:ext uri="{FF2B5EF4-FFF2-40B4-BE49-F238E27FC236}">
                    <a16:creationId xmlns:a16="http://schemas.microsoft.com/office/drawing/2014/main" id="{279A472C-CFAD-A63F-5B5A-3893D57E89F5}"/>
                  </a:ext>
                </a:extLst>
              </p:cNvPr>
              <p:cNvPicPr/>
              <p:nvPr/>
            </p:nvPicPr>
            <p:blipFill>
              <a:blip r:embed="rId7"/>
              <a:stretch>
                <a:fillRect/>
              </a:stretch>
            </p:blipFill>
            <p:spPr>
              <a:xfrm>
                <a:off x="4127400" y="2251440"/>
                <a:ext cx="88560" cy="15552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8" name="Input penna 7">
                <a:extLst>
                  <a:ext uri="{FF2B5EF4-FFF2-40B4-BE49-F238E27FC236}">
                    <a16:creationId xmlns:a16="http://schemas.microsoft.com/office/drawing/2014/main" id="{E6082FD4-4AF8-6052-1A9B-58F85B294DF2}"/>
                  </a:ext>
                </a:extLst>
              </p14:cNvPr>
              <p14:cNvContentPartPr/>
              <p14:nvPr/>
            </p14:nvContentPartPr>
            <p14:xfrm>
              <a:off x="4071600" y="2271960"/>
              <a:ext cx="29160" cy="28800"/>
            </p14:xfrm>
          </p:contentPart>
        </mc:Choice>
        <mc:Fallback>
          <p:pic>
            <p:nvPicPr>
              <p:cNvPr id="8" name="Input penna 7">
                <a:extLst>
                  <a:ext uri="{FF2B5EF4-FFF2-40B4-BE49-F238E27FC236}">
                    <a16:creationId xmlns:a16="http://schemas.microsoft.com/office/drawing/2014/main" id="{E6082FD4-4AF8-6052-1A9B-58F85B294DF2}"/>
                  </a:ext>
                </a:extLst>
              </p:cNvPr>
              <p:cNvPicPr/>
              <p:nvPr/>
            </p:nvPicPr>
            <p:blipFill>
              <a:blip r:embed="rId9"/>
              <a:stretch>
                <a:fillRect/>
              </a:stretch>
            </p:blipFill>
            <p:spPr>
              <a:xfrm>
                <a:off x="4055760" y="2208600"/>
                <a:ext cx="60480" cy="15552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10" name="Input penna 9">
                <a:extLst>
                  <a:ext uri="{FF2B5EF4-FFF2-40B4-BE49-F238E27FC236}">
                    <a16:creationId xmlns:a16="http://schemas.microsoft.com/office/drawing/2014/main" id="{6AE223C5-7B5A-EC4C-F540-D40AF1DC4468}"/>
                  </a:ext>
                </a:extLst>
              </p14:cNvPr>
              <p14:cNvContentPartPr/>
              <p14:nvPr/>
            </p14:nvContentPartPr>
            <p14:xfrm>
              <a:off x="3985920" y="2257560"/>
              <a:ext cx="360" cy="360"/>
            </p14:xfrm>
          </p:contentPart>
        </mc:Choice>
        <mc:Fallback>
          <p:pic>
            <p:nvPicPr>
              <p:cNvPr id="10" name="Input penna 9">
                <a:extLst>
                  <a:ext uri="{FF2B5EF4-FFF2-40B4-BE49-F238E27FC236}">
                    <a16:creationId xmlns:a16="http://schemas.microsoft.com/office/drawing/2014/main" id="{6AE223C5-7B5A-EC4C-F540-D40AF1DC4468}"/>
                  </a:ext>
                </a:extLst>
              </p:cNvPr>
              <p:cNvPicPr/>
              <p:nvPr/>
            </p:nvPicPr>
            <p:blipFill>
              <a:blip r:embed="rId11"/>
              <a:stretch>
                <a:fillRect/>
              </a:stretch>
            </p:blipFill>
            <p:spPr>
              <a:xfrm>
                <a:off x="3970080" y="2194200"/>
                <a:ext cx="31680" cy="12708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11" name="Input penna 10">
                <a:extLst>
                  <a:ext uri="{FF2B5EF4-FFF2-40B4-BE49-F238E27FC236}">
                    <a16:creationId xmlns:a16="http://schemas.microsoft.com/office/drawing/2014/main" id="{81359F15-6CD1-B380-3C91-16F7721720FD}"/>
                  </a:ext>
                </a:extLst>
              </p14:cNvPr>
              <p14:cNvContentPartPr/>
              <p14:nvPr/>
            </p14:nvContentPartPr>
            <p14:xfrm>
              <a:off x="3843000" y="2257560"/>
              <a:ext cx="1086480" cy="128880"/>
            </p14:xfrm>
          </p:contentPart>
        </mc:Choice>
        <mc:Fallback>
          <p:pic>
            <p:nvPicPr>
              <p:cNvPr id="11" name="Input penna 10">
                <a:extLst>
                  <a:ext uri="{FF2B5EF4-FFF2-40B4-BE49-F238E27FC236}">
                    <a16:creationId xmlns:a16="http://schemas.microsoft.com/office/drawing/2014/main" id="{81359F15-6CD1-B380-3C91-16F7721720FD}"/>
                  </a:ext>
                </a:extLst>
              </p:cNvPr>
              <p:cNvPicPr/>
              <p:nvPr/>
            </p:nvPicPr>
            <p:blipFill>
              <a:blip r:embed="rId13"/>
              <a:stretch>
                <a:fillRect/>
              </a:stretch>
            </p:blipFill>
            <p:spPr>
              <a:xfrm>
                <a:off x="3827160" y="2194200"/>
                <a:ext cx="1117800" cy="25560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2" name="Input penna 11">
                <a:extLst>
                  <a:ext uri="{FF2B5EF4-FFF2-40B4-BE49-F238E27FC236}">
                    <a16:creationId xmlns:a16="http://schemas.microsoft.com/office/drawing/2014/main" id="{ADF343EB-2359-B497-72B9-2CE817692212}"/>
                  </a:ext>
                </a:extLst>
              </p14:cNvPr>
              <p14:cNvContentPartPr/>
              <p14:nvPr/>
            </p14:nvContentPartPr>
            <p14:xfrm>
              <a:off x="3742920" y="2643480"/>
              <a:ext cx="1114920" cy="214560"/>
            </p14:xfrm>
          </p:contentPart>
        </mc:Choice>
        <mc:Fallback>
          <p:pic>
            <p:nvPicPr>
              <p:cNvPr id="12" name="Input penna 11">
                <a:extLst>
                  <a:ext uri="{FF2B5EF4-FFF2-40B4-BE49-F238E27FC236}">
                    <a16:creationId xmlns:a16="http://schemas.microsoft.com/office/drawing/2014/main" id="{ADF343EB-2359-B497-72B9-2CE817692212}"/>
                  </a:ext>
                </a:extLst>
              </p:cNvPr>
              <p:cNvPicPr/>
              <p:nvPr/>
            </p:nvPicPr>
            <p:blipFill>
              <a:blip r:embed="rId15"/>
              <a:stretch>
                <a:fillRect/>
              </a:stretch>
            </p:blipFill>
            <p:spPr>
              <a:xfrm>
                <a:off x="3727080" y="2580120"/>
                <a:ext cx="1146240" cy="34128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3" name="Input penna 12">
                <a:extLst>
                  <a:ext uri="{FF2B5EF4-FFF2-40B4-BE49-F238E27FC236}">
                    <a16:creationId xmlns:a16="http://schemas.microsoft.com/office/drawing/2014/main" id="{F9EC3A4E-43C8-0B01-BA6A-34EAEC591F00}"/>
                  </a:ext>
                </a:extLst>
              </p14:cNvPr>
              <p14:cNvContentPartPr/>
              <p14:nvPr/>
            </p14:nvContentPartPr>
            <p14:xfrm>
              <a:off x="3728880" y="2928960"/>
              <a:ext cx="1014840" cy="172080"/>
            </p14:xfrm>
          </p:contentPart>
        </mc:Choice>
        <mc:Fallback>
          <p:pic>
            <p:nvPicPr>
              <p:cNvPr id="13" name="Input penna 12">
                <a:extLst>
                  <a:ext uri="{FF2B5EF4-FFF2-40B4-BE49-F238E27FC236}">
                    <a16:creationId xmlns:a16="http://schemas.microsoft.com/office/drawing/2014/main" id="{F9EC3A4E-43C8-0B01-BA6A-34EAEC591F00}"/>
                  </a:ext>
                </a:extLst>
              </p:cNvPr>
              <p:cNvPicPr/>
              <p:nvPr/>
            </p:nvPicPr>
            <p:blipFill>
              <a:blip r:embed="rId17"/>
              <a:stretch>
                <a:fillRect/>
              </a:stretch>
            </p:blipFill>
            <p:spPr>
              <a:xfrm>
                <a:off x="3713040" y="2865600"/>
                <a:ext cx="1046160" cy="298800"/>
              </a:xfrm>
              <a:prstGeom prst="rect">
                <a:avLst/>
              </a:prstGeom>
            </p:spPr>
          </p:pic>
        </mc:Fallback>
      </mc:AlternateContent>
    </p:spTree>
    <p:extLst>
      <p:ext uri="{BB962C8B-B14F-4D97-AF65-F5344CB8AC3E}">
        <p14:creationId xmlns:p14="http://schemas.microsoft.com/office/powerpoint/2010/main" val="90912034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name="Int">
    <p:spTree>
      <p:nvGrpSpPr>
        <p:cNvPr id="1" name=""/>
        <p:cNvGrpSpPr/>
        <p:nvPr/>
      </p:nvGrpSpPr>
      <p:grpSpPr>
        <a:xfrm>
          <a:off x="0" y="0"/>
          <a:ext cx="0" cy="0"/>
          <a:chOff x="0" y="0"/>
          <a:chExt cx="0" cy="0"/>
        </a:xfrm>
      </p:grpSpPr>
      <p:pic>
        <p:nvPicPr>
          <p:cNvPr id="2" name="Picture 2"/>
          <p:cNvPicPr/>
          <p:nvPr/>
        </p:nvPicPr>
        <p:blipFill>
          <a:blip r:embed="rId3" cstate="print">
            <a:clrChange>
              <a:clrFrom>
                <a:srgbClr val="ADC8A1"/>
              </a:clrFrom>
              <a:clrTo>
                <a:srgbClr val="ADC8A1">
                  <a:alpha val="0"/>
                </a:srgbClr>
              </a:clrTo>
            </a:clrChange>
          </a:blip>
          <a:srcRect l="3526" t="2852" r="2703" b="3133"/>
          <a:stretch/>
        </p:blipFill>
        <p:spPr>
          <a:xfrm>
            <a:off x="3419872" y="1052736"/>
            <a:ext cx="2272320" cy="2499480"/>
          </a:xfrm>
          <a:prstGeom prst="rect">
            <a:avLst/>
          </a:prstGeom>
          <a:ln w="9360">
            <a:noFill/>
          </a:ln>
        </p:spPr>
      </p:pic>
      <p:pic>
        <p:nvPicPr>
          <p:cNvPr id="3" name="Immagine 4"/>
          <p:cNvPicPr/>
          <p:nvPr/>
        </p:nvPicPr>
        <p:blipFill>
          <a:blip r:embed="rId4" cstate="print"/>
          <a:srcRect r="30184"/>
          <a:stretch/>
        </p:blipFill>
        <p:spPr>
          <a:xfrm>
            <a:off x="107504" y="2276872"/>
            <a:ext cx="2271760" cy="2223848"/>
          </a:xfrm>
          <a:prstGeom prst="rect">
            <a:avLst/>
          </a:prstGeom>
          <a:ln>
            <a:noFill/>
          </a:ln>
        </p:spPr>
      </p:pic>
      <p:pic>
        <p:nvPicPr>
          <p:cNvPr id="4" name="Immagine 5"/>
          <p:cNvPicPr/>
          <p:nvPr/>
        </p:nvPicPr>
        <p:blipFill>
          <a:blip r:embed="rId5" cstate="print">
            <a:clrChange>
              <a:clrFrom>
                <a:srgbClr val="FFFFFF"/>
              </a:clrFrom>
              <a:clrTo>
                <a:srgbClr val="FFFFFF">
                  <a:alpha val="0"/>
                </a:srgbClr>
              </a:clrTo>
            </a:clrChange>
          </a:blip>
          <a:stretch/>
        </p:blipFill>
        <p:spPr>
          <a:xfrm>
            <a:off x="6628768" y="1077544"/>
            <a:ext cx="2407728" cy="3024336"/>
          </a:xfrm>
          <a:prstGeom prst="rect">
            <a:avLst/>
          </a:prstGeom>
          <a:ln>
            <a:noFill/>
          </a:ln>
        </p:spPr>
      </p:pic>
      <p:pic>
        <p:nvPicPr>
          <p:cNvPr id="5" name="Immagine 3"/>
          <p:cNvPicPr/>
          <p:nvPr/>
        </p:nvPicPr>
        <p:blipFill>
          <a:blip r:embed="rId6" cstate="print"/>
          <a:stretch/>
        </p:blipFill>
        <p:spPr>
          <a:xfrm>
            <a:off x="111764" y="4900828"/>
            <a:ext cx="2736304" cy="1584176"/>
          </a:xfrm>
          <a:prstGeom prst="rect">
            <a:avLst/>
          </a:prstGeom>
          <a:ln>
            <a:noFill/>
          </a:ln>
        </p:spPr>
      </p:pic>
      <p:sp>
        <p:nvSpPr>
          <p:cNvPr id="6" name="CasellaDiTesto 5"/>
          <p:cNvSpPr txBox="1"/>
          <p:nvPr/>
        </p:nvSpPr>
        <p:spPr>
          <a:xfrm>
            <a:off x="-108520" y="6460529"/>
            <a:ext cx="3276364" cy="369332"/>
          </a:xfrm>
          <a:prstGeom prst="rect">
            <a:avLst/>
          </a:prstGeom>
          <a:noFill/>
        </p:spPr>
        <p:txBody>
          <a:bodyPr wrap="square" rtlCol="0">
            <a:spAutoFit/>
          </a:bodyPr>
          <a:lstStyle/>
          <a:p>
            <a:pPr algn="ctr"/>
            <a:r>
              <a:rPr lang="en-US" b="1" dirty="0"/>
              <a:t>Lab.  </a:t>
            </a:r>
            <a:r>
              <a:rPr lang="en-US" b="1" dirty="0" err="1"/>
              <a:t>Analisi</a:t>
            </a:r>
            <a:r>
              <a:rPr lang="en-US" b="1" dirty="0"/>
              <a:t> </a:t>
            </a:r>
            <a:r>
              <a:rPr lang="en-US" b="1" dirty="0" err="1"/>
              <a:t>Medicinali</a:t>
            </a:r>
            <a:r>
              <a:rPr lang="en-US" b="1" dirty="0"/>
              <a:t> 90’-2018</a:t>
            </a:r>
          </a:p>
        </p:txBody>
      </p:sp>
      <p:sp>
        <p:nvSpPr>
          <p:cNvPr id="7" name="CasellaDiTesto 6"/>
          <p:cNvSpPr txBox="1"/>
          <p:nvPr/>
        </p:nvSpPr>
        <p:spPr>
          <a:xfrm>
            <a:off x="467544" y="1844824"/>
            <a:ext cx="1440160" cy="369332"/>
          </a:xfrm>
          <a:prstGeom prst="rect">
            <a:avLst/>
          </a:prstGeom>
          <a:noFill/>
        </p:spPr>
        <p:txBody>
          <a:bodyPr wrap="square" rtlCol="0">
            <a:spAutoFit/>
          </a:bodyPr>
          <a:lstStyle/>
          <a:p>
            <a:r>
              <a:rPr lang="en-US" b="1" dirty="0" err="1"/>
              <a:t>Laboratorio</a:t>
            </a:r>
            <a:endParaRPr lang="en-US" b="1" dirty="0"/>
          </a:p>
        </p:txBody>
      </p:sp>
      <p:sp>
        <p:nvSpPr>
          <p:cNvPr id="8" name="CasellaDiTesto 7"/>
          <p:cNvSpPr txBox="1"/>
          <p:nvPr/>
        </p:nvSpPr>
        <p:spPr>
          <a:xfrm>
            <a:off x="7308304" y="4005064"/>
            <a:ext cx="1584176" cy="369332"/>
          </a:xfrm>
          <a:prstGeom prst="rect">
            <a:avLst/>
          </a:prstGeom>
          <a:noFill/>
        </p:spPr>
        <p:txBody>
          <a:bodyPr wrap="square" rtlCol="0">
            <a:spAutoFit/>
          </a:bodyPr>
          <a:lstStyle/>
          <a:p>
            <a:pPr algn="ctr"/>
            <a:r>
              <a:rPr lang="en-US" b="1" dirty="0" err="1"/>
              <a:t>Laboratorio</a:t>
            </a:r>
            <a:r>
              <a:rPr lang="en-US" b="1" dirty="0"/>
              <a:t>...</a:t>
            </a:r>
          </a:p>
        </p:txBody>
      </p:sp>
      <p:sp>
        <p:nvSpPr>
          <p:cNvPr id="9" name="CasellaDiTesto 8"/>
          <p:cNvSpPr txBox="1"/>
          <p:nvPr/>
        </p:nvSpPr>
        <p:spPr>
          <a:xfrm>
            <a:off x="1979712" y="1124744"/>
            <a:ext cx="1440160" cy="369332"/>
          </a:xfrm>
          <a:prstGeom prst="rect">
            <a:avLst/>
          </a:prstGeom>
          <a:noFill/>
        </p:spPr>
        <p:txBody>
          <a:bodyPr wrap="square" rtlCol="0">
            <a:spAutoFit/>
          </a:bodyPr>
          <a:lstStyle/>
          <a:p>
            <a:pPr algn="ctr"/>
            <a:r>
              <a:rPr lang="en-US" b="1" dirty="0" err="1"/>
              <a:t>Farmacia</a:t>
            </a:r>
            <a:endParaRPr lang="en-US" b="1" dirty="0"/>
          </a:p>
        </p:txBody>
      </p:sp>
      <p:sp>
        <p:nvSpPr>
          <p:cNvPr id="10" name="CasellaDiTesto 9">
            <a:extLst>
              <a:ext uri="{FF2B5EF4-FFF2-40B4-BE49-F238E27FC236}">
                <a16:creationId xmlns:a16="http://schemas.microsoft.com/office/drawing/2014/main" id="{F8593219-7C4A-42D1-ACB6-C4A3070FB413}"/>
              </a:ext>
            </a:extLst>
          </p:cNvPr>
          <p:cNvSpPr txBox="1"/>
          <p:nvPr/>
        </p:nvSpPr>
        <p:spPr>
          <a:xfrm>
            <a:off x="1259632" y="251937"/>
            <a:ext cx="4752528" cy="584775"/>
          </a:xfrm>
          <a:prstGeom prst="rect">
            <a:avLst/>
          </a:prstGeom>
          <a:noFill/>
        </p:spPr>
        <p:txBody>
          <a:bodyPr wrap="square" rtlCol="0">
            <a:spAutoFit/>
          </a:bodyPr>
          <a:lstStyle/>
          <a:p>
            <a:r>
              <a:rPr lang="it-IT" sz="3200" dirty="0">
                <a:solidFill>
                  <a:srgbClr val="FF0000"/>
                </a:solidFill>
              </a:rPr>
              <a:t>Spettrofotometro UV-VIS</a:t>
            </a:r>
            <a:endParaRPr lang="en-US" sz="3200" dirty="0">
              <a:solidFill>
                <a:srgbClr val="FF0000"/>
              </a:solidFill>
            </a:endParaRPr>
          </a:p>
        </p:txBody>
      </p:sp>
      <p:sp>
        <p:nvSpPr>
          <p:cNvPr id="11" name="Segnaposto numero diapositiva 10">
            <a:extLst>
              <a:ext uri="{FF2B5EF4-FFF2-40B4-BE49-F238E27FC236}">
                <a16:creationId xmlns:a16="http://schemas.microsoft.com/office/drawing/2014/main" id="{B126C08B-CB1B-425D-9E69-E59C611734E9}"/>
              </a:ext>
            </a:extLst>
          </p:cNvPr>
          <p:cNvSpPr>
            <a:spLocks noGrp="1"/>
          </p:cNvSpPr>
          <p:nvPr>
            <p:ph type="sldNum" sz="quarter" idx="12"/>
          </p:nvPr>
        </p:nvSpPr>
        <p:spPr/>
        <p:txBody>
          <a:bodyPr/>
          <a:lstStyle/>
          <a:p>
            <a:pPr lvl="0"/>
            <a:fld id="{ECFF226D-0335-4CD5-953B-11480A5FAEA9}" type="slidenum">
              <a:rPr lang="it-IT" smtClean="0"/>
              <a:pPr lvl="0"/>
              <a:t>28</a:t>
            </a:fld>
            <a:endParaRPr lang="it-IT"/>
          </a:p>
        </p:txBody>
      </p:sp>
      <p:pic>
        <p:nvPicPr>
          <p:cNvPr id="2050" name="Picture 2" descr="Risultati immagini per thermo fisher uv vis spectrophotometer">
            <a:extLst>
              <a:ext uri="{FF2B5EF4-FFF2-40B4-BE49-F238E27FC236}">
                <a16:creationId xmlns:a16="http://schemas.microsoft.com/office/drawing/2014/main" id="{FEB0ACBF-CD7D-45AA-BFF2-81367D9310D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14168" y="4347703"/>
            <a:ext cx="2514600" cy="1819275"/>
          </a:xfrm>
          <a:prstGeom prst="rect">
            <a:avLst/>
          </a:prstGeom>
          <a:noFill/>
          <a:extLst>
            <a:ext uri="{909E8E84-426E-40DD-AFC4-6F175D3DCCD1}">
              <a14:hiddenFill xmlns:a14="http://schemas.microsoft.com/office/drawing/2010/main">
                <a:solidFill>
                  <a:srgbClr val="FFFFFF"/>
                </a:solidFill>
              </a14:hiddenFill>
            </a:ext>
          </a:extLst>
        </p:spPr>
      </p:pic>
      <p:sp>
        <p:nvSpPr>
          <p:cNvPr id="13" name="CasellaDiTesto 12">
            <a:extLst>
              <a:ext uri="{FF2B5EF4-FFF2-40B4-BE49-F238E27FC236}">
                <a16:creationId xmlns:a16="http://schemas.microsoft.com/office/drawing/2014/main" id="{0D1C7665-0032-47E8-8987-BBDF3E9782CD}"/>
              </a:ext>
            </a:extLst>
          </p:cNvPr>
          <p:cNvSpPr txBox="1"/>
          <p:nvPr/>
        </p:nvSpPr>
        <p:spPr>
          <a:xfrm>
            <a:off x="3555013" y="6190256"/>
            <a:ext cx="3791042" cy="369332"/>
          </a:xfrm>
          <a:prstGeom prst="rect">
            <a:avLst/>
          </a:prstGeom>
          <a:noFill/>
        </p:spPr>
        <p:txBody>
          <a:bodyPr wrap="square" rtlCol="0">
            <a:spAutoFit/>
          </a:bodyPr>
          <a:lstStyle/>
          <a:p>
            <a:pPr algn="ctr"/>
            <a:r>
              <a:rPr lang="en-US" b="1" dirty="0"/>
              <a:t>Lab.  </a:t>
            </a:r>
            <a:r>
              <a:rPr lang="en-US" b="1" dirty="0" err="1"/>
              <a:t>Analisi</a:t>
            </a:r>
            <a:r>
              <a:rPr lang="en-US" b="1" dirty="0"/>
              <a:t> </a:t>
            </a:r>
            <a:r>
              <a:rPr lang="en-US" b="1" dirty="0" err="1"/>
              <a:t>Medicinali</a:t>
            </a:r>
            <a:r>
              <a:rPr lang="en-US" b="1" dirty="0"/>
              <a:t> 2019-2020</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1D7C25EE-00EE-450E-9EDC-227688442095}"/>
              </a:ext>
            </a:extLst>
          </p:cNvPr>
          <p:cNvSpPr txBox="1"/>
          <p:nvPr/>
        </p:nvSpPr>
        <p:spPr>
          <a:xfrm>
            <a:off x="1403648" y="251937"/>
            <a:ext cx="5760640" cy="584775"/>
          </a:xfrm>
          <a:prstGeom prst="rect">
            <a:avLst/>
          </a:prstGeom>
          <a:noFill/>
        </p:spPr>
        <p:txBody>
          <a:bodyPr wrap="square" rtlCol="0">
            <a:spAutoFit/>
          </a:bodyPr>
          <a:lstStyle/>
          <a:p>
            <a:r>
              <a:rPr lang="it-IT" sz="3200" dirty="0">
                <a:solidFill>
                  <a:srgbClr val="FF0000"/>
                </a:solidFill>
              </a:rPr>
              <a:t>Spettroscopia UV-VIS</a:t>
            </a:r>
            <a:endParaRPr lang="en-US" sz="3200" dirty="0">
              <a:solidFill>
                <a:srgbClr val="FF0000"/>
              </a:solidFill>
            </a:endParaRPr>
          </a:p>
        </p:txBody>
      </p:sp>
      <p:sp>
        <p:nvSpPr>
          <p:cNvPr id="3" name="CasellaDiTesto 2">
            <a:extLst>
              <a:ext uri="{FF2B5EF4-FFF2-40B4-BE49-F238E27FC236}">
                <a16:creationId xmlns:a16="http://schemas.microsoft.com/office/drawing/2014/main" id="{B925CBE7-96CB-4CDE-BB85-65BD96B8BEC9}"/>
              </a:ext>
            </a:extLst>
          </p:cNvPr>
          <p:cNvSpPr txBox="1"/>
          <p:nvPr/>
        </p:nvSpPr>
        <p:spPr>
          <a:xfrm>
            <a:off x="323528" y="1115452"/>
            <a:ext cx="4464496"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a:t>E’ una spettroscopia di assorbimento</a:t>
            </a:r>
            <a:endParaRPr lang="en-US" dirty="0"/>
          </a:p>
        </p:txBody>
      </p:sp>
      <p:pic>
        <p:nvPicPr>
          <p:cNvPr id="5" name="Immagine 4">
            <a:extLst>
              <a:ext uri="{FF2B5EF4-FFF2-40B4-BE49-F238E27FC236}">
                <a16:creationId xmlns:a16="http://schemas.microsoft.com/office/drawing/2014/main" id="{6C0E288B-2EFD-4BA4-8B7C-6A31C30951C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3225" t="15400" r="21651" b="56601"/>
          <a:stretch/>
        </p:blipFill>
        <p:spPr>
          <a:xfrm>
            <a:off x="323528" y="1763524"/>
            <a:ext cx="5040560" cy="14401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asellaDiTesto 6">
            <a:extLst>
              <a:ext uri="{FF2B5EF4-FFF2-40B4-BE49-F238E27FC236}">
                <a16:creationId xmlns:a16="http://schemas.microsoft.com/office/drawing/2014/main" id="{6E722751-ECAA-48BB-B219-1A0C756FD931}"/>
              </a:ext>
            </a:extLst>
          </p:cNvPr>
          <p:cNvSpPr txBox="1"/>
          <p:nvPr/>
        </p:nvSpPr>
        <p:spPr>
          <a:xfrm>
            <a:off x="315180" y="3717032"/>
            <a:ext cx="4464496"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a:t>Le transizioni più comuni sono </a:t>
            </a:r>
            <a:endParaRPr lang="en-US" dirty="0"/>
          </a:p>
        </p:txBody>
      </p:sp>
      <p:pic>
        <p:nvPicPr>
          <p:cNvPr id="8" name="Immagine 7">
            <a:extLst>
              <a:ext uri="{FF2B5EF4-FFF2-40B4-BE49-F238E27FC236}">
                <a16:creationId xmlns:a16="http://schemas.microsoft.com/office/drawing/2014/main" id="{6CC29198-974C-4F6C-8CB7-052DA76CBD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225" t="22001" r="27951" b="39834"/>
          <a:stretch/>
        </p:blipFill>
        <p:spPr>
          <a:xfrm>
            <a:off x="683568" y="4509120"/>
            <a:ext cx="3930438" cy="1728192"/>
          </a:xfrm>
          <a:prstGeom prst="rect">
            <a:avLst/>
          </a:prstGeom>
        </p:spPr>
      </p:pic>
      <p:cxnSp>
        <p:nvCxnSpPr>
          <p:cNvPr id="10" name="Connettore 2 9">
            <a:extLst>
              <a:ext uri="{FF2B5EF4-FFF2-40B4-BE49-F238E27FC236}">
                <a16:creationId xmlns:a16="http://schemas.microsoft.com/office/drawing/2014/main" id="{FB372FF3-1F4C-42DD-BB5E-8E0831239F52}"/>
              </a:ext>
            </a:extLst>
          </p:cNvPr>
          <p:cNvCxnSpPr>
            <a:cxnSpLocks/>
          </p:cNvCxnSpPr>
          <p:nvPr/>
        </p:nvCxnSpPr>
        <p:spPr>
          <a:xfrm flipH="1">
            <a:off x="3851920" y="5373216"/>
            <a:ext cx="158417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 name="Segnaposto numero diapositiva 5">
            <a:extLst>
              <a:ext uri="{FF2B5EF4-FFF2-40B4-BE49-F238E27FC236}">
                <a16:creationId xmlns:a16="http://schemas.microsoft.com/office/drawing/2014/main" id="{9107E76E-8DD6-4584-9124-9B74FBB93307}"/>
              </a:ext>
            </a:extLst>
          </p:cNvPr>
          <p:cNvSpPr>
            <a:spLocks noGrp="1"/>
          </p:cNvSpPr>
          <p:nvPr>
            <p:ph type="sldNum" sz="quarter" idx="12"/>
          </p:nvPr>
        </p:nvSpPr>
        <p:spPr/>
        <p:txBody>
          <a:bodyPr/>
          <a:lstStyle/>
          <a:p>
            <a:pPr lvl="0"/>
            <a:fld id="{C5B879D8-86BF-4C51-8339-B07B2F9B8FE0}" type="slidenum">
              <a:rPr lang="it-IT" smtClean="0"/>
              <a:pPr lvl="0"/>
              <a:t>29</a:t>
            </a:fld>
            <a:endParaRPr lang="it-IT"/>
          </a:p>
        </p:txBody>
      </p:sp>
      <mc:AlternateContent xmlns:mc="http://schemas.openxmlformats.org/markup-compatibility/2006">
        <mc:Choice xmlns:p14="http://schemas.microsoft.com/office/powerpoint/2010/main" Requires="p14">
          <p:contentPart p14:bwMode="auto" r:id="rId4">
            <p14:nvContentPartPr>
              <p14:cNvPr id="4" name="Input penna 3">
                <a:extLst>
                  <a:ext uri="{FF2B5EF4-FFF2-40B4-BE49-F238E27FC236}">
                    <a16:creationId xmlns:a16="http://schemas.microsoft.com/office/drawing/2014/main" id="{5BAE0FB9-397B-B965-66B5-0FDC2ED43E04}"/>
                  </a:ext>
                </a:extLst>
              </p14:cNvPr>
              <p14:cNvContentPartPr/>
              <p14:nvPr/>
            </p14:nvContentPartPr>
            <p14:xfrm>
              <a:off x="1963800" y="5824440"/>
              <a:ext cx="838080" cy="43200"/>
            </p14:xfrm>
          </p:contentPart>
        </mc:Choice>
        <mc:Fallback>
          <p:pic>
            <p:nvPicPr>
              <p:cNvPr id="4" name="Input penna 3">
                <a:extLst>
                  <a:ext uri="{FF2B5EF4-FFF2-40B4-BE49-F238E27FC236}">
                    <a16:creationId xmlns:a16="http://schemas.microsoft.com/office/drawing/2014/main" id="{5BAE0FB9-397B-B965-66B5-0FDC2ED43E04}"/>
                  </a:ext>
                </a:extLst>
              </p:cNvPr>
              <p:cNvPicPr/>
              <p:nvPr/>
            </p:nvPicPr>
            <p:blipFill>
              <a:blip r:embed="rId5"/>
              <a:stretch>
                <a:fillRect/>
              </a:stretch>
            </p:blipFill>
            <p:spPr>
              <a:xfrm>
                <a:off x="1947960" y="5761080"/>
                <a:ext cx="869400" cy="16992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9" name="Input penna 8">
                <a:extLst>
                  <a:ext uri="{FF2B5EF4-FFF2-40B4-BE49-F238E27FC236}">
                    <a16:creationId xmlns:a16="http://schemas.microsoft.com/office/drawing/2014/main" id="{D151876A-4B7A-85F0-2692-8E7E208A6ABB}"/>
                  </a:ext>
                </a:extLst>
              </p14:cNvPr>
              <p14:cNvContentPartPr/>
              <p14:nvPr/>
            </p14:nvContentPartPr>
            <p14:xfrm>
              <a:off x="2032560" y="4871160"/>
              <a:ext cx="855000" cy="58680"/>
            </p14:xfrm>
          </p:contentPart>
        </mc:Choice>
        <mc:Fallback>
          <p:pic>
            <p:nvPicPr>
              <p:cNvPr id="9" name="Input penna 8">
                <a:extLst>
                  <a:ext uri="{FF2B5EF4-FFF2-40B4-BE49-F238E27FC236}">
                    <a16:creationId xmlns:a16="http://schemas.microsoft.com/office/drawing/2014/main" id="{D151876A-4B7A-85F0-2692-8E7E208A6ABB}"/>
                  </a:ext>
                </a:extLst>
              </p:cNvPr>
              <p:cNvPicPr/>
              <p:nvPr/>
            </p:nvPicPr>
            <p:blipFill>
              <a:blip r:embed="rId7"/>
              <a:stretch>
                <a:fillRect/>
              </a:stretch>
            </p:blipFill>
            <p:spPr>
              <a:xfrm>
                <a:off x="2016720" y="4807800"/>
                <a:ext cx="886320" cy="18540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11" name="Input penna 10">
                <a:extLst>
                  <a:ext uri="{FF2B5EF4-FFF2-40B4-BE49-F238E27FC236}">
                    <a16:creationId xmlns:a16="http://schemas.microsoft.com/office/drawing/2014/main" id="{054A6A1F-025B-67CF-1C3D-D4E6DBA9C2BE}"/>
                  </a:ext>
                </a:extLst>
              </p14:cNvPr>
              <p14:cNvContentPartPr/>
              <p14:nvPr/>
            </p14:nvContentPartPr>
            <p14:xfrm>
              <a:off x="570240" y="1142280"/>
              <a:ext cx="7881120" cy="2435040"/>
            </p14:xfrm>
          </p:contentPart>
        </mc:Choice>
        <mc:Fallback>
          <p:pic>
            <p:nvPicPr>
              <p:cNvPr id="11" name="Input penna 10">
                <a:extLst>
                  <a:ext uri="{FF2B5EF4-FFF2-40B4-BE49-F238E27FC236}">
                    <a16:creationId xmlns:a16="http://schemas.microsoft.com/office/drawing/2014/main" id="{054A6A1F-025B-67CF-1C3D-D4E6DBA9C2BE}"/>
                  </a:ext>
                </a:extLst>
              </p:cNvPr>
              <p:cNvPicPr/>
              <p:nvPr/>
            </p:nvPicPr>
            <p:blipFill>
              <a:blip r:embed="rId9"/>
              <a:stretch>
                <a:fillRect/>
              </a:stretch>
            </p:blipFill>
            <p:spPr>
              <a:xfrm>
                <a:off x="560880" y="1132920"/>
                <a:ext cx="7899840" cy="2453760"/>
              </a:xfrm>
              <a:prstGeom prst="rect">
                <a:avLst/>
              </a:prstGeom>
            </p:spPr>
          </p:pic>
        </mc:Fallback>
      </mc:AlternateContent>
    </p:spTree>
    <p:extLst>
      <p:ext uri="{BB962C8B-B14F-4D97-AF65-F5344CB8AC3E}">
        <p14:creationId xmlns:p14="http://schemas.microsoft.com/office/powerpoint/2010/main" val="119014158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CasellaDiTesto 18">
            <a:extLst>
              <a:ext uri="{FF2B5EF4-FFF2-40B4-BE49-F238E27FC236}">
                <a16:creationId xmlns:a16="http://schemas.microsoft.com/office/drawing/2014/main" id="{C7CBB6FC-BB53-4570-B939-03BB42D884B0}"/>
              </a:ext>
            </a:extLst>
          </p:cNvPr>
          <p:cNvSpPr txBox="1"/>
          <p:nvPr/>
        </p:nvSpPr>
        <p:spPr>
          <a:xfrm>
            <a:off x="3470843" y="2737167"/>
            <a:ext cx="2088113" cy="417157"/>
          </a:xfrm>
          <a:prstGeom prst="rect">
            <a:avLst/>
          </a:prstGeom>
          <a:noFill/>
        </p:spPr>
        <p:txBody>
          <a:bodyPr wrap="square" rtlCol="0">
            <a:spAutoFit/>
          </a:bodyPr>
          <a:lstStyle/>
          <a:p>
            <a:r>
              <a:rPr lang="it-IT" sz="2100" dirty="0"/>
              <a:t>NPL lab PADOVA</a:t>
            </a:r>
            <a:endParaRPr lang="en-US" sz="2100" dirty="0"/>
          </a:p>
        </p:txBody>
      </p:sp>
      <p:pic>
        <p:nvPicPr>
          <p:cNvPr id="20" name="Immagine 19">
            <a:extLst>
              <a:ext uri="{FF2B5EF4-FFF2-40B4-BE49-F238E27FC236}">
                <a16:creationId xmlns:a16="http://schemas.microsoft.com/office/drawing/2014/main" id="{B9C948A5-EF81-4F40-B7BF-2FE8EDBBB235}"/>
              </a:ext>
            </a:extLst>
          </p:cNvPr>
          <p:cNvPicPr>
            <a:picLocks noChangeAspect="1"/>
          </p:cNvPicPr>
          <p:nvPr/>
        </p:nvPicPr>
        <p:blipFill>
          <a:blip r:embed="rId2"/>
          <a:stretch>
            <a:fillRect/>
          </a:stretch>
        </p:blipFill>
        <p:spPr>
          <a:xfrm>
            <a:off x="7062518" y="677967"/>
            <a:ext cx="994431" cy="994431"/>
          </a:xfrm>
          <a:prstGeom prst="rect">
            <a:avLst/>
          </a:prstGeom>
        </p:spPr>
      </p:pic>
      <p:sp>
        <p:nvSpPr>
          <p:cNvPr id="21" name="CasellaDiTesto 20">
            <a:extLst>
              <a:ext uri="{FF2B5EF4-FFF2-40B4-BE49-F238E27FC236}">
                <a16:creationId xmlns:a16="http://schemas.microsoft.com/office/drawing/2014/main" id="{3169EAFC-5DED-42FE-A0F8-CF1A72CB9FFB}"/>
              </a:ext>
            </a:extLst>
          </p:cNvPr>
          <p:cNvSpPr txBox="1"/>
          <p:nvPr/>
        </p:nvSpPr>
        <p:spPr>
          <a:xfrm>
            <a:off x="6931752" y="1937918"/>
            <a:ext cx="1709041" cy="1205122"/>
          </a:xfrm>
          <a:prstGeom prst="rect">
            <a:avLst/>
          </a:prstGeom>
          <a:noFill/>
        </p:spPr>
        <p:txBody>
          <a:bodyPr wrap="square" rtlCol="0">
            <a:spAutoFit/>
          </a:bodyPr>
          <a:lstStyle/>
          <a:p>
            <a:r>
              <a:rPr lang="it-IT" dirty="0" err="1"/>
              <a:t>Umea</a:t>
            </a:r>
            <a:r>
              <a:rPr lang="it-IT" dirty="0"/>
              <a:t> </a:t>
            </a:r>
            <a:r>
              <a:rPr lang="it-IT" dirty="0" err="1"/>
              <a:t>University</a:t>
            </a:r>
            <a:endParaRPr lang="it-IT" dirty="0"/>
          </a:p>
          <a:p>
            <a:r>
              <a:rPr lang="it-IT" dirty="0" err="1"/>
              <a:t>Pest</a:t>
            </a:r>
            <a:r>
              <a:rPr lang="it-IT" dirty="0"/>
              <a:t> </a:t>
            </a:r>
            <a:r>
              <a:rPr lang="it-IT" dirty="0" err="1"/>
              <a:t>controls</a:t>
            </a:r>
            <a:r>
              <a:rPr lang="it-IT" dirty="0"/>
              <a:t> and </a:t>
            </a:r>
            <a:r>
              <a:rPr lang="it-IT" dirty="0" err="1"/>
              <a:t>parasites</a:t>
            </a:r>
            <a:endParaRPr lang="en-US" dirty="0"/>
          </a:p>
        </p:txBody>
      </p:sp>
      <p:pic>
        <p:nvPicPr>
          <p:cNvPr id="22" name="Immagine 21">
            <a:extLst>
              <a:ext uri="{FF2B5EF4-FFF2-40B4-BE49-F238E27FC236}">
                <a16:creationId xmlns:a16="http://schemas.microsoft.com/office/drawing/2014/main" id="{07FE69F8-0F1C-42F0-BADE-DB02FEBB3326}"/>
              </a:ext>
            </a:extLst>
          </p:cNvPr>
          <p:cNvPicPr>
            <a:picLocks noChangeAspect="1"/>
          </p:cNvPicPr>
          <p:nvPr/>
        </p:nvPicPr>
        <p:blipFill>
          <a:blip r:embed="rId3"/>
          <a:stretch>
            <a:fillRect/>
          </a:stretch>
        </p:blipFill>
        <p:spPr>
          <a:xfrm>
            <a:off x="968458" y="1014730"/>
            <a:ext cx="875963" cy="1070142"/>
          </a:xfrm>
          <a:prstGeom prst="rect">
            <a:avLst/>
          </a:prstGeom>
        </p:spPr>
      </p:pic>
      <p:sp>
        <p:nvSpPr>
          <p:cNvPr id="24" name="CasellaDiTesto 23">
            <a:extLst>
              <a:ext uri="{FF2B5EF4-FFF2-40B4-BE49-F238E27FC236}">
                <a16:creationId xmlns:a16="http://schemas.microsoft.com/office/drawing/2014/main" id="{0333AA2B-C931-46A9-BA7A-7CA305329E3F}"/>
              </a:ext>
            </a:extLst>
          </p:cNvPr>
          <p:cNvSpPr txBox="1"/>
          <p:nvPr/>
        </p:nvSpPr>
        <p:spPr>
          <a:xfrm>
            <a:off x="715926" y="2082292"/>
            <a:ext cx="1709041" cy="648912"/>
          </a:xfrm>
          <a:prstGeom prst="rect">
            <a:avLst/>
          </a:prstGeom>
          <a:noFill/>
        </p:spPr>
        <p:txBody>
          <a:bodyPr wrap="square" rtlCol="0">
            <a:spAutoFit/>
          </a:bodyPr>
          <a:lstStyle/>
          <a:p>
            <a:r>
              <a:rPr lang="it-IT" dirty="0"/>
              <a:t>TU Nepalese </a:t>
            </a:r>
            <a:r>
              <a:rPr lang="it-IT" dirty="0" err="1"/>
              <a:t>medicinal</a:t>
            </a:r>
            <a:r>
              <a:rPr lang="it-IT" dirty="0"/>
              <a:t> plants</a:t>
            </a:r>
            <a:endParaRPr lang="en-US" dirty="0"/>
          </a:p>
        </p:txBody>
      </p:sp>
      <p:pic>
        <p:nvPicPr>
          <p:cNvPr id="26" name="Immagine 25">
            <a:extLst>
              <a:ext uri="{FF2B5EF4-FFF2-40B4-BE49-F238E27FC236}">
                <a16:creationId xmlns:a16="http://schemas.microsoft.com/office/drawing/2014/main" id="{135EE0AA-B65A-4A06-AE41-D89401C6DDB0}"/>
              </a:ext>
            </a:extLst>
          </p:cNvPr>
          <p:cNvPicPr>
            <a:picLocks noChangeAspect="1"/>
          </p:cNvPicPr>
          <p:nvPr/>
        </p:nvPicPr>
        <p:blipFill>
          <a:blip r:embed="rId4"/>
          <a:stretch>
            <a:fillRect/>
          </a:stretch>
        </p:blipFill>
        <p:spPr>
          <a:xfrm>
            <a:off x="2305692" y="883563"/>
            <a:ext cx="940315" cy="625737"/>
          </a:xfrm>
          <a:prstGeom prst="rect">
            <a:avLst/>
          </a:prstGeom>
        </p:spPr>
      </p:pic>
      <p:sp>
        <p:nvSpPr>
          <p:cNvPr id="29" name="CasellaDiTesto 28">
            <a:extLst>
              <a:ext uri="{FF2B5EF4-FFF2-40B4-BE49-F238E27FC236}">
                <a16:creationId xmlns:a16="http://schemas.microsoft.com/office/drawing/2014/main" id="{DF0EBC1C-787C-4F92-9044-0ABF290D1CBF}"/>
              </a:ext>
            </a:extLst>
          </p:cNvPr>
          <p:cNvSpPr txBox="1"/>
          <p:nvPr/>
        </p:nvSpPr>
        <p:spPr>
          <a:xfrm>
            <a:off x="1907731" y="1616894"/>
            <a:ext cx="2416419" cy="370807"/>
          </a:xfrm>
          <a:prstGeom prst="rect">
            <a:avLst/>
          </a:prstGeom>
          <a:noFill/>
        </p:spPr>
        <p:txBody>
          <a:bodyPr wrap="square" rtlCol="0">
            <a:spAutoFit/>
          </a:bodyPr>
          <a:lstStyle/>
          <a:p>
            <a:r>
              <a:rPr lang="it-IT" dirty="0" err="1"/>
              <a:t>Turkey</a:t>
            </a:r>
            <a:r>
              <a:rPr lang="it-IT" dirty="0"/>
              <a:t> </a:t>
            </a:r>
            <a:r>
              <a:rPr lang="it-IT" dirty="0" err="1"/>
              <a:t>medicinal</a:t>
            </a:r>
            <a:r>
              <a:rPr lang="it-IT" dirty="0"/>
              <a:t> plants</a:t>
            </a:r>
            <a:endParaRPr lang="en-US" dirty="0"/>
          </a:p>
        </p:txBody>
      </p:sp>
      <p:pic>
        <p:nvPicPr>
          <p:cNvPr id="27" name="Immagine 26">
            <a:extLst>
              <a:ext uri="{FF2B5EF4-FFF2-40B4-BE49-F238E27FC236}">
                <a16:creationId xmlns:a16="http://schemas.microsoft.com/office/drawing/2014/main" id="{9E5B9AD7-86EF-427A-9ACA-169EB0B67CE8}"/>
              </a:ext>
            </a:extLst>
          </p:cNvPr>
          <p:cNvPicPr>
            <a:picLocks noChangeAspect="1"/>
          </p:cNvPicPr>
          <p:nvPr/>
        </p:nvPicPr>
        <p:blipFill>
          <a:blip r:embed="rId5"/>
          <a:stretch>
            <a:fillRect/>
          </a:stretch>
        </p:blipFill>
        <p:spPr>
          <a:xfrm>
            <a:off x="967604" y="3291991"/>
            <a:ext cx="1090966" cy="725988"/>
          </a:xfrm>
          <a:prstGeom prst="rect">
            <a:avLst/>
          </a:prstGeom>
        </p:spPr>
      </p:pic>
      <p:sp>
        <p:nvSpPr>
          <p:cNvPr id="32" name="CasellaDiTesto 31">
            <a:extLst>
              <a:ext uri="{FF2B5EF4-FFF2-40B4-BE49-F238E27FC236}">
                <a16:creationId xmlns:a16="http://schemas.microsoft.com/office/drawing/2014/main" id="{B887D904-5A06-4F37-B8F4-3D233A3E5538}"/>
              </a:ext>
            </a:extLst>
          </p:cNvPr>
          <p:cNvSpPr txBox="1"/>
          <p:nvPr/>
        </p:nvSpPr>
        <p:spPr>
          <a:xfrm>
            <a:off x="527510" y="4205537"/>
            <a:ext cx="2416419" cy="648912"/>
          </a:xfrm>
          <a:prstGeom prst="rect">
            <a:avLst/>
          </a:prstGeom>
          <a:noFill/>
        </p:spPr>
        <p:txBody>
          <a:bodyPr wrap="square" rtlCol="0">
            <a:spAutoFit/>
          </a:bodyPr>
          <a:lstStyle/>
          <a:p>
            <a:r>
              <a:rPr lang="it-IT" dirty="0"/>
              <a:t>India </a:t>
            </a:r>
            <a:r>
              <a:rPr lang="it-IT" dirty="0" err="1"/>
              <a:t>Pest</a:t>
            </a:r>
            <a:r>
              <a:rPr lang="it-IT" dirty="0"/>
              <a:t> control agents</a:t>
            </a:r>
            <a:endParaRPr lang="en-US" dirty="0"/>
          </a:p>
        </p:txBody>
      </p:sp>
      <p:sp>
        <p:nvSpPr>
          <p:cNvPr id="33" name="CasellaDiTesto 32">
            <a:extLst>
              <a:ext uri="{FF2B5EF4-FFF2-40B4-BE49-F238E27FC236}">
                <a16:creationId xmlns:a16="http://schemas.microsoft.com/office/drawing/2014/main" id="{41FB59EC-63DA-4FB9-AE9F-AE8A155162CA}"/>
              </a:ext>
            </a:extLst>
          </p:cNvPr>
          <p:cNvSpPr txBox="1"/>
          <p:nvPr/>
        </p:nvSpPr>
        <p:spPr>
          <a:xfrm>
            <a:off x="661027" y="4973141"/>
            <a:ext cx="2416419" cy="648912"/>
          </a:xfrm>
          <a:prstGeom prst="rect">
            <a:avLst/>
          </a:prstGeom>
          <a:noFill/>
        </p:spPr>
        <p:txBody>
          <a:bodyPr wrap="square" rtlCol="0">
            <a:spAutoFit/>
          </a:bodyPr>
          <a:lstStyle/>
          <a:p>
            <a:r>
              <a:rPr lang="it-IT" dirty="0"/>
              <a:t>Arabia Saudita: </a:t>
            </a:r>
            <a:r>
              <a:rPr lang="it-IT" dirty="0" err="1"/>
              <a:t>Pest</a:t>
            </a:r>
            <a:r>
              <a:rPr lang="it-IT" dirty="0"/>
              <a:t> control agents</a:t>
            </a:r>
            <a:endParaRPr lang="en-US" dirty="0"/>
          </a:p>
        </p:txBody>
      </p:sp>
      <p:pic>
        <p:nvPicPr>
          <p:cNvPr id="1033" name="Picture 9" descr="Risultati immagini per repubblica ceca bandiera">
            <a:extLst>
              <a:ext uri="{FF2B5EF4-FFF2-40B4-BE49-F238E27FC236}">
                <a16:creationId xmlns:a16="http://schemas.microsoft.com/office/drawing/2014/main" id="{0B6144FE-6502-454E-9367-D23D75568DE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90138" y="4073857"/>
            <a:ext cx="1090968" cy="723913"/>
          </a:xfrm>
          <a:prstGeom prst="rect">
            <a:avLst/>
          </a:prstGeom>
          <a:noFill/>
          <a:extLst>
            <a:ext uri="{909E8E84-426E-40DD-AFC4-6F175D3DCCD1}">
              <a14:hiddenFill xmlns:a14="http://schemas.microsoft.com/office/drawing/2010/main">
                <a:solidFill>
                  <a:srgbClr val="FFFFFF"/>
                </a:solidFill>
              </a14:hiddenFill>
            </a:ext>
          </a:extLst>
        </p:spPr>
      </p:pic>
      <p:sp>
        <p:nvSpPr>
          <p:cNvPr id="35" name="CasellaDiTesto 34">
            <a:extLst>
              <a:ext uri="{FF2B5EF4-FFF2-40B4-BE49-F238E27FC236}">
                <a16:creationId xmlns:a16="http://schemas.microsoft.com/office/drawing/2014/main" id="{BF90B97F-A6E7-4526-B342-168DF86F5704}"/>
              </a:ext>
            </a:extLst>
          </p:cNvPr>
          <p:cNvSpPr txBox="1"/>
          <p:nvPr/>
        </p:nvSpPr>
        <p:spPr>
          <a:xfrm>
            <a:off x="2889241" y="4816104"/>
            <a:ext cx="2416419" cy="370807"/>
          </a:xfrm>
          <a:prstGeom prst="rect">
            <a:avLst/>
          </a:prstGeom>
          <a:noFill/>
        </p:spPr>
        <p:txBody>
          <a:bodyPr wrap="square" rtlCol="0">
            <a:spAutoFit/>
          </a:bodyPr>
          <a:lstStyle/>
          <a:p>
            <a:r>
              <a:rPr lang="it-IT" dirty="0" err="1"/>
              <a:t>Czech</a:t>
            </a:r>
            <a:r>
              <a:rPr lang="it-IT" dirty="0"/>
              <a:t> </a:t>
            </a:r>
            <a:r>
              <a:rPr lang="it-IT" dirty="0" err="1"/>
              <a:t>natural</a:t>
            </a:r>
            <a:r>
              <a:rPr lang="it-IT" dirty="0"/>
              <a:t> </a:t>
            </a:r>
            <a:r>
              <a:rPr lang="it-IT" dirty="0" err="1"/>
              <a:t>drugs</a:t>
            </a:r>
            <a:endParaRPr lang="en-US" dirty="0"/>
          </a:p>
        </p:txBody>
      </p:sp>
      <p:pic>
        <p:nvPicPr>
          <p:cNvPr id="1035" name="Picture 11" descr="Risultati immagini per japan bandiera">
            <a:extLst>
              <a:ext uri="{FF2B5EF4-FFF2-40B4-BE49-F238E27FC236}">
                <a16:creationId xmlns:a16="http://schemas.microsoft.com/office/drawing/2014/main" id="{2B762A8B-234C-4638-8C69-69580D74CB8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83881" y="3088636"/>
            <a:ext cx="1090967" cy="1090967"/>
          </a:xfrm>
          <a:prstGeom prst="rect">
            <a:avLst/>
          </a:prstGeom>
          <a:noFill/>
          <a:extLst>
            <a:ext uri="{909E8E84-426E-40DD-AFC4-6F175D3DCCD1}">
              <a14:hiddenFill xmlns:a14="http://schemas.microsoft.com/office/drawing/2010/main">
                <a:solidFill>
                  <a:srgbClr val="FFFFFF"/>
                </a:solidFill>
              </a14:hiddenFill>
            </a:ext>
          </a:extLst>
        </p:spPr>
      </p:pic>
      <p:sp>
        <p:nvSpPr>
          <p:cNvPr id="37" name="CasellaDiTesto 36">
            <a:extLst>
              <a:ext uri="{FF2B5EF4-FFF2-40B4-BE49-F238E27FC236}">
                <a16:creationId xmlns:a16="http://schemas.microsoft.com/office/drawing/2014/main" id="{3052BE26-1E1F-411F-9D8E-DCFF91FBCF90}"/>
              </a:ext>
            </a:extLst>
          </p:cNvPr>
          <p:cNvSpPr txBox="1"/>
          <p:nvPr/>
        </p:nvSpPr>
        <p:spPr>
          <a:xfrm>
            <a:off x="6224374" y="3899640"/>
            <a:ext cx="2416419" cy="370807"/>
          </a:xfrm>
          <a:prstGeom prst="rect">
            <a:avLst/>
          </a:prstGeom>
          <a:noFill/>
        </p:spPr>
        <p:txBody>
          <a:bodyPr wrap="square" rtlCol="0">
            <a:spAutoFit/>
          </a:bodyPr>
          <a:lstStyle/>
          <a:p>
            <a:r>
              <a:rPr lang="it-IT" dirty="0"/>
              <a:t>Japan </a:t>
            </a:r>
            <a:r>
              <a:rPr lang="it-IT" dirty="0" err="1"/>
              <a:t>natural</a:t>
            </a:r>
            <a:r>
              <a:rPr lang="it-IT" dirty="0"/>
              <a:t> </a:t>
            </a:r>
            <a:r>
              <a:rPr lang="it-IT" dirty="0" err="1"/>
              <a:t>drugs</a:t>
            </a:r>
            <a:endParaRPr lang="en-US" dirty="0"/>
          </a:p>
        </p:txBody>
      </p:sp>
      <p:pic>
        <p:nvPicPr>
          <p:cNvPr id="1037" name="Picture 13" descr="Risultati immagini per portogallo bandiera">
            <a:extLst>
              <a:ext uri="{FF2B5EF4-FFF2-40B4-BE49-F238E27FC236}">
                <a16:creationId xmlns:a16="http://schemas.microsoft.com/office/drawing/2014/main" id="{85EC145A-D3A4-483D-9749-D8555E496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37040" y="4535967"/>
            <a:ext cx="1078709" cy="720820"/>
          </a:xfrm>
          <a:prstGeom prst="rect">
            <a:avLst/>
          </a:prstGeom>
          <a:noFill/>
          <a:extLst>
            <a:ext uri="{909E8E84-426E-40DD-AFC4-6F175D3DCCD1}">
              <a14:hiddenFill xmlns:a14="http://schemas.microsoft.com/office/drawing/2010/main">
                <a:solidFill>
                  <a:srgbClr val="FFFFFF"/>
                </a:solidFill>
              </a14:hiddenFill>
            </a:ext>
          </a:extLst>
        </p:spPr>
      </p:pic>
      <p:sp>
        <p:nvSpPr>
          <p:cNvPr id="39" name="CasellaDiTesto 38">
            <a:extLst>
              <a:ext uri="{FF2B5EF4-FFF2-40B4-BE49-F238E27FC236}">
                <a16:creationId xmlns:a16="http://schemas.microsoft.com/office/drawing/2014/main" id="{E61EB0A4-C232-4006-9B07-95CC41CF7493}"/>
              </a:ext>
            </a:extLst>
          </p:cNvPr>
          <p:cNvSpPr txBox="1"/>
          <p:nvPr/>
        </p:nvSpPr>
        <p:spPr>
          <a:xfrm>
            <a:off x="4763965" y="5424369"/>
            <a:ext cx="3449482" cy="370807"/>
          </a:xfrm>
          <a:prstGeom prst="rect">
            <a:avLst/>
          </a:prstGeom>
          <a:noFill/>
        </p:spPr>
        <p:txBody>
          <a:bodyPr wrap="square" rtlCol="0">
            <a:spAutoFit/>
          </a:bodyPr>
          <a:lstStyle/>
          <a:p>
            <a:r>
              <a:rPr lang="it-IT" dirty="0"/>
              <a:t>Agri-food </a:t>
            </a:r>
            <a:r>
              <a:rPr lang="it-IT" dirty="0" err="1"/>
              <a:t>waste</a:t>
            </a:r>
            <a:r>
              <a:rPr lang="it-IT" dirty="0"/>
              <a:t> and </a:t>
            </a:r>
            <a:r>
              <a:rPr lang="it-IT" dirty="0" err="1"/>
              <a:t>nutraceuticals</a:t>
            </a:r>
            <a:endParaRPr lang="en-US" dirty="0"/>
          </a:p>
        </p:txBody>
      </p:sp>
      <p:pic>
        <p:nvPicPr>
          <p:cNvPr id="1039" name="Picture 15" descr="Risultati immagini per poland bandiera">
            <a:extLst>
              <a:ext uri="{FF2B5EF4-FFF2-40B4-BE49-F238E27FC236}">
                <a16:creationId xmlns:a16="http://schemas.microsoft.com/office/drawing/2014/main" id="{5F91D668-3B2A-46DB-A43B-25B1EDFFAE8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084157" y="413212"/>
            <a:ext cx="824811" cy="824811"/>
          </a:xfrm>
          <a:prstGeom prst="rect">
            <a:avLst/>
          </a:prstGeom>
          <a:noFill/>
          <a:extLst>
            <a:ext uri="{909E8E84-426E-40DD-AFC4-6F175D3DCCD1}">
              <a14:hiddenFill xmlns:a14="http://schemas.microsoft.com/office/drawing/2010/main">
                <a:solidFill>
                  <a:srgbClr val="FFFFFF"/>
                </a:solidFill>
              </a14:hiddenFill>
            </a:ext>
          </a:extLst>
        </p:spPr>
      </p:pic>
      <p:sp>
        <p:nvSpPr>
          <p:cNvPr id="41" name="CasellaDiTesto 40">
            <a:extLst>
              <a:ext uri="{FF2B5EF4-FFF2-40B4-BE49-F238E27FC236}">
                <a16:creationId xmlns:a16="http://schemas.microsoft.com/office/drawing/2014/main" id="{9CC1A8B2-8ED0-4FC3-BED3-D2F3D6789278}"/>
              </a:ext>
            </a:extLst>
          </p:cNvPr>
          <p:cNvSpPr txBox="1"/>
          <p:nvPr/>
        </p:nvSpPr>
        <p:spPr>
          <a:xfrm>
            <a:off x="5025222" y="1318139"/>
            <a:ext cx="1252512" cy="370807"/>
          </a:xfrm>
          <a:prstGeom prst="rect">
            <a:avLst/>
          </a:prstGeom>
          <a:noFill/>
        </p:spPr>
        <p:txBody>
          <a:bodyPr wrap="square" rtlCol="0">
            <a:spAutoFit/>
          </a:bodyPr>
          <a:lstStyle/>
          <a:p>
            <a:r>
              <a:rPr lang="it-IT" dirty="0"/>
              <a:t>Agri-food</a:t>
            </a:r>
            <a:endParaRPr lang="en-US" dirty="0"/>
          </a:p>
        </p:txBody>
      </p:sp>
    </p:spTree>
    <p:extLst>
      <p:ext uri="{BB962C8B-B14F-4D97-AF65-F5344CB8AC3E}">
        <p14:creationId xmlns:p14="http://schemas.microsoft.com/office/powerpoint/2010/main" val="3968912902"/>
      </p:ext>
    </p:extLst>
  </p:cSld>
  <p:clrMapOvr>
    <a:masterClrMapping/>
  </p:clrMapOvr>
  <mc:AlternateContent xmlns:mc="http://schemas.openxmlformats.org/markup-compatibility/2006" xmlns:p14="http://schemas.microsoft.com/office/powerpoint/2010/main">
    <mc:Choice Requires="p14">
      <p:transition spd="slow" p14:dur="2000" advTm="50732"/>
    </mc:Choice>
    <mc:Fallback xmlns="">
      <p:transition spd="slow" advTm="50732"/>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ABB2CA9-93D4-4380-BBD9-25D13D70D521}"/>
              </a:ext>
            </a:extLst>
          </p:cNvPr>
          <p:cNvSpPr txBox="1"/>
          <p:nvPr/>
        </p:nvSpPr>
        <p:spPr>
          <a:xfrm>
            <a:off x="1187624" y="6074712"/>
            <a:ext cx="6696744" cy="738664"/>
          </a:xfrm>
          <a:prstGeom prst="rect">
            <a:avLst/>
          </a:prstGeom>
          <a:noFill/>
        </p:spPr>
        <p:txBody>
          <a:bodyPr wrap="square" rtlCol="0">
            <a:spAutoFit/>
          </a:bodyPr>
          <a:lstStyle/>
          <a:p>
            <a:r>
              <a:rPr lang="en-US" sz="1400" dirty="0">
                <a:hlinkClick r:id="rId2"/>
              </a:rPr>
              <a:t>www.youtube.com/watch?v=wxrAELeXlek</a:t>
            </a:r>
            <a:endParaRPr lang="en-US" sz="1400" dirty="0"/>
          </a:p>
          <a:p>
            <a:r>
              <a:rPr lang="en-US" sz="1400" dirty="0"/>
              <a:t>From chemsurvival.com     Ron Davis, Jr., Ph.D.</a:t>
            </a:r>
          </a:p>
          <a:p>
            <a:endParaRPr lang="en-US" sz="1400" dirty="0"/>
          </a:p>
        </p:txBody>
      </p:sp>
      <p:sp>
        <p:nvSpPr>
          <p:cNvPr id="4" name="Titolo 1">
            <a:extLst>
              <a:ext uri="{FF2B5EF4-FFF2-40B4-BE49-F238E27FC236}">
                <a16:creationId xmlns:a16="http://schemas.microsoft.com/office/drawing/2014/main" id="{DD34A7E6-D9AA-4D18-9916-35B00C1BBF7C}"/>
              </a:ext>
            </a:extLst>
          </p:cNvPr>
          <p:cNvSpPr txBox="1">
            <a:spLocks/>
          </p:cNvSpPr>
          <p:nvPr/>
        </p:nvSpPr>
        <p:spPr>
          <a:xfrm>
            <a:off x="1331640" y="-27384"/>
            <a:ext cx="7149120" cy="1142640"/>
          </a:xfrm>
          <a:prstGeom prst="rect">
            <a:avLst/>
          </a:prstGeom>
          <a:noFill/>
          <a:ln>
            <a:noFill/>
          </a:ln>
        </p:spPr>
        <p:txBody>
          <a:bodyPr vert="horz" wrap="square"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algn="l" defTabSz="914400" rtl="0" eaLnBrk="1" fontAlgn="auto" latinLnBrk="0" hangingPunct="1">
              <a:lnSpc>
                <a:spcPct val="100000"/>
              </a:lnSpc>
              <a:spcBef>
                <a:spcPts val="0"/>
              </a:spcBef>
              <a:spcAft>
                <a:spcPts val="0"/>
              </a:spcAft>
              <a:buClrTx/>
              <a:buSzPct val="45000"/>
              <a:buFont typeface="StarSymbol"/>
              <a:buNone/>
              <a:tabLst/>
              <a:defRPr/>
            </a:pPr>
            <a:r>
              <a:rPr kumimoji="0" lang="en-US" sz="4000" b="0" i="0" u="none" strike="noStrike" kern="1200" cap="none" spc="0" normalizeH="0" baseline="0" noProof="0" dirty="0">
                <a:ln>
                  <a:noFill/>
                </a:ln>
                <a:solidFill>
                  <a:srgbClr val="FF0000"/>
                </a:solidFill>
                <a:effectLst/>
                <a:highlight>
                  <a:scrgbClr r="0" g="0" b="0">
                    <a:alpha val="0"/>
                  </a:scrgbClr>
                </a:highlight>
                <a:uLnTx/>
                <a:uFillTx/>
                <a:latin typeface="Calibri"/>
                <a:ea typeface="Noto Sans CJK SC Regular" pitchFamily="2"/>
                <a:cs typeface="FreeSans" pitchFamily="2"/>
              </a:rPr>
              <a:t>Lo </a:t>
            </a:r>
            <a:r>
              <a:rPr kumimoji="0" lang="en-US" sz="4000" b="0" i="0" u="none" strike="noStrike" kern="1200" cap="none" spc="0" normalizeH="0" baseline="0" noProof="0" dirty="0" err="1">
                <a:ln>
                  <a:noFill/>
                </a:ln>
                <a:solidFill>
                  <a:srgbClr val="FF0000"/>
                </a:solidFill>
                <a:effectLst/>
                <a:highlight>
                  <a:scrgbClr r="0" g="0" b="0">
                    <a:alpha val="0"/>
                  </a:scrgbClr>
                </a:highlight>
                <a:uLnTx/>
                <a:uFillTx/>
                <a:latin typeface="Calibri"/>
                <a:ea typeface="Noto Sans CJK SC Regular" pitchFamily="2"/>
                <a:cs typeface="FreeSans" pitchFamily="2"/>
              </a:rPr>
              <a:t>spettrofotometro</a:t>
            </a:r>
            <a:r>
              <a:rPr kumimoji="0" lang="en-US" sz="4000" b="0" i="0" u="none" strike="noStrike" kern="1200" cap="none" spc="0" normalizeH="0" baseline="0" noProof="0" dirty="0">
                <a:ln>
                  <a:noFill/>
                </a:ln>
                <a:solidFill>
                  <a:srgbClr val="FF0000"/>
                </a:solidFill>
                <a:effectLst/>
                <a:highlight>
                  <a:scrgbClr r="0" g="0" b="0">
                    <a:alpha val="0"/>
                  </a:scrgbClr>
                </a:highlight>
                <a:uLnTx/>
                <a:uFillTx/>
                <a:latin typeface="Calibri"/>
                <a:ea typeface="Noto Sans CJK SC Regular" pitchFamily="2"/>
                <a:cs typeface="FreeSans" pitchFamily="2"/>
              </a:rPr>
              <a:t> UV</a:t>
            </a:r>
          </a:p>
        </p:txBody>
      </p:sp>
      <p:pic>
        <p:nvPicPr>
          <p:cNvPr id="8" name="Immagine 7">
            <a:extLst>
              <a:ext uri="{FF2B5EF4-FFF2-40B4-BE49-F238E27FC236}">
                <a16:creationId xmlns:a16="http://schemas.microsoft.com/office/drawing/2014/main" id="{AAC368ED-4A22-425B-AA0D-7794227B8D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517" y="1070738"/>
            <a:ext cx="8672963" cy="4878542"/>
          </a:xfrm>
          <a:prstGeom prst="rect">
            <a:avLst/>
          </a:prstGeom>
        </p:spPr>
      </p:pic>
      <p:sp>
        <p:nvSpPr>
          <p:cNvPr id="2" name="Segnaposto numero diapositiva 1">
            <a:extLst>
              <a:ext uri="{FF2B5EF4-FFF2-40B4-BE49-F238E27FC236}">
                <a16:creationId xmlns:a16="http://schemas.microsoft.com/office/drawing/2014/main" id="{3DCE59BE-EC7A-4EF3-9C43-19D09EA9EBA0}"/>
              </a:ext>
            </a:extLst>
          </p:cNvPr>
          <p:cNvSpPr>
            <a:spLocks noGrp="1"/>
          </p:cNvSpPr>
          <p:nvPr>
            <p:ph type="sldNum" sz="quarter" idx="12"/>
          </p:nvPr>
        </p:nvSpPr>
        <p:spPr/>
        <p:txBody>
          <a:bodyPr/>
          <a:lstStyle/>
          <a:p>
            <a:pPr lvl="0"/>
            <a:fld id="{ECFF226D-0335-4CD5-953B-11480A5FAEA9}" type="slidenum">
              <a:rPr lang="it-IT" smtClean="0"/>
              <a:pPr lvl="0"/>
              <a:t>30</a:t>
            </a:fld>
            <a:endParaRPr lang="it-IT"/>
          </a:p>
        </p:txBody>
      </p:sp>
    </p:spTree>
    <p:extLst>
      <p:ext uri="{BB962C8B-B14F-4D97-AF65-F5344CB8AC3E}">
        <p14:creationId xmlns:p14="http://schemas.microsoft.com/office/powerpoint/2010/main" val="592538984"/>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ABB2CA9-93D4-4380-BBD9-25D13D70D521}"/>
              </a:ext>
            </a:extLst>
          </p:cNvPr>
          <p:cNvSpPr txBox="1"/>
          <p:nvPr/>
        </p:nvSpPr>
        <p:spPr>
          <a:xfrm>
            <a:off x="1187624" y="6074712"/>
            <a:ext cx="6696744" cy="738664"/>
          </a:xfrm>
          <a:prstGeom prst="rect">
            <a:avLst/>
          </a:prstGeom>
          <a:noFill/>
        </p:spPr>
        <p:txBody>
          <a:bodyPr wrap="square" rtlCol="0">
            <a:spAutoFit/>
          </a:bodyPr>
          <a:lstStyle/>
          <a:p>
            <a:r>
              <a:rPr lang="en-US" sz="1400" dirty="0">
                <a:hlinkClick r:id="rId2"/>
              </a:rPr>
              <a:t>www.youtube.com/watch?v=wxrAELeXlek</a:t>
            </a:r>
            <a:endParaRPr lang="en-US" sz="1400" dirty="0"/>
          </a:p>
          <a:p>
            <a:r>
              <a:rPr lang="en-US" sz="1400" dirty="0"/>
              <a:t>From chemsurvival.com     Ron Davis, Jr., Ph.D.</a:t>
            </a:r>
          </a:p>
          <a:p>
            <a:endParaRPr lang="en-US" sz="1400" dirty="0"/>
          </a:p>
        </p:txBody>
      </p:sp>
      <p:sp>
        <p:nvSpPr>
          <p:cNvPr id="4" name="Titolo 1">
            <a:extLst>
              <a:ext uri="{FF2B5EF4-FFF2-40B4-BE49-F238E27FC236}">
                <a16:creationId xmlns:a16="http://schemas.microsoft.com/office/drawing/2014/main" id="{DD34A7E6-D9AA-4D18-9916-35B00C1BBF7C}"/>
              </a:ext>
            </a:extLst>
          </p:cNvPr>
          <p:cNvSpPr txBox="1">
            <a:spLocks/>
          </p:cNvSpPr>
          <p:nvPr/>
        </p:nvSpPr>
        <p:spPr>
          <a:xfrm>
            <a:off x="1331640" y="-27384"/>
            <a:ext cx="7149120" cy="1142640"/>
          </a:xfrm>
          <a:prstGeom prst="rect">
            <a:avLst/>
          </a:prstGeom>
          <a:noFill/>
          <a:ln>
            <a:noFill/>
          </a:ln>
        </p:spPr>
        <p:txBody>
          <a:bodyPr vert="horz" wrap="square"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algn="l" defTabSz="914400" rtl="0" eaLnBrk="1" fontAlgn="auto" latinLnBrk="0" hangingPunct="1">
              <a:lnSpc>
                <a:spcPct val="100000"/>
              </a:lnSpc>
              <a:spcBef>
                <a:spcPts val="0"/>
              </a:spcBef>
              <a:spcAft>
                <a:spcPts val="0"/>
              </a:spcAft>
              <a:buClrTx/>
              <a:buSzPct val="45000"/>
              <a:buFont typeface="StarSymbol"/>
              <a:buNone/>
              <a:tabLst/>
              <a:defRPr/>
            </a:pPr>
            <a:r>
              <a:rPr kumimoji="0" lang="en-US" sz="4000" b="0" i="0" u="none" strike="noStrike" kern="1200" cap="none" spc="0" normalizeH="0" baseline="0" noProof="0" dirty="0">
                <a:ln>
                  <a:noFill/>
                </a:ln>
                <a:solidFill>
                  <a:srgbClr val="FF0000"/>
                </a:solidFill>
                <a:effectLst/>
                <a:highlight>
                  <a:scrgbClr r="0" g="0" b="0">
                    <a:alpha val="0"/>
                  </a:scrgbClr>
                </a:highlight>
                <a:uLnTx/>
                <a:uFillTx/>
                <a:latin typeface="Calibri"/>
                <a:ea typeface="Noto Sans CJK SC Regular" pitchFamily="2"/>
                <a:cs typeface="FreeSans" pitchFamily="2"/>
              </a:rPr>
              <a:t>Lo </a:t>
            </a:r>
            <a:r>
              <a:rPr kumimoji="0" lang="en-US" sz="4000" b="0" i="0" u="none" strike="noStrike" kern="1200" cap="none" spc="0" normalizeH="0" baseline="0" noProof="0" dirty="0" err="1">
                <a:ln>
                  <a:noFill/>
                </a:ln>
                <a:solidFill>
                  <a:srgbClr val="FF0000"/>
                </a:solidFill>
                <a:effectLst/>
                <a:highlight>
                  <a:scrgbClr r="0" g="0" b="0">
                    <a:alpha val="0"/>
                  </a:scrgbClr>
                </a:highlight>
                <a:uLnTx/>
                <a:uFillTx/>
                <a:latin typeface="Calibri"/>
                <a:ea typeface="Noto Sans CJK SC Regular" pitchFamily="2"/>
                <a:cs typeface="FreeSans" pitchFamily="2"/>
              </a:rPr>
              <a:t>spettrofotometro</a:t>
            </a:r>
            <a:r>
              <a:rPr kumimoji="0" lang="en-US" sz="4000" b="0" i="0" u="none" strike="noStrike" kern="1200" cap="none" spc="0" normalizeH="0" baseline="0" noProof="0" dirty="0">
                <a:ln>
                  <a:noFill/>
                </a:ln>
                <a:solidFill>
                  <a:srgbClr val="FF0000"/>
                </a:solidFill>
                <a:effectLst/>
                <a:highlight>
                  <a:scrgbClr r="0" g="0" b="0">
                    <a:alpha val="0"/>
                  </a:scrgbClr>
                </a:highlight>
                <a:uLnTx/>
                <a:uFillTx/>
                <a:latin typeface="Calibri"/>
                <a:ea typeface="Noto Sans CJK SC Regular" pitchFamily="2"/>
                <a:cs typeface="FreeSans" pitchFamily="2"/>
              </a:rPr>
              <a:t> UV</a:t>
            </a:r>
          </a:p>
        </p:txBody>
      </p:sp>
      <p:pic>
        <p:nvPicPr>
          <p:cNvPr id="8" name="Immagine 7">
            <a:extLst>
              <a:ext uri="{FF2B5EF4-FFF2-40B4-BE49-F238E27FC236}">
                <a16:creationId xmlns:a16="http://schemas.microsoft.com/office/drawing/2014/main" id="{AAC368ED-4A22-425B-AA0D-7794227B8D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517" y="1070738"/>
            <a:ext cx="8672963" cy="4878541"/>
          </a:xfrm>
          <a:prstGeom prst="rect">
            <a:avLst/>
          </a:prstGeom>
        </p:spPr>
      </p:pic>
      <p:sp>
        <p:nvSpPr>
          <p:cNvPr id="2" name="Segnaposto numero diapositiva 1">
            <a:extLst>
              <a:ext uri="{FF2B5EF4-FFF2-40B4-BE49-F238E27FC236}">
                <a16:creationId xmlns:a16="http://schemas.microsoft.com/office/drawing/2014/main" id="{6F9DD9E9-9E44-41A0-9AE8-0942B3ED9765}"/>
              </a:ext>
            </a:extLst>
          </p:cNvPr>
          <p:cNvSpPr>
            <a:spLocks noGrp="1"/>
          </p:cNvSpPr>
          <p:nvPr>
            <p:ph type="sldNum" sz="quarter" idx="12"/>
          </p:nvPr>
        </p:nvSpPr>
        <p:spPr/>
        <p:txBody>
          <a:bodyPr/>
          <a:lstStyle/>
          <a:p>
            <a:pPr lvl="0"/>
            <a:fld id="{ECFF226D-0335-4CD5-953B-11480A5FAEA9}" type="slidenum">
              <a:rPr lang="it-IT" smtClean="0"/>
              <a:pPr lvl="0"/>
              <a:t>31</a:t>
            </a:fld>
            <a:endParaRPr lang="it-IT"/>
          </a:p>
        </p:txBody>
      </p:sp>
    </p:spTree>
    <p:extLst>
      <p:ext uri="{BB962C8B-B14F-4D97-AF65-F5344CB8AC3E}">
        <p14:creationId xmlns:p14="http://schemas.microsoft.com/office/powerpoint/2010/main" val="1593792444"/>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ABB2CA9-93D4-4380-BBD9-25D13D70D521}"/>
              </a:ext>
            </a:extLst>
          </p:cNvPr>
          <p:cNvSpPr txBox="1"/>
          <p:nvPr/>
        </p:nvSpPr>
        <p:spPr>
          <a:xfrm>
            <a:off x="1187624" y="6074712"/>
            <a:ext cx="6696744" cy="738664"/>
          </a:xfrm>
          <a:prstGeom prst="rect">
            <a:avLst/>
          </a:prstGeom>
          <a:noFill/>
        </p:spPr>
        <p:txBody>
          <a:bodyPr wrap="square" rtlCol="0">
            <a:spAutoFit/>
          </a:bodyPr>
          <a:lstStyle/>
          <a:p>
            <a:r>
              <a:rPr lang="en-US" sz="1400" dirty="0">
                <a:hlinkClick r:id="rId2"/>
              </a:rPr>
              <a:t>www.youtube.com/watch?v=wxrAELeXlek</a:t>
            </a:r>
            <a:endParaRPr lang="en-US" sz="1400" dirty="0"/>
          </a:p>
          <a:p>
            <a:r>
              <a:rPr lang="en-US" sz="1400" dirty="0"/>
              <a:t>From chemsurvival.com     Ron Davis, Jr., Ph.D.</a:t>
            </a:r>
          </a:p>
          <a:p>
            <a:endParaRPr lang="en-US" sz="1400" dirty="0"/>
          </a:p>
        </p:txBody>
      </p:sp>
      <p:sp>
        <p:nvSpPr>
          <p:cNvPr id="4" name="Titolo 1">
            <a:extLst>
              <a:ext uri="{FF2B5EF4-FFF2-40B4-BE49-F238E27FC236}">
                <a16:creationId xmlns:a16="http://schemas.microsoft.com/office/drawing/2014/main" id="{DD34A7E6-D9AA-4D18-9916-35B00C1BBF7C}"/>
              </a:ext>
            </a:extLst>
          </p:cNvPr>
          <p:cNvSpPr txBox="1">
            <a:spLocks/>
          </p:cNvSpPr>
          <p:nvPr/>
        </p:nvSpPr>
        <p:spPr>
          <a:xfrm>
            <a:off x="1331640" y="-27384"/>
            <a:ext cx="7149120" cy="1142640"/>
          </a:xfrm>
          <a:prstGeom prst="rect">
            <a:avLst/>
          </a:prstGeom>
          <a:noFill/>
          <a:ln>
            <a:noFill/>
          </a:ln>
        </p:spPr>
        <p:txBody>
          <a:bodyPr vert="horz" wrap="square"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algn="l" defTabSz="914400" rtl="0" eaLnBrk="1" fontAlgn="auto" latinLnBrk="0" hangingPunct="1">
              <a:lnSpc>
                <a:spcPct val="100000"/>
              </a:lnSpc>
              <a:spcBef>
                <a:spcPts val="0"/>
              </a:spcBef>
              <a:spcAft>
                <a:spcPts val="0"/>
              </a:spcAft>
              <a:buClrTx/>
              <a:buSzPct val="45000"/>
              <a:buFont typeface="StarSymbol"/>
              <a:buNone/>
              <a:tabLst/>
              <a:defRPr/>
            </a:pPr>
            <a:r>
              <a:rPr kumimoji="0" lang="en-US" sz="4000" b="0" i="0" u="none" strike="noStrike" kern="1200" cap="none" spc="0" normalizeH="0" baseline="0" noProof="0" dirty="0">
                <a:ln>
                  <a:noFill/>
                </a:ln>
                <a:solidFill>
                  <a:srgbClr val="FF0000"/>
                </a:solidFill>
                <a:effectLst/>
                <a:highlight>
                  <a:scrgbClr r="0" g="0" b="0">
                    <a:alpha val="0"/>
                  </a:scrgbClr>
                </a:highlight>
                <a:uLnTx/>
                <a:uFillTx/>
                <a:latin typeface="Calibri"/>
                <a:ea typeface="Noto Sans CJK SC Regular" pitchFamily="2"/>
                <a:cs typeface="FreeSans" pitchFamily="2"/>
              </a:rPr>
              <a:t>Lo </a:t>
            </a:r>
            <a:r>
              <a:rPr kumimoji="0" lang="en-US" sz="4000" b="0" i="0" u="none" strike="noStrike" kern="1200" cap="none" spc="0" normalizeH="0" baseline="0" noProof="0" dirty="0" err="1">
                <a:ln>
                  <a:noFill/>
                </a:ln>
                <a:solidFill>
                  <a:srgbClr val="FF0000"/>
                </a:solidFill>
                <a:effectLst/>
                <a:highlight>
                  <a:scrgbClr r="0" g="0" b="0">
                    <a:alpha val="0"/>
                  </a:scrgbClr>
                </a:highlight>
                <a:uLnTx/>
                <a:uFillTx/>
                <a:latin typeface="Calibri"/>
                <a:ea typeface="Noto Sans CJK SC Regular" pitchFamily="2"/>
                <a:cs typeface="FreeSans" pitchFamily="2"/>
              </a:rPr>
              <a:t>spettrofotometro</a:t>
            </a:r>
            <a:r>
              <a:rPr kumimoji="0" lang="en-US" sz="4000" b="0" i="0" u="none" strike="noStrike" kern="1200" cap="none" spc="0" normalizeH="0" baseline="0" noProof="0" dirty="0">
                <a:ln>
                  <a:noFill/>
                </a:ln>
                <a:solidFill>
                  <a:srgbClr val="FF0000"/>
                </a:solidFill>
                <a:effectLst/>
                <a:highlight>
                  <a:scrgbClr r="0" g="0" b="0">
                    <a:alpha val="0"/>
                  </a:scrgbClr>
                </a:highlight>
                <a:uLnTx/>
                <a:uFillTx/>
                <a:latin typeface="Calibri"/>
                <a:ea typeface="Noto Sans CJK SC Regular" pitchFamily="2"/>
                <a:cs typeface="FreeSans" pitchFamily="2"/>
              </a:rPr>
              <a:t> UV</a:t>
            </a:r>
          </a:p>
        </p:txBody>
      </p:sp>
      <p:pic>
        <p:nvPicPr>
          <p:cNvPr id="5" name="Immagine 4">
            <a:extLst>
              <a:ext uri="{FF2B5EF4-FFF2-40B4-BE49-F238E27FC236}">
                <a16:creationId xmlns:a16="http://schemas.microsoft.com/office/drawing/2014/main" id="{C8515200-18AD-48A7-A19B-2D4A5568E7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1115256"/>
            <a:ext cx="8534140" cy="4800453"/>
          </a:xfrm>
          <a:prstGeom prst="rect">
            <a:avLst/>
          </a:prstGeom>
        </p:spPr>
      </p:pic>
      <p:sp>
        <p:nvSpPr>
          <p:cNvPr id="2" name="Segnaposto numero diapositiva 1">
            <a:extLst>
              <a:ext uri="{FF2B5EF4-FFF2-40B4-BE49-F238E27FC236}">
                <a16:creationId xmlns:a16="http://schemas.microsoft.com/office/drawing/2014/main" id="{5EB42329-6260-454E-B9CF-234C3D42C59E}"/>
              </a:ext>
            </a:extLst>
          </p:cNvPr>
          <p:cNvSpPr>
            <a:spLocks noGrp="1"/>
          </p:cNvSpPr>
          <p:nvPr>
            <p:ph type="sldNum" sz="quarter" idx="12"/>
          </p:nvPr>
        </p:nvSpPr>
        <p:spPr/>
        <p:txBody>
          <a:bodyPr/>
          <a:lstStyle/>
          <a:p>
            <a:pPr lvl="0"/>
            <a:fld id="{ECFF226D-0335-4CD5-953B-11480A5FAEA9}" type="slidenum">
              <a:rPr lang="it-IT" smtClean="0"/>
              <a:pPr lvl="0"/>
              <a:t>32</a:t>
            </a:fld>
            <a:endParaRPr lang="it-IT"/>
          </a:p>
        </p:txBody>
      </p:sp>
    </p:spTree>
    <p:extLst>
      <p:ext uri="{BB962C8B-B14F-4D97-AF65-F5344CB8AC3E}">
        <p14:creationId xmlns:p14="http://schemas.microsoft.com/office/powerpoint/2010/main" val="870586479"/>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ABB2CA9-93D4-4380-BBD9-25D13D70D521}"/>
              </a:ext>
            </a:extLst>
          </p:cNvPr>
          <p:cNvSpPr txBox="1"/>
          <p:nvPr/>
        </p:nvSpPr>
        <p:spPr>
          <a:xfrm>
            <a:off x="1187624" y="6074712"/>
            <a:ext cx="6696744" cy="738664"/>
          </a:xfrm>
          <a:prstGeom prst="rect">
            <a:avLst/>
          </a:prstGeom>
          <a:noFill/>
        </p:spPr>
        <p:txBody>
          <a:bodyPr wrap="square" rtlCol="0">
            <a:spAutoFit/>
          </a:bodyPr>
          <a:lstStyle/>
          <a:p>
            <a:r>
              <a:rPr lang="en-US" sz="1400" dirty="0">
                <a:hlinkClick r:id="rId2"/>
              </a:rPr>
              <a:t>www.youtube.com/watch?v=wxrAELeXlek</a:t>
            </a:r>
            <a:endParaRPr lang="en-US" sz="1400" dirty="0"/>
          </a:p>
          <a:p>
            <a:r>
              <a:rPr lang="en-US" sz="1400" dirty="0"/>
              <a:t>From chemsurvival.com     Ron Davis, Jr., Ph.D.</a:t>
            </a:r>
          </a:p>
          <a:p>
            <a:endParaRPr lang="en-US" sz="1400" dirty="0"/>
          </a:p>
        </p:txBody>
      </p:sp>
      <p:sp>
        <p:nvSpPr>
          <p:cNvPr id="4" name="Titolo 1">
            <a:extLst>
              <a:ext uri="{FF2B5EF4-FFF2-40B4-BE49-F238E27FC236}">
                <a16:creationId xmlns:a16="http://schemas.microsoft.com/office/drawing/2014/main" id="{DD34A7E6-D9AA-4D18-9916-35B00C1BBF7C}"/>
              </a:ext>
            </a:extLst>
          </p:cNvPr>
          <p:cNvSpPr txBox="1">
            <a:spLocks/>
          </p:cNvSpPr>
          <p:nvPr/>
        </p:nvSpPr>
        <p:spPr>
          <a:xfrm>
            <a:off x="1331640" y="-27384"/>
            <a:ext cx="7149120" cy="1142640"/>
          </a:xfrm>
          <a:prstGeom prst="rect">
            <a:avLst/>
          </a:prstGeom>
          <a:noFill/>
          <a:ln>
            <a:noFill/>
          </a:ln>
        </p:spPr>
        <p:txBody>
          <a:bodyPr vert="horz" wrap="square"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algn="l" defTabSz="914400" rtl="0" eaLnBrk="1" fontAlgn="auto" latinLnBrk="0" hangingPunct="1">
              <a:lnSpc>
                <a:spcPct val="100000"/>
              </a:lnSpc>
              <a:spcBef>
                <a:spcPts val="0"/>
              </a:spcBef>
              <a:spcAft>
                <a:spcPts val="0"/>
              </a:spcAft>
              <a:buClrTx/>
              <a:buSzPct val="45000"/>
              <a:buFont typeface="StarSymbol"/>
              <a:buNone/>
              <a:tabLst/>
              <a:defRPr/>
            </a:pPr>
            <a:r>
              <a:rPr kumimoji="0" lang="en-US" sz="4000" b="0" i="0" u="none" strike="noStrike" kern="1200" cap="none" spc="0" normalizeH="0" baseline="0" noProof="0" dirty="0">
                <a:ln>
                  <a:noFill/>
                </a:ln>
                <a:solidFill>
                  <a:srgbClr val="FF0000"/>
                </a:solidFill>
                <a:effectLst/>
                <a:highlight>
                  <a:scrgbClr r="0" g="0" b="0">
                    <a:alpha val="0"/>
                  </a:scrgbClr>
                </a:highlight>
                <a:uLnTx/>
                <a:uFillTx/>
                <a:latin typeface="Calibri"/>
                <a:ea typeface="Noto Sans CJK SC Regular" pitchFamily="2"/>
                <a:cs typeface="FreeSans" pitchFamily="2"/>
              </a:rPr>
              <a:t>Lo </a:t>
            </a:r>
            <a:r>
              <a:rPr kumimoji="0" lang="en-US" sz="4000" b="0" i="0" u="none" strike="noStrike" kern="1200" cap="none" spc="0" normalizeH="0" baseline="0" noProof="0" dirty="0" err="1">
                <a:ln>
                  <a:noFill/>
                </a:ln>
                <a:solidFill>
                  <a:srgbClr val="FF0000"/>
                </a:solidFill>
                <a:effectLst/>
                <a:highlight>
                  <a:scrgbClr r="0" g="0" b="0">
                    <a:alpha val="0"/>
                  </a:scrgbClr>
                </a:highlight>
                <a:uLnTx/>
                <a:uFillTx/>
                <a:latin typeface="Calibri"/>
                <a:ea typeface="Noto Sans CJK SC Regular" pitchFamily="2"/>
                <a:cs typeface="FreeSans" pitchFamily="2"/>
              </a:rPr>
              <a:t>spettrofotometro</a:t>
            </a:r>
            <a:r>
              <a:rPr kumimoji="0" lang="en-US" sz="4000" b="0" i="0" u="none" strike="noStrike" kern="1200" cap="none" spc="0" normalizeH="0" baseline="0" noProof="0" dirty="0">
                <a:ln>
                  <a:noFill/>
                </a:ln>
                <a:solidFill>
                  <a:srgbClr val="FF0000"/>
                </a:solidFill>
                <a:effectLst/>
                <a:highlight>
                  <a:scrgbClr r="0" g="0" b="0">
                    <a:alpha val="0"/>
                  </a:scrgbClr>
                </a:highlight>
                <a:uLnTx/>
                <a:uFillTx/>
                <a:latin typeface="Calibri"/>
                <a:ea typeface="Noto Sans CJK SC Regular" pitchFamily="2"/>
                <a:cs typeface="FreeSans" pitchFamily="2"/>
              </a:rPr>
              <a:t> UV</a:t>
            </a:r>
          </a:p>
        </p:txBody>
      </p:sp>
      <p:sp>
        <p:nvSpPr>
          <p:cNvPr id="2" name="Segnaposto numero diapositiva 1">
            <a:extLst>
              <a:ext uri="{FF2B5EF4-FFF2-40B4-BE49-F238E27FC236}">
                <a16:creationId xmlns:a16="http://schemas.microsoft.com/office/drawing/2014/main" id="{5EB42329-6260-454E-B9CF-234C3D42C59E}"/>
              </a:ext>
            </a:extLst>
          </p:cNvPr>
          <p:cNvSpPr>
            <a:spLocks noGrp="1"/>
          </p:cNvSpPr>
          <p:nvPr>
            <p:ph type="sldNum" sz="quarter" idx="12"/>
          </p:nvPr>
        </p:nvSpPr>
        <p:spPr/>
        <p:txBody>
          <a:bodyPr/>
          <a:lstStyle/>
          <a:p>
            <a:pPr lvl="0"/>
            <a:fld id="{ECFF226D-0335-4CD5-953B-11480A5FAEA9}" type="slidenum">
              <a:rPr lang="it-IT" smtClean="0"/>
              <a:pPr lvl="0"/>
              <a:t>33</a:t>
            </a:fld>
            <a:endParaRPr lang="it-IT"/>
          </a:p>
        </p:txBody>
      </p:sp>
      <p:pic>
        <p:nvPicPr>
          <p:cNvPr id="7" name="Immagine 6">
            <a:extLst>
              <a:ext uri="{FF2B5EF4-FFF2-40B4-BE49-F238E27FC236}">
                <a16:creationId xmlns:a16="http://schemas.microsoft.com/office/drawing/2014/main" id="{951B7C71-A279-48E1-AD4D-D08FAEF275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828" y="1320062"/>
            <a:ext cx="8088612" cy="4549844"/>
          </a:xfrm>
          <a:prstGeom prst="rect">
            <a:avLst/>
          </a:prstGeom>
        </p:spPr>
      </p:pic>
    </p:spTree>
    <p:extLst>
      <p:ext uri="{BB962C8B-B14F-4D97-AF65-F5344CB8AC3E}">
        <p14:creationId xmlns:p14="http://schemas.microsoft.com/office/powerpoint/2010/main" val="1654045836"/>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5A455F42-0775-481B-BD5B-9BB1339B86FC}"/>
              </a:ext>
            </a:extLst>
          </p:cNvPr>
          <p:cNvSpPr/>
          <p:nvPr/>
        </p:nvSpPr>
        <p:spPr>
          <a:xfrm>
            <a:off x="467544" y="1196752"/>
            <a:ext cx="4572000" cy="1877437"/>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r>
              <a:rPr lang="it-IT" dirty="0">
                <a:solidFill>
                  <a:srgbClr val="000000"/>
                </a:solidFill>
                <a:latin typeface="Arial" panose="020B0604020202020204" pitchFamily="34" charset="0"/>
              </a:rPr>
              <a:t>Legge (empirica) di </a:t>
            </a:r>
            <a:r>
              <a:rPr lang="it-IT" dirty="0" err="1">
                <a:solidFill>
                  <a:srgbClr val="000000"/>
                </a:solidFill>
                <a:latin typeface="Arial" panose="020B0604020202020204" pitchFamily="34" charset="0"/>
              </a:rPr>
              <a:t>Beer</a:t>
            </a:r>
            <a:r>
              <a:rPr lang="it-IT" dirty="0">
                <a:solidFill>
                  <a:srgbClr val="000000"/>
                </a:solidFill>
                <a:latin typeface="Arial" panose="020B0604020202020204" pitchFamily="34" charset="0"/>
              </a:rPr>
              <a:t>:</a:t>
            </a:r>
            <a:endParaRPr lang="it-IT" dirty="0"/>
          </a:p>
          <a:p>
            <a:br>
              <a:rPr lang="it-IT" dirty="0"/>
            </a:br>
            <a:r>
              <a:rPr lang="it-IT" sz="4400" i="1" dirty="0">
                <a:solidFill>
                  <a:srgbClr val="000000"/>
                </a:solidFill>
                <a:latin typeface="Calibri" panose="020F0502020204030204" pitchFamily="34" charset="0"/>
              </a:rPr>
              <a:t>A = ε ∙ c ∙ d</a:t>
            </a:r>
            <a:endParaRPr lang="it-IT" dirty="0"/>
          </a:p>
          <a:p>
            <a:br>
              <a:rPr lang="it-IT" dirty="0"/>
            </a:br>
            <a:endParaRPr lang="en-US" dirty="0"/>
          </a:p>
        </p:txBody>
      </p:sp>
      <p:sp>
        <p:nvSpPr>
          <p:cNvPr id="4" name="CasellaDiTesto 3">
            <a:extLst>
              <a:ext uri="{FF2B5EF4-FFF2-40B4-BE49-F238E27FC236}">
                <a16:creationId xmlns:a16="http://schemas.microsoft.com/office/drawing/2014/main" id="{037828B2-8272-4D50-9AB9-17394EB1281E}"/>
              </a:ext>
            </a:extLst>
          </p:cNvPr>
          <p:cNvSpPr txBox="1"/>
          <p:nvPr/>
        </p:nvSpPr>
        <p:spPr>
          <a:xfrm>
            <a:off x="1512519" y="3074189"/>
            <a:ext cx="5040560" cy="1569660"/>
          </a:xfrm>
          <a:prstGeom prst="rect">
            <a:avLst/>
          </a:prstGeom>
          <a:noFill/>
        </p:spPr>
        <p:txBody>
          <a:bodyPr wrap="square" rtlCol="0">
            <a:spAutoFit/>
          </a:bodyPr>
          <a:lstStyle/>
          <a:p>
            <a:r>
              <a:rPr lang="el-GR" sz="3200" dirty="0"/>
              <a:t>ε</a:t>
            </a:r>
            <a:r>
              <a:rPr lang="it-IT" sz="3200" dirty="0"/>
              <a:t>   -&gt; </a:t>
            </a:r>
            <a:r>
              <a:rPr lang="it-IT" sz="2000" dirty="0"/>
              <a:t>coefficiente di estinzione molare</a:t>
            </a:r>
          </a:p>
          <a:p>
            <a:r>
              <a:rPr lang="it-IT" sz="3200" dirty="0"/>
              <a:t>c   -&gt; </a:t>
            </a:r>
            <a:r>
              <a:rPr lang="it-IT" sz="2000" dirty="0"/>
              <a:t>concentrazione molare</a:t>
            </a:r>
          </a:p>
          <a:p>
            <a:r>
              <a:rPr lang="it-IT" sz="3200" dirty="0"/>
              <a:t>d   -&gt; </a:t>
            </a:r>
            <a:r>
              <a:rPr lang="en-US" dirty="0" err="1"/>
              <a:t>cammino</a:t>
            </a:r>
            <a:r>
              <a:rPr lang="en-US" dirty="0"/>
              <a:t> </a:t>
            </a:r>
            <a:r>
              <a:rPr lang="en-US" dirty="0" err="1"/>
              <a:t>geometrico</a:t>
            </a:r>
            <a:r>
              <a:rPr lang="en-US" dirty="0"/>
              <a:t> (</a:t>
            </a:r>
            <a:r>
              <a:rPr lang="en-US" dirty="0" err="1"/>
              <a:t>cammino</a:t>
            </a:r>
            <a:r>
              <a:rPr lang="en-US" dirty="0"/>
              <a:t> </a:t>
            </a:r>
            <a:r>
              <a:rPr lang="en-US" dirty="0" err="1"/>
              <a:t>ottico</a:t>
            </a:r>
            <a:r>
              <a:rPr lang="en-US" dirty="0"/>
              <a:t>)</a:t>
            </a:r>
            <a:endParaRPr lang="en-US" sz="3200" dirty="0"/>
          </a:p>
        </p:txBody>
      </p:sp>
      <p:sp>
        <p:nvSpPr>
          <p:cNvPr id="8" name="CasellaDiTesto 7">
            <a:extLst>
              <a:ext uri="{FF2B5EF4-FFF2-40B4-BE49-F238E27FC236}">
                <a16:creationId xmlns:a16="http://schemas.microsoft.com/office/drawing/2014/main" id="{659E2C04-34FF-4C52-80D4-68E2AC6C7C47}"/>
              </a:ext>
            </a:extLst>
          </p:cNvPr>
          <p:cNvSpPr txBox="1"/>
          <p:nvPr/>
        </p:nvSpPr>
        <p:spPr>
          <a:xfrm>
            <a:off x="1331640" y="251937"/>
            <a:ext cx="5832648" cy="584775"/>
          </a:xfrm>
          <a:prstGeom prst="rect">
            <a:avLst/>
          </a:prstGeom>
          <a:noFill/>
        </p:spPr>
        <p:txBody>
          <a:bodyPr wrap="square" rtlCol="0">
            <a:spAutoFit/>
          </a:bodyPr>
          <a:lstStyle/>
          <a:p>
            <a:r>
              <a:rPr lang="it-IT" sz="3200" dirty="0">
                <a:solidFill>
                  <a:srgbClr val="FF0000"/>
                </a:solidFill>
              </a:rPr>
              <a:t>Spettroscopia legge di </a:t>
            </a:r>
            <a:r>
              <a:rPr lang="it-IT" sz="3200" dirty="0" err="1">
                <a:solidFill>
                  <a:srgbClr val="FF0000"/>
                </a:solidFill>
              </a:rPr>
              <a:t>Beer</a:t>
            </a:r>
            <a:endParaRPr lang="en-US" sz="3200" dirty="0">
              <a:solidFill>
                <a:srgbClr val="FF0000"/>
              </a:solidFill>
            </a:endParaRPr>
          </a:p>
        </p:txBody>
      </p:sp>
      <p:sp>
        <p:nvSpPr>
          <p:cNvPr id="5" name="CasellaDiTesto 4">
            <a:extLst>
              <a:ext uri="{FF2B5EF4-FFF2-40B4-BE49-F238E27FC236}">
                <a16:creationId xmlns:a16="http://schemas.microsoft.com/office/drawing/2014/main" id="{96359D9D-3C71-4ED4-8C27-A9F68C4A06D0}"/>
              </a:ext>
            </a:extLst>
          </p:cNvPr>
          <p:cNvSpPr txBox="1"/>
          <p:nvPr/>
        </p:nvSpPr>
        <p:spPr>
          <a:xfrm>
            <a:off x="5687616" y="1349480"/>
            <a:ext cx="2592288" cy="1077218"/>
          </a:xfrm>
          <a:prstGeom prst="rect">
            <a:avLst/>
          </a:prstGeom>
          <a:noFill/>
        </p:spPr>
        <p:txBody>
          <a:bodyPr wrap="square" rtlCol="0">
            <a:spAutoFit/>
          </a:bodyPr>
          <a:lstStyle/>
          <a:p>
            <a:r>
              <a:rPr lang="it-IT" u="sng" dirty="0"/>
              <a:t>Nota anche come:</a:t>
            </a:r>
          </a:p>
          <a:p>
            <a:r>
              <a:rPr lang="it-IT" sz="1400" b="1" dirty="0">
                <a:solidFill>
                  <a:srgbClr val="222222"/>
                </a:solidFill>
              </a:rPr>
              <a:t>legge di </a:t>
            </a:r>
            <a:r>
              <a:rPr lang="it-IT" sz="1400" b="1" dirty="0" err="1">
                <a:solidFill>
                  <a:srgbClr val="222222"/>
                </a:solidFill>
              </a:rPr>
              <a:t>Beer</a:t>
            </a:r>
            <a:r>
              <a:rPr lang="it-IT" sz="1400" b="1" dirty="0">
                <a:solidFill>
                  <a:srgbClr val="222222"/>
                </a:solidFill>
              </a:rPr>
              <a:t>-Lambert</a:t>
            </a:r>
            <a:r>
              <a:rPr lang="it-IT" sz="1400" dirty="0">
                <a:solidFill>
                  <a:srgbClr val="222222"/>
                </a:solidFill>
              </a:rPr>
              <a:t> o </a:t>
            </a:r>
          </a:p>
          <a:p>
            <a:r>
              <a:rPr lang="it-IT" sz="1400" b="1" dirty="0">
                <a:solidFill>
                  <a:srgbClr val="222222"/>
                </a:solidFill>
              </a:rPr>
              <a:t>Legge di </a:t>
            </a:r>
            <a:r>
              <a:rPr lang="it-IT" sz="1400" b="1" dirty="0" err="1">
                <a:solidFill>
                  <a:srgbClr val="222222"/>
                </a:solidFill>
              </a:rPr>
              <a:t>Beer</a:t>
            </a:r>
            <a:r>
              <a:rPr lang="it-IT" sz="1400" b="1" dirty="0">
                <a:solidFill>
                  <a:srgbClr val="222222"/>
                </a:solidFill>
              </a:rPr>
              <a:t>-Lambert-</a:t>
            </a:r>
            <a:r>
              <a:rPr lang="it-IT" sz="1400" b="1" dirty="0" err="1">
                <a:solidFill>
                  <a:srgbClr val="222222"/>
                </a:solidFill>
              </a:rPr>
              <a:t>Bouguer</a:t>
            </a:r>
            <a:endParaRPr lang="en-US" sz="1400" dirty="0"/>
          </a:p>
          <a:p>
            <a:endParaRPr lang="en-US" dirty="0"/>
          </a:p>
        </p:txBody>
      </p:sp>
      <p:sp>
        <p:nvSpPr>
          <p:cNvPr id="2" name="Segnaposto numero diapositiva 1">
            <a:extLst>
              <a:ext uri="{FF2B5EF4-FFF2-40B4-BE49-F238E27FC236}">
                <a16:creationId xmlns:a16="http://schemas.microsoft.com/office/drawing/2014/main" id="{91ACA971-A937-4E8D-BF93-F75461627D88}"/>
              </a:ext>
            </a:extLst>
          </p:cNvPr>
          <p:cNvSpPr>
            <a:spLocks noGrp="1"/>
          </p:cNvSpPr>
          <p:nvPr>
            <p:ph type="sldNum" sz="quarter" idx="12"/>
          </p:nvPr>
        </p:nvSpPr>
        <p:spPr/>
        <p:txBody>
          <a:bodyPr/>
          <a:lstStyle/>
          <a:p>
            <a:pPr lvl="0"/>
            <a:fld id="{C5B879D8-86BF-4C51-8339-B07B2F9B8FE0}" type="slidenum">
              <a:rPr lang="it-IT" smtClean="0"/>
              <a:pPr lvl="0"/>
              <a:t>34</a:t>
            </a:fld>
            <a:endParaRPr lang="it-IT"/>
          </a:p>
        </p:txBody>
      </p:sp>
      <p:pic>
        <p:nvPicPr>
          <p:cNvPr id="6" name="Immagine 5">
            <a:extLst>
              <a:ext uri="{FF2B5EF4-FFF2-40B4-BE49-F238E27FC236}">
                <a16:creationId xmlns:a16="http://schemas.microsoft.com/office/drawing/2014/main" id="{5463A4E9-A8EE-41E7-905D-EBD173EFF0B5}"/>
              </a:ext>
            </a:extLst>
          </p:cNvPr>
          <p:cNvPicPr>
            <a:picLocks noChangeAspect="1"/>
          </p:cNvPicPr>
          <p:nvPr/>
        </p:nvPicPr>
        <p:blipFill>
          <a:blip r:embed="rId2"/>
          <a:stretch>
            <a:fillRect/>
          </a:stretch>
        </p:blipFill>
        <p:spPr>
          <a:xfrm>
            <a:off x="1979712" y="4700691"/>
            <a:ext cx="4796089" cy="1939517"/>
          </a:xfrm>
          <a:prstGeom prst="rect">
            <a:avLst/>
          </a:prstGeom>
        </p:spPr>
      </p:pic>
    </p:spTree>
    <p:extLst>
      <p:ext uri="{BB962C8B-B14F-4D97-AF65-F5344CB8AC3E}">
        <p14:creationId xmlns:p14="http://schemas.microsoft.com/office/powerpoint/2010/main" val="2949374446"/>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23480247-2F09-4CF2-B9D4-632C57F4E693}"/>
              </a:ext>
            </a:extLst>
          </p:cNvPr>
          <p:cNvSpPr txBox="1"/>
          <p:nvPr/>
        </p:nvSpPr>
        <p:spPr>
          <a:xfrm>
            <a:off x="1259632" y="251937"/>
            <a:ext cx="7128792" cy="584775"/>
          </a:xfrm>
          <a:prstGeom prst="rect">
            <a:avLst/>
          </a:prstGeom>
          <a:noFill/>
        </p:spPr>
        <p:txBody>
          <a:bodyPr wrap="square" rtlCol="0">
            <a:spAutoFit/>
          </a:bodyPr>
          <a:lstStyle/>
          <a:p>
            <a:r>
              <a:rPr lang="it-IT" sz="3200" dirty="0">
                <a:solidFill>
                  <a:srgbClr val="FF0000"/>
                </a:solidFill>
              </a:rPr>
              <a:t>Spettrofotometro UV-VIS: COMPONENTI</a:t>
            </a:r>
            <a:endParaRPr lang="en-US" sz="3200" dirty="0">
              <a:solidFill>
                <a:srgbClr val="FF0000"/>
              </a:solidFill>
            </a:endParaRPr>
          </a:p>
        </p:txBody>
      </p:sp>
      <p:pic>
        <p:nvPicPr>
          <p:cNvPr id="6" name="Immagine 5">
            <a:extLst>
              <a:ext uri="{FF2B5EF4-FFF2-40B4-BE49-F238E27FC236}">
                <a16:creationId xmlns:a16="http://schemas.microsoft.com/office/drawing/2014/main" id="{FA4F77D7-1248-4EE8-A83E-B840B4487B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0176" y="3573016"/>
            <a:ext cx="5363648" cy="3159702"/>
          </a:xfrm>
          <a:prstGeom prst="rect">
            <a:avLst/>
          </a:prstGeom>
        </p:spPr>
      </p:pic>
      <p:sp>
        <p:nvSpPr>
          <p:cNvPr id="2" name="CasellaDiTesto 1">
            <a:extLst>
              <a:ext uri="{FF2B5EF4-FFF2-40B4-BE49-F238E27FC236}">
                <a16:creationId xmlns:a16="http://schemas.microsoft.com/office/drawing/2014/main" id="{5DC52463-7075-44A0-B82C-2972627719C7}"/>
              </a:ext>
            </a:extLst>
          </p:cNvPr>
          <p:cNvSpPr txBox="1"/>
          <p:nvPr/>
        </p:nvSpPr>
        <p:spPr>
          <a:xfrm>
            <a:off x="179513" y="1268760"/>
            <a:ext cx="8856984" cy="2862322"/>
          </a:xfrm>
          <a:prstGeom prst="rect">
            <a:avLst/>
          </a:prstGeom>
          <a:noFill/>
        </p:spPr>
        <p:txBody>
          <a:bodyPr wrap="square" rtlCol="0">
            <a:spAutoFit/>
          </a:bodyPr>
          <a:lstStyle/>
          <a:p>
            <a:r>
              <a:rPr lang="it-IT" sz="2000" dirty="0"/>
              <a:t>Lo strumento può essere scomposto in </a:t>
            </a:r>
            <a:r>
              <a:rPr lang="it-IT" sz="2000" b="1" dirty="0"/>
              <a:t>5 BLOCCHI PRINCIPALI (non fissatevi sul numero, c’è  chi ne considera 4 chi 6):</a:t>
            </a:r>
          </a:p>
          <a:p>
            <a:pPr marL="457200" indent="-457200">
              <a:buFont typeface="+mj-lt"/>
              <a:buAutoNum type="arabicPeriod"/>
            </a:pPr>
            <a:r>
              <a:rPr lang="it-IT" sz="2000" b="1" dirty="0"/>
              <a:t>SORGENTE</a:t>
            </a:r>
          </a:p>
          <a:p>
            <a:pPr marL="457200" indent="-457200">
              <a:buFont typeface="+mj-lt"/>
              <a:buAutoNum type="arabicPeriod"/>
            </a:pPr>
            <a:r>
              <a:rPr lang="it-IT" sz="2000" b="1" dirty="0"/>
              <a:t>MONOCROMATORE</a:t>
            </a:r>
          </a:p>
          <a:p>
            <a:pPr marL="457200" indent="-457200">
              <a:buFont typeface="+mj-lt"/>
              <a:buAutoNum type="arabicPeriod"/>
            </a:pPr>
            <a:r>
              <a:rPr lang="it-IT" sz="2000"/>
              <a:t>SPLITTER</a:t>
            </a:r>
            <a:endParaRPr lang="it-IT" sz="2000" dirty="0"/>
          </a:p>
          <a:p>
            <a:pPr marL="457200" indent="-457200">
              <a:buFont typeface="+mj-lt"/>
              <a:buAutoNum type="arabicPeriod"/>
            </a:pPr>
            <a:r>
              <a:rPr lang="it-IT" sz="2000" b="1" dirty="0"/>
              <a:t>COMPARTIMENTO CELLE</a:t>
            </a:r>
          </a:p>
          <a:p>
            <a:pPr marL="457200" indent="-457200">
              <a:buFont typeface="+mj-lt"/>
              <a:buAutoNum type="arabicPeriod"/>
            </a:pPr>
            <a:r>
              <a:rPr lang="it-IT" sz="2000" b="1" dirty="0"/>
              <a:t>RILEVATORE</a:t>
            </a:r>
          </a:p>
          <a:p>
            <a:pPr marL="457200" indent="-457200">
              <a:buFont typeface="+mj-lt"/>
              <a:buAutoNum type="arabicPeriod"/>
            </a:pPr>
            <a:r>
              <a:rPr lang="it-IT" sz="2000" dirty="0"/>
              <a:t>REGISTRATORE</a:t>
            </a:r>
          </a:p>
          <a:p>
            <a:endParaRPr lang="en-US" sz="2000" dirty="0"/>
          </a:p>
        </p:txBody>
      </p:sp>
      <p:sp>
        <p:nvSpPr>
          <p:cNvPr id="7" name="CasellaDiTesto 6">
            <a:extLst>
              <a:ext uri="{FF2B5EF4-FFF2-40B4-BE49-F238E27FC236}">
                <a16:creationId xmlns:a16="http://schemas.microsoft.com/office/drawing/2014/main" id="{9BE1CE5E-8559-459F-B9C7-AA705B5A61D7}"/>
              </a:ext>
            </a:extLst>
          </p:cNvPr>
          <p:cNvSpPr txBox="1"/>
          <p:nvPr/>
        </p:nvSpPr>
        <p:spPr>
          <a:xfrm>
            <a:off x="6732240" y="6237312"/>
            <a:ext cx="2664296" cy="553998"/>
          </a:xfrm>
          <a:prstGeom prst="rect">
            <a:avLst/>
          </a:prstGeom>
          <a:noFill/>
        </p:spPr>
        <p:txBody>
          <a:bodyPr wrap="square" rtlCol="0">
            <a:spAutoFit/>
          </a:bodyPr>
          <a:lstStyle/>
          <a:p>
            <a:r>
              <a:rPr lang="it-IT" sz="1000" dirty="0"/>
              <a:t>EXPERIMENTAL ORGANIC CHEMISTRY: </a:t>
            </a:r>
          </a:p>
          <a:p>
            <a:r>
              <a:rPr lang="it-IT" sz="1000" dirty="0"/>
              <a:t>A MINISCALE AND MICROSCALE APPROACH. </a:t>
            </a:r>
          </a:p>
          <a:p>
            <a:r>
              <a:rPr lang="it-IT" sz="1000" dirty="0"/>
              <a:t>Gilbert J.C., Martin S.F.</a:t>
            </a:r>
            <a:endParaRPr lang="en-US" sz="1000" dirty="0"/>
          </a:p>
        </p:txBody>
      </p:sp>
      <p:sp>
        <p:nvSpPr>
          <p:cNvPr id="9" name="Rettangolo 8">
            <a:extLst>
              <a:ext uri="{FF2B5EF4-FFF2-40B4-BE49-F238E27FC236}">
                <a16:creationId xmlns:a16="http://schemas.microsoft.com/office/drawing/2014/main" id="{C44F1D40-EBC2-4F61-9F26-7E8224DF9969}"/>
              </a:ext>
            </a:extLst>
          </p:cNvPr>
          <p:cNvSpPr/>
          <p:nvPr/>
        </p:nvSpPr>
        <p:spPr>
          <a:xfrm>
            <a:off x="1979712" y="3573016"/>
            <a:ext cx="864096" cy="1152128"/>
          </a:xfrm>
          <a:prstGeom prst="rect">
            <a:avLst/>
          </a:prstGeom>
          <a:noFill/>
          <a:ln>
            <a:solidFill>
              <a:srgbClr val="00B0F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asellaDiTesto 10">
            <a:extLst>
              <a:ext uri="{FF2B5EF4-FFF2-40B4-BE49-F238E27FC236}">
                <a16:creationId xmlns:a16="http://schemas.microsoft.com/office/drawing/2014/main" id="{857B8BC8-95B5-429D-85FE-744E0CB31945}"/>
              </a:ext>
            </a:extLst>
          </p:cNvPr>
          <p:cNvSpPr txBox="1"/>
          <p:nvPr/>
        </p:nvSpPr>
        <p:spPr>
          <a:xfrm>
            <a:off x="1907126" y="4385108"/>
            <a:ext cx="301686" cy="369332"/>
          </a:xfrm>
          <a:prstGeom prst="rect">
            <a:avLst/>
          </a:prstGeom>
          <a:noFill/>
        </p:spPr>
        <p:txBody>
          <a:bodyPr wrap="none" rtlCol="0">
            <a:spAutoFit/>
          </a:bodyPr>
          <a:lstStyle/>
          <a:p>
            <a:r>
              <a:rPr lang="it-IT" b="1" dirty="0"/>
              <a:t>1</a:t>
            </a:r>
            <a:endParaRPr lang="en-US" b="1" dirty="0"/>
          </a:p>
        </p:txBody>
      </p:sp>
      <p:sp>
        <p:nvSpPr>
          <p:cNvPr id="12" name="Rettangolo 11">
            <a:extLst>
              <a:ext uri="{FF2B5EF4-FFF2-40B4-BE49-F238E27FC236}">
                <a16:creationId xmlns:a16="http://schemas.microsoft.com/office/drawing/2014/main" id="{27F3CDD1-B6B6-4F24-81F9-AA1D39D666FF}"/>
              </a:ext>
            </a:extLst>
          </p:cNvPr>
          <p:cNvSpPr/>
          <p:nvPr/>
        </p:nvSpPr>
        <p:spPr>
          <a:xfrm>
            <a:off x="2933344" y="3573016"/>
            <a:ext cx="1062592" cy="1152128"/>
          </a:xfrm>
          <a:prstGeom prst="rect">
            <a:avLst/>
          </a:prstGeom>
          <a:noFill/>
          <a:ln>
            <a:solidFill>
              <a:srgbClr val="00B0F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asellaDiTesto 12">
            <a:extLst>
              <a:ext uri="{FF2B5EF4-FFF2-40B4-BE49-F238E27FC236}">
                <a16:creationId xmlns:a16="http://schemas.microsoft.com/office/drawing/2014/main" id="{C9C79266-2BE9-4E3B-9DBB-283681D70F38}"/>
              </a:ext>
            </a:extLst>
          </p:cNvPr>
          <p:cNvSpPr txBox="1"/>
          <p:nvPr/>
        </p:nvSpPr>
        <p:spPr>
          <a:xfrm>
            <a:off x="2849670" y="4385108"/>
            <a:ext cx="633102" cy="369332"/>
          </a:xfrm>
          <a:prstGeom prst="rect">
            <a:avLst/>
          </a:prstGeom>
          <a:noFill/>
        </p:spPr>
        <p:txBody>
          <a:bodyPr wrap="square" rtlCol="0">
            <a:spAutoFit/>
          </a:bodyPr>
          <a:lstStyle/>
          <a:p>
            <a:r>
              <a:rPr lang="it-IT" b="1" dirty="0"/>
              <a:t>2 (3)</a:t>
            </a:r>
            <a:endParaRPr lang="en-US" b="1" dirty="0"/>
          </a:p>
        </p:txBody>
      </p:sp>
      <p:sp>
        <p:nvSpPr>
          <p:cNvPr id="14" name="Rettangolo 13">
            <a:extLst>
              <a:ext uri="{FF2B5EF4-FFF2-40B4-BE49-F238E27FC236}">
                <a16:creationId xmlns:a16="http://schemas.microsoft.com/office/drawing/2014/main" id="{003D04B8-FDE5-44B5-A09F-9515D98523D9}"/>
              </a:ext>
            </a:extLst>
          </p:cNvPr>
          <p:cNvSpPr/>
          <p:nvPr/>
        </p:nvSpPr>
        <p:spPr>
          <a:xfrm>
            <a:off x="4187882" y="3569666"/>
            <a:ext cx="1104198" cy="1152128"/>
          </a:xfrm>
          <a:prstGeom prst="rect">
            <a:avLst/>
          </a:prstGeom>
          <a:noFill/>
          <a:ln>
            <a:solidFill>
              <a:srgbClr val="00B0F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asellaDiTesto 14">
            <a:extLst>
              <a:ext uri="{FF2B5EF4-FFF2-40B4-BE49-F238E27FC236}">
                <a16:creationId xmlns:a16="http://schemas.microsoft.com/office/drawing/2014/main" id="{BEE3E917-7B22-45A0-BF17-0B8BE97461D3}"/>
              </a:ext>
            </a:extLst>
          </p:cNvPr>
          <p:cNvSpPr txBox="1"/>
          <p:nvPr/>
        </p:nvSpPr>
        <p:spPr>
          <a:xfrm>
            <a:off x="4139952" y="4381758"/>
            <a:ext cx="339606" cy="369332"/>
          </a:xfrm>
          <a:prstGeom prst="rect">
            <a:avLst/>
          </a:prstGeom>
          <a:noFill/>
        </p:spPr>
        <p:txBody>
          <a:bodyPr wrap="square" rtlCol="0">
            <a:spAutoFit/>
          </a:bodyPr>
          <a:lstStyle/>
          <a:p>
            <a:r>
              <a:rPr lang="it-IT" b="1" dirty="0"/>
              <a:t>4</a:t>
            </a:r>
            <a:endParaRPr lang="en-US" b="1" dirty="0"/>
          </a:p>
        </p:txBody>
      </p:sp>
      <p:sp>
        <p:nvSpPr>
          <p:cNvPr id="16" name="Rettangolo 15">
            <a:extLst>
              <a:ext uri="{FF2B5EF4-FFF2-40B4-BE49-F238E27FC236}">
                <a16:creationId xmlns:a16="http://schemas.microsoft.com/office/drawing/2014/main" id="{BB286CF8-8CB4-450D-A937-BEC8ED076A8B}"/>
              </a:ext>
            </a:extLst>
          </p:cNvPr>
          <p:cNvSpPr/>
          <p:nvPr/>
        </p:nvSpPr>
        <p:spPr>
          <a:xfrm>
            <a:off x="5364088" y="3572872"/>
            <a:ext cx="864096" cy="1152128"/>
          </a:xfrm>
          <a:prstGeom prst="rect">
            <a:avLst/>
          </a:prstGeom>
          <a:noFill/>
          <a:ln>
            <a:solidFill>
              <a:srgbClr val="00B0F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asellaDiTesto 16">
            <a:extLst>
              <a:ext uri="{FF2B5EF4-FFF2-40B4-BE49-F238E27FC236}">
                <a16:creationId xmlns:a16="http://schemas.microsoft.com/office/drawing/2014/main" id="{CA6106DB-20F8-4159-8BD2-E8A3B86A8927}"/>
              </a:ext>
            </a:extLst>
          </p:cNvPr>
          <p:cNvSpPr txBox="1"/>
          <p:nvPr/>
        </p:nvSpPr>
        <p:spPr>
          <a:xfrm>
            <a:off x="5422442" y="4384964"/>
            <a:ext cx="301686" cy="369332"/>
          </a:xfrm>
          <a:prstGeom prst="rect">
            <a:avLst/>
          </a:prstGeom>
          <a:noFill/>
        </p:spPr>
        <p:txBody>
          <a:bodyPr wrap="none" rtlCol="0">
            <a:spAutoFit/>
          </a:bodyPr>
          <a:lstStyle/>
          <a:p>
            <a:r>
              <a:rPr lang="it-IT" b="1" dirty="0"/>
              <a:t>5</a:t>
            </a:r>
            <a:endParaRPr lang="en-US" b="1" dirty="0"/>
          </a:p>
        </p:txBody>
      </p:sp>
      <p:sp>
        <p:nvSpPr>
          <p:cNvPr id="18" name="Rettangolo 17">
            <a:extLst>
              <a:ext uri="{FF2B5EF4-FFF2-40B4-BE49-F238E27FC236}">
                <a16:creationId xmlns:a16="http://schemas.microsoft.com/office/drawing/2014/main" id="{B3E84694-110E-4473-86F4-AE80BBFA9BE5}"/>
              </a:ext>
            </a:extLst>
          </p:cNvPr>
          <p:cNvSpPr/>
          <p:nvPr/>
        </p:nvSpPr>
        <p:spPr>
          <a:xfrm>
            <a:off x="4401300" y="5055888"/>
            <a:ext cx="3123027" cy="1152128"/>
          </a:xfrm>
          <a:prstGeom prst="rect">
            <a:avLst/>
          </a:prstGeom>
          <a:noFill/>
          <a:ln>
            <a:solidFill>
              <a:srgbClr val="00B0F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asellaDiTesto 18">
            <a:extLst>
              <a:ext uri="{FF2B5EF4-FFF2-40B4-BE49-F238E27FC236}">
                <a16:creationId xmlns:a16="http://schemas.microsoft.com/office/drawing/2014/main" id="{5BC7F548-2545-436F-B2E5-507F5B9A6FE7}"/>
              </a:ext>
            </a:extLst>
          </p:cNvPr>
          <p:cNvSpPr txBox="1"/>
          <p:nvPr/>
        </p:nvSpPr>
        <p:spPr>
          <a:xfrm>
            <a:off x="4328714" y="5867980"/>
            <a:ext cx="1090357" cy="369332"/>
          </a:xfrm>
          <a:prstGeom prst="rect">
            <a:avLst/>
          </a:prstGeom>
          <a:noFill/>
        </p:spPr>
        <p:txBody>
          <a:bodyPr wrap="square" rtlCol="0">
            <a:spAutoFit/>
          </a:bodyPr>
          <a:lstStyle/>
          <a:p>
            <a:r>
              <a:rPr lang="it-IT" b="1" dirty="0"/>
              <a:t>6</a:t>
            </a:r>
            <a:endParaRPr lang="en-US" b="1" dirty="0"/>
          </a:p>
        </p:txBody>
      </p:sp>
      <p:sp>
        <p:nvSpPr>
          <p:cNvPr id="4" name="Segnaposto numero diapositiva 3">
            <a:extLst>
              <a:ext uri="{FF2B5EF4-FFF2-40B4-BE49-F238E27FC236}">
                <a16:creationId xmlns:a16="http://schemas.microsoft.com/office/drawing/2014/main" id="{D36A4BC4-9A76-4507-BD1C-00FF9325EBA2}"/>
              </a:ext>
            </a:extLst>
          </p:cNvPr>
          <p:cNvSpPr>
            <a:spLocks noGrp="1"/>
          </p:cNvSpPr>
          <p:nvPr>
            <p:ph type="sldNum" sz="quarter" idx="12"/>
          </p:nvPr>
        </p:nvSpPr>
        <p:spPr/>
        <p:txBody>
          <a:bodyPr/>
          <a:lstStyle/>
          <a:p>
            <a:pPr lvl="0"/>
            <a:fld id="{C5B879D8-86BF-4C51-8339-B07B2F9B8FE0}" type="slidenum">
              <a:rPr lang="it-IT" smtClean="0"/>
              <a:pPr lvl="0"/>
              <a:t>35</a:t>
            </a:fld>
            <a:endParaRPr lang="it-IT"/>
          </a:p>
        </p:txBody>
      </p:sp>
    </p:spTree>
    <p:extLst>
      <p:ext uri="{BB962C8B-B14F-4D97-AF65-F5344CB8AC3E}">
        <p14:creationId xmlns:p14="http://schemas.microsoft.com/office/powerpoint/2010/main" val="3465678195"/>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0724437-C1FB-431F-B368-2654FBA0FD64}"/>
              </a:ext>
            </a:extLst>
          </p:cNvPr>
          <p:cNvSpPr txBox="1"/>
          <p:nvPr/>
        </p:nvSpPr>
        <p:spPr>
          <a:xfrm>
            <a:off x="1331640" y="251937"/>
            <a:ext cx="6984776" cy="584775"/>
          </a:xfrm>
          <a:prstGeom prst="rect">
            <a:avLst/>
          </a:prstGeom>
          <a:noFill/>
        </p:spPr>
        <p:txBody>
          <a:bodyPr wrap="square" rtlCol="0">
            <a:spAutoFit/>
          </a:bodyPr>
          <a:lstStyle/>
          <a:p>
            <a:r>
              <a:rPr lang="it-IT" sz="3200" dirty="0">
                <a:solidFill>
                  <a:srgbClr val="FF0000"/>
                </a:solidFill>
              </a:rPr>
              <a:t>Spettrofotometro UV-VIS: 1. SORGENTI</a:t>
            </a:r>
            <a:endParaRPr lang="en-US" sz="3200" dirty="0">
              <a:solidFill>
                <a:srgbClr val="FF0000"/>
              </a:solidFill>
            </a:endParaRPr>
          </a:p>
        </p:txBody>
      </p:sp>
      <p:sp>
        <p:nvSpPr>
          <p:cNvPr id="4" name="CasellaDiTesto 3">
            <a:extLst>
              <a:ext uri="{FF2B5EF4-FFF2-40B4-BE49-F238E27FC236}">
                <a16:creationId xmlns:a16="http://schemas.microsoft.com/office/drawing/2014/main" id="{0CBE9E53-F43D-42AA-A5F0-70170C2E3F69}"/>
              </a:ext>
            </a:extLst>
          </p:cNvPr>
          <p:cNvSpPr txBox="1"/>
          <p:nvPr/>
        </p:nvSpPr>
        <p:spPr>
          <a:xfrm>
            <a:off x="683568" y="2564904"/>
            <a:ext cx="7776864" cy="224676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sz="2000" dirty="0"/>
              <a:t>La SORGENTE emette radiazioni elettromagnetiche in tutte le direzioni.</a:t>
            </a:r>
          </a:p>
          <a:p>
            <a:endParaRPr lang="it-IT" sz="2000" dirty="0"/>
          </a:p>
          <a:p>
            <a:r>
              <a:rPr lang="it-IT" sz="2000" dirty="0"/>
              <a:t>Esistono sono diverse sorgenti ognuna delle quali e caratterizzata da un campo spettrale (l’ intervallo di lunghezze d’ onda in grado di coprire).</a:t>
            </a:r>
          </a:p>
          <a:p>
            <a:r>
              <a:rPr lang="it-IT" sz="2000" dirty="0"/>
              <a:t>Dato che l’intervallo spettrale UV-VIS è piuttosto ampio, spesso gli strumenti sono dotati di diverse lampade.</a:t>
            </a:r>
          </a:p>
          <a:p>
            <a:endParaRPr lang="en-US" sz="2000" dirty="0"/>
          </a:p>
        </p:txBody>
      </p:sp>
      <p:sp>
        <p:nvSpPr>
          <p:cNvPr id="2" name="Segnaposto numero diapositiva 1">
            <a:extLst>
              <a:ext uri="{FF2B5EF4-FFF2-40B4-BE49-F238E27FC236}">
                <a16:creationId xmlns:a16="http://schemas.microsoft.com/office/drawing/2014/main" id="{4CED276D-DBF3-446A-B5CB-A51B3A14AA5E}"/>
              </a:ext>
            </a:extLst>
          </p:cNvPr>
          <p:cNvSpPr>
            <a:spLocks noGrp="1"/>
          </p:cNvSpPr>
          <p:nvPr>
            <p:ph type="sldNum" sz="quarter" idx="12"/>
          </p:nvPr>
        </p:nvSpPr>
        <p:spPr/>
        <p:txBody>
          <a:bodyPr/>
          <a:lstStyle/>
          <a:p>
            <a:pPr lvl="0"/>
            <a:fld id="{C5B879D8-86BF-4C51-8339-B07B2F9B8FE0}" type="slidenum">
              <a:rPr lang="it-IT" smtClean="0"/>
              <a:pPr lvl="0"/>
              <a:t>36</a:t>
            </a:fld>
            <a:endParaRPr lang="it-IT"/>
          </a:p>
        </p:txBody>
      </p:sp>
    </p:spTree>
    <p:extLst>
      <p:ext uri="{BB962C8B-B14F-4D97-AF65-F5344CB8AC3E}">
        <p14:creationId xmlns:p14="http://schemas.microsoft.com/office/powerpoint/2010/main" val="1665980640"/>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0724437-C1FB-431F-B368-2654FBA0FD64}"/>
              </a:ext>
            </a:extLst>
          </p:cNvPr>
          <p:cNvSpPr txBox="1"/>
          <p:nvPr/>
        </p:nvSpPr>
        <p:spPr>
          <a:xfrm>
            <a:off x="1259632" y="251937"/>
            <a:ext cx="7131496" cy="584775"/>
          </a:xfrm>
          <a:prstGeom prst="rect">
            <a:avLst/>
          </a:prstGeom>
          <a:noFill/>
        </p:spPr>
        <p:txBody>
          <a:bodyPr wrap="square" rtlCol="0">
            <a:spAutoFit/>
          </a:bodyPr>
          <a:lstStyle/>
          <a:p>
            <a:r>
              <a:rPr lang="it-IT" sz="3200" dirty="0">
                <a:solidFill>
                  <a:srgbClr val="FF0000"/>
                </a:solidFill>
              </a:rPr>
              <a:t>Spettrofotometro UV-VIS: 1. SORGENTI</a:t>
            </a:r>
            <a:endParaRPr lang="en-US" sz="3200" dirty="0">
              <a:solidFill>
                <a:srgbClr val="FF0000"/>
              </a:solidFill>
            </a:endParaRPr>
          </a:p>
        </p:txBody>
      </p:sp>
      <p:pic>
        <p:nvPicPr>
          <p:cNvPr id="5" name="Immagine 4">
            <a:extLst>
              <a:ext uri="{FF2B5EF4-FFF2-40B4-BE49-F238E27FC236}">
                <a16:creationId xmlns:a16="http://schemas.microsoft.com/office/drawing/2014/main" id="{3A1B1A92-B0E8-471F-B98A-80B279F790C1}"/>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a:stretch/>
        </p:blipFill>
        <p:spPr>
          <a:xfrm>
            <a:off x="104800" y="1638320"/>
            <a:ext cx="5331296" cy="4168105"/>
          </a:xfrm>
          <a:prstGeom prst="rect">
            <a:avLst/>
          </a:prstGeom>
        </p:spPr>
      </p:pic>
      <p:sp>
        <p:nvSpPr>
          <p:cNvPr id="6" name="CasellaDiTesto 5">
            <a:extLst>
              <a:ext uri="{FF2B5EF4-FFF2-40B4-BE49-F238E27FC236}">
                <a16:creationId xmlns:a16="http://schemas.microsoft.com/office/drawing/2014/main" id="{59253D68-267A-4C99-B180-14F48BC60498}"/>
              </a:ext>
            </a:extLst>
          </p:cNvPr>
          <p:cNvSpPr txBox="1"/>
          <p:nvPr/>
        </p:nvSpPr>
        <p:spPr>
          <a:xfrm>
            <a:off x="104800" y="5806425"/>
            <a:ext cx="2592288" cy="430887"/>
          </a:xfrm>
          <a:prstGeom prst="rect">
            <a:avLst/>
          </a:prstGeom>
          <a:noFill/>
        </p:spPr>
        <p:txBody>
          <a:bodyPr wrap="square" rtlCol="0">
            <a:spAutoFit/>
          </a:bodyPr>
          <a:lstStyle/>
          <a:p>
            <a:r>
              <a:rPr lang="it-IT" sz="1100" dirty="0"/>
              <a:t>Analisi Chimica Moderni Metodi Strumentali. Cozzi Protti, </a:t>
            </a:r>
            <a:r>
              <a:rPr lang="it-IT" sz="1100" dirty="0" err="1"/>
              <a:t>Ruaro</a:t>
            </a:r>
            <a:endParaRPr lang="en-US" sz="1100" dirty="0"/>
          </a:p>
        </p:txBody>
      </p:sp>
      <p:sp>
        <p:nvSpPr>
          <p:cNvPr id="7" name="CasellaDiTesto 6">
            <a:extLst>
              <a:ext uri="{FF2B5EF4-FFF2-40B4-BE49-F238E27FC236}">
                <a16:creationId xmlns:a16="http://schemas.microsoft.com/office/drawing/2014/main" id="{07B60D38-2B53-4FC8-835A-B760D5DC2992}"/>
              </a:ext>
            </a:extLst>
          </p:cNvPr>
          <p:cNvSpPr txBox="1"/>
          <p:nvPr/>
        </p:nvSpPr>
        <p:spPr>
          <a:xfrm>
            <a:off x="5724128" y="1926352"/>
            <a:ext cx="3384376" cy="3970318"/>
          </a:xfrm>
          <a:prstGeom prst="rect">
            <a:avLst/>
          </a:prstGeom>
          <a:noFill/>
        </p:spPr>
        <p:txBody>
          <a:bodyPr wrap="square" rtlCol="0">
            <a:spAutoFit/>
          </a:bodyPr>
          <a:lstStyle/>
          <a:p>
            <a:pPr marL="342900" indent="-342900">
              <a:buAutoNum type="alphaUcPeriod"/>
            </a:pPr>
            <a:r>
              <a:rPr lang="it-IT" b="1" dirty="0"/>
              <a:t>Lampada al tungsteno </a:t>
            </a:r>
            <a:r>
              <a:rPr lang="it-IT" dirty="0"/>
              <a:t>(lampadina comune) </a:t>
            </a:r>
          </a:p>
          <a:p>
            <a:r>
              <a:rPr lang="it-IT" dirty="0"/>
              <a:t>       intervallo VIS</a:t>
            </a:r>
          </a:p>
          <a:p>
            <a:r>
              <a:rPr lang="it-IT" dirty="0"/>
              <a:t>       </a:t>
            </a:r>
            <a:r>
              <a:rPr lang="el-GR" dirty="0"/>
              <a:t>λ</a:t>
            </a:r>
            <a:r>
              <a:rPr lang="it-IT" dirty="0"/>
              <a:t>  330-930</a:t>
            </a:r>
          </a:p>
          <a:p>
            <a:pPr marL="342900" indent="-342900">
              <a:buAutoNum type="alphaUcPeriod" startAt="2"/>
            </a:pPr>
            <a:r>
              <a:rPr lang="it-IT" b="1" dirty="0"/>
              <a:t>Lampada tungsteno/alogeno</a:t>
            </a:r>
          </a:p>
          <a:p>
            <a:pPr lvl="1"/>
            <a:r>
              <a:rPr lang="el-GR" dirty="0"/>
              <a:t>λ</a:t>
            </a:r>
            <a:r>
              <a:rPr lang="it-IT" dirty="0"/>
              <a:t>  300-930</a:t>
            </a:r>
          </a:p>
          <a:p>
            <a:pPr marL="342900" indent="-342900">
              <a:buAutoNum type="alphaUcPeriod" startAt="2"/>
            </a:pPr>
            <a:r>
              <a:rPr lang="it-IT" b="1" dirty="0"/>
              <a:t>Lampada al Deuterio</a:t>
            </a:r>
            <a:r>
              <a:rPr lang="it-IT" dirty="0"/>
              <a:t> </a:t>
            </a:r>
          </a:p>
          <a:p>
            <a:pPr lvl="1"/>
            <a:r>
              <a:rPr lang="it-IT" dirty="0"/>
              <a:t>UV</a:t>
            </a:r>
          </a:p>
          <a:p>
            <a:pPr lvl="1"/>
            <a:r>
              <a:rPr lang="el-GR" dirty="0"/>
              <a:t>λ</a:t>
            </a:r>
            <a:r>
              <a:rPr lang="it-IT" dirty="0"/>
              <a:t>  160-380</a:t>
            </a:r>
            <a:endParaRPr lang="en-US" dirty="0"/>
          </a:p>
          <a:p>
            <a:pPr marL="342900" indent="-342900">
              <a:buAutoNum type="alphaUcPeriod" startAt="4"/>
            </a:pPr>
            <a:r>
              <a:rPr lang="en-US" b="1" dirty="0" err="1"/>
              <a:t>Lampada</a:t>
            </a:r>
            <a:r>
              <a:rPr lang="en-US" b="1" dirty="0"/>
              <a:t> </a:t>
            </a:r>
            <a:r>
              <a:rPr lang="en-US" b="1" dirty="0" err="1"/>
              <a:t>allo</a:t>
            </a:r>
            <a:r>
              <a:rPr lang="en-US" b="1" dirty="0"/>
              <a:t> </a:t>
            </a:r>
            <a:r>
              <a:rPr lang="en-US" b="1" dirty="0" err="1"/>
              <a:t>Xeno</a:t>
            </a:r>
            <a:endParaRPr lang="en-US" b="1" dirty="0"/>
          </a:p>
          <a:p>
            <a:pPr lvl="1"/>
            <a:r>
              <a:rPr lang="el-GR" dirty="0"/>
              <a:t>λ</a:t>
            </a:r>
            <a:r>
              <a:rPr lang="it-IT" dirty="0"/>
              <a:t>  160-2000</a:t>
            </a:r>
          </a:p>
          <a:p>
            <a:pPr marL="342900" indent="-342900">
              <a:buAutoNum type="alphaUcPeriod" startAt="5"/>
            </a:pPr>
            <a:r>
              <a:rPr lang="it-IT" b="1" dirty="0"/>
              <a:t>L.E.D.</a:t>
            </a:r>
          </a:p>
          <a:p>
            <a:pPr lvl="1"/>
            <a:r>
              <a:rPr lang="it-IT" dirty="0"/>
              <a:t>VIS</a:t>
            </a:r>
            <a:endParaRPr lang="en-US" dirty="0"/>
          </a:p>
          <a:p>
            <a:pPr lvl="1"/>
            <a:endParaRPr lang="it-IT" dirty="0"/>
          </a:p>
        </p:txBody>
      </p:sp>
      <p:sp>
        <p:nvSpPr>
          <p:cNvPr id="2" name="Segnaposto numero diapositiva 1">
            <a:extLst>
              <a:ext uri="{FF2B5EF4-FFF2-40B4-BE49-F238E27FC236}">
                <a16:creationId xmlns:a16="http://schemas.microsoft.com/office/drawing/2014/main" id="{71861FBF-C5F2-44CC-8794-D33A2F2017A7}"/>
              </a:ext>
            </a:extLst>
          </p:cNvPr>
          <p:cNvSpPr>
            <a:spLocks noGrp="1"/>
          </p:cNvSpPr>
          <p:nvPr>
            <p:ph type="sldNum" sz="quarter" idx="12"/>
          </p:nvPr>
        </p:nvSpPr>
        <p:spPr/>
        <p:txBody>
          <a:bodyPr/>
          <a:lstStyle/>
          <a:p>
            <a:pPr lvl="0"/>
            <a:fld id="{C5B879D8-86BF-4C51-8339-B07B2F9B8FE0}" type="slidenum">
              <a:rPr lang="it-IT" smtClean="0"/>
              <a:pPr lvl="0"/>
              <a:t>37</a:t>
            </a:fld>
            <a:endParaRPr lang="it-IT"/>
          </a:p>
        </p:txBody>
      </p:sp>
    </p:spTree>
    <p:extLst>
      <p:ext uri="{BB962C8B-B14F-4D97-AF65-F5344CB8AC3E}">
        <p14:creationId xmlns:p14="http://schemas.microsoft.com/office/powerpoint/2010/main" val="251506806"/>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65778BF-98A8-4DE5-B0B9-E6FFB0FC7ABC}"/>
              </a:ext>
            </a:extLst>
          </p:cNvPr>
          <p:cNvSpPr txBox="1"/>
          <p:nvPr/>
        </p:nvSpPr>
        <p:spPr>
          <a:xfrm>
            <a:off x="1331640" y="-24482"/>
            <a:ext cx="7560840" cy="1077218"/>
          </a:xfrm>
          <a:prstGeom prst="rect">
            <a:avLst/>
          </a:prstGeom>
          <a:noFill/>
        </p:spPr>
        <p:txBody>
          <a:bodyPr wrap="square" rtlCol="0">
            <a:spAutoFit/>
          </a:bodyPr>
          <a:lstStyle/>
          <a:p>
            <a:r>
              <a:rPr lang="it-IT" sz="3200" dirty="0">
                <a:solidFill>
                  <a:srgbClr val="FF0000"/>
                </a:solidFill>
              </a:rPr>
              <a:t>Spettrofotometro UV-VIS: </a:t>
            </a:r>
          </a:p>
          <a:p>
            <a:r>
              <a:rPr lang="it-IT" sz="3200" dirty="0">
                <a:solidFill>
                  <a:srgbClr val="FF0000"/>
                </a:solidFill>
              </a:rPr>
              <a:t>2. Monocromatore</a:t>
            </a:r>
            <a:endParaRPr lang="en-US" sz="3200" dirty="0">
              <a:solidFill>
                <a:srgbClr val="FF0000"/>
              </a:solidFill>
            </a:endParaRPr>
          </a:p>
        </p:txBody>
      </p:sp>
      <p:sp>
        <p:nvSpPr>
          <p:cNvPr id="3" name="CasellaDiTesto 2">
            <a:extLst>
              <a:ext uri="{FF2B5EF4-FFF2-40B4-BE49-F238E27FC236}">
                <a16:creationId xmlns:a16="http://schemas.microsoft.com/office/drawing/2014/main" id="{192B3CFD-4A3E-40BB-A74E-FE423E63E136}"/>
              </a:ext>
            </a:extLst>
          </p:cNvPr>
          <p:cNvSpPr txBox="1"/>
          <p:nvPr/>
        </p:nvSpPr>
        <p:spPr>
          <a:xfrm>
            <a:off x="683568" y="2060848"/>
            <a:ext cx="7776864" cy="347787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it-IT" sz="2000" dirty="0"/>
              <a:t>Il MONOCROMATORE è il dispositivo che disperde la luce policromatica in bande monocromatiche (il </a:t>
            </a:r>
            <a:r>
              <a:rPr lang="it-IT" sz="2000" dirty="0" err="1"/>
              <a:t>piu’</a:t>
            </a:r>
            <a:r>
              <a:rPr lang="it-IT" sz="2000" dirty="0"/>
              <a:t> monocromatiche possibile). Tipicamente operano variando l angolo di incidenza. </a:t>
            </a:r>
          </a:p>
          <a:p>
            <a:pPr algn="just"/>
            <a:endParaRPr lang="it-IT" sz="2000" dirty="0"/>
          </a:p>
          <a:p>
            <a:pPr algn="just"/>
            <a:r>
              <a:rPr lang="it-IT" sz="2000" dirty="0"/>
              <a:t>Assieme al monocromatore si trovano due fenditure, uno a monte e uno a valle. Il loro ruolo è quello di selezionare un fascio ben focalizzato e sottile dato che la sorgente emette radiazioni in tutte le direzioni. </a:t>
            </a:r>
          </a:p>
          <a:p>
            <a:pPr algn="just"/>
            <a:endParaRPr lang="it-IT" sz="2000" dirty="0"/>
          </a:p>
          <a:p>
            <a:pPr algn="just"/>
            <a:r>
              <a:rPr lang="it-IT" sz="2000" dirty="0"/>
              <a:t>La precisione dello strumento dipende in larga misura dalla monocromaticità della radiazione incidente</a:t>
            </a:r>
          </a:p>
          <a:p>
            <a:pPr algn="just"/>
            <a:endParaRPr lang="en-US" sz="2000" dirty="0"/>
          </a:p>
        </p:txBody>
      </p:sp>
      <p:sp>
        <p:nvSpPr>
          <p:cNvPr id="4" name="Segnaposto numero diapositiva 3">
            <a:extLst>
              <a:ext uri="{FF2B5EF4-FFF2-40B4-BE49-F238E27FC236}">
                <a16:creationId xmlns:a16="http://schemas.microsoft.com/office/drawing/2014/main" id="{F42BB1D6-456A-4A02-B574-3B6448479AC1}"/>
              </a:ext>
            </a:extLst>
          </p:cNvPr>
          <p:cNvSpPr>
            <a:spLocks noGrp="1"/>
          </p:cNvSpPr>
          <p:nvPr>
            <p:ph type="sldNum" sz="quarter" idx="12"/>
          </p:nvPr>
        </p:nvSpPr>
        <p:spPr/>
        <p:txBody>
          <a:bodyPr/>
          <a:lstStyle/>
          <a:p>
            <a:pPr lvl="0"/>
            <a:fld id="{C5B879D8-86BF-4C51-8339-B07B2F9B8FE0}" type="slidenum">
              <a:rPr lang="it-IT" smtClean="0"/>
              <a:pPr lvl="0"/>
              <a:t>38</a:t>
            </a:fld>
            <a:endParaRPr lang="it-IT"/>
          </a:p>
        </p:txBody>
      </p:sp>
    </p:spTree>
    <p:extLst>
      <p:ext uri="{BB962C8B-B14F-4D97-AF65-F5344CB8AC3E}">
        <p14:creationId xmlns:p14="http://schemas.microsoft.com/office/powerpoint/2010/main" val="4073797288"/>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9CC35A30-F842-4C97-994E-0A25E90777EC}"/>
              </a:ext>
            </a:extLst>
          </p:cNvPr>
          <p:cNvSpPr/>
          <p:nvPr/>
        </p:nvSpPr>
        <p:spPr>
          <a:xfrm>
            <a:off x="395536" y="1268760"/>
            <a:ext cx="8352928" cy="3312368"/>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3" name="CasellaDiTesto 2">
            <a:extLst>
              <a:ext uri="{FF2B5EF4-FFF2-40B4-BE49-F238E27FC236}">
                <a16:creationId xmlns:a16="http://schemas.microsoft.com/office/drawing/2014/main" id="{10724437-C1FB-431F-B368-2654FBA0FD64}"/>
              </a:ext>
            </a:extLst>
          </p:cNvPr>
          <p:cNvSpPr txBox="1"/>
          <p:nvPr/>
        </p:nvSpPr>
        <p:spPr>
          <a:xfrm>
            <a:off x="1259632" y="-24482"/>
            <a:ext cx="7128792" cy="1077218"/>
          </a:xfrm>
          <a:prstGeom prst="rect">
            <a:avLst/>
          </a:prstGeom>
          <a:noFill/>
        </p:spPr>
        <p:txBody>
          <a:bodyPr wrap="square" rtlCol="0">
            <a:spAutoFit/>
          </a:bodyPr>
          <a:lstStyle/>
          <a:p>
            <a:r>
              <a:rPr lang="it-IT" sz="3200" dirty="0">
                <a:solidFill>
                  <a:srgbClr val="FF0000"/>
                </a:solidFill>
              </a:rPr>
              <a:t>Spettrofotometro UV-VIS: </a:t>
            </a:r>
          </a:p>
          <a:p>
            <a:r>
              <a:rPr lang="it-IT" sz="3200" dirty="0">
                <a:solidFill>
                  <a:srgbClr val="FF0000"/>
                </a:solidFill>
              </a:rPr>
              <a:t>2. Monocromatore</a:t>
            </a:r>
            <a:endParaRPr lang="en-US" sz="3200" dirty="0">
              <a:solidFill>
                <a:srgbClr val="FF0000"/>
              </a:solidFill>
            </a:endParaRPr>
          </a:p>
        </p:txBody>
      </p:sp>
      <p:sp>
        <p:nvSpPr>
          <p:cNvPr id="2" name="CasellaDiTesto 1">
            <a:extLst>
              <a:ext uri="{FF2B5EF4-FFF2-40B4-BE49-F238E27FC236}">
                <a16:creationId xmlns:a16="http://schemas.microsoft.com/office/drawing/2014/main" id="{AC250398-1BE3-483C-B36C-6794282EBACE}"/>
              </a:ext>
            </a:extLst>
          </p:cNvPr>
          <p:cNvSpPr txBox="1"/>
          <p:nvPr/>
        </p:nvSpPr>
        <p:spPr>
          <a:xfrm>
            <a:off x="683568" y="1254068"/>
            <a:ext cx="5976664" cy="3139321"/>
          </a:xfrm>
          <a:prstGeom prst="rect">
            <a:avLst/>
          </a:prstGeom>
          <a:noFill/>
        </p:spPr>
        <p:txBody>
          <a:bodyPr wrap="square" rtlCol="0">
            <a:spAutoFit/>
          </a:bodyPr>
          <a:lstStyle/>
          <a:p>
            <a:r>
              <a:rPr lang="it-IT" dirty="0"/>
              <a:t>Tipi di monocromatori:</a:t>
            </a:r>
          </a:p>
          <a:p>
            <a:endParaRPr lang="it-IT" dirty="0"/>
          </a:p>
          <a:p>
            <a:endParaRPr lang="it-IT" dirty="0"/>
          </a:p>
          <a:p>
            <a:pPr marL="342900" indent="-342900">
              <a:buFont typeface="+mj-lt"/>
              <a:buAutoNum type="arabicPeriod"/>
            </a:pPr>
            <a:r>
              <a:rPr lang="it-IT" dirty="0"/>
              <a:t>Reticoli (serie di solchi paralleli  tracciati su una superficie riflettente) </a:t>
            </a:r>
          </a:p>
          <a:p>
            <a:pPr marL="342900" indent="-342900">
              <a:buFont typeface="+mj-lt"/>
              <a:buAutoNum type="arabicPeriod"/>
            </a:pPr>
            <a:endParaRPr lang="it-IT" dirty="0"/>
          </a:p>
          <a:p>
            <a:pPr marL="342900" indent="-342900">
              <a:buFont typeface="+mj-lt"/>
              <a:buAutoNum type="arabicPeriod"/>
            </a:pPr>
            <a:endParaRPr lang="it-IT" dirty="0"/>
          </a:p>
          <a:p>
            <a:pPr marL="342900" indent="-342900">
              <a:buFont typeface="+mj-lt"/>
              <a:buAutoNum type="arabicPeriod"/>
            </a:pPr>
            <a:r>
              <a:rPr lang="it-IT" dirty="0"/>
              <a:t>Prisma</a:t>
            </a:r>
          </a:p>
          <a:p>
            <a:pPr marL="342900" indent="-342900">
              <a:buFont typeface="+mj-lt"/>
              <a:buAutoNum type="arabicPeriod"/>
            </a:pPr>
            <a:endParaRPr lang="it-IT" dirty="0"/>
          </a:p>
          <a:p>
            <a:pPr marL="342900" indent="-342900">
              <a:buFont typeface="+mj-lt"/>
              <a:buAutoNum type="arabicPeriod"/>
            </a:pPr>
            <a:endParaRPr lang="it-IT" dirty="0"/>
          </a:p>
          <a:p>
            <a:pPr marL="342900" indent="-342900">
              <a:buFont typeface="+mj-lt"/>
              <a:buAutoNum type="arabicPeriod"/>
            </a:pPr>
            <a:r>
              <a:rPr lang="it-IT" dirty="0"/>
              <a:t>Filtri</a:t>
            </a:r>
            <a:endParaRPr lang="en-US" dirty="0"/>
          </a:p>
        </p:txBody>
      </p:sp>
      <p:pic>
        <p:nvPicPr>
          <p:cNvPr id="1026" name="Picture 2" descr="https://upload.wikimedia.org/wikipedia/commons/thumb/1/10/Comparison_refraction_diffraction_spectra.svg/512px-Comparison_refraction_diffraction_spectra.svg.png">
            <a:extLst>
              <a:ext uri="{FF2B5EF4-FFF2-40B4-BE49-F238E27FC236}">
                <a16:creationId xmlns:a16="http://schemas.microsoft.com/office/drawing/2014/main" id="{66A33735-9F4C-4CF8-838D-B5EE45565E86}"/>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660232" y="1433264"/>
            <a:ext cx="1757941" cy="263691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upload.wikimedia.org/wikipedia/commons/0/0b/Diffraction_Grating_Equation.jpg">
            <a:extLst>
              <a:ext uri="{FF2B5EF4-FFF2-40B4-BE49-F238E27FC236}">
                <a16:creationId xmlns:a16="http://schemas.microsoft.com/office/drawing/2014/main" id="{62B7F4A4-8D66-4852-80D3-BCF7D2FB928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483768" y="4797152"/>
            <a:ext cx="2814954" cy="1963737"/>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93FDC3FC-E350-42F5-B0D2-2FDFEB3F8C8C}"/>
              </a:ext>
            </a:extLst>
          </p:cNvPr>
          <p:cNvSpPr txBox="1"/>
          <p:nvPr/>
        </p:nvSpPr>
        <p:spPr>
          <a:xfrm>
            <a:off x="323528" y="5013176"/>
            <a:ext cx="2520280" cy="369332"/>
          </a:xfrm>
          <a:prstGeom prst="rect">
            <a:avLst/>
          </a:prstGeom>
          <a:noFill/>
        </p:spPr>
        <p:txBody>
          <a:bodyPr wrap="square" rtlCol="0">
            <a:spAutoFit/>
          </a:bodyPr>
          <a:lstStyle/>
          <a:p>
            <a:r>
              <a:rPr lang="it-IT" dirty="0"/>
              <a:t>Reticolo di riflessione</a:t>
            </a:r>
            <a:endParaRPr lang="en-US" dirty="0"/>
          </a:p>
        </p:txBody>
      </p:sp>
      <p:pic>
        <p:nvPicPr>
          <p:cNvPr id="1030" name="Picture 6" descr="https://upload.wikimedia.org/wikipedia/commons/1/15/Interference-colors.jpg">
            <a:extLst>
              <a:ext uri="{FF2B5EF4-FFF2-40B4-BE49-F238E27FC236}">
                <a16:creationId xmlns:a16="http://schemas.microsoft.com/office/drawing/2014/main" id="{4FFF4054-C020-4CDC-94F7-68A6C0665E1E}"/>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349092" y="4791145"/>
            <a:ext cx="2219739" cy="166480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Wikipedia wordmark">
            <a:extLst>
              <a:ext uri="{FF2B5EF4-FFF2-40B4-BE49-F238E27FC236}">
                <a16:creationId xmlns:a16="http://schemas.microsoft.com/office/drawing/2014/main" id="{CBE6EF9A-EF6D-4026-B46B-9AD6DDB6E80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79150" y="6625386"/>
            <a:ext cx="797074" cy="13550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Wikipedia wordmark">
            <a:extLst>
              <a:ext uri="{FF2B5EF4-FFF2-40B4-BE49-F238E27FC236}">
                <a16:creationId xmlns:a16="http://schemas.microsoft.com/office/drawing/2014/main" id="{40F2EECF-8A15-47A6-8C71-C92BD4BCDD3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52955" y="4006507"/>
            <a:ext cx="797074" cy="13550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Wikipedia wordmark">
            <a:extLst>
              <a:ext uri="{FF2B5EF4-FFF2-40B4-BE49-F238E27FC236}">
                <a16:creationId xmlns:a16="http://schemas.microsoft.com/office/drawing/2014/main" id="{4B393996-4DB3-41A2-826A-33D1F807309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90181" y="6455949"/>
            <a:ext cx="797074" cy="135503"/>
          </a:xfrm>
          <a:prstGeom prst="rect">
            <a:avLst/>
          </a:prstGeom>
          <a:noFill/>
          <a:extLst>
            <a:ext uri="{909E8E84-426E-40DD-AFC4-6F175D3DCCD1}">
              <a14:hiddenFill xmlns:a14="http://schemas.microsoft.com/office/drawing/2010/main">
                <a:solidFill>
                  <a:srgbClr val="FFFFFF"/>
                </a:solidFill>
              </a14:hiddenFill>
            </a:ext>
          </a:extLst>
        </p:spPr>
      </p:pic>
      <p:sp>
        <p:nvSpPr>
          <p:cNvPr id="6" name="Segnaposto numero diapositiva 5">
            <a:extLst>
              <a:ext uri="{FF2B5EF4-FFF2-40B4-BE49-F238E27FC236}">
                <a16:creationId xmlns:a16="http://schemas.microsoft.com/office/drawing/2014/main" id="{FC15857F-C274-4284-A6B2-D395316EC9F8}"/>
              </a:ext>
            </a:extLst>
          </p:cNvPr>
          <p:cNvSpPr>
            <a:spLocks noGrp="1"/>
          </p:cNvSpPr>
          <p:nvPr>
            <p:ph type="sldNum" sz="quarter" idx="12"/>
          </p:nvPr>
        </p:nvSpPr>
        <p:spPr/>
        <p:txBody>
          <a:bodyPr/>
          <a:lstStyle/>
          <a:p>
            <a:pPr lvl="0"/>
            <a:fld id="{C5B879D8-86BF-4C51-8339-B07B2F9B8FE0}" type="slidenum">
              <a:rPr lang="it-IT" smtClean="0"/>
              <a:pPr lvl="0"/>
              <a:t>39</a:t>
            </a:fld>
            <a:endParaRPr lang="it-IT"/>
          </a:p>
        </p:txBody>
      </p:sp>
    </p:spTree>
    <p:extLst>
      <p:ext uri="{BB962C8B-B14F-4D97-AF65-F5344CB8AC3E}">
        <p14:creationId xmlns:p14="http://schemas.microsoft.com/office/powerpoint/2010/main" val="239985475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3D902D20-815F-47B8-AE4A-8AC9B909C70C}"/>
              </a:ext>
            </a:extLst>
          </p:cNvPr>
          <p:cNvSpPr>
            <a:spLocks noGrp="1"/>
          </p:cNvSpPr>
          <p:nvPr>
            <p:ph type="sldNum" sz="quarter" idx="12"/>
          </p:nvPr>
        </p:nvSpPr>
        <p:spPr/>
        <p:txBody>
          <a:bodyPr/>
          <a:lstStyle/>
          <a:p>
            <a:pPr lvl="0"/>
            <a:fld id="{C5B879D8-86BF-4C51-8339-B07B2F9B8FE0}" type="slidenum">
              <a:rPr lang="it-IT" smtClean="0"/>
              <a:pPr lvl="0"/>
              <a:t>4</a:t>
            </a:fld>
            <a:endParaRPr lang="it-IT"/>
          </a:p>
        </p:txBody>
      </p:sp>
      <p:sp>
        <p:nvSpPr>
          <p:cNvPr id="9" name="Rettangolo 8">
            <a:extLst>
              <a:ext uri="{FF2B5EF4-FFF2-40B4-BE49-F238E27FC236}">
                <a16:creationId xmlns:a16="http://schemas.microsoft.com/office/drawing/2014/main" id="{ECBA01A4-6DC5-F694-9407-6952AB0BF81F}"/>
              </a:ext>
            </a:extLst>
          </p:cNvPr>
          <p:cNvSpPr>
            <a:spLocks noChangeArrowheads="1"/>
          </p:cNvSpPr>
          <p:nvPr/>
        </p:nvSpPr>
        <p:spPr bwMode="auto">
          <a:xfrm>
            <a:off x="220703" y="404664"/>
            <a:ext cx="8702594"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Tx/>
              <a:buNone/>
            </a:pPr>
            <a:r>
              <a:rPr lang="en-US" altLang="it-IT" sz="1800" b="1" dirty="0" err="1">
                <a:latin typeface="+mn-lt"/>
              </a:rPr>
              <a:t>Attività</a:t>
            </a:r>
            <a:r>
              <a:rPr lang="en-US" altLang="it-IT" sz="1800" b="1" dirty="0">
                <a:latin typeface="+mn-lt"/>
              </a:rPr>
              <a:t> </a:t>
            </a:r>
            <a:r>
              <a:rPr lang="en-US" altLang="it-IT" sz="1800" b="1" dirty="0" err="1">
                <a:latin typeface="+mn-lt"/>
              </a:rPr>
              <a:t>Scientifica</a:t>
            </a:r>
            <a:r>
              <a:rPr lang="en-US" altLang="it-IT" sz="1800" b="1" dirty="0">
                <a:latin typeface="+mn-lt"/>
              </a:rPr>
              <a:t>– </a:t>
            </a:r>
            <a:r>
              <a:rPr lang="en-US" altLang="it-IT" sz="1800" b="1" dirty="0" err="1">
                <a:latin typeface="+mn-lt"/>
              </a:rPr>
              <a:t>Analisi</a:t>
            </a:r>
            <a:r>
              <a:rPr lang="en-US" altLang="it-IT" sz="1800" b="1" dirty="0">
                <a:latin typeface="+mn-lt"/>
              </a:rPr>
              <a:t> di </a:t>
            </a:r>
            <a:r>
              <a:rPr lang="en-US" altLang="it-IT" sz="1800" b="1" dirty="0" err="1">
                <a:latin typeface="+mn-lt"/>
              </a:rPr>
              <a:t>composti</a:t>
            </a:r>
            <a:r>
              <a:rPr lang="en-US" altLang="it-IT" sz="1800" b="1" dirty="0">
                <a:latin typeface="+mn-lt"/>
              </a:rPr>
              <a:t> </a:t>
            </a:r>
            <a:r>
              <a:rPr lang="en-US" altLang="it-IT" sz="1800" b="1" dirty="0" err="1">
                <a:latin typeface="+mn-lt"/>
              </a:rPr>
              <a:t>naturali</a:t>
            </a:r>
            <a:r>
              <a:rPr lang="en-US" altLang="it-IT" sz="1800" b="1" dirty="0">
                <a:latin typeface="+mn-lt"/>
              </a:rPr>
              <a:t> </a:t>
            </a:r>
            <a:r>
              <a:rPr lang="en-US" altLang="it-IT" sz="1800" b="1" dirty="0" err="1">
                <a:latin typeface="+mn-lt"/>
              </a:rPr>
              <a:t>bioattivi</a:t>
            </a:r>
            <a:r>
              <a:rPr lang="en-US" altLang="it-IT" sz="1800" b="1" dirty="0">
                <a:latin typeface="+mn-lt"/>
              </a:rPr>
              <a:t>, </a:t>
            </a:r>
            <a:r>
              <a:rPr lang="en-US" altLang="it-IT" sz="1800" b="1" dirty="0" err="1">
                <a:latin typeface="+mn-lt"/>
              </a:rPr>
              <a:t>piante</a:t>
            </a:r>
            <a:r>
              <a:rPr lang="en-US" altLang="it-IT" sz="1800" b="1" dirty="0">
                <a:latin typeface="+mn-lt"/>
              </a:rPr>
              <a:t> </a:t>
            </a:r>
            <a:r>
              <a:rPr lang="en-US" altLang="it-IT" sz="1800" b="1" dirty="0" err="1">
                <a:latin typeface="+mn-lt"/>
              </a:rPr>
              <a:t>medicinali</a:t>
            </a:r>
            <a:r>
              <a:rPr lang="en-US" altLang="it-IT" sz="1800" b="1" dirty="0">
                <a:latin typeface="+mn-lt"/>
              </a:rPr>
              <a:t> ed </a:t>
            </a:r>
            <a:r>
              <a:rPr lang="en-US" altLang="it-IT" sz="1800" b="1" dirty="0" err="1">
                <a:latin typeface="+mn-lt"/>
              </a:rPr>
              <a:t>alimenti</a:t>
            </a:r>
            <a:endParaRPr lang="en-US" altLang="it-IT" sz="1800" b="1" dirty="0">
              <a:solidFill>
                <a:srgbClr val="C00000"/>
              </a:solidFill>
              <a:latin typeface="+mn-lt"/>
            </a:endParaRPr>
          </a:p>
          <a:p>
            <a:pPr algn="just">
              <a:spcBef>
                <a:spcPct val="0"/>
              </a:spcBef>
              <a:buFontTx/>
              <a:buNone/>
            </a:pPr>
            <a:endParaRPr lang="en-US" altLang="it-IT" sz="800" dirty="0">
              <a:latin typeface="+mn-lt"/>
            </a:endParaRPr>
          </a:p>
          <a:p>
            <a:pPr algn="just">
              <a:spcBef>
                <a:spcPct val="0"/>
              </a:spcBef>
              <a:buFontTx/>
              <a:buNone/>
            </a:pPr>
            <a:r>
              <a:rPr lang="en-US" altLang="it-IT" sz="1800" dirty="0" err="1">
                <a:latin typeface="+mn-lt"/>
              </a:rPr>
              <a:t>Spettroscopia</a:t>
            </a:r>
            <a:r>
              <a:rPr lang="en-US" altLang="it-IT" sz="1800" dirty="0">
                <a:latin typeface="+mn-lt"/>
              </a:rPr>
              <a:t> di </a:t>
            </a:r>
            <a:r>
              <a:rPr lang="en-US" altLang="it-IT" sz="1800" dirty="0" err="1">
                <a:latin typeface="+mn-lt"/>
              </a:rPr>
              <a:t>Risonanza</a:t>
            </a:r>
            <a:r>
              <a:rPr lang="en-US" altLang="it-IT" sz="1800" dirty="0">
                <a:latin typeface="+mn-lt"/>
              </a:rPr>
              <a:t> </a:t>
            </a:r>
            <a:r>
              <a:rPr lang="en-US" altLang="it-IT" sz="1800" dirty="0" err="1">
                <a:latin typeface="+mn-lt"/>
              </a:rPr>
              <a:t>Magnetica</a:t>
            </a:r>
            <a:r>
              <a:rPr lang="en-US" altLang="it-IT" sz="1800" dirty="0">
                <a:latin typeface="+mn-lt"/>
              </a:rPr>
              <a:t> </a:t>
            </a:r>
            <a:r>
              <a:rPr lang="en-US" altLang="it-IT" sz="1800" dirty="0" err="1">
                <a:latin typeface="+mn-lt"/>
              </a:rPr>
              <a:t>Nucleare</a:t>
            </a:r>
            <a:r>
              <a:rPr lang="en-US" altLang="it-IT" sz="1800" dirty="0">
                <a:latin typeface="+mn-lt"/>
              </a:rPr>
              <a:t> (NMR) in Drug Discovery.</a:t>
            </a:r>
          </a:p>
          <a:p>
            <a:pPr algn="just">
              <a:spcBef>
                <a:spcPct val="0"/>
              </a:spcBef>
              <a:buFontTx/>
              <a:buNone/>
            </a:pPr>
            <a:r>
              <a:rPr lang="en-US" altLang="it-IT" sz="1800" dirty="0" err="1">
                <a:latin typeface="+mn-lt"/>
              </a:rPr>
              <a:t>Tecniche</a:t>
            </a:r>
            <a:r>
              <a:rPr lang="en-US" altLang="it-IT" sz="1800" dirty="0">
                <a:latin typeface="+mn-lt"/>
              </a:rPr>
              <a:t> </a:t>
            </a:r>
            <a:r>
              <a:rPr lang="en-US" altLang="it-IT" sz="1800" dirty="0" err="1">
                <a:latin typeface="+mn-lt"/>
              </a:rPr>
              <a:t>cromatografiche</a:t>
            </a:r>
            <a:r>
              <a:rPr lang="en-US" altLang="it-IT" sz="1800" dirty="0">
                <a:latin typeface="+mn-lt"/>
              </a:rPr>
              <a:t> </a:t>
            </a:r>
            <a:r>
              <a:rPr lang="en-US" altLang="it-IT" sz="1800" dirty="0" err="1">
                <a:latin typeface="+mn-lt"/>
              </a:rPr>
              <a:t>accoppiate</a:t>
            </a:r>
            <a:r>
              <a:rPr lang="en-US" altLang="it-IT" sz="1800" dirty="0">
                <a:latin typeface="+mn-lt"/>
              </a:rPr>
              <a:t> LC-MS, LC-MS/MS, GC-MS, UPLC-MS/MS, LC-DAD, LC-</a:t>
            </a:r>
            <a:r>
              <a:rPr lang="en-US" altLang="it-IT" sz="1800" dirty="0" err="1">
                <a:latin typeface="+mn-lt"/>
              </a:rPr>
              <a:t>fluorescenza</a:t>
            </a:r>
            <a:r>
              <a:rPr lang="en-US" altLang="it-IT" sz="1800" dirty="0">
                <a:latin typeface="+mn-lt"/>
              </a:rPr>
              <a:t>, LC-ELSD</a:t>
            </a:r>
          </a:p>
          <a:p>
            <a:pPr algn="just">
              <a:spcBef>
                <a:spcPct val="0"/>
              </a:spcBef>
              <a:buFontTx/>
              <a:buNone/>
            </a:pPr>
            <a:r>
              <a:rPr lang="en-US" altLang="it-IT" sz="1800" dirty="0" err="1">
                <a:latin typeface="+mn-lt"/>
              </a:rPr>
              <a:t>Cromatografia</a:t>
            </a:r>
            <a:r>
              <a:rPr lang="en-US" altLang="it-IT" sz="1800" dirty="0">
                <a:latin typeface="+mn-lt"/>
              </a:rPr>
              <a:t> </a:t>
            </a:r>
            <a:r>
              <a:rPr lang="en-US" altLang="it-IT" sz="1800" dirty="0" err="1">
                <a:latin typeface="+mn-lt"/>
              </a:rPr>
              <a:t>preparativa</a:t>
            </a:r>
            <a:endParaRPr lang="en-US" altLang="it-IT" sz="1800" dirty="0">
              <a:latin typeface="+mn-lt"/>
            </a:endParaRPr>
          </a:p>
          <a:p>
            <a:pPr algn="just">
              <a:spcBef>
                <a:spcPct val="0"/>
              </a:spcBef>
              <a:buFontTx/>
              <a:buNone/>
            </a:pPr>
            <a:r>
              <a:rPr lang="en-US" altLang="it-IT" sz="1800" dirty="0" err="1">
                <a:latin typeface="+mn-lt"/>
              </a:rPr>
              <a:t>Polarimetria</a:t>
            </a:r>
            <a:endParaRPr lang="en-US" altLang="it-IT" sz="1800" dirty="0">
              <a:latin typeface="+mn-lt"/>
            </a:endParaRPr>
          </a:p>
          <a:p>
            <a:pPr algn="just">
              <a:spcBef>
                <a:spcPct val="0"/>
              </a:spcBef>
              <a:buFontTx/>
              <a:buNone/>
            </a:pPr>
            <a:endParaRPr lang="en-US" altLang="it-IT" sz="1800" dirty="0">
              <a:latin typeface="+mn-lt"/>
            </a:endParaRPr>
          </a:p>
          <a:p>
            <a:pPr algn="just">
              <a:spcBef>
                <a:spcPct val="0"/>
              </a:spcBef>
              <a:buFontTx/>
              <a:buNone/>
            </a:pPr>
            <a:r>
              <a:rPr lang="en-US" altLang="it-IT" sz="1800" dirty="0">
                <a:latin typeface="+mn-lt"/>
              </a:rPr>
              <a:t>-</a:t>
            </a:r>
            <a:r>
              <a:rPr lang="en-US" altLang="it-IT" sz="1800" dirty="0" err="1">
                <a:latin typeface="+mn-lt"/>
              </a:rPr>
              <a:t>Isolamento</a:t>
            </a:r>
            <a:r>
              <a:rPr lang="en-US" altLang="it-IT" sz="1800" dirty="0">
                <a:latin typeface="+mn-lt"/>
              </a:rPr>
              <a:t> e </a:t>
            </a:r>
            <a:r>
              <a:rPr lang="en-US" altLang="it-IT" sz="1800" dirty="0" err="1">
                <a:latin typeface="+mn-lt"/>
              </a:rPr>
              <a:t>caratterizzazione</a:t>
            </a:r>
            <a:r>
              <a:rPr lang="en-US" altLang="it-IT" sz="1800" dirty="0">
                <a:latin typeface="+mn-lt"/>
              </a:rPr>
              <a:t> di </a:t>
            </a:r>
            <a:r>
              <a:rPr lang="en-US" altLang="it-IT" sz="1800" dirty="0" err="1">
                <a:latin typeface="+mn-lt"/>
              </a:rPr>
              <a:t>composti</a:t>
            </a:r>
            <a:r>
              <a:rPr lang="en-US" altLang="it-IT" sz="1800" dirty="0">
                <a:latin typeface="+mn-lt"/>
              </a:rPr>
              <a:t> </a:t>
            </a:r>
            <a:r>
              <a:rPr lang="en-US" altLang="it-IT" sz="1800" dirty="0" err="1">
                <a:latin typeface="+mn-lt"/>
              </a:rPr>
              <a:t>organici</a:t>
            </a:r>
            <a:endParaRPr lang="en-US" altLang="it-IT" sz="1800" dirty="0">
              <a:latin typeface="+mn-lt"/>
            </a:endParaRPr>
          </a:p>
          <a:p>
            <a:pPr algn="just">
              <a:spcBef>
                <a:spcPct val="0"/>
              </a:spcBef>
              <a:buFontTx/>
              <a:buNone/>
            </a:pPr>
            <a:r>
              <a:rPr lang="en-US" altLang="it-IT" sz="1800" dirty="0">
                <a:latin typeface="+mn-lt"/>
              </a:rPr>
              <a:t>-</a:t>
            </a:r>
            <a:r>
              <a:rPr lang="en-US" altLang="it-IT" sz="1800" dirty="0" err="1">
                <a:latin typeface="+mn-lt"/>
              </a:rPr>
              <a:t>Analisi</a:t>
            </a:r>
            <a:r>
              <a:rPr lang="en-US" altLang="it-IT" sz="1800" dirty="0">
                <a:latin typeface="+mn-lt"/>
              </a:rPr>
              <a:t> di </a:t>
            </a:r>
            <a:r>
              <a:rPr lang="en-US" altLang="it-IT" sz="1800" dirty="0" err="1">
                <a:latin typeface="+mn-lt"/>
              </a:rPr>
              <a:t>miscele</a:t>
            </a:r>
            <a:r>
              <a:rPr lang="en-US" altLang="it-IT" sz="1800" dirty="0">
                <a:latin typeface="+mn-lt"/>
              </a:rPr>
              <a:t> </a:t>
            </a:r>
            <a:r>
              <a:rPr lang="en-US" altLang="it-IT" sz="1800" dirty="0" err="1">
                <a:latin typeface="+mn-lt"/>
              </a:rPr>
              <a:t>complesse</a:t>
            </a:r>
            <a:endParaRPr lang="en-US" altLang="it-IT" sz="1800" dirty="0">
              <a:latin typeface="+mn-lt"/>
            </a:endParaRPr>
          </a:p>
          <a:p>
            <a:pPr algn="just">
              <a:spcBef>
                <a:spcPct val="0"/>
              </a:spcBef>
              <a:buFontTx/>
              <a:buNone/>
            </a:pPr>
            <a:r>
              <a:rPr lang="en-US" altLang="it-IT" sz="1800" dirty="0">
                <a:latin typeface="+mn-lt"/>
              </a:rPr>
              <a:t>-</a:t>
            </a:r>
            <a:r>
              <a:rPr lang="en-US" altLang="it-IT" sz="1800" dirty="0" err="1">
                <a:latin typeface="+mn-lt"/>
              </a:rPr>
              <a:t>Determinazioni</a:t>
            </a:r>
            <a:r>
              <a:rPr lang="en-US" altLang="it-IT" sz="1800" dirty="0">
                <a:latin typeface="+mn-lt"/>
              </a:rPr>
              <a:t> </a:t>
            </a:r>
            <a:r>
              <a:rPr lang="en-US" altLang="it-IT" sz="1800" dirty="0" err="1">
                <a:latin typeface="+mn-lt"/>
              </a:rPr>
              <a:t>quali</a:t>
            </a:r>
            <a:r>
              <a:rPr lang="en-US" altLang="it-IT" sz="1800" dirty="0">
                <a:latin typeface="+mn-lt"/>
              </a:rPr>
              <a:t> quantitative in </a:t>
            </a:r>
            <a:r>
              <a:rPr lang="en-US" altLang="it-IT" sz="1800" dirty="0" err="1">
                <a:latin typeface="+mn-lt"/>
              </a:rPr>
              <a:t>matrici</a:t>
            </a:r>
            <a:r>
              <a:rPr lang="en-US" altLang="it-IT" sz="1800" dirty="0">
                <a:latin typeface="+mn-lt"/>
              </a:rPr>
              <a:t> di </a:t>
            </a:r>
            <a:r>
              <a:rPr lang="en-US" altLang="it-IT" sz="1800" dirty="0" err="1">
                <a:latin typeface="+mn-lt"/>
              </a:rPr>
              <a:t>piante</a:t>
            </a:r>
            <a:r>
              <a:rPr lang="en-US" altLang="it-IT" sz="1800" dirty="0">
                <a:latin typeface="+mn-lt"/>
              </a:rPr>
              <a:t>, </a:t>
            </a:r>
            <a:r>
              <a:rPr lang="en-US" altLang="it-IT" sz="1800" dirty="0" err="1">
                <a:latin typeface="+mn-lt"/>
              </a:rPr>
              <a:t>alimenti</a:t>
            </a:r>
            <a:endParaRPr lang="en-US" altLang="it-IT" sz="1800" dirty="0">
              <a:latin typeface="+mn-lt"/>
            </a:endParaRPr>
          </a:p>
          <a:p>
            <a:pPr algn="just">
              <a:spcBef>
                <a:spcPct val="0"/>
              </a:spcBef>
              <a:buFontTx/>
              <a:buNone/>
            </a:pPr>
            <a:r>
              <a:rPr lang="en-US" altLang="it-IT" sz="1800" dirty="0">
                <a:latin typeface="+mn-lt"/>
              </a:rPr>
              <a:t>-</a:t>
            </a:r>
            <a:r>
              <a:rPr lang="en-US" altLang="it-IT" sz="1800" dirty="0" err="1">
                <a:latin typeface="+mn-lt"/>
              </a:rPr>
              <a:t>Determinazioni</a:t>
            </a:r>
            <a:r>
              <a:rPr lang="en-US" altLang="it-IT" sz="1800" dirty="0">
                <a:latin typeface="+mn-lt"/>
              </a:rPr>
              <a:t> </a:t>
            </a:r>
            <a:r>
              <a:rPr lang="en-US" altLang="it-IT" sz="1800" dirty="0" err="1">
                <a:latin typeface="+mn-lt"/>
              </a:rPr>
              <a:t>quali</a:t>
            </a:r>
            <a:r>
              <a:rPr lang="en-US" altLang="it-IT" sz="1800" dirty="0">
                <a:latin typeface="+mn-lt"/>
              </a:rPr>
              <a:t> quantitative di vitamin e nutrient</a:t>
            </a:r>
          </a:p>
          <a:p>
            <a:pPr algn="just">
              <a:spcBef>
                <a:spcPct val="0"/>
              </a:spcBef>
              <a:buFontTx/>
              <a:buNone/>
            </a:pPr>
            <a:endParaRPr lang="en-US" altLang="it-IT" sz="1800" dirty="0">
              <a:latin typeface="+mn-lt"/>
            </a:endParaRPr>
          </a:p>
          <a:p>
            <a:pPr algn="just">
              <a:spcBef>
                <a:spcPct val="0"/>
              </a:spcBef>
              <a:buFontTx/>
              <a:buNone/>
            </a:pPr>
            <a:r>
              <a:rPr lang="en-US" altLang="it-IT" sz="1800" dirty="0">
                <a:latin typeface="+mn-lt"/>
              </a:rPr>
              <a:t>-</a:t>
            </a:r>
            <a:r>
              <a:rPr lang="en-US" altLang="it-IT" sz="1800" dirty="0" err="1">
                <a:latin typeface="+mn-lt"/>
              </a:rPr>
              <a:t>Sviluppo</a:t>
            </a:r>
            <a:r>
              <a:rPr lang="en-US" altLang="it-IT" sz="1800" dirty="0">
                <a:latin typeface="+mn-lt"/>
              </a:rPr>
              <a:t> </a:t>
            </a:r>
            <a:r>
              <a:rPr lang="en-US" altLang="it-IT" sz="1800" dirty="0" err="1">
                <a:latin typeface="+mn-lt"/>
              </a:rPr>
              <a:t>metodiche</a:t>
            </a:r>
            <a:r>
              <a:rPr lang="en-US" altLang="it-IT" sz="1800" dirty="0">
                <a:latin typeface="+mn-lt"/>
              </a:rPr>
              <a:t> di </a:t>
            </a:r>
            <a:r>
              <a:rPr lang="en-US" altLang="it-IT" sz="1800" dirty="0" err="1">
                <a:latin typeface="+mn-lt"/>
              </a:rPr>
              <a:t>analis</a:t>
            </a:r>
            <a:r>
              <a:rPr lang="en-US" altLang="it-IT" sz="1800" dirty="0">
                <a:latin typeface="+mn-lt"/>
              </a:rPr>
              <a:t> per </a:t>
            </a:r>
            <a:r>
              <a:rPr lang="en-US" altLang="it-IT" sz="1800" dirty="0" err="1">
                <a:latin typeface="+mn-lt"/>
              </a:rPr>
              <a:t>determinazioni</a:t>
            </a:r>
            <a:r>
              <a:rPr lang="en-US" altLang="it-IT" sz="1800" dirty="0">
                <a:latin typeface="+mn-lt"/>
              </a:rPr>
              <a:t> in vivo (</a:t>
            </a:r>
            <a:r>
              <a:rPr lang="en-US" altLang="it-IT" sz="1800" dirty="0" err="1">
                <a:latin typeface="+mn-lt"/>
              </a:rPr>
              <a:t>plasmi</a:t>
            </a:r>
            <a:r>
              <a:rPr lang="en-US" altLang="it-IT" sz="1800" dirty="0">
                <a:latin typeface="+mn-lt"/>
              </a:rPr>
              <a:t>, urine, </a:t>
            </a:r>
            <a:r>
              <a:rPr lang="en-US" altLang="it-IT" sz="1800" dirty="0" err="1">
                <a:latin typeface="+mn-lt"/>
              </a:rPr>
              <a:t>tessuti</a:t>
            </a:r>
            <a:r>
              <a:rPr lang="en-US" altLang="it-IT" sz="1800" dirty="0">
                <a:latin typeface="+mn-lt"/>
              </a:rPr>
              <a:t>)</a:t>
            </a:r>
          </a:p>
          <a:p>
            <a:pPr algn="just">
              <a:spcBef>
                <a:spcPct val="0"/>
              </a:spcBef>
              <a:buFontTx/>
              <a:buNone/>
            </a:pPr>
            <a:r>
              <a:rPr lang="en-US" altLang="it-IT" sz="1800" dirty="0">
                <a:latin typeface="+mn-lt"/>
              </a:rPr>
              <a:t>-</a:t>
            </a:r>
            <a:r>
              <a:rPr lang="en-US" altLang="it-IT" sz="1800" dirty="0" err="1">
                <a:latin typeface="+mn-lt"/>
              </a:rPr>
              <a:t>Metabolomica</a:t>
            </a:r>
            <a:endParaRPr lang="en-US" altLang="it-IT" sz="1800" dirty="0">
              <a:latin typeface="+mn-lt"/>
            </a:endParaRPr>
          </a:p>
        </p:txBody>
      </p:sp>
      <p:pic>
        <p:nvPicPr>
          <p:cNvPr id="2" name="Picture 4">
            <a:extLst>
              <a:ext uri="{FF2B5EF4-FFF2-40B4-BE49-F238E27FC236}">
                <a16:creationId xmlns:a16="http://schemas.microsoft.com/office/drawing/2014/main" id="{B5B157D5-6C7F-2F79-4B8E-28FCD58895A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3775" y="4788697"/>
            <a:ext cx="1684588" cy="1433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a:extLst>
              <a:ext uri="{FF2B5EF4-FFF2-40B4-BE49-F238E27FC236}">
                <a16:creationId xmlns:a16="http://schemas.microsoft.com/office/drawing/2014/main" id="{C599384C-F991-5F04-A306-404FC66417B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28363" y="4987154"/>
            <a:ext cx="2443637" cy="1466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extLst>
              <a:ext uri="{FF2B5EF4-FFF2-40B4-BE49-F238E27FC236}">
                <a16:creationId xmlns:a16="http://schemas.microsoft.com/office/drawing/2014/main" id="{C315CE71-E3C2-61D3-909D-E18F9ACDC60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96694" y="4867758"/>
            <a:ext cx="2046881"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a:extLst>
              <a:ext uri="{FF2B5EF4-FFF2-40B4-BE49-F238E27FC236}">
                <a16:creationId xmlns:a16="http://schemas.microsoft.com/office/drawing/2014/main" id="{4BA60665-B2A7-AC90-414C-80F10BEDE04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40331" y="4551557"/>
            <a:ext cx="2725773" cy="201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Immagine 12">
            <a:extLst>
              <a:ext uri="{FF2B5EF4-FFF2-40B4-BE49-F238E27FC236}">
                <a16:creationId xmlns:a16="http://schemas.microsoft.com/office/drawing/2014/main" id="{0E6C7A80-2B0C-7453-7577-05EF9799DAFD}"/>
              </a:ext>
            </a:extLst>
          </p:cNvPr>
          <p:cNvPicPr>
            <a:picLocks noChangeAspect="1"/>
          </p:cNvPicPr>
          <p:nvPr/>
        </p:nvPicPr>
        <p:blipFill>
          <a:blip r:embed="rId6"/>
          <a:stretch>
            <a:fillRect/>
          </a:stretch>
        </p:blipFill>
        <p:spPr>
          <a:xfrm>
            <a:off x="6847348" y="1996889"/>
            <a:ext cx="1544823" cy="1432111"/>
          </a:xfrm>
          <a:prstGeom prst="rect">
            <a:avLst/>
          </a:prstGeom>
        </p:spPr>
      </p:pic>
    </p:spTree>
    <p:extLst>
      <p:ext uri="{BB962C8B-B14F-4D97-AF65-F5344CB8AC3E}">
        <p14:creationId xmlns:p14="http://schemas.microsoft.com/office/powerpoint/2010/main" val="3885272494"/>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0724437-C1FB-431F-B368-2654FBA0FD64}"/>
              </a:ext>
            </a:extLst>
          </p:cNvPr>
          <p:cNvSpPr txBox="1"/>
          <p:nvPr/>
        </p:nvSpPr>
        <p:spPr>
          <a:xfrm>
            <a:off x="1331640" y="-27384"/>
            <a:ext cx="7416824" cy="1077218"/>
          </a:xfrm>
          <a:prstGeom prst="rect">
            <a:avLst/>
          </a:prstGeom>
          <a:noFill/>
        </p:spPr>
        <p:txBody>
          <a:bodyPr wrap="square" rtlCol="0">
            <a:spAutoFit/>
          </a:bodyPr>
          <a:lstStyle/>
          <a:p>
            <a:r>
              <a:rPr lang="it-IT" sz="3200" dirty="0">
                <a:solidFill>
                  <a:srgbClr val="FF0000"/>
                </a:solidFill>
              </a:rPr>
              <a:t>Spettrofotometro UV-VIS: </a:t>
            </a:r>
          </a:p>
          <a:p>
            <a:r>
              <a:rPr lang="it-IT" sz="3200" dirty="0">
                <a:solidFill>
                  <a:srgbClr val="FF0000"/>
                </a:solidFill>
              </a:rPr>
              <a:t>3. BEAM CHOPPER</a:t>
            </a:r>
            <a:endParaRPr lang="en-US" sz="3200" dirty="0">
              <a:solidFill>
                <a:srgbClr val="FF0000"/>
              </a:solidFill>
            </a:endParaRPr>
          </a:p>
        </p:txBody>
      </p:sp>
      <p:pic>
        <p:nvPicPr>
          <p:cNvPr id="2050" name="Picture 2" descr="https://upload.wikimedia.org/wikipedia/commons/thumb/0/06/Chopper_wheels.jpg/2880px-Chopper_wheels.jpg">
            <a:extLst>
              <a:ext uri="{FF2B5EF4-FFF2-40B4-BE49-F238E27FC236}">
                <a16:creationId xmlns:a16="http://schemas.microsoft.com/office/drawing/2014/main" id="{0FD5E031-D043-4134-BF4D-F54B28518DE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1720" y="4517618"/>
            <a:ext cx="4427984" cy="1503670"/>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EADF3EFE-AD39-4DC8-931D-44F2B85E3FA1}"/>
              </a:ext>
            </a:extLst>
          </p:cNvPr>
          <p:cNvSpPr txBox="1"/>
          <p:nvPr/>
        </p:nvSpPr>
        <p:spPr>
          <a:xfrm>
            <a:off x="683568" y="1628800"/>
            <a:ext cx="7776864" cy="255454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it-IT" sz="2000" dirty="0"/>
              <a:t>Il CHOPPER è un semplice dispositivo che «taglia» la radiazione in due treni.</a:t>
            </a:r>
          </a:p>
          <a:p>
            <a:pPr algn="just"/>
            <a:r>
              <a:rPr lang="it-IT" sz="2000" dirty="0"/>
              <a:t>E’ un specchio rotante che precede le celle (campione/ bianco)  e si trova nei strumenti a doppio raggio.</a:t>
            </a:r>
          </a:p>
          <a:p>
            <a:pPr algn="just"/>
            <a:r>
              <a:rPr lang="it-IT" sz="2000" dirty="0"/>
              <a:t>In alcuni spettrofotometri un secondo chopper ricombina i due treni in un singolo raggio, altri hanno due rivelatori e quindi hanno solo un chopper.</a:t>
            </a:r>
          </a:p>
          <a:p>
            <a:pPr algn="just"/>
            <a:endParaRPr lang="en-US" sz="2000" dirty="0"/>
          </a:p>
        </p:txBody>
      </p:sp>
      <p:pic>
        <p:nvPicPr>
          <p:cNvPr id="6" name="Picture 2" descr="Wikipedia wordmark">
            <a:extLst>
              <a:ext uri="{FF2B5EF4-FFF2-40B4-BE49-F238E27FC236}">
                <a16:creationId xmlns:a16="http://schemas.microsoft.com/office/drawing/2014/main" id="{6291AC63-81A6-43E6-AEA6-B65068FBB72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24128" y="5862295"/>
            <a:ext cx="797074" cy="135503"/>
          </a:xfrm>
          <a:prstGeom prst="rect">
            <a:avLst/>
          </a:prstGeom>
          <a:noFill/>
          <a:extLst>
            <a:ext uri="{909E8E84-426E-40DD-AFC4-6F175D3DCCD1}">
              <a14:hiddenFill xmlns:a14="http://schemas.microsoft.com/office/drawing/2010/main">
                <a:solidFill>
                  <a:srgbClr val="FFFFFF"/>
                </a:solidFill>
              </a14:hiddenFill>
            </a:ext>
          </a:extLst>
        </p:spPr>
      </p:pic>
      <p:sp>
        <p:nvSpPr>
          <p:cNvPr id="2" name="Segnaposto numero diapositiva 1">
            <a:extLst>
              <a:ext uri="{FF2B5EF4-FFF2-40B4-BE49-F238E27FC236}">
                <a16:creationId xmlns:a16="http://schemas.microsoft.com/office/drawing/2014/main" id="{33BB6DC4-6354-45AE-9D2E-E820575F89FE}"/>
              </a:ext>
            </a:extLst>
          </p:cNvPr>
          <p:cNvSpPr>
            <a:spLocks noGrp="1"/>
          </p:cNvSpPr>
          <p:nvPr>
            <p:ph type="sldNum" sz="quarter" idx="12"/>
          </p:nvPr>
        </p:nvSpPr>
        <p:spPr/>
        <p:txBody>
          <a:bodyPr/>
          <a:lstStyle/>
          <a:p>
            <a:pPr lvl="0"/>
            <a:fld id="{C5B879D8-86BF-4C51-8339-B07B2F9B8FE0}" type="slidenum">
              <a:rPr lang="it-IT" smtClean="0"/>
              <a:pPr lvl="0"/>
              <a:t>40</a:t>
            </a:fld>
            <a:endParaRPr lang="it-IT"/>
          </a:p>
        </p:txBody>
      </p:sp>
    </p:spTree>
    <p:extLst>
      <p:ext uri="{BB962C8B-B14F-4D97-AF65-F5344CB8AC3E}">
        <p14:creationId xmlns:p14="http://schemas.microsoft.com/office/powerpoint/2010/main" val="3910279731"/>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0724437-C1FB-431F-B368-2654FBA0FD64}"/>
              </a:ext>
            </a:extLst>
          </p:cNvPr>
          <p:cNvSpPr txBox="1"/>
          <p:nvPr/>
        </p:nvSpPr>
        <p:spPr>
          <a:xfrm>
            <a:off x="1331640" y="5274"/>
            <a:ext cx="5832648" cy="1077218"/>
          </a:xfrm>
          <a:prstGeom prst="rect">
            <a:avLst/>
          </a:prstGeom>
          <a:noFill/>
        </p:spPr>
        <p:txBody>
          <a:bodyPr wrap="square" rtlCol="0">
            <a:spAutoFit/>
          </a:bodyPr>
          <a:lstStyle/>
          <a:p>
            <a:r>
              <a:rPr lang="it-IT" sz="3200" dirty="0">
                <a:solidFill>
                  <a:srgbClr val="FF0000"/>
                </a:solidFill>
              </a:rPr>
              <a:t>Spettrofotometro UV-VIS: </a:t>
            </a:r>
          </a:p>
          <a:p>
            <a:r>
              <a:rPr lang="it-IT" sz="3200" dirty="0">
                <a:solidFill>
                  <a:srgbClr val="FF0000"/>
                </a:solidFill>
              </a:rPr>
              <a:t>4. Campione</a:t>
            </a:r>
            <a:endParaRPr lang="en-US" sz="3200" dirty="0">
              <a:solidFill>
                <a:srgbClr val="FF0000"/>
              </a:solidFill>
            </a:endParaRPr>
          </a:p>
        </p:txBody>
      </p:sp>
      <p:sp>
        <p:nvSpPr>
          <p:cNvPr id="5" name="CasellaDiTesto 4">
            <a:extLst>
              <a:ext uri="{FF2B5EF4-FFF2-40B4-BE49-F238E27FC236}">
                <a16:creationId xmlns:a16="http://schemas.microsoft.com/office/drawing/2014/main" id="{EADF3EFE-AD39-4DC8-931D-44F2B85E3FA1}"/>
              </a:ext>
            </a:extLst>
          </p:cNvPr>
          <p:cNvSpPr txBox="1"/>
          <p:nvPr/>
        </p:nvSpPr>
        <p:spPr>
          <a:xfrm>
            <a:off x="395536" y="1156078"/>
            <a:ext cx="8424936" cy="193899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it-IT" sz="2000" dirty="0"/>
              <a:t>La CUVETTA  è il contenitore del campione (normalmente soluzione liquida).</a:t>
            </a:r>
          </a:p>
          <a:p>
            <a:pPr algn="just"/>
            <a:r>
              <a:rPr lang="it-IT" sz="2000" dirty="0"/>
              <a:t>può essere fatta di diversi materiali in base alla finestra spettrale che ci interessa. Normalmente di volume di circa 4 </a:t>
            </a:r>
            <a:r>
              <a:rPr lang="it-IT" sz="2000" dirty="0" err="1"/>
              <a:t>mL</a:t>
            </a:r>
            <a:r>
              <a:rPr lang="it-IT" sz="2000" dirty="0"/>
              <a:t>.</a:t>
            </a:r>
          </a:p>
          <a:p>
            <a:pPr algn="just"/>
            <a:r>
              <a:rPr lang="it-IT" sz="2000" dirty="0"/>
              <a:t>PLASTICA: </a:t>
            </a:r>
            <a:r>
              <a:rPr lang="en-US" dirty="0"/>
              <a:t>380 to 780 nm (visible spectrum)</a:t>
            </a:r>
          </a:p>
          <a:p>
            <a:pPr algn="just"/>
            <a:r>
              <a:rPr lang="it-IT" sz="2000" dirty="0"/>
              <a:t>V</a:t>
            </a:r>
            <a:r>
              <a:rPr lang="en-US" sz="2000" dirty="0"/>
              <a:t>ETRO: </a:t>
            </a:r>
            <a:r>
              <a:rPr lang="en-US" dirty="0"/>
              <a:t>340 - 2,500 nm </a:t>
            </a:r>
            <a:r>
              <a:rPr lang="en-US" sz="2000" dirty="0"/>
              <a:t>(visible spectrum)</a:t>
            </a:r>
          </a:p>
          <a:p>
            <a:pPr algn="just"/>
            <a:r>
              <a:rPr lang="it-IT" sz="2000" dirty="0"/>
              <a:t>QUARZO: </a:t>
            </a:r>
            <a:r>
              <a:rPr lang="en-US" dirty="0"/>
              <a:t>190-2500 nm (UV-</a:t>
            </a:r>
            <a:r>
              <a:rPr lang="en-US" dirty="0" err="1"/>
              <a:t>visibile</a:t>
            </a:r>
            <a:r>
              <a:rPr lang="en-US" dirty="0"/>
              <a:t>)</a:t>
            </a:r>
            <a:endParaRPr lang="en-US" sz="2000" dirty="0"/>
          </a:p>
        </p:txBody>
      </p:sp>
      <p:pic>
        <p:nvPicPr>
          <p:cNvPr id="1028" name="Picture 4" descr="A one milliliter and three milliliter cuvette.">
            <a:extLst>
              <a:ext uri="{FF2B5EF4-FFF2-40B4-BE49-F238E27FC236}">
                <a16:creationId xmlns:a16="http://schemas.microsoft.com/office/drawing/2014/main" id="{2034BCB6-F8BF-4A80-BE05-D2886BD73C21}"/>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395536" y="3878888"/>
            <a:ext cx="1800200" cy="192637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Wikipedia wordmark">
            <a:extLst>
              <a:ext uri="{FF2B5EF4-FFF2-40B4-BE49-F238E27FC236}">
                <a16:creationId xmlns:a16="http://schemas.microsoft.com/office/drawing/2014/main" id="{C7E8F1F2-A430-45F7-A99D-DDEC86D46B5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8662" y="5607080"/>
            <a:ext cx="797074" cy="13550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upload.wikimedia.org/wikipedia/commons/7/7a/Cuvette_with_PTFE_Cover.jpg">
            <a:extLst>
              <a:ext uri="{FF2B5EF4-FFF2-40B4-BE49-F238E27FC236}">
                <a16:creationId xmlns:a16="http://schemas.microsoft.com/office/drawing/2014/main" id="{1D086EF7-43DA-4DDD-A194-E4DB77C15607}"/>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2680969" y="3878888"/>
            <a:ext cx="942172" cy="189690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Wikipedia wordmark">
            <a:extLst>
              <a:ext uri="{FF2B5EF4-FFF2-40B4-BE49-F238E27FC236}">
                <a16:creationId xmlns:a16="http://schemas.microsoft.com/office/drawing/2014/main" id="{9C6549BC-32F7-48CD-BFCB-C08AD8C9736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26067" y="5615593"/>
            <a:ext cx="797074" cy="13550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upload.wikimedia.org/wikipedia/commons/4/4b/Placing_a_cuvette_in_the_spectrophotometry_machine.jpg">
            <a:extLst>
              <a:ext uri="{FF2B5EF4-FFF2-40B4-BE49-F238E27FC236}">
                <a16:creationId xmlns:a16="http://schemas.microsoft.com/office/drawing/2014/main" id="{919050BF-8A3E-4996-9AD9-3AEF413D4072}"/>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5665736" y="3878888"/>
            <a:ext cx="3010720" cy="261907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Wikipedia wordmark">
            <a:extLst>
              <a:ext uri="{FF2B5EF4-FFF2-40B4-BE49-F238E27FC236}">
                <a16:creationId xmlns:a16="http://schemas.microsoft.com/office/drawing/2014/main" id="{34274193-98CF-4C32-BB62-64989042761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06468" y="6309320"/>
            <a:ext cx="797074" cy="135503"/>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698722D8-4380-4A1B-AB9E-5A6CFDF42E29}"/>
              </a:ext>
            </a:extLst>
          </p:cNvPr>
          <p:cNvSpPr txBox="1"/>
          <p:nvPr/>
        </p:nvSpPr>
        <p:spPr>
          <a:xfrm>
            <a:off x="5724128" y="3573016"/>
            <a:ext cx="2520280" cy="369332"/>
          </a:xfrm>
          <a:prstGeom prst="rect">
            <a:avLst/>
          </a:prstGeom>
          <a:noFill/>
        </p:spPr>
        <p:txBody>
          <a:bodyPr wrap="square" rtlCol="0">
            <a:spAutoFit/>
          </a:bodyPr>
          <a:lstStyle/>
          <a:p>
            <a:r>
              <a:rPr lang="it-IT" dirty="0"/>
              <a:t>Compartimento </a:t>
            </a:r>
            <a:r>
              <a:rPr lang="it-IT" dirty="0" err="1"/>
              <a:t>Cuvetta</a:t>
            </a:r>
            <a:endParaRPr lang="en-US" dirty="0"/>
          </a:p>
        </p:txBody>
      </p:sp>
      <p:sp>
        <p:nvSpPr>
          <p:cNvPr id="4" name="Segnaposto numero diapositiva 3">
            <a:extLst>
              <a:ext uri="{FF2B5EF4-FFF2-40B4-BE49-F238E27FC236}">
                <a16:creationId xmlns:a16="http://schemas.microsoft.com/office/drawing/2014/main" id="{8F511DAC-6050-454E-8B75-BA51147B3013}"/>
              </a:ext>
            </a:extLst>
          </p:cNvPr>
          <p:cNvSpPr>
            <a:spLocks noGrp="1"/>
          </p:cNvSpPr>
          <p:nvPr>
            <p:ph type="sldNum" sz="quarter" idx="12"/>
          </p:nvPr>
        </p:nvSpPr>
        <p:spPr/>
        <p:txBody>
          <a:bodyPr/>
          <a:lstStyle/>
          <a:p>
            <a:pPr lvl="0"/>
            <a:fld id="{C5B879D8-86BF-4C51-8339-B07B2F9B8FE0}" type="slidenum">
              <a:rPr lang="it-IT" smtClean="0"/>
              <a:pPr lvl="0"/>
              <a:t>41</a:t>
            </a:fld>
            <a:endParaRPr lang="it-IT"/>
          </a:p>
        </p:txBody>
      </p:sp>
    </p:spTree>
    <p:extLst>
      <p:ext uri="{BB962C8B-B14F-4D97-AF65-F5344CB8AC3E}">
        <p14:creationId xmlns:p14="http://schemas.microsoft.com/office/powerpoint/2010/main" val="992613473"/>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0724437-C1FB-431F-B368-2654FBA0FD64}"/>
              </a:ext>
            </a:extLst>
          </p:cNvPr>
          <p:cNvSpPr txBox="1"/>
          <p:nvPr/>
        </p:nvSpPr>
        <p:spPr>
          <a:xfrm>
            <a:off x="1331640" y="-27384"/>
            <a:ext cx="6912768" cy="1077218"/>
          </a:xfrm>
          <a:prstGeom prst="rect">
            <a:avLst/>
          </a:prstGeom>
          <a:noFill/>
        </p:spPr>
        <p:txBody>
          <a:bodyPr wrap="square" rtlCol="0">
            <a:spAutoFit/>
          </a:bodyPr>
          <a:lstStyle/>
          <a:p>
            <a:r>
              <a:rPr lang="it-IT" sz="3200" dirty="0">
                <a:solidFill>
                  <a:srgbClr val="FF0000"/>
                </a:solidFill>
              </a:rPr>
              <a:t>Spettrometro UV-VIS: </a:t>
            </a:r>
          </a:p>
          <a:p>
            <a:r>
              <a:rPr lang="it-IT" sz="3200" dirty="0">
                <a:solidFill>
                  <a:srgbClr val="FF0000"/>
                </a:solidFill>
              </a:rPr>
              <a:t>Rilevatore</a:t>
            </a:r>
            <a:endParaRPr lang="en-US" sz="3200" dirty="0">
              <a:solidFill>
                <a:srgbClr val="FF0000"/>
              </a:solidFill>
            </a:endParaRPr>
          </a:p>
        </p:txBody>
      </p:sp>
      <p:sp>
        <p:nvSpPr>
          <p:cNvPr id="4" name="CasellaDiTesto 3">
            <a:extLst>
              <a:ext uri="{FF2B5EF4-FFF2-40B4-BE49-F238E27FC236}">
                <a16:creationId xmlns:a16="http://schemas.microsoft.com/office/drawing/2014/main" id="{4FBD6A25-136D-42C6-8774-62E8E5743D2B}"/>
              </a:ext>
            </a:extLst>
          </p:cNvPr>
          <p:cNvSpPr txBox="1"/>
          <p:nvPr/>
        </p:nvSpPr>
        <p:spPr>
          <a:xfrm>
            <a:off x="683568" y="1556792"/>
            <a:ext cx="7776864" cy="419961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lnSpc>
                <a:spcPct val="150000"/>
              </a:lnSpc>
            </a:pPr>
            <a:r>
              <a:rPr lang="it-IT" sz="2000" dirty="0"/>
              <a:t>Il DETECTOR (rilevatore in italiano) ha il ruolo di </a:t>
            </a:r>
            <a:r>
              <a:rPr lang="it-IT" sz="2000" u="sng" dirty="0"/>
              <a:t>trasformare l’energia radiante in un segnale elettrico che viene quindi misurato come corrente</a:t>
            </a:r>
            <a:r>
              <a:rPr lang="it-IT" sz="2000" dirty="0"/>
              <a:t>.</a:t>
            </a:r>
          </a:p>
          <a:p>
            <a:pPr algn="just">
              <a:lnSpc>
                <a:spcPct val="150000"/>
              </a:lnSpc>
            </a:pPr>
            <a:endParaRPr lang="it-IT" sz="2000" dirty="0"/>
          </a:p>
          <a:p>
            <a:pPr marL="342900" indent="-342900" algn="just">
              <a:lnSpc>
                <a:spcPct val="150000"/>
              </a:lnSpc>
              <a:buFont typeface="Arial" panose="020B0604020202020204" pitchFamily="34" charset="0"/>
              <a:buChar char="•"/>
            </a:pPr>
            <a:r>
              <a:rPr lang="it-IT" sz="2000" dirty="0" err="1"/>
              <a:t>fotocelle</a:t>
            </a:r>
            <a:r>
              <a:rPr lang="it-IT" sz="2000" dirty="0"/>
              <a:t> a vuoto e a gas</a:t>
            </a:r>
          </a:p>
          <a:p>
            <a:pPr marL="342900" indent="-342900" algn="just">
              <a:lnSpc>
                <a:spcPct val="150000"/>
              </a:lnSpc>
              <a:buFont typeface="Arial" panose="020B0604020202020204" pitchFamily="34" charset="0"/>
              <a:buChar char="•"/>
            </a:pPr>
            <a:r>
              <a:rPr lang="it-IT" sz="2000" dirty="0"/>
              <a:t>fotomoltiplicatori</a:t>
            </a:r>
          </a:p>
          <a:p>
            <a:pPr marL="342900" indent="-342900" algn="just">
              <a:lnSpc>
                <a:spcPct val="150000"/>
              </a:lnSpc>
              <a:buFont typeface="Arial" panose="020B0604020202020204" pitchFamily="34" charset="0"/>
              <a:buChar char="•"/>
            </a:pPr>
            <a:r>
              <a:rPr lang="it-IT" sz="2000" dirty="0"/>
              <a:t>celle fotovoltaiche </a:t>
            </a:r>
          </a:p>
          <a:p>
            <a:pPr marL="342900" indent="-342900" algn="just">
              <a:lnSpc>
                <a:spcPct val="150000"/>
              </a:lnSpc>
              <a:buFont typeface="Arial" panose="020B0604020202020204" pitchFamily="34" charset="0"/>
              <a:buChar char="•"/>
            </a:pPr>
            <a:r>
              <a:rPr lang="it-IT" sz="2000" dirty="0"/>
              <a:t>celle fotoconduttive</a:t>
            </a:r>
          </a:p>
          <a:p>
            <a:pPr marL="342900" indent="-342900" algn="just">
              <a:lnSpc>
                <a:spcPct val="150000"/>
              </a:lnSpc>
              <a:buFont typeface="Arial" panose="020B0604020202020204" pitchFamily="34" charset="0"/>
              <a:buChar char="•"/>
            </a:pPr>
            <a:r>
              <a:rPr lang="it-IT" sz="2000" dirty="0"/>
              <a:t>fotodiodi </a:t>
            </a:r>
          </a:p>
          <a:p>
            <a:pPr marL="342900" indent="-342900" algn="just">
              <a:lnSpc>
                <a:spcPct val="150000"/>
              </a:lnSpc>
              <a:buFont typeface="Arial" panose="020B0604020202020204" pitchFamily="34" charset="0"/>
              <a:buChar char="•"/>
            </a:pPr>
            <a:r>
              <a:rPr lang="it-IT" sz="2000" dirty="0"/>
              <a:t>Fototubi</a:t>
            </a:r>
          </a:p>
        </p:txBody>
      </p:sp>
      <p:sp>
        <p:nvSpPr>
          <p:cNvPr id="2" name="Segnaposto numero diapositiva 1">
            <a:extLst>
              <a:ext uri="{FF2B5EF4-FFF2-40B4-BE49-F238E27FC236}">
                <a16:creationId xmlns:a16="http://schemas.microsoft.com/office/drawing/2014/main" id="{74E5FE69-6862-4C04-BB43-81AC0DED43D0}"/>
              </a:ext>
            </a:extLst>
          </p:cNvPr>
          <p:cNvSpPr>
            <a:spLocks noGrp="1"/>
          </p:cNvSpPr>
          <p:nvPr>
            <p:ph type="sldNum" sz="quarter" idx="12"/>
          </p:nvPr>
        </p:nvSpPr>
        <p:spPr/>
        <p:txBody>
          <a:bodyPr/>
          <a:lstStyle/>
          <a:p>
            <a:pPr lvl="0"/>
            <a:fld id="{C5B879D8-86BF-4C51-8339-B07B2F9B8FE0}" type="slidenum">
              <a:rPr lang="it-IT" smtClean="0"/>
              <a:pPr lvl="0"/>
              <a:t>42</a:t>
            </a:fld>
            <a:endParaRPr lang="it-IT"/>
          </a:p>
        </p:txBody>
      </p:sp>
    </p:spTree>
    <p:extLst>
      <p:ext uri="{BB962C8B-B14F-4D97-AF65-F5344CB8AC3E}">
        <p14:creationId xmlns:p14="http://schemas.microsoft.com/office/powerpoint/2010/main" val="1822020900"/>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0724437-C1FB-431F-B368-2654FBA0FD64}"/>
              </a:ext>
            </a:extLst>
          </p:cNvPr>
          <p:cNvSpPr txBox="1"/>
          <p:nvPr/>
        </p:nvSpPr>
        <p:spPr>
          <a:xfrm>
            <a:off x="1331640" y="-27384"/>
            <a:ext cx="6912768" cy="1077218"/>
          </a:xfrm>
          <a:prstGeom prst="rect">
            <a:avLst/>
          </a:prstGeom>
          <a:noFill/>
        </p:spPr>
        <p:txBody>
          <a:bodyPr wrap="square" rtlCol="0">
            <a:spAutoFit/>
          </a:bodyPr>
          <a:lstStyle/>
          <a:p>
            <a:r>
              <a:rPr lang="it-IT" sz="3200" dirty="0">
                <a:solidFill>
                  <a:srgbClr val="FF0000"/>
                </a:solidFill>
              </a:rPr>
              <a:t>Spettrometro UV-VIS: </a:t>
            </a:r>
          </a:p>
          <a:p>
            <a:r>
              <a:rPr lang="it-IT" sz="3200" dirty="0">
                <a:solidFill>
                  <a:srgbClr val="FF0000"/>
                </a:solidFill>
              </a:rPr>
              <a:t>Rilevatore</a:t>
            </a:r>
            <a:endParaRPr lang="en-US" sz="3200" dirty="0">
              <a:solidFill>
                <a:srgbClr val="FF0000"/>
              </a:solidFill>
            </a:endParaRPr>
          </a:p>
        </p:txBody>
      </p:sp>
      <p:sp>
        <p:nvSpPr>
          <p:cNvPr id="4" name="CasellaDiTesto 3">
            <a:extLst>
              <a:ext uri="{FF2B5EF4-FFF2-40B4-BE49-F238E27FC236}">
                <a16:creationId xmlns:a16="http://schemas.microsoft.com/office/drawing/2014/main" id="{4FBD6A25-136D-42C6-8774-62E8E5743D2B}"/>
              </a:ext>
            </a:extLst>
          </p:cNvPr>
          <p:cNvSpPr txBox="1"/>
          <p:nvPr/>
        </p:nvSpPr>
        <p:spPr>
          <a:xfrm>
            <a:off x="683568" y="1700808"/>
            <a:ext cx="7776864"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n-US" sz="2000" dirty="0"/>
              <a:t>Il </a:t>
            </a:r>
            <a:r>
              <a:rPr lang="en-US" sz="2000" dirty="0" err="1"/>
              <a:t>fondamento</a:t>
            </a:r>
            <a:r>
              <a:rPr lang="en-US" sz="2000" dirty="0"/>
              <a:t> </a:t>
            </a:r>
            <a:r>
              <a:rPr lang="en-US" sz="2000" dirty="0" err="1"/>
              <a:t>molecolare</a:t>
            </a:r>
            <a:r>
              <a:rPr lang="en-US" sz="2000" dirty="0"/>
              <a:t> con cui </a:t>
            </a:r>
            <a:r>
              <a:rPr lang="en-US" sz="2000" dirty="0" err="1"/>
              <a:t>si</a:t>
            </a:r>
            <a:r>
              <a:rPr lang="en-US" sz="2000" dirty="0"/>
              <a:t> genera la </a:t>
            </a:r>
            <a:r>
              <a:rPr lang="en-US" sz="2000" dirty="0" err="1"/>
              <a:t>corrente</a:t>
            </a:r>
            <a:r>
              <a:rPr lang="en-US" sz="2000" dirty="0"/>
              <a:t> </a:t>
            </a:r>
            <a:r>
              <a:rPr lang="en-US" sz="2000" dirty="0" err="1"/>
              <a:t>osservata</a:t>
            </a:r>
            <a:r>
              <a:rPr lang="en-US" sz="2000" dirty="0"/>
              <a:t> è </a:t>
            </a:r>
            <a:r>
              <a:rPr lang="en-US" sz="2000" dirty="0" err="1"/>
              <a:t>l’effetto</a:t>
            </a:r>
            <a:r>
              <a:rPr lang="en-US" sz="2000" dirty="0"/>
              <a:t> </a:t>
            </a:r>
            <a:r>
              <a:rPr lang="en-US" sz="2000" dirty="0" err="1"/>
              <a:t>fotoelettrico</a:t>
            </a:r>
            <a:r>
              <a:rPr lang="en-US" sz="2000" dirty="0"/>
              <a:t>:</a:t>
            </a:r>
          </a:p>
        </p:txBody>
      </p:sp>
      <p:pic>
        <p:nvPicPr>
          <p:cNvPr id="3076" name="Picture 4" descr="Risultati immagini per photoelectric effect">
            <a:extLst>
              <a:ext uri="{FF2B5EF4-FFF2-40B4-BE49-F238E27FC236}">
                <a16:creationId xmlns:a16="http://schemas.microsoft.com/office/drawing/2014/main" id="{9DB3F113-F479-4D2F-ABD2-888006549520}"/>
              </a:ext>
            </a:extLst>
          </p:cNvPr>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2996952"/>
            <a:ext cx="4333875" cy="3428372"/>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9F2D413A-6D15-41AF-82A9-DD6FBD07C2AA}"/>
              </a:ext>
            </a:extLst>
          </p:cNvPr>
          <p:cNvSpPr txBox="1"/>
          <p:nvPr/>
        </p:nvSpPr>
        <p:spPr>
          <a:xfrm>
            <a:off x="5436096" y="2942271"/>
            <a:ext cx="3312368" cy="1754326"/>
          </a:xfrm>
          <a:prstGeom prst="rect">
            <a:avLst/>
          </a:prstGeom>
          <a:noFill/>
        </p:spPr>
        <p:txBody>
          <a:bodyPr wrap="square" rtlCol="0">
            <a:spAutoFit/>
          </a:bodyPr>
          <a:lstStyle/>
          <a:p>
            <a:r>
              <a:rPr lang="it-IT" dirty="0"/>
              <a:t>I fotoni della radiazione colpendo una superficie metallica (nel caso più semplice) liberano elettroni. Che nel rilevatore vengono a loro volta rilevati da un catodo e trasformati in corrente.</a:t>
            </a:r>
          </a:p>
        </p:txBody>
      </p:sp>
      <p:sp>
        <p:nvSpPr>
          <p:cNvPr id="5" name="CasellaDiTesto 4">
            <a:extLst>
              <a:ext uri="{FF2B5EF4-FFF2-40B4-BE49-F238E27FC236}">
                <a16:creationId xmlns:a16="http://schemas.microsoft.com/office/drawing/2014/main" id="{F6250FE0-E764-4864-B8B9-AA7438FEBABA}"/>
              </a:ext>
            </a:extLst>
          </p:cNvPr>
          <p:cNvSpPr txBox="1"/>
          <p:nvPr/>
        </p:nvSpPr>
        <p:spPr>
          <a:xfrm>
            <a:off x="2555776" y="6396241"/>
            <a:ext cx="3528392" cy="276999"/>
          </a:xfrm>
          <a:prstGeom prst="rect">
            <a:avLst/>
          </a:prstGeom>
          <a:noFill/>
        </p:spPr>
        <p:txBody>
          <a:bodyPr wrap="square" rtlCol="0">
            <a:spAutoFit/>
          </a:bodyPr>
          <a:lstStyle/>
          <a:p>
            <a:r>
              <a:rPr lang="it-IT" sz="1200" dirty="0"/>
              <a:t>http://gvallver.perso.univ-pau.fr</a:t>
            </a:r>
          </a:p>
        </p:txBody>
      </p:sp>
      <p:pic>
        <p:nvPicPr>
          <p:cNvPr id="3078" name="Picture 6" descr="Risultati immagini per photoelectric effect">
            <a:extLst>
              <a:ext uri="{FF2B5EF4-FFF2-40B4-BE49-F238E27FC236}">
                <a16:creationId xmlns:a16="http://schemas.microsoft.com/office/drawing/2014/main" id="{49D734BA-F311-4D4E-83D2-D7B8C9775F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5291341"/>
            <a:ext cx="1538288" cy="1104900"/>
          </a:xfrm>
          <a:prstGeom prst="rect">
            <a:avLst/>
          </a:prstGeom>
          <a:noFill/>
          <a:extLst>
            <a:ext uri="{909E8E84-426E-40DD-AFC4-6F175D3DCCD1}">
              <a14:hiddenFill xmlns:a14="http://schemas.microsoft.com/office/drawing/2010/main">
                <a:solidFill>
                  <a:srgbClr val="FFFFFF"/>
                </a:solidFill>
              </a14:hiddenFill>
            </a:ext>
          </a:extLst>
        </p:spPr>
      </p:pic>
      <p:sp>
        <p:nvSpPr>
          <p:cNvPr id="6" name="Rettangolo 5">
            <a:extLst>
              <a:ext uri="{FF2B5EF4-FFF2-40B4-BE49-F238E27FC236}">
                <a16:creationId xmlns:a16="http://schemas.microsoft.com/office/drawing/2014/main" id="{ED669B24-653A-4812-A081-816B9E9C9BA2}"/>
              </a:ext>
            </a:extLst>
          </p:cNvPr>
          <p:cNvSpPr/>
          <p:nvPr/>
        </p:nvSpPr>
        <p:spPr>
          <a:xfrm rot="18388850">
            <a:off x="7577682" y="4716514"/>
            <a:ext cx="144016" cy="10273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t-IT"/>
          </a:p>
        </p:txBody>
      </p:sp>
      <p:cxnSp>
        <p:nvCxnSpPr>
          <p:cNvPr id="8" name="Connettore diritto 7">
            <a:extLst>
              <a:ext uri="{FF2B5EF4-FFF2-40B4-BE49-F238E27FC236}">
                <a16:creationId xmlns:a16="http://schemas.microsoft.com/office/drawing/2014/main" id="{0C568ECC-2EFF-498E-B7F4-C0BD866C1A83}"/>
              </a:ext>
            </a:extLst>
          </p:cNvPr>
          <p:cNvCxnSpPr>
            <a:cxnSpLocks/>
            <a:stCxn id="6" idx="3"/>
          </p:cNvCxnSpPr>
          <p:nvPr/>
        </p:nvCxnSpPr>
        <p:spPr>
          <a:xfrm flipV="1">
            <a:off x="7692503" y="4806407"/>
            <a:ext cx="263873" cy="365868"/>
          </a:xfrm>
          <a:prstGeom prst="line">
            <a:avLst/>
          </a:prstGeom>
        </p:spPr>
        <p:style>
          <a:lnRef idx="1">
            <a:schemeClr val="dk1"/>
          </a:lnRef>
          <a:fillRef idx="0">
            <a:schemeClr val="dk1"/>
          </a:fillRef>
          <a:effectRef idx="0">
            <a:schemeClr val="dk1"/>
          </a:effectRef>
          <a:fontRef idx="minor">
            <a:schemeClr val="tx1"/>
          </a:fontRef>
        </p:style>
      </p:cxnSp>
      <p:cxnSp>
        <p:nvCxnSpPr>
          <p:cNvPr id="11" name="Connettore diritto 10">
            <a:extLst>
              <a:ext uri="{FF2B5EF4-FFF2-40B4-BE49-F238E27FC236}">
                <a16:creationId xmlns:a16="http://schemas.microsoft.com/office/drawing/2014/main" id="{C629E344-C59F-4421-894F-B06CA97839D5}"/>
              </a:ext>
            </a:extLst>
          </p:cNvPr>
          <p:cNvCxnSpPr/>
          <p:nvPr/>
        </p:nvCxnSpPr>
        <p:spPr>
          <a:xfrm>
            <a:off x="7956376" y="4811035"/>
            <a:ext cx="792088" cy="0"/>
          </a:xfrm>
          <a:prstGeom prst="line">
            <a:avLst/>
          </a:prstGeom>
        </p:spPr>
        <p:style>
          <a:lnRef idx="1">
            <a:schemeClr val="dk1"/>
          </a:lnRef>
          <a:fillRef idx="0">
            <a:schemeClr val="dk1"/>
          </a:fillRef>
          <a:effectRef idx="0">
            <a:schemeClr val="dk1"/>
          </a:effectRef>
          <a:fontRef idx="minor">
            <a:schemeClr val="tx1"/>
          </a:fontRef>
        </p:style>
      </p:cxnSp>
      <p:cxnSp>
        <p:nvCxnSpPr>
          <p:cNvPr id="13" name="Connettore diritto 12">
            <a:extLst>
              <a:ext uri="{FF2B5EF4-FFF2-40B4-BE49-F238E27FC236}">
                <a16:creationId xmlns:a16="http://schemas.microsoft.com/office/drawing/2014/main" id="{7CCEF21D-F084-4A17-A654-9D2679177EBA}"/>
              </a:ext>
            </a:extLst>
          </p:cNvPr>
          <p:cNvCxnSpPr/>
          <p:nvPr/>
        </p:nvCxnSpPr>
        <p:spPr>
          <a:xfrm>
            <a:off x="8748464" y="4221088"/>
            <a:ext cx="0" cy="1070253"/>
          </a:xfrm>
          <a:prstGeom prst="line">
            <a:avLst/>
          </a:prstGeom>
        </p:spPr>
        <p:style>
          <a:lnRef idx="1">
            <a:schemeClr val="dk1"/>
          </a:lnRef>
          <a:fillRef idx="0">
            <a:schemeClr val="dk1"/>
          </a:fillRef>
          <a:effectRef idx="0">
            <a:schemeClr val="dk1"/>
          </a:effectRef>
          <a:fontRef idx="minor">
            <a:schemeClr val="tx1"/>
          </a:fontRef>
        </p:style>
      </p:cxnSp>
      <p:sp>
        <p:nvSpPr>
          <p:cNvPr id="17" name="CasellaDiTesto 16">
            <a:extLst>
              <a:ext uri="{FF2B5EF4-FFF2-40B4-BE49-F238E27FC236}">
                <a16:creationId xmlns:a16="http://schemas.microsoft.com/office/drawing/2014/main" id="{C70887C1-77D4-4ABC-A457-A81107D4A2E2}"/>
              </a:ext>
            </a:extLst>
          </p:cNvPr>
          <p:cNvSpPr txBox="1"/>
          <p:nvPr/>
        </p:nvSpPr>
        <p:spPr>
          <a:xfrm>
            <a:off x="5724128" y="6356791"/>
            <a:ext cx="3528392" cy="261610"/>
          </a:xfrm>
          <a:prstGeom prst="rect">
            <a:avLst/>
          </a:prstGeom>
          <a:noFill/>
        </p:spPr>
        <p:txBody>
          <a:bodyPr wrap="square" rtlCol="0">
            <a:spAutoFit/>
          </a:bodyPr>
          <a:lstStyle/>
          <a:p>
            <a:r>
              <a:rPr lang="it-IT" sz="1100" dirty="0"/>
              <a:t>en.wikipedia.org/wiki/</a:t>
            </a:r>
            <a:r>
              <a:rPr lang="it-IT" sz="1100" dirty="0" err="1"/>
              <a:t>Photoelectric_effect</a:t>
            </a:r>
            <a:endParaRPr lang="it-IT" sz="1100" dirty="0"/>
          </a:p>
        </p:txBody>
      </p:sp>
      <p:sp>
        <p:nvSpPr>
          <p:cNvPr id="18" name="CasellaDiTesto 17">
            <a:extLst>
              <a:ext uri="{FF2B5EF4-FFF2-40B4-BE49-F238E27FC236}">
                <a16:creationId xmlns:a16="http://schemas.microsoft.com/office/drawing/2014/main" id="{B7BAE178-8C6E-442A-B5CF-1AF81DFDEB30}"/>
              </a:ext>
            </a:extLst>
          </p:cNvPr>
          <p:cNvSpPr txBox="1"/>
          <p:nvPr/>
        </p:nvSpPr>
        <p:spPr>
          <a:xfrm>
            <a:off x="7818659" y="5020012"/>
            <a:ext cx="3528392" cy="261610"/>
          </a:xfrm>
          <a:prstGeom prst="rect">
            <a:avLst/>
          </a:prstGeom>
          <a:noFill/>
        </p:spPr>
        <p:txBody>
          <a:bodyPr wrap="square" rtlCol="0">
            <a:spAutoFit/>
          </a:bodyPr>
          <a:lstStyle/>
          <a:p>
            <a:r>
              <a:rPr lang="it-IT" sz="1100" dirty="0"/>
              <a:t>elettrodo</a:t>
            </a:r>
          </a:p>
        </p:txBody>
      </p:sp>
      <p:sp>
        <p:nvSpPr>
          <p:cNvPr id="7" name="Segnaposto numero diapositiva 6">
            <a:extLst>
              <a:ext uri="{FF2B5EF4-FFF2-40B4-BE49-F238E27FC236}">
                <a16:creationId xmlns:a16="http://schemas.microsoft.com/office/drawing/2014/main" id="{AE992AD8-A900-4D19-BCE0-4028788FA29B}"/>
              </a:ext>
            </a:extLst>
          </p:cNvPr>
          <p:cNvSpPr>
            <a:spLocks noGrp="1"/>
          </p:cNvSpPr>
          <p:nvPr>
            <p:ph type="sldNum" sz="quarter" idx="12"/>
          </p:nvPr>
        </p:nvSpPr>
        <p:spPr/>
        <p:txBody>
          <a:bodyPr/>
          <a:lstStyle/>
          <a:p>
            <a:pPr lvl="0"/>
            <a:fld id="{C5B879D8-86BF-4C51-8339-B07B2F9B8FE0}" type="slidenum">
              <a:rPr lang="it-IT" smtClean="0"/>
              <a:pPr lvl="0"/>
              <a:t>43</a:t>
            </a:fld>
            <a:endParaRPr lang="it-IT"/>
          </a:p>
        </p:txBody>
      </p:sp>
    </p:spTree>
    <p:extLst>
      <p:ext uri="{BB962C8B-B14F-4D97-AF65-F5344CB8AC3E}">
        <p14:creationId xmlns:p14="http://schemas.microsoft.com/office/powerpoint/2010/main" val="3735297921"/>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484E913-E903-4F88-B118-7718E031817F}"/>
              </a:ext>
            </a:extLst>
          </p:cNvPr>
          <p:cNvSpPr txBox="1"/>
          <p:nvPr/>
        </p:nvSpPr>
        <p:spPr>
          <a:xfrm>
            <a:off x="683568" y="1196752"/>
            <a:ext cx="7776864" cy="1015663"/>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it-IT" sz="2000" dirty="0"/>
              <a:t>Il Registratore è il punto finale del analisi. La corrente registrata dal rivelatore viene trasformata in un segnale digitale (ai giorni nostri) e elaborato al PC</a:t>
            </a:r>
          </a:p>
        </p:txBody>
      </p:sp>
      <p:pic>
        <p:nvPicPr>
          <p:cNvPr id="2050" name="Picture 2" descr="Risultati immagini per nanodrop tablet">
            <a:extLst>
              <a:ext uri="{FF2B5EF4-FFF2-40B4-BE49-F238E27FC236}">
                <a16:creationId xmlns:a16="http://schemas.microsoft.com/office/drawing/2014/main" id="{6AC73E0A-198B-417E-8B53-D0C1C034C8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2462840"/>
            <a:ext cx="5112568" cy="4134512"/>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D0FD9838-8B8D-42DD-ADF3-2EDB4E5F835F}"/>
              </a:ext>
            </a:extLst>
          </p:cNvPr>
          <p:cNvSpPr txBox="1"/>
          <p:nvPr/>
        </p:nvSpPr>
        <p:spPr>
          <a:xfrm>
            <a:off x="1331640" y="-2320"/>
            <a:ext cx="5832648" cy="1077218"/>
          </a:xfrm>
          <a:prstGeom prst="rect">
            <a:avLst/>
          </a:prstGeom>
          <a:noFill/>
        </p:spPr>
        <p:txBody>
          <a:bodyPr wrap="square" rtlCol="0">
            <a:spAutoFit/>
          </a:bodyPr>
          <a:lstStyle/>
          <a:p>
            <a:r>
              <a:rPr lang="it-IT" sz="3200" dirty="0">
                <a:solidFill>
                  <a:srgbClr val="FF0000"/>
                </a:solidFill>
              </a:rPr>
              <a:t>Spettrometro UV-VIS: </a:t>
            </a:r>
          </a:p>
          <a:p>
            <a:r>
              <a:rPr lang="it-IT" sz="3200" dirty="0">
                <a:solidFill>
                  <a:srgbClr val="FF0000"/>
                </a:solidFill>
              </a:rPr>
              <a:t>Registratore</a:t>
            </a:r>
            <a:endParaRPr lang="en-US" sz="3200" dirty="0">
              <a:solidFill>
                <a:srgbClr val="FF0000"/>
              </a:solidFill>
            </a:endParaRPr>
          </a:p>
        </p:txBody>
      </p:sp>
      <p:sp>
        <p:nvSpPr>
          <p:cNvPr id="2" name="Segnaposto numero diapositiva 1">
            <a:extLst>
              <a:ext uri="{FF2B5EF4-FFF2-40B4-BE49-F238E27FC236}">
                <a16:creationId xmlns:a16="http://schemas.microsoft.com/office/drawing/2014/main" id="{ED27BDDC-5EDE-41A6-AFE6-AC2A4F305287}"/>
              </a:ext>
            </a:extLst>
          </p:cNvPr>
          <p:cNvSpPr>
            <a:spLocks noGrp="1"/>
          </p:cNvSpPr>
          <p:nvPr>
            <p:ph type="sldNum" sz="quarter" idx="12"/>
          </p:nvPr>
        </p:nvSpPr>
        <p:spPr/>
        <p:txBody>
          <a:bodyPr/>
          <a:lstStyle/>
          <a:p>
            <a:pPr lvl="0"/>
            <a:fld id="{C5B879D8-86BF-4C51-8339-B07B2F9B8FE0}" type="slidenum">
              <a:rPr lang="it-IT" smtClean="0"/>
              <a:pPr lvl="0"/>
              <a:t>44</a:t>
            </a:fld>
            <a:endParaRPr lang="it-IT"/>
          </a:p>
        </p:txBody>
      </p:sp>
    </p:spTree>
    <p:extLst>
      <p:ext uri="{BB962C8B-B14F-4D97-AF65-F5344CB8AC3E}">
        <p14:creationId xmlns:p14="http://schemas.microsoft.com/office/powerpoint/2010/main" val="1547934010"/>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543AC83-FD23-4F39-9200-48A1A596C4F7}"/>
              </a:ext>
            </a:extLst>
          </p:cNvPr>
          <p:cNvSpPr txBox="1"/>
          <p:nvPr/>
        </p:nvSpPr>
        <p:spPr>
          <a:xfrm>
            <a:off x="1331640" y="-27384"/>
            <a:ext cx="7056784" cy="1077218"/>
          </a:xfrm>
          <a:prstGeom prst="rect">
            <a:avLst/>
          </a:prstGeom>
          <a:noFill/>
        </p:spPr>
        <p:txBody>
          <a:bodyPr wrap="square" rtlCol="0">
            <a:spAutoFit/>
          </a:bodyPr>
          <a:lstStyle/>
          <a:p>
            <a:r>
              <a:rPr lang="it-IT" sz="3200" dirty="0">
                <a:solidFill>
                  <a:srgbClr val="FF0000"/>
                </a:solidFill>
              </a:rPr>
              <a:t>Spettrometro UV-VIS, possibili schemi:</a:t>
            </a:r>
          </a:p>
          <a:p>
            <a:r>
              <a:rPr lang="it-IT" sz="3200" dirty="0">
                <a:solidFill>
                  <a:srgbClr val="FF0000"/>
                </a:solidFill>
              </a:rPr>
              <a:t>Singolo raggio - Doppio Raggio</a:t>
            </a:r>
            <a:endParaRPr lang="en-US" sz="3200" dirty="0">
              <a:solidFill>
                <a:srgbClr val="FF0000"/>
              </a:solidFill>
            </a:endParaRPr>
          </a:p>
        </p:txBody>
      </p:sp>
      <p:sp>
        <p:nvSpPr>
          <p:cNvPr id="3" name="CasellaDiTesto 2">
            <a:extLst>
              <a:ext uri="{FF2B5EF4-FFF2-40B4-BE49-F238E27FC236}">
                <a16:creationId xmlns:a16="http://schemas.microsoft.com/office/drawing/2014/main" id="{00FD26F3-EA0C-4769-B90B-E0AC78DE846E}"/>
              </a:ext>
            </a:extLst>
          </p:cNvPr>
          <p:cNvSpPr txBox="1"/>
          <p:nvPr/>
        </p:nvSpPr>
        <p:spPr>
          <a:xfrm>
            <a:off x="467544" y="1196752"/>
            <a:ext cx="7848872" cy="1754326"/>
          </a:xfrm>
          <a:prstGeom prst="rect">
            <a:avLst/>
          </a:prstGeom>
          <a:noFill/>
        </p:spPr>
        <p:txBody>
          <a:bodyPr wrap="square" rtlCol="0">
            <a:spAutoFit/>
          </a:bodyPr>
          <a:lstStyle/>
          <a:p>
            <a:r>
              <a:rPr lang="it-IT" b="1" dirty="0"/>
              <a:t>Doppio Raggio. </a:t>
            </a:r>
            <a:r>
              <a:rPr lang="it-IT" dirty="0"/>
              <a:t>Strumento che abbiamo visto fin ora. Due cammini ottici differenti, uno per il campione e uno per il bianco.</a:t>
            </a:r>
          </a:p>
          <a:p>
            <a:r>
              <a:rPr lang="it-IT" dirty="0"/>
              <a:t>(E’ lo strumento che troverete in lab)</a:t>
            </a:r>
          </a:p>
          <a:p>
            <a:r>
              <a:rPr lang="it-IT" b="1" dirty="0"/>
              <a:t>Singolo Raggio. </a:t>
            </a:r>
            <a:r>
              <a:rPr lang="it-IT" dirty="0"/>
              <a:t>Strumento in cui il campione e il bianco condividono lo stesso cammino ottico. </a:t>
            </a:r>
            <a:endParaRPr lang="it-IT" b="1" dirty="0"/>
          </a:p>
          <a:p>
            <a:r>
              <a:rPr lang="it-IT" b="1" dirty="0"/>
              <a:t> </a:t>
            </a:r>
            <a:endParaRPr lang="en-US" b="1" dirty="0"/>
          </a:p>
        </p:txBody>
      </p:sp>
      <p:pic>
        <p:nvPicPr>
          <p:cNvPr id="4" name="Immagine 3">
            <a:extLst>
              <a:ext uri="{FF2B5EF4-FFF2-40B4-BE49-F238E27FC236}">
                <a16:creationId xmlns:a16="http://schemas.microsoft.com/office/drawing/2014/main" id="{C53DDB09-3A38-421A-9F3F-8ABC69EA1A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17748" y="3414877"/>
            <a:ext cx="4326251" cy="2548576"/>
          </a:xfrm>
          <a:prstGeom prst="rect">
            <a:avLst/>
          </a:prstGeom>
        </p:spPr>
      </p:pic>
      <p:sp>
        <p:nvSpPr>
          <p:cNvPr id="5" name="CasellaDiTesto 4">
            <a:extLst>
              <a:ext uri="{FF2B5EF4-FFF2-40B4-BE49-F238E27FC236}">
                <a16:creationId xmlns:a16="http://schemas.microsoft.com/office/drawing/2014/main" id="{820EA7D1-ED8F-436D-BA40-92C168EBCDF3}"/>
              </a:ext>
            </a:extLst>
          </p:cNvPr>
          <p:cNvSpPr txBox="1"/>
          <p:nvPr/>
        </p:nvSpPr>
        <p:spPr>
          <a:xfrm>
            <a:off x="6660232" y="6331386"/>
            <a:ext cx="2664296" cy="553998"/>
          </a:xfrm>
          <a:prstGeom prst="rect">
            <a:avLst/>
          </a:prstGeom>
          <a:noFill/>
        </p:spPr>
        <p:txBody>
          <a:bodyPr wrap="square" rtlCol="0">
            <a:spAutoFit/>
          </a:bodyPr>
          <a:lstStyle/>
          <a:p>
            <a:r>
              <a:rPr lang="it-IT" sz="1000" dirty="0"/>
              <a:t>EXPERIMENTAL ORGANIC CHEMISTRY: </a:t>
            </a:r>
          </a:p>
          <a:p>
            <a:r>
              <a:rPr lang="it-IT" sz="1000" dirty="0"/>
              <a:t>A MINISCALE AND MICROSCALE APPROACH. </a:t>
            </a:r>
          </a:p>
          <a:p>
            <a:r>
              <a:rPr lang="it-IT" sz="1000" dirty="0"/>
              <a:t>Gilbert J.C., Martin S.F.</a:t>
            </a:r>
            <a:endParaRPr lang="en-US" sz="1000" dirty="0"/>
          </a:p>
        </p:txBody>
      </p:sp>
      <p:grpSp>
        <p:nvGrpSpPr>
          <p:cNvPr id="16" name="Gruppo 15">
            <a:extLst>
              <a:ext uri="{FF2B5EF4-FFF2-40B4-BE49-F238E27FC236}">
                <a16:creationId xmlns:a16="http://schemas.microsoft.com/office/drawing/2014/main" id="{A3C52E3D-6FCE-4015-977D-DCDBE85BF9F7}"/>
              </a:ext>
            </a:extLst>
          </p:cNvPr>
          <p:cNvGrpSpPr/>
          <p:nvPr/>
        </p:nvGrpSpPr>
        <p:grpSpPr>
          <a:xfrm>
            <a:off x="461864" y="3131676"/>
            <a:ext cx="7206480" cy="2831777"/>
            <a:chOff x="461864" y="3131676"/>
            <a:chExt cx="7206480" cy="2831777"/>
          </a:xfrm>
        </p:grpSpPr>
        <p:pic>
          <p:nvPicPr>
            <p:cNvPr id="6" name="Immagine 5">
              <a:extLst>
                <a:ext uri="{FF2B5EF4-FFF2-40B4-BE49-F238E27FC236}">
                  <a16:creationId xmlns:a16="http://schemas.microsoft.com/office/drawing/2014/main" id="{0F8B92D0-8B7E-4ADC-A55C-AEB5526E6C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1864" y="3414877"/>
              <a:ext cx="4326251" cy="2548576"/>
            </a:xfrm>
            <a:prstGeom prst="rect">
              <a:avLst/>
            </a:prstGeom>
          </p:spPr>
        </p:pic>
        <p:sp>
          <p:nvSpPr>
            <p:cNvPr id="7" name="CasellaDiTesto 6">
              <a:extLst>
                <a:ext uri="{FF2B5EF4-FFF2-40B4-BE49-F238E27FC236}">
                  <a16:creationId xmlns:a16="http://schemas.microsoft.com/office/drawing/2014/main" id="{124AEDFB-BD06-4A1E-BF31-44E5C1C203BD}"/>
                </a:ext>
              </a:extLst>
            </p:cNvPr>
            <p:cNvSpPr txBox="1"/>
            <p:nvPr/>
          </p:nvSpPr>
          <p:spPr>
            <a:xfrm>
              <a:off x="539552" y="3140968"/>
              <a:ext cx="2808312" cy="369332"/>
            </a:xfrm>
            <a:prstGeom prst="rect">
              <a:avLst/>
            </a:prstGeom>
            <a:noFill/>
          </p:spPr>
          <p:txBody>
            <a:bodyPr wrap="square" rtlCol="0">
              <a:spAutoFit/>
            </a:bodyPr>
            <a:lstStyle/>
            <a:p>
              <a:r>
                <a:rPr lang="it-IT" b="1" dirty="0"/>
                <a:t>Doppio Raggio</a:t>
              </a:r>
              <a:endParaRPr lang="en-US" dirty="0"/>
            </a:p>
          </p:txBody>
        </p:sp>
        <p:sp>
          <p:nvSpPr>
            <p:cNvPr id="8" name="CasellaDiTesto 7">
              <a:extLst>
                <a:ext uri="{FF2B5EF4-FFF2-40B4-BE49-F238E27FC236}">
                  <a16:creationId xmlns:a16="http://schemas.microsoft.com/office/drawing/2014/main" id="{D608A5FF-094A-4951-8D90-63B71839D2D6}"/>
                </a:ext>
              </a:extLst>
            </p:cNvPr>
            <p:cNvSpPr txBox="1"/>
            <p:nvPr/>
          </p:nvSpPr>
          <p:spPr>
            <a:xfrm>
              <a:off x="4860032" y="3131676"/>
              <a:ext cx="2808312" cy="369332"/>
            </a:xfrm>
            <a:prstGeom prst="rect">
              <a:avLst/>
            </a:prstGeom>
            <a:noFill/>
          </p:spPr>
          <p:txBody>
            <a:bodyPr wrap="square" rtlCol="0">
              <a:spAutoFit/>
            </a:bodyPr>
            <a:lstStyle/>
            <a:p>
              <a:r>
                <a:rPr lang="it-IT" b="1" dirty="0"/>
                <a:t>Singolo Raggio</a:t>
              </a:r>
              <a:endParaRPr lang="en-US" dirty="0"/>
            </a:p>
          </p:txBody>
        </p:sp>
        <p:sp>
          <p:nvSpPr>
            <p:cNvPr id="9" name="Rettangolo 8">
              <a:extLst>
                <a:ext uri="{FF2B5EF4-FFF2-40B4-BE49-F238E27FC236}">
                  <a16:creationId xmlns:a16="http://schemas.microsoft.com/office/drawing/2014/main" id="{9CCBE84E-7A64-480A-9034-000CFF2BE5A9}"/>
                </a:ext>
              </a:extLst>
            </p:cNvPr>
            <p:cNvSpPr/>
            <p:nvPr/>
          </p:nvSpPr>
          <p:spPr>
            <a:xfrm>
              <a:off x="6012160" y="3944780"/>
              <a:ext cx="1656184"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Immagine 9">
              <a:extLst>
                <a:ext uri="{FF2B5EF4-FFF2-40B4-BE49-F238E27FC236}">
                  <a16:creationId xmlns:a16="http://schemas.microsoft.com/office/drawing/2014/main" id="{DA01B4CD-21AB-4C4E-98D4-B096285A00BC}"/>
                </a:ext>
              </a:extLst>
            </p:cNvPr>
            <p:cNvPicPr>
              <a:picLocks noChangeAspect="1"/>
            </p:cNvPicPr>
            <p:nvPr/>
          </p:nvPicPr>
          <p:blipFill rotWithShape="1">
            <a:blip r:embed="rId2">
              <a:extLst>
                <a:ext uri="{28A0092B-C50C-407E-A947-70E740481C1C}">
                  <a14:useLocalDpi xmlns:a14="http://schemas.microsoft.com/office/drawing/2010/main" val="0"/>
                </a:ext>
              </a:extLst>
            </a:blip>
            <a:srcRect l="37401" t="3050" r="34303" b="82512"/>
            <a:stretch/>
          </p:blipFill>
          <p:spPr>
            <a:xfrm>
              <a:off x="6444207" y="3775284"/>
              <a:ext cx="1224137" cy="367934"/>
            </a:xfrm>
            <a:prstGeom prst="rect">
              <a:avLst/>
            </a:prstGeom>
          </p:spPr>
        </p:pic>
        <p:sp>
          <p:nvSpPr>
            <p:cNvPr id="11" name="Rettangolo 10">
              <a:extLst>
                <a:ext uri="{FF2B5EF4-FFF2-40B4-BE49-F238E27FC236}">
                  <a16:creationId xmlns:a16="http://schemas.microsoft.com/office/drawing/2014/main" id="{389669F5-AB79-4B7A-9129-7E4A46311F3B}"/>
                </a:ext>
              </a:extLst>
            </p:cNvPr>
            <p:cNvSpPr/>
            <p:nvPr/>
          </p:nvSpPr>
          <p:spPr>
            <a:xfrm>
              <a:off x="6012160" y="3515809"/>
              <a:ext cx="1624172" cy="2450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3">
              <p14:nvContentPartPr>
                <p14:cNvPr id="12" name="Input penna 11">
                  <a:extLst>
                    <a:ext uri="{FF2B5EF4-FFF2-40B4-BE49-F238E27FC236}">
                      <a16:creationId xmlns:a16="http://schemas.microsoft.com/office/drawing/2014/main" id="{D5C7221F-C805-46C4-A15B-8072A58DE0ED}"/>
                    </a:ext>
                  </a:extLst>
                </p14:cNvPr>
                <p14:cNvContentPartPr/>
                <p14:nvPr/>
              </p14:nvContentPartPr>
              <p14:xfrm>
                <a:off x="6339312" y="4082588"/>
                <a:ext cx="201456" cy="62064"/>
              </p14:xfrm>
            </p:contentPart>
          </mc:Choice>
          <mc:Fallback xmlns="">
            <p:pic>
              <p:nvPicPr>
                <p:cNvPr id="12" name="Input penna 11">
                  <a:extLst>
                    <a:ext uri="{FF2B5EF4-FFF2-40B4-BE49-F238E27FC236}">
                      <a16:creationId xmlns:a16="http://schemas.microsoft.com/office/drawing/2014/main" id="{D5C7221F-C805-46C4-A15B-8072A58DE0ED}"/>
                    </a:ext>
                  </a:extLst>
                </p:cNvPr>
                <p:cNvPicPr/>
                <p:nvPr/>
              </p:nvPicPr>
              <p:blipFill>
                <a:blip r:embed="rId4"/>
                <a:stretch>
                  <a:fillRect/>
                </a:stretch>
              </p:blipFill>
              <p:spPr>
                <a:xfrm>
                  <a:off x="6324948" y="4068238"/>
                  <a:ext cx="229825" cy="90405"/>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3" name="Input penna 12">
                  <a:extLst>
                    <a:ext uri="{FF2B5EF4-FFF2-40B4-BE49-F238E27FC236}">
                      <a16:creationId xmlns:a16="http://schemas.microsoft.com/office/drawing/2014/main" id="{44D01E60-7204-4220-9A97-257323DC8100}"/>
                    </a:ext>
                  </a:extLst>
                </p14:cNvPr>
                <p14:cNvContentPartPr/>
                <p14:nvPr/>
              </p14:nvContentPartPr>
              <p14:xfrm>
                <a:off x="7514064" y="3736556"/>
                <a:ext cx="36288" cy="126000"/>
              </p14:xfrm>
            </p:contentPart>
          </mc:Choice>
          <mc:Fallback xmlns="">
            <p:pic>
              <p:nvPicPr>
                <p:cNvPr id="13" name="Input penna 12">
                  <a:extLst>
                    <a:ext uri="{FF2B5EF4-FFF2-40B4-BE49-F238E27FC236}">
                      <a16:creationId xmlns:a16="http://schemas.microsoft.com/office/drawing/2014/main" id="{44D01E60-7204-4220-9A97-257323DC8100}"/>
                    </a:ext>
                  </a:extLst>
                </p:cNvPr>
                <p:cNvPicPr/>
                <p:nvPr/>
              </p:nvPicPr>
              <p:blipFill>
                <a:blip r:embed="rId6"/>
                <a:stretch>
                  <a:fillRect/>
                </a:stretch>
              </p:blipFill>
              <p:spPr>
                <a:xfrm>
                  <a:off x="7499833" y="3722197"/>
                  <a:ext cx="64393" cy="154359"/>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4" name="Input penna 13">
                  <a:extLst>
                    <a:ext uri="{FF2B5EF4-FFF2-40B4-BE49-F238E27FC236}">
                      <a16:creationId xmlns:a16="http://schemas.microsoft.com/office/drawing/2014/main" id="{66A6E3FE-237E-4C93-A1F3-A241B3AECD65}"/>
                    </a:ext>
                  </a:extLst>
                </p14:cNvPr>
                <p14:cNvContentPartPr/>
                <p14:nvPr/>
              </p14:nvContentPartPr>
              <p14:xfrm>
                <a:off x="6236352" y="3733244"/>
                <a:ext cx="203040" cy="154080"/>
              </p14:xfrm>
            </p:contentPart>
          </mc:Choice>
          <mc:Fallback xmlns="">
            <p:pic>
              <p:nvPicPr>
                <p:cNvPr id="14" name="Input penna 13">
                  <a:extLst>
                    <a:ext uri="{FF2B5EF4-FFF2-40B4-BE49-F238E27FC236}">
                      <a16:creationId xmlns:a16="http://schemas.microsoft.com/office/drawing/2014/main" id="{66A6E3FE-237E-4C93-A1F3-A241B3AECD65}"/>
                    </a:ext>
                  </a:extLst>
                </p:cNvPr>
                <p:cNvPicPr/>
                <p:nvPr/>
              </p:nvPicPr>
              <p:blipFill>
                <a:blip r:embed="rId8"/>
                <a:stretch>
                  <a:fillRect/>
                </a:stretch>
              </p:blipFill>
              <p:spPr>
                <a:xfrm>
                  <a:off x="6221977" y="3718844"/>
                  <a:ext cx="231430" cy="182520"/>
                </a:xfrm>
                <a:prstGeom prst="rect">
                  <a:avLst/>
                </a:prstGeom>
              </p:spPr>
            </p:pic>
          </mc:Fallback>
        </mc:AlternateContent>
      </p:grpSp>
      <p:sp>
        <p:nvSpPr>
          <p:cNvPr id="15" name="Rettangolo 14">
            <a:extLst>
              <a:ext uri="{FF2B5EF4-FFF2-40B4-BE49-F238E27FC236}">
                <a16:creationId xmlns:a16="http://schemas.microsoft.com/office/drawing/2014/main" id="{E4AE868B-04F3-4905-98B8-DEE5F4DB89C3}"/>
              </a:ext>
            </a:extLst>
          </p:cNvPr>
          <p:cNvSpPr/>
          <p:nvPr/>
        </p:nvSpPr>
        <p:spPr>
          <a:xfrm>
            <a:off x="492656" y="5661248"/>
            <a:ext cx="8280920" cy="4320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egnaposto numero diapositiva 16">
            <a:extLst>
              <a:ext uri="{FF2B5EF4-FFF2-40B4-BE49-F238E27FC236}">
                <a16:creationId xmlns:a16="http://schemas.microsoft.com/office/drawing/2014/main" id="{64A4BC5F-82F8-4CE9-9BCF-ABB1FB561C51}"/>
              </a:ext>
            </a:extLst>
          </p:cNvPr>
          <p:cNvSpPr>
            <a:spLocks noGrp="1"/>
          </p:cNvSpPr>
          <p:nvPr>
            <p:ph type="sldNum" sz="quarter" idx="12"/>
          </p:nvPr>
        </p:nvSpPr>
        <p:spPr/>
        <p:txBody>
          <a:bodyPr/>
          <a:lstStyle/>
          <a:p>
            <a:pPr lvl="0"/>
            <a:fld id="{C5B879D8-86BF-4C51-8339-B07B2F9B8FE0}" type="slidenum">
              <a:rPr lang="it-IT" smtClean="0"/>
              <a:pPr lvl="0"/>
              <a:t>45</a:t>
            </a:fld>
            <a:endParaRPr lang="it-IT"/>
          </a:p>
        </p:txBody>
      </p:sp>
    </p:spTree>
    <p:extLst>
      <p:ext uri="{BB962C8B-B14F-4D97-AF65-F5344CB8AC3E}">
        <p14:creationId xmlns:p14="http://schemas.microsoft.com/office/powerpoint/2010/main" val="2931218452"/>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543AC83-FD23-4F39-9200-48A1A596C4F7}"/>
              </a:ext>
            </a:extLst>
          </p:cNvPr>
          <p:cNvSpPr txBox="1"/>
          <p:nvPr/>
        </p:nvSpPr>
        <p:spPr>
          <a:xfrm>
            <a:off x="1396012" y="-27384"/>
            <a:ext cx="6992412" cy="1077218"/>
          </a:xfrm>
          <a:prstGeom prst="rect">
            <a:avLst/>
          </a:prstGeom>
          <a:noFill/>
        </p:spPr>
        <p:txBody>
          <a:bodyPr wrap="square" rtlCol="0">
            <a:spAutoFit/>
          </a:bodyPr>
          <a:lstStyle/>
          <a:p>
            <a:r>
              <a:rPr lang="it-IT" sz="3200" dirty="0">
                <a:solidFill>
                  <a:srgbClr val="FF0000"/>
                </a:solidFill>
              </a:rPr>
              <a:t>Spettrometro UV-VIS: </a:t>
            </a:r>
          </a:p>
          <a:p>
            <a:r>
              <a:rPr lang="it-IT" sz="3200" dirty="0">
                <a:solidFill>
                  <a:srgbClr val="FF0000"/>
                </a:solidFill>
              </a:rPr>
              <a:t>Singolo raggio e Doppio Raggio</a:t>
            </a:r>
            <a:endParaRPr lang="en-US" sz="3200" dirty="0">
              <a:solidFill>
                <a:srgbClr val="FF0000"/>
              </a:solidFill>
            </a:endParaRPr>
          </a:p>
        </p:txBody>
      </p:sp>
      <p:pic>
        <p:nvPicPr>
          <p:cNvPr id="17" name="Picture 1028" descr="D:\Document\DIDATTIK\LezioniPWP\Immagini\cary50.JPG">
            <a:extLst>
              <a:ext uri="{FF2B5EF4-FFF2-40B4-BE49-F238E27FC236}">
                <a16:creationId xmlns:a16="http://schemas.microsoft.com/office/drawing/2014/main" id="{B8B9EEB0-D892-462E-9D98-0A108971493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196752"/>
            <a:ext cx="5768276" cy="5472608"/>
          </a:xfrm>
          <a:prstGeom prst="rect">
            <a:avLst/>
          </a:prstGeom>
          <a:noFill/>
          <a:extLst>
            <a:ext uri="{909E8E84-426E-40DD-AFC4-6F175D3DCCD1}">
              <a14:hiddenFill xmlns:a14="http://schemas.microsoft.com/office/drawing/2010/main">
                <a:solidFill>
                  <a:srgbClr val="FFFFFF"/>
                </a:solidFill>
              </a14:hiddenFill>
            </a:ext>
          </a:extLst>
        </p:spPr>
      </p:pic>
      <p:sp>
        <p:nvSpPr>
          <p:cNvPr id="18" name="CasellaDiTesto 17">
            <a:extLst>
              <a:ext uri="{FF2B5EF4-FFF2-40B4-BE49-F238E27FC236}">
                <a16:creationId xmlns:a16="http://schemas.microsoft.com/office/drawing/2014/main" id="{85561746-E8D2-4CF2-99F8-5CD32276D42A}"/>
              </a:ext>
            </a:extLst>
          </p:cNvPr>
          <p:cNvSpPr txBox="1"/>
          <p:nvPr/>
        </p:nvSpPr>
        <p:spPr>
          <a:xfrm>
            <a:off x="5220072" y="1484784"/>
            <a:ext cx="3816424"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a:t>Esempio di strumento di singolo raggio</a:t>
            </a:r>
            <a:endParaRPr lang="en-US" dirty="0"/>
          </a:p>
        </p:txBody>
      </p:sp>
      <p:sp>
        <p:nvSpPr>
          <p:cNvPr id="3" name="Segnaposto numero diapositiva 2">
            <a:extLst>
              <a:ext uri="{FF2B5EF4-FFF2-40B4-BE49-F238E27FC236}">
                <a16:creationId xmlns:a16="http://schemas.microsoft.com/office/drawing/2014/main" id="{A8300329-57C9-4B09-AEC0-B681F5B76F18}"/>
              </a:ext>
            </a:extLst>
          </p:cNvPr>
          <p:cNvSpPr>
            <a:spLocks noGrp="1"/>
          </p:cNvSpPr>
          <p:nvPr>
            <p:ph type="sldNum" sz="quarter" idx="12"/>
          </p:nvPr>
        </p:nvSpPr>
        <p:spPr/>
        <p:txBody>
          <a:bodyPr/>
          <a:lstStyle/>
          <a:p>
            <a:pPr lvl="0"/>
            <a:fld id="{C5B879D8-86BF-4C51-8339-B07B2F9B8FE0}" type="slidenum">
              <a:rPr lang="it-IT" smtClean="0"/>
              <a:pPr lvl="0"/>
              <a:t>46</a:t>
            </a:fld>
            <a:endParaRPr lang="it-IT"/>
          </a:p>
        </p:txBody>
      </p:sp>
    </p:spTree>
    <p:extLst>
      <p:ext uri="{BB962C8B-B14F-4D97-AF65-F5344CB8AC3E}">
        <p14:creationId xmlns:p14="http://schemas.microsoft.com/office/powerpoint/2010/main" val="2299076222"/>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543AC83-FD23-4F39-9200-48A1A596C4F7}"/>
              </a:ext>
            </a:extLst>
          </p:cNvPr>
          <p:cNvSpPr txBox="1"/>
          <p:nvPr/>
        </p:nvSpPr>
        <p:spPr>
          <a:xfrm>
            <a:off x="1331640" y="-27384"/>
            <a:ext cx="6984776" cy="1077218"/>
          </a:xfrm>
          <a:prstGeom prst="rect">
            <a:avLst/>
          </a:prstGeom>
          <a:noFill/>
        </p:spPr>
        <p:txBody>
          <a:bodyPr wrap="square" rtlCol="0">
            <a:spAutoFit/>
          </a:bodyPr>
          <a:lstStyle/>
          <a:p>
            <a:r>
              <a:rPr lang="it-IT" sz="3200" dirty="0">
                <a:solidFill>
                  <a:srgbClr val="FF0000"/>
                </a:solidFill>
              </a:rPr>
              <a:t>Spettrometro UV-VIS: </a:t>
            </a:r>
          </a:p>
          <a:p>
            <a:r>
              <a:rPr lang="it-IT" sz="3200" dirty="0">
                <a:solidFill>
                  <a:srgbClr val="FF0000"/>
                </a:solidFill>
              </a:rPr>
              <a:t>Singolo raggio e Doppio Raggio</a:t>
            </a:r>
            <a:endParaRPr lang="en-US" sz="3200" dirty="0">
              <a:solidFill>
                <a:srgbClr val="FF0000"/>
              </a:solidFill>
            </a:endParaRPr>
          </a:p>
        </p:txBody>
      </p:sp>
      <p:sp>
        <p:nvSpPr>
          <p:cNvPr id="18" name="CasellaDiTesto 17">
            <a:extLst>
              <a:ext uri="{FF2B5EF4-FFF2-40B4-BE49-F238E27FC236}">
                <a16:creationId xmlns:a16="http://schemas.microsoft.com/office/drawing/2014/main" id="{85561746-E8D2-4CF2-99F8-5CD32276D42A}"/>
              </a:ext>
            </a:extLst>
          </p:cNvPr>
          <p:cNvSpPr txBox="1"/>
          <p:nvPr/>
        </p:nvSpPr>
        <p:spPr>
          <a:xfrm>
            <a:off x="5220072" y="1484784"/>
            <a:ext cx="3816424"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a:t>Strumento in uso in LAB</a:t>
            </a:r>
            <a:endParaRPr lang="en-US" dirty="0"/>
          </a:p>
        </p:txBody>
      </p:sp>
      <p:pic>
        <p:nvPicPr>
          <p:cNvPr id="3" name="Immagine 2">
            <a:extLst>
              <a:ext uri="{FF2B5EF4-FFF2-40B4-BE49-F238E27FC236}">
                <a16:creationId xmlns:a16="http://schemas.microsoft.com/office/drawing/2014/main" id="{0DADC082-30FF-4FA8-8F4B-386355744469}"/>
              </a:ext>
            </a:extLst>
          </p:cNvPr>
          <p:cNvPicPr>
            <a:picLocks noChangeAspect="1"/>
          </p:cNvPicPr>
          <p:nvPr/>
        </p:nvPicPr>
        <p:blipFill>
          <a:blip r:embed="rId2"/>
          <a:stretch>
            <a:fillRect/>
          </a:stretch>
        </p:blipFill>
        <p:spPr>
          <a:xfrm>
            <a:off x="458870" y="1916832"/>
            <a:ext cx="8217586" cy="4869440"/>
          </a:xfrm>
          <a:prstGeom prst="rect">
            <a:avLst/>
          </a:prstGeom>
        </p:spPr>
      </p:pic>
      <p:sp>
        <p:nvSpPr>
          <p:cNvPr id="4" name="Segnaposto numero diapositiva 3">
            <a:extLst>
              <a:ext uri="{FF2B5EF4-FFF2-40B4-BE49-F238E27FC236}">
                <a16:creationId xmlns:a16="http://schemas.microsoft.com/office/drawing/2014/main" id="{2AC13C48-686C-4720-BD62-ACCE0F798EDE}"/>
              </a:ext>
            </a:extLst>
          </p:cNvPr>
          <p:cNvSpPr>
            <a:spLocks noGrp="1"/>
          </p:cNvSpPr>
          <p:nvPr>
            <p:ph type="sldNum" sz="quarter" idx="12"/>
          </p:nvPr>
        </p:nvSpPr>
        <p:spPr/>
        <p:txBody>
          <a:bodyPr/>
          <a:lstStyle/>
          <a:p>
            <a:pPr lvl="0"/>
            <a:fld id="{C5B879D8-86BF-4C51-8339-B07B2F9B8FE0}" type="slidenum">
              <a:rPr lang="it-IT" smtClean="0"/>
              <a:pPr lvl="0"/>
              <a:t>47</a:t>
            </a:fld>
            <a:endParaRPr lang="it-IT"/>
          </a:p>
        </p:txBody>
      </p:sp>
    </p:spTree>
    <p:extLst>
      <p:ext uri="{BB962C8B-B14F-4D97-AF65-F5344CB8AC3E}">
        <p14:creationId xmlns:p14="http://schemas.microsoft.com/office/powerpoint/2010/main" val="4144550907"/>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4A8CB08F-7815-4C81-874A-7EEC6176BC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2348880"/>
            <a:ext cx="7832312" cy="3573016"/>
          </a:xfrm>
          <a:prstGeom prst="rect">
            <a:avLst/>
          </a:prstGeom>
        </p:spPr>
      </p:pic>
      <p:sp>
        <p:nvSpPr>
          <p:cNvPr id="12" name="CasellaDiTesto 11">
            <a:extLst>
              <a:ext uri="{FF2B5EF4-FFF2-40B4-BE49-F238E27FC236}">
                <a16:creationId xmlns:a16="http://schemas.microsoft.com/office/drawing/2014/main" id="{CA4D0CB5-742A-4403-9CD9-D9CCE14643C0}"/>
              </a:ext>
            </a:extLst>
          </p:cNvPr>
          <p:cNvSpPr txBox="1"/>
          <p:nvPr/>
        </p:nvSpPr>
        <p:spPr>
          <a:xfrm>
            <a:off x="6479704" y="6165304"/>
            <a:ext cx="2664296" cy="553998"/>
          </a:xfrm>
          <a:prstGeom prst="rect">
            <a:avLst/>
          </a:prstGeom>
          <a:noFill/>
        </p:spPr>
        <p:txBody>
          <a:bodyPr wrap="square" rtlCol="0">
            <a:spAutoFit/>
          </a:bodyPr>
          <a:lstStyle/>
          <a:p>
            <a:r>
              <a:rPr lang="it-IT" sz="1000" dirty="0"/>
              <a:t>EXPERIMENTAL ORGANIC CHEMISTRY: </a:t>
            </a:r>
          </a:p>
          <a:p>
            <a:r>
              <a:rPr lang="it-IT" sz="1000" dirty="0"/>
              <a:t>A MINISCALE AND MICROSCALE APPROACH. </a:t>
            </a:r>
          </a:p>
          <a:p>
            <a:r>
              <a:rPr lang="it-IT" sz="1000" dirty="0"/>
              <a:t>Gilbert J.C., Martin S.F.</a:t>
            </a:r>
            <a:endParaRPr lang="en-US" sz="1000" dirty="0"/>
          </a:p>
        </p:txBody>
      </p:sp>
      <p:sp>
        <p:nvSpPr>
          <p:cNvPr id="4" name="CasellaDiTesto 3">
            <a:extLst>
              <a:ext uri="{FF2B5EF4-FFF2-40B4-BE49-F238E27FC236}">
                <a16:creationId xmlns:a16="http://schemas.microsoft.com/office/drawing/2014/main" id="{ECF6D14C-F905-4409-AE5D-11B1FDDABE17}"/>
              </a:ext>
            </a:extLst>
          </p:cNvPr>
          <p:cNvSpPr txBox="1"/>
          <p:nvPr/>
        </p:nvSpPr>
        <p:spPr>
          <a:xfrm>
            <a:off x="1259632" y="-27384"/>
            <a:ext cx="7056784" cy="1077218"/>
          </a:xfrm>
          <a:prstGeom prst="rect">
            <a:avLst/>
          </a:prstGeom>
          <a:noFill/>
        </p:spPr>
        <p:txBody>
          <a:bodyPr wrap="square" rtlCol="0">
            <a:spAutoFit/>
          </a:bodyPr>
          <a:lstStyle/>
          <a:p>
            <a:r>
              <a:rPr lang="it-IT" sz="3200" dirty="0">
                <a:solidFill>
                  <a:srgbClr val="FF0000"/>
                </a:solidFill>
              </a:rPr>
              <a:t>Spettrometro UV-VIS: </a:t>
            </a:r>
          </a:p>
          <a:p>
            <a:r>
              <a:rPr lang="it-IT" sz="3200" dirty="0">
                <a:solidFill>
                  <a:srgbClr val="FF0000"/>
                </a:solidFill>
              </a:rPr>
              <a:t>…..Torniamo alla chimica</a:t>
            </a:r>
            <a:endParaRPr lang="en-US" sz="3200" dirty="0">
              <a:solidFill>
                <a:srgbClr val="FF0000"/>
              </a:solidFill>
            </a:endParaRPr>
          </a:p>
        </p:txBody>
      </p:sp>
      <p:sp>
        <p:nvSpPr>
          <p:cNvPr id="2" name="Segnaposto numero diapositiva 1">
            <a:extLst>
              <a:ext uri="{FF2B5EF4-FFF2-40B4-BE49-F238E27FC236}">
                <a16:creationId xmlns:a16="http://schemas.microsoft.com/office/drawing/2014/main" id="{C15F804F-3744-4589-ABB8-7513DD76716A}"/>
              </a:ext>
            </a:extLst>
          </p:cNvPr>
          <p:cNvSpPr>
            <a:spLocks noGrp="1"/>
          </p:cNvSpPr>
          <p:nvPr>
            <p:ph type="sldNum" sz="quarter" idx="12"/>
          </p:nvPr>
        </p:nvSpPr>
        <p:spPr/>
        <p:txBody>
          <a:bodyPr/>
          <a:lstStyle/>
          <a:p>
            <a:pPr lvl="0"/>
            <a:fld id="{C5B879D8-86BF-4C51-8339-B07B2F9B8FE0}" type="slidenum">
              <a:rPr lang="it-IT" smtClean="0"/>
              <a:pPr lvl="0"/>
              <a:t>48</a:t>
            </a:fld>
            <a:endParaRPr lang="it-IT"/>
          </a:p>
        </p:txBody>
      </p:sp>
    </p:spTree>
    <p:extLst>
      <p:ext uri="{BB962C8B-B14F-4D97-AF65-F5344CB8AC3E}">
        <p14:creationId xmlns:p14="http://schemas.microsoft.com/office/powerpoint/2010/main" val="2885050310"/>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Immagine 2"/>
          <p:cNvPicPr>
            <a:picLocks noChangeAspect="1"/>
          </p:cNvPicPr>
          <p:nvPr/>
        </p:nvPicPr>
        <p:blipFill>
          <a:blip r:embed="rId2">
            <a:biLevel thresh="50000"/>
            <a:extLst>
              <a:ext uri="{28A0092B-C50C-407E-A947-70E740481C1C}">
                <a14:useLocalDpi xmlns:a14="http://schemas.microsoft.com/office/drawing/2010/main" val="0"/>
              </a:ext>
            </a:extLst>
          </a:blip>
          <a:srcRect/>
          <a:stretch>
            <a:fillRect/>
          </a:stretch>
        </p:blipFill>
        <p:spPr bwMode="auto">
          <a:xfrm>
            <a:off x="683568" y="1071605"/>
            <a:ext cx="7573218" cy="5440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asellaDiTesto 2">
            <a:extLst>
              <a:ext uri="{FF2B5EF4-FFF2-40B4-BE49-F238E27FC236}">
                <a16:creationId xmlns:a16="http://schemas.microsoft.com/office/drawing/2014/main" id="{C59F055A-34C6-40BC-A14D-C01034EA0B4B}"/>
              </a:ext>
            </a:extLst>
          </p:cNvPr>
          <p:cNvSpPr txBox="1"/>
          <p:nvPr/>
        </p:nvSpPr>
        <p:spPr>
          <a:xfrm>
            <a:off x="1403647" y="-5612"/>
            <a:ext cx="6954961" cy="1077218"/>
          </a:xfrm>
          <a:prstGeom prst="rect">
            <a:avLst/>
          </a:prstGeom>
          <a:noFill/>
        </p:spPr>
        <p:txBody>
          <a:bodyPr wrap="square" rtlCol="0">
            <a:spAutoFit/>
          </a:bodyPr>
          <a:lstStyle/>
          <a:p>
            <a:r>
              <a:rPr lang="it-IT" sz="3200" dirty="0">
                <a:solidFill>
                  <a:schemeClr val="bg1"/>
                </a:solidFill>
              </a:rPr>
              <a:t>Spettrometro UV-VIS: </a:t>
            </a:r>
          </a:p>
          <a:p>
            <a:r>
              <a:rPr lang="it-IT" sz="3200" dirty="0">
                <a:solidFill>
                  <a:schemeClr val="bg1"/>
                </a:solidFill>
              </a:rPr>
              <a:t>…..Torniamo alla chimica</a:t>
            </a:r>
            <a:endParaRPr lang="en-US" sz="3200" dirty="0">
              <a:solidFill>
                <a:schemeClr val="bg1"/>
              </a:solidFill>
            </a:endParaRPr>
          </a:p>
        </p:txBody>
      </p:sp>
      <p:sp>
        <p:nvSpPr>
          <p:cNvPr id="4" name="CasellaDiTesto 3">
            <a:extLst>
              <a:ext uri="{FF2B5EF4-FFF2-40B4-BE49-F238E27FC236}">
                <a16:creationId xmlns:a16="http://schemas.microsoft.com/office/drawing/2014/main" id="{79108E33-0D28-449F-92E7-9D866B9CEA37}"/>
              </a:ext>
            </a:extLst>
          </p:cNvPr>
          <p:cNvSpPr txBox="1"/>
          <p:nvPr/>
        </p:nvSpPr>
        <p:spPr>
          <a:xfrm>
            <a:off x="35496" y="209831"/>
            <a:ext cx="9073008" cy="646331"/>
          </a:xfrm>
          <a:prstGeom prst="rect">
            <a:avLst/>
          </a:prstGeom>
          <a:noFill/>
        </p:spPr>
        <p:txBody>
          <a:bodyPr wrap="square" rtlCol="0">
            <a:spAutoFit/>
          </a:bodyPr>
          <a:lstStyle/>
          <a:p>
            <a:r>
              <a:rPr lang="it-IT" dirty="0"/>
              <a:t>Eravamo rimasti che ci sono dei gruppi funzionali che sono particolarmente adatti ad assorbire radiazioni UV-VIS</a:t>
            </a:r>
            <a:endParaRPr lang="en-US" dirty="0"/>
          </a:p>
        </p:txBody>
      </p:sp>
      <p:sp>
        <p:nvSpPr>
          <p:cNvPr id="2" name="Segnaposto numero diapositiva 1">
            <a:extLst>
              <a:ext uri="{FF2B5EF4-FFF2-40B4-BE49-F238E27FC236}">
                <a16:creationId xmlns:a16="http://schemas.microsoft.com/office/drawing/2014/main" id="{7124E902-2165-419D-8664-ACC6CF91A119}"/>
              </a:ext>
            </a:extLst>
          </p:cNvPr>
          <p:cNvSpPr>
            <a:spLocks noGrp="1"/>
          </p:cNvSpPr>
          <p:nvPr>
            <p:ph type="sldNum" sz="quarter" idx="12"/>
          </p:nvPr>
        </p:nvSpPr>
        <p:spPr/>
        <p:txBody>
          <a:bodyPr/>
          <a:lstStyle/>
          <a:p>
            <a:pPr lvl="0"/>
            <a:fld id="{C5B879D8-86BF-4C51-8339-B07B2F9B8FE0}" type="slidenum">
              <a:rPr lang="it-IT" smtClean="0"/>
              <a:pPr lvl="0"/>
              <a:t>49</a:t>
            </a:fld>
            <a:endParaRPr lang="it-IT"/>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txBox="1">
            <a:spLocks noGrp="1"/>
          </p:cNvSpPr>
          <p:nvPr>
            <p:ph type="body" idx="1"/>
          </p:nvPr>
        </p:nvSpPr>
        <p:spPr>
          <a:xfrm>
            <a:off x="917685" y="692696"/>
            <a:ext cx="7772400" cy="901264"/>
          </a:xfrm>
          <a:gradFill rotWithShape="1">
            <a:gsLst>
              <a:gs pos="0">
                <a:srgbClr val="990000">
                  <a:tint val="95000"/>
                  <a:shade val="70000"/>
                  <a:satMod val="150000"/>
                </a:srgbClr>
              </a:gs>
              <a:gs pos="100000">
                <a:srgbClr val="990000">
                  <a:tint val="100000"/>
                  <a:shade val="100000"/>
                  <a:satMod val="150000"/>
                </a:srgbClr>
              </a:gs>
            </a:gsLst>
            <a:lin ang="16200000" scaled="0"/>
          </a:gradFill>
          <a:effectLst>
            <a:outerShdw blurRad="50800" dir="5400000" sx="105000" sy="105000" algn="ctr" rotWithShape="0">
              <a:srgbClr val="000000">
                <a:alpha val="40000"/>
              </a:srgbClr>
            </a:outerShdw>
          </a:effectLst>
          <a:scene3d>
            <a:camera prst="orthographicFront">
              <a:rot lat="0" lon="0" rev="0"/>
            </a:camera>
            <a:lightRig rig="balanced" dir="t">
              <a:rot lat="0" lon="0" rev="4800000"/>
            </a:lightRig>
          </a:scene3d>
          <a:sp3d prstMaterial="matte">
            <a:bevelT w="63500" h="50800" prst="angle"/>
          </a:sp3d>
        </p:spPr>
        <p:txBody>
          <a:bodyPr lIns="87275" tIns="43638" rIns="87275" bIns="43638" anchor="ctr">
            <a:norm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eaLnBrk="1" hangingPunct="1">
              <a:spcBef>
                <a:spcPct val="0"/>
              </a:spcBef>
              <a:defRPr/>
            </a:pPr>
            <a:r>
              <a:rPr lang="it-IT" sz="4000" dirty="0">
                <a:solidFill>
                  <a:srgbClr val="FFFFFF"/>
                </a:solidFill>
                <a:latin typeface="Calibri" charset="0"/>
              </a:rPr>
              <a:t> </a:t>
            </a:r>
            <a:r>
              <a:rPr lang="en-US" sz="3600" dirty="0" err="1">
                <a:solidFill>
                  <a:srgbClr val="FFFFFF"/>
                </a:solidFill>
                <a:latin typeface="Calibri" charset="0"/>
              </a:rPr>
              <a:t>Tecniche</a:t>
            </a:r>
            <a:r>
              <a:rPr lang="en-US" sz="3600" dirty="0">
                <a:solidFill>
                  <a:srgbClr val="FFFFFF"/>
                </a:solidFill>
                <a:latin typeface="Calibri" charset="0"/>
              </a:rPr>
              <a:t> </a:t>
            </a:r>
            <a:r>
              <a:rPr lang="en-US" sz="3600" dirty="0" err="1">
                <a:solidFill>
                  <a:srgbClr val="FFFFFF"/>
                </a:solidFill>
                <a:latin typeface="Calibri" charset="0"/>
              </a:rPr>
              <a:t>Strumentali</a:t>
            </a:r>
            <a:endParaRPr lang="en-US" dirty="0">
              <a:solidFill>
                <a:srgbClr val="FFFFFF"/>
              </a:solidFill>
              <a:latin typeface="Calibri" charset="0"/>
            </a:endParaRPr>
          </a:p>
        </p:txBody>
      </p:sp>
      <p:sp>
        <p:nvSpPr>
          <p:cNvPr id="2" name="Segnaposto numero diapositiva 1">
            <a:extLst>
              <a:ext uri="{FF2B5EF4-FFF2-40B4-BE49-F238E27FC236}">
                <a16:creationId xmlns:a16="http://schemas.microsoft.com/office/drawing/2014/main" id="{2016D9F6-543A-4F71-A568-EDE4CBAB6978}"/>
              </a:ext>
            </a:extLst>
          </p:cNvPr>
          <p:cNvSpPr>
            <a:spLocks noGrp="1"/>
          </p:cNvSpPr>
          <p:nvPr>
            <p:ph type="sldNum" sz="quarter" idx="12"/>
          </p:nvPr>
        </p:nvSpPr>
        <p:spPr/>
        <p:txBody>
          <a:bodyPr/>
          <a:lstStyle/>
          <a:p>
            <a:pPr lvl="0"/>
            <a:fld id="{DABB2E38-A184-4823-8D97-80EB04DB24A6}" type="slidenum">
              <a:rPr lang="it-IT" smtClean="0"/>
              <a:pPr lvl="0"/>
              <a:t>5</a:t>
            </a:fld>
            <a:endParaRPr lang="it-IT"/>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Immagine 1"/>
          <p:cNvPicPr>
            <a:picLocks noChangeAspect="1"/>
          </p:cNvPicPr>
          <p:nvPr/>
        </p:nvPicPr>
        <p:blipFill>
          <a:blip r:embed="rId2">
            <a:biLevel thresh="50000"/>
            <a:extLst>
              <a:ext uri="{28A0092B-C50C-407E-A947-70E740481C1C}">
                <a14:useLocalDpi xmlns:a14="http://schemas.microsoft.com/office/drawing/2010/main" val="0"/>
              </a:ext>
            </a:extLst>
          </a:blip>
          <a:srcRect/>
          <a:stretch>
            <a:fillRect/>
          </a:stretch>
        </p:blipFill>
        <p:spPr bwMode="auto">
          <a:xfrm>
            <a:off x="811926" y="336190"/>
            <a:ext cx="7520148" cy="6185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asellaDiTesto 2">
            <a:extLst>
              <a:ext uri="{FF2B5EF4-FFF2-40B4-BE49-F238E27FC236}">
                <a16:creationId xmlns:a16="http://schemas.microsoft.com/office/drawing/2014/main" id="{554E2440-B669-4ACD-B135-BA5268B27975}"/>
              </a:ext>
            </a:extLst>
          </p:cNvPr>
          <p:cNvSpPr txBox="1"/>
          <p:nvPr/>
        </p:nvSpPr>
        <p:spPr>
          <a:xfrm>
            <a:off x="1237860" y="5274"/>
            <a:ext cx="7654620" cy="1077218"/>
          </a:xfrm>
          <a:prstGeom prst="rect">
            <a:avLst/>
          </a:prstGeom>
          <a:noFill/>
        </p:spPr>
        <p:txBody>
          <a:bodyPr wrap="square" rtlCol="0">
            <a:spAutoFit/>
          </a:bodyPr>
          <a:lstStyle/>
          <a:p>
            <a:r>
              <a:rPr lang="it-IT" sz="3200" dirty="0">
                <a:solidFill>
                  <a:schemeClr val="bg1"/>
                </a:solidFill>
              </a:rPr>
              <a:t>Spettrometro UV-VIS: </a:t>
            </a:r>
          </a:p>
          <a:p>
            <a:r>
              <a:rPr lang="it-IT" sz="3200" dirty="0">
                <a:solidFill>
                  <a:schemeClr val="bg1"/>
                </a:solidFill>
              </a:rPr>
              <a:t>…..Torniamo alla chimica</a:t>
            </a:r>
            <a:endParaRPr lang="en-US" sz="3200" dirty="0">
              <a:solidFill>
                <a:schemeClr val="bg1"/>
              </a:solidFill>
            </a:endParaRPr>
          </a:p>
        </p:txBody>
      </p:sp>
      <p:sp>
        <p:nvSpPr>
          <p:cNvPr id="2" name="Segnaposto numero diapositiva 1">
            <a:extLst>
              <a:ext uri="{FF2B5EF4-FFF2-40B4-BE49-F238E27FC236}">
                <a16:creationId xmlns:a16="http://schemas.microsoft.com/office/drawing/2014/main" id="{D0DDE9A3-8363-4048-97EC-1FF24F1C9386}"/>
              </a:ext>
            </a:extLst>
          </p:cNvPr>
          <p:cNvSpPr>
            <a:spLocks noGrp="1"/>
          </p:cNvSpPr>
          <p:nvPr>
            <p:ph type="sldNum" sz="quarter" idx="12"/>
          </p:nvPr>
        </p:nvSpPr>
        <p:spPr/>
        <p:txBody>
          <a:bodyPr/>
          <a:lstStyle/>
          <a:p>
            <a:pPr lvl="0"/>
            <a:fld id="{C5B879D8-86BF-4C51-8339-B07B2F9B8FE0}" type="slidenum">
              <a:rPr lang="it-IT" smtClean="0"/>
              <a:pPr lvl="0"/>
              <a:t>50</a:t>
            </a:fld>
            <a:endParaRPr lang="it-IT"/>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F309C69B-9A25-40D0-9DAA-F8F789A4370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60000">
            <a:off x="1187624" y="1340768"/>
            <a:ext cx="6120680" cy="4374683"/>
          </a:xfrm>
          <a:prstGeom prst="rect">
            <a:avLst/>
          </a:prstGeom>
        </p:spPr>
      </p:pic>
      <p:pic>
        <p:nvPicPr>
          <p:cNvPr id="3074" name="Picture 2" descr="Formula di struttura">
            <a:extLst>
              <a:ext uri="{FF2B5EF4-FFF2-40B4-BE49-F238E27FC236}">
                <a16:creationId xmlns:a16="http://schemas.microsoft.com/office/drawing/2014/main" id="{220EEE8F-835D-4BB9-ACB5-F54DE3A3B963}"/>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835696" y="1916832"/>
            <a:ext cx="2154833" cy="2474449"/>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C9A89A57-0376-457B-9C8C-ECA0AEB96079}"/>
              </a:ext>
            </a:extLst>
          </p:cNvPr>
          <p:cNvSpPr txBox="1"/>
          <p:nvPr/>
        </p:nvSpPr>
        <p:spPr>
          <a:xfrm>
            <a:off x="1259632" y="25754"/>
            <a:ext cx="7128792" cy="1077218"/>
          </a:xfrm>
          <a:prstGeom prst="rect">
            <a:avLst/>
          </a:prstGeom>
          <a:noFill/>
        </p:spPr>
        <p:txBody>
          <a:bodyPr wrap="square" rtlCol="0">
            <a:spAutoFit/>
          </a:bodyPr>
          <a:lstStyle/>
          <a:p>
            <a:r>
              <a:rPr lang="it-IT" sz="3200" dirty="0">
                <a:solidFill>
                  <a:srgbClr val="FF0000"/>
                </a:solidFill>
              </a:rPr>
              <a:t>Spettroscopia UV-VIS: </a:t>
            </a:r>
          </a:p>
          <a:p>
            <a:r>
              <a:rPr lang="it-IT" sz="3200" dirty="0">
                <a:solidFill>
                  <a:srgbClr val="FF0000"/>
                </a:solidFill>
              </a:rPr>
              <a:t>…..</a:t>
            </a:r>
            <a:r>
              <a:rPr lang="it-IT" sz="3200" dirty="0" err="1">
                <a:solidFill>
                  <a:srgbClr val="FF0000"/>
                </a:solidFill>
              </a:rPr>
              <a:t>That’s</a:t>
            </a:r>
            <a:r>
              <a:rPr lang="it-IT" sz="3200" dirty="0">
                <a:solidFill>
                  <a:srgbClr val="FF0000"/>
                </a:solidFill>
              </a:rPr>
              <a:t> a spectrum!</a:t>
            </a:r>
            <a:endParaRPr lang="en-US" sz="3200" dirty="0">
              <a:solidFill>
                <a:srgbClr val="FF0000"/>
              </a:solidFill>
            </a:endParaRPr>
          </a:p>
        </p:txBody>
      </p:sp>
      <p:sp>
        <p:nvSpPr>
          <p:cNvPr id="3" name="CasellaDiTesto 2">
            <a:extLst>
              <a:ext uri="{FF2B5EF4-FFF2-40B4-BE49-F238E27FC236}">
                <a16:creationId xmlns:a16="http://schemas.microsoft.com/office/drawing/2014/main" id="{39D9859E-426C-4F23-BB9C-A7F7558B3991}"/>
              </a:ext>
            </a:extLst>
          </p:cNvPr>
          <p:cNvSpPr txBox="1"/>
          <p:nvPr/>
        </p:nvSpPr>
        <p:spPr>
          <a:xfrm>
            <a:off x="1196611" y="5631917"/>
            <a:ext cx="6768752" cy="1200329"/>
          </a:xfrm>
          <a:prstGeom prst="rect">
            <a:avLst/>
          </a:prstGeom>
          <a:noFill/>
        </p:spPr>
        <p:txBody>
          <a:bodyPr wrap="square" rtlCol="0">
            <a:spAutoFit/>
          </a:bodyPr>
          <a:lstStyle/>
          <a:p>
            <a:r>
              <a:rPr lang="it-IT" sz="2400" dirty="0"/>
              <a:t>Vi piace?</a:t>
            </a:r>
          </a:p>
          <a:p>
            <a:r>
              <a:rPr lang="it-IT" sz="2400" dirty="0"/>
              <a:t>.......ma tutta la questione dell’ </a:t>
            </a:r>
            <a:r>
              <a:rPr lang="it-IT" sz="2400" dirty="0" err="1"/>
              <a:t>Eq</a:t>
            </a:r>
            <a:r>
              <a:rPr lang="it-IT" sz="2400" dirty="0"/>
              <a:t>. di </a:t>
            </a:r>
            <a:r>
              <a:rPr lang="it-IT" sz="2400" dirty="0" err="1"/>
              <a:t>Planck</a:t>
            </a:r>
            <a:r>
              <a:rPr lang="it-IT" sz="2400" dirty="0"/>
              <a:t>-Einstein e la quantizzazione del assorbimento? </a:t>
            </a:r>
            <a:endParaRPr lang="en-US" sz="2400" dirty="0"/>
          </a:p>
        </p:txBody>
      </p:sp>
      <p:sp>
        <p:nvSpPr>
          <p:cNvPr id="5" name="Segnaposto numero diapositiva 4">
            <a:extLst>
              <a:ext uri="{FF2B5EF4-FFF2-40B4-BE49-F238E27FC236}">
                <a16:creationId xmlns:a16="http://schemas.microsoft.com/office/drawing/2014/main" id="{9A06BAAD-963C-45B4-8D7C-5FC423C5E4B3}"/>
              </a:ext>
            </a:extLst>
          </p:cNvPr>
          <p:cNvSpPr>
            <a:spLocks noGrp="1"/>
          </p:cNvSpPr>
          <p:nvPr>
            <p:ph type="sldNum" sz="quarter" idx="12"/>
          </p:nvPr>
        </p:nvSpPr>
        <p:spPr/>
        <p:txBody>
          <a:bodyPr/>
          <a:lstStyle/>
          <a:p>
            <a:pPr lvl="0"/>
            <a:fld id="{C5B879D8-86BF-4C51-8339-B07B2F9B8FE0}" type="slidenum">
              <a:rPr lang="it-IT" smtClean="0"/>
              <a:pPr lvl="0"/>
              <a:t>51</a:t>
            </a:fld>
            <a:endParaRPr lang="it-IT"/>
          </a:p>
        </p:txBody>
      </p:sp>
    </p:spTree>
    <p:extLst>
      <p:ext uri="{BB962C8B-B14F-4D97-AF65-F5344CB8AC3E}">
        <p14:creationId xmlns:p14="http://schemas.microsoft.com/office/powerpoint/2010/main" val="707877258"/>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18EB2DF-5E7D-42F1-8F1B-5D879C5746D1}"/>
              </a:ext>
            </a:extLst>
          </p:cNvPr>
          <p:cNvSpPr txBox="1"/>
          <p:nvPr/>
        </p:nvSpPr>
        <p:spPr>
          <a:xfrm>
            <a:off x="1259632" y="5274"/>
            <a:ext cx="7056784" cy="1077218"/>
          </a:xfrm>
          <a:prstGeom prst="rect">
            <a:avLst/>
          </a:prstGeom>
          <a:noFill/>
        </p:spPr>
        <p:txBody>
          <a:bodyPr wrap="square" rtlCol="0">
            <a:spAutoFit/>
          </a:bodyPr>
          <a:lstStyle/>
          <a:p>
            <a:r>
              <a:rPr lang="it-IT" sz="3200" dirty="0">
                <a:solidFill>
                  <a:srgbClr val="FF0000"/>
                </a:solidFill>
              </a:rPr>
              <a:t>Spettroscopia UV-VIS:  Origine  della Banda (</a:t>
            </a:r>
            <a:r>
              <a:rPr lang="it-IT" sz="3200" u="sng" dirty="0">
                <a:solidFill>
                  <a:srgbClr val="FF0000"/>
                </a:solidFill>
              </a:rPr>
              <a:t>larga</a:t>
            </a:r>
            <a:r>
              <a:rPr lang="it-IT" sz="3200" dirty="0">
                <a:solidFill>
                  <a:srgbClr val="FF0000"/>
                </a:solidFill>
              </a:rPr>
              <a:t>) di Assorbimento</a:t>
            </a:r>
          </a:p>
        </p:txBody>
      </p:sp>
      <p:sp>
        <p:nvSpPr>
          <p:cNvPr id="6" name="CasellaDiTesto 5">
            <a:extLst>
              <a:ext uri="{FF2B5EF4-FFF2-40B4-BE49-F238E27FC236}">
                <a16:creationId xmlns:a16="http://schemas.microsoft.com/office/drawing/2014/main" id="{F156B26A-D1E7-4F32-A1E2-83B3D1B42F09}"/>
              </a:ext>
            </a:extLst>
          </p:cNvPr>
          <p:cNvSpPr txBox="1"/>
          <p:nvPr/>
        </p:nvSpPr>
        <p:spPr>
          <a:xfrm>
            <a:off x="431540" y="1340768"/>
            <a:ext cx="8280920" cy="4585871"/>
          </a:xfrm>
          <a:prstGeom prst="rect">
            <a:avLst/>
          </a:prstGeom>
          <a:noFill/>
        </p:spPr>
        <p:txBody>
          <a:bodyPr wrap="square" rtlCol="0">
            <a:spAutoFit/>
          </a:bodyPr>
          <a:lstStyle/>
          <a:p>
            <a:pPr algn="just"/>
            <a:r>
              <a:rPr lang="it-IT" sz="3200" b="1" dirty="0"/>
              <a:t>RAZIONALE</a:t>
            </a:r>
          </a:p>
          <a:p>
            <a:pPr algn="just"/>
            <a:r>
              <a:rPr lang="it-IT" sz="2000" dirty="0"/>
              <a:t>Per un </a:t>
            </a:r>
            <a:r>
              <a:rPr lang="it-IT" sz="2000" u="sng" dirty="0"/>
              <a:t>ATOMO</a:t>
            </a:r>
            <a:r>
              <a:rPr lang="it-IT" sz="2000" dirty="0"/>
              <a:t> che assorbe nell'ultravioletto, Lo spettro di assorbimento di solito consiste in un sottile linea come ci si aspetterebbe per una  transizione tra due livelli energetici discreti (quantizzati).</a:t>
            </a:r>
          </a:p>
          <a:p>
            <a:pPr algn="just"/>
            <a:br>
              <a:rPr lang="it-IT" sz="2000" dirty="0"/>
            </a:br>
            <a:r>
              <a:rPr lang="it-IT" sz="2000" dirty="0"/>
              <a:t>Per le molecole, tuttavia, l'assorbimento di solito si verifica in un grande range di lunghezze d'onda. Il motivo risiede nelle vibrazioni molecolari tipica delle molecole a temperatura ambiente. Normalmente hanno molti </a:t>
            </a:r>
            <a:r>
              <a:rPr lang="it-IT" sz="2000" b="1" dirty="0"/>
              <a:t>stati vibrazioni molecolari </a:t>
            </a:r>
            <a:r>
              <a:rPr lang="it-IT" sz="2000" dirty="0"/>
              <a:t>dovuti ai modi vibrazionali e rotazionali. La molecola quindi è caratterizzata da molti stati vibrazionali e rotazionali i cui livelli energetici sono piuttosto vicini e corrispondono analogamente a e piccole differenze di energie, il che si traduce in  assorbimenti molto vicini tra loro e di conseguenza a una </a:t>
            </a:r>
            <a:r>
              <a:rPr lang="it-IT" sz="2000" b="1" dirty="0"/>
              <a:t>banda larga nello spettro UV</a:t>
            </a:r>
            <a:br>
              <a:rPr lang="it-IT" sz="2000" dirty="0"/>
            </a:br>
            <a:endParaRPr lang="en-US" sz="2000" dirty="0"/>
          </a:p>
        </p:txBody>
      </p:sp>
      <p:sp>
        <p:nvSpPr>
          <p:cNvPr id="3" name="Segnaposto numero diapositiva 2">
            <a:extLst>
              <a:ext uri="{FF2B5EF4-FFF2-40B4-BE49-F238E27FC236}">
                <a16:creationId xmlns:a16="http://schemas.microsoft.com/office/drawing/2014/main" id="{50884557-6409-478A-8217-217EC0DE0857}"/>
              </a:ext>
            </a:extLst>
          </p:cNvPr>
          <p:cNvSpPr>
            <a:spLocks noGrp="1"/>
          </p:cNvSpPr>
          <p:nvPr>
            <p:ph type="sldNum" sz="quarter" idx="12"/>
          </p:nvPr>
        </p:nvSpPr>
        <p:spPr/>
        <p:txBody>
          <a:bodyPr/>
          <a:lstStyle/>
          <a:p>
            <a:pPr lvl="0"/>
            <a:fld id="{C5B879D8-86BF-4C51-8339-B07B2F9B8FE0}" type="slidenum">
              <a:rPr lang="it-IT" smtClean="0"/>
              <a:pPr lvl="0"/>
              <a:t>52</a:t>
            </a:fld>
            <a:endParaRPr lang="it-IT"/>
          </a:p>
        </p:txBody>
      </p:sp>
    </p:spTree>
    <p:extLst>
      <p:ext uri="{BB962C8B-B14F-4D97-AF65-F5344CB8AC3E}">
        <p14:creationId xmlns:p14="http://schemas.microsoft.com/office/powerpoint/2010/main" val="2155527390"/>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1690113C-93E9-4AAB-BE80-A32069704429}"/>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67544" y="1772816"/>
            <a:ext cx="7596336" cy="4954460"/>
          </a:xfrm>
          <a:prstGeom prst="rect">
            <a:avLst/>
          </a:prstGeom>
        </p:spPr>
      </p:pic>
      <p:sp>
        <p:nvSpPr>
          <p:cNvPr id="2" name="CasellaDiTesto 1">
            <a:extLst>
              <a:ext uri="{FF2B5EF4-FFF2-40B4-BE49-F238E27FC236}">
                <a16:creationId xmlns:a16="http://schemas.microsoft.com/office/drawing/2014/main" id="{818EB2DF-5E7D-42F1-8F1B-5D879C5746D1}"/>
              </a:ext>
            </a:extLst>
          </p:cNvPr>
          <p:cNvSpPr txBox="1"/>
          <p:nvPr/>
        </p:nvSpPr>
        <p:spPr>
          <a:xfrm>
            <a:off x="1331640" y="-5612"/>
            <a:ext cx="7056784" cy="1077218"/>
          </a:xfrm>
          <a:prstGeom prst="rect">
            <a:avLst/>
          </a:prstGeom>
          <a:noFill/>
        </p:spPr>
        <p:txBody>
          <a:bodyPr wrap="square" rtlCol="0">
            <a:spAutoFit/>
          </a:bodyPr>
          <a:lstStyle/>
          <a:p>
            <a:r>
              <a:rPr lang="it-IT" sz="3200" dirty="0">
                <a:solidFill>
                  <a:srgbClr val="FF0000"/>
                </a:solidFill>
              </a:rPr>
              <a:t>Spettroscopia UV-VIS:  Origine  della Banda di Assorbimento</a:t>
            </a:r>
          </a:p>
        </p:txBody>
      </p:sp>
      <p:sp>
        <p:nvSpPr>
          <p:cNvPr id="5" name="CasellaDiTesto 4">
            <a:extLst>
              <a:ext uri="{FF2B5EF4-FFF2-40B4-BE49-F238E27FC236}">
                <a16:creationId xmlns:a16="http://schemas.microsoft.com/office/drawing/2014/main" id="{48CED19A-743F-4BF7-A3F2-BA39B6436EFD}"/>
              </a:ext>
            </a:extLst>
          </p:cNvPr>
          <p:cNvSpPr txBox="1"/>
          <p:nvPr/>
        </p:nvSpPr>
        <p:spPr>
          <a:xfrm>
            <a:off x="7020272" y="6457890"/>
            <a:ext cx="2664296" cy="400110"/>
          </a:xfrm>
          <a:prstGeom prst="rect">
            <a:avLst/>
          </a:prstGeom>
          <a:noFill/>
        </p:spPr>
        <p:txBody>
          <a:bodyPr wrap="square" rtlCol="0">
            <a:spAutoFit/>
          </a:bodyPr>
          <a:lstStyle/>
          <a:p>
            <a:r>
              <a:rPr lang="it-IT" sz="1000" b="1" dirty="0" err="1"/>
              <a:t>Introduction</a:t>
            </a:r>
            <a:r>
              <a:rPr lang="it-IT" sz="1000" b="1" dirty="0"/>
              <a:t> to </a:t>
            </a:r>
            <a:r>
              <a:rPr lang="it-IT" sz="1000" b="1" dirty="0" err="1"/>
              <a:t>Spectroscopy</a:t>
            </a:r>
            <a:r>
              <a:rPr lang="it-IT" sz="1000" b="1" dirty="0"/>
              <a:t>. </a:t>
            </a:r>
          </a:p>
          <a:p>
            <a:r>
              <a:rPr lang="it-IT" sz="1000" b="1" dirty="0"/>
              <a:t>Pavia, </a:t>
            </a:r>
            <a:r>
              <a:rPr lang="it-IT" sz="1000" b="1" dirty="0" err="1"/>
              <a:t>Lampman</a:t>
            </a:r>
            <a:r>
              <a:rPr lang="it-IT" sz="1000" b="1" dirty="0"/>
              <a:t>, </a:t>
            </a:r>
            <a:r>
              <a:rPr lang="it-IT" sz="1000" b="1" dirty="0" err="1"/>
              <a:t>Kriz</a:t>
            </a:r>
            <a:endParaRPr lang="en-US" sz="1000" b="1" dirty="0"/>
          </a:p>
        </p:txBody>
      </p:sp>
      <p:sp>
        <p:nvSpPr>
          <p:cNvPr id="6" name="CasellaDiTesto 5">
            <a:extLst>
              <a:ext uri="{FF2B5EF4-FFF2-40B4-BE49-F238E27FC236}">
                <a16:creationId xmlns:a16="http://schemas.microsoft.com/office/drawing/2014/main" id="{93110082-2121-4912-AE13-7EDA706F30A1}"/>
              </a:ext>
            </a:extLst>
          </p:cNvPr>
          <p:cNvSpPr txBox="1"/>
          <p:nvPr/>
        </p:nvSpPr>
        <p:spPr>
          <a:xfrm>
            <a:off x="539552" y="1340768"/>
            <a:ext cx="7524328" cy="369332"/>
          </a:xfrm>
          <a:prstGeom prst="rect">
            <a:avLst/>
          </a:prstGeom>
          <a:noFill/>
        </p:spPr>
        <p:txBody>
          <a:bodyPr wrap="square" rtlCol="0">
            <a:spAutoFit/>
          </a:bodyPr>
          <a:lstStyle/>
          <a:p>
            <a:r>
              <a:rPr lang="it-IT" dirty="0"/>
              <a:t>Considerando quindi la componente vibrazionale</a:t>
            </a:r>
            <a:endParaRPr lang="en-US" dirty="0"/>
          </a:p>
        </p:txBody>
      </p:sp>
      <p:sp>
        <p:nvSpPr>
          <p:cNvPr id="3" name="Segnaposto numero diapositiva 2">
            <a:extLst>
              <a:ext uri="{FF2B5EF4-FFF2-40B4-BE49-F238E27FC236}">
                <a16:creationId xmlns:a16="http://schemas.microsoft.com/office/drawing/2014/main" id="{9E3C6659-1245-4469-A570-6655B3F0946F}"/>
              </a:ext>
            </a:extLst>
          </p:cNvPr>
          <p:cNvSpPr>
            <a:spLocks noGrp="1"/>
          </p:cNvSpPr>
          <p:nvPr>
            <p:ph type="sldNum" sz="quarter" idx="12"/>
          </p:nvPr>
        </p:nvSpPr>
        <p:spPr/>
        <p:txBody>
          <a:bodyPr/>
          <a:lstStyle/>
          <a:p>
            <a:pPr lvl="0"/>
            <a:fld id="{C5B879D8-86BF-4C51-8339-B07B2F9B8FE0}" type="slidenum">
              <a:rPr lang="it-IT" smtClean="0"/>
              <a:pPr lvl="0"/>
              <a:t>53</a:t>
            </a:fld>
            <a:endParaRPr lang="it-IT"/>
          </a:p>
        </p:txBody>
      </p:sp>
    </p:spTree>
    <p:extLst>
      <p:ext uri="{BB962C8B-B14F-4D97-AF65-F5344CB8AC3E}">
        <p14:creationId xmlns:p14="http://schemas.microsoft.com/office/powerpoint/2010/main" val="1379784150"/>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1D7C25EE-00EE-450E-9EDC-227688442095}"/>
              </a:ext>
            </a:extLst>
          </p:cNvPr>
          <p:cNvSpPr txBox="1"/>
          <p:nvPr/>
        </p:nvSpPr>
        <p:spPr>
          <a:xfrm>
            <a:off x="1403648" y="251937"/>
            <a:ext cx="5760640" cy="584775"/>
          </a:xfrm>
          <a:prstGeom prst="rect">
            <a:avLst/>
          </a:prstGeom>
          <a:noFill/>
        </p:spPr>
        <p:txBody>
          <a:bodyPr wrap="square" rtlCol="0">
            <a:spAutoFit/>
          </a:bodyPr>
          <a:lstStyle/>
          <a:p>
            <a:r>
              <a:rPr lang="it-IT" sz="3200" dirty="0">
                <a:solidFill>
                  <a:srgbClr val="FF0000"/>
                </a:solidFill>
              </a:rPr>
              <a:t>Spettroscopia UV-VIS</a:t>
            </a:r>
            <a:endParaRPr lang="en-US" sz="3200" dirty="0">
              <a:solidFill>
                <a:srgbClr val="FF0000"/>
              </a:solidFill>
            </a:endParaRPr>
          </a:p>
        </p:txBody>
      </p:sp>
      <p:sp>
        <p:nvSpPr>
          <p:cNvPr id="7" name="CasellaDiTesto 6">
            <a:extLst>
              <a:ext uri="{FF2B5EF4-FFF2-40B4-BE49-F238E27FC236}">
                <a16:creationId xmlns:a16="http://schemas.microsoft.com/office/drawing/2014/main" id="{6E722751-ECAA-48BB-B219-1A0C756FD931}"/>
              </a:ext>
            </a:extLst>
          </p:cNvPr>
          <p:cNvSpPr txBox="1"/>
          <p:nvPr/>
        </p:nvSpPr>
        <p:spPr>
          <a:xfrm>
            <a:off x="181337" y="1300117"/>
            <a:ext cx="3094519"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a:t>Spettro UV e struttura</a:t>
            </a:r>
            <a:endParaRPr lang="en-US" dirty="0"/>
          </a:p>
        </p:txBody>
      </p:sp>
      <p:sp>
        <p:nvSpPr>
          <p:cNvPr id="6" name="Segnaposto numero diapositiva 5">
            <a:extLst>
              <a:ext uri="{FF2B5EF4-FFF2-40B4-BE49-F238E27FC236}">
                <a16:creationId xmlns:a16="http://schemas.microsoft.com/office/drawing/2014/main" id="{9107E76E-8DD6-4584-9124-9B74FBB93307}"/>
              </a:ext>
            </a:extLst>
          </p:cNvPr>
          <p:cNvSpPr>
            <a:spLocks noGrp="1"/>
          </p:cNvSpPr>
          <p:nvPr>
            <p:ph type="sldNum" sz="quarter" idx="12"/>
          </p:nvPr>
        </p:nvSpPr>
        <p:spPr/>
        <p:txBody>
          <a:bodyPr/>
          <a:lstStyle/>
          <a:p>
            <a:pPr lvl="0"/>
            <a:fld id="{C5B879D8-86BF-4C51-8339-B07B2F9B8FE0}" type="slidenum">
              <a:rPr lang="it-IT" smtClean="0"/>
              <a:pPr lvl="0"/>
              <a:t>54</a:t>
            </a:fld>
            <a:endParaRPr lang="it-IT"/>
          </a:p>
        </p:txBody>
      </p:sp>
      <mc:AlternateContent xmlns:mc="http://schemas.openxmlformats.org/markup-compatibility/2006" xmlns:a14="http://schemas.microsoft.com/office/drawing/2010/main">
        <mc:Choice Requires="a14">
          <p:sp>
            <p:nvSpPr>
              <p:cNvPr id="4" name="CasellaDiTesto 3">
                <a:extLst>
                  <a:ext uri="{FF2B5EF4-FFF2-40B4-BE49-F238E27FC236}">
                    <a16:creationId xmlns:a16="http://schemas.microsoft.com/office/drawing/2014/main" id="{54F0C0A0-2D4E-4FC0-8F7B-C38ABD7C9658}"/>
                  </a:ext>
                </a:extLst>
              </p:cNvPr>
              <p:cNvSpPr txBox="1"/>
              <p:nvPr/>
            </p:nvSpPr>
            <p:spPr>
              <a:xfrm>
                <a:off x="181337" y="1948188"/>
                <a:ext cx="4263924" cy="923330"/>
              </a:xfrm>
              <a:prstGeom prst="rect">
                <a:avLst/>
              </a:prstGeom>
              <a:noFill/>
            </p:spPr>
            <p:txBody>
              <a:bodyPr wrap="none" rtlCol="0">
                <a:spAutoFit/>
              </a:bodyPr>
              <a:lstStyle/>
              <a:p>
                <a:r>
                  <a:rPr lang="it-IT" dirty="0"/>
                  <a:t>-Insaturazione carbonio-carbonio </a:t>
                </a:r>
              </a:p>
              <a:p>
                <a:r>
                  <a:rPr lang="it-IT" dirty="0"/>
                  <a:t>  (isolato 180 nm, circa coniugato 214 nm)   </a:t>
                </a:r>
              </a:p>
              <a:p>
                <a:r>
                  <a:rPr lang="it-IT" dirty="0"/>
                  <a:t>           </a:t>
                </a:r>
                <a14:m>
                  <m:oMath xmlns:m="http://schemas.openxmlformats.org/officeDocument/2006/math">
                    <m:r>
                      <m:rPr>
                        <m:sty m:val="p"/>
                      </m:rPr>
                      <a:rPr lang="el-GR" i="1" smtClean="0">
                        <a:latin typeface="Cambria Math" panose="02040503050406030204" pitchFamily="18" charset="0"/>
                      </a:rPr>
                      <m:t>π</m:t>
                    </m:r>
                  </m:oMath>
                </a14:m>
                <a:r>
                  <a:rPr lang="en-US" dirty="0"/>
                  <a:t>-</a:t>
                </a:r>
                <a:r>
                  <a:rPr lang="el-GR" dirty="0"/>
                  <a:t> </a:t>
                </a:r>
                <a14:m>
                  <m:oMath xmlns:m="http://schemas.openxmlformats.org/officeDocument/2006/math">
                    <m:r>
                      <m:rPr>
                        <m:sty m:val="p"/>
                      </m:rPr>
                      <a:rPr lang="el-GR" i="1">
                        <a:latin typeface="Cambria Math" panose="02040503050406030204" pitchFamily="18" charset="0"/>
                      </a:rPr>
                      <m:t>π</m:t>
                    </m:r>
                  </m:oMath>
                </a14:m>
                <a:r>
                  <a:rPr lang="en-US" dirty="0"/>
                  <a:t>*</a:t>
                </a:r>
              </a:p>
            </p:txBody>
          </p:sp>
        </mc:Choice>
        <mc:Fallback xmlns="">
          <p:sp>
            <p:nvSpPr>
              <p:cNvPr id="4" name="CasellaDiTesto 3">
                <a:extLst>
                  <a:ext uri="{FF2B5EF4-FFF2-40B4-BE49-F238E27FC236}">
                    <a16:creationId xmlns:a16="http://schemas.microsoft.com/office/drawing/2014/main" id="{54F0C0A0-2D4E-4FC0-8F7B-C38ABD7C9658}"/>
                  </a:ext>
                </a:extLst>
              </p:cNvPr>
              <p:cNvSpPr txBox="1">
                <a:spLocks noRot="1" noChangeAspect="1" noMove="1" noResize="1" noEditPoints="1" noAdjustHandles="1" noChangeArrowheads="1" noChangeShapeType="1" noTextEdit="1"/>
              </p:cNvSpPr>
              <p:nvPr/>
            </p:nvSpPr>
            <p:spPr>
              <a:xfrm>
                <a:off x="181337" y="1948188"/>
                <a:ext cx="4263924" cy="923330"/>
              </a:xfrm>
              <a:prstGeom prst="rect">
                <a:avLst/>
              </a:prstGeom>
              <a:blipFill>
                <a:blip r:embed="rId2"/>
                <a:stretch>
                  <a:fillRect l="-1288" t="-3974" r="-143" b="-993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CasellaDiTesto 10">
                <a:extLst>
                  <a:ext uri="{FF2B5EF4-FFF2-40B4-BE49-F238E27FC236}">
                    <a16:creationId xmlns:a16="http://schemas.microsoft.com/office/drawing/2014/main" id="{7C3E60A9-A385-4D9D-87AE-CE1CB7B6DAF2}"/>
                  </a:ext>
                </a:extLst>
              </p:cNvPr>
              <p:cNvSpPr txBox="1"/>
              <p:nvPr/>
            </p:nvSpPr>
            <p:spPr>
              <a:xfrm>
                <a:off x="184041" y="2891691"/>
                <a:ext cx="2705677" cy="646331"/>
              </a:xfrm>
              <a:prstGeom prst="rect">
                <a:avLst/>
              </a:prstGeom>
              <a:noFill/>
            </p:spPr>
            <p:txBody>
              <a:bodyPr wrap="none" rtlCol="0">
                <a:spAutoFit/>
              </a:bodyPr>
              <a:lstStyle/>
              <a:p>
                <a:r>
                  <a:rPr lang="it-IT" dirty="0"/>
                  <a:t>-Carbonile    (circa 190 nm)</a:t>
                </a:r>
              </a:p>
              <a:p>
                <a:r>
                  <a:rPr lang="it-IT" dirty="0"/>
                  <a:t> </a:t>
                </a:r>
                <a14:m>
                  <m:oMath xmlns:m="http://schemas.openxmlformats.org/officeDocument/2006/math">
                    <m:r>
                      <a:rPr lang="it-IT" b="0" i="0" smtClean="0">
                        <a:latin typeface="Cambria Math" panose="02040503050406030204" pitchFamily="18" charset="0"/>
                      </a:rPr>
                      <m:t>      </m:t>
                    </m:r>
                    <m:r>
                      <a:rPr lang="it-IT" b="0" i="1" smtClean="0">
                        <a:latin typeface="Cambria Math" panose="02040503050406030204" pitchFamily="18" charset="0"/>
                      </a:rPr>
                      <m:t>   </m:t>
                    </m:r>
                    <m:r>
                      <m:rPr>
                        <m:sty m:val="p"/>
                      </m:rPr>
                      <a:rPr lang="el-GR" i="1" smtClean="0">
                        <a:latin typeface="Cambria Math" panose="02040503050406030204" pitchFamily="18" charset="0"/>
                      </a:rPr>
                      <m:t>π</m:t>
                    </m:r>
                  </m:oMath>
                </a14:m>
                <a:r>
                  <a:rPr lang="en-US" dirty="0"/>
                  <a:t>-</a:t>
                </a:r>
                <a:r>
                  <a:rPr lang="el-GR" dirty="0"/>
                  <a:t> </a:t>
                </a:r>
                <a14:m>
                  <m:oMath xmlns:m="http://schemas.openxmlformats.org/officeDocument/2006/math">
                    <m:r>
                      <m:rPr>
                        <m:sty m:val="p"/>
                      </m:rPr>
                      <a:rPr lang="el-GR" i="1">
                        <a:latin typeface="Cambria Math" panose="02040503050406030204" pitchFamily="18" charset="0"/>
                      </a:rPr>
                      <m:t>π</m:t>
                    </m:r>
                  </m:oMath>
                </a14:m>
                <a:r>
                  <a:rPr lang="en-US" dirty="0"/>
                  <a:t>*</a:t>
                </a:r>
                <a:endParaRPr lang="it-IT" dirty="0"/>
              </a:p>
            </p:txBody>
          </p:sp>
        </mc:Choice>
        <mc:Fallback xmlns="">
          <p:sp>
            <p:nvSpPr>
              <p:cNvPr id="11" name="CasellaDiTesto 10">
                <a:extLst>
                  <a:ext uri="{FF2B5EF4-FFF2-40B4-BE49-F238E27FC236}">
                    <a16:creationId xmlns:a16="http://schemas.microsoft.com/office/drawing/2014/main" id="{7C3E60A9-A385-4D9D-87AE-CE1CB7B6DAF2}"/>
                  </a:ext>
                </a:extLst>
              </p:cNvPr>
              <p:cNvSpPr txBox="1">
                <a:spLocks noRot="1" noChangeAspect="1" noMove="1" noResize="1" noEditPoints="1" noAdjustHandles="1" noChangeArrowheads="1" noChangeShapeType="1" noTextEdit="1"/>
              </p:cNvSpPr>
              <p:nvPr/>
            </p:nvSpPr>
            <p:spPr>
              <a:xfrm>
                <a:off x="184041" y="2891691"/>
                <a:ext cx="2705677" cy="646331"/>
              </a:xfrm>
              <a:prstGeom prst="rect">
                <a:avLst/>
              </a:prstGeom>
              <a:blipFill>
                <a:blip r:embed="rId3"/>
                <a:stretch>
                  <a:fillRect l="-1802" t="-4717" r="-1126" b="-1415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CasellaDiTesto 11">
                <a:extLst>
                  <a:ext uri="{FF2B5EF4-FFF2-40B4-BE49-F238E27FC236}">
                    <a16:creationId xmlns:a16="http://schemas.microsoft.com/office/drawing/2014/main" id="{B7045455-428E-41FE-810A-9288BC54C996}"/>
                  </a:ext>
                </a:extLst>
              </p:cNvPr>
              <p:cNvSpPr txBox="1"/>
              <p:nvPr/>
            </p:nvSpPr>
            <p:spPr>
              <a:xfrm>
                <a:off x="181337" y="3795953"/>
                <a:ext cx="2559803" cy="923330"/>
              </a:xfrm>
              <a:prstGeom prst="rect">
                <a:avLst/>
              </a:prstGeom>
              <a:noFill/>
            </p:spPr>
            <p:txBody>
              <a:bodyPr wrap="none" rtlCol="0">
                <a:spAutoFit/>
              </a:bodyPr>
              <a:lstStyle/>
              <a:p>
                <a:r>
                  <a:rPr lang="it-IT" dirty="0"/>
                  <a:t>-Sistema Benzenico </a:t>
                </a:r>
              </a:p>
              <a:p>
                <a:r>
                  <a:rPr lang="it-IT" dirty="0"/>
                  <a:t>    (circa 200 nm; 250 nm)</a:t>
                </a:r>
              </a:p>
              <a:p>
                <a14:m>
                  <m:oMath xmlns:m="http://schemas.openxmlformats.org/officeDocument/2006/math">
                    <m:r>
                      <a:rPr lang="it-IT" b="0" i="1" smtClean="0">
                        <a:latin typeface="Cambria Math" panose="02040503050406030204" pitchFamily="18" charset="0"/>
                      </a:rPr>
                      <m:t>        </m:t>
                    </m:r>
                    <m:r>
                      <m:rPr>
                        <m:sty m:val="p"/>
                      </m:rPr>
                      <a:rPr lang="el-GR" i="1">
                        <a:latin typeface="Cambria Math" panose="02040503050406030204" pitchFamily="18" charset="0"/>
                      </a:rPr>
                      <m:t>π</m:t>
                    </m:r>
                  </m:oMath>
                </a14:m>
                <a:r>
                  <a:rPr lang="en-US" dirty="0"/>
                  <a:t>-</a:t>
                </a:r>
                <a:r>
                  <a:rPr lang="el-GR" dirty="0"/>
                  <a:t> </a:t>
                </a:r>
                <a14:m>
                  <m:oMath xmlns:m="http://schemas.openxmlformats.org/officeDocument/2006/math">
                    <m:r>
                      <m:rPr>
                        <m:sty m:val="p"/>
                      </m:rPr>
                      <a:rPr lang="el-GR" i="1">
                        <a:latin typeface="Cambria Math" panose="02040503050406030204" pitchFamily="18" charset="0"/>
                      </a:rPr>
                      <m:t>π</m:t>
                    </m:r>
                  </m:oMath>
                </a14:m>
                <a:r>
                  <a:rPr lang="en-US" dirty="0"/>
                  <a:t>*</a:t>
                </a:r>
                <a:endParaRPr lang="it-IT" dirty="0"/>
              </a:p>
            </p:txBody>
          </p:sp>
        </mc:Choice>
        <mc:Fallback xmlns="">
          <p:sp>
            <p:nvSpPr>
              <p:cNvPr id="12" name="CasellaDiTesto 11">
                <a:extLst>
                  <a:ext uri="{FF2B5EF4-FFF2-40B4-BE49-F238E27FC236}">
                    <a16:creationId xmlns:a16="http://schemas.microsoft.com/office/drawing/2014/main" id="{B7045455-428E-41FE-810A-9288BC54C996}"/>
                  </a:ext>
                </a:extLst>
              </p:cNvPr>
              <p:cNvSpPr txBox="1">
                <a:spLocks noRot="1" noChangeAspect="1" noMove="1" noResize="1" noEditPoints="1" noAdjustHandles="1" noChangeArrowheads="1" noChangeShapeType="1" noTextEdit="1"/>
              </p:cNvSpPr>
              <p:nvPr/>
            </p:nvSpPr>
            <p:spPr>
              <a:xfrm>
                <a:off x="181337" y="3795953"/>
                <a:ext cx="2559803" cy="923330"/>
              </a:xfrm>
              <a:prstGeom prst="rect">
                <a:avLst/>
              </a:prstGeom>
              <a:blipFill>
                <a:blip r:embed="rId4"/>
                <a:stretch>
                  <a:fillRect l="-2143" t="-3974" r="-1190" b="-993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CasellaDiTesto 13">
                <a:extLst>
                  <a:ext uri="{FF2B5EF4-FFF2-40B4-BE49-F238E27FC236}">
                    <a16:creationId xmlns:a16="http://schemas.microsoft.com/office/drawing/2014/main" id="{3D6B2E89-A7D0-4C58-9CDA-A627B49AF18B}"/>
                  </a:ext>
                </a:extLst>
              </p:cNvPr>
              <p:cNvSpPr txBox="1"/>
              <p:nvPr/>
            </p:nvSpPr>
            <p:spPr>
              <a:xfrm>
                <a:off x="364637" y="5733256"/>
                <a:ext cx="1988429" cy="923330"/>
              </a:xfrm>
              <a:prstGeom prst="rect">
                <a:avLst/>
              </a:prstGeom>
              <a:noFill/>
            </p:spPr>
            <p:txBody>
              <a:bodyPr wrap="none" rtlCol="0">
                <a:spAutoFit/>
              </a:bodyPr>
              <a:lstStyle/>
              <a:p>
                <a:r>
                  <a:rPr lang="it-IT" dirty="0"/>
                  <a:t>-Sistemi Naftalenici</a:t>
                </a:r>
              </a:p>
              <a:p>
                <a:r>
                  <a:rPr lang="it-IT" dirty="0"/>
                  <a:t>   &gt; benzene</a:t>
                </a:r>
              </a:p>
              <a:p>
                <a14:m>
                  <m:oMath xmlns:m="http://schemas.openxmlformats.org/officeDocument/2006/math">
                    <m:r>
                      <a:rPr lang="it-IT" b="0" i="1" smtClean="0">
                        <a:latin typeface="Cambria Math" panose="02040503050406030204" pitchFamily="18" charset="0"/>
                      </a:rPr>
                      <m:t>    </m:t>
                    </m:r>
                    <m:r>
                      <m:rPr>
                        <m:sty m:val="p"/>
                      </m:rPr>
                      <a:rPr lang="el-GR" i="1">
                        <a:latin typeface="Cambria Math" panose="02040503050406030204" pitchFamily="18" charset="0"/>
                      </a:rPr>
                      <m:t>π</m:t>
                    </m:r>
                  </m:oMath>
                </a14:m>
                <a:r>
                  <a:rPr lang="en-US" dirty="0"/>
                  <a:t>-</a:t>
                </a:r>
                <a:r>
                  <a:rPr lang="el-GR" dirty="0"/>
                  <a:t> </a:t>
                </a:r>
                <a14:m>
                  <m:oMath xmlns:m="http://schemas.openxmlformats.org/officeDocument/2006/math">
                    <m:r>
                      <m:rPr>
                        <m:sty m:val="p"/>
                      </m:rPr>
                      <a:rPr lang="el-GR" i="1">
                        <a:latin typeface="Cambria Math" panose="02040503050406030204" pitchFamily="18" charset="0"/>
                      </a:rPr>
                      <m:t>π</m:t>
                    </m:r>
                  </m:oMath>
                </a14:m>
                <a:r>
                  <a:rPr lang="en-US" dirty="0"/>
                  <a:t>*</a:t>
                </a:r>
                <a:endParaRPr lang="it-IT" dirty="0"/>
              </a:p>
            </p:txBody>
          </p:sp>
        </mc:Choice>
        <mc:Fallback xmlns="">
          <p:sp>
            <p:nvSpPr>
              <p:cNvPr id="14" name="CasellaDiTesto 13">
                <a:extLst>
                  <a:ext uri="{FF2B5EF4-FFF2-40B4-BE49-F238E27FC236}">
                    <a16:creationId xmlns:a16="http://schemas.microsoft.com/office/drawing/2014/main" id="{3D6B2E89-A7D0-4C58-9CDA-A627B49AF18B}"/>
                  </a:ext>
                </a:extLst>
              </p:cNvPr>
              <p:cNvSpPr txBox="1">
                <a:spLocks noRot="1" noChangeAspect="1" noMove="1" noResize="1" noEditPoints="1" noAdjustHandles="1" noChangeArrowheads="1" noChangeShapeType="1" noTextEdit="1"/>
              </p:cNvSpPr>
              <p:nvPr/>
            </p:nvSpPr>
            <p:spPr>
              <a:xfrm>
                <a:off x="364637" y="5733256"/>
                <a:ext cx="1988429" cy="923330"/>
              </a:xfrm>
              <a:prstGeom prst="rect">
                <a:avLst/>
              </a:prstGeom>
              <a:blipFill>
                <a:blip r:embed="rId5"/>
                <a:stretch>
                  <a:fillRect l="-2761" t="-3289" r="-2454" b="-9211"/>
                </a:stretch>
              </a:blipFill>
            </p:spPr>
            <p:txBody>
              <a:bodyPr/>
              <a:lstStyle/>
              <a:p>
                <a:r>
                  <a:rPr lang="en-US">
                    <a:noFill/>
                  </a:rPr>
                  <a:t> </a:t>
                </a:r>
              </a:p>
            </p:txBody>
          </p:sp>
        </mc:Fallback>
      </mc:AlternateContent>
      <p:pic>
        <p:nvPicPr>
          <p:cNvPr id="9" name="Immagine 8">
            <a:extLst>
              <a:ext uri="{FF2B5EF4-FFF2-40B4-BE49-F238E27FC236}">
                <a16:creationId xmlns:a16="http://schemas.microsoft.com/office/drawing/2014/main" id="{CC6D1582-AEF0-4677-805E-609AC92E0A8C}"/>
              </a:ext>
            </a:extLst>
          </p:cNvPr>
          <p:cNvPicPr>
            <a:picLocks noChangeAspect="1"/>
          </p:cNvPicPr>
          <p:nvPr/>
        </p:nvPicPr>
        <p:blipFill>
          <a:blip r:embed="rId6"/>
          <a:stretch>
            <a:fillRect/>
          </a:stretch>
        </p:blipFill>
        <p:spPr>
          <a:xfrm>
            <a:off x="5006433" y="1487340"/>
            <a:ext cx="4137567" cy="1019180"/>
          </a:xfrm>
          <a:prstGeom prst="rect">
            <a:avLst/>
          </a:prstGeom>
        </p:spPr>
      </p:pic>
      <p:pic>
        <p:nvPicPr>
          <p:cNvPr id="18" name="Immagine 17">
            <a:extLst>
              <a:ext uri="{FF2B5EF4-FFF2-40B4-BE49-F238E27FC236}">
                <a16:creationId xmlns:a16="http://schemas.microsoft.com/office/drawing/2014/main" id="{F4ED584C-307B-415E-9DC5-5859A714460D}"/>
              </a:ext>
            </a:extLst>
          </p:cNvPr>
          <p:cNvPicPr>
            <a:picLocks noChangeAspect="1"/>
          </p:cNvPicPr>
          <p:nvPr/>
        </p:nvPicPr>
        <p:blipFill>
          <a:blip r:embed="rId7"/>
          <a:stretch>
            <a:fillRect/>
          </a:stretch>
        </p:blipFill>
        <p:spPr>
          <a:xfrm>
            <a:off x="3088734" y="3509746"/>
            <a:ext cx="1766765" cy="1565488"/>
          </a:xfrm>
          <a:prstGeom prst="rect">
            <a:avLst/>
          </a:prstGeom>
        </p:spPr>
      </p:pic>
      <p:pic>
        <p:nvPicPr>
          <p:cNvPr id="19" name="Immagine 18">
            <a:extLst>
              <a:ext uri="{FF2B5EF4-FFF2-40B4-BE49-F238E27FC236}">
                <a16:creationId xmlns:a16="http://schemas.microsoft.com/office/drawing/2014/main" id="{C2071E00-CC3B-45B7-A084-51A48AEC3AFC}"/>
              </a:ext>
            </a:extLst>
          </p:cNvPr>
          <p:cNvPicPr>
            <a:picLocks noChangeAspect="1"/>
          </p:cNvPicPr>
          <p:nvPr/>
        </p:nvPicPr>
        <p:blipFill>
          <a:blip r:embed="rId8"/>
          <a:stretch>
            <a:fillRect/>
          </a:stretch>
        </p:blipFill>
        <p:spPr>
          <a:xfrm>
            <a:off x="4716016" y="3895207"/>
            <a:ext cx="1442884" cy="1019180"/>
          </a:xfrm>
          <a:prstGeom prst="rect">
            <a:avLst/>
          </a:prstGeom>
        </p:spPr>
      </p:pic>
      <p:pic>
        <p:nvPicPr>
          <p:cNvPr id="20" name="Immagine 19">
            <a:extLst>
              <a:ext uri="{FF2B5EF4-FFF2-40B4-BE49-F238E27FC236}">
                <a16:creationId xmlns:a16="http://schemas.microsoft.com/office/drawing/2014/main" id="{C9C203B1-46D5-4FF1-B135-B88CEDBBDEC5}"/>
              </a:ext>
            </a:extLst>
          </p:cNvPr>
          <p:cNvPicPr>
            <a:picLocks noChangeAspect="1"/>
          </p:cNvPicPr>
          <p:nvPr/>
        </p:nvPicPr>
        <p:blipFill>
          <a:blip r:embed="rId9"/>
          <a:stretch>
            <a:fillRect/>
          </a:stretch>
        </p:blipFill>
        <p:spPr>
          <a:xfrm>
            <a:off x="6256002" y="3442320"/>
            <a:ext cx="2419350" cy="1733550"/>
          </a:xfrm>
          <a:prstGeom prst="rect">
            <a:avLst/>
          </a:prstGeom>
        </p:spPr>
      </p:pic>
      <p:pic>
        <p:nvPicPr>
          <p:cNvPr id="3" name="Immagine 2">
            <a:extLst>
              <a:ext uri="{FF2B5EF4-FFF2-40B4-BE49-F238E27FC236}">
                <a16:creationId xmlns:a16="http://schemas.microsoft.com/office/drawing/2014/main" id="{49F8DB15-DCD8-4E99-862A-49FC6A094E0E}"/>
              </a:ext>
            </a:extLst>
          </p:cNvPr>
          <p:cNvPicPr>
            <a:picLocks noChangeAspect="1"/>
          </p:cNvPicPr>
          <p:nvPr/>
        </p:nvPicPr>
        <p:blipFill>
          <a:blip r:embed="rId10"/>
          <a:stretch>
            <a:fillRect/>
          </a:stretch>
        </p:blipFill>
        <p:spPr>
          <a:xfrm>
            <a:off x="4046079" y="5046958"/>
            <a:ext cx="4533900" cy="1714500"/>
          </a:xfrm>
          <a:prstGeom prst="rect">
            <a:avLst/>
          </a:prstGeom>
        </p:spPr>
      </p:pic>
      <mc:AlternateContent xmlns:mc="http://schemas.openxmlformats.org/markup-compatibility/2006">
        <mc:Choice xmlns:p14="http://schemas.microsoft.com/office/powerpoint/2010/main" Requires="p14">
          <p:contentPart p14:bwMode="auto" r:id="rId11">
            <p14:nvContentPartPr>
              <p14:cNvPr id="5" name="Input penna 4">
                <a:extLst>
                  <a:ext uri="{FF2B5EF4-FFF2-40B4-BE49-F238E27FC236}">
                    <a16:creationId xmlns:a16="http://schemas.microsoft.com/office/drawing/2014/main" id="{C80D0C21-6190-60DE-78C3-4F38938040C1}"/>
                  </a:ext>
                </a:extLst>
              </p14:cNvPr>
              <p14:cNvContentPartPr/>
              <p14:nvPr/>
            </p14:nvContentPartPr>
            <p14:xfrm>
              <a:off x="1314360" y="4115160"/>
              <a:ext cx="360" cy="360"/>
            </p14:xfrm>
          </p:contentPart>
        </mc:Choice>
        <mc:Fallback>
          <p:pic>
            <p:nvPicPr>
              <p:cNvPr id="5" name="Input penna 4">
                <a:extLst>
                  <a:ext uri="{FF2B5EF4-FFF2-40B4-BE49-F238E27FC236}">
                    <a16:creationId xmlns:a16="http://schemas.microsoft.com/office/drawing/2014/main" id="{C80D0C21-6190-60DE-78C3-4F38938040C1}"/>
                  </a:ext>
                </a:extLst>
              </p:cNvPr>
              <p:cNvPicPr/>
              <p:nvPr/>
            </p:nvPicPr>
            <p:blipFill>
              <a:blip r:embed="rId12"/>
              <a:stretch>
                <a:fillRect/>
              </a:stretch>
            </p:blipFill>
            <p:spPr>
              <a:xfrm>
                <a:off x="1298520" y="4051800"/>
                <a:ext cx="31680" cy="12708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8" name="Input penna 7">
                <a:extLst>
                  <a:ext uri="{FF2B5EF4-FFF2-40B4-BE49-F238E27FC236}">
                    <a16:creationId xmlns:a16="http://schemas.microsoft.com/office/drawing/2014/main" id="{D2476E62-B94C-3555-2DD0-4C3F9D6FEB1F}"/>
                  </a:ext>
                </a:extLst>
              </p14:cNvPr>
              <p14:cNvContentPartPr/>
              <p14:nvPr/>
            </p14:nvContentPartPr>
            <p14:xfrm>
              <a:off x="971280" y="3886560"/>
              <a:ext cx="1114920" cy="214560"/>
            </p14:xfrm>
          </p:contentPart>
        </mc:Choice>
        <mc:Fallback>
          <p:pic>
            <p:nvPicPr>
              <p:cNvPr id="8" name="Input penna 7">
                <a:extLst>
                  <a:ext uri="{FF2B5EF4-FFF2-40B4-BE49-F238E27FC236}">
                    <a16:creationId xmlns:a16="http://schemas.microsoft.com/office/drawing/2014/main" id="{D2476E62-B94C-3555-2DD0-4C3F9D6FEB1F}"/>
                  </a:ext>
                </a:extLst>
              </p:cNvPr>
              <p:cNvPicPr/>
              <p:nvPr/>
            </p:nvPicPr>
            <p:blipFill>
              <a:blip r:embed="rId14"/>
              <a:stretch>
                <a:fillRect/>
              </a:stretch>
            </p:blipFill>
            <p:spPr>
              <a:xfrm>
                <a:off x="955440" y="3823200"/>
                <a:ext cx="1146240" cy="341280"/>
              </a:xfrm>
              <a:prstGeom prst="rect">
                <a:avLst/>
              </a:prstGeom>
            </p:spPr>
          </p:pic>
        </mc:Fallback>
      </mc:AlternateContent>
    </p:spTree>
    <p:extLst>
      <p:ext uri="{BB962C8B-B14F-4D97-AF65-F5344CB8AC3E}">
        <p14:creationId xmlns:p14="http://schemas.microsoft.com/office/powerpoint/2010/main" val="1480719430"/>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magine 15">
            <a:extLst>
              <a:ext uri="{FF2B5EF4-FFF2-40B4-BE49-F238E27FC236}">
                <a16:creationId xmlns:a16="http://schemas.microsoft.com/office/drawing/2014/main" id="{5DD82AA9-E40C-4652-8504-94B1CFAFDBF0}"/>
              </a:ext>
            </a:extLst>
          </p:cNvPr>
          <p:cNvPicPr>
            <a:picLocks noChangeAspect="1"/>
          </p:cNvPicPr>
          <p:nvPr/>
        </p:nvPicPr>
        <p:blipFill rotWithShape="1">
          <a:blip r:embed="rId2">
            <a:extLst>
              <a:ext uri="{28A0092B-C50C-407E-A947-70E740481C1C}">
                <a14:useLocalDpi xmlns:a14="http://schemas.microsoft.com/office/drawing/2010/main" val="0"/>
              </a:ext>
            </a:extLst>
          </a:blip>
          <a:srcRect l="42794"/>
          <a:stretch/>
        </p:blipFill>
        <p:spPr>
          <a:xfrm>
            <a:off x="4067943" y="1412776"/>
            <a:ext cx="5082347" cy="5400601"/>
          </a:xfrm>
          <a:prstGeom prst="rect">
            <a:avLst/>
          </a:prstGeom>
        </p:spPr>
      </p:pic>
      <p:sp>
        <p:nvSpPr>
          <p:cNvPr id="2" name="CasellaDiTesto 1">
            <a:extLst>
              <a:ext uri="{FF2B5EF4-FFF2-40B4-BE49-F238E27FC236}">
                <a16:creationId xmlns:a16="http://schemas.microsoft.com/office/drawing/2014/main" id="{E9803D95-2CFD-4604-A6B2-093966321FBB}"/>
              </a:ext>
            </a:extLst>
          </p:cNvPr>
          <p:cNvSpPr txBox="1"/>
          <p:nvPr/>
        </p:nvSpPr>
        <p:spPr>
          <a:xfrm>
            <a:off x="7020272" y="6457890"/>
            <a:ext cx="2664296" cy="400110"/>
          </a:xfrm>
          <a:prstGeom prst="rect">
            <a:avLst/>
          </a:prstGeom>
          <a:noFill/>
        </p:spPr>
        <p:txBody>
          <a:bodyPr wrap="square" rtlCol="0">
            <a:spAutoFit/>
          </a:bodyPr>
          <a:lstStyle/>
          <a:p>
            <a:r>
              <a:rPr lang="it-IT" sz="1000" dirty="0" err="1"/>
              <a:t>Introduction</a:t>
            </a:r>
            <a:r>
              <a:rPr lang="it-IT" sz="1000" dirty="0"/>
              <a:t> to </a:t>
            </a:r>
            <a:r>
              <a:rPr lang="it-IT" sz="1000" dirty="0" err="1"/>
              <a:t>Spectroscopy</a:t>
            </a:r>
            <a:r>
              <a:rPr lang="it-IT" sz="1000" dirty="0"/>
              <a:t>. </a:t>
            </a:r>
          </a:p>
          <a:p>
            <a:r>
              <a:rPr lang="it-IT" sz="1000" dirty="0"/>
              <a:t>Pavia, </a:t>
            </a:r>
            <a:r>
              <a:rPr lang="it-IT" sz="1000" dirty="0" err="1"/>
              <a:t>Lampman</a:t>
            </a:r>
            <a:r>
              <a:rPr lang="it-IT" sz="1000" dirty="0"/>
              <a:t>, </a:t>
            </a:r>
            <a:r>
              <a:rPr lang="it-IT" sz="1000" dirty="0" err="1"/>
              <a:t>Kriz</a:t>
            </a:r>
            <a:endParaRPr lang="en-US" sz="1000" dirty="0"/>
          </a:p>
        </p:txBody>
      </p:sp>
      <p:sp>
        <p:nvSpPr>
          <p:cNvPr id="4" name="CasellaDiTesto 3">
            <a:extLst>
              <a:ext uri="{FF2B5EF4-FFF2-40B4-BE49-F238E27FC236}">
                <a16:creationId xmlns:a16="http://schemas.microsoft.com/office/drawing/2014/main" id="{C0F4CC6B-074B-4DE3-B99E-8DF347A2DF8A}"/>
              </a:ext>
            </a:extLst>
          </p:cNvPr>
          <p:cNvSpPr txBox="1"/>
          <p:nvPr/>
        </p:nvSpPr>
        <p:spPr>
          <a:xfrm>
            <a:off x="1331640" y="-27384"/>
            <a:ext cx="5832648" cy="1077218"/>
          </a:xfrm>
          <a:prstGeom prst="rect">
            <a:avLst/>
          </a:prstGeom>
          <a:noFill/>
        </p:spPr>
        <p:txBody>
          <a:bodyPr wrap="square" rtlCol="0">
            <a:spAutoFit/>
          </a:bodyPr>
          <a:lstStyle/>
          <a:p>
            <a:r>
              <a:rPr lang="it-IT" sz="3200" dirty="0">
                <a:solidFill>
                  <a:srgbClr val="FF0000"/>
                </a:solidFill>
              </a:rPr>
              <a:t>Spettrometro UV-VIS: </a:t>
            </a:r>
          </a:p>
          <a:p>
            <a:r>
              <a:rPr lang="it-IT" sz="3200" dirty="0">
                <a:solidFill>
                  <a:srgbClr val="FF0000"/>
                </a:solidFill>
              </a:rPr>
              <a:t>Doppi legami e sistemi coniugati</a:t>
            </a:r>
          </a:p>
        </p:txBody>
      </p:sp>
      <p:sp>
        <p:nvSpPr>
          <p:cNvPr id="3" name="CasellaDiTesto 2">
            <a:extLst>
              <a:ext uri="{FF2B5EF4-FFF2-40B4-BE49-F238E27FC236}">
                <a16:creationId xmlns:a16="http://schemas.microsoft.com/office/drawing/2014/main" id="{CE64B64F-2725-4E71-ABFF-F230969FFC4F}"/>
              </a:ext>
            </a:extLst>
          </p:cNvPr>
          <p:cNvSpPr txBox="1"/>
          <p:nvPr/>
        </p:nvSpPr>
        <p:spPr>
          <a:xfrm>
            <a:off x="467544" y="2348880"/>
            <a:ext cx="3168352"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a:t>Confronto delle differenze di  energie </a:t>
            </a:r>
            <a:r>
              <a:rPr lang="el-GR" dirty="0"/>
              <a:t>π</a:t>
            </a:r>
            <a:r>
              <a:rPr lang="it-IT" dirty="0"/>
              <a:t> -&gt; </a:t>
            </a:r>
            <a:r>
              <a:rPr lang="el-GR" dirty="0"/>
              <a:t>π</a:t>
            </a:r>
            <a:r>
              <a:rPr lang="it-IT" dirty="0"/>
              <a:t>* in una serie di polieni </a:t>
            </a:r>
            <a:endParaRPr lang="en-US" dirty="0"/>
          </a:p>
        </p:txBody>
      </p:sp>
      <p:sp>
        <p:nvSpPr>
          <p:cNvPr id="5" name="Segnaposto numero diapositiva 4">
            <a:extLst>
              <a:ext uri="{FF2B5EF4-FFF2-40B4-BE49-F238E27FC236}">
                <a16:creationId xmlns:a16="http://schemas.microsoft.com/office/drawing/2014/main" id="{09B911E3-836A-4837-8830-60E7574C6B67}"/>
              </a:ext>
            </a:extLst>
          </p:cNvPr>
          <p:cNvSpPr>
            <a:spLocks noGrp="1"/>
          </p:cNvSpPr>
          <p:nvPr>
            <p:ph type="sldNum" sz="quarter" idx="12"/>
          </p:nvPr>
        </p:nvSpPr>
        <p:spPr/>
        <p:txBody>
          <a:bodyPr/>
          <a:lstStyle/>
          <a:p>
            <a:pPr lvl="0"/>
            <a:fld id="{C5B879D8-86BF-4C51-8339-B07B2F9B8FE0}" type="slidenum">
              <a:rPr lang="it-IT" smtClean="0"/>
              <a:pPr lvl="0"/>
              <a:t>55</a:t>
            </a:fld>
            <a:endParaRPr lang="it-IT"/>
          </a:p>
        </p:txBody>
      </p:sp>
      <mc:AlternateContent xmlns:mc="http://schemas.openxmlformats.org/markup-compatibility/2006">
        <mc:Choice xmlns:p14="http://schemas.microsoft.com/office/powerpoint/2010/main" Requires="p14">
          <p:contentPart p14:bwMode="auto" r:id="rId3">
            <p14:nvContentPartPr>
              <p14:cNvPr id="6" name="Input penna 5">
                <a:extLst>
                  <a:ext uri="{FF2B5EF4-FFF2-40B4-BE49-F238E27FC236}">
                    <a16:creationId xmlns:a16="http://schemas.microsoft.com/office/drawing/2014/main" id="{4AE51CB0-CC54-ADB5-6A13-3F093352B39D}"/>
                  </a:ext>
                </a:extLst>
              </p14:cNvPr>
              <p14:cNvContentPartPr/>
              <p14:nvPr/>
            </p14:nvContentPartPr>
            <p14:xfrm>
              <a:off x="3914640" y="3457800"/>
              <a:ext cx="486000" cy="1000440"/>
            </p14:xfrm>
          </p:contentPart>
        </mc:Choice>
        <mc:Fallback>
          <p:pic>
            <p:nvPicPr>
              <p:cNvPr id="6" name="Input penna 5">
                <a:extLst>
                  <a:ext uri="{FF2B5EF4-FFF2-40B4-BE49-F238E27FC236}">
                    <a16:creationId xmlns:a16="http://schemas.microsoft.com/office/drawing/2014/main" id="{4AE51CB0-CC54-ADB5-6A13-3F093352B39D}"/>
                  </a:ext>
                </a:extLst>
              </p:cNvPr>
              <p:cNvPicPr/>
              <p:nvPr/>
            </p:nvPicPr>
            <p:blipFill>
              <a:blip r:embed="rId4"/>
              <a:stretch>
                <a:fillRect/>
              </a:stretch>
            </p:blipFill>
            <p:spPr>
              <a:xfrm>
                <a:off x="3898800" y="3394440"/>
                <a:ext cx="517320" cy="112716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7" name="Input penna 6">
                <a:extLst>
                  <a:ext uri="{FF2B5EF4-FFF2-40B4-BE49-F238E27FC236}">
                    <a16:creationId xmlns:a16="http://schemas.microsoft.com/office/drawing/2014/main" id="{31A4A8A4-FF84-9314-25D6-BACB164592E1}"/>
                  </a:ext>
                </a:extLst>
              </p14:cNvPr>
              <p14:cNvContentPartPr/>
              <p14:nvPr/>
            </p14:nvContentPartPr>
            <p14:xfrm>
              <a:off x="5174640" y="5598360"/>
              <a:ext cx="718200" cy="46440"/>
            </p14:xfrm>
          </p:contentPart>
        </mc:Choice>
        <mc:Fallback>
          <p:pic>
            <p:nvPicPr>
              <p:cNvPr id="7" name="Input penna 6">
                <a:extLst>
                  <a:ext uri="{FF2B5EF4-FFF2-40B4-BE49-F238E27FC236}">
                    <a16:creationId xmlns:a16="http://schemas.microsoft.com/office/drawing/2014/main" id="{31A4A8A4-FF84-9314-25D6-BACB164592E1}"/>
                  </a:ext>
                </a:extLst>
              </p:cNvPr>
              <p:cNvPicPr/>
              <p:nvPr/>
            </p:nvPicPr>
            <p:blipFill>
              <a:blip r:embed="rId6"/>
              <a:stretch>
                <a:fillRect/>
              </a:stretch>
            </p:blipFill>
            <p:spPr>
              <a:xfrm>
                <a:off x="5158800" y="5535000"/>
                <a:ext cx="749520" cy="17316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8" name="Input penna 7">
                <a:extLst>
                  <a:ext uri="{FF2B5EF4-FFF2-40B4-BE49-F238E27FC236}">
                    <a16:creationId xmlns:a16="http://schemas.microsoft.com/office/drawing/2014/main" id="{C87FB71D-AA92-F2E9-CAFB-2FC6E804566F}"/>
                  </a:ext>
                </a:extLst>
              </p14:cNvPr>
              <p14:cNvContentPartPr/>
              <p14:nvPr/>
            </p14:nvContentPartPr>
            <p14:xfrm>
              <a:off x="6092640" y="5715720"/>
              <a:ext cx="652680" cy="21600"/>
            </p14:xfrm>
          </p:contentPart>
        </mc:Choice>
        <mc:Fallback>
          <p:pic>
            <p:nvPicPr>
              <p:cNvPr id="8" name="Input penna 7">
                <a:extLst>
                  <a:ext uri="{FF2B5EF4-FFF2-40B4-BE49-F238E27FC236}">
                    <a16:creationId xmlns:a16="http://schemas.microsoft.com/office/drawing/2014/main" id="{C87FB71D-AA92-F2E9-CAFB-2FC6E804566F}"/>
                  </a:ext>
                </a:extLst>
              </p:cNvPr>
              <p:cNvPicPr/>
              <p:nvPr/>
            </p:nvPicPr>
            <p:blipFill>
              <a:blip r:embed="rId8"/>
              <a:stretch>
                <a:fillRect/>
              </a:stretch>
            </p:blipFill>
            <p:spPr>
              <a:xfrm>
                <a:off x="6076800" y="5652360"/>
                <a:ext cx="684000" cy="14832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9" name="Input penna 8">
                <a:extLst>
                  <a:ext uri="{FF2B5EF4-FFF2-40B4-BE49-F238E27FC236}">
                    <a16:creationId xmlns:a16="http://schemas.microsoft.com/office/drawing/2014/main" id="{086D8465-94EC-5311-479E-962568581CB9}"/>
                  </a:ext>
                </a:extLst>
              </p14:cNvPr>
              <p14:cNvContentPartPr/>
              <p14:nvPr/>
            </p14:nvContentPartPr>
            <p14:xfrm>
              <a:off x="6975360" y="5701680"/>
              <a:ext cx="810000" cy="44640"/>
            </p14:xfrm>
          </p:contentPart>
        </mc:Choice>
        <mc:Fallback>
          <p:pic>
            <p:nvPicPr>
              <p:cNvPr id="9" name="Input penna 8">
                <a:extLst>
                  <a:ext uri="{FF2B5EF4-FFF2-40B4-BE49-F238E27FC236}">
                    <a16:creationId xmlns:a16="http://schemas.microsoft.com/office/drawing/2014/main" id="{086D8465-94EC-5311-479E-962568581CB9}"/>
                  </a:ext>
                </a:extLst>
              </p:cNvPr>
              <p:cNvPicPr/>
              <p:nvPr/>
            </p:nvPicPr>
            <p:blipFill>
              <a:blip r:embed="rId10"/>
              <a:stretch>
                <a:fillRect/>
              </a:stretch>
            </p:blipFill>
            <p:spPr>
              <a:xfrm>
                <a:off x="6959520" y="5638320"/>
                <a:ext cx="841320" cy="171360"/>
              </a:xfrm>
              <a:prstGeom prst="rect">
                <a:avLst/>
              </a:prstGeom>
            </p:spPr>
          </p:pic>
        </mc:Fallback>
      </mc:AlternateContent>
    </p:spTree>
    <p:extLst>
      <p:ext uri="{BB962C8B-B14F-4D97-AF65-F5344CB8AC3E}">
        <p14:creationId xmlns:p14="http://schemas.microsoft.com/office/powerpoint/2010/main" val="2809344565"/>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7BB1B829-5044-47DC-B617-05AA2BDB993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749159" y="1340768"/>
            <a:ext cx="7365388" cy="4320480"/>
          </a:xfrm>
          <a:prstGeom prst="rect">
            <a:avLst/>
          </a:prstGeom>
        </p:spPr>
      </p:pic>
      <p:sp>
        <p:nvSpPr>
          <p:cNvPr id="3" name="CasellaDiTesto 2">
            <a:extLst>
              <a:ext uri="{FF2B5EF4-FFF2-40B4-BE49-F238E27FC236}">
                <a16:creationId xmlns:a16="http://schemas.microsoft.com/office/drawing/2014/main" id="{FEDA17CB-F969-4331-8793-CB78D05639AA}"/>
              </a:ext>
            </a:extLst>
          </p:cNvPr>
          <p:cNvSpPr txBox="1"/>
          <p:nvPr/>
        </p:nvSpPr>
        <p:spPr>
          <a:xfrm>
            <a:off x="1331640" y="-5612"/>
            <a:ext cx="6984776" cy="1077218"/>
          </a:xfrm>
          <a:prstGeom prst="rect">
            <a:avLst/>
          </a:prstGeom>
          <a:noFill/>
        </p:spPr>
        <p:txBody>
          <a:bodyPr wrap="square" rtlCol="0">
            <a:spAutoFit/>
          </a:bodyPr>
          <a:lstStyle/>
          <a:p>
            <a:r>
              <a:rPr lang="it-IT" sz="3200" dirty="0">
                <a:solidFill>
                  <a:srgbClr val="FF0000"/>
                </a:solidFill>
              </a:rPr>
              <a:t>Spettrometro UV-VIS: </a:t>
            </a:r>
          </a:p>
          <a:p>
            <a:r>
              <a:rPr lang="it-IT" sz="3200" dirty="0">
                <a:solidFill>
                  <a:srgbClr val="FF0000"/>
                </a:solidFill>
              </a:rPr>
              <a:t>Doppi legami e sistemi coniugati</a:t>
            </a:r>
          </a:p>
        </p:txBody>
      </p:sp>
      <p:pic>
        <p:nvPicPr>
          <p:cNvPr id="5" name="Immagine 4">
            <a:extLst>
              <a:ext uri="{FF2B5EF4-FFF2-40B4-BE49-F238E27FC236}">
                <a16:creationId xmlns:a16="http://schemas.microsoft.com/office/drawing/2014/main" id="{36E29776-9588-476B-95E3-5E70E331500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9512" y="1412776"/>
            <a:ext cx="2397646" cy="1721738"/>
          </a:xfrm>
          <a:prstGeom prst="rect">
            <a:avLst/>
          </a:prstGeom>
          <a:ln>
            <a:noFill/>
          </a:ln>
          <a:effectLst>
            <a:outerShdw blurRad="292100" dist="139700" dir="2700000" algn="tl" rotWithShape="0">
              <a:srgbClr val="333333">
                <a:alpha val="65000"/>
              </a:srgbClr>
            </a:outerShdw>
          </a:effectLst>
        </p:spPr>
      </p:pic>
      <p:sp>
        <p:nvSpPr>
          <p:cNvPr id="6" name="CasellaDiTesto 5">
            <a:extLst>
              <a:ext uri="{FF2B5EF4-FFF2-40B4-BE49-F238E27FC236}">
                <a16:creationId xmlns:a16="http://schemas.microsoft.com/office/drawing/2014/main" id="{1856CD74-A0D0-483F-9ABC-6E5C2226CFC9}"/>
              </a:ext>
            </a:extLst>
          </p:cNvPr>
          <p:cNvSpPr txBox="1"/>
          <p:nvPr/>
        </p:nvSpPr>
        <p:spPr>
          <a:xfrm>
            <a:off x="1259632" y="6024190"/>
            <a:ext cx="6624736"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it-IT" dirty="0"/>
              <a:t>Effetto </a:t>
            </a:r>
            <a:r>
              <a:rPr lang="it-IT" dirty="0" err="1"/>
              <a:t>Batocromico</a:t>
            </a:r>
            <a:r>
              <a:rPr lang="it-IT" dirty="0"/>
              <a:t> nei alcheni coniugati</a:t>
            </a:r>
            <a:endParaRPr lang="en-US" dirty="0"/>
          </a:p>
        </p:txBody>
      </p:sp>
      <p:sp>
        <p:nvSpPr>
          <p:cNvPr id="4" name="Segnaposto numero diapositiva 3">
            <a:extLst>
              <a:ext uri="{FF2B5EF4-FFF2-40B4-BE49-F238E27FC236}">
                <a16:creationId xmlns:a16="http://schemas.microsoft.com/office/drawing/2014/main" id="{7CB3DB29-E53D-4685-BD39-E64726B05FA5}"/>
              </a:ext>
            </a:extLst>
          </p:cNvPr>
          <p:cNvSpPr>
            <a:spLocks noGrp="1"/>
          </p:cNvSpPr>
          <p:nvPr>
            <p:ph type="sldNum" sz="quarter" idx="12"/>
          </p:nvPr>
        </p:nvSpPr>
        <p:spPr/>
        <p:txBody>
          <a:bodyPr/>
          <a:lstStyle/>
          <a:p>
            <a:pPr lvl="0"/>
            <a:fld id="{C5B879D8-86BF-4C51-8339-B07B2F9B8FE0}" type="slidenum">
              <a:rPr lang="it-IT" smtClean="0"/>
              <a:pPr lvl="0"/>
              <a:t>56</a:t>
            </a:fld>
            <a:endParaRPr lang="it-IT"/>
          </a:p>
        </p:txBody>
      </p:sp>
    </p:spTree>
    <p:extLst>
      <p:ext uri="{BB962C8B-B14F-4D97-AF65-F5344CB8AC3E}">
        <p14:creationId xmlns:p14="http://schemas.microsoft.com/office/powerpoint/2010/main" val="1896189924"/>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272D0826-B684-4260-BFF9-700128D459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816" y="1268760"/>
            <a:ext cx="6198155" cy="5227781"/>
          </a:xfrm>
          <a:prstGeom prst="rect">
            <a:avLst/>
          </a:prstGeom>
        </p:spPr>
      </p:pic>
      <p:sp>
        <p:nvSpPr>
          <p:cNvPr id="3" name="CasellaDiTesto 2">
            <a:extLst>
              <a:ext uri="{FF2B5EF4-FFF2-40B4-BE49-F238E27FC236}">
                <a16:creationId xmlns:a16="http://schemas.microsoft.com/office/drawing/2014/main" id="{4FC2CF0E-D603-442F-A07B-F28658396822}"/>
              </a:ext>
            </a:extLst>
          </p:cNvPr>
          <p:cNvSpPr txBox="1"/>
          <p:nvPr/>
        </p:nvSpPr>
        <p:spPr>
          <a:xfrm>
            <a:off x="292442" y="5733256"/>
            <a:ext cx="4104456" cy="553998"/>
          </a:xfrm>
          <a:prstGeom prst="rect">
            <a:avLst/>
          </a:prstGeom>
          <a:noFill/>
        </p:spPr>
        <p:txBody>
          <a:bodyPr wrap="square" rtlCol="0">
            <a:spAutoFit/>
          </a:bodyPr>
          <a:lstStyle/>
          <a:p>
            <a:r>
              <a:rPr lang="it-IT" sz="1000" dirty="0"/>
              <a:t>EXPERIMENTAL ORGANIC CHEMISTRY: </a:t>
            </a:r>
          </a:p>
          <a:p>
            <a:r>
              <a:rPr lang="it-IT" sz="1000" dirty="0"/>
              <a:t>A MINISCALE AND MICROSCALE APPROACH. </a:t>
            </a:r>
          </a:p>
          <a:p>
            <a:r>
              <a:rPr lang="it-IT" sz="1000" dirty="0"/>
              <a:t>Gilbert J.C., Martin S.F.</a:t>
            </a:r>
            <a:endParaRPr lang="en-US" sz="1000" dirty="0"/>
          </a:p>
        </p:txBody>
      </p:sp>
      <p:pic>
        <p:nvPicPr>
          <p:cNvPr id="4" name="Immagine 3">
            <a:extLst>
              <a:ext uri="{FF2B5EF4-FFF2-40B4-BE49-F238E27FC236}">
                <a16:creationId xmlns:a16="http://schemas.microsoft.com/office/drawing/2014/main" id="{1A825DBA-F86B-4341-9095-EA96759A0BC2}"/>
              </a:ext>
            </a:extLst>
          </p:cNvPr>
          <p:cNvPicPr>
            <a:picLocks noChangeAspect="1"/>
          </p:cNvPicPr>
          <p:nvPr/>
        </p:nvPicPr>
        <p:blipFill>
          <a:blip r:embed="rId3"/>
          <a:stretch>
            <a:fillRect/>
          </a:stretch>
        </p:blipFill>
        <p:spPr>
          <a:xfrm>
            <a:off x="179512" y="2060848"/>
            <a:ext cx="2397646" cy="1721738"/>
          </a:xfrm>
          <a:prstGeom prst="rect">
            <a:avLst/>
          </a:prstGeom>
          <a:ln>
            <a:noFill/>
          </a:ln>
          <a:effectLst>
            <a:outerShdw blurRad="292100" dist="139700" dir="2700000" algn="tl" rotWithShape="0">
              <a:srgbClr val="333333">
                <a:alpha val="65000"/>
              </a:srgbClr>
            </a:outerShdw>
          </a:effectLst>
        </p:spPr>
      </p:pic>
      <p:pic>
        <p:nvPicPr>
          <p:cNvPr id="5" name="Immagine 4">
            <a:extLst>
              <a:ext uri="{FF2B5EF4-FFF2-40B4-BE49-F238E27FC236}">
                <a16:creationId xmlns:a16="http://schemas.microsoft.com/office/drawing/2014/main" id="{AADC0CE6-E797-4D45-B755-168843BF6D0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945845" y="1268760"/>
            <a:ext cx="6198155" cy="5227781"/>
          </a:xfrm>
          <a:prstGeom prst="rect">
            <a:avLst/>
          </a:prstGeom>
        </p:spPr>
      </p:pic>
      <p:pic>
        <p:nvPicPr>
          <p:cNvPr id="6" name="Immagine 5">
            <a:extLst>
              <a:ext uri="{FF2B5EF4-FFF2-40B4-BE49-F238E27FC236}">
                <a16:creationId xmlns:a16="http://schemas.microsoft.com/office/drawing/2014/main" id="{2A4A7462-D325-41B0-A253-B5B3D065CF7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09541" y="2060848"/>
            <a:ext cx="2397646" cy="1721738"/>
          </a:xfrm>
          <a:prstGeom prst="rect">
            <a:avLst/>
          </a:prstGeom>
          <a:ln>
            <a:noFill/>
          </a:ln>
          <a:effectLst>
            <a:outerShdw blurRad="292100" dist="139700" dir="2700000" algn="tl" rotWithShape="0">
              <a:srgbClr val="333333">
                <a:alpha val="65000"/>
              </a:srgbClr>
            </a:outerShdw>
          </a:effectLst>
        </p:spPr>
      </p:pic>
      <p:sp>
        <p:nvSpPr>
          <p:cNvPr id="7" name="CasellaDiTesto 6">
            <a:extLst>
              <a:ext uri="{FF2B5EF4-FFF2-40B4-BE49-F238E27FC236}">
                <a16:creationId xmlns:a16="http://schemas.microsoft.com/office/drawing/2014/main" id="{3BA7A49C-01CD-4B67-83ED-048F9CF20E55}"/>
              </a:ext>
            </a:extLst>
          </p:cNvPr>
          <p:cNvSpPr txBox="1"/>
          <p:nvPr/>
        </p:nvSpPr>
        <p:spPr>
          <a:xfrm>
            <a:off x="1331640" y="-27384"/>
            <a:ext cx="5832648" cy="1077218"/>
          </a:xfrm>
          <a:prstGeom prst="rect">
            <a:avLst/>
          </a:prstGeom>
          <a:noFill/>
        </p:spPr>
        <p:txBody>
          <a:bodyPr wrap="square" rtlCol="0">
            <a:spAutoFit/>
          </a:bodyPr>
          <a:lstStyle/>
          <a:p>
            <a:r>
              <a:rPr lang="it-IT" sz="3200" dirty="0">
                <a:solidFill>
                  <a:srgbClr val="FF0000"/>
                </a:solidFill>
              </a:rPr>
              <a:t>Spettrometro UV-VIS: </a:t>
            </a:r>
          </a:p>
          <a:p>
            <a:r>
              <a:rPr lang="it-IT" sz="3200" dirty="0">
                <a:solidFill>
                  <a:srgbClr val="FF0000"/>
                </a:solidFill>
              </a:rPr>
              <a:t>Effetto del </a:t>
            </a:r>
            <a:r>
              <a:rPr lang="it-IT" sz="3200" dirty="0" err="1">
                <a:solidFill>
                  <a:srgbClr val="FF0000"/>
                </a:solidFill>
              </a:rPr>
              <a:t>pH</a:t>
            </a:r>
            <a:endParaRPr lang="it-IT" sz="3200" dirty="0">
              <a:solidFill>
                <a:srgbClr val="FF0000"/>
              </a:solidFill>
            </a:endParaRPr>
          </a:p>
        </p:txBody>
      </p:sp>
      <p:sp>
        <p:nvSpPr>
          <p:cNvPr id="8" name="Segnaposto numero diapositiva 7">
            <a:extLst>
              <a:ext uri="{FF2B5EF4-FFF2-40B4-BE49-F238E27FC236}">
                <a16:creationId xmlns:a16="http://schemas.microsoft.com/office/drawing/2014/main" id="{55ACE88C-C373-4485-ABAE-33F999929D06}"/>
              </a:ext>
            </a:extLst>
          </p:cNvPr>
          <p:cNvSpPr>
            <a:spLocks noGrp="1"/>
          </p:cNvSpPr>
          <p:nvPr>
            <p:ph type="sldNum" sz="quarter" idx="12"/>
          </p:nvPr>
        </p:nvSpPr>
        <p:spPr/>
        <p:txBody>
          <a:bodyPr/>
          <a:lstStyle/>
          <a:p>
            <a:pPr lvl="0"/>
            <a:fld id="{C5B879D8-86BF-4C51-8339-B07B2F9B8FE0}" type="slidenum">
              <a:rPr lang="it-IT" smtClean="0"/>
              <a:pPr lvl="0"/>
              <a:t>57</a:t>
            </a:fld>
            <a:endParaRPr lang="it-IT"/>
          </a:p>
        </p:txBody>
      </p:sp>
      <mc:AlternateContent xmlns:mc="http://schemas.openxmlformats.org/markup-compatibility/2006">
        <mc:Choice xmlns:p14="http://schemas.microsoft.com/office/powerpoint/2010/main" Requires="p14">
          <p:contentPart p14:bwMode="auto" r:id="rId5">
            <p14:nvContentPartPr>
              <p14:cNvPr id="9" name="Input penna 8">
                <a:extLst>
                  <a:ext uri="{FF2B5EF4-FFF2-40B4-BE49-F238E27FC236}">
                    <a16:creationId xmlns:a16="http://schemas.microsoft.com/office/drawing/2014/main" id="{8C46DDD4-D1EF-3217-1119-C46522937AA9}"/>
                  </a:ext>
                </a:extLst>
              </p14:cNvPr>
              <p14:cNvContentPartPr/>
              <p14:nvPr/>
            </p14:nvContentPartPr>
            <p14:xfrm>
              <a:off x="3765600" y="141840"/>
              <a:ext cx="5352480" cy="5299560"/>
            </p14:xfrm>
          </p:contentPart>
        </mc:Choice>
        <mc:Fallback>
          <p:pic>
            <p:nvPicPr>
              <p:cNvPr id="9" name="Input penna 8">
                <a:extLst>
                  <a:ext uri="{FF2B5EF4-FFF2-40B4-BE49-F238E27FC236}">
                    <a16:creationId xmlns:a16="http://schemas.microsoft.com/office/drawing/2014/main" id="{8C46DDD4-D1EF-3217-1119-C46522937AA9}"/>
                  </a:ext>
                </a:extLst>
              </p:cNvPr>
              <p:cNvPicPr/>
              <p:nvPr/>
            </p:nvPicPr>
            <p:blipFill>
              <a:blip r:embed="rId6"/>
              <a:stretch>
                <a:fillRect/>
              </a:stretch>
            </p:blipFill>
            <p:spPr>
              <a:xfrm>
                <a:off x="3756240" y="132480"/>
                <a:ext cx="5371200" cy="5318280"/>
              </a:xfrm>
              <a:prstGeom prst="rect">
                <a:avLst/>
              </a:prstGeom>
            </p:spPr>
          </p:pic>
        </mc:Fallback>
      </mc:AlternateContent>
    </p:spTree>
    <p:extLst>
      <p:ext uri="{BB962C8B-B14F-4D97-AF65-F5344CB8AC3E}">
        <p14:creationId xmlns:p14="http://schemas.microsoft.com/office/powerpoint/2010/main" val="2408504053"/>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BA24B878-6B72-4F54-8EAD-40C12AF12B6D}"/>
              </a:ext>
            </a:extLst>
          </p:cNvPr>
          <p:cNvPicPr>
            <a:picLocks noChangeAspect="1"/>
          </p:cNvPicPr>
          <p:nvPr/>
        </p:nvPicPr>
        <p:blipFill rotWithShape="1">
          <a:blip r:embed="rId2">
            <a:extLst>
              <a:ext uri="{28A0092B-C50C-407E-A947-70E740481C1C}">
                <a14:useLocalDpi xmlns:a14="http://schemas.microsoft.com/office/drawing/2010/main" val="0"/>
              </a:ext>
            </a:extLst>
          </a:blip>
          <a:srcRect t="15395"/>
          <a:stretch/>
        </p:blipFill>
        <p:spPr>
          <a:xfrm rot="120000">
            <a:off x="837746" y="1467698"/>
            <a:ext cx="7358453" cy="4837426"/>
          </a:xfrm>
          <a:prstGeom prst="rect">
            <a:avLst/>
          </a:prstGeom>
        </p:spPr>
      </p:pic>
      <p:pic>
        <p:nvPicPr>
          <p:cNvPr id="4098" name="Picture 2" descr="Succinylsulfathiazole.png">
            <a:extLst>
              <a:ext uri="{FF2B5EF4-FFF2-40B4-BE49-F238E27FC236}">
                <a16:creationId xmlns:a16="http://schemas.microsoft.com/office/drawing/2014/main" id="{E14BDE90-E8E3-4845-B5E1-663D50840A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1988840"/>
            <a:ext cx="3068390" cy="1440265"/>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AAE05EAF-FC69-455A-8AE7-5C026A051CE7}"/>
              </a:ext>
            </a:extLst>
          </p:cNvPr>
          <p:cNvSpPr txBox="1"/>
          <p:nvPr/>
        </p:nvSpPr>
        <p:spPr>
          <a:xfrm>
            <a:off x="3203848" y="1238212"/>
            <a:ext cx="3960440" cy="369332"/>
          </a:xfrm>
          <a:prstGeom prst="rect">
            <a:avLst/>
          </a:prstGeom>
          <a:noFill/>
        </p:spPr>
        <p:txBody>
          <a:bodyPr wrap="square" rtlCol="0">
            <a:spAutoFit/>
          </a:bodyPr>
          <a:lstStyle/>
          <a:p>
            <a:r>
              <a:rPr lang="it-IT" dirty="0" err="1"/>
              <a:t>Succinilsufatiazolo</a:t>
            </a:r>
            <a:endParaRPr lang="en-US" dirty="0"/>
          </a:p>
        </p:txBody>
      </p:sp>
      <p:cxnSp>
        <p:nvCxnSpPr>
          <p:cNvPr id="14" name="Connettore diritto 13">
            <a:extLst>
              <a:ext uri="{FF2B5EF4-FFF2-40B4-BE49-F238E27FC236}">
                <a16:creationId xmlns:a16="http://schemas.microsoft.com/office/drawing/2014/main" id="{F308A51F-956A-42F2-9B31-7F99E2EB7E52}"/>
              </a:ext>
            </a:extLst>
          </p:cNvPr>
          <p:cNvCxnSpPr/>
          <p:nvPr/>
        </p:nvCxnSpPr>
        <p:spPr>
          <a:xfrm>
            <a:off x="3624172" y="3531982"/>
            <a:ext cx="0" cy="2363352"/>
          </a:xfrm>
          <a:prstGeom prst="line">
            <a:avLst/>
          </a:prstGeom>
          <a:ln w="25400">
            <a:prstDash val="dash"/>
          </a:ln>
        </p:spPr>
        <p:style>
          <a:lnRef idx="1">
            <a:schemeClr val="accent1"/>
          </a:lnRef>
          <a:fillRef idx="0">
            <a:schemeClr val="accent1"/>
          </a:fillRef>
          <a:effectRef idx="0">
            <a:schemeClr val="accent1"/>
          </a:effectRef>
          <a:fontRef idx="minor">
            <a:schemeClr val="tx1"/>
          </a:fontRef>
        </p:style>
      </p:cxnSp>
      <p:cxnSp>
        <p:nvCxnSpPr>
          <p:cNvPr id="13" name="Connettore diritto 12">
            <a:extLst>
              <a:ext uri="{FF2B5EF4-FFF2-40B4-BE49-F238E27FC236}">
                <a16:creationId xmlns:a16="http://schemas.microsoft.com/office/drawing/2014/main" id="{FE6DEA30-9C65-4DE0-B9B1-F20D9932D9AD}"/>
              </a:ext>
            </a:extLst>
          </p:cNvPr>
          <p:cNvCxnSpPr>
            <a:cxnSpLocks/>
          </p:cNvCxnSpPr>
          <p:nvPr/>
        </p:nvCxnSpPr>
        <p:spPr>
          <a:xfrm>
            <a:off x="3893448" y="4005064"/>
            <a:ext cx="0" cy="1890270"/>
          </a:xfrm>
          <a:prstGeom prst="line">
            <a:avLst/>
          </a:prstGeom>
          <a:ln w="25400">
            <a:prstDash val="dash"/>
          </a:ln>
        </p:spPr>
        <p:style>
          <a:lnRef idx="1">
            <a:schemeClr val="accent1"/>
          </a:lnRef>
          <a:fillRef idx="0">
            <a:schemeClr val="accent1"/>
          </a:fillRef>
          <a:effectRef idx="0">
            <a:schemeClr val="accent1"/>
          </a:effectRef>
          <a:fontRef idx="minor">
            <a:schemeClr val="tx1"/>
          </a:fontRef>
        </p:style>
      </p:cxnSp>
      <p:cxnSp>
        <p:nvCxnSpPr>
          <p:cNvPr id="18" name="Connettore diritto 17">
            <a:extLst>
              <a:ext uri="{FF2B5EF4-FFF2-40B4-BE49-F238E27FC236}">
                <a16:creationId xmlns:a16="http://schemas.microsoft.com/office/drawing/2014/main" id="{89CEFB92-202E-4E82-AA74-D60CA7605E7B}"/>
              </a:ext>
            </a:extLst>
          </p:cNvPr>
          <p:cNvCxnSpPr>
            <a:cxnSpLocks/>
          </p:cNvCxnSpPr>
          <p:nvPr/>
        </p:nvCxnSpPr>
        <p:spPr>
          <a:xfrm>
            <a:off x="4355976" y="3626962"/>
            <a:ext cx="0" cy="2268372"/>
          </a:xfrm>
          <a:prstGeom prst="line">
            <a:avLst/>
          </a:prstGeom>
          <a:ln w="25400">
            <a:prstDash val="dash"/>
          </a:ln>
        </p:spPr>
        <p:style>
          <a:lnRef idx="1">
            <a:schemeClr val="accent1"/>
          </a:lnRef>
          <a:fillRef idx="0">
            <a:schemeClr val="accent1"/>
          </a:fillRef>
          <a:effectRef idx="0">
            <a:schemeClr val="accent1"/>
          </a:effectRef>
          <a:fontRef idx="minor">
            <a:schemeClr val="tx1"/>
          </a:fontRef>
        </p:style>
      </p:cxnSp>
      <p:cxnSp>
        <p:nvCxnSpPr>
          <p:cNvPr id="19" name="Connettore diritto 18">
            <a:extLst>
              <a:ext uri="{FF2B5EF4-FFF2-40B4-BE49-F238E27FC236}">
                <a16:creationId xmlns:a16="http://schemas.microsoft.com/office/drawing/2014/main" id="{8ED27DD3-9FBE-4221-A9E9-CE639985DD09}"/>
              </a:ext>
            </a:extLst>
          </p:cNvPr>
          <p:cNvCxnSpPr>
            <a:cxnSpLocks/>
          </p:cNvCxnSpPr>
          <p:nvPr/>
        </p:nvCxnSpPr>
        <p:spPr>
          <a:xfrm>
            <a:off x="2627784" y="5364832"/>
            <a:ext cx="0" cy="530502"/>
          </a:xfrm>
          <a:prstGeom prst="line">
            <a:avLst/>
          </a:prstGeom>
          <a:ln w="25400">
            <a:prstDash val="dash"/>
          </a:ln>
        </p:spPr>
        <p:style>
          <a:lnRef idx="1">
            <a:schemeClr val="accent1"/>
          </a:lnRef>
          <a:fillRef idx="0">
            <a:schemeClr val="accent1"/>
          </a:fillRef>
          <a:effectRef idx="0">
            <a:schemeClr val="accent1"/>
          </a:effectRef>
          <a:fontRef idx="minor">
            <a:schemeClr val="tx1"/>
          </a:fontRef>
        </p:style>
      </p:cxnSp>
      <p:sp>
        <p:nvSpPr>
          <p:cNvPr id="24" name="CasellaDiTesto 23">
            <a:extLst>
              <a:ext uri="{FF2B5EF4-FFF2-40B4-BE49-F238E27FC236}">
                <a16:creationId xmlns:a16="http://schemas.microsoft.com/office/drawing/2014/main" id="{97F17977-2D99-4EEA-84B2-9E489CFA2E5D}"/>
              </a:ext>
            </a:extLst>
          </p:cNvPr>
          <p:cNvSpPr txBox="1"/>
          <p:nvPr/>
        </p:nvSpPr>
        <p:spPr>
          <a:xfrm>
            <a:off x="4723205" y="6355600"/>
            <a:ext cx="1733616" cy="369332"/>
          </a:xfrm>
          <a:prstGeom prst="rect">
            <a:avLst/>
          </a:prstGeom>
          <a:noFill/>
        </p:spPr>
        <p:txBody>
          <a:bodyPr wrap="square" rtlCol="0">
            <a:spAutoFit/>
          </a:bodyPr>
          <a:lstStyle/>
          <a:p>
            <a:r>
              <a:rPr lang="el-GR" dirty="0"/>
              <a:t>λ</a:t>
            </a:r>
            <a:r>
              <a:rPr lang="it-IT" dirty="0"/>
              <a:t> del picco, </a:t>
            </a:r>
            <a:r>
              <a:rPr lang="el-GR" dirty="0"/>
              <a:t>λ</a:t>
            </a:r>
            <a:r>
              <a:rPr lang="it-IT" baseline="-25000" dirty="0"/>
              <a:t>MAX</a:t>
            </a:r>
            <a:endParaRPr lang="en-US" baseline="-25000" dirty="0"/>
          </a:p>
        </p:txBody>
      </p:sp>
      <p:sp>
        <p:nvSpPr>
          <p:cNvPr id="36" name="CasellaDiTesto 35">
            <a:extLst>
              <a:ext uri="{FF2B5EF4-FFF2-40B4-BE49-F238E27FC236}">
                <a16:creationId xmlns:a16="http://schemas.microsoft.com/office/drawing/2014/main" id="{4473CEFC-E0D6-43A9-A883-524759E44B7B}"/>
              </a:ext>
            </a:extLst>
          </p:cNvPr>
          <p:cNvSpPr txBox="1"/>
          <p:nvPr/>
        </p:nvSpPr>
        <p:spPr>
          <a:xfrm>
            <a:off x="5972024" y="4489690"/>
            <a:ext cx="1733616" cy="369332"/>
          </a:xfrm>
          <a:prstGeom prst="rect">
            <a:avLst/>
          </a:prstGeom>
          <a:noFill/>
        </p:spPr>
        <p:txBody>
          <a:bodyPr wrap="square" rtlCol="0">
            <a:spAutoFit/>
          </a:bodyPr>
          <a:lstStyle/>
          <a:p>
            <a:r>
              <a:rPr lang="el-GR" dirty="0"/>
              <a:t>λ</a:t>
            </a:r>
            <a:r>
              <a:rPr lang="it-IT" dirty="0"/>
              <a:t> del picco, </a:t>
            </a:r>
            <a:r>
              <a:rPr lang="el-GR" dirty="0"/>
              <a:t>λ</a:t>
            </a:r>
            <a:r>
              <a:rPr lang="it-IT" baseline="-25000" dirty="0"/>
              <a:t>MIN</a:t>
            </a:r>
            <a:endParaRPr lang="en-US" baseline="-25000" dirty="0"/>
          </a:p>
        </p:txBody>
      </p:sp>
      <p:sp>
        <p:nvSpPr>
          <p:cNvPr id="5" name="Segnaposto numero diapositiva 4">
            <a:extLst>
              <a:ext uri="{FF2B5EF4-FFF2-40B4-BE49-F238E27FC236}">
                <a16:creationId xmlns:a16="http://schemas.microsoft.com/office/drawing/2014/main" id="{7EAB762F-08B5-449A-BC76-9204A384A825}"/>
              </a:ext>
            </a:extLst>
          </p:cNvPr>
          <p:cNvSpPr>
            <a:spLocks noGrp="1"/>
          </p:cNvSpPr>
          <p:nvPr>
            <p:ph type="sldNum" sz="quarter" idx="12"/>
          </p:nvPr>
        </p:nvSpPr>
        <p:spPr/>
        <p:txBody>
          <a:bodyPr/>
          <a:lstStyle/>
          <a:p>
            <a:pPr lvl="0"/>
            <a:fld id="{C5B879D8-86BF-4C51-8339-B07B2F9B8FE0}" type="slidenum">
              <a:rPr lang="it-IT" smtClean="0"/>
              <a:pPr lvl="0"/>
              <a:t>58</a:t>
            </a:fld>
            <a:endParaRPr lang="it-IT"/>
          </a:p>
        </p:txBody>
      </p:sp>
    </p:spTree>
    <p:extLst>
      <p:ext uri="{BB962C8B-B14F-4D97-AF65-F5344CB8AC3E}">
        <p14:creationId xmlns:p14="http://schemas.microsoft.com/office/powerpoint/2010/main" val="136683056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1000"/>
                                        <p:tgtEl>
                                          <p:spTgt spid="24"/>
                                        </p:tgtEl>
                                      </p:cBhvr>
                                    </p:animEffect>
                                    <p:anim calcmode="lin" valueType="num">
                                      <p:cBhvr>
                                        <p:cTn id="22" dur="1000" fill="hold"/>
                                        <p:tgtEl>
                                          <p:spTgt spid="24"/>
                                        </p:tgtEl>
                                        <p:attrNameLst>
                                          <p:attrName>ppt_x</p:attrName>
                                        </p:attrNameLst>
                                      </p:cBhvr>
                                      <p:tavLst>
                                        <p:tav tm="0">
                                          <p:val>
                                            <p:strVal val="#ppt_x"/>
                                          </p:val>
                                        </p:tav>
                                        <p:tav tm="100000">
                                          <p:val>
                                            <p:strVal val="#ppt_x"/>
                                          </p:val>
                                        </p:tav>
                                      </p:tavLst>
                                    </p:anim>
                                    <p:anim calcmode="lin" valueType="num">
                                      <p:cBhvr>
                                        <p:cTn id="23" dur="1000" fill="hold"/>
                                        <p:tgtEl>
                                          <p:spTgt spid="24"/>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fade">
                                      <p:cBhvr>
                                        <p:cTn id="26" dur="1000"/>
                                        <p:tgtEl>
                                          <p:spTgt spid="36"/>
                                        </p:tgtEl>
                                      </p:cBhvr>
                                    </p:animEffect>
                                    <p:anim calcmode="lin" valueType="num">
                                      <p:cBhvr>
                                        <p:cTn id="27" dur="1000" fill="hold"/>
                                        <p:tgtEl>
                                          <p:spTgt spid="36"/>
                                        </p:tgtEl>
                                        <p:attrNameLst>
                                          <p:attrName>ppt_x</p:attrName>
                                        </p:attrNameLst>
                                      </p:cBhvr>
                                      <p:tavLst>
                                        <p:tav tm="0">
                                          <p:val>
                                            <p:strVal val="#ppt_x"/>
                                          </p:val>
                                        </p:tav>
                                        <p:tav tm="100000">
                                          <p:val>
                                            <p:strVal val="#ppt_x"/>
                                          </p:val>
                                        </p:tav>
                                      </p:tavLst>
                                    </p:anim>
                                    <p:anim calcmode="lin" valueType="num">
                                      <p:cBhvr>
                                        <p:cTn id="28"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36"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BA24B878-6B72-4F54-8EAD-40C12AF12B6D}"/>
              </a:ext>
            </a:extLst>
          </p:cNvPr>
          <p:cNvPicPr>
            <a:picLocks noChangeAspect="1"/>
          </p:cNvPicPr>
          <p:nvPr/>
        </p:nvPicPr>
        <p:blipFill rotWithShape="1">
          <a:blip r:embed="rId2">
            <a:extLst>
              <a:ext uri="{28A0092B-C50C-407E-A947-70E740481C1C}">
                <a14:useLocalDpi xmlns:a14="http://schemas.microsoft.com/office/drawing/2010/main" val="0"/>
              </a:ext>
            </a:extLst>
          </a:blip>
          <a:srcRect t="15395"/>
          <a:stretch/>
        </p:blipFill>
        <p:spPr>
          <a:xfrm rot="120000">
            <a:off x="843134" y="1467698"/>
            <a:ext cx="7358453" cy="4837426"/>
          </a:xfrm>
          <a:prstGeom prst="rect">
            <a:avLst/>
          </a:prstGeom>
        </p:spPr>
      </p:pic>
      <p:sp>
        <p:nvSpPr>
          <p:cNvPr id="4" name="CasellaDiTesto 3">
            <a:extLst>
              <a:ext uri="{FF2B5EF4-FFF2-40B4-BE49-F238E27FC236}">
                <a16:creationId xmlns:a16="http://schemas.microsoft.com/office/drawing/2014/main" id="{DA135495-0824-4F5D-9746-940CB7A8B504}"/>
              </a:ext>
            </a:extLst>
          </p:cNvPr>
          <p:cNvSpPr txBox="1"/>
          <p:nvPr/>
        </p:nvSpPr>
        <p:spPr>
          <a:xfrm>
            <a:off x="1331640" y="-27384"/>
            <a:ext cx="5832648" cy="1077218"/>
          </a:xfrm>
          <a:prstGeom prst="rect">
            <a:avLst/>
          </a:prstGeom>
          <a:noFill/>
        </p:spPr>
        <p:txBody>
          <a:bodyPr wrap="square" rtlCol="0">
            <a:spAutoFit/>
          </a:bodyPr>
          <a:lstStyle/>
          <a:p>
            <a:r>
              <a:rPr lang="it-IT" sz="3200" dirty="0">
                <a:solidFill>
                  <a:schemeClr val="bg1"/>
                </a:solidFill>
              </a:rPr>
              <a:t>Spettrometro UV-VIS: </a:t>
            </a:r>
          </a:p>
          <a:p>
            <a:r>
              <a:rPr lang="it-IT" sz="3200" dirty="0">
                <a:solidFill>
                  <a:schemeClr val="bg1"/>
                </a:solidFill>
              </a:rPr>
              <a:t>…Passiamo ai farmaci</a:t>
            </a:r>
            <a:endParaRPr lang="en-US" sz="3200" dirty="0">
              <a:solidFill>
                <a:schemeClr val="bg1"/>
              </a:solidFill>
            </a:endParaRPr>
          </a:p>
        </p:txBody>
      </p:sp>
      <p:pic>
        <p:nvPicPr>
          <p:cNvPr id="4098" name="Picture 2" descr="Succinylsulfathiazole.png">
            <a:extLst>
              <a:ext uri="{FF2B5EF4-FFF2-40B4-BE49-F238E27FC236}">
                <a16:creationId xmlns:a16="http://schemas.microsoft.com/office/drawing/2014/main" id="{E14BDE90-E8E3-4845-B5E1-663D50840A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1988840"/>
            <a:ext cx="3068390" cy="1440265"/>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AAE05EAF-FC69-455A-8AE7-5C026A051CE7}"/>
              </a:ext>
            </a:extLst>
          </p:cNvPr>
          <p:cNvSpPr txBox="1"/>
          <p:nvPr/>
        </p:nvSpPr>
        <p:spPr>
          <a:xfrm>
            <a:off x="3203848" y="1238212"/>
            <a:ext cx="3960440" cy="369332"/>
          </a:xfrm>
          <a:prstGeom prst="rect">
            <a:avLst/>
          </a:prstGeom>
          <a:noFill/>
        </p:spPr>
        <p:txBody>
          <a:bodyPr wrap="square" rtlCol="0">
            <a:spAutoFit/>
          </a:bodyPr>
          <a:lstStyle/>
          <a:p>
            <a:r>
              <a:rPr lang="it-IT" dirty="0" err="1"/>
              <a:t>Succinilsufatiazolo</a:t>
            </a:r>
            <a:endParaRPr lang="en-US" dirty="0"/>
          </a:p>
        </p:txBody>
      </p:sp>
      <p:sp>
        <p:nvSpPr>
          <p:cNvPr id="23" name="CasellaDiTesto 22">
            <a:extLst>
              <a:ext uri="{FF2B5EF4-FFF2-40B4-BE49-F238E27FC236}">
                <a16:creationId xmlns:a16="http://schemas.microsoft.com/office/drawing/2014/main" id="{C0AF2076-F2EF-42A0-987B-FA42A538377D}"/>
              </a:ext>
            </a:extLst>
          </p:cNvPr>
          <p:cNvSpPr txBox="1"/>
          <p:nvPr/>
        </p:nvSpPr>
        <p:spPr>
          <a:xfrm>
            <a:off x="5796136" y="3717032"/>
            <a:ext cx="2880320" cy="147732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it-IT" altLang="en-US" dirty="0"/>
              <a:t>Ovviamente uno spettro può essere più complesso, con diversi massimi e minimi relativi, ma una sola </a:t>
            </a:r>
            <a:r>
              <a:rPr lang="it-IT" altLang="en-US" b="1" dirty="0" err="1"/>
              <a:t>λ</a:t>
            </a:r>
            <a:r>
              <a:rPr lang="it-IT" altLang="en-US" b="1" baseline="-25000" dirty="0" err="1"/>
              <a:t>max</a:t>
            </a:r>
            <a:r>
              <a:rPr lang="it-IT" altLang="en-US" b="1" dirty="0"/>
              <a:t> </a:t>
            </a:r>
            <a:r>
              <a:rPr lang="it-IT" altLang="en-US" dirty="0"/>
              <a:t>e una sola</a:t>
            </a:r>
            <a:r>
              <a:rPr lang="it-IT" altLang="en-US" b="1" dirty="0"/>
              <a:t> </a:t>
            </a:r>
            <a:r>
              <a:rPr lang="it-IT" altLang="en-US" b="1" dirty="0" err="1"/>
              <a:t>λ</a:t>
            </a:r>
            <a:r>
              <a:rPr lang="it-IT" altLang="en-US" b="1" baseline="-25000" dirty="0" err="1"/>
              <a:t>min</a:t>
            </a:r>
            <a:endParaRPr lang="it-IT" altLang="en-US" b="1" dirty="0"/>
          </a:p>
        </p:txBody>
      </p:sp>
      <p:sp>
        <p:nvSpPr>
          <p:cNvPr id="5" name="Segnaposto numero diapositiva 4">
            <a:extLst>
              <a:ext uri="{FF2B5EF4-FFF2-40B4-BE49-F238E27FC236}">
                <a16:creationId xmlns:a16="http://schemas.microsoft.com/office/drawing/2014/main" id="{CC8E9B1D-1471-465A-899E-9E36CF6C9B66}"/>
              </a:ext>
            </a:extLst>
          </p:cNvPr>
          <p:cNvSpPr>
            <a:spLocks noGrp="1"/>
          </p:cNvSpPr>
          <p:nvPr>
            <p:ph type="sldNum" sz="quarter" idx="12"/>
          </p:nvPr>
        </p:nvSpPr>
        <p:spPr/>
        <p:txBody>
          <a:bodyPr/>
          <a:lstStyle/>
          <a:p>
            <a:pPr lvl="0"/>
            <a:fld id="{C5B879D8-86BF-4C51-8339-B07B2F9B8FE0}" type="slidenum">
              <a:rPr lang="it-IT" smtClean="0"/>
              <a:pPr lvl="0"/>
              <a:t>59</a:t>
            </a:fld>
            <a:endParaRPr lang="it-IT"/>
          </a:p>
        </p:txBody>
      </p:sp>
      <mc:AlternateContent xmlns:mc="http://schemas.openxmlformats.org/markup-compatibility/2006">
        <mc:Choice xmlns:p14="http://schemas.microsoft.com/office/powerpoint/2010/main" Requires="p14">
          <p:contentPart p14:bwMode="auto" r:id="rId4">
            <p14:nvContentPartPr>
              <p14:cNvPr id="6" name="Input penna 5">
                <a:extLst>
                  <a:ext uri="{FF2B5EF4-FFF2-40B4-BE49-F238E27FC236}">
                    <a16:creationId xmlns:a16="http://schemas.microsoft.com/office/drawing/2014/main" id="{AA09760A-6696-339B-8CBC-EDDBF70DB1FF}"/>
                  </a:ext>
                </a:extLst>
              </p14:cNvPr>
              <p14:cNvContentPartPr/>
              <p14:nvPr/>
            </p14:nvContentPartPr>
            <p14:xfrm>
              <a:off x="2700000" y="3386160"/>
              <a:ext cx="1757880" cy="1986480"/>
            </p14:xfrm>
          </p:contentPart>
        </mc:Choice>
        <mc:Fallback>
          <p:pic>
            <p:nvPicPr>
              <p:cNvPr id="6" name="Input penna 5">
                <a:extLst>
                  <a:ext uri="{FF2B5EF4-FFF2-40B4-BE49-F238E27FC236}">
                    <a16:creationId xmlns:a16="http://schemas.microsoft.com/office/drawing/2014/main" id="{AA09760A-6696-339B-8CBC-EDDBF70DB1FF}"/>
                  </a:ext>
                </a:extLst>
              </p:cNvPr>
              <p:cNvPicPr/>
              <p:nvPr/>
            </p:nvPicPr>
            <p:blipFill>
              <a:blip r:embed="rId5"/>
              <a:stretch>
                <a:fillRect/>
              </a:stretch>
            </p:blipFill>
            <p:spPr>
              <a:xfrm>
                <a:off x="2690640" y="3376800"/>
                <a:ext cx="1776600" cy="2005200"/>
              </a:xfrm>
              <a:prstGeom prst="rect">
                <a:avLst/>
              </a:prstGeom>
            </p:spPr>
          </p:pic>
        </mc:Fallback>
      </mc:AlternateContent>
    </p:spTree>
    <p:extLst>
      <p:ext uri="{BB962C8B-B14F-4D97-AF65-F5344CB8AC3E}">
        <p14:creationId xmlns:p14="http://schemas.microsoft.com/office/powerpoint/2010/main" val="38636407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txBox="1">
            <a:spLocks noGrp="1"/>
          </p:cNvSpPr>
          <p:nvPr>
            <p:ph type="body" idx="1"/>
          </p:nvPr>
        </p:nvSpPr>
        <p:spPr>
          <a:xfrm>
            <a:off x="685800" y="1124744"/>
            <a:ext cx="7772400" cy="901264"/>
          </a:xfrm>
          <a:gradFill rotWithShape="1">
            <a:gsLst>
              <a:gs pos="0">
                <a:srgbClr val="990000">
                  <a:tint val="95000"/>
                  <a:shade val="70000"/>
                  <a:satMod val="150000"/>
                </a:srgbClr>
              </a:gs>
              <a:gs pos="100000">
                <a:srgbClr val="990000">
                  <a:tint val="100000"/>
                  <a:shade val="100000"/>
                  <a:satMod val="150000"/>
                </a:srgbClr>
              </a:gs>
            </a:gsLst>
            <a:lin ang="16200000" scaled="0"/>
          </a:gradFill>
          <a:effectLst>
            <a:outerShdw blurRad="50800" dir="5400000" sx="105000" sy="105000" algn="ctr" rotWithShape="0">
              <a:srgbClr val="000000">
                <a:alpha val="40000"/>
              </a:srgbClr>
            </a:outerShdw>
          </a:effectLst>
          <a:scene3d>
            <a:camera prst="orthographicFront">
              <a:rot lat="0" lon="0" rev="0"/>
            </a:camera>
            <a:lightRig rig="balanced" dir="t">
              <a:rot lat="0" lon="0" rev="4800000"/>
            </a:lightRig>
          </a:scene3d>
          <a:sp3d prstMaterial="matte">
            <a:bevelT w="63500" h="50800" prst="angle"/>
          </a:sp3d>
        </p:spPr>
        <p:txBody>
          <a:bodyPr lIns="87275" tIns="43638" rIns="87275" bIns="43638" anchor="ctr">
            <a:norm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hangingPunct="1">
              <a:spcBef>
                <a:spcPct val="0"/>
              </a:spcBef>
              <a:defRPr/>
            </a:pPr>
            <a:r>
              <a:rPr lang="it-IT" sz="3200" dirty="0">
                <a:solidFill>
                  <a:srgbClr val="FFFFFF"/>
                </a:solidFill>
                <a:latin typeface="Calibri" charset="0"/>
              </a:rPr>
              <a:t>1. </a:t>
            </a:r>
            <a:r>
              <a:rPr lang="en-US" sz="2800" dirty="0" err="1">
                <a:solidFill>
                  <a:srgbClr val="FFFFFF"/>
                </a:solidFill>
                <a:latin typeface="Calibri" charset="0"/>
              </a:rPr>
              <a:t>Interazione</a:t>
            </a:r>
            <a:r>
              <a:rPr lang="en-US" sz="2800" dirty="0">
                <a:solidFill>
                  <a:srgbClr val="FFFFFF"/>
                </a:solidFill>
                <a:latin typeface="Calibri" charset="0"/>
              </a:rPr>
              <a:t> Luce-Materia e </a:t>
            </a:r>
            <a:r>
              <a:rPr lang="en-US" sz="2800" dirty="0" err="1">
                <a:solidFill>
                  <a:srgbClr val="FFFFFF"/>
                </a:solidFill>
                <a:latin typeface="Calibri" charset="0"/>
              </a:rPr>
              <a:t>spettroscopia</a:t>
            </a:r>
            <a:r>
              <a:rPr lang="en-US" sz="2800" dirty="0">
                <a:solidFill>
                  <a:srgbClr val="FFFFFF"/>
                </a:solidFill>
                <a:latin typeface="Calibri" charset="0"/>
              </a:rPr>
              <a:t> UV-VIS</a:t>
            </a:r>
            <a:endParaRPr lang="en-US" sz="1800" dirty="0">
              <a:solidFill>
                <a:srgbClr val="FFFFFF"/>
              </a:solidFill>
              <a:latin typeface="Calibri" charset="0"/>
            </a:endParaRPr>
          </a:p>
        </p:txBody>
      </p:sp>
      <p:sp>
        <p:nvSpPr>
          <p:cNvPr id="2" name="Segnaposto numero diapositiva 1">
            <a:extLst>
              <a:ext uri="{FF2B5EF4-FFF2-40B4-BE49-F238E27FC236}">
                <a16:creationId xmlns:a16="http://schemas.microsoft.com/office/drawing/2014/main" id="{EF9386D1-4C55-4008-99E1-F969434CBDF3}"/>
              </a:ext>
            </a:extLst>
          </p:cNvPr>
          <p:cNvSpPr>
            <a:spLocks noGrp="1"/>
          </p:cNvSpPr>
          <p:nvPr>
            <p:ph type="sldNum" sz="quarter" idx="12"/>
          </p:nvPr>
        </p:nvSpPr>
        <p:spPr/>
        <p:txBody>
          <a:bodyPr/>
          <a:lstStyle/>
          <a:p>
            <a:pPr lvl="0"/>
            <a:fld id="{DABB2E38-A184-4823-8D97-80EB04DB24A6}" type="slidenum">
              <a:rPr lang="it-IT" smtClean="0"/>
              <a:pPr lvl="0"/>
              <a:t>6</a:t>
            </a:fld>
            <a:endParaRPr lang="it-IT"/>
          </a:p>
        </p:txBody>
      </p:sp>
    </p:spTree>
    <p:extLst>
      <p:ext uri="{BB962C8B-B14F-4D97-AF65-F5344CB8AC3E}">
        <p14:creationId xmlns:p14="http://schemas.microsoft.com/office/powerpoint/2010/main" val="300523897"/>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5" name="Input penna 4">
                <a:extLst>
                  <a:ext uri="{FF2B5EF4-FFF2-40B4-BE49-F238E27FC236}">
                    <a16:creationId xmlns:a16="http://schemas.microsoft.com/office/drawing/2014/main" id="{D88D15B4-D841-44F0-B59B-AEFE9C26B2F9}"/>
                  </a:ext>
                </a:extLst>
              </p14:cNvPr>
              <p14:cNvContentPartPr/>
              <p14:nvPr/>
            </p14:nvContentPartPr>
            <p14:xfrm>
              <a:off x="1151736" y="1270992"/>
              <a:ext cx="7524720" cy="4813920"/>
            </p14:xfrm>
          </p:contentPart>
        </mc:Choice>
        <mc:Fallback xmlns="">
          <p:pic>
            <p:nvPicPr>
              <p:cNvPr id="5" name="Input penna 4">
                <a:extLst>
                  <a:ext uri="{FF2B5EF4-FFF2-40B4-BE49-F238E27FC236}">
                    <a16:creationId xmlns:a16="http://schemas.microsoft.com/office/drawing/2014/main" id="{D88D15B4-D841-44F0-B59B-AEFE9C26B2F9}"/>
                  </a:ext>
                </a:extLst>
              </p:cNvPr>
              <p:cNvPicPr/>
              <p:nvPr/>
            </p:nvPicPr>
            <p:blipFill>
              <a:blip r:embed="rId3"/>
              <a:stretch>
                <a:fillRect/>
              </a:stretch>
            </p:blipFill>
            <p:spPr>
              <a:xfrm>
                <a:off x="1137337" y="1256593"/>
                <a:ext cx="7553159" cy="4842358"/>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Input penna 5">
                <a:extLst>
                  <a:ext uri="{FF2B5EF4-FFF2-40B4-BE49-F238E27FC236}">
                    <a16:creationId xmlns:a16="http://schemas.microsoft.com/office/drawing/2014/main" id="{4C6B9A15-A0B4-4F47-884B-DA10D2C749CB}"/>
                  </a:ext>
                </a:extLst>
              </p14:cNvPr>
              <p14:cNvContentPartPr/>
              <p14:nvPr/>
            </p14:nvContentPartPr>
            <p14:xfrm>
              <a:off x="1151736" y="2412480"/>
              <a:ext cx="7449602" cy="3824832"/>
            </p14:xfrm>
          </p:contentPart>
        </mc:Choice>
        <mc:Fallback xmlns="">
          <p:pic>
            <p:nvPicPr>
              <p:cNvPr id="6" name="Input penna 5">
                <a:extLst>
                  <a:ext uri="{FF2B5EF4-FFF2-40B4-BE49-F238E27FC236}">
                    <a16:creationId xmlns:a16="http://schemas.microsoft.com/office/drawing/2014/main" id="{4C6B9A15-A0B4-4F47-884B-DA10D2C749CB}"/>
                  </a:ext>
                </a:extLst>
              </p:cNvPr>
              <p:cNvPicPr/>
              <p:nvPr/>
            </p:nvPicPr>
            <p:blipFill>
              <a:blip r:embed="rId5"/>
              <a:stretch>
                <a:fillRect/>
              </a:stretch>
            </p:blipFill>
            <p:spPr>
              <a:xfrm>
                <a:off x="1137696" y="2398441"/>
                <a:ext cx="7478041" cy="3853271"/>
              </a:xfrm>
              <a:prstGeom prst="rect">
                <a:avLst/>
              </a:prstGeom>
            </p:spPr>
          </p:pic>
        </mc:Fallback>
      </mc:AlternateContent>
      <p:cxnSp>
        <p:nvCxnSpPr>
          <p:cNvPr id="10" name="Connettore 2 9">
            <a:extLst>
              <a:ext uri="{FF2B5EF4-FFF2-40B4-BE49-F238E27FC236}">
                <a16:creationId xmlns:a16="http://schemas.microsoft.com/office/drawing/2014/main" id="{0FA5B4DB-0941-4FA8-AE60-1F2CE550546A}"/>
              </a:ext>
            </a:extLst>
          </p:cNvPr>
          <p:cNvCxnSpPr>
            <a:cxnSpLocks/>
          </p:cNvCxnSpPr>
          <p:nvPr/>
        </p:nvCxnSpPr>
        <p:spPr>
          <a:xfrm>
            <a:off x="611560" y="6309320"/>
            <a:ext cx="8352928"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CasellaDiTesto 11">
            <a:extLst>
              <a:ext uri="{FF2B5EF4-FFF2-40B4-BE49-F238E27FC236}">
                <a16:creationId xmlns:a16="http://schemas.microsoft.com/office/drawing/2014/main" id="{3DF96C6A-E8D9-4366-B4CA-90F7A2F6A177}"/>
              </a:ext>
            </a:extLst>
          </p:cNvPr>
          <p:cNvSpPr txBox="1"/>
          <p:nvPr/>
        </p:nvSpPr>
        <p:spPr>
          <a:xfrm>
            <a:off x="3707904" y="6381328"/>
            <a:ext cx="2232248" cy="369332"/>
          </a:xfrm>
          <a:prstGeom prst="rect">
            <a:avLst/>
          </a:prstGeom>
          <a:noFill/>
        </p:spPr>
        <p:txBody>
          <a:bodyPr wrap="square" rtlCol="0">
            <a:spAutoFit/>
          </a:bodyPr>
          <a:lstStyle/>
          <a:p>
            <a:r>
              <a:rPr lang="it-IT" dirty="0"/>
              <a:t>LUNG. D’ONDA</a:t>
            </a:r>
            <a:endParaRPr lang="en-US" dirty="0"/>
          </a:p>
        </p:txBody>
      </p:sp>
      <p:cxnSp>
        <p:nvCxnSpPr>
          <p:cNvPr id="14" name="Connettore 2 13">
            <a:extLst>
              <a:ext uri="{FF2B5EF4-FFF2-40B4-BE49-F238E27FC236}">
                <a16:creationId xmlns:a16="http://schemas.microsoft.com/office/drawing/2014/main" id="{E374F1CB-A746-481C-B374-425F4636B836}"/>
              </a:ext>
            </a:extLst>
          </p:cNvPr>
          <p:cNvCxnSpPr/>
          <p:nvPr/>
        </p:nvCxnSpPr>
        <p:spPr>
          <a:xfrm flipV="1">
            <a:off x="611560" y="1124744"/>
            <a:ext cx="0" cy="518457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8BE96E43-E257-4F59-BAB7-2B7DBC96AB46}"/>
              </a:ext>
            </a:extLst>
          </p:cNvPr>
          <p:cNvSpPr txBox="1"/>
          <p:nvPr/>
        </p:nvSpPr>
        <p:spPr>
          <a:xfrm>
            <a:off x="203013" y="1249361"/>
            <a:ext cx="317716" cy="369332"/>
          </a:xfrm>
          <a:prstGeom prst="rect">
            <a:avLst/>
          </a:prstGeom>
          <a:noFill/>
        </p:spPr>
        <p:txBody>
          <a:bodyPr wrap="none" rtlCol="0">
            <a:spAutoFit/>
          </a:bodyPr>
          <a:lstStyle/>
          <a:p>
            <a:r>
              <a:rPr lang="it-IT" dirty="0"/>
              <a:t>A</a:t>
            </a:r>
            <a:endParaRPr lang="en-US" dirty="0"/>
          </a:p>
        </p:txBody>
      </p:sp>
      <mc:AlternateContent xmlns:mc="http://schemas.openxmlformats.org/markup-compatibility/2006" xmlns:p14="http://schemas.microsoft.com/office/powerpoint/2010/main">
        <mc:Choice Requires="p14">
          <p:contentPart p14:bwMode="auto" r:id="rId6">
            <p14:nvContentPartPr>
              <p14:cNvPr id="17" name="Input penna 16">
                <a:extLst>
                  <a:ext uri="{FF2B5EF4-FFF2-40B4-BE49-F238E27FC236}">
                    <a16:creationId xmlns:a16="http://schemas.microsoft.com/office/drawing/2014/main" id="{AA63749A-A070-4FE1-8844-71CC68B813C9}"/>
                  </a:ext>
                </a:extLst>
              </p14:cNvPr>
              <p14:cNvContentPartPr/>
              <p14:nvPr/>
            </p14:nvContentPartPr>
            <p14:xfrm>
              <a:off x="1378590" y="1108776"/>
              <a:ext cx="144" cy="9360"/>
            </p14:xfrm>
          </p:contentPart>
        </mc:Choice>
        <mc:Fallback xmlns="">
          <p:pic>
            <p:nvPicPr>
              <p:cNvPr id="17" name="Input penna 16">
                <a:extLst>
                  <a:ext uri="{FF2B5EF4-FFF2-40B4-BE49-F238E27FC236}">
                    <a16:creationId xmlns:a16="http://schemas.microsoft.com/office/drawing/2014/main" id="{AA63749A-A070-4FE1-8844-71CC68B813C9}"/>
                  </a:ext>
                </a:extLst>
              </p:cNvPr>
              <p:cNvPicPr/>
              <p:nvPr/>
            </p:nvPicPr>
            <p:blipFill>
              <a:blip r:embed="rId7"/>
              <a:stretch>
                <a:fillRect/>
              </a:stretch>
            </p:blipFill>
            <p:spPr>
              <a:xfrm>
                <a:off x="1372830" y="1103160"/>
                <a:ext cx="11520" cy="20736"/>
              </a:xfrm>
              <a:prstGeom prst="rect">
                <a:avLst/>
              </a:prstGeom>
            </p:spPr>
          </p:pic>
        </mc:Fallback>
      </mc:AlternateContent>
      <p:sp>
        <p:nvSpPr>
          <p:cNvPr id="9" name="CasellaDiTesto 8">
            <a:extLst>
              <a:ext uri="{FF2B5EF4-FFF2-40B4-BE49-F238E27FC236}">
                <a16:creationId xmlns:a16="http://schemas.microsoft.com/office/drawing/2014/main" id="{7124495E-D3AA-495D-A61A-FFCF2F633257}"/>
              </a:ext>
            </a:extLst>
          </p:cNvPr>
          <p:cNvSpPr txBox="1"/>
          <p:nvPr/>
        </p:nvSpPr>
        <p:spPr>
          <a:xfrm>
            <a:off x="1378590" y="-27384"/>
            <a:ext cx="6865526" cy="1077218"/>
          </a:xfrm>
          <a:prstGeom prst="rect">
            <a:avLst/>
          </a:prstGeom>
          <a:noFill/>
        </p:spPr>
        <p:txBody>
          <a:bodyPr wrap="square" rtlCol="0">
            <a:spAutoFit/>
          </a:bodyPr>
          <a:lstStyle/>
          <a:p>
            <a:r>
              <a:rPr lang="it-IT" sz="3200" dirty="0">
                <a:solidFill>
                  <a:schemeClr val="bg1"/>
                </a:solidFill>
              </a:rPr>
              <a:t>Spettrometro UV-VIS: </a:t>
            </a:r>
          </a:p>
          <a:p>
            <a:r>
              <a:rPr lang="it-IT" sz="3200" dirty="0">
                <a:solidFill>
                  <a:schemeClr val="bg1"/>
                </a:solidFill>
              </a:rPr>
              <a:t>Confronto spettrale…la concentrazione</a:t>
            </a:r>
            <a:endParaRPr lang="en-US" sz="3200" dirty="0">
              <a:solidFill>
                <a:schemeClr val="bg1"/>
              </a:solidFill>
            </a:endParaRPr>
          </a:p>
        </p:txBody>
      </p:sp>
      <p:sp>
        <p:nvSpPr>
          <p:cNvPr id="2" name="CasellaDiTesto 1">
            <a:extLst>
              <a:ext uri="{FF2B5EF4-FFF2-40B4-BE49-F238E27FC236}">
                <a16:creationId xmlns:a16="http://schemas.microsoft.com/office/drawing/2014/main" id="{66C2D7DE-1751-4661-836B-F0888E9DE64B}"/>
              </a:ext>
            </a:extLst>
          </p:cNvPr>
          <p:cNvSpPr txBox="1"/>
          <p:nvPr/>
        </p:nvSpPr>
        <p:spPr>
          <a:xfrm>
            <a:off x="6372200" y="1618693"/>
            <a:ext cx="2520280" cy="369332"/>
          </a:xfrm>
          <a:prstGeom prst="rect">
            <a:avLst/>
          </a:prstGeom>
          <a:noFill/>
        </p:spPr>
        <p:txBody>
          <a:bodyPr wrap="square" rtlCol="0">
            <a:spAutoFit/>
          </a:bodyPr>
          <a:lstStyle/>
          <a:p>
            <a:r>
              <a:rPr lang="it-IT" dirty="0">
                <a:solidFill>
                  <a:schemeClr val="bg2">
                    <a:lumMod val="50000"/>
                  </a:schemeClr>
                </a:solidFill>
              </a:rPr>
              <a:t>Spettro Specie 1, [X]</a:t>
            </a:r>
            <a:endParaRPr lang="en-US" dirty="0">
              <a:solidFill>
                <a:schemeClr val="bg2">
                  <a:lumMod val="50000"/>
                </a:schemeClr>
              </a:solidFill>
            </a:endParaRPr>
          </a:p>
        </p:txBody>
      </p:sp>
      <p:sp>
        <p:nvSpPr>
          <p:cNvPr id="11" name="CasellaDiTesto 10">
            <a:extLst>
              <a:ext uri="{FF2B5EF4-FFF2-40B4-BE49-F238E27FC236}">
                <a16:creationId xmlns:a16="http://schemas.microsoft.com/office/drawing/2014/main" id="{10A709C0-B28B-423C-8322-26589034AAFD}"/>
              </a:ext>
            </a:extLst>
          </p:cNvPr>
          <p:cNvSpPr txBox="1"/>
          <p:nvPr/>
        </p:nvSpPr>
        <p:spPr>
          <a:xfrm>
            <a:off x="6372200" y="1979548"/>
            <a:ext cx="2520280" cy="369332"/>
          </a:xfrm>
          <a:prstGeom prst="rect">
            <a:avLst/>
          </a:prstGeom>
          <a:noFill/>
        </p:spPr>
        <p:txBody>
          <a:bodyPr wrap="square" rtlCol="0">
            <a:spAutoFit/>
          </a:bodyPr>
          <a:lstStyle/>
          <a:p>
            <a:r>
              <a:rPr lang="it-IT" dirty="0"/>
              <a:t>Spettro Specie 1, [X+Y]</a:t>
            </a:r>
            <a:endParaRPr lang="en-US" dirty="0"/>
          </a:p>
        </p:txBody>
      </p:sp>
      <p:cxnSp>
        <p:nvCxnSpPr>
          <p:cNvPr id="13" name="Connettore diritto 12">
            <a:extLst>
              <a:ext uri="{FF2B5EF4-FFF2-40B4-BE49-F238E27FC236}">
                <a16:creationId xmlns:a16="http://schemas.microsoft.com/office/drawing/2014/main" id="{8FA15DEE-A316-4B29-A99E-B31971754C06}"/>
              </a:ext>
            </a:extLst>
          </p:cNvPr>
          <p:cNvCxnSpPr>
            <a:cxnSpLocks/>
          </p:cNvCxnSpPr>
          <p:nvPr/>
        </p:nvCxnSpPr>
        <p:spPr>
          <a:xfrm>
            <a:off x="3432572" y="2924944"/>
            <a:ext cx="0" cy="3384376"/>
          </a:xfrm>
          <a:prstGeom prst="line">
            <a:avLst/>
          </a:prstGeom>
          <a:ln w="28575">
            <a:prstDash val="sysDash"/>
          </a:ln>
        </p:spPr>
        <p:style>
          <a:lnRef idx="1">
            <a:schemeClr val="dk1"/>
          </a:lnRef>
          <a:fillRef idx="0">
            <a:schemeClr val="dk1"/>
          </a:fillRef>
          <a:effectRef idx="0">
            <a:schemeClr val="dk1"/>
          </a:effectRef>
          <a:fontRef idx="minor">
            <a:schemeClr val="tx1"/>
          </a:fontRef>
        </p:style>
      </p:cxnSp>
      <p:cxnSp>
        <p:nvCxnSpPr>
          <p:cNvPr id="15" name="Connettore diritto 14">
            <a:extLst>
              <a:ext uri="{FF2B5EF4-FFF2-40B4-BE49-F238E27FC236}">
                <a16:creationId xmlns:a16="http://schemas.microsoft.com/office/drawing/2014/main" id="{F8F4B12D-0D64-498D-8AEC-C7CB46E40037}"/>
              </a:ext>
            </a:extLst>
          </p:cNvPr>
          <p:cNvCxnSpPr>
            <a:cxnSpLocks/>
          </p:cNvCxnSpPr>
          <p:nvPr/>
        </p:nvCxnSpPr>
        <p:spPr>
          <a:xfrm>
            <a:off x="5940152" y="5301208"/>
            <a:ext cx="0" cy="1080120"/>
          </a:xfrm>
          <a:prstGeom prst="line">
            <a:avLst/>
          </a:prstGeom>
          <a:ln w="28575">
            <a:prstDash val="sysDash"/>
          </a:ln>
        </p:spPr>
        <p:style>
          <a:lnRef idx="1">
            <a:schemeClr val="dk1"/>
          </a:lnRef>
          <a:fillRef idx="0">
            <a:schemeClr val="dk1"/>
          </a:fillRef>
          <a:effectRef idx="0">
            <a:schemeClr val="dk1"/>
          </a:effectRef>
          <a:fontRef idx="minor">
            <a:schemeClr val="tx1"/>
          </a:fontRef>
        </p:style>
      </p:cxnSp>
      <p:cxnSp>
        <p:nvCxnSpPr>
          <p:cNvPr id="18" name="Connettore diritto 17">
            <a:extLst>
              <a:ext uri="{FF2B5EF4-FFF2-40B4-BE49-F238E27FC236}">
                <a16:creationId xmlns:a16="http://schemas.microsoft.com/office/drawing/2014/main" id="{8B23A222-994B-436C-AE6E-1FE093E086DD}"/>
              </a:ext>
            </a:extLst>
          </p:cNvPr>
          <p:cNvCxnSpPr>
            <a:cxnSpLocks/>
          </p:cNvCxnSpPr>
          <p:nvPr/>
        </p:nvCxnSpPr>
        <p:spPr>
          <a:xfrm>
            <a:off x="2195736" y="4509120"/>
            <a:ext cx="0" cy="1728192"/>
          </a:xfrm>
          <a:prstGeom prst="line">
            <a:avLst/>
          </a:prstGeom>
          <a:ln w="28575">
            <a:prstDash val="sysDash"/>
          </a:ln>
        </p:spPr>
        <p:style>
          <a:lnRef idx="1">
            <a:schemeClr val="dk1"/>
          </a:lnRef>
          <a:fillRef idx="0">
            <a:schemeClr val="dk1"/>
          </a:fillRef>
          <a:effectRef idx="0">
            <a:schemeClr val="dk1"/>
          </a:effectRef>
          <a:fontRef idx="minor">
            <a:schemeClr val="tx1"/>
          </a:fontRef>
        </p:style>
      </p:cxnSp>
      <p:cxnSp>
        <p:nvCxnSpPr>
          <p:cNvPr id="19" name="Connettore diritto 18">
            <a:extLst>
              <a:ext uri="{FF2B5EF4-FFF2-40B4-BE49-F238E27FC236}">
                <a16:creationId xmlns:a16="http://schemas.microsoft.com/office/drawing/2014/main" id="{212F6B41-777D-432C-A67E-F12927E5C9BF}"/>
              </a:ext>
            </a:extLst>
          </p:cNvPr>
          <p:cNvCxnSpPr>
            <a:cxnSpLocks/>
          </p:cNvCxnSpPr>
          <p:nvPr/>
        </p:nvCxnSpPr>
        <p:spPr>
          <a:xfrm>
            <a:off x="5004048" y="5877272"/>
            <a:ext cx="0" cy="432048"/>
          </a:xfrm>
          <a:prstGeom prst="line">
            <a:avLst/>
          </a:prstGeom>
          <a:ln w="28575">
            <a:prstDash val="sysDash"/>
          </a:ln>
        </p:spPr>
        <p:style>
          <a:lnRef idx="1">
            <a:schemeClr val="dk1"/>
          </a:lnRef>
          <a:fillRef idx="0">
            <a:schemeClr val="dk1"/>
          </a:fillRef>
          <a:effectRef idx="0">
            <a:schemeClr val="dk1"/>
          </a:effectRef>
          <a:fontRef idx="minor">
            <a:schemeClr val="tx1"/>
          </a:fontRef>
        </p:style>
      </p:cxnSp>
      <p:sp>
        <p:nvSpPr>
          <p:cNvPr id="21" name="CasellaDiTesto 20">
            <a:extLst>
              <a:ext uri="{FF2B5EF4-FFF2-40B4-BE49-F238E27FC236}">
                <a16:creationId xmlns:a16="http://schemas.microsoft.com/office/drawing/2014/main" id="{7E91F96B-4E55-4E0B-A6F2-E8F7C8D5E1F1}"/>
              </a:ext>
            </a:extLst>
          </p:cNvPr>
          <p:cNvSpPr txBox="1"/>
          <p:nvPr/>
        </p:nvSpPr>
        <p:spPr>
          <a:xfrm>
            <a:off x="5580112" y="2915652"/>
            <a:ext cx="3384376" cy="52322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sz="2800" dirty="0"/>
              <a:t>Il Profilo combacia!</a:t>
            </a:r>
            <a:endParaRPr lang="en-US" sz="2800" dirty="0"/>
          </a:p>
        </p:txBody>
      </p:sp>
      <p:sp>
        <p:nvSpPr>
          <p:cNvPr id="3" name="Segnaposto numero diapositiva 2">
            <a:extLst>
              <a:ext uri="{FF2B5EF4-FFF2-40B4-BE49-F238E27FC236}">
                <a16:creationId xmlns:a16="http://schemas.microsoft.com/office/drawing/2014/main" id="{32E3FBF1-6177-40BD-B3B3-50F039FF7859}"/>
              </a:ext>
            </a:extLst>
          </p:cNvPr>
          <p:cNvSpPr>
            <a:spLocks noGrp="1"/>
          </p:cNvSpPr>
          <p:nvPr>
            <p:ph type="sldNum" sz="quarter" idx="12"/>
          </p:nvPr>
        </p:nvSpPr>
        <p:spPr/>
        <p:txBody>
          <a:bodyPr/>
          <a:lstStyle/>
          <a:p>
            <a:pPr lvl="0"/>
            <a:fld id="{C5B879D8-86BF-4C51-8339-B07B2F9B8FE0}" type="slidenum">
              <a:rPr lang="it-IT" smtClean="0"/>
              <a:pPr lvl="0"/>
              <a:t>60</a:t>
            </a:fld>
            <a:endParaRPr lang="it-IT"/>
          </a:p>
        </p:txBody>
      </p:sp>
    </p:spTree>
    <p:extLst>
      <p:ext uri="{BB962C8B-B14F-4D97-AF65-F5344CB8AC3E}">
        <p14:creationId xmlns:p14="http://schemas.microsoft.com/office/powerpoint/2010/main" val="422904233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2" presetClass="entr" presetSubtype="4"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additive="base">
                                        <p:cTn id="10" dur="500" fill="hold"/>
                                        <p:tgtEl>
                                          <p:spTgt spid="11"/>
                                        </p:tgtEl>
                                        <p:attrNameLst>
                                          <p:attrName>ppt_x</p:attrName>
                                        </p:attrNameLst>
                                      </p:cBhvr>
                                      <p:tavLst>
                                        <p:tav tm="0">
                                          <p:val>
                                            <p:strVal val="#ppt_x"/>
                                          </p:val>
                                        </p:tav>
                                        <p:tav tm="100000">
                                          <p:val>
                                            <p:strVal val="#ppt_x"/>
                                          </p:val>
                                        </p:tav>
                                      </p:tavLst>
                                    </p:anim>
                                    <p:anim calcmode="lin" valueType="num">
                                      <p:cBhvr additive="base">
                                        <p:cTn id="1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par>
                                <p:cTn id="17" presetID="10"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par>
                                <p:cTn id="20" presetID="10" presetClass="entr" presetSubtype="0"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par>
                                <p:cTn id="23" presetID="10"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fade">
                                      <p:cBhvr>
                                        <p:cTn id="30" dur="1000"/>
                                        <p:tgtEl>
                                          <p:spTgt spid="21"/>
                                        </p:tgtEl>
                                      </p:cBhvr>
                                    </p:animEffect>
                                    <p:anim calcmode="lin" valueType="num">
                                      <p:cBhvr>
                                        <p:cTn id="31" dur="1000" fill="hold"/>
                                        <p:tgtEl>
                                          <p:spTgt spid="21"/>
                                        </p:tgtEl>
                                        <p:attrNameLst>
                                          <p:attrName>ppt_x</p:attrName>
                                        </p:attrNameLst>
                                      </p:cBhvr>
                                      <p:tavLst>
                                        <p:tav tm="0">
                                          <p:val>
                                            <p:strVal val="#ppt_x"/>
                                          </p:val>
                                        </p:tav>
                                        <p:tav tm="100000">
                                          <p:val>
                                            <p:strVal val="#ppt_x"/>
                                          </p:val>
                                        </p:tav>
                                      </p:tavLst>
                                    </p:anim>
                                    <p:anim calcmode="lin" valueType="num">
                                      <p:cBhvr>
                                        <p:cTn id="32"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1"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Connettore 2 9">
            <a:extLst>
              <a:ext uri="{FF2B5EF4-FFF2-40B4-BE49-F238E27FC236}">
                <a16:creationId xmlns:a16="http://schemas.microsoft.com/office/drawing/2014/main" id="{0FA5B4DB-0941-4FA8-AE60-1F2CE550546A}"/>
              </a:ext>
            </a:extLst>
          </p:cNvPr>
          <p:cNvCxnSpPr>
            <a:cxnSpLocks/>
          </p:cNvCxnSpPr>
          <p:nvPr/>
        </p:nvCxnSpPr>
        <p:spPr>
          <a:xfrm>
            <a:off x="611560" y="6309320"/>
            <a:ext cx="8352928"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CasellaDiTesto 11">
            <a:extLst>
              <a:ext uri="{FF2B5EF4-FFF2-40B4-BE49-F238E27FC236}">
                <a16:creationId xmlns:a16="http://schemas.microsoft.com/office/drawing/2014/main" id="{3DF96C6A-E8D9-4366-B4CA-90F7A2F6A177}"/>
              </a:ext>
            </a:extLst>
          </p:cNvPr>
          <p:cNvSpPr txBox="1"/>
          <p:nvPr/>
        </p:nvSpPr>
        <p:spPr>
          <a:xfrm>
            <a:off x="3707904" y="6381328"/>
            <a:ext cx="2232248" cy="369332"/>
          </a:xfrm>
          <a:prstGeom prst="rect">
            <a:avLst/>
          </a:prstGeom>
          <a:noFill/>
        </p:spPr>
        <p:txBody>
          <a:bodyPr wrap="square" rtlCol="0">
            <a:spAutoFit/>
          </a:bodyPr>
          <a:lstStyle/>
          <a:p>
            <a:r>
              <a:rPr lang="it-IT" dirty="0"/>
              <a:t>LUNG. D’ONDA</a:t>
            </a:r>
            <a:endParaRPr lang="en-US" dirty="0"/>
          </a:p>
        </p:txBody>
      </p:sp>
      <p:cxnSp>
        <p:nvCxnSpPr>
          <p:cNvPr id="14" name="Connettore 2 13">
            <a:extLst>
              <a:ext uri="{FF2B5EF4-FFF2-40B4-BE49-F238E27FC236}">
                <a16:creationId xmlns:a16="http://schemas.microsoft.com/office/drawing/2014/main" id="{E374F1CB-A746-481C-B374-425F4636B836}"/>
              </a:ext>
            </a:extLst>
          </p:cNvPr>
          <p:cNvCxnSpPr/>
          <p:nvPr/>
        </p:nvCxnSpPr>
        <p:spPr>
          <a:xfrm flipV="1">
            <a:off x="611560" y="1124744"/>
            <a:ext cx="0" cy="518457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8BE96E43-E257-4F59-BAB7-2B7DBC96AB46}"/>
              </a:ext>
            </a:extLst>
          </p:cNvPr>
          <p:cNvSpPr txBox="1"/>
          <p:nvPr/>
        </p:nvSpPr>
        <p:spPr>
          <a:xfrm>
            <a:off x="203013" y="1249361"/>
            <a:ext cx="317716" cy="369332"/>
          </a:xfrm>
          <a:prstGeom prst="rect">
            <a:avLst/>
          </a:prstGeom>
          <a:noFill/>
        </p:spPr>
        <p:txBody>
          <a:bodyPr wrap="none" rtlCol="0">
            <a:spAutoFit/>
          </a:bodyPr>
          <a:lstStyle/>
          <a:p>
            <a:r>
              <a:rPr lang="it-IT" dirty="0"/>
              <a:t>A</a:t>
            </a:r>
            <a:endParaRPr lang="en-US" dirty="0"/>
          </a:p>
        </p:txBody>
      </p:sp>
      <mc:AlternateContent xmlns:mc="http://schemas.openxmlformats.org/markup-compatibility/2006" xmlns:p14="http://schemas.microsoft.com/office/powerpoint/2010/main">
        <mc:Choice Requires="p14">
          <p:contentPart p14:bwMode="auto" r:id="rId2">
            <p14:nvContentPartPr>
              <p14:cNvPr id="17" name="Input penna 16">
                <a:extLst>
                  <a:ext uri="{FF2B5EF4-FFF2-40B4-BE49-F238E27FC236}">
                    <a16:creationId xmlns:a16="http://schemas.microsoft.com/office/drawing/2014/main" id="{AA63749A-A070-4FE1-8844-71CC68B813C9}"/>
                  </a:ext>
                </a:extLst>
              </p14:cNvPr>
              <p14:cNvContentPartPr/>
              <p14:nvPr/>
            </p14:nvContentPartPr>
            <p14:xfrm>
              <a:off x="1378590" y="1108776"/>
              <a:ext cx="144" cy="9360"/>
            </p14:xfrm>
          </p:contentPart>
        </mc:Choice>
        <mc:Fallback xmlns="">
          <p:pic>
            <p:nvPicPr>
              <p:cNvPr id="17" name="Input penna 16">
                <a:extLst>
                  <a:ext uri="{FF2B5EF4-FFF2-40B4-BE49-F238E27FC236}">
                    <a16:creationId xmlns:a16="http://schemas.microsoft.com/office/drawing/2014/main" id="{AA63749A-A070-4FE1-8844-71CC68B813C9}"/>
                  </a:ext>
                </a:extLst>
              </p:cNvPr>
              <p:cNvPicPr/>
              <p:nvPr/>
            </p:nvPicPr>
            <p:blipFill>
              <a:blip r:embed="rId3"/>
              <a:stretch>
                <a:fillRect/>
              </a:stretch>
            </p:blipFill>
            <p:spPr>
              <a:xfrm>
                <a:off x="1372830" y="1103160"/>
                <a:ext cx="11520" cy="20736"/>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9" name="Input penna 8">
                <a:extLst>
                  <a:ext uri="{FF2B5EF4-FFF2-40B4-BE49-F238E27FC236}">
                    <a16:creationId xmlns:a16="http://schemas.microsoft.com/office/drawing/2014/main" id="{3F121480-A28A-4CAC-9406-F69168DEDBCF}"/>
                  </a:ext>
                </a:extLst>
              </p14:cNvPr>
              <p14:cNvContentPartPr/>
              <p14:nvPr/>
            </p14:nvContentPartPr>
            <p14:xfrm>
              <a:off x="961422" y="1143768"/>
              <a:ext cx="7723800" cy="5083920"/>
            </p14:xfrm>
          </p:contentPart>
        </mc:Choice>
        <mc:Fallback xmlns="">
          <p:pic>
            <p:nvPicPr>
              <p:cNvPr id="9" name="Input penna 8">
                <a:extLst>
                  <a:ext uri="{FF2B5EF4-FFF2-40B4-BE49-F238E27FC236}">
                    <a16:creationId xmlns:a16="http://schemas.microsoft.com/office/drawing/2014/main" id="{3F121480-A28A-4CAC-9406-F69168DEDBCF}"/>
                  </a:ext>
                </a:extLst>
              </p:cNvPr>
              <p:cNvPicPr/>
              <p:nvPr/>
            </p:nvPicPr>
            <p:blipFill>
              <a:blip r:embed="rId5"/>
              <a:stretch>
                <a:fillRect/>
              </a:stretch>
            </p:blipFill>
            <p:spPr>
              <a:xfrm>
                <a:off x="947022" y="1129368"/>
                <a:ext cx="7752240" cy="5112360"/>
              </a:xfrm>
              <a:prstGeom prst="rect">
                <a:avLst/>
              </a:prstGeom>
            </p:spPr>
          </p:pic>
        </mc:Fallback>
      </mc:AlternateContent>
      <p:sp>
        <p:nvSpPr>
          <p:cNvPr id="8" name="CasellaDiTesto 7">
            <a:extLst>
              <a:ext uri="{FF2B5EF4-FFF2-40B4-BE49-F238E27FC236}">
                <a16:creationId xmlns:a16="http://schemas.microsoft.com/office/drawing/2014/main" id="{0274D928-67C7-4FDF-9D0F-B26A0DD8123A}"/>
              </a:ext>
            </a:extLst>
          </p:cNvPr>
          <p:cNvSpPr txBox="1"/>
          <p:nvPr/>
        </p:nvSpPr>
        <p:spPr>
          <a:xfrm>
            <a:off x="6372200" y="1618693"/>
            <a:ext cx="2520280" cy="369332"/>
          </a:xfrm>
          <a:prstGeom prst="rect">
            <a:avLst/>
          </a:prstGeom>
          <a:noFill/>
        </p:spPr>
        <p:txBody>
          <a:bodyPr wrap="square" rtlCol="0">
            <a:spAutoFit/>
          </a:bodyPr>
          <a:lstStyle/>
          <a:p>
            <a:r>
              <a:rPr lang="it-IT" dirty="0">
                <a:solidFill>
                  <a:schemeClr val="bg1">
                    <a:lumMod val="50000"/>
                  </a:schemeClr>
                </a:solidFill>
              </a:rPr>
              <a:t>Spettro Specie 1, [X]</a:t>
            </a:r>
            <a:endParaRPr lang="en-US" dirty="0">
              <a:solidFill>
                <a:schemeClr val="bg1">
                  <a:lumMod val="50000"/>
                </a:schemeClr>
              </a:solidFill>
            </a:endParaRPr>
          </a:p>
        </p:txBody>
      </p:sp>
      <p:sp>
        <p:nvSpPr>
          <p:cNvPr id="11" name="CasellaDiTesto 10">
            <a:extLst>
              <a:ext uri="{FF2B5EF4-FFF2-40B4-BE49-F238E27FC236}">
                <a16:creationId xmlns:a16="http://schemas.microsoft.com/office/drawing/2014/main" id="{FFBB88A6-5C87-4664-ACE6-10884D9F6BF3}"/>
              </a:ext>
            </a:extLst>
          </p:cNvPr>
          <p:cNvSpPr txBox="1"/>
          <p:nvPr/>
        </p:nvSpPr>
        <p:spPr>
          <a:xfrm>
            <a:off x="6372200" y="1979548"/>
            <a:ext cx="2520280" cy="369332"/>
          </a:xfrm>
          <a:prstGeom prst="rect">
            <a:avLst/>
          </a:prstGeom>
          <a:noFill/>
        </p:spPr>
        <p:txBody>
          <a:bodyPr wrap="square" rtlCol="0">
            <a:spAutoFit/>
          </a:bodyPr>
          <a:lstStyle/>
          <a:p>
            <a:r>
              <a:rPr lang="it-IT" dirty="0"/>
              <a:t>Spettro Specie 1, [X+Y]</a:t>
            </a:r>
            <a:endParaRPr lang="en-US" dirty="0"/>
          </a:p>
        </p:txBody>
      </p:sp>
      <p:cxnSp>
        <p:nvCxnSpPr>
          <p:cNvPr id="13" name="Connettore diritto 12">
            <a:extLst>
              <a:ext uri="{FF2B5EF4-FFF2-40B4-BE49-F238E27FC236}">
                <a16:creationId xmlns:a16="http://schemas.microsoft.com/office/drawing/2014/main" id="{3638758C-A962-4BD5-97AC-22832ABACB56}"/>
              </a:ext>
            </a:extLst>
          </p:cNvPr>
          <p:cNvCxnSpPr>
            <a:cxnSpLocks/>
          </p:cNvCxnSpPr>
          <p:nvPr/>
        </p:nvCxnSpPr>
        <p:spPr>
          <a:xfrm>
            <a:off x="3432572" y="2924944"/>
            <a:ext cx="0" cy="3384376"/>
          </a:xfrm>
          <a:prstGeom prst="line">
            <a:avLst/>
          </a:prstGeom>
          <a:ln w="28575">
            <a:prstDash val="sysDash"/>
          </a:ln>
        </p:spPr>
        <p:style>
          <a:lnRef idx="1">
            <a:schemeClr val="dk1"/>
          </a:lnRef>
          <a:fillRef idx="0">
            <a:schemeClr val="dk1"/>
          </a:fillRef>
          <a:effectRef idx="0">
            <a:schemeClr val="dk1"/>
          </a:effectRef>
          <a:fontRef idx="minor">
            <a:schemeClr val="tx1"/>
          </a:fontRef>
        </p:style>
      </p:cxnSp>
      <p:cxnSp>
        <p:nvCxnSpPr>
          <p:cNvPr id="15" name="Connettore diritto 14">
            <a:extLst>
              <a:ext uri="{FF2B5EF4-FFF2-40B4-BE49-F238E27FC236}">
                <a16:creationId xmlns:a16="http://schemas.microsoft.com/office/drawing/2014/main" id="{31340B80-F50C-49F4-895D-0BAEAC525091}"/>
              </a:ext>
            </a:extLst>
          </p:cNvPr>
          <p:cNvCxnSpPr>
            <a:cxnSpLocks/>
          </p:cNvCxnSpPr>
          <p:nvPr/>
        </p:nvCxnSpPr>
        <p:spPr>
          <a:xfrm>
            <a:off x="5940152" y="5301208"/>
            <a:ext cx="0" cy="1080120"/>
          </a:xfrm>
          <a:prstGeom prst="line">
            <a:avLst/>
          </a:prstGeom>
          <a:ln w="28575">
            <a:prstDash val="sysDash"/>
          </a:ln>
        </p:spPr>
        <p:style>
          <a:lnRef idx="1">
            <a:schemeClr val="dk1"/>
          </a:lnRef>
          <a:fillRef idx="0">
            <a:schemeClr val="dk1"/>
          </a:fillRef>
          <a:effectRef idx="0">
            <a:schemeClr val="dk1"/>
          </a:effectRef>
          <a:fontRef idx="minor">
            <a:schemeClr val="tx1"/>
          </a:fontRef>
        </p:style>
      </p:cxnSp>
      <p:cxnSp>
        <p:nvCxnSpPr>
          <p:cNvPr id="18" name="Connettore diritto 17">
            <a:extLst>
              <a:ext uri="{FF2B5EF4-FFF2-40B4-BE49-F238E27FC236}">
                <a16:creationId xmlns:a16="http://schemas.microsoft.com/office/drawing/2014/main" id="{77D540BC-629D-46DB-B6B0-A51CF7724C14}"/>
              </a:ext>
            </a:extLst>
          </p:cNvPr>
          <p:cNvCxnSpPr>
            <a:cxnSpLocks/>
          </p:cNvCxnSpPr>
          <p:nvPr/>
        </p:nvCxnSpPr>
        <p:spPr>
          <a:xfrm>
            <a:off x="2195736" y="4509120"/>
            <a:ext cx="0" cy="1728192"/>
          </a:xfrm>
          <a:prstGeom prst="line">
            <a:avLst/>
          </a:prstGeom>
          <a:ln w="28575">
            <a:prstDash val="sysDash"/>
          </a:ln>
        </p:spPr>
        <p:style>
          <a:lnRef idx="1">
            <a:schemeClr val="dk1"/>
          </a:lnRef>
          <a:fillRef idx="0">
            <a:schemeClr val="dk1"/>
          </a:fillRef>
          <a:effectRef idx="0">
            <a:schemeClr val="dk1"/>
          </a:effectRef>
          <a:fontRef idx="minor">
            <a:schemeClr val="tx1"/>
          </a:fontRef>
        </p:style>
      </p:cxnSp>
      <p:cxnSp>
        <p:nvCxnSpPr>
          <p:cNvPr id="19" name="Connettore diritto 18">
            <a:extLst>
              <a:ext uri="{FF2B5EF4-FFF2-40B4-BE49-F238E27FC236}">
                <a16:creationId xmlns:a16="http://schemas.microsoft.com/office/drawing/2014/main" id="{22BA98A2-8DDF-4DA1-82D2-8BFFBBD54801}"/>
              </a:ext>
            </a:extLst>
          </p:cNvPr>
          <p:cNvCxnSpPr>
            <a:cxnSpLocks/>
          </p:cNvCxnSpPr>
          <p:nvPr/>
        </p:nvCxnSpPr>
        <p:spPr>
          <a:xfrm>
            <a:off x="5004048" y="5877272"/>
            <a:ext cx="0" cy="432048"/>
          </a:xfrm>
          <a:prstGeom prst="line">
            <a:avLst/>
          </a:prstGeom>
          <a:ln w="28575">
            <a:prstDash val="sysDash"/>
          </a:ln>
        </p:spPr>
        <p:style>
          <a:lnRef idx="1">
            <a:schemeClr val="dk1"/>
          </a:lnRef>
          <a:fillRef idx="0">
            <a:schemeClr val="dk1"/>
          </a:fillRef>
          <a:effectRef idx="0">
            <a:schemeClr val="dk1"/>
          </a:effectRef>
          <a:fontRef idx="minor">
            <a:schemeClr val="tx1"/>
          </a:fontRef>
        </p:style>
      </p:cxnSp>
      <p:sp>
        <p:nvSpPr>
          <p:cNvPr id="20" name="CasellaDiTesto 19">
            <a:extLst>
              <a:ext uri="{FF2B5EF4-FFF2-40B4-BE49-F238E27FC236}">
                <a16:creationId xmlns:a16="http://schemas.microsoft.com/office/drawing/2014/main" id="{322EE103-B997-473F-B2F6-780BD65C6DFD}"/>
              </a:ext>
            </a:extLst>
          </p:cNvPr>
          <p:cNvSpPr txBox="1"/>
          <p:nvPr/>
        </p:nvSpPr>
        <p:spPr>
          <a:xfrm>
            <a:off x="1260640" y="-5612"/>
            <a:ext cx="5903648" cy="1077218"/>
          </a:xfrm>
          <a:prstGeom prst="rect">
            <a:avLst/>
          </a:prstGeom>
          <a:noFill/>
        </p:spPr>
        <p:txBody>
          <a:bodyPr wrap="square" rtlCol="0">
            <a:spAutoFit/>
          </a:bodyPr>
          <a:lstStyle/>
          <a:p>
            <a:r>
              <a:rPr lang="it-IT" sz="3200" dirty="0">
                <a:solidFill>
                  <a:schemeClr val="bg1"/>
                </a:solidFill>
              </a:rPr>
              <a:t>Spettrometro UV-VIS: </a:t>
            </a:r>
          </a:p>
          <a:p>
            <a:r>
              <a:rPr lang="it-IT" sz="3200" dirty="0">
                <a:solidFill>
                  <a:schemeClr val="bg1"/>
                </a:solidFill>
              </a:rPr>
              <a:t>Confronto spettrale…..identità</a:t>
            </a:r>
            <a:endParaRPr lang="en-US" sz="3200" dirty="0">
              <a:solidFill>
                <a:schemeClr val="bg1"/>
              </a:solidFill>
            </a:endParaRPr>
          </a:p>
        </p:txBody>
      </p:sp>
      <p:sp>
        <p:nvSpPr>
          <p:cNvPr id="2" name="Segnaposto numero diapositiva 1">
            <a:extLst>
              <a:ext uri="{FF2B5EF4-FFF2-40B4-BE49-F238E27FC236}">
                <a16:creationId xmlns:a16="http://schemas.microsoft.com/office/drawing/2014/main" id="{1585BE4F-857A-403C-A22E-71B28F7AD957}"/>
              </a:ext>
            </a:extLst>
          </p:cNvPr>
          <p:cNvSpPr>
            <a:spLocks noGrp="1"/>
          </p:cNvSpPr>
          <p:nvPr>
            <p:ph type="sldNum" sz="quarter" idx="12"/>
          </p:nvPr>
        </p:nvSpPr>
        <p:spPr/>
        <p:txBody>
          <a:bodyPr/>
          <a:lstStyle/>
          <a:p>
            <a:pPr lvl="0"/>
            <a:fld id="{C5B879D8-86BF-4C51-8339-B07B2F9B8FE0}" type="slidenum">
              <a:rPr lang="it-IT" smtClean="0"/>
              <a:pPr lvl="0"/>
              <a:t>61</a:t>
            </a:fld>
            <a:endParaRPr lang="it-IT"/>
          </a:p>
        </p:txBody>
      </p:sp>
    </p:spTree>
    <p:extLst>
      <p:ext uri="{BB962C8B-B14F-4D97-AF65-F5344CB8AC3E}">
        <p14:creationId xmlns:p14="http://schemas.microsoft.com/office/powerpoint/2010/main" val="16670437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par>
                                <p:cTn id="14" presetID="10" presetClass="entr" presetSubtype="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a:extLst>
              <a:ext uri="{FF2B5EF4-FFF2-40B4-BE49-F238E27FC236}">
                <a16:creationId xmlns:a16="http://schemas.microsoft.com/office/drawing/2014/main" id="{47A9D8CB-C3AB-47D7-8E88-AF7346667D5B}"/>
              </a:ext>
            </a:extLst>
          </p:cNvPr>
          <p:cNvSpPr txBox="1">
            <a:spLocks noChangeArrowheads="1"/>
          </p:cNvSpPr>
          <p:nvPr/>
        </p:nvSpPr>
        <p:spPr bwMode="auto">
          <a:xfrm>
            <a:off x="107504" y="1873855"/>
            <a:ext cx="8686800" cy="3139321"/>
          </a:xfrm>
          <a:prstGeom prst="rect">
            <a:avLst/>
          </a:prstGeom>
          <a:ln>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1"/>
          </a:lnRef>
          <a:fillRef idx="1">
            <a:schemeClr val="lt1"/>
          </a:fillRef>
          <a:effectRef idx="0">
            <a:schemeClr val="accent1"/>
          </a:effectRef>
          <a:fontRef idx="minor">
            <a:schemeClr val="dk1"/>
          </a:fontRef>
        </p:style>
        <p:txBody>
          <a:bodyPr>
            <a:spAutoFit/>
          </a:bodyPr>
          <a:lstStyle/>
          <a:p>
            <a:r>
              <a:rPr lang="it-IT" altLang="en-US" b="1" dirty="0">
                <a:latin typeface="Arial" panose="020B0604020202020204" pitchFamily="34" charset="0"/>
                <a:cs typeface="Arial" panose="020B0604020202020204" pitchFamily="34" charset="0"/>
              </a:rPr>
              <a:t>SODIO AMINOSALICILATO</a:t>
            </a:r>
            <a:r>
              <a:rPr lang="it-IT" altLang="en-US" dirty="0">
                <a:latin typeface="Arial" panose="020B0604020202020204" pitchFamily="34" charset="0"/>
                <a:cs typeface="Arial" panose="020B0604020202020204" pitchFamily="34" charset="0"/>
              </a:rPr>
              <a:t>	</a:t>
            </a:r>
            <a:r>
              <a:rPr lang="it-IT" altLang="en-US" dirty="0" err="1">
                <a:latin typeface="Arial" panose="020B0604020202020204" pitchFamily="34" charset="0"/>
                <a:cs typeface="Arial" panose="020B0604020202020204" pitchFamily="34" charset="0"/>
              </a:rPr>
              <a:t>Natrium</a:t>
            </a:r>
            <a:r>
              <a:rPr lang="it-IT" altLang="en-US" dirty="0">
                <a:latin typeface="Arial" panose="020B0604020202020204" pitchFamily="34" charset="0"/>
                <a:cs typeface="Arial" panose="020B0604020202020204" pitchFamily="34" charset="0"/>
              </a:rPr>
              <a:t> p-</a:t>
            </a:r>
            <a:r>
              <a:rPr lang="it-IT" altLang="en-US" dirty="0" err="1">
                <a:latin typeface="Arial" panose="020B0604020202020204" pitchFamily="34" charset="0"/>
                <a:cs typeface="Arial" panose="020B0604020202020204" pitchFamily="34" charset="0"/>
              </a:rPr>
              <a:t>aminosalicylicum</a:t>
            </a:r>
            <a:endParaRPr lang="it-IT" altLang="en-US" dirty="0">
              <a:latin typeface="Arial" panose="020B0604020202020204" pitchFamily="34" charset="0"/>
              <a:cs typeface="Arial" panose="020B0604020202020204" pitchFamily="34" charset="0"/>
            </a:endParaRPr>
          </a:p>
          <a:p>
            <a:pPr algn="just"/>
            <a:r>
              <a:rPr lang="it-IT" altLang="en-US" dirty="0">
                <a:latin typeface="Arial" panose="020B0604020202020204" pitchFamily="34" charset="0"/>
                <a:cs typeface="Arial" panose="020B0604020202020204" pitchFamily="34" charset="0"/>
              </a:rPr>
              <a:t>CARATTERI	Polvere cristallina bianca o cristalli bianchi o quasi bianchi, molto solubili in acqua, moderatamente solubili in alcool, praticamente insolubili in etere.</a:t>
            </a:r>
          </a:p>
          <a:p>
            <a:pPr algn="just"/>
            <a:r>
              <a:rPr lang="it-IT" altLang="en-US" dirty="0">
                <a:latin typeface="Arial" panose="020B0604020202020204" pitchFamily="34" charset="0"/>
                <a:cs typeface="Arial" panose="020B0604020202020204" pitchFamily="34" charset="0"/>
              </a:rPr>
              <a:t>IDENTIFICAZIONE</a:t>
            </a:r>
          </a:p>
          <a:p>
            <a:pPr algn="just"/>
            <a:r>
              <a:rPr lang="it-IT" altLang="en-US" dirty="0">
                <a:latin typeface="Arial" panose="020B0604020202020204" pitchFamily="34" charset="0"/>
                <a:cs typeface="Arial" panose="020B0604020202020204" pitchFamily="34" charset="0"/>
              </a:rPr>
              <a:t>A. Disciogliere 250,0 mg in 3 ml di una soluzione (40 g/l) di </a:t>
            </a:r>
            <a:r>
              <a:rPr lang="it-IT" altLang="en-US" i="1" dirty="0">
                <a:latin typeface="Arial" panose="020B0604020202020204" pitchFamily="34" charset="0"/>
                <a:cs typeface="Arial" panose="020B0604020202020204" pitchFamily="34" charset="0"/>
              </a:rPr>
              <a:t>sodio idrossido R</a:t>
            </a:r>
            <a:r>
              <a:rPr lang="it-IT" altLang="en-US" dirty="0">
                <a:latin typeface="Arial" panose="020B0604020202020204" pitchFamily="34" charset="0"/>
                <a:cs typeface="Arial" panose="020B0604020202020204" pitchFamily="34" charset="0"/>
              </a:rPr>
              <a:t> e diluire a 500,0 ml con </a:t>
            </a:r>
            <a:r>
              <a:rPr lang="it-IT" altLang="en-US" i="1" dirty="0">
                <a:latin typeface="Arial" panose="020B0604020202020204" pitchFamily="34" charset="0"/>
                <a:cs typeface="Arial" panose="020B0604020202020204" pitchFamily="34" charset="0"/>
              </a:rPr>
              <a:t>acqua R</a:t>
            </a:r>
            <a:r>
              <a:rPr lang="it-IT" altLang="en-US" dirty="0">
                <a:latin typeface="Arial" panose="020B0604020202020204" pitchFamily="34" charset="0"/>
                <a:cs typeface="Arial" panose="020B0604020202020204" pitchFamily="34" charset="0"/>
              </a:rPr>
              <a:t>. A 5,0 ml aggiungere 12,5 ml di </a:t>
            </a:r>
            <a:r>
              <a:rPr lang="it-IT" altLang="en-US" i="1" dirty="0">
                <a:latin typeface="Arial" panose="020B0604020202020204" pitchFamily="34" charset="0"/>
                <a:cs typeface="Arial" panose="020B0604020202020204" pitchFamily="34" charset="0"/>
              </a:rPr>
              <a:t>tampone fosfato soluzione a </a:t>
            </a:r>
            <a:r>
              <a:rPr lang="it-IT" altLang="en-US" i="1" dirty="0" err="1">
                <a:latin typeface="Arial" panose="020B0604020202020204" pitchFamily="34" charset="0"/>
                <a:cs typeface="Arial" panose="020B0604020202020204" pitchFamily="34" charset="0"/>
              </a:rPr>
              <a:t>pH</a:t>
            </a:r>
            <a:r>
              <a:rPr lang="it-IT" altLang="en-US" i="1" dirty="0">
                <a:latin typeface="Arial" panose="020B0604020202020204" pitchFamily="34" charset="0"/>
                <a:cs typeface="Arial" panose="020B0604020202020204" pitchFamily="34" charset="0"/>
              </a:rPr>
              <a:t> 7,0 R1</a:t>
            </a:r>
            <a:r>
              <a:rPr lang="it-IT" altLang="en-US" dirty="0">
                <a:latin typeface="Arial" panose="020B0604020202020204" pitchFamily="34" charset="0"/>
                <a:cs typeface="Arial" panose="020B0604020202020204" pitchFamily="34" charset="0"/>
              </a:rPr>
              <a:t> e diluire a 250,0 ml con </a:t>
            </a:r>
            <a:r>
              <a:rPr lang="it-IT" altLang="en-US" i="1" dirty="0">
                <a:latin typeface="Arial" panose="020B0604020202020204" pitchFamily="34" charset="0"/>
                <a:cs typeface="Arial" panose="020B0604020202020204" pitchFamily="34" charset="0"/>
              </a:rPr>
              <a:t>acqua R</a:t>
            </a:r>
            <a:r>
              <a:rPr lang="it-IT" altLang="en-US" dirty="0">
                <a:highlight>
                  <a:srgbClr val="FFFF00"/>
                </a:highlight>
                <a:latin typeface="Arial" panose="020B0604020202020204" pitchFamily="34" charset="0"/>
                <a:cs typeface="Arial" panose="020B0604020202020204" pitchFamily="34" charset="0"/>
              </a:rPr>
              <a:t>. La soluzione, esaminata tra 240 e 320 nm (2.2.25), mostra due massimi di assorbimento rispettivamente a 265 e 299 nm. Il rapporto tra l'assorbanza misurata a 265 nm e l'assorbanza misurata a 299 nm è compreso tra 1,50 e 1,56.</a:t>
            </a:r>
          </a:p>
          <a:p>
            <a:pPr algn="just"/>
            <a:r>
              <a:rPr lang="it-IT" altLang="en-US" dirty="0">
                <a:latin typeface="Arial" panose="020B0604020202020204" pitchFamily="34" charset="0"/>
                <a:cs typeface="Arial" panose="020B0604020202020204" pitchFamily="34" charset="0"/>
              </a:rPr>
              <a:t> </a:t>
            </a:r>
            <a:r>
              <a:rPr lang="it-IT" altLang="en-US" i="1" dirty="0">
                <a:latin typeface="Arial" panose="020B0604020202020204" pitchFamily="34" charset="0"/>
                <a:cs typeface="Arial" panose="020B0604020202020204" pitchFamily="34" charset="0"/>
              </a:rPr>
              <a:t>……..                    (segue)</a:t>
            </a:r>
            <a:endParaRPr lang="it-IT" altLang="en-US" i="1" dirty="0"/>
          </a:p>
        </p:txBody>
      </p:sp>
      <p:sp>
        <p:nvSpPr>
          <p:cNvPr id="5" name="CasellaDiTesto 4">
            <a:extLst>
              <a:ext uri="{FF2B5EF4-FFF2-40B4-BE49-F238E27FC236}">
                <a16:creationId xmlns:a16="http://schemas.microsoft.com/office/drawing/2014/main" id="{8987A0EA-A346-4DE1-AE6B-2AC0AE15E719}"/>
              </a:ext>
            </a:extLst>
          </p:cNvPr>
          <p:cNvSpPr txBox="1"/>
          <p:nvPr/>
        </p:nvSpPr>
        <p:spPr>
          <a:xfrm>
            <a:off x="1331640" y="5274"/>
            <a:ext cx="5832648" cy="1077218"/>
          </a:xfrm>
          <a:prstGeom prst="rect">
            <a:avLst/>
          </a:prstGeom>
          <a:noFill/>
        </p:spPr>
        <p:txBody>
          <a:bodyPr wrap="square" rtlCol="0">
            <a:spAutoFit/>
          </a:bodyPr>
          <a:lstStyle/>
          <a:p>
            <a:r>
              <a:rPr lang="it-IT" sz="3200" dirty="0">
                <a:solidFill>
                  <a:srgbClr val="FF0000"/>
                </a:solidFill>
              </a:rPr>
              <a:t>Spettrometro UV-VIS: </a:t>
            </a:r>
            <a:endParaRPr lang="en-US" sz="3200" dirty="0">
              <a:solidFill>
                <a:srgbClr val="FF0000"/>
              </a:solidFill>
            </a:endParaRPr>
          </a:p>
          <a:p>
            <a:r>
              <a:rPr lang="it-IT" sz="3200" dirty="0">
                <a:solidFill>
                  <a:srgbClr val="FF0000"/>
                </a:solidFill>
              </a:rPr>
              <a:t>E</a:t>
            </a:r>
            <a:r>
              <a:rPr lang="en-US" sz="3200" dirty="0" err="1">
                <a:solidFill>
                  <a:srgbClr val="FF0000"/>
                </a:solidFill>
              </a:rPr>
              <a:t>sempio</a:t>
            </a:r>
            <a:r>
              <a:rPr lang="en-US" sz="3200" dirty="0">
                <a:solidFill>
                  <a:srgbClr val="FF0000"/>
                </a:solidFill>
              </a:rPr>
              <a:t> di </a:t>
            </a:r>
            <a:r>
              <a:rPr lang="en-US" sz="3200" dirty="0" err="1">
                <a:solidFill>
                  <a:srgbClr val="FF0000"/>
                </a:solidFill>
              </a:rPr>
              <a:t>Riconoscimento</a:t>
            </a:r>
            <a:r>
              <a:rPr lang="en-US" sz="3200" dirty="0">
                <a:solidFill>
                  <a:srgbClr val="FF0000"/>
                </a:solidFill>
              </a:rPr>
              <a:t> in FUI </a:t>
            </a:r>
            <a:endParaRPr lang="it-IT" sz="3200" dirty="0">
              <a:solidFill>
                <a:srgbClr val="FF0000"/>
              </a:solidFill>
            </a:endParaRPr>
          </a:p>
        </p:txBody>
      </p:sp>
      <p:sp>
        <p:nvSpPr>
          <p:cNvPr id="3" name="Segnaposto numero diapositiva 2">
            <a:extLst>
              <a:ext uri="{FF2B5EF4-FFF2-40B4-BE49-F238E27FC236}">
                <a16:creationId xmlns:a16="http://schemas.microsoft.com/office/drawing/2014/main" id="{A4BB273F-3220-4DD5-9F6B-95A19D9AE4F1}"/>
              </a:ext>
            </a:extLst>
          </p:cNvPr>
          <p:cNvSpPr>
            <a:spLocks noGrp="1"/>
          </p:cNvSpPr>
          <p:nvPr>
            <p:ph type="sldNum" sz="quarter" idx="12"/>
          </p:nvPr>
        </p:nvSpPr>
        <p:spPr/>
        <p:txBody>
          <a:bodyPr/>
          <a:lstStyle/>
          <a:p>
            <a:pPr lvl="0"/>
            <a:fld id="{C5B879D8-86BF-4C51-8339-B07B2F9B8FE0}" type="slidenum">
              <a:rPr lang="it-IT" smtClean="0"/>
              <a:pPr lvl="0"/>
              <a:t>62</a:t>
            </a:fld>
            <a:endParaRPr lang="it-IT"/>
          </a:p>
        </p:txBody>
      </p:sp>
    </p:spTree>
    <p:extLst>
      <p:ext uri="{BB962C8B-B14F-4D97-AF65-F5344CB8AC3E}">
        <p14:creationId xmlns:p14="http://schemas.microsoft.com/office/powerpoint/2010/main" val="1815175560"/>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CA0A39BA-441F-43AB-BE48-64AA56FA3C94}"/>
              </a:ext>
            </a:extLst>
          </p:cNvPr>
          <p:cNvSpPr>
            <a:spLocks noGrp="1"/>
          </p:cNvSpPr>
          <p:nvPr>
            <p:ph type="sldNum" sz="quarter" idx="12"/>
          </p:nvPr>
        </p:nvSpPr>
        <p:spPr>
          <a:xfrm>
            <a:off x="6553200" y="6248400"/>
            <a:ext cx="1905000" cy="457200"/>
          </a:xfrm>
        </p:spPr>
        <p:txBody>
          <a:bodyPr/>
          <a:lstStyle/>
          <a:p>
            <a:fld id="{F1F75DEB-2EF4-4901-BD62-E538BA3745EB}" type="slidenum">
              <a:rPr lang="en-US" altLang="en-US"/>
              <a:pPr/>
              <a:t>63</a:t>
            </a:fld>
            <a:endParaRPr lang="en-US" altLang="en-US"/>
          </a:p>
        </p:txBody>
      </p:sp>
      <p:sp>
        <p:nvSpPr>
          <p:cNvPr id="5" name="Text Box 2">
            <a:extLst>
              <a:ext uri="{FF2B5EF4-FFF2-40B4-BE49-F238E27FC236}">
                <a16:creationId xmlns:a16="http://schemas.microsoft.com/office/drawing/2014/main" id="{56DF5401-68C5-4361-BFCE-7B49BEDA620C}"/>
              </a:ext>
            </a:extLst>
          </p:cNvPr>
          <p:cNvSpPr txBox="1">
            <a:spLocks noChangeArrowheads="1"/>
          </p:cNvSpPr>
          <p:nvPr/>
        </p:nvSpPr>
        <p:spPr bwMode="auto">
          <a:xfrm>
            <a:off x="228600" y="1281534"/>
            <a:ext cx="8686800" cy="923330"/>
          </a:xfrm>
          <a:prstGeom prst="rect">
            <a:avLst/>
          </a:prstGeom>
          <a:ln>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1"/>
          </a:lnRef>
          <a:fillRef idx="1">
            <a:schemeClr val="lt1"/>
          </a:fillRef>
          <a:effectRef idx="0">
            <a:schemeClr val="accent1"/>
          </a:effectRef>
          <a:fontRef idx="minor">
            <a:schemeClr val="dk1"/>
          </a:fontRef>
        </p:style>
        <p:txBody>
          <a:bodyPr>
            <a:spAutoFit/>
          </a:bodyPr>
          <a:lstStyle/>
          <a:p>
            <a:pPr algn="just"/>
            <a:r>
              <a:rPr lang="it-IT" altLang="en-US" dirty="0">
                <a:cs typeface="Arial" panose="020B0604020202020204" pitchFamily="34" charset="0"/>
              </a:rPr>
              <a:t>SODIO AMINOSALICILATO	La soluzione …. mostra due massimi di assorbimento rispettivamente a 265 e 299 nm. Il rapporto tra l'assorbanza misurata a 265 nm e l'assorbanza misurata a 299 nm è compreso tra 1,50 e 1,56.</a:t>
            </a:r>
            <a:endParaRPr lang="it-IT" altLang="en-US" i="1" dirty="0"/>
          </a:p>
        </p:txBody>
      </p:sp>
      <p:pic>
        <p:nvPicPr>
          <p:cNvPr id="6" name="Picture 3" descr="D:\Document\DIDATTIK\LezioniPWP\Immagini\paramminosalicilatoUV.JPG">
            <a:extLst>
              <a:ext uri="{FF2B5EF4-FFF2-40B4-BE49-F238E27FC236}">
                <a16:creationId xmlns:a16="http://schemas.microsoft.com/office/drawing/2014/main" id="{84BA134B-6462-4AB6-913D-FE66CF55041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296368"/>
            <a:ext cx="4945063" cy="4445000"/>
          </a:xfrm>
          <a:prstGeom prst="rect">
            <a:avLst/>
          </a:prstGeom>
          <a:noFill/>
          <a:extLst>
            <a:ext uri="{909E8E84-426E-40DD-AFC4-6F175D3DCCD1}">
              <a14:hiddenFill xmlns:a14="http://schemas.microsoft.com/office/drawing/2010/main">
                <a:solidFill>
                  <a:srgbClr val="FFFFFF"/>
                </a:solidFill>
              </a14:hiddenFill>
            </a:ext>
          </a:extLst>
        </p:spPr>
      </p:pic>
      <p:sp>
        <p:nvSpPr>
          <p:cNvPr id="9" name="Line 6">
            <a:extLst>
              <a:ext uri="{FF2B5EF4-FFF2-40B4-BE49-F238E27FC236}">
                <a16:creationId xmlns:a16="http://schemas.microsoft.com/office/drawing/2014/main" id="{76C0F1CC-CE75-438E-8A12-32243F5790CA}"/>
              </a:ext>
            </a:extLst>
          </p:cNvPr>
          <p:cNvSpPr>
            <a:spLocks noChangeShapeType="1"/>
          </p:cNvSpPr>
          <p:nvPr/>
        </p:nvSpPr>
        <p:spPr bwMode="auto">
          <a:xfrm flipH="1">
            <a:off x="3276600" y="3429000"/>
            <a:ext cx="533400" cy="762000"/>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 name="Line 7">
            <a:extLst>
              <a:ext uri="{FF2B5EF4-FFF2-40B4-BE49-F238E27FC236}">
                <a16:creationId xmlns:a16="http://schemas.microsoft.com/office/drawing/2014/main" id="{861C3885-8BAB-4ED1-8D40-331A06601C0C}"/>
              </a:ext>
            </a:extLst>
          </p:cNvPr>
          <p:cNvSpPr>
            <a:spLocks noChangeShapeType="1"/>
          </p:cNvSpPr>
          <p:nvPr/>
        </p:nvSpPr>
        <p:spPr bwMode="auto">
          <a:xfrm flipH="1">
            <a:off x="2286000" y="2468488"/>
            <a:ext cx="533400" cy="762000"/>
          </a:xfrm>
          <a:prstGeom prst="line">
            <a:avLst/>
          </a:prstGeom>
          <a:noFill/>
          <a:ln w="952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 name="Text Box 8">
            <a:extLst>
              <a:ext uri="{FF2B5EF4-FFF2-40B4-BE49-F238E27FC236}">
                <a16:creationId xmlns:a16="http://schemas.microsoft.com/office/drawing/2014/main" id="{1F84F160-BB98-4357-83D1-94EA69CAE369}"/>
              </a:ext>
            </a:extLst>
          </p:cNvPr>
          <p:cNvSpPr txBox="1">
            <a:spLocks noChangeArrowheads="1"/>
          </p:cNvSpPr>
          <p:nvPr/>
        </p:nvSpPr>
        <p:spPr bwMode="auto">
          <a:xfrm>
            <a:off x="2743200" y="2316088"/>
            <a:ext cx="1828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en-US" b="1">
                <a:solidFill>
                  <a:schemeClr val="accent2"/>
                </a:solidFill>
              </a:rPr>
              <a:t>A=1,674</a:t>
            </a:r>
          </a:p>
        </p:txBody>
      </p:sp>
      <p:sp>
        <p:nvSpPr>
          <p:cNvPr id="12" name="Text Box 9">
            <a:extLst>
              <a:ext uri="{FF2B5EF4-FFF2-40B4-BE49-F238E27FC236}">
                <a16:creationId xmlns:a16="http://schemas.microsoft.com/office/drawing/2014/main" id="{40C358A8-5DE5-4819-A4EE-2B7AEB73ECA1}"/>
              </a:ext>
            </a:extLst>
          </p:cNvPr>
          <p:cNvSpPr txBox="1">
            <a:spLocks noChangeArrowheads="1"/>
          </p:cNvSpPr>
          <p:nvPr/>
        </p:nvSpPr>
        <p:spPr bwMode="auto">
          <a:xfrm>
            <a:off x="3352800" y="3001888"/>
            <a:ext cx="1828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en-US" b="1">
                <a:solidFill>
                  <a:srgbClr val="FF3300"/>
                </a:solidFill>
              </a:rPr>
              <a:t>A=1,114</a:t>
            </a:r>
          </a:p>
        </p:txBody>
      </p:sp>
      <p:sp>
        <p:nvSpPr>
          <p:cNvPr id="13" name="Text Box 10">
            <a:extLst>
              <a:ext uri="{FF2B5EF4-FFF2-40B4-BE49-F238E27FC236}">
                <a16:creationId xmlns:a16="http://schemas.microsoft.com/office/drawing/2014/main" id="{6ED87935-6019-4A35-B32B-3DECF7A4BFAC}"/>
              </a:ext>
            </a:extLst>
          </p:cNvPr>
          <p:cNvSpPr txBox="1">
            <a:spLocks noChangeArrowheads="1"/>
          </p:cNvSpPr>
          <p:nvPr/>
        </p:nvSpPr>
        <p:spPr bwMode="auto">
          <a:xfrm>
            <a:off x="533400" y="5385048"/>
            <a:ext cx="3276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en-US" b="1"/>
              <a:t> </a:t>
            </a:r>
            <a:r>
              <a:rPr lang="it-IT" altLang="en-US" b="1">
                <a:solidFill>
                  <a:schemeClr val="accent2"/>
                </a:solidFill>
              </a:rPr>
              <a:t>1,674</a:t>
            </a:r>
            <a:r>
              <a:rPr lang="it-IT" altLang="en-US" b="1"/>
              <a:t> : </a:t>
            </a:r>
            <a:r>
              <a:rPr lang="it-IT" altLang="en-US" b="1">
                <a:solidFill>
                  <a:srgbClr val="FF3300"/>
                </a:solidFill>
              </a:rPr>
              <a:t>1,114</a:t>
            </a:r>
            <a:r>
              <a:rPr lang="it-IT" altLang="en-US" b="1"/>
              <a:t> = 1.502</a:t>
            </a:r>
          </a:p>
        </p:txBody>
      </p:sp>
      <p:sp>
        <p:nvSpPr>
          <p:cNvPr id="14" name="Text Box 11">
            <a:extLst>
              <a:ext uri="{FF2B5EF4-FFF2-40B4-BE49-F238E27FC236}">
                <a16:creationId xmlns:a16="http://schemas.microsoft.com/office/drawing/2014/main" id="{DC085B0F-8A4A-4E13-98CF-5A1E46E9BBB4}"/>
              </a:ext>
            </a:extLst>
          </p:cNvPr>
          <p:cNvSpPr txBox="1">
            <a:spLocks noChangeArrowheads="1"/>
          </p:cNvSpPr>
          <p:nvPr/>
        </p:nvSpPr>
        <p:spPr bwMode="auto">
          <a:xfrm>
            <a:off x="5257800" y="3001888"/>
            <a:ext cx="3657600" cy="2893100"/>
          </a:xfrm>
          <a:prstGeom prst="rect">
            <a:avLst/>
          </a:prstGeom>
          <a:ln/>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ct val="50000"/>
              </a:spcBef>
            </a:pPr>
            <a:r>
              <a:rPr lang="it-IT" altLang="en-US" sz="2000" dirty="0"/>
              <a:t>FUI conferma l’importanza per il confronto fra uno spettro sperimentale ed uno della nostra raccolta o di letteratura </a:t>
            </a:r>
            <a:r>
              <a:rPr lang="it-IT" altLang="en-US" sz="2000" b="1" dirty="0"/>
              <a:t>non solo</a:t>
            </a:r>
            <a:r>
              <a:rPr lang="it-IT" altLang="en-US" sz="2000" dirty="0"/>
              <a:t> della </a:t>
            </a:r>
            <a:r>
              <a:rPr lang="it-IT" altLang="en-US" sz="2000" u="sng" dirty="0"/>
              <a:t>coincidenza</a:t>
            </a:r>
            <a:r>
              <a:rPr lang="it-IT" altLang="en-US" sz="2000" dirty="0"/>
              <a:t> sperimentale fra le varie lunghezze d’onda di </a:t>
            </a:r>
            <a:r>
              <a:rPr lang="it-IT" altLang="en-US" sz="2000" dirty="0" err="1"/>
              <a:t>max</a:t>
            </a:r>
            <a:r>
              <a:rPr lang="it-IT" altLang="en-US" sz="2000" dirty="0"/>
              <a:t> e di </a:t>
            </a:r>
            <a:r>
              <a:rPr lang="it-IT" altLang="en-US" sz="2000" dirty="0" err="1"/>
              <a:t>min</a:t>
            </a:r>
            <a:r>
              <a:rPr lang="it-IT" altLang="en-US" sz="2000" dirty="0"/>
              <a:t>, ma anche del rapporto numerico fra le rispettive </a:t>
            </a:r>
            <a:r>
              <a:rPr lang="it-IT" altLang="en-US" sz="2000" u="sng" dirty="0"/>
              <a:t>assorbanze</a:t>
            </a:r>
            <a:r>
              <a:rPr lang="it-IT" altLang="en-US" sz="2000" dirty="0"/>
              <a:t>!</a:t>
            </a:r>
          </a:p>
        </p:txBody>
      </p:sp>
      <p:sp>
        <p:nvSpPr>
          <p:cNvPr id="15" name="Line 12">
            <a:extLst>
              <a:ext uri="{FF2B5EF4-FFF2-40B4-BE49-F238E27FC236}">
                <a16:creationId xmlns:a16="http://schemas.microsoft.com/office/drawing/2014/main" id="{B5EF09F9-9EC9-431B-B941-F541204978C7}"/>
              </a:ext>
            </a:extLst>
          </p:cNvPr>
          <p:cNvSpPr>
            <a:spLocks noChangeShapeType="1"/>
          </p:cNvSpPr>
          <p:nvPr/>
        </p:nvSpPr>
        <p:spPr bwMode="auto">
          <a:xfrm>
            <a:off x="2895600" y="2773288"/>
            <a:ext cx="1066800" cy="0"/>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 name="Line 13">
            <a:extLst>
              <a:ext uri="{FF2B5EF4-FFF2-40B4-BE49-F238E27FC236}">
                <a16:creationId xmlns:a16="http://schemas.microsoft.com/office/drawing/2014/main" id="{C06FA559-DC52-4733-9A60-7DBBB836693D}"/>
              </a:ext>
            </a:extLst>
          </p:cNvPr>
          <p:cNvSpPr>
            <a:spLocks noChangeShapeType="1"/>
          </p:cNvSpPr>
          <p:nvPr/>
        </p:nvSpPr>
        <p:spPr bwMode="auto">
          <a:xfrm>
            <a:off x="3505200" y="3459088"/>
            <a:ext cx="1066800" cy="0"/>
          </a:xfrm>
          <a:prstGeom prst="line">
            <a:avLst/>
          </a:prstGeom>
          <a:noFill/>
          <a:ln w="38100">
            <a:solidFill>
              <a:srgbClr val="FF33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 name="CasellaDiTesto 16">
            <a:extLst>
              <a:ext uri="{FF2B5EF4-FFF2-40B4-BE49-F238E27FC236}">
                <a16:creationId xmlns:a16="http://schemas.microsoft.com/office/drawing/2014/main" id="{B7AF65A7-9C8C-4E46-81BE-27D414936D05}"/>
              </a:ext>
            </a:extLst>
          </p:cNvPr>
          <p:cNvSpPr txBox="1"/>
          <p:nvPr/>
        </p:nvSpPr>
        <p:spPr>
          <a:xfrm>
            <a:off x="1331640" y="-27384"/>
            <a:ext cx="5832648" cy="1077218"/>
          </a:xfrm>
          <a:prstGeom prst="rect">
            <a:avLst/>
          </a:prstGeom>
          <a:noFill/>
        </p:spPr>
        <p:txBody>
          <a:bodyPr wrap="square" rtlCol="0">
            <a:spAutoFit/>
          </a:bodyPr>
          <a:lstStyle/>
          <a:p>
            <a:r>
              <a:rPr lang="it-IT" sz="3200" dirty="0">
                <a:solidFill>
                  <a:srgbClr val="FF0000"/>
                </a:solidFill>
              </a:rPr>
              <a:t>Spettrometro UV-VIS: </a:t>
            </a:r>
            <a:endParaRPr lang="en-US" sz="3200" dirty="0">
              <a:solidFill>
                <a:srgbClr val="FF0000"/>
              </a:solidFill>
            </a:endParaRPr>
          </a:p>
          <a:p>
            <a:r>
              <a:rPr lang="it-IT" sz="3200" dirty="0">
                <a:solidFill>
                  <a:srgbClr val="FF0000"/>
                </a:solidFill>
              </a:rPr>
              <a:t>E</a:t>
            </a:r>
            <a:r>
              <a:rPr lang="en-US" sz="3200" dirty="0" err="1">
                <a:solidFill>
                  <a:srgbClr val="FF0000"/>
                </a:solidFill>
              </a:rPr>
              <a:t>sempio</a:t>
            </a:r>
            <a:r>
              <a:rPr lang="en-US" sz="3200" dirty="0">
                <a:solidFill>
                  <a:srgbClr val="FF0000"/>
                </a:solidFill>
              </a:rPr>
              <a:t> di </a:t>
            </a:r>
            <a:r>
              <a:rPr lang="en-US" sz="3200" dirty="0" err="1">
                <a:solidFill>
                  <a:srgbClr val="FF0000"/>
                </a:solidFill>
              </a:rPr>
              <a:t>Riconoscimento</a:t>
            </a:r>
            <a:r>
              <a:rPr lang="en-US" sz="3200" dirty="0">
                <a:solidFill>
                  <a:srgbClr val="FF0000"/>
                </a:solidFill>
              </a:rPr>
              <a:t> in FUI </a:t>
            </a:r>
            <a:endParaRPr lang="it-IT" sz="3200" dirty="0">
              <a:solidFill>
                <a:srgbClr val="FF0000"/>
              </a:solidFill>
            </a:endParaRPr>
          </a:p>
        </p:txBody>
      </p:sp>
    </p:spTree>
    <p:extLst>
      <p:ext uri="{BB962C8B-B14F-4D97-AF65-F5344CB8AC3E}">
        <p14:creationId xmlns:p14="http://schemas.microsoft.com/office/powerpoint/2010/main" val="2586107783"/>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p:cNvSpPr>
          <p:nvPr/>
        </p:nvSpPr>
        <p:spPr>
          <a:xfrm>
            <a:off x="251520" y="-27384"/>
            <a:ext cx="8229240" cy="1142640"/>
          </a:xfrm>
          <a:prstGeom prst="rect">
            <a:avLst/>
          </a:prstGeom>
          <a:noFill/>
          <a:ln>
            <a:noFill/>
          </a:ln>
        </p:spPr>
        <p:txBody>
          <a:bodyPr vert="horz" wrap="square"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algn="l" defTabSz="914400" rtl="0" eaLnBrk="1" fontAlgn="auto" latinLnBrk="0" hangingPunct="1">
              <a:lnSpc>
                <a:spcPct val="100000"/>
              </a:lnSpc>
              <a:spcBef>
                <a:spcPts val="0"/>
              </a:spcBef>
              <a:spcAft>
                <a:spcPts val="0"/>
              </a:spcAft>
              <a:buClrTx/>
              <a:buSzPct val="45000"/>
              <a:buFont typeface="StarSymbol"/>
              <a:buNone/>
              <a:tabLst/>
              <a:defRPr/>
            </a:pPr>
            <a:endParaRPr kumimoji="0" lang="en-US" sz="4000" b="0" i="0" u="none" strike="noStrike" kern="1200" cap="none" spc="0" normalizeH="0" baseline="0" noProof="0" dirty="0">
              <a:ln>
                <a:noFill/>
              </a:ln>
              <a:solidFill>
                <a:schemeClr val="bg1"/>
              </a:solidFill>
              <a:effectLst/>
              <a:highlight>
                <a:scrgbClr r="0" g="0" b="0">
                  <a:alpha val="0"/>
                </a:scrgbClr>
              </a:highlight>
              <a:uLnTx/>
              <a:uFillTx/>
              <a:latin typeface="Calibri"/>
              <a:ea typeface="Noto Sans CJK SC Regular" pitchFamily="2"/>
              <a:cs typeface="FreeSans" pitchFamily="2"/>
            </a:endParaRPr>
          </a:p>
        </p:txBody>
      </p:sp>
      <p:pic>
        <p:nvPicPr>
          <p:cNvPr id="6" name="Immagine 5" descr="relax.jpg"/>
          <p:cNvPicPr>
            <a:picLocks noChangeAspect="1"/>
          </p:cNvPicPr>
          <p:nvPr/>
        </p:nvPicPr>
        <p:blipFill>
          <a:blip r:embed="rId2" cstate="print">
            <a:clrChange>
              <a:clrFrom>
                <a:srgbClr val="FEFEFE"/>
              </a:clrFrom>
              <a:clrTo>
                <a:srgbClr val="FEFEFE">
                  <a:alpha val="0"/>
                </a:srgbClr>
              </a:clrTo>
            </a:clrChange>
          </a:blip>
          <a:stretch>
            <a:fillRect/>
          </a:stretch>
        </p:blipFill>
        <p:spPr>
          <a:xfrm>
            <a:off x="7499750" y="247339"/>
            <a:ext cx="791055" cy="679915"/>
          </a:xfrm>
          <a:prstGeom prst="rect">
            <a:avLst/>
          </a:prstGeom>
        </p:spPr>
      </p:pic>
      <p:sp>
        <p:nvSpPr>
          <p:cNvPr id="5" name="CasellaDiTesto 4">
            <a:extLst>
              <a:ext uri="{FF2B5EF4-FFF2-40B4-BE49-F238E27FC236}">
                <a16:creationId xmlns:a16="http://schemas.microsoft.com/office/drawing/2014/main" id="{2BA6B80A-8702-4401-AF0C-00DC6885FEAC}"/>
              </a:ext>
            </a:extLst>
          </p:cNvPr>
          <p:cNvSpPr txBox="1"/>
          <p:nvPr/>
        </p:nvSpPr>
        <p:spPr>
          <a:xfrm>
            <a:off x="1376164" y="-27384"/>
            <a:ext cx="5788124" cy="1446550"/>
          </a:xfrm>
          <a:prstGeom prst="rect">
            <a:avLst/>
          </a:prstGeom>
          <a:noFill/>
        </p:spPr>
        <p:txBody>
          <a:bodyPr wrap="square" rtlCol="0">
            <a:spAutoFit/>
          </a:bodyPr>
          <a:lstStyle/>
          <a:p>
            <a:r>
              <a:rPr lang="it-IT" sz="3200" dirty="0">
                <a:solidFill>
                  <a:srgbClr val="FF0000"/>
                </a:solidFill>
              </a:rPr>
              <a:t>Spettrometro UV-VIS: </a:t>
            </a:r>
            <a:endParaRPr lang="en-US" sz="3200" dirty="0">
              <a:solidFill>
                <a:srgbClr val="FF0000"/>
              </a:solidFill>
            </a:endParaRPr>
          </a:p>
          <a:p>
            <a:r>
              <a:rPr lang="it-IT" sz="2800" dirty="0">
                <a:solidFill>
                  <a:srgbClr val="FF0000"/>
                </a:solidFill>
              </a:rPr>
              <a:t>Due riflessioni sul </a:t>
            </a:r>
            <a:r>
              <a:rPr lang="en-US" sz="2800" dirty="0">
                <a:solidFill>
                  <a:srgbClr val="FF0000"/>
                </a:solidFill>
              </a:rPr>
              <a:t> </a:t>
            </a:r>
            <a:r>
              <a:rPr lang="en-US" sz="2800" dirty="0" err="1">
                <a:solidFill>
                  <a:srgbClr val="FF0000"/>
                </a:solidFill>
              </a:rPr>
              <a:t>Riconoscimento</a:t>
            </a:r>
            <a:r>
              <a:rPr lang="en-US" sz="2800" dirty="0">
                <a:solidFill>
                  <a:srgbClr val="FF0000"/>
                </a:solidFill>
              </a:rPr>
              <a:t> UV-VIS </a:t>
            </a:r>
            <a:endParaRPr lang="it-IT" sz="2800" dirty="0">
              <a:solidFill>
                <a:srgbClr val="FF0000"/>
              </a:solidFill>
            </a:endParaRPr>
          </a:p>
        </p:txBody>
      </p:sp>
      <p:sp>
        <p:nvSpPr>
          <p:cNvPr id="7" name="CasellaDiTesto 6">
            <a:extLst>
              <a:ext uri="{FF2B5EF4-FFF2-40B4-BE49-F238E27FC236}">
                <a16:creationId xmlns:a16="http://schemas.microsoft.com/office/drawing/2014/main" id="{D8E96DB9-EA1E-4188-9AF4-01AFE0C095CA}"/>
              </a:ext>
            </a:extLst>
          </p:cNvPr>
          <p:cNvSpPr txBox="1"/>
          <p:nvPr/>
        </p:nvSpPr>
        <p:spPr>
          <a:xfrm>
            <a:off x="611560" y="5642810"/>
            <a:ext cx="8064896"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a:t>Ci sono più di mille principi attivi basati su piccole molecole organiche approvati. Lo spettro UV-VIS non è sufficientemente sensibile per poterle discriminare  o dedurne la struttura.</a:t>
            </a:r>
            <a:endParaRPr lang="en-US" dirty="0"/>
          </a:p>
        </p:txBody>
      </p:sp>
      <p:pic>
        <p:nvPicPr>
          <p:cNvPr id="8" name="Immagine 7">
            <a:extLst>
              <a:ext uri="{FF2B5EF4-FFF2-40B4-BE49-F238E27FC236}">
                <a16:creationId xmlns:a16="http://schemas.microsoft.com/office/drawing/2014/main" id="{75979F08-06B8-48BA-8EE8-04D5D43A33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1680" y="1044591"/>
            <a:ext cx="5788124" cy="4472641"/>
          </a:xfrm>
          <a:prstGeom prst="rect">
            <a:avLst/>
          </a:prstGeom>
        </p:spPr>
      </p:pic>
      <p:sp>
        <p:nvSpPr>
          <p:cNvPr id="3" name="Segnaposto numero diapositiva 2">
            <a:extLst>
              <a:ext uri="{FF2B5EF4-FFF2-40B4-BE49-F238E27FC236}">
                <a16:creationId xmlns:a16="http://schemas.microsoft.com/office/drawing/2014/main" id="{B46CA39A-24D9-4731-B238-DDD0D9260D39}"/>
              </a:ext>
            </a:extLst>
          </p:cNvPr>
          <p:cNvSpPr>
            <a:spLocks noGrp="1"/>
          </p:cNvSpPr>
          <p:nvPr>
            <p:ph type="sldNum" sz="quarter" idx="12"/>
          </p:nvPr>
        </p:nvSpPr>
        <p:spPr/>
        <p:txBody>
          <a:bodyPr/>
          <a:lstStyle/>
          <a:p>
            <a:pPr lvl="0"/>
            <a:fld id="{C5B879D8-86BF-4C51-8339-B07B2F9B8FE0}" type="slidenum">
              <a:rPr lang="it-IT" smtClean="0"/>
              <a:pPr lvl="0"/>
              <a:t>64</a:t>
            </a:fld>
            <a:endParaRPr lang="it-IT"/>
          </a:p>
        </p:txBody>
      </p:sp>
    </p:spTree>
    <p:extLst>
      <p:ext uri="{BB962C8B-B14F-4D97-AF65-F5344CB8AC3E}">
        <p14:creationId xmlns:p14="http://schemas.microsoft.com/office/powerpoint/2010/main" val="2126766307"/>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91F56A3F-3B21-4792-93F4-E812E5419A3F}"/>
              </a:ext>
            </a:extLst>
          </p:cNvPr>
          <p:cNvSpPr txBox="1">
            <a:spLocks noChangeArrowheads="1"/>
          </p:cNvSpPr>
          <p:nvPr/>
        </p:nvSpPr>
        <p:spPr bwMode="auto">
          <a:xfrm>
            <a:off x="323528" y="1484784"/>
            <a:ext cx="8534400" cy="2557623"/>
          </a:xfrm>
          <a:prstGeom prst="rect">
            <a:avLst/>
          </a:prstGeo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2"/>
          </a:lnRef>
          <a:fillRef idx="1">
            <a:schemeClr val="lt1"/>
          </a:fillRef>
          <a:effectRef idx="0">
            <a:schemeClr val="accent2"/>
          </a:effectRef>
          <a:fontRef idx="minor">
            <a:schemeClr val="dk1"/>
          </a:fontRef>
        </p:style>
        <p:txBody>
          <a:bodyPr>
            <a:spAutoFit/>
          </a:bodyPr>
          <a:lstStyle/>
          <a:p>
            <a:pPr algn="just">
              <a:spcBef>
                <a:spcPct val="50000"/>
              </a:spcBef>
            </a:pPr>
            <a:r>
              <a:rPr lang="it-IT" altLang="en-US" u="sng" dirty="0"/>
              <a:t>Riguardo all’uso della spettroscopia UV-VIS nel laboratorio di AM.</a:t>
            </a:r>
          </a:p>
          <a:p>
            <a:pPr algn="just">
              <a:spcBef>
                <a:spcPct val="50000"/>
              </a:spcBef>
            </a:pPr>
            <a:r>
              <a:rPr lang="it-IT" altLang="en-US" dirty="0"/>
              <a:t>Lo spettro UV fornisce in modo relativamente economico e in maniera rapida </a:t>
            </a:r>
            <a:r>
              <a:rPr lang="it-IT" altLang="en-US" b="1" dirty="0"/>
              <a:t>informazioni</a:t>
            </a:r>
            <a:r>
              <a:rPr lang="it-IT" altLang="en-US" dirty="0"/>
              <a:t> sulla natura di una molecola che possono essere usati come indizi per indagare l’identità di una molecola. Tuttavia, non è corretto considerare che lo spettro  UV-Vis basti per l’identificazione univoca di una sostanza: gli indizi vanno incrociati con altri esperimenti per via chimica o strumentale.</a:t>
            </a:r>
          </a:p>
          <a:p>
            <a:pPr algn="just">
              <a:spcBef>
                <a:spcPct val="40000"/>
              </a:spcBef>
            </a:pPr>
            <a:r>
              <a:rPr lang="it-IT" altLang="en-US" dirty="0"/>
              <a:t>In ambiti </a:t>
            </a:r>
            <a:r>
              <a:rPr lang="it-IT" altLang="en-US" b="1" dirty="0"/>
              <a:t>molto ristretti</a:t>
            </a:r>
            <a:r>
              <a:rPr lang="it-IT" altLang="en-US" dirty="0"/>
              <a:t>, però, lo spettro UV-Vis può essere sufficiente per identificare tra un gruppo ristretto e differente di sostanze.</a:t>
            </a:r>
          </a:p>
        </p:txBody>
      </p:sp>
      <p:sp>
        <p:nvSpPr>
          <p:cNvPr id="4" name="CasellaDiTesto 3">
            <a:extLst>
              <a:ext uri="{FF2B5EF4-FFF2-40B4-BE49-F238E27FC236}">
                <a16:creationId xmlns:a16="http://schemas.microsoft.com/office/drawing/2014/main" id="{6AE654EF-9147-47BC-9EB3-7B60B188C8A5}"/>
              </a:ext>
            </a:extLst>
          </p:cNvPr>
          <p:cNvSpPr txBox="1"/>
          <p:nvPr/>
        </p:nvSpPr>
        <p:spPr>
          <a:xfrm>
            <a:off x="304800" y="4357553"/>
            <a:ext cx="8534400" cy="203132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altLang="en-US" u="sng" dirty="0"/>
              <a:t>Riguardo all’uso della spettroscopia UV-VIS come tecnica analitica.</a:t>
            </a:r>
            <a:endParaRPr lang="it-IT" altLang="en-US" dirty="0"/>
          </a:p>
          <a:p>
            <a:endParaRPr lang="it-IT" altLang="en-US" dirty="0"/>
          </a:p>
          <a:p>
            <a:r>
              <a:rPr lang="it-IT" altLang="en-US" dirty="0"/>
              <a:t>Nella realtà quotidiana, l’uso principale della spettrofotometria UV-Vis è ampissimo nell’ambito dell’analisi quantitativa, facendo uso della legge di Lambert e Beer con una opportuna retta di taratura, ricavata da letture di diverse soluzioni con titoli esattamente noti (ovviamente soluzioni costituite dalla stessa specie che rappresenta l’analita).</a:t>
            </a:r>
            <a:br>
              <a:rPr lang="it-IT" altLang="en-US" dirty="0"/>
            </a:br>
            <a:r>
              <a:rPr lang="it-IT" altLang="en-US" dirty="0"/>
              <a:t>In ambiti ristretti  può essere usata come analisi utile a ricavare informazioni qualitative</a:t>
            </a:r>
          </a:p>
        </p:txBody>
      </p:sp>
      <p:sp>
        <p:nvSpPr>
          <p:cNvPr id="5" name="CasellaDiTesto 4">
            <a:extLst>
              <a:ext uri="{FF2B5EF4-FFF2-40B4-BE49-F238E27FC236}">
                <a16:creationId xmlns:a16="http://schemas.microsoft.com/office/drawing/2014/main" id="{F7FC16A9-18AE-406A-8257-E7F5EEDAD4E6}"/>
              </a:ext>
            </a:extLst>
          </p:cNvPr>
          <p:cNvSpPr txBox="1"/>
          <p:nvPr/>
        </p:nvSpPr>
        <p:spPr>
          <a:xfrm>
            <a:off x="1259632" y="38234"/>
            <a:ext cx="5904656" cy="1446550"/>
          </a:xfrm>
          <a:prstGeom prst="rect">
            <a:avLst/>
          </a:prstGeom>
          <a:noFill/>
        </p:spPr>
        <p:txBody>
          <a:bodyPr wrap="square" rtlCol="0">
            <a:spAutoFit/>
          </a:bodyPr>
          <a:lstStyle/>
          <a:p>
            <a:r>
              <a:rPr lang="it-IT" sz="3200" dirty="0">
                <a:solidFill>
                  <a:srgbClr val="FF0000"/>
                </a:solidFill>
              </a:rPr>
              <a:t>Spettrometro UV-VIS: </a:t>
            </a:r>
            <a:endParaRPr lang="en-US" sz="3200" dirty="0">
              <a:solidFill>
                <a:srgbClr val="FF0000"/>
              </a:solidFill>
            </a:endParaRPr>
          </a:p>
          <a:p>
            <a:r>
              <a:rPr lang="it-IT" sz="2800" dirty="0">
                <a:solidFill>
                  <a:srgbClr val="FF0000"/>
                </a:solidFill>
              </a:rPr>
              <a:t>Due riflessioni sul </a:t>
            </a:r>
            <a:r>
              <a:rPr lang="en-US" sz="2800" dirty="0">
                <a:solidFill>
                  <a:srgbClr val="FF0000"/>
                </a:solidFill>
              </a:rPr>
              <a:t> </a:t>
            </a:r>
            <a:r>
              <a:rPr lang="en-US" sz="2800" dirty="0" err="1">
                <a:solidFill>
                  <a:srgbClr val="FF0000"/>
                </a:solidFill>
              </a:rPr>
              <a:t>Riconoscimento</a:t>
            </a:r>
            <a:r>
              <a:rPr lang="en-US" sz="2800" dirty="0">
                <a:solidFill>
                  <a:srgbClr val="FF0000"/>
                </a:solidFill>
              </a:rPr>
              <a:t> UV-VIS </a:t>
            </a:r>
            <a:endParaRPr lang="it-IT" sz="2800" dirty="0">
              <a:solidFill>
                <a:srgbClr val="FF0000"/>
              </a:solidFill>
            </a:endParaRPr>
          </a:p>
        </p:txBody>
      </p:sp>
      <p:sp>
        <p:nvSpPr>
          <p:cNvPr id="2" name="Segnaposto numero diapositiva 1">
            <a:extLst>
              <a:ext uri="{FF2B5EF4-FFF2-40B4-BE49-F238E27FC236}">
                <a16:creationId xmlns:a16="http://schemas.microsoft.com/office/drawing/2014/main" id="{33FA5833-3B3A-4F5E-B36B-BF8E78969D68}"/>
              </a:ext>
            </a:extLst>
          </p:cNvPr>
          <p:cNvSpPr>
            <a:spLocks noGrp="1"/>
          </p:cNvSpPr>
          <p:nvPr>
            <p:ph type="sldNum" sz="quarter" idx="12"/>
          </p:nvPr>
        </p:nvSpPr>
        <p:spPr/>
        <p:txBody>
          <a:bodyPr/>
          <a:lstStyle/>
          <a:p>
            <a:pPr lvl="0"/>
            <a:fld id="{C5B879D8-86BF-4C51-8339-B07B2F9B8FE0}" type="slidenum">
              <a:rPr lang="it-IT" smtClean="0"/>
              <a:pPr lvl="0"/>
              <a:t>65</a:t>
            </a:fld>
            <a:endParaRPr lang="it-IT"/>
          </a:p>
        </p:txBody>
      </p:sp>
    </p:spTree>
    <p:extLst>
      <p:ext uri="{BB962C8B-B14F-4D97-AF65-F5344CB8AC3E}">
        <p14:creationId xmlns:p14="http://schemas.microsoft.com/office/powerpoint/2010/main" val="299738105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p:cNvSpPr>
          <p:nvPr/>
        </p:nvSpPr>
        <p:spPr>
          <a:xfrm>
            <a:off x="1259632" y="-27384"/>
            <a:ext cx="7221128" cy="1142640"/>
          </a:xfrm>
          <a:prstGeom prst="rect">
            <a:avLst/>
          </a:prstGeom>
          <a:solidFill>
            <a:srgbClr val="C00000"/>
          </a:solidFill>
          <a:ln>
            <a:noFill/>
          </a:ln>
        </p:spPr>
        <p:txBody>
          <a:bodyPr vert="horz" wrap="square"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algn="l" defTabSz="914400" rtl="0" eaLnBrk="1" fontAlgn="auto" latinLnBrk="0" hangingPunct="1">
              <a:lnSpc>
                <a:spcPct val="100000"/>
              </a:lnSpc>
              <a:spcBef>
                <a:spcPts val="0"/>
              </a:spcBef>
              <a:spcAft>
                <a:spcPts val="0"/>
              </a:spcAft>
              <a:buClrTx/>
              <a:buSzPct val="45000"/>
              <a:buFont typeface="StarSymbol"/>
              <a:buNone/>
              <a:tabLst/>
              <a:defRPr/>
            </a:pPr>
            <a:r>
              <a:rPr kumimoji="0" lang="en-US" sz="4000" b="0" i="0" u="none" strike="noStrike" kern="1200" cap="none" spc="0" normalizeH="0" noProof="0" dirty="0">
                <a:ln>
                  <a:noFill/>
                </a:ln>
                <a:solidFill>
                  <a:schemeClr val="bg1"/>
                </a:solidFill>
                <a:effectLst/>
                <a:highlight>
                  <a:scrgbClr r="0" g="0" b="0">
                    <a:alpha val="0"/>
                  </a:scrgbClr>
                </a:highlight>
                <a:uLnTx/>
                <a:uFillTx/>
                <a:latin typeface="Calibri"/>
                <a:ea typeface="Noto Sans CJK SC Regular" pitchFamily="2"/>
                <a:cs typeface="FreeSans" pitchFamily="2"/>
              </a:rPr>
              <a:t> </a:t>
            </a:r>
            <a:r>
              <a:rPr kumimoji="0" lang="en-US" sz="4000" b="0" i="0" u="none" strike="noStrike" kern="1200" cap="none" spc="0" normalizeH="0" noProof="0" dirty="0" err="1">
                <a:ln>
                  <a:noFill/>
                </a:ln>
                <a:solidFill>
                  <a:schemeClr val="bg1"/>
                </a:solidFill>
                <a:effectLst/>
                <a:highlight>
                  <a:scrgbClr r="0" g="0" b="0">
                    <a:alpha val="0"/>
                  </a:scrgbClr>
                </a:highlight>
                <a:uLnTx/>
                <a:uFillTx/>
                <a:latin typeface="Calibri"/>
                <a:ea typeface="Noto Sans CJK SC Regular" pitchFamily="2"/>
                <a:cs typeface="FreeSans" pitchFamily="2"/>
              </a:rPr>
              <a:t>Analisi</a:t>
            </a:r>
            <a:r>
              <a:rPr lang="en-US" sz="4000" dirty="0">
                <a:solidFill>
                  <a:schemeClr val="bg1"/>
                </a:solidFill>
                <a:highlight>
                  <a:scrgbClr r="0" g="0" b="0">
                    <a:alpha val="0"/>
                  </a:scrgbClr>
                </a:highlight>
                <a:latin typeface="Calibri"/>
                <a:ea typeface="Noto Sans CJK SC Regular" pitchFamily="2"/>
                <a:cs typeface="FreeSans" pitchFamily="2"/>
              </a:rPr>
              <a:t> </a:t>
            </a:r>
            <a:r>
              <a:rPr lang="en-US" sz="4000" dirty="0" err="1">
                <a:solidFill>
                  <a:schemeClr val="bg1"/>
                </a:solidFill>
                <a:highlight>
                  <a:scrgbClr r="0" g="0" b="0">
                    <a:alpha val="0"/>
                  </a:scrgbClr>
                </a:highlight>
                <a:latin typeface="Calibri"/>
                <a:ea typeface="Noto Sans CJK SC Regular" pitchFamily="2"/>
                <a:cs typeface="FreeSans" pitchFamily="2"/>
              </a:rPr>
              <a:t>strumentale</a:t>
            </a:r>
            <a:r>
              <a:rPr kumimoji="0" lang="en-US" sz="4000" b="0" i="0" u="none" strike="noStrike" kern="1200" cap="none" spc="0" normalizeH="0" noProof="0" dirty="0">
                <a:ln>
                  <a:noFill/>
                </a:ln>
                <a:solidFill>
                  <a:schemeClr val="bg1"/>
                </a:solidFill>
                <a:effectLst/>
                <a:highlight>
                  <a:scrgbClr r="0" g="0" b="0">
                    <a:alpha val="0"/>
                  </a:scrgbClr>
                </a:highlight>
                <a:uLnTx/>
                <a:uFillTx/>
                <a:latin typeface="Calibri"/>
                <a:ea typeface="Noto Sans CJK SC Regular" pitchFamily="2"/>
                <a:cs typeface="FreeSans" pitchFamily="2"/>
              </a:rPr>
              <a:t>:</a:t>
            </a:r>
            <a:endParaRPr kumimoji="0" lang="en-US" sz="4000" b="0" i="0" u="none" strike="noStrike" kern="1200" cap="none" spc="0" normalizeH="0" baseline="0" noProof="0" dirty="0">
              <a:ln>
                <a:noFill/>
              </a:ln>
              <a:solidFill>
                <a:schemeClr val="bg1"/>
              </a:solidFill>
              <a:effectLst/>
              <a:highlight>
                <a:scrgbClr r="0" g="0" b="0">
                  <a:alpha val="0"/>
                </a:scrgbClr>
              </a:highlight>
              <a:uLnTx/>
              <a:uFillTx/>
              <a:latin typeface="Calibri"/>
              <a:ea typeface="Noto Sans CJK SC Regular" pitchFamily="2"/>
              <a:cs typeface="FreeSans" pitchFamily="2"/>
            </a:endParaRPr>
          </a:p>
        </p:txBody>
      </p:sp>
      <p:pic>
        <p:nvPicPr>
          <p:cNvPr id="6" name="Immagine 5" descr="relax.jpg"/>
          <p:cNvPicPr>
            <a:picLocks noChangeAspect="1"/>
          </p:cNvPicPr>
          <p:nvPr/>
        </p:nvPicPr>
        <p:blipFill>
          <a:blip r:embed="rId2" cstate="print">
            <a:clrChange>
              <a:clrFrom>
                <a:srgbClr val="FEFEFE"/>
              </a:clrFrom>
              <a:clrTo>
                <a:srgbClr val="FEFEFE">
                  <a:alpha val="0"/>
                </a:srgbClr>
              </a:clrTo>
            </a:clrChange>
          </a:blip>
          <a:stretch>
            <a:fillRect/>
          </a:stretch>
        </p:blipFill>
        <p:spPr>
          <a:xfrm>
            <a:off x="7524328" y="229270"/>
            <a:ext cx="791055" cy="679915"/>
          </a:xfrm>
          <a:prstGeom prst="rect">
            <a:avLst/>
          </a:prstGeom>
        </p:spPr>
      </p:pic>
      <p:sp>
        <p:nvSpPr>
          <p:cNvPr id="7" name="CasellaDiTesto 6"/>
          <p:cNvSpPr txBox="1"/>
          <p:nvPr/>
        </p:nvSpPr>
        <p:spPr>
          <a:xfrm>
            <a:off x="2850305" y="4505052"/>
            <a:ext cx="5256584" cy="1697068"/>
          </a:xfrm>
          <a:prstGeom prst="rect">
            <a:avLst/>
          </a:prstGeom>
          <a:noFill/>
        </p:spPr>
        <p:txBody>
          <a:bodyPr wrap="square" rtlCol="0">
            <a:spAutoFit/>
          </a:bodyPr>
          <a:lstStyle/>
          <a:p>
            <a:pPr>
              <a:lnSpc>
                <a:spcPct val="150000"/>
              </a:lnSpc>
              <a:buFont typeface="Arial" pitchFamily="34" charset="0"/>
              <a:buChar char="•"/>
            </a:pPr>
            <a:r>
              <a:rPr lang="it-IT" sz="2400" dirty="0"/>
              <a:t>CAPIRE UN CERTIFICATO DI ANALISI</a:t>
            </a:r>
          </a:p>
          <a:p>
            <a:pPr>
              <a:lnSpc>
                <a:spcPct val="150000"/>
              </a:lnSpc>
              <a:buFont typeface="Arial" pitchFamily="34" charset="0"/>
              <a:buChar char="•"/>
            </a:pPr>
            <a:r>
              <a:rPr lang="en-US" sz="2400" dirty="0"/>
              <a:t> ANALISI IN AZIENDA</a:t>
            </a:r>
          </a:p>
          <a:p>
            <a:pPr>
              <a:lnSpc>
                <a:spcPct val="150000"/>
              </a:lnSpc>
              <a:buFont typeface="Arial" pitchFamily="34" charset="0"/>
              <a:buChar char="•"/>
            </a:pPr>
            <a:r>
              <a:rPr lang="it-IT" sz="2400" dirty="0"/>
              <a:t>T</a:t>
            </a:r>
            <a:r>
              <a:rPr lang="en-US" sz="2400" dirty="0"/>
              <a:t>ESI SPERIMENTALE</a:t>
            </a:r>
          </a:p>
        </p:txBody>
      </p:sp>
      <p:sp>
        <p:nvSpPr>
          <p:cNvPr id="3" name="CasellaDiTesto 2">
            <a:extLst>
              <a:ext uri="{FF2B5EF4-FFF2-40B4-BE49-F238E27FC236}">
                <a16:creationId xmlns:a16="http://schemas.microsoft.com/office/drawing/2014/main" id="{2B98FAD0-A602-49D2-ABB7-251B0C8065F7}"/>
              </a:ext>
            </a:extLst>
          </p:cNvPr>
          <p:cNvSpPr txBox="1"/>
          <p:nvPr/>
        </p:nvSpPr>
        <p:spPr>
          <a:xfrm>
            <a:off x="755576" y="4508692"/>
            <a:ext cx="1872208" cy="584775"/>
          </a:xfrm>
          <a:prstGeom prst="rect">
            <a:avLst/>
          </a:prstGeom>
          <a:noFill/>
        </p:spPr>
        <p:txBody>
          <a:bodyPr wrap="square" rtlCol="0">
            <a:spAutoFit/>
          </a:bodyPr>
          <a:lstStyle/>
          <a:p>
            <a:r>
              <a:rPr lang="it-IT" sz="3200" b="1" dirty="0"/>
              <a:t>P</a:t>
            </a:r>
            <a:r>
              <a:rPr lang="en-US" sz="3200" b="1" dirty="0" err="1"/>
              <a:t>erché</a:t>
            </a:r>
            <a:r>
              <a:rPr lang="en-US" sz="3200" b="1" dirty="0"/>
              <a:t>?</a:t>
            </a:r>
          </a:p>
        </p:txBody>
      </p:sp>
      <p:sp>
        <p:nvSpPr>
          <p:cNvPr id="8" name="CasellaDiTesto 7">
            <a:extLst>
              <a:ext uri="{FF2B5EF4-FFF2-40B4-BE49-F238E27FC236}">
                <a16:creationId xmlns:a16="http://schemas.microsoft.com/office/drawing/2014/main" id="{B3B3D0D4-1E96-4349-94AB-609B4240C997}"/>
              </a:ext>
            </a:extLst>
          </p:cNvPr>
          <p:cNvSpPr txBox="1"/>
          <p:nvPr/>
        </p:nvSpPr>
        <p:spPr>
          <a:xfrm>
            <a:off x="755576" y="1124744"/>
            <a:ext cx="6120680" cy="584775"/>
          </a:xfrm>
          <a:prstGeom prst="rect">
            <a:avLst/>
          </a:prstGeom>
          <a:noFill/>
        </p:spPr>
        <p:txBody>
          <a:bodyPr wrap="square" rtlCol="0">
            <a:spAutoFit/>
          </a:bodyPr>
          <a:lstStyle/>
          <a:p>
            <a:r>
              <a:rPr lang="it-IT" sz="3200" b="1" dirty="0"/>
              <a:t>Scopo di questa parte del corso:</a:t>
            </a:r>
            <a:endParaRPr lang="en-US" sz="3200" b="1" dirty="0"/>
          </a:p>
        </p:txBody>
      </p:sp>
      <p:sp>
        <p:nvSpPr>
          <p:cNvPr id="9" name="CasellaDiTesto 8">
            <a:extLst>
              <a:ext uri="{FF2B5EF4-FFF2-40B4-BE49-F238E27FC236}">
                <a16:creationId xmlns:a16="http://schemas.microsoft.com/office/drawing/2014/main" id="{605B7EC8-92BA-435B-AE4C-BA24518A1BE0}"/>
              </a:ext>
            </a:extLst>
          </p:cNvPr>
          <p:cNvSpPr txBox="1"/>
          <p:nvPr/>
        </p:nvSpPr>
        <p:spPr>
          <a:xfrm>
            <a:off x="961436" y="2007650"/>
            <a:ext cx="7221128" cy="1697068"/>
          </a:xfrm>
          <a:prstGeom prst="rect">
            <a:avLst/>
          </a:prstGeom>
          <a:noFill/>
        </p:spPr>
        <p:txBody>
          <a:bodyPr wrap="square" rtlCol="0">
            <a:spAutoFit/>
          </a:bodyPr>
          <a:lstStyle/>
          <a:p>
            <a:pPr>
              <a:lnSpc>
                <a:spcPct val="150000"/>
              </a:lnSpc>
              <a:buFont typeface="Arial" pitchFamily="34" charset="0"/>
              <a:buChar char="•"/>
            </a:pPr>
            <a:r>
              <a:rPr lang="it-IT" sz="2400" dirty="0"/>
              <a:t>I</a:t>
            </a:r>
            <a:r>
              <a:rPr lang="en-US" sz="2400" dirty="0" err="1"/>
              <a:t>mparare</a:t>
            </a:r>
            <a:r>
              <a:rPr lang="en-US" sz="2400" dirty="0"/>
              <a:t> le </a:t>
            </a:r>
            <a:r>
              <a:rPr lang="en-US" sz="2400" dirty="0" err="1"/>
              <a:t>basi</a:t>
            </a:r>
            <a:r>
              <a:rPr lang="en-US" sz="2400" dirty="0"/>
              <a:t> di UV, IR, </a:t>
            </a:r>
            <a:r>
              <a:rPr lang="en-US" sz="2400" dirty="0" err="1"/>
              <a:t>Polarimetria</a:t>
            </a:r>
            <a:r>
              <a:rPr lang="en-US" sz="2400" dirty="0"/>
              <a:t>, NMR, </a:t>
            </a:r>
            <a:r>
              <a:rPr lang="en-US" sz="2400" dirty="0" err="1"/>
              <a:t>Spettrometria</a:t>
            </a:r>
            <a:r>
              <a:rPr lang="en-US" sz="2400" dirty="0"/>
              <a:t> di Massa</a:t>
            </a:r>
          </a:p>
          <a:p>
            <a:pPr>
              <a:lnSpc>
                <a:spcPct val="150000"/>
              </a:lnSpc>
              <a:buFont typeface="Arial" pitchFamily="34" charset="0"/>
              <a:buChar char="•"/>
            </a:pPr>
            <a:r>
              <a:rPr lang="it-IT" sz="2400" dirty="0"/>
              <a:t>S</a:t>
            </a:r>
            <a:r>
              <a:rPr lang="en-US" sz="2400" dirty="0"/>
              <a:t>aper </a:t>
            </a:r>
            <a:r>
              <a:rPr lang="en-US" sz="2400" dirty="0" err="1"/>
              <a:t>interpretare</a:t>
            </a:r>
            <a:r>
              <a:rPr lang="en-US" sz="2400" dirty="0"/>
              <a:t> </a:t>
            </a:r>
            <a:r>
              <a:rPr lang="en-US" sz="2400" dirty="0" err="1"/>
              <a:t>spettri</a:t>
            </a:r>
            <a:r>
              <a:rPr lang="en-US" sz="2400" dirty="0"/>
              <a:t> UV, IR, NMR, MS</a:t>
            </a:r>
          </a:p>
        </p:txBody>
      </p:sp>
      <p:sp>
        <p:nvSpPr>
          <p:cNvPr id="4" name="Segnaposto numero diapositiva 3">
            <a:extLst>
              <a:ext uri="{FF2B5EF4-FFF2-40B4-BE49-F238E27FC236}">
                <a16:creationId xmlns:a16="http://schemas.microsoft.com/office/drawing/2014/main" id="{0EA3C24C-90B2-4DCA-8427-D12BBC763241}"/>
              </a:ext>
            </a:extLst>
          </p:cNvPr>
          <p:cNvSpPr>
            <a:spLocks noGrp="1"/>
          </p:cNvSpPr>
          <p:nvPr>
            <p:ph type="sldNum" sz="quarter" idx="12"/>
          </p:nvPr>
        </p:nvSpPr>
        <p:spPr/>
        <p:txBody>
          <a:bodyPr/>
          <a:lstStyle/>
          <a:p>
            <a:pPr lvl="0"/>
            <a:fld id="{C5B879D8-86BF-4C51-8339-B07B2F9B8FE0}" type="slidenum">
              <a:rPr lang="it-IT" smtClean="0"/>
              <a:pPr lvl="0"/>
              <a:t>7</a:t>
            </a:fld>
            <a:endParaRPr lang="it-IT"/>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p:cNvSpPr>
          <p:nvPr/>
        </p:nvSpPr>
        <p:spPr>
          <a:xfrm>
            <a:off x="457380" y="53386"/>
            <a:ext cx="8229240" cy="1142640"/>
          </a:xfrm>
          <a:prstGeom prst="rect">
            <a:avLst/>
          </a:prstGeom>
          <a:solidFill>
            <a:srgbClr val="C00000"/>
          </a:solidFill>
          <a:ln>
            <a:noFill/>
          </a:ln>
        </p:spPr>
        <p:txBody>
          <a:bodyPr vert="horz" wrap="square"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algn="l" defTabSz="914400" rtl="0" eaLnBrk="1" fontAlgn="auto" latinLnBrk="0" hangingPunct="1">
              <a:lnSpc>
                <a:spcPct val="100000"/>
              </a:lnSpc>
              <a:spcBef>
                <a:spcPts val="0"/>
              </a:spcBef>
              <a:spcAft>
                <a:spcPts val="0"/>
              </a:spcAft>
              <a:buClrTx/>
              <a:buSzPct val="45000"/>
              <a:buFont typeface="StarSymbol"/>
              <a:buNone/>
              <a:tabLst/>
              <a:defRPr/>
            </a:pPr>
            <a:r>
              <a:rPr kumimoji="0" lang="en-US" sz="4000" b="0" i="0" u="none" strike="noStrike" kern="1200" cap="none" spc="0" normalizeH="0" baseline="0" noProof="0" dirty="0" err="1">
                <a:ln>
                  <a:noFill/>
                </a:ln>
                <a:solidFill>
                  <a:schemeClr val="bg1"/>
                </a:solidFill>
                <a:effectLst/>
                <a:highlight>
                  <a:scrgbClr r="0" g="0" b="0">
                    <a:alpha val="0"/>
                  </a:scrgbClr>
                </a:highlight>
                <a:uLnTx/>
                <a:uFillTx/>
                <a:latin typeface="Calibri"/>
                <a:ea typeface="Noto Sans CJK SC Regular" pitchFamily="2"/>
                <a:cs typeface="FreeSans" pitchFamily="2"/>
              </a:rPr>
              <a:t>Premessa</a:t>
            </a:r>
            <a:r>
              <a:rPr kumimoji="0" lang="en-US" sz="4000" b="0" i="0" u="none" strike="noStrike" kern="1200" cap="none" spc="0" normalizeH="0" noProof="0" dirty="0">
                <a:ln>
                  <a:noFill/>
                </a:ln>
                <a:solidFill>
                  <a:schemeClr val="bg1"/>
                </a:solidFill>
                <a:effectLst/>
                <a:highlight>
                  <a:scrgbClr r="0" g="0" b="0">
                    <a:alpha val="0"/>
                  </a:scrgbClr>
                </a:highlight>
                <a:uLnTx/>
                <a:uFillTx/>
                <a:latin typeface="Calibri"/>
                <a:ea typeface="Noto Sans CJK SC Regular" pitchFamily="2"/>
                <a:cs typeface="FreeSans" pitchFamily="2"/>
              </a:rPr>
              <a:t> </a:t>
            </a:r>
            <a:endParaRPr kumimoji="0" lang="en-US" sz="4000" b="0" i="0" u="none" strike="noStrike" kern="1200" cap="none" spc="0" normalizeH="0" baseline="0" noProof="0" dirty="0">
              <a:ln>
                <a:noFill/>
              </a:ln>
              <a:solidFill>
                <a:schemeClr val="bg1"/>
              </a:solidFill>
              <a:effectLst/>
              <a:highlight>
                <a:scrgbClr r="0" g="0" b="0">
                  <a:alpha val="0"/>
                </a:scrgbClr>
              </a:highlight>
              <a:uLnTx/>
              <a:uFillTx/>
              <a:latin typeface="Calibri"/>
              <a:ea typeface="Noto Sans CJK SC Regular" pitchFamily="2"/>
              <a:cs typeface="FreeSans" pitchFamily="2"/>
            </a:endParaRPr>
          </a:p>
        </p:txBody>
      </p:sp>
      <p:sp>
        <p:nvSpPr>
          <p:cNvPr id="5" name="CasellaDiTesto 4">
            <a:extLst>
              <a:ext uri="{FF2B5EF4-FFF2-40B4-BE49-F238E27FC236}">
                <a16:creationId xmlns:a16="http://schemas.microsoft.com/office/drawing/2014/main" id="{2171B9CB-AC19-47A8-A6FC-7DC620F2E27A}"/>
              </a:ext>
            </a:extLst>
          </p:cNvPr>
          <p:cNvSpPr txBox="1"/>
          <p:nvPr/>
        </p:nvSpPr>
        <p:spPr>
          <a:xfrm>
            <a:off x="447368" y="2450114"/>
            <a:ext cx="3168352" cy="2308324"/>
          </a:xfrm>
          <a:prstGeom prst="rect">
            <a:avLst/>
          </a:prstGeom>
          <a:noFill/>
        </p:spPr>
        <p:txBody>
          <a:bodyPr wrap="square" rtlCol="0">
            <a:spAutoFit/>
          </a:bodyPr>
          <a:lstStyle/>
          <a:p>
            <a:r>
              <a:rPr lang="it-IT" dirty="0"/>
              <a:t>Il Numero di Principi Attivi è aumentato notevolmente a partire dagli anni 50.</a:t>
            </a:r>
          </a:p>
          <a:p>
            <a:endParaRPr lang="it-IT" dirty="0"/>
          </a:p>
          <a:p>
            <a:r>
              <a:rPr lang="it-IT" dirty="0"/>
              <a:t>Necessità di introdurre le spettroscopie per analisi qualitative (e anche quantitative) </a:t>
            </a:r>
            <a:endParaRPr lang="en-US" dirty="0"/>
          </a:p>
        </p:txBody>
      </p:sp>
      <p:sp>
        <p:nvSpPr>
          <p:cNvPr id="7" name="CasellaDiTesto 6">
            <a:extLst>
              <a:ext uri="{FF2B5EF4-FFF2-40B4-BE49-F238E27FC236}">
                <a16:creationId xmlns:a16="http://schemas.microsoft.com/office/drawing/2014/main" id="{AC4A204E-2477-4725-A89E-7A1A74BB71C5}"/>
              </a:ext>
            </a:extLst>
          </p:cNvPr>
          <p:cNvSpPr txBox="1"/>
          <p:nvPr/>
        </p:nvSpPr>
        <p:spPr>
          <a:xfrm>
            <a:off x="3615720" y="5839786"/>
            <a:ext cx="5256584" cy="646331"/>
          </a:xfrm>
          <a:prstGeom prst="rect">
            <a:avLst/>
          </a:prstGeom>
          <a:noFill/>
        </p:spPr>
        <p:txBody>
          <a:bodyPr wrap="square" rtlCol="0">
            <a:spAutoFit/>
          </a:bodyPr>
          <a:lstStyle/>
          <a:p>
            <a:r>
              <a:rPr lang="it-IT" dirty="0"/>
              <a:t>Badate bene:</a:t>
            </a:r>
          </a:p>
          <a:p>
            <a:r>
              <a:rPr lang="it-IT" dirty="0" err="1"/>
              <a:t>DrugBank</a:t>
            </a:r>
            <a:r>
              <a:rPr lang="it-IT" dirty="0"/>
              <a:t>, restricted to </a:t>
            </a:r>
            <a:r>
              <a:rPr lang="it-IT" dirty="0" err="1"/>
              <a:t>molecules</a:t>
            </a:r>
            <a:r>
              <a:rPr lang="it-IT" dirty="0"/>
              <a:t> with MW &lt; 350 Da </a:t>
            </a:r>
            <a:endParaRPr lang="en-US" dirty="0"/>
          </a:p>
        </p:txBody>
      </p:sp>
      <p:pic>
        <p:nvPicPr>
          <p:cNvPr id="8" name="Immagine 7">
            <a:extLst>
              <a:ext uri="{FF2B5EF4-FFF2-40B4-BE49-F238E27FC236}">
                <a16:creationId xmlns:a16="http://schemas.microsoft.com/office/drawing/2014/main" id="{673E2A04-1AF7-454A-AA90-2E8161E8A1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9614" y="1084578"/>
            <a:ext cx="5643187" cy="4360645"/>
          </a:xfrm>
          <a:prstGeom prst="rect">
            <a:avLst/>
          </a:prstGeom>
        </p:spPr>
      </p:pic>
      <p:sp>
        <p:nvSpPr>
          <p:cNvPr id="3" name="Segnaposto numero diapositiva 2">
            <a:extLst>
              <a:ext uri="{FF2B5EF4-FFF2-40B4-BE49-F238E27FC236}">
                <a16:creationId xmlns:a16="http://schemas.microsoft.com/office/drawing/2014/main" id="{0B7BB8E8-0592-4DCD-9875-71960FA2404F}"/>
              </a:ext>
            </a:extLst>
          </p:cNvPr>
          <p:cNvSpPr>
            <a:spLocks noGrp="1"/>
          </p:cNvSpPr>
          <p:nvPr>
            <p:ph type="sldNum" sz="quarter" idx="12"/>
          </p:nvPr>
        </p:nvSpPr>
        <p:spPr/>
        <p:txBody>
          <a:bodyPr/>
          <a:lstStyle/>
          <a:p>
            <a:pPr lvl="0"/>
            <a:fld id="{C5B879D8-86BF-4C51-8339-B07B2F9B8FE0}" type="slidenum">
              <a:rPr lang="it-IT" smtClean="0"/>
              <a:pPr lvl="0"/>
              <a:t>8</a:t>
            </a:fld>
            <a:endParaRPr lang="it-IT"/>
          </a:p>
        </p:txBody>
      </p:sp>
    </p:spTree>
    <p:extLst>
      <p:ext uri="{BB962C8B-B14F-4D97-AF65-F5344CB8AC3E}">
        <p14:creationId xmlns:p14="http://schemas.microsoft.com/office/powerpoint/2010/main" val="367329380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Connettore 2 24">
            <a:extLst>
              <a:ext uri="{FF2B5EF4-FFF2-40B4-BE49-F238E27FC236}">
                <a16:creationId xmlns:a16="http://schemas.microsoft.com/office/drawing/2014/main" id="{877DE15A-4828-425E-ABBA-8A34EAFEC401}"/>
              </a:ext>
            </a:extLst>
          </p:cNvPr>
          <p:cNvCxnSpPr>
            <a:cxnSpLocks/>
          </p:cNvCxnSpPr>
          <p:nvPr/>
        </p:nvCxnSpPr>
        <p:spPr>
          <a:xfrm flipV="1">
            <a:off x="4548060" y="4540448"/>
            <a:ext cx="0" cy="1764674"/>
          </a:xfrm>
          <a:prstGeom prst="straightConnector1">
            <a:avLst/>
          </a:prstGeom>
          <a:ln w="25400">
            <a:tailEnd type="triangle" w="lg" len="med"/>
          </a:ln>
        </p:spPr>
        <p:style>
          <a:lnRef idx="1">
            <a:schemeClr val="accent1"/>
          </a:lnRef>
          <a:fillRef idx="0">
            <a:schemeClr val="accent1"/>
          </a:fillRef>
          <a:effectRef idx="0">
            <a:schemeClr val="accent1"/>
          </a:effectRef>
          <a:fontRef idx="minor">
            <a:schemeClr val="tx1"/>
          </a:fontRef>
        </p:style>
      </p:cxnSp>
      <p:pic>
        <p:nvPicPr>
          <p:cNvPr id="4" name="Immagine 3">
            <a:extLst>
              <a:ext uri="{FF2B5EF4-FFF2-40B4-BE49-F238E27FC236}">
                <a16:creationId xmlns:a16="http://schemas.microsoft.com/office/drawing/2014/main" id="{D9F39471-006D-4355-884A-4DB8976988F8}"/>
              </a:ext>
            </a:extLst>
          </p:cNvPr>
          <p:cNvPicPr>
            <a:picLocks noChangeAspect="1"/>
          </p:cNvPicPr>
          <p:nvPr/>
        </p:nvPicPr>
        <p:blipFill rotWithShape="1">
          <a:blip r:embed="rId2">
            <a:extLst>
              <a:ext uri="{28A0092B-C50C-407E-A947-70E740481C1C}">
                <a14:useLocalDpi xmlns:a14="http://schemas.microsoft.com/office/drawing/2010/main" val="0"/>
              </a:ext>
            </a:extLst>
          </a:blip>
          <a:srcRect l="5999" t="1121" r="4464" b="58973"/>
          <a:stretch/>
        </p:blipFill>
        <p:spPr>
          <a:xfrm>
            <a:off x="107504" y="2000110"/>
            <a:ext cx="8928992" cy="2561853"/>
          </a:xfrm>
          <a:prstGeom prst="rect">
            <a:avLst/>
          </a:prstGeom>
        </p:spPr>
      </p:pic>
      <p:cxnSp>
        <p:nvCxnSpPr>
          <p:cNvPr id="9" name="Connettore 2 8">
            <a:extLst>
              <a:ext uri="{FF2B5EF4-FFF2-40B4-BE49-F238E27FC236}">
                <a16:creationId xmlns:a16="http://schemas.microsoft.com/office/drawing/2014/main" id="{3291ABAF-94AD-402A-A56F-7C1D7DB0B498}"/>
              </a:ext>
            </a:extLst>
          </p:cNvPr>
          <p:cNvCxnSpPr>
            <a:cxnSpLocks/>
          </p:cNvCxnSpPr>
          <p:nvPr/>
        </p:nvCxnSpPr>
        <p:spPr>
          <a:xfrm flipV="1">
            <a:off x="1763688" y="4561963"/>
            <a:ext cx="0" cy="720080"/>
          </a:xfrm>
          <a:prstGeom prst="straightConnector1">
            <a:avLst/>
          </a:prstGeom>
          <a:ln w="25400">
            <a:tailEnd type="triangle" w="lg" len="med"/>
          </a:ln>
        </p:spPr>
        <p:style>
          <a:lnRef idx="1">
            <a:schemeClr val="accent1"/>
          </a:lnRef>
          <a:fillRef idx="0">
            <a:schemeClr val="accent1"/>
          </a:fillRef>
          <a:effectRef idx="0">
            <a:schemeClr val="accent1"/>
          </a:effectRef>
          <a:fontRef idx="minor">
            <a:schemeClr val="tx1"/>
          </a:fontRef>
        </p:style>
      </p:cxnSp>
      <p:sp>
        <p:nvSpPr>
          <p:cNvPr id="13" name="CasellaDiTesto 12">
            <a:extLst>
              <a:ext uri="{FF2B5EF4-FFF2-40B4-BE49-F238E27FC236}">
                <a16:creationId xmlns:a16="http://schemas.microsoft.com/office/drawing/2014/main" id="{3CCA3961-F790-4BC3-8D6F-99B5F4C1E33F}"/>
              </a:ext>
            </a:extLst>
          </p:cNvPr>
          <p:cNvSpPr txBox="1"/>
          <p:nvPr/>
        </p:nvSpPr>
        <p:spPr>
          <a:xfrm>
            <a:off x="107504" y="4849996"/>
            <a:ext cx="1656184"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it-IT" sz="1400" dirty="0"/>
              <a:t>1° spettrofotometro</a:t>
            </a:r>
          </a:p>
          <a:p>
            <a:pPr algn="ctr"/>
            <a:r>
              <a:rPr lang="it-IT" sz="1400" dirty="0"/>
              <a:t>Commerciale</a:t>
            </a:r>
          </a:p>
          <a:p>
            <a:pPr algn="ctr"/>
            <a:r>
              <a:rPr lang="it-IT" sz="1400" dirty="0"/>
              <a:t> UV (1941)</a:t>
            </a:r>
            <a:endParaRPr lang="en-US" sz="1400" dirty="0"/>
          </a:p>
        </p:txBody>
      </p:sp>
      <p:pic>
        <p:nvPicPr>
          <p:cNvPr id="15" name="Immagine 14">
            <a:extLst>
              <a:ext uri="{FF2B5EF4-FFF2-40B4-BE49-F238E27FC236}">
                <a16:creationId xmlns:a16="http://schemas.microsoft.com/office/drawing/2014/main" id="{643600D8-C44E-4D52-B3E0-FDDAC6BBF08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4" y="5769260"/>
            <a:ext cx="1584176" cy="396044"/>
          </a:xfrm>
          <a:prstGeom prst="rect">
            <a:avLst/>
          </a:prstGeom>
        </p:spPr>
      </p:pic>
      <p:cxnSp>
        <p:nvCxnSpPr>
          <p:cNvPr id="16" name="Connettore 2 15">
            <a:extLst>
              <a:ext uri="{FF2B5EF4-FFF2-40B4-BE49-F238E27FC236}">
                <a16:creationId xmlns:a16="http://schemas.microsoft.com/office/drawing/2014/main" id="{A5CDA049-73DB-44B3-8E25-44576E1A1C9A}"/>
              </a:ext>
            </a:extLst>
          </p:cNvPr>
          <p:cNvCxnSpPr>
            <a:cxnSpLocks/>
          </p:cNvCxnSpPr>
          <p:nvPr/>
        </p:nvCxnSpPr>
        <p:spPr>
          <a:xfrm flipV="1">
            <a:off x="3131840" y="4536738"/>
            <a:ext cx="0" cy="864000"/>
          </a:xfrm>
          <a:prstGeom prst="straightConnector1">
            <a:avLst/>
          </a:prstGeom>
          <a:ln w="25400">
            <a:tailEnd type="triangle" w="lg" len="med"/>
          </a:ln>
        </p:spPr>
        <p:style>
          <a:lnRef idx="1">
            <a:schemeClr val="accent1"/>
          </a:lnRef>
          <a:fillRef idx="0">
            <a:schemeClr val="accent1"/>
          </a:fillRef>
          <a:effectRef idx="0">
            <a:schemeClr val="accent1"/>
          </a:effectRef>
          <a:fontRef idx="minor">
            <a:schemeClr val="tx1"/>
          </a:fontRef>
        </p:style>
      </p:cxnSp>
      <p:sp>
        <p:nvSpPr>
          <p:cNvPr id="17" name="CasellaDiTesto 16">
            <a:extLst>
              <a:ext uri="{FF2B5EF4-FFF2-40B4-BE49-F238E27FC236}">
                <a16:creationId xmlns:a16="http://schemas.microsoft.com/office/drawing/2014/main" id="{B0D04CEE-FFB6-4126-B1B8-BD3E6A1EF2E9}"/>
              </a:ext>
            </a:extLst>
          </p:cNvPr>
          <p:cNvSpPr txBox="1"/>
          <p:nvPr/>
        </p:nvSpPr>
        <p:spPr>
          <a:xfrm>
            <a:off x="3131840" y="4878269"/>
            <a:ext cx="1656184"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it-IT" sz="1400" dirty="0"/>
              <a:t>1° spettrofotometro commerciale IR (1954)</a:t>
            </a:r>
            <a:endParaRPr lang="en-US" sz="1400" dirty="0"/>
          </a:p>
        </p:txBody>
      </p:sp>
      <p:cxnSp>
        <p:nvCxnSpPr>
          <p:cNvPr id="21" name="Connettore 2 20">
            <a:extLst>
              <a:ext uri="{FF2B5EF4-FFF2-40B4-BE49-F238E27FC236}">
                <a16:creationId xmlns:a16="http://schemas.microsoft.com/office/drawing/2014/main" id="{91E3A7EC-C260-467D-A036-6BFBC5D4699A}"/>
              </a:ext>
            </a:extLst>
          </p:cNvPr>
          <p:cNvCxnSpPr>
            <a:cxnSpLocks/>
          </p:cNvCxnSpPr>
          <p:nvPr/>
        </p:nvCxnSpPr>
        <p:spPr>
          <a:xfrm flipV="1">
            <a:off x="2051720" y="4554706"/>
            <a:ext cx="0" cy="1764674"/>
          </a:xfrm>
          <a:prstGeom prst="straightConnector1">
            <a:avLst/>
          </a:prstGeom>
          <a:ln w="25400">
            <a:tailEnd type="triangle" w="lg" len="med"/>
          </a:ln>
        </p:spPr>
        <p:style>
          <a:lnRef idx="1">
            <a:schemeClr val="accent1"/>
          </a:lnRef>
          <a:fillRef idx="0">
            <a:schemeClr val="accent1"/>
          </a:fillRef>
          <a:effectRef idx="0">
            <a:schemeClr val="accent1"/>
          </a:effectRef>
          <a:fontRef idx="minor">
            <a:schemeClr val="tx1"/>
          </a:fontRef>
        </p:style>
      </p:cxnSp>
      <p:sp>
        <p:nvSpPr>
          <p:cNvPr id="22" name="CasellaDiTesto 21">
            <a:extLst>
              <a:ext uri="{FF2B5EF4-FFF2-40B4-BE49-F238E27FC236}">
                <a16:creationId xmlns:a16="http://schemas.microsoft.com/office/drawing/2014/main" id="{F91D2F0C-AB7C-4BB8-97C1-0D27F73BA19E}"/>
              </a:ext>
            </a:extLst>
          </p:cNvPr>
          <p:cNvSpPr txBox="1"/>
          <p:nvPr/>
        </p:nvSpPr>
        <p:spPr>
          <a:xfrm>
            <a:off x="2055694" y="5796160"/>
            <a:ext cx="1656184"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it-IT" sz="1400" dirty="0"/>
              <a:t>1° spettrometro</a:t>
            </a:r>
          </a:p>
          <a:p>
            <a:pPr algn="ctr"/>
            <a:r>
              <a:rPr lang="it-IT" sz="1400" dirty="0"/>
              <a:t>Massa (1943)</a:t>
            </a:r>
            <a:endParaRPr lang="en-US" sz="1400" dirty="0"/>
          </a:p>
        </p:txBody>
      </p:sp>
      <p:sp>
        <p:nvSpPr>
          <p:cNvPr id="26" name="CasellaDiTesto 25">
            <a:extLst>
              <a:ext uri="{FF2B5EF4-FFF2-40B4-BE49-F238E27FC236}">
                <a16:creationId xmlns:a16="http://schemas.microsoft.com/office/drawing/2014/main" id="{187C44E5-1D19-4CB1-8CF8-25C7E07FED48}"/>
              </a:ext>
            </a:extLst>
          </p:cNvPr>
          <p:cNvSpPr txBox="1"/>
          <p:nvPr/>
        </p:nvSpPr>
        <p:spPr>
          <a:xfrm>
            <a:off x="4552034" y="5781902"/>
            <a:ext cx="2036190"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it-IT" sz="1400" dirty="0"/>
              <a:t>1° spettrometro </a:t>
            </a:r>
            <a:r>
              <a:rPr lang="en-US" sz="1400" dirty="0"/>
              <a:t>FT NMR (Bruker 90 MHz)</a:t>
            </a:r>
            <a:endParaRPr lang="it-IT" sz="1400" dirty="0"/>
          </a:p>
          <a:p>
            <a:pPr algn="ctr"/>
            <a:r>
              <a:rPr lang="it-IT" sz="1400" dirty="0"/>
              <a:t> (1969)</a:t>
            </a:r>
            <a:endParaRPr lang="en-US" sz="1400" dirty="0"/>
          </a:p>
        </p:txBody>
      </p:sp>
      <p:sp>
        <p:nvSpPr>
          <p:cNvPr id="3" name="Segnaposto numero diapositiva 2">
            <a:extLst>
              <a:ext uri="{FF2B5EF4-FFF2-40B4-BE49-F238E27FC236}">
                <a16:creationId xmlns:a16="http://schemas.microsoft.com/office/drawing/2014/main" id="{8F8CD135-2B24-457C-9C53-8D3B450D1639}"/>
              </a:ext>
            </a:extLst>
          </p:cNvPr>
          <p:cNvSpPr>
            <a:spLocks noGrp="1"/>
          </p:cNvSpPr>
          <p:nvPr>
            <p:ph type="sldNum" sz="quarter" idx="12"/>
          </p:nvPr>
        </p:nvSpPr>
        <p:spPr/>
        <p:txBody>
          <a:bodyPr/>
          <a:lstStyle/>
          <a:p>
            <a:pPr lvl="0"/>
            <a:fld id="{C5B879D8-86BF-4C51-8339-B07B2F9B8FE0}" type="slidenum">
              <a:rPr lang="it-IT" smtClean="0"/>
              <a:pPr lvl="0"/>
              <a:t>9</a:t>
            </a:fld>
            <a:endParaRPr lang="it-IT"/>
          </a:p>
        </p:txBody>
      </p:sp>
    </p:spTree>
  </p:cSld>
  <p:clrMapOvr>
    <a:masterClrMapping/>
  </p:clrMapOvr>
  <p:transition/>
</p:sld>
</file>

<file path=ppt/theme/theme1.xml><?xml version="1.0" encoding="utf-8"?>
<a:theme xmlns:a="http://schemas.openxmlformats.org/drawingml/2006/main" name="Diapositiva titol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itolo e contenut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16286</TotalTime>
  <Words>3306</Words>
  <Application>Microsoft Office PowerPoint</Application>
  <PresentationFormat>Presentazione su schermo (4:3)</PresentationFormat>
  <Paragraphs>529</Paragraphs>
  <Slides>65</Slides>
  <Notes>2</Notes>
  <HiddenSlides>0</HiddenSlides>
  <MMClips>0</MMClips>
  <ScaleCrop>false</ScaleCrop>
  <HeadingPairs>
    <vt:vector size="6" baseType="variant">
      <vt:variant>
        <vt:lpstr>Caratteri utilizzati</vt:lpstr>
      </vt:variant>
      <vt:variant>
        <vt:i4>7</vt:i4>
      </vt:variant>
      <vt:variant>
        <vt:lpstr>Tema</vt:lpstr>
      </vt:variant>
      <vt:variant>
        <vt:i4>2</vt:i4>
      </vt:variant>
      <vt:variant>
        <vt:lpstr>Titoli diapositive</vt:lpstr>
      </vt:variant>
      <vt:variant>
        <vt:i4>65</vt:i4>
      </vt:variant>
    </vt:vector>
  </HeadingPairs>
  <TitlesOfParts>
    <vt:vector size="74" baseType="lpstr">
      <vt:lpstr>arial</vt:lpstr>
      <vt:lpstr>arial</vt:lpstr>
      <vt:lpstr>Calibri</vt:lpstr>
      <vt:lpstr>Cambria Math</vt:lpstr>
      <vt:lpstr>Liberation Sans</vt:lpstr>
      <vt:lpstr>Liberation Serif</vt:lpstr>
      <vt:lpstr>StarSymbol</vt:lpstr>
      <vt:lpstr>Diapositiva titolo</vt:lpstr>
      <vt:lpstr>Titolo e contenuto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Definizione Iniziale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Analisi Strumentale in Analisi dei Medicinali</dc:title>
  <dc:creator>Mattia Sturlese</dc:creator>
  <cp:lastModifiedBy>Dall'Acqua Stefano</cp:lastModifiedBy>
  <cp:revision>157</cp:revision>
  <dcterms:created xsi:type="dcterms:W3CDTF">2017-10-17T14:15:12Z</dcterms:created>
  <dcterms:modified xsi:type="dcterms:W3CDTF">2023-09-27T08:08:04Z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12.0000</vt:lpwstr>
  </property>
  <property fmtid="{D5CDD505-2E9C-101B-9397-08002B2CF9AE}" pid="3" name="HiddenSlides">
    <vt:r8>0</vt:r8>
  </property>
  <property fmtid="{D5CDD505-2E9C-101B-9397-08002B2CF9AE}" pid="4" name="HyperlinksChanged">
    <vt:bool>false</vt:bool>
  </property>
  <property fmtid="{D5CDD505-2E9C-101B-9397-08002B2CF9AE}" pid="5" name="LinksUpToDate">
    <vt:bool>false</vt:bool>
  </property>
  <property fmtid="{D5CDD505-2E9C-101B-9397-08002B2CF9AE}" pid="6" name="MMClips">
    <vt:r8>0</vt:r8>
  </property>
  <property fmtid="{D5CDD505-2E9C-101B-9397-08002B2CF9AE}" pid="7" name="Notes">
    <vt:r8>0</vt:r8>
  </property>
  <property fmtid="{D5CDD505-2E9C-101B-9397-08002B2CF9AE}" pid="8" name="PresentationFormat">
    <vt:lpwstr>Presentazione su schermo (4:3)</vt:lpwstr>
  </property>
  <property fmtid="{D5CDD505-2E9C-101B-9397-08002B2CF9AE}" pid="9" name="ScaleCrop">
    <vt:bool>false</vt:bool>
  </property>
  <property fmtid="{D5CDD505-2E9C-101B-9397-08002B2CF9AE}" pid="10" name="ShareDoc">
    <vt:bool>false</vt:bool>
  </property>
  <property fmtid="{D5CDD505-2E9C-101B-9397-08002B2CF9AE}" pid="11" name="Slides">
    <vt:r8>2</vt:r8>
  </property>
</Properties>
</file>