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autoCompressPictures="0">
  <p:sldMasterIdLst>
    <p:sldMasterId id="2147483663" r:id="rId1"/>
  </p:sldMasterIdLst>
  <p:notesMasterIdLst>
    <p:notesMasterId r:id="rId44"/>
  </p:notesMasterIdLst>
  <p:sldIdLst>
    <p:sldId id="288" r:id="rId2"/>
    <p:sldId id="289" r:id="rId3"/>
    <p:sldId id="290" r:id="rId4"/>
    <p:sldId id="291" r:id="rId5"/>
    <p:sldId id="292"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8" r:id="rId20"/>
    <p:sldId id="279" r:id="rId21"/>
    <p:sldId id="280" r:id="rId22"/>
    <p:sldId id="277" r:id="rId23"/>
    <p:sldId id="281" r:id="rId24"/>
    <p:sldId id="294" r:id="rId25"/>
    <p:sldId id="295" r:id="rId26"/>
    <p:sldId id="297" r:id="rId27"/>
    <p:sldId id="296" r:id="rId28"/>
    <p:sldId id="315" r:id="rId29"/>
    <p:sldId id="298" r:id="rId30"/>
    <p:sldId id="299" r:id="rId31"/>
    <p:sldId id="300" r:id="rId32"/>
    <p:sldId id="301" r:id="rId33"/>
    <p:sldId id="302" r:id="rId34"/>
    <p:sldId id="303" r:id="rId35"/>
    <p:sldId id="304" r:id="rId36"/>
    <p:sldId id="305" r:id="rId37"/>
    <p:sldId id="306" r:id="rId38"/>
    <p:sldId id="309" r:id="rId39"/>
    <p:sldId id="310" r:id="rId40"/>
    <p:sldId id="311" r:id="rId41"/>
    <p:sldId id="312" r:id="rId42"/>
    <p:sldId id="313" r:id="rId43"/>
  </p:sldIdLst>
  <p:sldSz cx="12192000" cy="6858000"/>
  <p:notesSz cx="6858000" cy="9144000"/>
  <p:embeddedFontLst>
    <p:embeddedFont>
      <p:font typeface="Arial Black" panose="020B0A04020102020204" pitchFamily="34" charset="0"/>
      <p:bold r:id="rId45"/>
    </p:embeddedFont>
    <p:embeddedFont>
      <p:font typeface="Bebas Neue Regular" panose="020B0604020202020204" charset="0"/>
      <p:regular r:id="rId46"/>
    </p:embeddedFont>
    <p:embeddedFont>
      <p:font typeface="Berlin Sans FB Demi" panose="020E0802020502020306" pitchFamily="34" charset="0"/>
      <p:bold r:id="rId47"/>
    </p:embeddedFont>
    <p:embeddedFont>
      <p:font typeface="Carlito" panose="020F0502020204030204" pitchFamily="34" charset="0"/>
      <p:regular r:id="rId48"/>
      <p:bold r:id="rId49"/>
      <p:italic r:id="rId50"/>
      <p:boldItalic r:id="rId51"/>
    </p:embeddedFont>
    <p:embeddedFont>
      <p:font typeface="Corbel" panose="020B0503020204020204" pitchFamily="34" charset="0"/>
      <p:regular r:id="rId52"/>
      <p:bold r:id="rId53"/>
      <p:italic r:id="rId54"/>
      <p:boldItalic r:id="rId55"/>
    </p:embeddedFont>
    <p:embeddedFont>
      <p:font typeface="Gill Sans MT" panose="020B0502020104020203" pitchFamily="34" charset="0"/>
      <p:regular r:id="rId56"/>
      <p:bold r:id="rId57"/>
      <p:italic r:id="rId58"/>
      <p:boldItalic r:id="rId59"/>
    </p:embeddedFont>
    <p:embeddedFont>
      <p:font typeface="Lexend Medium" panose="020B0604020202020204" charset="0"/>
      <p:regular r:id="rId60"/>
    </p:embeddedFont>
    <p:embeddedFont>
      <p:font typeface="Titillium Web" panose="00000500000000000000" pitchFamily="2" charset="0"/>
      <p:regular r:id="rId61"/>
      <p:bold r:id="rId62"/>
      <p:italic r:id="rId63"/>
      <p:boldItalic r:id="rId6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683"/>
    <a:srgbClr val="293133"/>
    <a:srgbClr val="4DC2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00"/>
    <p:restoredTop sz="94665"/>
  </p:normalViewPr>
  <p:slideViewPr>
    <p:cSldViewPr snapToGrid="0">
      <p:cViewPr varScale="1">
        <p:scale>
          <a:sx n="78" d="100"/>
          <a:sy n="78" d="100"/>
        </p:scale>
        <p:origin x="1214"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96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B5DDD212-6E2E-4A04-8259-8E38C57B21E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39A1DA9-89C1-4EED-AF0F-C89B7D1EE1F8}">
      <dgm:prSet/>
      <dgm:spPr/>
      <dgm:t>
        <a:bodyPr/>
        <a:lstStyle/>
        <a:p>
          <a:pPr>
            <a:lnSpc>
              <a:spcPct val="100000"/>
            </a:lnSpc>
          </a:pPr>
          <a:r>
            <a:rPr lang="it-IT" dirty="0"/>
            <a:t>Nell’anno accademico 2024/25 la didattica dell’Università di Padova verrà erogata in presenza</a:t>
          </a:r>
          <a:endParaRPr lang="en-US" dirty="0"/>
        </a:p>
      </dgm:t>
    </dgm:pt>
    <dgm:pt modelId="{06A8F202-1747-411A-BBD3-3C142C874B08}" type="parTrans" cxnId="{CC2C6472-B432-4660-B660-D0A6C92B134C}">
      <dgm:prSet/>
      <dgm:spPr/>
      <dgm:t>
        <a:bodyPr/>
        <a:lstStyle/>
        <a:p>
          <a:endParaRPr lang="en-US"/>
        </a:p>
      </dgm:t>
    </dgm:pt>
    <dgm:pt modelId="{71CE56F1-DB99-48F2-8D0A-8F767308EB6A}" type="sibTrans" cxnId="{CC2C6472-B432-4660-B660-D0A6C92B134C}">
      <dgm:prSet/>
      <dgm:spPr/>
      <dgm:t>
        <a:bodyPr/>
        <a:lstStyle/>
        <a:p>
          <a:endParaRPr lang="en-US"/>
        </a:p>
      </dgm:t>
    </dgm:pt>
    <dgm:pt modelId="{900929E9-64FB-4720-AA57-038FDC3FF855}">
      <dgm:prSet/>
      <dgm:spPr/>
      <dgm:t>
        <a:bodyPr/>
        <a:lstStyle/>
        <a:p>
          <a:pPr>
            <a:lnSpc>
              <a:spcPct val="100000"/>
            </a:lnSpc>
          </a:pPr>
          <a:r>
            <a:rPr lang="it-IT"/>
            <a:t>Spostamenti interni con cartellino identificativo e attraverso i percorsi dedicati.</a:t>
          </a:r>
          <a:endParaRPr lang="en-US"/>
        </a:p>
      </dgm:t>
    </dgm:pt>
    <dgm:pt modelId="{F54D6A80-EC21-4E50-9F6C-149D4B2F3B56}" type="parTrans" cxnId="{A8D66A4E-369D-4320-97EC-52A3A5879AD7}">
      <dgm:prSet/>
      <dgm:spPr/>
      <dgm:t>
        <a:bodyPr/>
        <a:lstStyle/>
        <a:p>
          <a:endParaRPr lang="en-US"/>
        </a:p>
      </dgm:t>
    </dgm:pt>
    <dgm:pt modelId="{18F794BC-C241-45BD-8D22-840D048A7859}" type="sibTrans" cxnId="{A8D66A4E-369D-4320-97EC-52A3A5879AD7}">
      <dgm:prSet/>
      <dgm:spPr/>
      <dgm:t>
        <a:bodyPr/>
        <a:lstStyle/>
        <a:p>
          <a:endParaRPr lang="en-US"/>
        </a:p>
      </dgm:t>
    </dgm:pt>
    <dgm:pt modelId="{CD15A55C-2768-4C8B-9579-846890148A9D}" type="pres">
      <dgm:prSet presAssocID="{B5DDD212-6E2E-4A04-8259-8E38C57B21E0}" presName="root" presStyleCnt="0">
        <dgm:presLayoutVars>
          <dgm:dir/>
          <dgm:resizeHandles val="exact"/>
        </dgm:presLayoutVars>
      </dgm:prSet>
      <dgm:spPr/>
    </dgm:pt>
    <dgm:pt modelId="{1272E402-4669-4DFB-98BD-99AEEA62FE80}" type="pres">
      <dgm:prSet presAssocID="{039A1DA9-89C1-4EED-AF0F-C89B7D1EE1F8}" presName="compNode" presStyleCnt="0"/>
      <dgm:spPr/>
    </dgm:pt>
    <dgm:pt modelId="{BFB221D1-C6E4-4156-8BA1-CBE03AB69309}" type="pres">
      <dgm:prSet presAssocID="{039A1DA9-89C1-4EED-AF0F-C89B7D1EE1F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ula"/>
        </a:ext>
      </dgm:extLst>
    </dgm:pt>
    <dgm:pt modelId="{A0CE93A0-926C-4F83-B55E-9AF27FC30652}" type="pres">
      <dgm:prSet presAssocID="{039A1DA9-89C1-4EED-AF0F-C89B7D1EE1F8}" presName="spaceRect" presStyleCnt="0"/>
      <dgm:spPr/>
    </dgm:pt>
    <dgm:pt modelId="{903D9D2A-CA08-420E-B747-365F51B228F3}" type="pres">
      <dgm:prSet presAssocID="{039A1DA9-89C1-4EED-AF0F-C89B7D1EE1F8}" presName="textRect" presStyleLbl="revTx" presStyleIdx="0" presStyleCnt="2">
        <dgm:presLayoutVars>
          <dgm:chMax val="1"/>
          <dgm:chPref val="1"/>
        </dgm:presLayoutVars>
      </dgm:prSet>
      <dgm:spPr/>
    </dgm:pt>
    <dgm:pt modelId="{52FFA4C3-1D04-465C-91C3-B3D363503301}" type="pres">
      <dgm:prSet presAssocID="{71CE56F1-DB99-48F2-8D0A-8F767308EB6A}" presName="sibTrans" presStyleCnt="0"/>
      <dgm:spPr/>
    </dgm:pt>
    <dgm:pt modelId="{57075351-48FE-4DBD-B361-AAD2A1B77C57}" type="pres">
      <dgm:prSet presAssocID="{900929E9-64FB-4720-AA57-038FDC3FF855}" presName="compNode" presStyleCnt="0"/>
      <dgm:spPr/>
    </dgm:pt>
    <dgm:pt modelId="{193D2983-4F43-4596-9E90-0117B7861F5F}" type="pres">
      <dgm:prSet presAssocID="{900929E9-64FB-4720-AA57-038FDC3FF85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ghthouse scene"/>
        </a:ext>
      </dgm:extLst>
    </dgm:pt>
    <dgm:pt modelId="{FBFD6095-86EF-4191-8053-7DF24B063048}" type="pres">
      <dgm:prSet presAssocID="{900929E9-64FB-4720-AA57-038FDC3FF855}" presName="spaceRect" presStyleCnt="0"/>
      <dgm:spPr/>
    </dgm:pt>
    <dgm:pt modelId="{6AAFDC25-E408-4413-8C97-28016A6D3F3D}" type="pres">
      <dgm:prSet presAssocID="{900929E9-64FB-4720-AA57-038FDC3FF855}" presName="textRect" presStyleLbl="revTx" presStyleIdx="1" presStyleCnt="2">
        <dgm:presLayoutVars>
          <dgm:chMax val="1"/>
          <dgm:chPref val="1"/>
        </dgm:presLayoutVars>
      </dgm:prSet>
      <dgm:spPr/>
    </dgm:pt>
  </dgm:ptLst>
  <dgm:cxnLst>
    <dgm:cxn modelId="{A67ABA34-EA7E-4CE6-8454-12D647327808}" type="presOf" srcId="{B5DDD212-6E2E-4A04-8259-8E38C57B21E0}" destId="{CD15A55C-2768-4C8B-9579-846890148A9D}" srcOrd="0" destOrd="0" presId="urn:microsoft.com/office/officeart/2018/2/layout/IconLabelList"/>
    <dgm:cxn modelId="{6DF3665D-036F-48CD-98C3-9A6EA2D21981}" type="presOf" srcId="{039A1DA9-89C1-4EED-AF0F-C89B7D1EE1F8}" destId="{903D9D2A-CA08-420E-B747-365F51B228F3}" srcOrd="0" destOrd="0" presId="urn:microsoft.com/office/officeart/2018/2/layout/IconLabelList"/>
    <dgm:cxn modelId="{BBFCD341-1DAA-4C09-BC83-59EC1CD1021F}" type="presOf" srcId="{900929E9-64FB-4720-AA57-038FDC3FF855}" destId="{6AAFDC25-E408-4413-8C97-28016A6D3F3D}" srcOrd="0" destOrd="0" presId="urn:microsoft.com/office/officeart/2018/2/layout/IconLabelList"/>
    <dgm:cxn modelId="{A8D66A4E-369D-4320-97EC-52A3A5879AD7}" srcId="{B5DDD212-6E2E-4A04-8259-8E38C57B21E0}" destId="{900929E9-64FB-4720-AA57-038FDC3FF855}" srcOrd="1" destOrd="0" parTransId="{F54D6A80-EC21-4E50-9F6C-149D4B2F3B56}" sibTransId="{18F794BC-C241-45BD-8D22-840D048A7859}"/>
    <dgm:cxn modelId="{CC2C6472-B432-4660-B660-D0A6C92B134C}" srcId="{B5DDD212-6E2E-4A04-8259-8E38C57B21E0}" destId="{039A1DA9-89C1-4EED-AF0F-C89B7D1EE1F8}" srcOrd="0" destOrd="0" parTransId="{06A8F202-1747-411A-BBD3-3C142C874B08}" sibTransId="{71CE56F1-DB99-48F2-8D0A-8F767308EB6A}"/>
    <dgm:cxn modelId="{E5DDC927-C8EA-466C-8DCD-53DE917316DA}" type="presParOf" srcId="{CD15A55C-2768-4C8B-9579-846890148A9D}" destId="{1272E402-4669-4DFB-98BD-99AEEA62FE80}" srcOrd="0" destOrd="0" presId="urn:microsoft.com/office/officeart/2018/2/layout/IconLabelList"/>
    <dgm:cxn modelId="{2E742894-D1DC-41AC-92A2-8C95B8E24C26}" type="presParOf" srcId="{1272E402-4669-4DFB-98BD-99AEEA62FE80}" destId="{BFB221D1-C6E4-4156-8BA1-CBE03AB69309}" srcOrd="0" destOrd="0" presId="urn:microsoft.com/office/officeart/2018/2/layout/IconLabelList"/>
    <dgm:cxn modelId="{E9F1B181-205F-4A3F-90DE-57968FF246FA}" type="presParOf" srcId="{1272E402-4669-4DFB-98BD-99AEEA62FE80}" destId="{A0CE93A0-926C-4F83-B55E-9AF27FC30652}" srcOrd="1" destOrd="0" presId="urn:microsoft.com/office/officeart/2018/2/layout/IconLabelList"/>
    <dgm:cxn modelId="{164CCE1D-055E-4A2E-9424-18E41A7A613F}" type="presParOf" srcId="{1272E402-4669-4DFB-98BD-99AEEA62FE80}" destId="{903D9D2A-CA08-420E-B747-365F51B228F3}" srcOrd="2" destOrd="0" presId="urn:microsoft.com/office/officeart/2018/2/layout/IconLabelList"/>
    <dgm:cxn modelId="{EA3A271A-4482-49FC-82DD-0FBD240976F5}" type="presParOf" srcId="{CD15A55C-2768-4C8B-9579-846890148A9D}" destId="{52FFA4C3-1D04-465C-91C3-B3D363503301}" srcOrd="1" destOrd="0" presId="urn:microsoft.com/office/officeart/2018/2/layout/IconLabelList"/>
    <dgm:cxn modelId="{A3A9A617-D654-4EFC-A10A-DB28E8B21E36}" type="presParOf" srcId="{CD15A55C-2768-4C8B-9579-846890148A9D}" destId="{57075351-48FE-4DBD-B361-AAD2A1B77C57}" srcOrd="2" destOrd="0" presId="urn:microsoft.com/office/officeart/2018/2/layout/IconLabelList"/>
    <dgm:cxn modelId="{5D2270D5-29FA-44F9-A678-1719DF1E7E4C}" type="presParOf" srcId="{57075351-48FE-4DBD-B361-AAD2A1B77C57}" destId="{193D2983-4F43-4596-9E90-0117B7861F5F}" srcOrd="0" destOrd="0" presId="urn:microsoft.com/office/officeart/2018/2/layout/IconLabelList"/>
    <dgm:cxn modelId="{0DA72439-E083-4D2A-8B99-065DA6D08B89}" type="presParOf" srcId="{57075351-48FE-4DBD-B361-AAD2A1B77C57}" destId="{FBFD6095-86EF-4191-8053-7DF24B063048}" srcOrd="1" destOrd="0" presId="urn:microsoft.com/office/officeart/2018/2/layout/IconLabelList"/>
    <dgm:cxn modelId="{0D82CE6F-3AB8-42F0-A621-FF003BD80A6E}" type="presParOf" srcId="{57075351-48FE-4DBD-B361-AAD2A1B77C57}" destId="{6AAFDC25-E408-4413-8C97-28016A6D3F3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C396C7-5C1D-4B27-BC09-CCE1F68725A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3AC53DF-0506-4FD7-85CE-949B3178E66A}">
      <dgm:prSet/>
      <dgm:spPr/>
      <dgm:t>
        <a:bodyPr/>
        <a:lstStyle/>
        <a:p>
          <a:pPr>
            <a:lnSpc>
              <a:spcPct val="100000"/>
            </a:lnSpc>
            <a:defRPr cap="all"/>
          </a:pPr>
          <a:r>
            <a:rPr lang="it-IT" dirty="0"/>
            <a:t>Per le attività formative articolate in moduli, la valutazione finale del profitto è </a:t>
          </a:r>
          <a:r>
            <a:rPr lang="it-IT" b="1" dirty="0">
              <a:solidFill>
                <a:srgbClr val="FF0000"/>
              </a:solidFill>
            </a:rPr>
            <a:t>comunque unitaria e collegiale</a:t>
          </a:r>
          <a:endParaRPr lang="en-US" dirty="0">
            <a:solidFill>
              <a:srgbClr val="FF0000"/>
            </a:solidFill>
          </a:endParaRPr>
        </a:p>
      </dgm:t>
    </dgm:pt>
    <dgm:pt modelId="{EE368400-1EF1-4783-8292-ECCC3AD556A7}" type="parTrans" cxnId="{1020E36C-959A-40C6-8A32-6C9E4F7009C8}">
      <dgm:prSet/>
      <dgm:spPr/>
      <dgm:t>
        <a:bodyPr/>
        <a:lstStyle/>
        <a:p>
          <a:endParaRPr lang="en-US"/>
        </a:p>
      </dgm:t>
    </dgm:pt>
    <dgm:pt modelId="{4633D0D1-073B-47FD-AED0-B40CC354FB0F}" type="sibTrans" cxnId="{1020E36C-959A-40C6-8A32-6C9E4F7009C8}">
      <dgm:prSet/>
      <dgm:spPr/>
      <dgm:t>
        <a:bodyPr/>
        <a:lstStyle/>
        <a:p>
          <a:endParaRPr lang="en-US"/>
        </a:p>
      </dgm:t>
    </dgm:pt>
    <dgm:pt modelId="{9D3FC225-12CF-449A-BD1D-16C10BD67E89}">
      <dgm:prSet/>
      <dgm:spPr/>
      <dgm:t>
        <a:bodyPr/>
        <a:lstStyle/>
        <a:p>
          <a:pPr>
            <a:lnSpc>
              <a:spcPct val="100000"/>
            </a:lnSpc>
            <a:defRPr cap="all"/>
          </a:pPr>
          <a:r>
            <a:rPr lang="it-IT" b="1" dirty="0"/>
            <a:t>Se l’esame prevede più prove </a:t>
          </a:r>
        </a:p>
        <a:p>
          <a:pPr>
            <a:lnSpc>
              <a:spcPct val="100000"/>
            </a:lnSpc>
            <a:defRPr cap="all"/>
          </a:pPr>
          <a:r>
            <a:rPr lang="it-IT" dirty="0"/>
            <a:t> lo studente deve sostenere </a:t>
          </a:r>
        </a:p>
        <a:p>
          <a:pPr>
            <a:lnSpc>
              <a:spcPct val="100000"/>
            </a:lnSpc>
            <a:defRPr cap="all"/>
          </a:pPr>
          <a:r>
            <a:rPr lang="it-IT" b="1" dirty="0"/>
            <a:t>la prova conclusiva </a:t>
          </a:r>
        </a:p>
        <a:p>
          <a:pPr>
            <a:lnSpc>
              <a:spcPct val="100000"/>
            </a:lnSpc>
            <a:defRPr cap="all"/>
          </a:pPr>
          <a:r>
            <a:rPr lang="it-IT" b="1" dirty="0">
              <a:solidFill>
                <a:srgbClr val="FF0000"/>
              </a:solidFill>
            </a:rPr>
            <a:t>entro il 30 settembre</a:t>
          </a:r>
          <a:endParaRPr lang="en-US" dirty="0">
            <a:solidFill>
              <a:srgbClr val="FF0000"/>
            </a:solidFill>
          </a:endParaRPr>
        </a:p>
      </dgm:t>
    </dgm:pt>
    <dgm:pt modelId="{506FBABD-44E4-45FB-B424-84028C8B42F4}" type="parTrans" cxnId="{4CE40A14-4171-40C5-94E1-DA4267B199B7}">
      <dgm:prSet/>
      <dgm:spPr/>
      <dgm:t>
        <a:bodyPr/>
        <a:lstStyle/>
        <a:p>
          <a:endParaRPr lang="en-US"/>
        </a:p>
      </dgm:t>
    </dgm:pt>
    <dgm:pt modelId="{98862764-8143-43E1-A981-C7FD43A58279}" type="sibTrans" cxnId="{4CE40A14-4171-40C5-94E1-DA4267B199B7}">
      <dgm:prSet/>
      <dgm:spPr/>
      <dgm:t>
        <a:bodyPr/>
        <a:lstStyle/>
        <a:p>
          <a:endParaRPr lang="en-US"/>
        </a:p>
      </dgm:t>
    </dgm:pt>
    <dgm:pt modelId="{A346CFB9-3AC0-4E9E-9551-35DC2C779F8E}" type="pres">
      <dgm:prSet presAssocID="{44C396C7-5C1D-4B27-BC09-CCE1F68725AA}" presName="root" presStyleCnt="0">
        <dgm:presLayoutVars>
          <dgm:dir/>
          <dgm:resizeHandles val="exact"/>
        </dgm:presLayoutVars>
      </dgm:prSet>
      <dgm:spPr/>
    </dgm:pt>
    <dgm:pt modelId="{25CACB96-16D4-415C-AE23-C6D8CE0DFCAC}" type="pres">
      <dgm:prSet presAssocID="{F3AC53DF-0506-4FD7-85CE-949B3178E66A}" presName="compNode" presStyleCnt="0"/>
      <dgm:spPr/>
    </dgm:pt>
    <dgm:pt modelId="{7B5896E7-B2F0-4782-9F9C-55353E47FB5C}" type="pres">
      <dgm:prSet presAssocID="{F3AC53DF-0506-4FD7-85CE-949B3178E66A}" presName="iconBgRect" presStyleLbl="bgShp" presStyleIdx="0" presStyleCnt="2"/>
      <dgm:spPr/>
    </dgm:pt>
    <dgm:pt modelId="{DDE42CAE-E073-452A-BAC3-EEB9E85F7300}" type="pres">
      <dgm:prSet presAssocID="{F3AC53DF-0506-4FD7-85CE-949B3178E66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egno di spunta"/>
        </a:ext>
      </dgm:extLst>
    </dgm:pt>
    <dgm:pt modelId="{85F58085-ABD6-4F49-9C25-DEFE108F045A}" type="pres">
      <dgm:prSet presAssocID="{F3AC53DF-0506-4FD7-85CE-949B3178E66A}" presName="spaceRect" presStyleCnt="0"/>
      <dgm:spPr/>
    </dgm:pt>
    <dgm:pt modelId="{3763E761-9B74-4C56-A2C9-0122A6C333AF}" type="pres">
      <dgm:prSet presAssocID="{F3AC53DF-0506-4FD7-85CE-949B3178E66A}" presName="textRect" presStyleLbl="revTx" presStyleIdx="0" presStyleCnt="2">
        <dgm:presLayoutVars>
          <dgm:chMax val="1"/>
          <dgm:chPref val="1"/>
        </dgm:presLayoutVars>
      </dgm:prSet>
      <dgm:spPr/>
    </dgm:pt>
    <dgm:pt modelId="{579A5809-4200-45D1-B842-0BD42DD0AE99}" type="pres">
      <dgm:prSet presAssocID="{4633D0D1-073B-47FD-AED0-B40CC354FB0F}" presName="sibTrans" presStyleCnt="0"/>
      <dgm:spPr/>
    </dgm:pt>
    <dgm:pt modelId="{1B3E3664-83CF-4E02-B34D-3D10922188B2}" type="pres">
      <dgm:prSet presAssocID="{9D3FC225-12CF-449A-BD1D-16C10BD67E89}" presName="compNode" presStyleCnt="0"/>
      <dgm:spPr/>
    </dgm:pt>
    <dgm:pt modelId="{B0424236-FC72-4D84-9113-F1011050601B}" type="pres">
      <dgm:prSet presAssocID="{9D3FC225-12CF-449A-BD1D-16C10BD67E89}" presName="iconBgRect" presStyleLbl="bgShp" presStyleIdx="1" presStyleCnt="2"/>
      <dgm:spPr/>
    </dgm:pt>
    <dgm:pt modelId="{D87DBBCE-2143-4F8A-86F6-AD8A5C67BBF9}" type="pres">
      <dgm:prSet presAssocID="{9D3FC225-12CF-449A-BD1D-16C10BD67E8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esentation with Checklist"/>
        </a:ext>
      </dgm:extLst>
    </dgm:pt>
    <dgm:pt modelId="{482B188A-95D8-4D05-9A7A-7FD116EA8B55}" type="pres">
      <dgm:prSet presAssocID="{9D3FC225-12CF-449A-BD1D-16C10BD67E89}" presName="spaceRect" presStyleCnt="0"/>
      <dgm:spPr/>
    </dgm:pt>
    <dgm:pt modelId="{0DC38ABB-D97D-489E-928A-85B7918E9723}" type="pres">
      <dgm:prSet presAssocID="{9D3FC225-12CF-449A-BD1D-16C10BD67E89}" presName="textRect" presStyleLbl="revTx" presStyleIdx="1" presStyleCnt="2" custScaleY="129714">
        <dgm:presLayoutVars>
          <dgm:chMax val="1"/>
          <dgm:chPref val="1"/>
        </dgm:presLayoutVars>
      </dgm:prSet>
      <dgm:spPr/>
    </dgm:pt>
  </dgm:ptLst>
  <dgm:cxnLst>
    <dgm:cxn modelId="{4CE40A14-4171-40C5-94E1-DA4267B199B7}" srcId="{44C396C7-5C1D-4B27-BC09-CCE1F68725AA}" destId="{9D3FC225-12CF-449A-BD1D-16C10BD67E89}" srcOrd="1" destOrd="0" parTransId="{506FBABD-44E4-45FB-B424-84028C8B42F4}" sibTransId="{98862764-8143-43E1-A981-C7FD43A58279}"/>
    <dgm:cxn modelId="{1020E36C-959A-40C6-8A32-6C9E4F7009C8}" srcId="{44C396C7-5C1D-4B27-BC09-CCE1F68725AA}" destId="{F3AC53DF-0506-4FD7-85CE-949B3178E66A}" srcOrd="0" destOrd="0" parTransId="{EE368400-1EF1-4783-8292-ECCC3AD556A7}" sibTransId="{4633D0D1-073B-47FD-AED0-B40CC354FB0F}"/>
    <dgm:cxn modelId="{EF34B079-CADF-486F-8648-F2E5D4FBA923}" type="presOf" srcId="{F3AC53DF-0506-4FD7-85CE-949B3178E66A}" destId="{3763E761-9B74-4C56-A2C9-0122A6C333AF}" srcOrd="0" destOrd="0" presId="urn:microsoft.com/office/officeart/2018/5/layout/IconCircleLabelList"/>
    <dgm:cxn modelId="{5243D3AC-B995-401F-B686-1DEACF69C76A}" type="presOf" srcId="{9D3FC225-12CF-449A-BD1D-16C10BD67E89}" destId="{0DC38ABB-D97D-489E-928A-85B7918E9723}" srcOrd="0" destOrd="0" presId="urn:microsoft.com/office/officeart/2018/5/layout/IconCircleLabelList"/>
    <dgm:cxn modelId="{9B779FD8-9655-4B05-A0AE-9D24B39B1528}" type="presOf" srcId="{44C396C7-5C1D-4B27-BC09-CCE1F68725AA}" destId="{A346CFB9-3AC0-4E9E-9551-35DC2C779F8E}" srcOrd="0" destOrd="0" presId="urn:microsoft.com/office/officeart/2018/5/layout/IconCircleLabelList"/>
    <dgm:cxn modelId="{34D26C90-55B3-4EF5-9537-70252B8AC80A}" type="presParOf" srcId="{A346CFB9-3AC0-4E9E-9551-35DC2C779F8E}" destId="{25CACB96-16D4-415C-AE23-C6D8CE0DFCAC}" srcOrd="0" destOrd="0" presId="urn:microsoft.com/office/officeart/2018/5/layout/IconCircleLabelList"/>
    <dgm:cxn modelId="{3B9BD0AD-DD3A-4E6C-8D72-B293514A7C92}" type="presParOf" srcId="{25CACB96-16D4-415C-AE23-C6D8CE0DFCAC}" destId="{7B5896E7-B2F0-4782-9F9C-55353E47FB5C}" srcOrd="0" destOrd="0" presId="urn:microsoft.com/office/officeart/2018/5/layout/IconCircleLabelList"/>
    <dgm:cxn modelId="{FC31453E-D54C-47E5-B319-91DAC8313452}" type="presParOf" srcId="{25CACB96-16D4-415C-AE23-C6D8CE0DFCAC}" destId="{DDE42CAE-E073-452A-BAC3-EEB9E85F7300}" srcOrd="1" destOrd="0" presId="urn:microsoft.com/office/officeart/2018/5/layout/IconCircleLabelList"/>
    <dgm:cxn modelId="{E6F15192-4BFD-4352-BA14-9D0ECA552D06}" type="presParOf" srcId="{25CACB96-16D4-415C-AE23-C6D8CE0DFCAC}" destId="{85F58085-ABD6-4F49-9C25-DEFE108F045A}" srcOrd="2" destOrd="0" presId="urn:microsoft.com/office/officeart/2018/5/layout/IconCircleLabelList"/>
    <dgm:cxn modelId="{EC29455D-794C-4648-813F-636A1C214CAE}" type="presParOf" srcId="{25CACB96-16D4-415C-AE23-C6D8CE0DFCAC}" destId="{3763E761-9B74-4C56-A2C9-0122A6C333AF}" srcOrd="3" destOrd="0" presId="urn:microsoft.com/office/officeart/2018/5/layout/IconCircleLabelList"/>
    <dgm:cxn modelId="{2DC5807B-5003-488D-934E-A21E4B6AE304}" type="presParOf" srcId="{A346CFB9-3AC0-4E9E-9551-35DC2C779F8E}" destId="{579A5809-4200-45D1-B842-0BD42DD0AE99}" srcOrd="1" destOrd="0" presId="urn:microsoft.com/office/officeart/2018/5/layout/IconCircleLabelList"/>
    <dgm:cxn modelId="{CB43AB94-5ABD-471E-A414-1DFB5DFB3A11}" type="presParOf" srcId="{A346CFB9-3AC0-4E9E-9551-35DC2C779F8E}" destId="{1B3E3664-83CF-4E02-B34D-3D10922188B2}" srcOrd="2" destOrd="0" presId="urn:microsoft.com/office/officeart/2018/5/layout/IconCircleLabelList"/>
    <dgm:cxn modelId="{91F3F650-1E5D-47CA-9704-9DD01F9EC9CE}" type="presParOf" srcId="{1B3E3664-83CF-4E02-B34D-3D10922188B2}" destId="{B0424236-FC72-4D84-9113-F1011050601B}" srcOrd="0" destOrd="0" presId="urn:microsoft.com/office/officeart/2018/5/layout/IconCircleLabelList"/>
    <dgm:cxn modelId="{7A849EE0-1182-4BD5-88DB-B704C01F89BD}" type="presParOf" srcId="{1B3E3664-83CF-4E02-B34D-3D10922188B2}" destId="{D87DBBCE-2143-4F8A-86F6-AD8A5C67BBF9}" srcOrd="1" destOrd="0" presId="urn:microsoft.com/office/officeart/2018/5/layout/IconCircleLabelList"/>
    <dgm:cxn modelId="{8B961930-36EC-4F07-8097-E5FCC305A9BE}" type="presParOf" srcId="{1B3E3664-83CF-4E02-B34D-3D10922188B2}" destId="{482B188A-95D8-4D05-9A7A-7FD116EA8B55}" srcOrd="2" destOrd="0" presId="urn:microsoft.com/office/officeart/2018/5/layout/IconCircleLabelList"/>
    <dgm:cxn modelId="{74A8CAA5-957E-4D85-9C9F-08F2AA4AFC4B}" type="presParOf" srcId="{1B3E3664-83CF-4E02-B34D-3D10922188B2}" destId="{0DC38ABB-D97D-489E-928A-85B7918E972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871CC9-CE4F-4264-B25E-E8F545885F21}"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BBEA3929-3BEE-4192-AAAA-4933A604A956}">
      <dgm:prSet custT="1"/>
      <dgm:spPr/>
      <dgm:t>
        <a:bodyPr/>
        <a:lstStyle/>
        <a:p>
          <a:r>
            <a:rPr lang="it-IT" sz="1600" dirty="0"/>
            <a:t>Il corso è online (piattaforma </a:t>
          </a:r>
          <a:r>
            <a:rPr lang="it-IT" sz="1600" dirty="0" err="1"/>
            <a:t>Moodle</a:t>
          </a:r>
          <a:r>
            <a:rPr lang="it-IT" sz="1600" dirty="0"/>
            <a:t>) all’indirizzo </a:t>
          </a:r>
          <a:r>
            <a:rPr lang="it-IT" sz="1600" dirty="0">
              <a:solidFill>
                <a:srgbClr val="FFC000"/>
              </a:solidFill>
            </a:rPr>
            <a:t>https://elearning.unipd.it/serviziosicurezza </a:t>
          </a:r>
          <a:r>
            <a:rPr lang="it-IT" sz="1600" b="1" dirty="0">
              <a:solidFill>
                <a:srgbClr val="FFC000"/>
              </a:solidFill>
            </a:rPr>
            <a:t> </a:t>
          </a:r>
          <a:endParaRPr lang="en-US" sz="1600" dirty="0">
            <a:solidFill>
              <a:srgbClr val="FFC000"/>
            </a:solidFill>
          </a:endParaRPr>
        </a:p>
      </dgm:t>
    </dgm:pt>
    <dgm:pt modelId="{115ECD80-60BC-47EA-96F2-08F5E52C30CB}" type="parTrans" cxnId="{E4DAF450-E972-4366-974B-4FCA6C469BE4}">
      <dgm:prSet/>
      <dgm:spPr/>
      <dgm:t>
        <a:bodyPr/>
        <a:lstStyle/>
        <a:p>
          <a:endParaRPr lang="en-US"/>
        </a:p>
      </dgm:t>
    </dgm:pt>
    <dgm:pt modelId="{8B420A0C-ADD5-4E3D-ACDF-AFC23E526C8C}" type="sibTrans" cxnId="{E4DAF450-E972-4366-974B-4FCA6C469BE4}">
      <dgm:prSet/>
      <dgm:spPr/>
      <dgm:t>
        <a:bodyPr/>
        <a:lstStyle/>
        <a:p>
          <a:endParaRPr lang="en-US"/>
        </a:p>
      </dgm:t>
    </dgm:pt>
    <dgm:pt modelId="{0E2DE9D8-23D5-4E61-AF6F-FF0A000B84D5}">
      <dgm:prSet custT="1"/>
      <dgm:spPr/>
      <dgm:t>
        <a:bodyPr/>
        <a:lstStyle/>
        <a:p>
          <a:r>
            <a:rPr lang="it-IT" sz="1600" b="0" dirty="0"/>
            <a:t>Cliccare quindi su </a:t>
          </a:r>
          <a:r>
            <a:rPr lang="it-IT" sz="1600" b="1" dirty="0"/>
            <a:t>“Area sicurezza - Gestione ufficio ambiente e sicurezza” </a:t>
          </a:r>
          <a:r>
            <a:rPr lang="it-IT" sz="1600" b="1" dirty="0">
              <a:sym typeface="Wingdings" panose="05000000000000000000" pitchFamily="2" charset="2"/>
            </a:rPr>
            <a:t></a:t>
          </a:r>
          <a:r>
            <a:rPr lang="it-IT" sz="1600" b="1" dirty="0"/>
            <a:t>  </a:t>
          </a:r>
          <a:r>
            <a:rPr lang="it-IT" sz="1600" b="1" dirty="0">
              <a:solidFill>
                <a:srgbClr val="FFC000"/>
              </a:solidFill>
            </a:rPr>
            <a:t>Formazione in materia di salute e sicurezza sul lavoro</a:t>
          </a:r>
          <a:endParaRPr lang="en-US" sz="1600" dirty="0">
            <a:solidFill>
              <a:srgbClr val="FFC000"/>
            </a:solidFill>
          </a:endParaRPr>
        </a:p>
      </dgm:t>
    </dgm:pt>
    <dgm:pt modelId="{3BAEFACC-6108-49CF-9518-55D955F8A168}" type="parTrans" cxnId="{C20DD4E4-14A1-4426-88B5-90067D56EDD3}">
      <dgm:prSet/>
      <dgm:spPr/>
      <dgm:t>
        <a:bodyPr/>
        <a:lstStyle/>
        <a:p>
          <a:endParaRPr lang="en-US"/>
        </a:p>
      </dgm:t>
    </dgm:pt>
    <dgm:pt modelId="{EBEE0105-99CB-4A99-AEAC-34655D37A2FD}" type="sibTrans" cxnId="{C20DD4E4-14A1-4426-88B5-90067D56EDD3}">
      <dgm:prSet/>
      <dgm:spPr/>
      <dgm:t>
        <a:bodyPr/>
        <a:lstStyle/>
        <a:p>
          <a:endParaRPr lang="en-US"/>
        </a:p>
      </dgm:t>
    </dgm:pt>
    <dgm:pt modelId="{3A05DBDD-D3F1-4946-AD6D-DA6E82490CB1}">
      <dgm:prSet custT="1"/>
      <dgm:spPr/>
      <dgm:t>
        <a:bodyPr/>
        <a:lstStyle/>
        <a:p>
          <a:r>
            <a:rPr lang="it-IT" sz="1600" dirty="0"/>
            <a:t>cliccare su </a:t>
          </a:r>
          <a:r>
            <a:rPr lang="it-IT" sz="1600" dirty="0">
              <a:solidFill>
                <a:srgbClr val="FFC000"/>
              </a:solidFill>
            </a:rPr>
            <a:t>FORMAZIONE GENERALE / GENERAL TRAINING 4 ORE</a:t>
          </a:r>
          <a:endParaRPr lang="en-US" sz="1600" dirty="0">
            <a:solidFill>
              <a:srgbClr val="FFC000"/>
            </a:solidFill>
          </a:endParaRPr>
        </a:p>
      </dgm:t>
    </dgm:pt>
    <dgm:pt modelId="{B7F1FBD8-E031-4505-9FA9-BA61ADEE5094}" type="parTrans" cxnId="{165B0C65-59AE-4081-BFB6-4E4C3C62C953}">
      <dgm:prSet/>
      <dgm:spPr/>
      <dgm:t>
        <a:bodyPr/>
        <a:lstStyle/>
        <a:p>
          <a:endParaRPr lang="en-US"/>
        </a:p>
      </dgm:t>
    </dgm:pt>
    <dgm:pt modelId="{C5B4D2B6-F7B8-4FF0-9A3B-C4B7811C355E}" type="sibTrans" cxnId="{165B0C65-59AE-4081-BFB6-4E4C3C62C953}">
      <dgm:prSet/>
      <dgm:spPr/>
      <dgm:t>
        <a:bodyPr/>
        <a:lstStyle/>
        <a:p>
          <a:endParaRPr lang="en-US"/>
        </a:p>
      </dgm:t>
    </dgm:pt>
    <dgm:pt modelId="{14D30E8A-34B9-4F85-B21B-CBB62191E2FD}">
      <dgm:prSet custT="1"/>
      <dgm:spPr/>
      <dgm:t>
        <a:bodyPr/>
        <a:lstStyle/>
        <a:p>
          <a:r>
            <a:rPr lang="it-IT" sz="1600" dirty="0"/>
            <a:t>Dopo aver superato il test </a:t>
          </a:r>
          <a:r>
            <a:rPr lang="it-IT" sz="1600" b="1" dirty="0"/>
            <a:t>scaricare l’attestato</a:t>
          </a:r>
          <a:r>
            <a:rPr lang="it-IT" sz="1600" dirty="0"/>
            <a:t> </a:t>
          </a:r>
          <a:r>
            <a:rPr lang="it-IT" sz="1600" b="1" dirty="0"/>
            <a:t>in formato pdf </a:t>
          </a:r>
          <a:r>
            <a:rPr lang="it-IT" sz="1600" dirty="0"/>
            <a:t>. </a:t>
          </a:r>
          <a:r>
            <a:rPr lang="it-IT" sz="1600" i="1" dirty="0"/>
            <a:t>Questo attestato costituisce credito formativo permanente</a:t>
          </a:r>
          <a:r>
            <a:rPr lang="it-IT" sz="1600" dirty="0"/>
            <a:t>.</a:t>
          </a:r>
          <a:endParaRPr lang="en-US" sz="1600" dirty="0"/>
        </a:p>
      </dgm:t>
    </dgm:pt>
    <dgm:pt modelId="{A4D83606-3CE5-48E0-AE49-8C8D413B9ACB}" type="parTrans" cxnId="{1736A5EC-4983-4A59-9129-531873EC696F}">
      <dgm:prSet/>
      <dgm:spPr/>
      <dgm:t>
        <a:bodyPr/>
        <a:lstStyle/>
        <a:p>
          <a:endParaRPr lang="en-US"/>
        </a:p>
      </dgm:t>
    </dgm:pt>
    <dgm:pt modelId="{25DA9CB6-57C3-40BC-A498-E0D953B5D19B}" type="sibTrans" cxnId="{1736A5EC-4983-4A59-9129-531873EC696F}">
      <dgm:prSet/>
      <dgm:spPr/>
      <dgm:t>
        <a:bodyPr/>
        <a:lstStyle/>
        <a:p>
          <a:endParaRPr lang="en-US"/>
        </a:p>
      </dgm:t>
    </dgm:pt>
    <dgm:pt modelId="{4175E1EC-F539-46E8-9D35-AEE492A32488}">
      <dgm:prSet custT="1"/>
      <dgm:spPr/>
      <dgm:t>
        <a:bodyPr/>
        <a:lstStyle/>
        <a:p>
          <a:r>
            <a:rPr lang="it-IT" sz="1600" dirty="0"/>
            <a:t>Caricare l’attestato in </a:t>
          </a:r>
          <a:r>
            <a:rPr lang="it-IT" sz="1600" dirty="0" err="1"/>
            <a:t>Moodle</a:t>
          </a:r>
          <a:r>
            <a:rPr lang="it-IT" sz="1600" dirty="0"/>
            <a:t> di Tirocinio seguendo le indicazioni dei tutor</a:t>
          </a:r>
          <a:endParaRPr lang="en-US" sz="1100" dirty="0"/>
        </a:p>
      </dgm:t>
    </dgm:pt>
    <dgm:pt modelId="{C3A9D14C-2548-41FF-97A8-7481D5A9EBCC}" type="parTrans" cxnId="{BB87E66F-868D-42E9-A1DB-0B6D30DC3B48}">
      <dgm:prSet/>
      <dgm:spPr/>
      <dgm:t>
        <a:bodyPr/>
        <a:lstStyle/>
        <a:p>
          <a:endParaRPr lang="en-US"/>
        </a:p>
      </dgm:t>
    </dgm:pt>
    <dgm:pt modelId="{1B2BA654-1DF6-482C-9826-A7E508F25D11}" type="sibTrans" cxnId="{BB87E66F-868D-42E9-A1DB-0B6D30DC3B48}">
      <dgm:prSet/>
      <dgm:spPr/>
      <dgm:t>
        <a:bodyPr/>
        <a:lstStyle/>
        <a:p>
          <a:endParaRPr lang="en-US"/>
        </a:p>
      </dgm:t>
    </dgm:pt>
    <dgm:pt modelId="{46062D31-E8CA-4EB7-9830-F942BE64F398}" type="pres">
      <dgm:prSet presAssocID="{87871CC9-CE4F-4264-B25E-E8F545885F21}" presName="root" presStyleCnt="0">
        <dgm:presLayoutVars>
          <dgm:dir/>
          <dgm:resizeHandles val="exact"/>
        </dgm:presLayoutVars>
      </dgm:prSet>
      <dgm:spPr/>
    </dgm:pt>
    <dgm:pt modelId="{ECA4629A-0952-44F9-A8C0-ADB19E2B3510}" type="pres">
      <dgm:prSet presAssocID="{87871CC9-CE4F-4264-B25E-E8F545885F21}" presName="container" presStyleCnt="0">
        <dgm:presLayoutVars>
          <dgm:dir/>
          <dgm:resizeHandles val="exact"/>
        </dgm:presLayoutVars>
      </dgm:prSet>
      <dgm:spPr/>
    </dgm:pt>
    <dgm:pt modelId="{F090F73D-9EE5-4B21-8066-94E6148CF9BD}" type="pres">
      <dgm:prSet presAssocID="{BBEA3929-3BEE-4192-AAAA-4933A604A956}" presName="compNode" presStyleCnt="0"/>
      <dgm:spPr/>
    </dgm:pt>
    <dgm:pt modelId="{939F8DAA-7B2A-4D42-92A7-8486BE8C2A13}" type="pres">
      <dgm:prSet presAssocID="{BBEA3929-3BEE-4192-AAAA-4933A604A956}" presName="iconBgRect" presStyleLbl="bgShp" presStyleIdx="0" presStyleCnt="5"/>
      <dgm:spPr/>
    </dgm:pt>
    <dgm:pt modelId="{CFFC0C7D-5011-44E1-A264-F5EFD05FDA61}" type="pres">
      <dgm:prSet presAssocID="{BBEA3929-3BEE-4192-AAAA-4933A604A956}"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a"/>
        </a:ext>
      </dgm:extLst>
    </dgm:pt>
    <dgm:pt modelId="{419D0E6C-5ADE-4B2B-82D2-076E24121C90}" type="pres">
      <dgm:prSet presAssocID="{BBEA3929-3BEE-4192-AAAA-4933A604A956}" presName="spaceRect" presStyleCnt="0"/>
      <dgm:spPr/>
    </dgm:pt>
    <dgm:pt modelId="{0CF613FC-9A54-4661-8279-4BB82E47267E}" type="pres">
      <dgm:prSet presAssocID="{BBEA3929-3BEE-4192-AAAA-4933A604A956}" presName="textRect" presStyleLbl="revTx" presStyleIdx="0" presStyleCnt="5" custScaleX="114022" custScaleY="185496">
        <dgm:presLayoutVars>
          <dgm:chMax val="1"/>
          <dgm:chPref val="1"/>
        </dgm:presLayoutVars>
      </dgm:prSet>
      <dgm:spPr/>
    </dgm:pt>
    <dgm:pt modelId="{CF83818C-C2CC-4458-B9FB-80836476621F}" type="pres">
      <dgm:prSet presAssocID="{8B420A0C-ADD5-4E3D-ACDF-AFC23E526C8C}" presName="sibTrans" presStyleLbl="sibTrans2D1" presStyleIdx="0" presStyleCnt="0"/>
      <dgm:spPr/>
    </dgm:pt>
    <dgm:pt modelId="{B7A86DF0-5F4D-402D-989C-4C848E72F6F2}" type="pres">
      <dgm:prSet presAssocID="{0E2DE9D8-23D5-4E61-AF6F-FF0A000B84D5}" presName="compNode" presStyleCnt="0"/>
      <dgm:spPr/>
    </dgm:pt>
    <dgm:pt modelId="{BC7E90AC-9BA6-46D3-8A70-4F8B54DA570E}" type="pres">
      <dgm:prSet presAssocID="{0E2DE9D8-23D5-4E61-AF6F-FF0A000B84D5}" presName="iconBgRect" presStyleLbl="bgShp" presStyleIdx="1" presStyleCnt="5"/>
      <dgm:spPr/>
    </dgm:pt>
    <dgm:pt modelId="{05C7E060-CF4F-4026-8FC2-32DC8EEBF987}" type="pres">
      <dgm:prSet presAssocID="{0E2DE9D8-23D5-4E61-AF6F-FF0A000B84D5}"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ndine"/>
        </a:ext>
      </dgm:extLst>
    </dgm:pt>
    <dgm:pt modelId="{22B71B2D-C55E-416C-95C0-BA69C5EAF276}" type="pres">
      <dgm:prSet presAssocID="{0E2DE9D8-23D5-4E61-AF6F-FF0A000B84D5}" presName="spaceRect" presStyleCnt="0"/>
      <dgm:spPr/>
    </dgm:pt>
    <dgm:pt modelId="{64F17CE9-6B43-4C21-8C04-E6E679AA0CFE}" type="pres">
      <dgm:prSet presAssocID="{0E2DE9D8-23D5-4E61-AF6F-FF0A000B84D5}" presName="textRect" presStyleLbl="revTx" presStyleIdx="1" presStyleCnt="5">
        <dgm:presLayoutVars>
          <dgm:chMax val="1"/>
          <dgm:chPref val="1"/>
        </dgm:presLayoutVars>
      </dgm:prSet>
      <dgm:spPr/>
    </dgm:pt>
    <dgm:pt modelId="{A1AFCC19-7396-479A-99A6-16FF19AEA3E4}" type="pres">
      <dgm:prSet presAssocID="{EBEE0105-99CB-4A99-AEAC-34655D37A2FD}" presName="sibTrans" presStyleLbl="sibTrans2D1" presStyleIdx="0" presStyleCnt="0"/>
      <dgm:spPr/>
    </dgm:pt>
    <dgm:pt modelId="{72C2593D-66BD-4C8D-A492-A146E1A0D1C9}" type="pres">
      <dgm:prSet presAssocID="{3A05DBDD-D3F1-4946-AD6D-DA6E82490CB1}" presName="compNode" presStyleCnt="0"/>
      <dgm:spPr/>
    </dgm:pt>
    <dgm:pt modelId="{3AA562EF-35C5-45D2-B5A5-2E4889DCAB2B}" type="pres">
      <dgm:prSet presAssocID="{3A05DBDD-D3F1-4946-AD6D-DA6E82490CB1}" presName="iconBgRect" presStyleLbl="bgShp" presStyleIdx="2" presStyleCnt="5"/>
      <dgm:spPr/>
    </dgm:pt>
    <dgm:pt modelId="{85963CC7-A6BA-4DD8-B9E1-D49982A08EA7}" type="pres">
      <dgm:prSet presAssocID="{3A05DBDD-D3F1-4946-AD6D-DA6E82490CB1}"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0C40194C-C05B-47A6-9E54-E22F4C7092CD}" type="pres">
      <dgm:prSet presAssocID="{3A05DBDD-D3F1-4946-AD6D-DA6E82490CB1}" presName="spaceRect" presStyleCnt="0"/>
      <dgm:spPr/>
    </dgm:pt>
    <dgm:pt modelId="{B0558C8E-C40E-43F4-9B5A-0502AA32D003}" type="pres">
      <dgm:prSet presAssocID="{3A05DBDD-D3F1-4946-AD6D-DA6E82490CB1}" presName="textRect" presStyleLbl="revTx" presStyleIdx="2" presStyleCnt="5" custScaleX="128496" custLinFactNeighborX="9600" custLinFactNeighborY="-1257">
        <dgm:presLayoutVars>
          <dgm:chMax val="1"/>
          <dgm:chPref val="1"/>
        </dgm:presLayoutVars>
      </dgm:prSet>
      <dgm:spPr/>
    </dgm:pt>
    <dgm:pt modelId="{DFEB2478-CE0D-4D3B-82B0-07B958BC8FE5}" type="pres">
      <dgm:prSet presAssocID="{C5B4D2B6-F7B8-4FF0-9A3B-C4B7811C355E}" presName="sibTrans" presStyleLbl="sibTrans2D1" presStyleIdx="0" presStyleCnt="0"/>
      <dgm:spPr/>
    </dgm:pt>
    <dgm:pt modelId="{285DB0FA-4E8B-49D0-9893-759E7A170ADA}" type="pres">
      <dgm:prSet presAssocID="{14D30E8A-34B9-4F85-B21B-CBB62191E2FD}" presName="compNode" presStyleCnt="0"/>
      <dgm:spPr/>
    </dgm:pt>
    <dgm:pt modelId="{82A62C83-A675-4EE6-882E-2BF0D1A2C206}" type="pres">
      <dgm:prSet presAssocID="{14D30E8A-34B9-4F85-B21B-CBB62191E2FD}" presName="iconBgRect" presStyleLbl="bgShp" presStyleIdx="3" presStyleCnt="5"/>
      <dgm:spPr/>
    </dgm:pt>
    <dgm:pt modelId="{ECA046A8-37A9-4D7E-B6D7-6CBD218EBF71}" type="pres">
      <dgm:prSet presAssocID="{14D30E8A-34B9-4F85-B21B-CBB62191E2FD}"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wnload"/>
        </a:ext>
      </dgm:extLst>
    </dgm:pt>
    <dgm:pt modelId="{9FAC00E1-BFF3-4CCD-BC54-A9D0EBF9C31D}" type="pres">
      <dgm:prSet presAssocID="{14D30E8A-34B9-4F85-B21B-CBB62191E2FD}" presName="spaceRect" presStyleCnt="0"/>
      <dgm:spPr/>
    </dgm:pt>
    <dgm:pt modelId="{AB9C395D-2F7C-4A09-A1B2-A1B28BE10083}" type="pres">
      <dgm:prSet presAssocID="{14D30E8A-34B9-4F85-B21B-CBB62191E2FD}" presName="textRect" presStyleLbl="revTx" presStyleIdx="3" presStyleCnt="5">
        <dgm:presLayoutVars>
          <dgm:chMax val="1"/>
          <dgm:chPref val="1"/>
        </dgm:presLayoutVars>
      </dgm:prSet>
      <dgm:spPr/>
    </dgm:pt>
    <dgm:pt modelId="{AD2A6E08-0E3C-4686-BB33-AF618E527F0D}" type="pres">
      <dgm:prSet presAssocID="{25DA9CB6-57C3-40BC-A498-E0D953B5D19B}" presName="sibTrans" presStyleLbl="sibTrans2D1" presStyleIdx="0" presStyleCnt="0"/>
      <dgm:spPr/>
    </dgm:pt>
    <dgm:pt modelId="{3BA399DD-3928-4B8C-B0AE-C71F46F8F1F7}" type="pres">
      <dgm:prSet presAssocID="{4175E1EC-F539-46E8-9D35-AEE492A32488}" presName="compNode" presStyleCnt="0"/>
      <dgm:spPr/>
    </dgm:pt>
    <dgm:pt modelId="{2BB35128-5DC2-482A-B6A2-A9D38D94B230}" type="pres">
      <dgm:prSet presAssocID="{4175E1EC-F539-46E8-9D35-AEE492A32488}" presName="iconBgRect" presStyleLbl="bgShp" presStyleIdx="4" presStyleCnt="5"/>
      <dgm:spPr/>
    </dgm:pt>
    <dgm:pt modelId="{DF4AAA65-7FE5-45A3-A2EC-CA481C8EAD04}" type="pres">
      <dgm:prSet presAssocID="{4175E1EC-F539-46E8-9D35-AEE492A32488}" presName="iconRect" presStyleLbl="node1" presStyleIdx="4" presStyleCnt="5" custLinFactNeighborX="4335" custLinFactNeighborY="-433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egno di spunta"/>
        </a:ext>
      </dgm:extLst>
    </dgm:pt>
    <dgm:pt modelId="{ED212CB5-E63B-41FD-8C96-2E07D0364D2C}" type="pres">
      <dgm:prSet presAssocID="{4175E1EC-F539-46E8-9D35-AEE492A32488}" presName="spaceRect" presStyleCnt="0"/>
      <dgm:spPr/>
    </dgm:pt>
    <dgm:pt modelId="{7457F53A-5E7A-4AA8-A93A-30CC107DD4D8}" type="pres">
      <dgm:prSet presAssocID="{4175E1EC-F539-46E8-9D35-AEE492A32488}" presName="textRect" presStyleLbl="revTx" presStyleIdx="4" presStyleCnt="5" custLinFactNeighborX="-2667" custLinFactNeighborY="-28168">
        <dgm:presLayoutVars>
          <dgm:chMax val="1"/>
          <dgm:chPref val="1"/>
        </dgm:presLayoutVars>
      </dgm:prSet>
      <dgm:spPr/>
    </dgm:pt>
  </dgm:ptLst>
  <dgm:cxnLst>
    <dgm:cxn modelId="{06DF7503-6A3E-4A7F-9C45-4F95F3577C10}" type="presOf" srcId="{EBEE0105-99CB-4A99-AEAC-34655D37A2FD}" destId="{A1AFCC19-7396-479A-99A6-16FF19AEA3E4}" srcOrd="0" destOrd="0" presId="urn:microsoft.com/office/officeart/2018/2/layout/IconCircleList"/>
    <dgm:cxn modelId="{C7A8830D-2267-4113-8C70-F57DD0A24323}" type="presOf" srcId="{0E2DE9D8-23D5-4E61-AF6F-FF0A000B84D5}" destId="{64F17CE9-6B43-4C21-8C04-E6E679AA0CFE}" srcOrd="0" destOrd="0" presId="urn:microsoft.com/office/officeart/2018/2/layout/IconCircleList"/>
    <dgm:cxn modelId="{332A3812-7706-49D5-BA82-0628DE562042}" type="presOf" srcId="{C5B4D2B6-F7B8-4FF0-9A3B-C4B7811C355E}" destId="{DFEB2478-CE0D-4D3B-82B0-07B958BC8FE5}" srcOrd="0" destOrd="0" presId="urn:microsoft.com/office/officeart/2018/2/layout/IconCircleList"/>
    <dgm:cxn modelId="{E24FA01E-FCC4-4C44-9ACF-781839C8DFCC}" type="presOf" srcId="{BBEA3929-3BEE-4192-AAAA-4933A604A956}" destId="{0CF613FC-9A54-4661-8279-4BB82E47267E}" srcOrd="0" destOrd="0" presId="urn:microsoft.com/office/officeart/2018/2/layout/IconCircleList"/>
    <dgm:cxn modelId="{A39A3B22-4A2D-456E-AE89-E265F9F930D7}" type="presOf" srcId="{14D30E8A-34B9-4F85-B21B-CBB62191E2FD}" destId="{AB9C395D-2F7C-4A09-A1B2-A1B28BE10083}" srcOrd="0" destOrd="0" presId="urn:microsoft.com/office/officeart/2018/2/layout/IconCircleList"/>
    <dgm:cxn modelId="{08B3BE23-E9A5-47D2-A098-3CB67DE7F8E7}" type="presOf" srcId="{4175E1EC-F539-46E8-9D35-AEE492A32488}" destId="{7457F53A-5E7A-4AA8-A93A-30CC107DD4D8}" srcOrd="0" destOrd="0" presId="urn:microsoft.com/office/officeart/2018/2/layout/IconCircleList"/>
    <dgm:cxn modelId="{C7710532-2D1F-49A8-803F-444D015BC336}" type="presOf" srcId="{3A05DBDD-D3F1-4946-AD6D-DA6E82490CB1}" destId="{B0558C8E-C40E-43F4-9B5A-0502AA32D003}" srcOrd="0" destOrd="0" presId="urn:microsoft.com/office/officeart/2018/2/layout/IconCircleList"/>
    <dgm:cxn modelId="{165B0C65-59AE-4081-BFB6-4E4C3C62C953}" srcId="{87871CC9-CE4F-4264-B25E-E8F545885F21}" destId="{3A05DBDD-D3F1-4946-AD6D-DA6E82490CB1}" srcOrd="2" destOrd="0" parTransId="{B7F1FBD8-E031-4505-9FA9-BA61ADEE5094}" sibTransId="{C5B4D2B6-F7B8-4FF0-9A3B-C4B7811C355E}"/>
    <dgm:cxn modelId="{BB87E66F-868D-42E9-A1DB-0B6D30DC3B48}" srcId="{87871CC9-CE4F-4264-B25E-E8F545885F21}" destId="{4175E1EC-F539-46E8-9D35-AEE492A32488}" srcOrd="4" destOrd="0" parTransId="{C3A9D14C-2548-41FF-97A8-7481D5A9EBCC}" sibTransId="{1B2BA654-1DF6-482C-9826-A7E508F25D11}"/>
    <dgm:cxn modelId="{E4DAF450-E972-4366-974B-4FCA6C469BE4}" srcId="{87871CC9-CE4F-4264-B25E-E8F545885F21}" destId="{BBEA3929-3BEE-4192-AAAA-4933A604A956}" srcOrd="0" destOrd="0" parTransId="{115ECD80-60BC-47EA-96F2-08F5E52C30CB}" sibTransId="{8B420A0C-ADD5-4E3D-ACDF-AFC23E526C8C}"/>
    <dgm:cxn modelId="{1544F793-3B55-4B7E-8872-2442B4D124CD}" type="presOf" srcId="{8B420A0C-ADD5-4E3D-ACDF-AFC23E526C8C}" destId="{CF83818C-C2CC-4458-B9FB-80836476621F}" srcOrd="0" destOrd="0" presId="urn:microsoft.com/office/officeart/2018/2/layout/IconCircleList"/>
    <dgm:cxn modelId="{EAFB9CA6-5BE0-4273-BC20-4F132F5746C0}" type="presOf" srcId="{87871CC9-CE4F-4264-B25E-E8F545885F21}" destId="{46062D31-E8CA-4EB7-9830-F942BE64F398}" srcOrd="0" destOrd="0" presId="urn:microsoft.com/office/officeart/2018/2/layout/IconCircleList"/>
    <dgm:cxn modelId="{19071DC2-0239-455F-83BA-2AB59AA8271C}" type="presOf" srcId="{25DA9CB6-57C3-40BC-A498-E0D953B5D19B}" destId="{AD2A6E08-0E3C-4686-BB33-AF618E527F0D}" srcOrd="0" destOrd="0" presId="urn:microsoft.com/office/officeart/2018/2/layout/IconCircleList"/>
    <dgm:cxn modelId="{C20DD4E4-14A1-4426-88B5-90067D56EDD3}" srcId="{87871CC9-CE4F-4264-B25E-E8F545885F21}" destId="{0E2DE9D8-23D5-4E61-AF6F-FF0A000B84D5}" srcOrd="1" destOrd="0" parTransId="{3BAEFACC-6108-49CF-9518-55D955F8A168}" sibTransId="{EBEE0105-99CB-4A99-AEAC-34655D37A2FD}"/>
    <dgm:cxn modelId="{1736A5EC-4983-4A59-9129-531873EC696F}" srcId="{87871CC9-CE4F-4264-B25E-E8F545885F21}" destId="{14D30E8A-34B9-4F85-B21B-CBB62191E2FD}" srcOrd="3" destOrd="0" parTransId="{A4D83606-3CE5-48E0-AE49-8C8D413B9ACB}" sibTransId="{25DA9CB6-57C3-40BC-A498-E0D953B5D19B}"/>
    <dgm:cxn modelId="{4D21B35C-2BE9-4873-90E8-2BF8D0F61299}" type="presParOf" srcId="{46062D31-E8CA-4EB7-9830-F942BE64F398}" destId="{ECA4629A-0952-44F9-A8C0-ADB19E2B3510}" srcOrd="0" destOrd="0" presId="urn:microsoft.com/office/officeart/2018/2/layout/IconCircleList"/>
    <dgm:cxn modelId="{D28CA81C-4573-4A8A-B2E1-CA3C21CE6CDF}" type="presParOf" srcId="{ECA4629A-0952-44F9-A8C0-ADB19E2B3510}" destId="{F090F73D-9EE5-4B21-8066-94E6148CF9BD}" srcOrd="0" destOrd="0" presId="urn:microsoft.com/office/officeart/2018/2/layout/IconCircleList"/>
    <dgm:cxn modelId="{A301A0FC-313C-40A0-8B21-C7B027C27124}" type="presParOf" srcId="{F090F73D-9EE5-4B21-8066-94E6148CF9BD}" destId="{939F8DAA-7B2A-4D42-92A7-8486BE8C2A13}" srcOrd="0" destOrd="0" presId="urn:microsoft.com/office/officeart/2018/2/layout/IconCircleList"/>
    <dgm:cxn modelId="{D340FDF8-9942-4412-A8DE-FA2CE9B8A679}" type="presParOf" srcId="{F090F73D-9EE5-4B21-8066-94E6148CF9BD}" destId="{CFFC0C7D-5011-44E1-A264-F5EFD05FDA61}" srcOrd="1" destOrd="0" presId="urn:microsoft.com/office/officeart/2018/2/layout/IconCircleList"/>
    <dgm:cxn modelId="{3721FB69-F87B-44F1-8CB3-0545467F24C5}" type="presParOf" srcId="{F090F73D-9EE5-4B21-8066-94E6148CF9BD}" destId="{419D0E6C-5ADE-4B2B-82D2-076E24121C90}" srcOrd="2" destOrd="0" presId="urn:microsoft.com/office/officeart/2018/2/layout/IconCircleList"/>
    <dgm:cxn modelId="{102EFA0F-9928-4095-BE1A-28072C2560D6}" type="presParOf" srcId="{F090F73D-9EE5-4B21-8066-94E6148CF9BD}" destId="{0CF613FC-9A54-4661-8279-4BB82E47267E}" srcOrd="3" destOrd="0" presId="urn:microsoft.com/office/officeart/2018/2/layout/IconCircleList"/>
    <dgm:cxn modelId="{52F45BF5-C36B-4BAA-B6D6-1FAA78AD719B}" type="presParOf" srcId="{ECA4629A-0952-44F9-A8C0-ADB19E2B3510}" destId="{CF83818C-C2CC-4458-B9FB-80836476621F}" srcOrd="1" destOrd="0" presId="urn:microsoft.com/office/officeart/2018/2/layout/IconCircleList"/>
    <dgm:cxn modelId="{2D093F0B-8BF6-477A-8711-3029CCA71547}" type="presParOf" srcId="{ECA4629A-0952-44F9-A8C0-ADB19E2B3510}" destId="{B7A86DF0-5F4D-402D-989C-4C848E72F6F2}" srcOrd="2" destOrd="0" presId="urn:microsoft.com/office/officeart/2018/2/layout/IconCircleList"/>
    <dgm:cxn modelId="{928423B9-84EF-4E24-A1E3-EF219F948E13}" type="presParOf" srcId="{B7A86DF0-5F4D-402D-989C-4C848E72F6F2}" destId="{BC7E90AC-9BA6-46D3-8A70-4F8B54DA570E}" srcOrd="0" destOrd="0" presId="urn:microsoft.com/office/officeart/2018/2/layout/IconCircleList"/>
    <dgm:cxn modelId="{F04F028A-7826-40FC-ABCF-743EB3A5DC44}" type="presParOf" srcId="{B7A86DF0-5F4D-402D-989C-4C848E72F6F2}" destId="{05C7E060-CF4F-4026-8FC2-32DC8EEBF987}" srcOrd="1" destOrd="0" presId="urn:microsoft.com/office/officeart/2018/2/layout/IconCircleList"/>
    <dgm:cxn modelId="{ADE819C2-2E7B-4610-B28F-B01CD0269192}" type="presParOf" srcId="{B7A86DF0-5F4D-402D-989C-4C848E72F6F2}" destId="{22B71B2D-C55E-416C-95C0-BA69C5EAF276}" srcOrd="2" destOrd="0" presId="urn:microsoft.com/office/officeart/2018/2/layout/IconCircleList"/>
    <dgm:cxn modelId="{4C724027-26AC-4959-A269-7D9347753944}" type="presParOf" srcId="{B7A86DF0-5F4D-402D-989C-4C848E72F6F2}" destId="{64F17CE9-6B43-4C21-8C04-E6E679AA0CFE}" srcOrd="3" destOrd="0" presId="urn:microsoft.com/office/officeart/2018/2/layout/IconCircleList"/>
    <dgm:cxn modelId="{921CF5F8-3685-45BA-853C-9A626933CB43}" type="presParOf" srcId="{ECA4629A-0952-44F9-A8C0-ADB19E2B3510}" destId="{A1AFCC19-7396-479A-99A6-16FF19AEA3E4}" srcOrd="3" destOrd="0" presId="urn:microsoft.com/office/officeart/2018/2/layout/IconCircleList"/>
    <dgm:cxn modelId="{58761A7B-4626-42A7-9F90-CA19F1F88DE3}" type="presParOf" srcId="{ECA4629A-0952-44F9-A8C0-ADB19E2B3510}" destId="{72C2593D-66BD-4C8D-A492-A146E1A0D1C9}" srcOrd="4" destOrd="0" presId="urn:microsoft.com/office/officeart/2018/2/layout/IconCircleList"/>
    <dgm:cxn modelId="{2BCEE9BF-B4F4-4FD6-8ABC-37848F9C600F}" type="presParOf" srcId="{72C2593D-66BD-4C8D-A492-A146E1A0D1C9}" destId="{3AA562EF-35C5-45D2-B5A5-2E4889DCAB2B}" srcOrd="0" destOrd="0" presId="urn:microsoft.com/office/officeart/2018/2/layout/IconCircleList"/>
    <dgm:cxn modelId="{E8261331-8DF1-4257-A6D0-1F833D2AD8AD}" type="presParOf" srcId="{72C2593D-66BD-4C8D-A492-A146E1A0D1C9}" destId="{85963CC7-A6BA-4DD8-B9E1-D49982A08EA7}" srcOrd="1" destOrd="0" presId="urn:microsoft.com/office/officeart/2018/2/layout/IconCircleList"/>
    <dgm:cxn modelId="{4FC3D45A-3E88-47D6-B172-98AA84D90962}" type="presParOf" srcId="{72C2593D-66BD-4C8D-A492-A146E1A0D1C9}" destId="{0C40194C-C05B-47A6-9E54-E22F4C7092CD}" srcOrd="2" destOrd="0" presId="urn:microsoft.com/office/officeart/2018/2/layout/IconCircleList"/>
    <dgm:cxn modelId="{66A4682E-D2A6-4853-8FDC-540A6956669E}" type="presParOf" srcId="{72C2593D-66BD-4C8D-A492-A146E1A0D1C9}" destId="{B0558C8E-C40E-43F4-9B5A-0502AA32D003}" srcOrd="3" destOrd="0" presId="urn:microsoft.com/office/officeart/2018/2/layout/IconCircleList"/>
    <dgm:cxn modelId="{FF80DCD2-8689-4A30-93E4-F09D060219EB}" type="presParOf" srcId="{ECA4629A-0952-44F9-A8C0-ADB19E2B3510}" destId="{DFEB2478-CE0D-4D3B-82B0-07B958BC8FE5}" srcOrd="5" destOrd="0" presId="urn:microsoft.com/office/officeart/2018/2/layout/IconCircleList"/>
    <dgm:cxn modelId="{48CFB74C-54D5-4890-9524-C46767723BDF}" type="presParOf" srcId="{ECA4629A-0952-44F9-A8C0-ADB19E2B3510}" destId="{285DB0FA-4E8B-49D0-9893-759E7A170ADA}" srcOrd="6" destOrd="0" presId="urn:microsoft.com/office/officeart/2018/2/layout/IconCircleList"/>
    <dgm:cxn modelId="{A575BE3D-1EDE-44FB-BC7D-35EFF1019FBA}" type="presParOf" srcId="{285DB0FA-4E8B-49D0-9893-759E7A170ADA}" destId="{82A62C83-A675-4EE6-882E-2BF0D1A2C206}" srcOrd="0" destOrd="0" presId="urn:microsoft.com/office/officeart/2018/2/layout/IconCircleList"/>
    <dgm:cxn modelId="{7BDD2CA1-21E0-48BA-8B1D-CE3484FAB067}" type="presParOf" srcId="{285DB0FA-4E8B-49D0-9893-759E7A170ADA}" destId="{ECA046A8-37A9-4D7E-B6D7-6CBD218EBF71}" srcOrd="1" destOrd="0" presId="urn:microsoft.com/office/officeart/2018/2/layout/IconCircleList"/>
    <dgm:cxn modelId="{ED23958E-FF74-4CE0-9CEE-53913AEAF782}" type="presParOf" srcId="{285DB0FA-4E8B-49D0-9893-759E7A170ADA}" destId="{9FAC00E1-BFF3-4CCD-BC54-A9D0EBF9C31D}" srcOrd="2" destOrd="0" presId="urn:microsoft.com/office/officeart/2018/2/layout/IconCircleList"/>
    <dgm:cxn modelId="{E54344FF-14C1-4DCE-B3C0-E2D8EB424A56}" type="presParOf" srcId="{285DB0FA-4E8B-49D0-9893-759E7A170ADA}" destId="{AB9C395D-2F7C-4A09-A1B2-A1B28BE10083}" srcOrd="3" destOrd="0" presId="urn:microsoft.com/office/officeart/2018/2/layout/IconCircleList"/>
    <dgm:cxn modelId="{20DB00F2-BBDF-4562-A85D-E0CD9672DCED}" type="presParOf" srcId="{ECA4629A-0952-44F9-A8C0-ADB19E2B3510}" destId="{AD2A6E08-0E3C-4686-BB33-AF618E527F0D}" srcOrd="7" destOrd="0" presId="urn:microsoft.com/office/officeart/2018/2/layout/IconCircleList"/>
    <dgm:cxn modelId="{C6DFA27F-3B6B-44C5-B8E6-6D905ECD222B}" type="presParOf" srcId="{ECA4629A-0952-44F9-A8C0-ADB19E2B3510}" destId="{3BA399DD-3928-4B8C-B0AE-C71F46F8F1F7}" srcOrd="8" destOrd="0" presId="urn:microsoft.com/office/officeart/2018/2/layout/IconCircleList"/>
    <dgm:cxn modelId="{5E524587-1102-4301-852F-78E29F64F454}" type="presParOf" srcId="{3BA399DD-3928-4B8C-B0AE-C71F46F8F1F7}" destId="{2BB35128-5DC2-482A-B6A2-A9D38D94B230}" srcOrd="0" destOrd="0" presId="urn:microsoft.com/office/officeart/2018/2/layout/IconCircleList"/>
    <dgm:cxn modelId="{A7DFF34D-12B8-4E9A-99BE-DB267A271568}" type="presParOf" srcId="{3BA399DD-3928-4B8C-B0AE-C71F46F8F1F7}" destId="{DF4AAA65-7FE5-45A3-A2EC-CA481C8EAD04}" srcOrd="1" destOrd="0" presId="urn:microsoft.com/office/officeart/2018/2/layout/IconCircleList"/>
    <dgm:cxn modelId="{FDF9BBB1-029C-42E5-8457-18453362C393}" type="presParOf" srcId="{3BA399DD-3928-4B8C-B0AE-C71F46F8F1F7}" destId="{ED212CB5-E63B-41FD-8C96-2E07D0364D2C}" srcOrd="2" destOrd="0" presId="urn:microsoft.com/office/officeart/2018/2/layout/IconCircleList"/>
    <dgm:cxn modelId="{B7608622-A331-4B60-8C64-5975001B351E}" type="presParOf" srcId="{3BA399DD-3928-4B8C-B0AE-C71F46F8F1F7}" destId="{7457F53A-5E7A-4AA8-A93A-30CC107DD4D8}"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871CC9-CE4F-4264-B25E-E8F545885F21}"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BBEA3929-3BEE-4192-AAAA-4933A604A956}">
      <dgm:prSet custT="1"/>
      <dgm:spPr/>
      <dgm:t>
        <a:bodyPr/>
        <a:lstStyle/>
        <a:p>
          <a:pPr>
            <a:lnSpc>
              <a:spcPct val="100000"/>
            </a:lnSpc>
          </a:pPr>
          <a:r>
            <a:rPr lang="it-IT" sz="1600" b="1" dirty="0">
              <a:solidFill>
                <a:srgbClr val="FFC000"/>
              </a:solidFill>
            </a:rPr>
            <a:t>Dopo aver conseguito l’attestato di formazione generale </a:t>
          </a:r>
          <a:r>
            <a:rPr lang="it-IT" sz="1600" dirty="0"/>
            <a:t>proseguire con il corso di formazione specifica.</a:t>
          </a:r>
          <a:endParaRPr lang="en-US" sz="1600" dirty="0">
            <a:solidFill>
              <a:srgbClr val="FFC000"/>
            </a:solidFill>
          </a:endParaRPr>
        </a:p>
      </dgm:t>
    </dgm:pt>
    <dgm:pt modelId="{115ECD80-60BC-47EA-96F2-08F5E52C30CB}" type="parTrans" cxnId="{E4DAF450-E972-4366-974B-4FCA6C469BE4}">
      <dgm:prSet/>
      <dgm:spPr/>
      <dgm:t>
        <a:bodyPr/>
        <a:lstStyle/>
        <a:p>
          <a:endParaRPr lang="en-US"/>
        </a:p>
      </dgm:t>
    </dgm:pt>
    <dgm:pt modelId="{8B420A0C-ADD5-4E3D-ACDF-AFC23E526C8C}" type="sibTrans" cxnId="{E4DAF450-E972-4366-974B-4FCA6C469BE4}">
      <dgm:prSet/>
      <dgm:spPr/>
      <dgm:t>
        <a:bodyPr/>
        <a:lstStyle/>
        <a:p>
          <a:pPr>
            <a:lnSpc>
              <a:spcPct val="100000"/>
            </a:lnSpc>
          </a:pPr>
          <a:endParaRPr lang="en-US"/>
        </a:p>
      </dgm:t>
    </dgm:pt>
    <dgm:pt modelId="{0E2DE9D8-23D5-4E61-AF6F-FF0A000B84D5}">
      <dgm:prSet custT="1"/>
      <dgm:spPr/>
      <dgm:t>
        <a:bodyPr/>
        <a:lstStyle/>
        <a:p>
          <a:pPr>
            <a:lnSpc>
              <a:spcPct val="100000"/>
            </a:lnSpc>
          </a:pPr>
          <a:r>
            <a:rPr lang="it-IT" sz="1600" b="0" dirty="0"/>
            <a:t>Cliccare quindi su </a:t>
          </a:r>
          <a:r>
            <a:rPr lang="it-IT" sz="1600" dirty="0"/>
            <a:t>FORMAZIONE SPECIFICA (SPECIFIC TRAINING) </a:t>
          </a:r>
          <a:r>
            <a:rPr lang="it-IT" sz="1600" b="1" dirty="0"/>
            <a:t> </a:t>
          </a:r>
          <a:r>
            <a:rPr lang="it-IT" sz="1600" b="1" dirty="0">
              <a:sym typeface="Wingdings" panose="05000000000000000000" pitchFamily="2" charset="2"/>
            </a:rPr>
            <a:t></a:t>
          </a:r>
          <a:r>
            <a:rPr lang="it-IT" sz="1600" b="1" dirty="0"/>
            <a:t>  </a:t>
          </a:r>
          <a:r>
            <a:rPr lang="it-IT" sz="1600" b="1" dirty="0">
              <a:solidFill>
                <a:srgbClr val="FFC000"/>
              </a:solidFill>
            </a:rPr>
            <a:t>Formazione in materia di salute e sicurezza sul lavoro</a:t>
          </a:r>
          <a:endParaRPr lang="en-US" sz="1600" dirty="0">
            <a:solidFill>
              <a:srgbClr val="FFC000"/>
            </a:solidFill>
          </a:endParaRPr>
        </a:p>
      </dgm:t>
    </dgm:pt>
    <dgm:pt modelId="{3BAEFACC-6108-49CF-9518-55D955F8A168}" type="parTrans" cxnId="{C20DD4E4-14A1-4426-88B5-90067D56EDD3}">
      <dgm:prSet/>
      <dgm:spPr/>
      <dgm:t>
        <a:bodyPr/>
        <a:lstStyle/>
        <a:p>
          <a:endParaRPr lang="en-US"/>
        </a:p>
      </dgm:t>
    </dgm:pt>
    <dgm:pt modelId="{EBEE0105-99CB-4A99-AEAC-34655D37A2FD}" type="sibTrans" cxnId="{C20DD4E4-14A1-4426-88B5-90067D56EDD3}">
      <dgm:prSet/>
      <dgm:spPr/>
      <dgm:t>
        <a:bodyPr/>
        <a:lstStyle/>
        <a:p>
          <a:pPr>
            <a:lnSpc>
              <a:spcPct val="100000"/>
            </a:lnSpc>
          </a:pPr>
          <a:endParaRPr lang="en-US"/>
        </a:p>
      </dgm:t>
    </dgm:pt>
    <dgm:pt modelId="{3A05DBDD-D3F1-4946-AD6D-DA6E82490CB1}">
      <dgm:prSet custT="1"/>
      <dgm:spPr/>
      <dgm:t>
        <a:bodyPr/>
        <a:lstStyle/>
        <a:p>
          <a:pPr>
            <a:lnSpc>
              <a:spcPct val="100000"/>
            </a:lnSpc>
          </a:pPr>
          <a:r>
            <a:rPr lang="it-IT" sz="1600" dirty="0"/>
            <a:t>cliccare su: </a:t>
          </a:r>
          <a:r>
            <a:rPr lang="it-IT" sz="1600" b="1" dirty="0">
              <a:solidFill>
                <a:srgbClr val="FFC000"/>
              </a:solidFill>
            </a:rPr>
            <a:t>ATTIVITA’ A RISCHIO ALTO – AREA MEDICA </a:t>
          </a:r>
          <a:r>
            <a:rPr lang="it-IT" sz="1600" dirty="0"/>
            <a:t>(14 ore) per attività in ambito medico e sanitario</a:t>
          </a:r>
          <a:endParaRPr lang="en-US" sz="1600" dirty="0">
            <a:solidFill>
              <a:srgbClr val="FFC000"/>
            </a:solidFill>
          </a:endParaRPr>
        </a:p>
      </dgm:t>
    </dgm:pt>
    <dgm:pt modelId="{B7F1FBD8-E031-4505-9FA9-BA61ADEE5094}" type="parTrans" cxnId="{165B0C65-59AE-4081-BFB6-4E4C3C62C953}">
      <dgm:prSet/>
      <dgm:spPr/>
      <dgm:t>
        <a:bodyPr/>
        <a:lstStyle/>
        <a:p>
          <a:endParaRPr lang="en-US"/>
        </a:p>
      </dgm:t>
    </dgm:pt>
    <dgm:pt modelId="{C5B4D2B6-F7B8-4FF0-9A3B-C4B7811C355E}" type="sibTrans" cxnId="{165B0C65-59AE-4081-BFB6-4E4C3C62C953}">
      <dgm:prSet/>
      <dgm:spPr/>
      <dgm:t>
        <a:bodyPr/>
        <a:lstStyle/>
        <a:p>
          <a:pPr>
            <a:lnSpc>
              <a:spcPct val="100000"/>
            </a:lnSpc>
          </a:pPr>
          <a:endParaRPr lang="en-US"/>
        </a:p>
      </dgm:t>
    </dgm:pt>
    <dgm:pt modelId="{14D30E8A-34B9-4F85-B21B-CBB62191E2FD}">
      <dgm:prSet custT="1"/>
      <dgm:spPr/>
      <dgm:t>
        <a:bodyPr/>
        <a:lstStyle/>
        <a:p>
          <a:pPr>
            <a:lnSpc>
              <a:spcPct val="100000"/>
            </a:lnSpc>
          </a:pPr>
          <a:r>
            <a:rPr lang="it-IT" sz="1600" dirty="0"/>
            <a:t>Dopo aver superato il test </a:t>
          </a:r>
          <a:r>
            <a:rPr lang="it-IT" sz="1600" b="1" dirty="0">
              <a:solidFill>
                <a:srgbClr val="FFC000"/>
              </a:solidFill>
            </a:rPr>
            <a:t>scaricare l’attestato</a:t>
          </a:r>
          <a:r>
            <a:rPr lang="it-IT" sz="1600" dirty="0">
              <a:solidFill>
                <a:srgbClr val="FFC000"/>
              </a:solidFill>
            </a:rPr>
            <a:t> </a:t>
          </a:r>
          <a:r>
            <a:rPr lang="it-IT" sz="1600" b="1" dirty="0">
              <a:solidFill>
                <a:srgbClr val="FFC000"/>
              </a:solidFill>
            </a:rPr>
            <a:t>in formato pdf </a:t>
          </a:r>
          <a:r>
            <a:rPr lang="it-IT" sz="1600" i="1" dirty="0"/>
            <a:t>Questo attestato è soggetto ad aggiornamento quinquennale</a:t>
          </a:r>
          <a:endParaRPr lang="en-US" sz="1600" dirty="0"/>
        </a:p>
      </dgm:t>
    </dgm:pt>
    <dgm:pt modelId="{A4D83606-3CE5-48E0-AE49-8C8D413B9ACB}" type="parTrans" cxnId="{1736A5EC-4983-4A59-9129-531873EC696F}">
      <dgm:prSet/>
      <dgm:spPr/>
      <dgm:t>
        <a:bodyPr/>
        <a:lstStyle/>
        <a:p>
          <a:endParaRPr lang="en-US"/>
        </a:p>
      </dgm:t>
    </dgm:pt>
    <dgm:pt modelId="{25DA9CB6-57C3-40BC-A498-E0D953B5D19B}" type="sibTrans" cxnId="{1736A5EC-4983-4A59-9129-531873EC696F}">
      <dgm:prSet/>
      <dgm:spPr/>
      <dgm:t>
        <a:bodyPr/>
        <a:lstStyle/>
        <a:p>
          <a:pPr>
            <a:lnSpc>
              <a:spcPct val="100000"/>
            </a:lnSpc>
          </a:pPr>
          <a:endParaRPr lang="en-US"/>
        </a:p>
      </dgm:t>
    </dgm:pt>
    <dgm:pt modelId="{4175E1EC-F539-46E8-9D35-AEE492A32488}">
      <dgm:prSet custT="1"/>
      <dgm:spPr/>
      <dgm:t>
        <a:bodyPr/>
        <a:lstStyle/>
        <a:p>
          <a:pPr>
            <a:lnSpc>
              <a:spcPct val="100000"/>
            </a:lnSpc>
          </a:pPr>
          <a:r>
            <a:rPr lang="it-IT" sz="1600" dirty="0"/>
            <a:t>Caricare l’attestato in </a:t>
          </a:r>
          <a:r>
            <a:rPr lang="it-IT" sz="1600" dirty="0" err="1"/>
            <a:t>Moodle</a:t>
          </a:r>
          <a:r>
            <a:rPr lang="it-IT" sz="1600" dirty="0"/>
            <a:t> di Tirocinio seguendo le indicazioni dei tutor</a:t>
          </a:r>
          <a:endParaRPr lang="en-US" sz="1100" dirty="0"/>
        </a:p>
      </dgm:t>
    </dgm:pt>
    <dgm:pt modelId="{C3A9D14C-2548-41FF-97A8-7481D5A9EBCC}" type="parTrans" cxnId="{BB87E66F-868D-42E9-A1DB-0B6D30DC3B48}">
      <dgm:prSet/>
      <dgm:spPr/>
      <dgm:t>
        <a:bodyPr/>
        <a:lstStyle/>
        <a:p>
          <a:endParaRPr lang="en-US"/>
        </a:p>
      </dgm:t>
    </dgm:pt>
    <dgm:pt modelId="{1B2BA654-1DF6-482C-9826-A7E508F25D11}" type="sibTrans" cxnId="{BB87E66F-868D-42E9-A1DB-0B6D30DC3B48}">
      <dgm:prSet/>
      <dgm:spPr/>
      <dgm:t>
        <a:bodyPr/>
        <a:lstStyle/>
        <a:p>
          <a:endParaRPr lang="en-US"/>
        </a:p>
      </dgm:t>
    </dgm:pt>
    <dgm:pt modelId="{46062D31-E8CA-4EB7-9830-F942BE64F398}" type="pres">
      <dgm:prSet presAssocID="{87871CC9-CE4F-4264-B25E-E8F545885F21}" presName="root" presStyleCnt="0">
        <dgm:presLayoutVars>
          <dgm:dir/>
          <dgm:resizeHandles val="exact"/>
        </dgm:presLayoutVars>
      </dgm:prSet>
      <dgm:spPr/>
    </dgm:pt>
    <dgm:pt modelId="{ECA4629A-0952-44F9-A8C0-ADB19E2B3510}" type="pres">
      <dgm:prSet presAssocID="{87871CC9-CE4F-4264-B25E-E8F545885F21}" presName="container" presStyleCnt="0">
        <dgm:presLayoutVars>
          <dgm:dir/>
          <dgm:resizeHandles val="exact"/>
        </dgm:presLayoutVars>
      </dgm:prSet>
      <dgm:spPr/>
    </dgm:pt>
    <dgm:pt modelId="{F090F73D-9EE5-4B21-8066-94E6148CF9BD}" type="pres">
      <dgm:prSet presAssocID="{BBEA3929-3BEE-4192-AAAA-4933A604A956}" presName="compNode" presStyleCnt="0"/>
      <dgm:spPr/>
    </dgm:pt>
    <dgm:pt modelId="{939F8DAA-7B2A-4D42-92A7-8486BE8C2A13}" type="pres">
      <dgm:prSet presAssocID="{BBEA3929-3BEE-4192-AAAA-4933A604A956}" presName="iconBgRect" presStyleLbl="bgShp" presStyleIdx="0" presStyleCnt="5"/>
      <dgm:spPr/>
    </dgm:pt>
    <dgm:pt modelId="{CFFC0C7D-5011-44E1-A264-F5EFD05FDA61}" type="pres">
      <dgm:prSet presAssocID="{BBEA3929-3BEE-4192-AAAA-4933A604A956}"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a"/>
        </a:ext>
      </dgm:extLst>
    </dgm:pt>
    <dgm:pt modelId="{419D0E6C-5ADE-4B2B-82D2-076E24121C90}" type="pres">
      <dgm:prSet presAssocID="{BBEA3929-3BEE-4192-AAAA-4933A604A956}" presName="spaceRect" presStyleCnt="0"/>
      <dgm:spPr/>
    </dgm:pt>
    <dgm:pt modelId="{0CF613FC-9A54-4661-8279-4BB82E47267E}" type="pres">
      <dgm:prSet presAssocID="{BBEA3929-3BEE-4192-AAAA-4933A604A956}" presName="textRect" presStyleLbl="revTx" presStyleIdx="0" presStyleCnt="5" custScaleX="114022" custScaleY="185496">
        <dgm:presLayoutVars>
          <dgm:chMax val="1"/>
          <dgm:chPref val="1"/>
        </dgm:presLayoutVars>
      </dgm:prSet>
      <dgm:spPr/>
    </dgm:pt>
    <dgm:pt modelId="{CF83818C-C2CC-4458-B9FB-80836476621F}" type="pres">
      <dgm:prSet presAssocID="{8B420A0C-ADD5-4E3D-ACDF-AFC23E526C8C}" presName="sibTrans" presStyleLbl="sibTrans2D1" presStyleIdx="0" presStyleCnt="0"/>
      <dgm:spPr/>
    </dgm:pt>
    <dgm:pt modelId="{B7A86DF0-5F4D-402D-989C-4C848E72F6F2}" type="pres">
      <dgm:prSet presAssocID="{0E2DE9D8-23D5-4E61-AF6F-FF0A000B84D5}" presName="compNode" presStyleCnt="0"/>
      <dgm:spPr/>
    </dgm:pt>
    <dgm:pt modelId="{BC7E90AC-9BA6-46D3-8A70-4F8B54DA570E}" type="pres">
      <dgm:prSet presAssocID="{0E2DE9D8-23D5-4E61-AF6F-FF0A000B84D5}" presName="iconBgRect" presStyleLbl="bgShp" presStyleIdx="1" presStyleCnt="5"/>
      <dgm:spPr/>
    </dgm:pt>
    <dgm:pt modelId="{05C7E060-CF4F-4026-8FC2-32DC8EEBF987}" type="pres">
      <dgm:prSet presAssocID="{0E2DE9D8-23D5-4E61-AF6F-FF0A000B84D5}"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ondine"/>
        </a:ext>
      </dgm:extLst>
    </dgm:pt>
    <dgm:pt modelId="{22B71B2D-C55E-416C-95C0-BA69C5EAF276}" type="pres">
      <dgm:prSet presAssocID="{0E2DE9D8-23D5-4E61-AF6F-FF0A000B84D5}" presName="spaceRect" presStyleCnt="0"/>
      <dgm:spPr/>
    </dgm:pt>
    <dgm:pt modelId="{64F17CE9-6B43-4C21-8C04-E6E679AA0CFE}" type="pres">
      <dgm:prSet presAssocID="{0E2DE9D8-23D5-4E61-AF6F-FF0A000B84D5}" presName="textRect" presStyleLbl="revTx" presStyleIdx="1" presStyleCnt="5">
        <dgm:presLayoutVars>
          <dgm:chMax val="1"/>
          <dgm:chPref val="1"/>
        </dgm:presLayoutVars>
      </dgm:prSet>
      <dgm:spPr/>
    </dgm:pt>
    <dgm:pt modelId="{A1AFCC19-7396-479A-99A6-16FF19AEA3E4}" type="pres">
      <dgm:prSet presAssocID="{EBEE0105-99CB-4A99-AEAC-34655D37A2FD}" presName="sibTrans" presStyleLbl="sibTrans2D1" presStyleIdx="0" presStyleCnt="0"/>
      <dgm:spPr/>
    </dgm:pt>
    <dgm:pt modelId="{72C2593D-66BD-4C8D-A492-A146E1A0D1C9}" type="pres">
      <dgm:prSet presAssocID="{3A05DBDD-D3F1-4946-AD6D-DA6E82490CB1}" presName="compNode" presStyleCnt="0"/>
      <dgm:spPr/>
    </dgm:pt>
    <dgm:pt modelId="{3AA562EF-35C5-45D2-B5A5-2E4889DCAB2B}" type="pres">
      <dgm:prSet presAssocID="{3A05DBDD-D3F1-4946-AD6D-DA6E82490CB1}" presName="iconBgRect" presStyleLbl="bgShp" presStyleIdx="2" presStyleCnt="5"/>
      <dgm:spPr/>
    </dgm:pt>
    <dgm:pt modelId="{85963CC7-A6BA-4DD8-B9E1-D49982A08EA7}" type="pres">
      <dgm:prSet presAssocID="{3A05DBDD-D3F1-4946-AD6D-DA6E82490CB1}"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0C40194C-C05B-47A6-9E54-E22F4C7092CD}" type="pres">
      <dgm:prSet presAssocID="{3A05DBDD-D3F1-4946-AD6D-DA6E82490CB1}" presName="spaceRect" presStyleCnt="0"/>
      <dgm:spPr/>
    </dgm:pt>
    <dgm:pt modelId="{B0558C8E-C40E-43F4-9B5A-0502AA32D003}" type="pres">
      <dgm:prSet presAssocID="{3A05DBDD-D3F1-4946-AD6D-DA6E82490CB1}" presName="textRect" presStyleLbl="revTx" presStyleIdx="2" presStyleCnt="5" custScaleX="128496" custLinFactNeighborX="9600" custLinFactNeighborY="-1257">
        <dgm:presLayoutVars>
          <dgm:chMax val="1"/>
          <dgm:chPref val="1"/>
        </dgm:presLayoutVars>
      </dgm:prSet>
      <dgm:spPr/>
    </dgm:pt>
    <dgm:pt modelId="{DFEB2478-CE0D-4D3B-82B0-07B958BC8FE5}" type="pres">
      <dgm:prSet presAssocID="{C5B4D2B6-F7B8-4FF0-9A3B-C4B7811C355E}" presName="sibTrans" presStyleLbl="sibTrans2D1" presStyleIdx="0" presStyleCnt="0"/>
      <dgm:spPr/>
    </dgm:pt>
    <dgm:pt modelId="{285DB0FA-4E8B-49D0-9893-759E7A170ADA}" type="pres">
      <dgm:prSet presAssocID="{14D30E8A-34B9-4F85-B21B-CBB62191E2FD}" presName="compNode" presStyleCnt="0"/>
      <dgm:spPr/>
    </dgm:pt>
    <dgm:pt modelId="{82A62C83-A675-4EE6-882E-2BF0D1A2C206}" type="pres">
      <dgm:prSet presAssocID="{14D30E8A-34B9-4F85-B21B-CBB62191E2FD}" presName="iconBgRect" presStyleLbl="bgShp" presStyleIdx="3" presStyleCnt="5"/>
      <dgm:spPr/>
    </dgm:pt>
    <dgm:pt modelId="{ECA046A8-37A9-4D7E-B6D7-6CBD218EBF71}" type="pres">
      <dgm:prSet presAssocID="{14D30E8A-34B9-4F85-B21B-CBB62191E2FD}"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wnload"/>
        </a:ext>
      </dgm:extLst>
    </dgm:pt>
    <dgm:pt modelId="{9FAC00E1-BFF3-4CCD-BC54-A9D0EBF9C31D}" type="pres">
      <dgm:prSet presAssocID="{14D30E8A-34B9-4F85-B21B-CBB62191E2FD}" presName="spaceRect" presStyleCnt="0"/>
      <dgm:spPr/>
    </dgm:pt>
    <dgm:pt modelId="{AB9C395D-2F7C-4A09-A1B2-A1B28BE10083}" type="pres">
      <dgm:prSet presAssocID="{14D30E8A-34B9-4F85-B21B-CBB62191E2FD}" presName="textRect" presStyleLbl="revTx" presStyleIdx="3" presStyleCnt="5">
        <dgm:presLayoutVars>
          <dgm:chMax val="1"/>
          <dgm:chPref val="1"/>
        </dgm:presLayoutVars>
      </dgm:prSet>
      <dgm:spPr/>
    </dgm:pt>
    <dgm:pt modelId="{AD2A6E08-0E3C-4686-BB33-AF618E527F0D}" type="pres">
      <dgm:prSet presAssocID="{25DA9CB6-57C3-40BC-A498-E0D953B5D19B}" presName="sibTrans" presStyleLbl="sibTrans2D1" presStyleIdx="0" presStyleCnt="0"/>
      <dgm:spPr/>
    </dgm:pt>
    <dgm:pt modelId="{3BA399DD-3928-4B8C-B0AE-C71F46F8F1F7}" type="pres">
      <dgm:prSet presAssocID="{4175E1EC-F539-46E8-9D35-AEE492A32488}" presName="compNode" presStyleCnt="0"/>
      <dgm:spPr/>
    </dgm:pt>
    <dgm:pt modelId="{2BB35128-5DC2-482A-B6A2-A9D38D94B230}" type="pres">
      <dgm:prSet presAssocID="{4175E1EC-F539-46E8-9D35-AEE492A32488}" presName="iconBgRect" presStyleLbl="bgShp" presStyleIdx="4" presStyleCnt="5"/>
      <dgm:spPr/>
    </dgm:pt>
    <dgm:pt modelId="{DF4AAA65-7FE5-45A3-A2EC-CA481C8EAD04}" type="pres">
      <dgm:prSet presAssocID="{4175E1EC-F539-46E8-9D35-AEE492A32488}" presName="iconRect" presStyleLbl="node1" presStyleIdx="4" presStyleCnt="5" custLinFactNeighborX="4335" custLinFactNeighborY="-433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egno di spunta"/>
        </a:ext>
      </dgm:extLst>
    </dgm:pt>
    <dgm:pt modelId="{ED212CB5-E63B-41FD-8C96-2E07D0364D2C}" type="pres">
      <dgm:prSet presAssocID="{4175E1EC-F539-46E8-9D35-AEE492A32488}" presName="spaceRect" presStyleCnt="0"/>
      <dgm:spPr/>
    </dgm:pt>
    <dgm:pt modelId="{7457F53A-5E7A-4AA8-A93A-30CC107DD4D8}" type="pres">
      <dgm:prSet presAssocID="{4175E1EC-F539-46E8-9D35-AEE492A32488}" presName="textRect" presStyleLbl="revTx" presStyleIdx="4" presStyleCnt="5" custLinFactNeighborX="-2667" custLinFactNeighborY="-28168">
        <dgm:presLayoutVars>
          <dgm:chMax val="1"/>
          <dgm:chPref val="1"/>
        </dgm:presLayoutVars>
      </dgm:prSet>
      <dgm:spPr/>
    </dgm:pt>
  </dgm:ptLst>
  <dgm:cxnLst>
    <dgm:cxn modelId="{06DF7503-6A3E-4A7F-9C45-4F95F3577C10}" type="presOf" srcId="{EBEE0105-99CB-4A99-AEAC-34655D37A2FD}" destId="{A1AFCC19-7396-479A-99A6-16FF19AEA3E4}" srcOrd="0" destOrd="0" presId="urn:microsoft.com/office/officeart/2018/2/layout/IconCircleList"/>
    <dgm:cxn modelId="{C7A8830D-2267-4113-8C70-F57DD0A24323}" type="presOf" srcId="{0E2DE9D8-23D5-4E61-AF6F-FF0A000B84D5}" destId="{64F17CE9-6B43-4C21-8C04-E6E679AA0CFE}" srcOrd="0" destOrd="0" presId="urn:microsoft.com/office/officeart/2018/2/layout/IconCircleList"/>
    <dgm:cxn modelId="{332A3812-7706-49D5-BA82-0628DE562042}" type="presOf" srcId="{C5B4D2B6-F7B8-4FF0-9A3B-C4B7811C355E}" destId="{DFEB2478-CE0D-4D3B-82B0-07B958BC8FE5}" srcOrd="0" destOrd="0" presId="urn:microsoft.com/office/officeart/2018/2/layout/IconCircleList"/>
    <dgm:cxn modelId="{E24FA01E-FCC4-4C44-9ACF-781839C8DFCC}" type="presOf" srcId="{BBEA3929-3BEE-4192-AAAA-4933A604A956}" destId="{0CF613FC-9A54-4661-8279-4BB82E47267E}" srcOrd="0" destOrd="0" presId="urn:microsoft.com/office/officeart/2018/2/layout/IconCircleList"/>
    <dgm:cxn modelId="{A39A3B22-4A2D-456E-AE89-E265F9F930D7}" type="presOf" srcId="{14D30E8A-34B9-4F85-B21B-CBB62191E2FD}" destId="{AB9C395D-2F7C-4A09-A1B2-A1B28BE10083}" srcOrd="0" destOrd="0" presId="urn:microsoft.com/office/officeart/2018/2/layout/IconCircleList"/>
    <dgm:cxn modelId="{08B3BE23-E9A5-47D2-A098-3CB67DE7F8E7}" type="presOf" srcId="{4175E1EC-F539-46E8-9D35-AEE492A32488}" destId="{7457F53A-5E7A-4AA8-A93A-30CC107DD4D8}" srcOrd="0" destOrd="0" presId="urn:microsoft.com/office/officeart/2018/2/layout/IconCircleList"/>
    <dgm:cxn modelId="{C7710532-2D1F-49A8-803F-444D015BC336}" type="presOf" srcId="{3A05DBDD-D3F1-4946-AD6D-DA6E82490CB1}" destId="{B0558C8E-C40E-43F4-9B5A-0502AA32D003}" srcOrd="0" destOrd="0" presId="urn:microsoft.com/office/officeart/2018/2/layout/IconCircleList"/>
    <dgm:cxn modelId="{165B0C65-59AE-4081-BFB6-4E4C3C62C953}" srcId="{87871CC9-CE4F-4264-B25E-E8F545885F21}" destId="{3A05DBDD-D3F1-4946-AD6D-DA6E82490CB1}" srcOrd="2" destOrd="0" parTransId="{B7F1FBD8-E031-4505-9FA9-BA61ADEE5094}" sibTransId="{C5B4D2B6-F7B8-4FF0-9A3B-C4B7811C355E}"/>
    <dgm:cxn modelId="{BB87E66F-868D-42E9-A1DB-0B6D30DC3B48}" srcId="{87871CC9-CE4F-4264-B25E-E8F545885F21}" destId="{4175E1EC-F539-46E8-9D35-AEE492A32488}" srcOrd="4" destOrd="0" parTransId="{C3A9D14C-2548-41FF-97A8-7481D5A9EBCC}" sibTransId="{1B2BA654-1DF6-482C-9826-A7E508F25D11}"/>
    <dgm:cxn modelId="{E4DAF450-E972-4366-974B-4FCA6C469BE4}" srcId="{87871CC9-CE4F-4264-B25E-E8F545885F21}" destId="{BBEA3929-3BEE-4192-AAAA-4933A604A956}" srcOrd="0" destOrd="0" parTransId="{115ECD80-60BC-47EA-96F2-08F5E52C30CB}" sibTransId="{8B420A0C-ADD5-4E3D-ACDF-AFC23E526C8C}"/>
    <dgm:cxn modelId="{1544F793-3B55-4B7E-8872-2442B4D124CD}" type="presOf" srcId="{8B420A0C-ADD5-4E3D-ACDF-AFC23E526C8C}" destId="{CF83818C-C2CC-4458-B9FB-80836476621F}" srcOrd="0" destOrd="0" presId="urn:microsoft.com/office/officeart/2018/2/layout/IconCircleList"/>
    <dgm:cxn modelId="{EAFB9CA6-5BE0-4273-BC20-4F132F5746C0}" type="presOf" srcId="{87871CC9-CE4F-4264-B25E-E8F545885F21}" destId="{46062D31-E8CA-4EB7-9830-F942BE64F398}" srcOrd="0" destOrd="0" presId="urn:microsoft.com/office/officeart/2018/2/layout/IconCircleList"/>
    <dgm:cxn modelId="{19071DC2-0239-455F-83BA-2AB59AA8271C}" type="presOf" srcId="{25DA9CB6-57C3-40BC-A498-E0D953B5D19B}" destId="{AD2A6E08-0E3C-4686-BB33-AF618E527F0D}" srcOrd="0" destOrd="0" presId="urn:microsoft.com/office/officeart/2018/2/layout/IconCircleList"/>
    <dgm:cxn modelId="{C20DD4E4-14A1-4426-88B5-90067D56EDD3}" srcId="{87871CC9-CE4F-4264-B25E-E8F545885F21}" destId="{0E2DE9D8-23D5-4E61-AF6F-FF0A000B84D5}" srcOrd="1" destOrd="0" parTransId="{3BAEFACC-6108-49CF-9518-55D955F8A168}" sibTransId="{EBEE0105-99CB-4A99-AEAC-34655D37A2FD}"/>
    <dgm:cxn modelId="{1736A5EC-4983-4A59-9129-531873EC696F}" srcId="{87871CC9-CE4F-4264-B25E-E8F545885F21}" destId="{14D30E8A-34B9-4F85-B21B-CBB62191E2FD}" srcOrd="3" destOrd="0" parTransId="{A4D83606-3CE5-48E0-AE49-8C8D413B9ACB}" sibTransId="{25DA9CB6-57C3-40BC-A498-E0D953B5D19B}"/>
    <dgm:cxn modelId="{4D21B35C-2BE9-4873-90E8-2BF8D0F61299}" type="presParOf" srcId="{46062D31-E8CA-4EB7-9830-F942BE64F398}" destId="{ECA4629A-0952-44F9-A8C0-ADB19E2B3510}" srcOrd="0" destOrd="0" presId="urn:microsoft.com/office/officeart/2018/2/layout/IconCircleList"/>
    <dgm:cxn modelId="{D28CA81C-4573-4A8A-B2E1-CA3C21CE6CDF}" type="presParOf" srcId="{ECA4629A-0952-44F9-A8C0-ADB19E2B3510}" destId="{F090F73D-9EE5-4B21-8066-94E6148CF9BD}" srcOrd="0" destOrd="0" presId="urn:microsoft.com/office/officeart/2018/2/layout/IconCircleList"/>
    <dgm:cxn modelId="{A301A0FC-313C-40A0-8B21-C7B027C27124}" type="presParOf" srcId="{F090F73D-9EE5-4B21-8066-94E6148CF9BD}" destId="{939F8DAA-7B2A-4D42-92A7-8486BE8C2A13}" srcOrd="0" destOrd="0" presId="urn:microsoft.com/office/officeart/2018/2/layout/IconCircleList"/>
    <dgm:cxn modelId="{D340FDF8-9942-4412-A8DE-FA2CE9B8A679}" type="presParOf" srcId="{F090F73D-9EE5-4B21-8066-94E6148CF9BD}" destId="{CFFC0C7D-5011-44E1-A264-F5EFD05FDA61}" srcOrd="1" destOrd="0" presId="urn:microsoft.com/office/officeart/2018/2/layout/IconCircleList"/>
    <dgm:cxn modelId="{3721FB69-F87B-44F1-8CB3-0545467F24C5}" type="presParOf" srcId="{F090F73D-9EE5-4B21-8066-94E6148CF9BD}" destId="{419D0E6C-5ADE-4B2B-82D2-076E24121C90}" srcOrd="2" destOrd="0" presId="urn:microsoft.com/office/officeart/2018/2/layout/IconCircleList"/>
    <dgm:cxn modelId="{102EFA0F-9928-4095-BE1A-28072C2560D6}" type="presParOf" srcId="{F090F73D-9EE5-4B21-8066-94E6148CF9BD}" destId="{0CF613FC-9A54-4661-8279-4BB82E47267E}" srcOrd="3" destOrd="0" presId="urn:microsoft.com/office/officeart/2018/2/layout/IconCircleList"/>
    <dgm:cxn modelId="{52F45BF5-C36B-4BAA-B6D6-1FAA78AD719B}" type="presParOf" srcId="{ECA4629A-0952-44F9-A8C0-ADB19E2B3510}" destId="{CF83818C-C2CC-4458-B9FB-80836476621F}" srcOrd="1" destOrd="0" presId="urn:microsoft.com/office/officeart/2018/2/layout/IconCircleList"/>
    <dgm:cxn modelId="{2D093F0B-8BF6-477A-8711-3029CCA71547}" type="presParOf" srcId="{ECA4629A-0952-44F9-A8C0-ADB19E2B3510}" destId="{B7A86DF0-5F4D-402D-989C-4C848E72F6F2}" srcOrd="2" destOrd="0" presId="urn:microsoft.com/office/officeart/2018/2/layout/IconCircleList"/>
    <dgm:cxn modelId="{928423B9-84EF-4E24-A1E3-EF219F948E13}" type="presParOf" srcId="{B7A86DF0-5F4D-402D-989C-4C848E72F6F2}" destId="{BC7E90AC-9BA6-46D3-8A70-4F8B54DA570E}" srcOrd="0" destOrd="0" presId="urn:microsoft.com/office/officeart/2018/2/layout/IconCircleList"/>
    <dgm:cxn modelId="{F04F028A-7826-40FC-ABCF-743EB3A5DC44}" type="presParOf" srcId="{B7A86DF0-5F4D-402D-989C-4C848E72F6F2}" destId="{05C7E060-CF4F-4026-8FC2-32DC8EEBF987}" srcOrd="1" destOrd="0" presId="urn:microsoft.com/office/officeart/2018/2/layout/IconCircleList"/>
    <dgm:cxn modelId="{ADE819C2-2E7B-4610-B28F-B01CD0269192}" type="presParOf" srcId="{B7A86DF0-5F4D-402D-989C-4C848E72F6F2}" destId="{22B71B2D-C55E-416C-95C0-BA69C5EAF276}" srcOrd="2" destOrd="0" presId="urn:microsoft.com/office/officeart/2018/2/layout/IconCircleList"/>
    <dgm:cxn modelId="{4C724027-26AC-4959-A269-7D9347753944}" type="presParOf" srcId="{B7A86DF0-5F4D-402D-989C-4C848E72F6F2}" destId="{64F17CE9-6B43-4C21-8C04-E6E679AA0CFE}" srcOrd="3" destOrd="0" presId="urn:microsoft.com/office/officeart/2018/2/layout/IconCircleList"/>
    <dgm:cxn modelId="{921CF5F8-3685-45BA-853C-9A626933CB43}" type="presParOf" srcId="{ECA4629A-0952-44F9-A8C0-ADB19E2B3510}" destId="{A1AFCC19-7396-479A-99A6-16FF19AEA3E4}" srcOrd="3" destOrd="0" presId="urn:microsoft.com/office/officeart/2018/2/layout/IconCircleList"/>
    <dgm:cxn modelId="{58761A7B-4626-42A7-9F90-CA19F1F88DE3}" type="presParOf" srcId="{ECA4629A-0952-44F9-A8C0-ADB19E2B3510}" destId="{72C2593D-66BD-4C8D-A492-A146E1A0D1C9}" srcOrd="4" destOrd="0" presId="urn:microsoft.com/office/officeart/2018/2/layout/IconCircleList"/>
    <dgm:cxn modelId="{2BCEE9BF-B4F4-4FD6-8ABC-37848F9C600F}" type="presParOf" srcId="{72C2593D-66BD-4C8D-A492-A146E1A0D1C9}" destId="{3AA562EF-35C5-45D2-B5A5-2E4889DCAB2B}" srcOrd="0" destOrd="0" presId="urn:microsoft.com/office/officeart/2018/2/layout/IconCircleList"/>
    <dgm:cxn modelId="{E8261331-8DF1-4257-A6D0-1F833D2AD8AD}" type="presParOf" srcId="{72C2593D-66BD-4C8D-A492-A146E1A0D1C9}" destId="{85963CC7-A6BA-4DD8-B9E1-D49982A08EA7}" srcOrd="1" destOrd="0" presId="urn:microsoft.com/office/officeart/2018/2/layout/IconCircleList"/>
    <dgm:cxn modelId="{4FC3D45A-3E88-47D6-B172-98AA84D90962}" type="presParOf" srcId="{72C2593D-66BD-4C8D-A492-A146E1A0D1C9}" destId="{0C40194C-C05B-47A6-9E54-E22F4C7092CD}" srcOrd="2" destOrd="0" presId="urn:microsoft.com/office/officeart/2018/2/layout/IconCircleList"/>
    <dgm:cxn modelId="{66A4682E-D2A6-4853-8FDC-540A6956669E}" type="presParOf" srcId="{72C2593D-66BD-4C8D-A492-A146E1A0D1C9}" destId="{B0558C8E-C40E-43F4-9B5A-0502AA32D003}" srcOrd="3" destOrd="0" presId="urn:microsoft.com/office/officeart/2018/2/layout/IconCircleList"/>
    <dgm:cxn modelId="{FF80DCD2-8689-4A30-93E4-F09D060219EB}" type="presParOf" srcId="{ECA4629A-0952-44F9-A8C0-ADB19E2B3510}" destId="{DFEB2478-CE0D-4D3B-82B0-07B958BC8FE5}" srcOrd="5" destOrd="0" presId="urn:microsoft.com/office/officeart/2018/2/layout/IconCircleList"/>
    <dgm:cxn modelId="{48CFB74C-54D5-4890-9524-C46767723BDF}" type="presParOf" srcId="{ECA4629A-0952-44F9-A8C0-ADB19E2B3510}" destId="{285DB0FA-4E8B-49D0-9893-759E7A170ADA}" srcOrd="6" destOrd="0" presId="urn:microsoft.com/office/officeart/2018/2/layout/IconCircleList"/>
    <dgm:cxn modelId="{A575BE3D-1EDE-44FB-BC7D-35EFF1019FBA}" type="presParOf" srcId="{285DB0FA-4E8B-49D0-9893-759E7A170ADA}" destId="{82A62C83-A675-4EE6-882E-2BF0D1A2C206}" srcOrd="0" destOrd="0" presId="urn:microsoft.com/office/officeart/2018/2/layout/IconCircleList"/>
    <dgm:cxn modelId="{7BDD2CA1-21E0-48BA-8B1D-CE3484FAB067}" type="presParOf" srcId="{285DB0FA-4E8B-49D0-9893-759E7A170ADA}" destId="{ECA046A8-37A9-4D7E-B6D7-6CBD218EBF71}" srcOrd="1" destOrd="0" presId="urn:microsoft.com/office/officeart/2018/2/layout/IconCircleList"/>
    <dgm:cxn modelId="{ED23958E-FF74-4CE0-9CEE-53913AEAF782}" type="presParOf" srcId="{285DB0FA-4E8B-49D0-9893-759E7A170ADA}" destId="{9FAC00E1-BFF3-4CCD-BC54-A9D0EBF9C31D}" srcOrd="2" destOrd="0" presId="urn:microsoft.com/office/officeart/2018/2/layout/IconCircleList"/>
    <dgm:cxn modelId="{E54344FF-14C1-4DCE-B3C0-E2D8EB424A56}" type="presParOf" srcId="{285DB0FA-4E8B-49D0-9893-759E7A170ADA}" destId="{AB9C395D-2F7C-4A09-A1B2-A1B28BE10083}" srcOrd="3" destOrd="0" presId="urn:microsoft.com/office/officeart/2018/2/layout/IconCircleList"/>
    <dgm:cxn modelId="{20DB00F2-BBDF-4562-A85D-E0CD9672DCED}" type="presParOf" srcId="{ECA4629A-0952-44F9-A8C0-ADB19E2B3510}" destId="{AD2A6E08-0E3C-4686-BB33-AF618E527F0D}" srcOrd="7" destOrd="0" presId="urn:microsoft.com/office/officeart/2018/2/layout/IconCircleList"/>
    <dgm:cxn modelId="{C6DFA27F-3B6B-44C5-B8E6-6D905ECD222B}" type="presParOf" srcId="{ECA4629A-0952-44F9-A8C0-ADB19E2B3510}" destId="{3BA399DD-3928-4B8C-B0AE-C71F46F8F1F7}" srcOrd="8" destOrd="0" presId="urn:microsoft.com/office/officeart/2018/2/layout/IconCircleList"/>
    <dgm:cxn modelId="{5E524587-1102-4301-852F-78E29F64F454}" type="presParOf" srcId="{3BA399DD-3928-4B8C-B0AE-C71F46F8F1F7}" destId="{2BB35128-5DC2-482A-B6A2-A9D38D94B230}" srcOrd="0" destOrd="0" presId="urn:microsoft.com/office/officeart/2018/2/layout/IconCircleList"/>
    <dgm:cxn modelId="{A7DFF34D-12B8-4E9A-99BE-DB267A271568}" type="presParOf" srcId="{3BA399DD-3928-4B8C-B0AE-C71F46F8F1F7}" destId="{DF4AAA65-7FE5-45A3-A2EC-CA481C8EAD04}" srcOrd="1" destOrd="0" presId="urn:microsoft.com/office/officeart/2018/2/layout/IconCircleList"/>
    <dgm:cxn modelId="{FDF9BBB1-029C-42E5-8457-18453362C393}" type="presParOf" srcId="{3BA399DD-3928-4B8C-B0AE-C71F46F8F1F7}" destId="{ED212CB5-E63B-41FD-8C96-2E07D0364D2C}" srcOrd="2" destOrd="0" presId="urn:microsoft.com/office/officeart/2018/2/layout/IconCircleList"/>
    <dgm:cxn modelId="{B7608622-A331-4B60-8C64-5975001B351E}" type="presParOf" srcId="{3BA399DD-3928-4B8C-B0AE-C71F46F8F1F7}" destId="{7457F53A-5E7A-4AA8-A93A-30CC107DD4D8}"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221D1-C6E4-4156-8BA1-CBE03AB69309}">
      <dsp:nvSpPr>
        <dsp:cNvPr id="0" name=""/>
        <dsp:cNvSpPr/>
      </dsp:nvSpPr>
      <dsp:spPr>
        <a:xfrm>
          <a:off x="1085186" y="576072"/>
          <a:ext cx="1731375" cy="1731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D9D2A-CA08-420E-B747-365F51B228F3}">
      <dsp:nvSpPr>
        <dsp:cNvPr id="0" name=""/>
        <dsp:cNvSpPr/>
      </dsp:nvSpPr>
      <dsp:spPr>
        <a:xfrm>
          <a:off x="27123" y="2740247"/>
          <a:ext cx="384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it-IT" sz="1500" kern="1200" dirty="0"/>
            <a:t>Nell’anno accademico 2024/25 la didattica dell’Università di Padova verrà erogata in presenza</a:t>
          </a:r>
          <a:endParaRPr lang="en-US" sz="1500" kern="1200" dirty="0"/>
        </a:p>
      </dsp:txBody>
      <dsp:txXfrm>
        <a:off x="27123" y="2740247"/>
        <a:ext cx="3847500" cy="720000"/>
      </dsp:txXfrm>
    </dsp:sp>
    <dsp:sp modelId="{193D2983-4F43-4596-9E90-0117B7861F5F}">
      <dsp:nvSpPr>
        <dsp:cNvPr id="0" name=""/>
        <dsp:cNvSpPr/>
      </dsp:nvSpPr>
      <dsp:spPr>
        <a:xfrm>
          <a:off x="5605998" y="576072"/>
          <a:ext cx="1731375" cy="1731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FDC25-E408-4413-8C97-28016A6D3F3D}">
      <dsp:nvSpPr>
        <dsp:cNvPr id="0" name=""/>
        <dsp:cNvSpPr/>
      </dsp:nvSpPr>
      <dsp:spPr>
        <a:xfrm>
          <a:off x="4547936" y="2740247"/>
          <a:ext cx="384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it-IT" sz="1500" kern="1200"/>
            <a:t>Spostamenti interni con cartellino identificativo e attraverso i percorsi dedicati.</a:t>
          </a:r>
          <a:endParaRPr lang="en-US" sz="1500" kern="1200"/>
        </a:p>
      </dsp:txBody>
      <dsp:txXfrm>
        <a:off x="4547936" y="2740247"/>
        <a:ext cx="384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896E7-B2F0-4782-9F9C-55353E47FB5C}">
      <dsp:nvSpPr>
        <dsp:cNvPr id="0" name=""/>
        <dsp:cNvSpPr/>
      </dsp:nvSpPr>
      <dsp:spPr>
        <a:xfrm>
          <a:off x="799379" y="218159"/>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42CAE-E073-452A-BAC3-EEB9E85F7300}">
      <dsp:nvSpPr>
        <dsp:cNvPr id="0" name=""/>
        <dsp:cNvSpPr/>
      </dsp:nvSpPr>
      <dsp:spPr>
        <a:xfrm>
          <a:off x="1267380" y="68616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3E761-9B74-4C56-A2C9-0122A6C333AF}">
      <dsp:nvSpPr>
        <dsp:cNvPr id="0" name=""/>
        <dsp:cNvSpPr/>
      </dsp:nvSpPr>
      <dsp:spPr>
        <a:xfrm>
          <a:off x="97379" y="309816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dirty="0"/>
            <a:t>Per le attività formative articolate in moduli, la valutazione finale del profitto è </a:t>
          </a:r>
          <a:r>
            <a:rPr lang="it-IT" sz="1100" b="1" kern="1200" dirty="0">
              <a:solidFill>
                <a:srgbClr val="FF0000"/>
              </a:solidFill>
            </a:rPr>
            <a:t>comunque unitaria e collegiale</a:t>
          </a:r>
          <a:endParaRPr lang="en-US" sz="1100" kern="1200" dirty="0">
            <a:solidFill>
              <a:srgbClr val="FF0000"/>
            </a:solidFill>
          </a:endParaRPr>
        </a:p>
      </dsp:txBody>
      <dsp:txXfrm>
        <a:off x="97379" y="3098160"/>
        <a:ext cx="3600000" cy="720000"/>
      </dsp:txXfrm>
    </dsp:sp>
    <dsp:sp modelId="{B0424236-FC72-4D84-9113-F1011050601B}">
      <dsp:nvSpPr>
        <dsp:cNvPr id="0" name=""/>
        <dsp:cNvSpPr/>
      </dsp:nvSpPr>
      <dsp:spPr>
        <a:xfrm>
          <a:off x="5029379" y="164674"/>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7DBBCE-2143-4F8A-86F6-AD8A5C67BBF9}">
      <dsp:nvSpPr>
        <dsp:cNvPr id="0" name=""/>
        <dsp:cNvSpPr/>
      </dsp:nvSpPr>
      <dsp:spPr>
        <a:xfrm>
          <a:off x="5497379" y="632674"/>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38ABB-D97D-489E-928A-85B7918E9723}">
      <dsp:nvSpPr>
        <dsp:cNvPr id="0" name=""/>
        <dsp:cNvSpPr/>
      </dsp:nvSpPr>
      <dsp:spPr>
        <a:xfrm>
          <a:off x="4327380" y="2937704"/>
          <a:ext cx="3600000" cy="933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b="1" kern="1200" dirty="0"/>
            <a:t>Se l’esame prevede più prove </a:t>
          </a:r>
        </a:p>
        <a:p>
          <a:pPr marL="0" lvl="0" indent="0" algn="ctr" defTabSz="488950">
            <a:lnSpc>
              <a:spcPct val="100000"/>
            </a:lnSpc>
            <a:spcBef>
              <a:spcPct val="0"/>
            </a:spcBef>
            <a:spcAft>
              <a:spcPct val="35000"/>
            </a:spcAft>
            <a:buNone/>
            <a:defRPr cap="all"/>
          </a:pPr>
          <a:r>
            <a:rPr lang="it-IT" sz="1100" kern="1200" dirty="0"/>
            <a:t> lo studente deve sostenere </a:t>
          </a:r>
        </a:p>
        <a:p>
          <a:pPr marL="0" lvl="0" indent="0" algn="ctr" defTabSz="488950">
            <a:lnSpc>
              <a:spcPct val="100000"/>
            </a:lnSpc>
            <a:spcBef>
              <a:spcPct val="0"/>
            </a:spcBef>
            <a:spcAft>
              <a:spcPct val="35000"/>
            </a:spcAft>
            <a:buNone/>
            <a:defRPr cap="all"/>
          </a:pPr>
          <a:r>
            <a:rPr lang="it-IT" sz="1100" b="1" kern="1200" dirty="0"/>
            <a:t>la prova conclusiva </a:t>
          </a:r>
        </a:p>
        <a:p>
          <a:pPr marL="0" lvl="0" indent="0" algn="ctr" defTabSz="488950">
            <a:lnSpc>
              <a:spcPct val="100000"/>
            </a:lnSpc>
            <a:spcBef>
              <a:spcPct val="0"/>
            </a:spcBef>
            <a:spcAft>
              <a:spcPct val="35000"/>
            </a:spcAft>
            <a:buNone/>
            <a:defRPr cap="all"/>
          </a:pPr>
          <a:r>
            <a:rPr lang="it-IT" sz="1100" b="1" kern="1200" dirty="0">
              <a:solidFill>
                <a:srgbClr val="FF0000"/>
              </a:solidFill>
            </a:rPr>
            <a:t>entro il 30 settembre</a:t>
          </a:r>
          <a:endParaRPr lang="en-US" sz="1100" kern="1200" dirty="0">
            <a:solidFill>
              <a:srgbClr val="FF0000"/>
            </a:solidFill>
          </a:endParaRPr>
        </a:p>
      </dsp:txBody>
      <dsp:txXfrm>
        <a:off x="4327380" y="2937704"/>
        <a:ext cx="3600000" cy="9339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F8DAA-7B2A-4D42-92A7-8486BE8C2A13}">
      <dsp:nvSpPr>
        <dsp:cNvPr id="0" name=""/>
        <dsp:cNvSpPr/>
      </dsp:nvSpPr>
      <dsp:spPr>
        <a:xfrm>
          <a:off x="53794" y="439058"/>
          <a:ext cx="848486" cy="84848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C0C7D-5011-44E1-A264-F5EFD05FDA61}">
      <dsp:nvSpPr>
        <dsp:cNvPr id="0" name=""/>
        <dsp:cNvSpPr/>
      </dsp:nvSpPr>
      <dsp:spPr>
        <a:xfrm>
          <a:off x="231976" y="617241"/>
          <a:ext cx="492122" cy="49212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613FC-9A54-4661-8279-4BB82E47267E}">
      <dsp:nvSpPr>
        <dsp:cNvPr id="0" name=""/>
        <dsp:cNvSpPr/>
      </dsp:nvSpPr>
      <dsp:spPr>
        <a:xfrm>
          <a:off x="943879" y="76347"/>
          <a:ext cx="2280445" cy="157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it-IT" sz="1600" kern="1200" dirty="0"/>
            <a:t>Il corso è online (piattaforma </a:t>
          </a:r>
          <a:r>
            <a:rPr lang="it-IT" sz="1600" kern="1200" dirty="0" err="1"/>
            <a:t>Moodle</a:t>
          </a:r>
          <a:r>
            <a:rPr lang="it-IT" sz="1600" kern="1200" dirty="0"/>
            <a:t>) all’indirizzo </a:t>
          </a:r>
          <a:r>
            <a:rPr lang="it-IT" sz="1600" kern="1200" dirty="0">
              <a:solidFill>
                <a:srgbClr val="FFC000"/>
              </a:solidFill>
            </a:rPr>
            <a:t>https://elearning.unipd.it/serviziosicurezza </a:t>
          </a:r>
          <a:r>
            <a:rPr lang="it-IT" sz="1600" b="1" kern="1200" dirty="0">
              <a:solidFill>
                <a:srgbClr val="FFC000"/>
              </a:solidFill>
            </a:rPr>
            <a:t> </a:t>
          </a:r>
          <a:endParaRPr lang="en-US" sz="1600" kern="1200" dirty="0">
            <a:solidFill>
              <a:srgbClr val="FFC000"/>
            </a:solidFill>
          </a:endParaRPr>
        </a:p>
      </dsp:txBody>
      <dsp:txXfrm>
        <a:off x="943879" y="76347"/>
        <a:ext cx="2280445" cy="1573909"/>
      </dsp:txXfrm>
    </dsp:sp>
    <dsp:sp modelId="{BC7E90AC-9BA6-46D3-8A70-4F8B54DA570E}">
      <dsp:nvSpPr>
        <dsp:cNvPr id="0" name=""/>
        <dsp:cNvSpPr/>
      </dsp:nvSpPr>
      <dsp:spPr>
        <a:xfrm>
          <a:off x="3572810" y="439058"/>
          <a:ext cx="848486" cy="84848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C7E060-CF4F-4026-8FC2-32DC8EEBF987}">
      <dsp:nvSpPr>
        <dsp:cNvPr id="0" name=""/>
        <dsp:cNvSpPr/>
      </dsp:nvSpPr>
      <dsp:spPr>
        <a:xfrm>
          <a:off x="3750993" y="617241"/>
          <a:ext cx="492122" cy="49212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F17CE9-6B43-4C21-8C04-E6E679AA0CFE}">
      <dsp:nvSpPr>
        <dsp:cNvPr id="0" name=""/>
        <dsp:cNvSpPr/>
      </dsp:nvSpPr>
      <dsp:spPr>
        <a:xfrm>
          <a:off x="4603116" y="439058"/>
          <a:ext cx="2000004" cy="84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it-IT" sz="1600" b="0" kern="1200" dirty="0"/>
            <a:t>Cliccare quindi su </a:t>
          </a:r>
          <a:r>
            <a:rPr lang="it-IT" sz="1600" b="1" kern="1200" dirty="0"/>
            <a:t>“Area sicurezza - Gestione ufficio ambiente e sicurezza” </a:t>
          </a:r>
          <a:r>
            <a:rPr lang="it-IT" sz="1600" b="1" kern="1200" dirty="0">
              <a:sym typeface="Wingdings" panose="05000000000000000000" pitchFamily="2" charset="2"/>
            </a:rPr>
            <a:t></a:t>
          </a:r>
          <a:r>
            <a:rPr lang="it-IT" sz="1600" b="1" kern="1200" dirty="0"/>
            <a:t>  </a:t>
          </a:r>
          <a:r>
            <a:rPr lang="it-IT" sz="1600" b="1" kern="1200" dirty="0">
              <a:solidFill>
                <a:srgbClr val="FFC000"/>
              </a:solidFill>
            </a:rPr>
            <a:t>Formazione in materia di salute e sicurezza sul lavoro</a:t>
          </a:r>
          <a:endParaRPr lang="en-US" sz="1600" kern="1200" dirty="0">
            <a:solidFill>
              <a:srgbClr val="FFC000"/>
            </a:solidFill>
          </a:endParaRPr>
        </a:p>
      </dsp:txBody>
      <dsp:txXfrm>
        <a:off x="4603116" y="439058"/>
        <a:ext cx="2000004" cy="848486"/>
      </dsp:txXfrm>
    </dsp:sp>
    <dsp:sp modelId="{3AA562EF-35C5-45D2-B5A5-2E4889DCAB2B}">
      <dsp:nvSpPr>
        <dsp:cNvPr id="0" name=""/>
        <dsp:cNvSpPr/>
      </dsp:nvSpPr>
      <dsp:spPr>
        <a:xfrm>
          <a:off x="53794" y="2532087"/>
          <a:ext cx="848486" cy="84848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63CC7-A6BA-4DD8-B9E1-D49982A08EA7}">
      <dsp:nvSpPr>
        <dsp:cNvPr id="0" name=""/>
        <dsp:cNvSpPr/>
      </dsp:nvSpPr>
      <dsp:spPr>
        <a:xfrm>
          <a:off x="231976" y="2710269"/>
          <a:ext cx="492122" cy="49212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558C8E-C40E-43F4-9B5A-0502AA32D003}">
      <dsp:nvSpPr>
        <dsp:cNvPr id="0" name=""/>
        <dsp:cNvSpPr/>
      </dsp:nvSpPr>
      <dsp:spPr>
        <a:xfrm>
          <a:off x="991139" y="2521422"/>
          <a:ext cx="2569926" cy="84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it-IT" sz="1600" kern="1200" dirty="0"/>
            <a:t>cliccare su </a:t>
          </a:r>
          <a:r>
            <a:rPr lang="it-IT" sz="1600" kern="1200" dirty="0">
              <a:solidFill>
                <a:srgbClr val="FFC000"/>
              </a:solidFill>
            </a:rPr>
            <a:t>FORMAZIONE GENERALE / GENERAL TRAINING 4 ORE</a:t>
          </a:r>
          <a:endParaRPr lang="en-US" sz="1600" kern="1200" dirty="0">
            <a:solidFill>
              <a:srgbClr val="FFC000"/>
            </a:solidFill>
          </a:endParaRPr>
        </a:p>
      </dsp:txBody>
      <dsp:txXfrm>
        <a:off x="991139" y="2521422"/>
        <a:ext cx="2569926" cy="848486"/>
      </dsp:txXfrm>
    </dsp:sp>
    <dsp:sp modelId="{82A62C83-A675-4EE6-882E-2BF0D1A2C206}">
      <dsp:nvSpPr>
        <dsp:cNvPr id="0" name=""/>
        <dsp:cNvSpPr/>
      </dsp:nvSpPr>
      <dsp:spPr>
        <a:xfrm>
          <a:off x="3717551" y="2532087"/>
          <a:ext cx="848486" cy="84848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046A8-37A9-4D7E-B6D7-6CBD218EBF71}">
      <dsp:nvSpPr>
        <dsp:cNvPr id="0" name=""/>
        <dsp:cNvSpPr/>
      </dsp:nvSpPr>
      <dsp:spPr>
        <a:xfrm>
          <a:off x="3895733" y="2710269"/>
          <a:ext cx="492122" cy="49212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9C395D-2F7C-4A09-A1B2-A1B28BE10083}">
      <dsp:nvSpPr>
        <dsp:cNvPr id="0" name=""/>
        <dsp:cNvSpPr/>
      </dsp:nvSpPr>
      <dsp:spPr>
        <a:xfrm>
          <a:off x="4747856" y="2532087"/>
          <a:ext cx="2000004" cy="84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it-IT" sz="1600" kern="1200" dirty="0"/>
            <a:t>Dopo aver superato il test </a:t>
          </a:r>
          <a:r>
            <a:rPr lang="it-IT" sz="1600" b="1" kern="1200" dirty="0"/>
            <a:t>scaricare l’attestato</a:t>
          </a:r>
          <a:r>
            <a:rPr lang="it-IT" sz="1600" kern="1200" dirty="0"/>
            <a:t> </a:t>
          </a:r>
          <a:r>
            <a:rPr lang="it-IT" sz="1600" b="1" kern="1200" dirty="0"/>
            <a:t>in formato pdf </a:t>
          </a:r>
          <a:r>
            <a:rPr lang="it-IT" sz="1600" kern="1200" dirty="0"/>
            <a:t>. </a:t>
          </a:r>
          <a:r>
            <a:rPr lang="it-IT" sz="1600" i="1" kern="1200" dirty="0"/>
            <a:t>Questo attestato costituisce credito formativo permanente</a:t>
          </a:r>
          <a:r>
            <a:rPr lang="it-IT" sz="1600" kern="1200" dirty="0"/>
            <a:t>.</a:t>
          </a:r>
          <a:endParaRPr lang="en-US" sz="1600" kern="1200" dirty="0"/>
        </a:p>
      </dsp:txBody>
      <dsp:txXfrm>
        <a:off x="4747856" y="2532087"/>
        <a:ext cx="2000004" cy="848486"/>
      </dsp:txXfrm>
    </dsp:sp>
    <dsp:sp modelId="{2BB35128-5DC2-482A-B6A2-A9D38D94B230}">
      <dsp:nvSpPr>
        <dsp:cNvPr id="0" name=""/>
        <dsp:cNvSpPr/>
      </dsp:nvSpPr>
      <dsp:spPr>
        <a:xfrm>
          <a:off x="53794" y="4262405"/>
          <a:ext cx="848486" cy="84848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AAA65-7FE5-45A3-A2EC-CA481C8EAD04}">
      <dsp:nvSpPr>
        <dsp:cNvPr id="0" name=""/>
        <dsp:cNvSpPr/>
      </dsp:nvSpPr>
      <dsp:spPr>
        <a:xfrm>
          <a:off x="253310" y="4419254"/>
          <a:ext cx="492122" cy="49212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57F53A-5E7A-4AA8-A93A-30CC107DD4D8}">
      <dsp:nvSpPr>
        <dsp:cNvPr id="0" name=""/>
        <dsp:cNvSpPr/>
      </dsp:nvSpPr>
      <dsp:spPr>
        <a:xfrm>
          <a:off x="1030759" y="4023403"/>
          <a:ext cx="2000004" cy="84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it-IT" sz="1600" kern="1200" dirty="0"/>
            <a:t>Caricare l’attestato in </a:t>
          </a:r>
          <a:r>
            <a:rPr lang="it-IT" sz="1600" kern="1200" dirty="0" err="1"/>
            <a:t>Moodle</a:t>
          </a:r>
          <a:r>
            <a:rPr lang="it-IT" sz="1600" kern="1200" dirty="0"/>
            <a:t> di Tirocinio seguendo le indicazioni dei tutor</a:t>
          </a:r>
          <a:endParaRPr lang="en-US" sz="1100" kern="1200" dirty="0"/>
        </a:p>
      </dsp:txBody>
      <dsp:txXfrm>
        <a:off x="1030759" y="4023403"/>
        <a:ext cx="2000004" cy="848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F8DAA-7B2A-4D42-92A7-8486BE8C2A13}">
      <dsp:nvSpPr>
        <dsp:cNvPr id="0" name=""/>
        <dsp:cNvSpPr/>
      </dsp:nvSpPr>
      <dsp:spPr>
        <a:xfrm>
          <a:off x="53794" y="439058"/>
          <a:ext cx="848486" cy="84848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FC0C7D-5011-44E1-A264-F5EFD05FDA61}">
      <dsp:nvSpPr>
        <dsp:cNvPr id="0" name=""/>
        <dsp:cNvSpPr/>
      </dsp:nvSpPr>
      <dsp:spPr>
        <a:xfrm>
          <a:off x="231976" y="617241"/>
          <a:ext cx="492122" cy="49212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F613FC-9A54-4661-8279-4BB82E47267E}">
      <dsp:nvSpPr>
        <dsp:cNvPr id="0" name=""/>
        <dsp:cNvSpPr/>
      </dsp:nvSpPr>
      <dsp:spPr>
        <a:xfrm>
          <a:off x="943879" y="76347"/>
          <a:ext cx="2280445" cy="157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it-IT" sz="1600" b="1" kern="1200" dirty="0">
              <a:solidFill>
                <a:srgbClr val="FFC000"/>
              </a:solidFill>
            </a:rPr>
            <a:t>Dopo aver conseguito l’attestato di formazione generale </a:t>
          </a:r>
          <a:r>
            <a:rPr lang="it-IT" sz="1600" kern="1200" dirty="0"/>
            <a:t>proseguire con il corso di formazione specifica.</a:t>
          </a:r>
          <a:endParaRPr lang="en-US" sz="1600" kern="1200" dirty="0">
            <a:solidFill>
              <a:srgbClr val="FFC000"/>
            </a:solidFill>
          </a:endParaRPr>
        </a:p>
      </dsp:txBody>
      <dsp:txXfrm>
        <a:off x="943879" y="76347"/>
        <a:ext cx="2280445" cy="1573909"/>
      </dsp:txXfrm>
    </dsp:sp>
    <dsp:sp modelId="{BC7E90AC-9BA6-46D3-8A70-4F8B54DA570E}">
      <dsp:nvSpPr>
        <dsp:cNvPr id="0" name=""/>
        <dsp:cNvSpPr/>
      </dsp:nvSpPr>
      <dsp:spPr>
        <a:xfrm>
          <a:off x="3572810" y="439058"/>
          <a:ext cx="848486" cy="84848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C7E060-CF4F-4026-8FC2-32DC8EEBF987}">
      <dsp:nvSpPr>
        <dsp:cNvPr id="0" name=""/>
        <dsp:cNvSpPr/>
      </dsp:nvSpPr>
      <dsp:spPr>
        <a:xfrm>
          <a:off x="3750993" y="617241"/>
          <a:ext cx="492122" cy="49212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F17CE9-6B43-4C21-8C04-E6E679AA0CFE}">
      <dsp:nvSpPr>
        <dsp:cNvPr id="0" name=""/>
        <dsp:cNvSpPr/>
      </dsp:nvSpPr>
      <dsp:spPr>
        <a:xfrm>
          <a:off x="4603116" y="439058"/>
          <a:ext cx="2000004" cy="84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it-IT" sz="1600" b="0" kern="1200" dirty="0"/>
            <a:t>Cliccare quindi su </a:t>
          </a:r>
          <a:r>
            <a:rPr lang="it-IT" sz="1600" kern="1200" dirty="0"/>
            <a:t>FORMAZIONE SPECIFICA (SPECIFIC TRAINING) </a:t>
          </a:r>
          <a:r>
            <a:rPr lang="it-IT" sz="1600" b="1" kern="1200" dirty="0"/>
            <a:t> </a:t>
          </a:r>
          <a:r>
            <a:rPr lang="it-IT" sz="1600" b="1" kern="1200" dirty="0">
              <a:sym typeface="Wingdings" panose="05000000000000000000" pitchFamily="2" charset="2"/>
            </a:rPr>
            <a:t></a:t>
          </a:r>
          <a:r>
            <a:rPr lang="it-IT" sz="1600" b="1" kern="1200" dirty="0"/>
            <a:t>  </a:t>
          </a:r>
          <a:r>
            <a:rPr lang="it-IT" sz="1600" b="1" kern="1200" dirty="0">
              <a:solidFill>
                <a:srgbClr val="FFC000"/>
              </a:solidFill>
            </a:rPr>
            <a:t>Formazione in materia di salute e sicurezza sul lavoro</a:t>
          </a:r>
          <a:endParaRPr lang="en-US" sz="1600" kern="1200" dirty="0">
            <a:solidFill>
              <a:srgbClr val="FFC000"/>
            </a:solidFill>
          </a:endParaRPr>
        </a:p>
      </dsp:txBody>
      <dsp:txXfrm>
        <a:off x="4603116" y="439058"/>
        <a:ext cx="2000004" cy="848486"/>
      </dsp:txXfrm>
    </dsp:sp>
    <dsp:sp modelId="{3AA562EF-35C5-45D2-B5A5-2E4889DCAB2B}">
      <dsp:nvSpPr>
        <dsp:cNvPr id="0" name=""/>
        <dsp:cNvSpPr/>
      </dsp:nvSpPr>
      <dsp:spPr>
        <a:xfrm>
          <a:off x="53794" y="2532087"/>
          <a:ext cx="848486" cy="84848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63CC7-A6BA-4DD8-B9E1-D49982A08EA7}">
      <dsp:nvSpPr>
        <dsp:cNvPr id="0" name=""/>
        <dsp:cNvSpPr/>
      </dsp:nvSpPr>
      <dsp:spPr>
        <a:xfrm>
          <a:off x="231976" y="2710269"/>
          <a:ext cx="492122" cy="49212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558C8E-C40E-43F4-9B5A-0502AA32D003}">
      <dsp:nvSpPr>
        <dsp:cNvPr id="0" name=""/>
        <dsp:cNvSpPr/>
      </dsp:nvSpPr>
      <dsp:spPr>
        <a:xfrm>
          <a:off x="991139" y="2521422"/>
          <a:ext cx="2569926" cy="84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it-IT" sz="1600" kern="1200" dirty="0"/>
            <a:t>cliccare su: </a:t>
          </a:r>
          <a:r>
            <a:rPr lang="it-IT" sz="1600" b="1" kern="1200" dirty="0">
              <a:solidFill>
                <a:srgbClr val="FFC000"/>
              </a:solidFill>
            </a:rPr>
            <a:t>ATTIVITA’ A RISCHIO ALTO – AREA MEDICA </a:t>
          </a:r>
          <a:r>
            <a:rPr lang="it-IT" sz="1600" kern="1200" dirty="0"/>
            <a:t>(14 ore) per attività in ambito medico e sanitario</a:t>
          </a:r>
          <a:endParaRPr lang="en-US" sz="1600" kern="1200" dirty="0">
            <a:solidFill>
              <a:srgbClr val="FFC000"/>
            </a:solidFill>
          </a:endParaRPr>
        </a:p>
      </dsp:txBody>
      <dsp:txXfrm>
        <a:off x="991139" y="2521422"/>
        <a:ext cx="2569926" cy="848486"/>
      </dsp:txXfrm>
    </dsp:sp>
    <dsp:sp modelId="{82A62C83-A675-4EE6-882E-2BF0D1A2C206}">
      <dsp:nvSpPr>
        <dsp:cNvPr id="0" name=""/>
        <dsp:cNvSpPr/>
      </dsp:nvSpPr>
      <dsp:spPr>
        <a:xfrm>
          <a:off x="3717551" y="2532087"/>
          <a:ext cx="848486" cy="84848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A046A8-37A9-4D7E-B6D7-6CBD218EBF71}">
      <dsp:nvSpPr>
        <dsp:cNvPr id="0" name=""/>
        <dsp:cNvSpPr/>
      </dsp:nvSpPr>
      <dsp:spPr>
        <a:xfrm>
          <a:off x="3895733" y="2710269"/>
          <a:ext cx="492122" cy="49212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9C395D-2F7C-4A09-A1B2-A1B28BE10083}">
      <dsp:nvSpPr>
        <dsp:cNvPr id="0" name=""/>
        <dsp:cNvSpPr/>
      </dsp:nvSpPr>
      <dsp:spPr>
        <a:xfrm>
          <a:off x="4747856" y="2532087"/>
          <a:ext cx="2000004" cy="84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it-IT" sz="1600" kern="1200" dirty="0"/>
            <a:t>Dopo aver superato il test </a:t>
          </a:r>
          <a:r>
            <a:rPr lang="it-IT" sz="1600" b="1" kern="1200" dirty="0">
              <a:solidFill>
                <a:srgbClr val="FFC000"/>
              </a:solidFill>
            </a:rPr>
            <a:t>scaricare l’attestato</a:t>
          </a:r>
          <a:r>
            <a:rPr lang="it-IT" sz="1600" kern="1200" dirty="0">
              <a:solidFill>
                <a:srgbClr val="FFC000"/>
              </a:solidFill>
            </a:rPr>
            <a:t> </a:t>
          </a:r>
          <a:r>
            <a:rPr lang="it-IT" sz="1600" b="1" kern="1200" dirty="0">
              <a:solidFill>
                <a:srgbClr val="FFC000"/>
              </a:solidFill>
            </a:rPr>
            <a:t>in formato pdf </a:t>
          </a:r>
          <a:r>
            <a:rPr lang="it-IT" sz="1600" i="1" kern="1200" dirty="0"/>
            <a:t>Questo attestato è soggetto ad aggiornamento quinquennale</a:t>
          </a:r>
          <a:endParaRPr lang="en-US" sz="1600" kern="1200" dirty="0"/>
        </a:p>
      </dsp:txBody>
      <dsp:txXfrm>
        <a:off x="4747856" y="2532087"/>
        <a:ext cx="2000004" cy="848486"/>
      </dsp:txXfrm>
    </dsp:sp>
    <dsp:sp modelId="{2BB35128-5DC2-482A-B6A2-A9D38D94B230}">
      <dsp:nvSpPr>
        <dsp:cNvPr id="0" name=""/>
        <dsp:cNvSpPr/>
      </dsp:nvSpPr>
      <dsp:spPr>
        <a:xfrm>
          <a:off x="53794" y="4262405"/>
          <a:ext cx="848486" cy="84848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4AAA65-7FE5-45A3-A2EC-CA481C8EAD04}">
      <dsp:nvSpPr>
        <dsp:cNvPr id="0" name=""/>
        <dsp:cNvSpPr/>
      </dsp:nvSpPr>
      <dsp:spPr>
        <a:xfrm>
          <a:off x="253310" y="4419254"/>
          <a:ext cx="492122" cy="49212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57F53A-5E7A-4AA8-A93A-30CC107DD4D8}">
      <dsp:nvSpPr>
        <dsp:cNvPr id="0" name=""/>
        <dsp:cNvSpPr/>
      </dsp:nvSpPr>
      <dsp:spPr>
        <a:xfrm>
          <a:off x="1030759" y="4023403"/>
          <a:ext cx="2000004" cy="848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it-IT" sz="1600" kern="1200" dirty="0"/>
            <a:t>Caricare l’attestato in </a:t>
          </a:r>
          <a:r>
            <a:rPr lang="it-IT" sz="1600" kern="1200" dirty="0" err="1"/>
            <a:t>Moodle</a:t>
          </a:r>
          <a:r>
            <a:rPr lang="it-IT" sz="1600" kern="1200" dirty="0"/>
            <a:t> di Tirocinio seguendo le indicazioni dei tutor</a:t>
          </a:r>
          <a:endParaRPr lang="en-US" sz="1100" kern="1200" dirty="0"/>
        </a:p>
      </dsp:txBody>
      <dsp:txXfrm>
        <a:off x="1030759" y="4023403"/>
        <a:ext cx="2000004" cy="84848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13:07:30.3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1 110,'146'-1,"330"13,229 5,-498-18,-96-4,126-22,-49 4,63-4,-137 16,96-4,787 12,-500 6,-341-1,173-5,-223-10,23-1,321 13,-214 2,-213-1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13:07:52.204"/>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565450-0F8B-9E47-BB20-5613DDB403EF}" type="datetimeFigureOut">
              <a:rPr lang="it-IT" smtClean="0"/>
              <a:pPr/>
              <a:t>26/09/2024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E305441D-77CA-3048-AC3D-541A14C18A6D}" type="slidenum">
              <a:rPr lang="it-IT" smtClean="0"/>
              <a:pPr/>
              <a:t>‹N›</a:t>
            </a:fld>
            <a:endParaRPr lang="it-IT" dirty="0"/>
          </a:p>
        </p:txBody>
      </p:sp>
    </p:spTree>
    <p:extLst>
      <p:ext uri="{BB962C8B-B14F-4D97-AF65-F5344CB8AC3E}">
        <p14:creationId xmlns:p14="http://schemas.microsoft.com/office/powerpoint/2010/main" val="105575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305441D-77CA-3048-AC3D-541A14C18A6D}" type="slidenum">
              <a:rPr lang="it-IT" smtClean="0"/>
              <a:pPr/>
              <a:t>0</a:t>
            </a:fld>
            <a:endParaRPr lang="it-IT" dirty="0"/>
          </a:p>
        </p:txBody>
      </p:sp>
    </p:spTree>
    <p:extLst>
      <p:ext uri="{BB962C8B-B14F-4D97-AF65-F5344CB8AC3E}">
        <p14:creationId xmlns:p14="http://schemas.microsoft.com/office/powerpoint/2010/main" val="1928772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PlaceHolder 1"/>
          <p:cNvSpPr>
            <a:spLocks noGrp="1"/>
          </p:cNvSpPr>
          <p:nvPr>
            <p:ph type="sldNum" idx="20"/>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39607A32-F0AE-40B9-8719-E8620C7141AB}" type="slidenum">
              <a:rPr lang="it-IT" sz="1200" b="0" strike="noStrike" spc="-1">
                <a:solidFill>
                  <a:srgbClr val="000000"/>
                </a:solidFill>
                <a:latin typeface="Times New Roman"/>
                <a:ea typeface="Microsoft YaHei"/>
              </a:rPr>
              <a:t>13</a:t>
            </a:fld>
            <a:endParaRPr lang="it-IT" sz="1200" b="0" strike="noStrike" spc="-1">
              <a:solidFill>
                <a:srgbClr val="000000"/>
              </a:solidFill>
              <a:latin typeface="Times New Roman"/>
            </a:endParaRPr>
          </a:p>
        </p:txBody>
      </p:sp>
      <p:sp>
        <p:nvSpPr>
          <p:cNvPr id="359" name="PlaceHolder 2"/>
          <p:cNvSpPr>
            <a:spLocks noGrp="1" noRot="1" noChangeAspect="1"/>
          </p:cNvSpPr>
          <p:nvPr>
            <p:ph type="sldImg"/>
          </p:nvPr>
        </p:nvSpPr>
        <p:spPr>
          <a:xfrm>
            <a:off x="122238" y="744538"/>
            <a:ext cx="6613525" cy="3721100"/>
          </a:xfrm>
          <a:prstGeom prst="rect">
            <a:avLst/>
          </a:prstGeom>
          <a:ln w="0">
            <a:noFill/>
          </a:ln>
        </p:spPr>
      </p:sp>
      <p:sp>
        <p:nvSpPr>
          <p:cNvPr id="360"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p:cNvSpPr>
          <p:nvPr>
            <p:ph type="sldNum" idx="21"/>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0C7DFE67-F973-439D-B6C7-3ED0D65401ED}" type="slidenum">
              <a:rPr lang="it-IT" sz="1200" b="0" strike="noStrike" spc="-1">
                <a:solidFill>
                  <a:srgbClr val="000000"/>
                </a:solidFill>
                <a:latin typeface="Times New Roman"/>
                <a:ea typeface="Microsoft YaHei"/>
              </a:rPr>
              <a:t>14</a:t>
            </a:fld>
            <a:endParaRPr lang="it-IT" sz="1200" b="0" strike="noStrike" spc="-1">
              <a:solidFill>
                <a:srgbClr val="000000"/>
              </a:solidFill>
              <a:latin typeface="Times New Roman"/>
            </a:endParaRPr>
          </a:p>
        </p:txBody>
      </p:sp>
      <p:sp>
        <p:nvSpPr>
          <p:cNvPr id="362" name="PlaceHolder 2"/>
          <p:cNvSpPr>
            <a:spLocks noGrp="1" noRot="1" noChangeAspect="1"/>
          </p:cNvSpPr>
          <p:nvPr>
            <p:ph type="sldImg"/>
          </p:nvPr>
        </p:nvSpPr>
        <p:spPr>
          <a:xfrm>
            <a:off x="122238" y="744538"/>
            <a:ext cx="6613525" cy="3721100"/>
          </a:xfrm>
          <a:prstGeom prst="rect">
            <a:avLst/>
          </a:prstGeom>
          <a:ln w="0">
            <a:noFill/>
          </a:ln>
        </p:spPr>
      </p:sp>
      <p:sp>
        <p:nvSpPr>
          <p:cNvPr id="363"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p:cNvSpPr>
          <p:nvPr>
            <p:ph type="sldNum" idx="22"/>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AE28DD33-35F6-4EE4-93CA-E6EF34F8C15B}" type="slidenum">
              <a:rPr lang="it-IT" sz="1200" b="0" strike="noStrike" spc="-1">
                <a:solidFill>
                  <a:srgbClr val="000000"/>
                </a:solidFill>
                <a:latin typeface="Times New Roman"/>
                <a:ea typeface="Microsoft YaHei"/>
              </a:rPr>
              <a:t>15</a:t>
            </a:fld>
            <a:endParaRPr lang="it-IT" sz="1200" b="0" strike="noStrike" spc="-1">
              <a:solidFill>
                <a:srgbClr val="000000"/>
              </a:solidFill>
              <a:latin typeface="Times New Roman"/>
            </a:endParaRPr>
          </a:p>
        </p:txBody>
      </p:sp>
      <p:sp>
        <p:nvSpPr>
          <p:cNvPr id="365" name="PlaceHolder 2"/>
          <p:cNvSpPr>
            <a:spLocks noGrp="1" noRot="1" noChangeAspect="1"/>
          </p:cNvSpPr>
          <p:nvPr>
            <p:ph type="sldImg"/>
          </p:nvPr>
        </p:nvSpPr>
        <p:spPr>
          <a:xfrm>
            <a:off x="122238" y="744538"/>
            <a:ext cx="6613525" cy="3721100"/>
          </a:xfrm>
          <a:prstGeom prst="rect">
            <a:avLst/>
          </a:prstGeom>
          <a:ln w="0">
            <a:noFill/>
          </a:ln>
        </p:spPr>
      </p:sp>
      <p:sp>
        <p:nvSpPr>
          <p:cNvPr id="366"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p:cNvSpPr>
          <p:nvPr>
            <p:ph type="sldNum" idx="23"/>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E65D769F-2D00-41AD-8F7B-6A931997E0EE}" type="slidenum">
              <a:rPr lang="it-IT" sz="1200" b="0" strike="noStrike" spc="-1">
                <a:solidFill>
                  <a:srgbClr val="000000"/>
                </a:solidFill>
                <a:latin typeface="Times New Roman"/>
                <a:ea typeface="Microsoft YaHei"/>
              </a:rPr>
              <a:t>16</a:t>
            </a:fld>
            <a:endParaRPr lang="it-IT" sz="1200" b="0" strike="noStrike" spc="-1">
              <a:solidFill>
                <a:srgbClr val="000000"/>
              </a:solidFill>
              <a:latin typeface="Times New Roman"/>
            </a:endParaRPr>
          </a:p>
        </p:txBody>
      </p:sp>
      <p:sp>
        <p:nvSpPr>
          <p:cNvPr id="368" name="PlaceHolder 2"/>
          <p:cNvSpPr>
            <a:spLocks noGrp="1" noRot="1" noChangeAspect="1"/>
          </p:cNvSpPr>
          <p:nvPr>
            <p:ph type="sldImg"/>
          </p:nvPr>
        </p:nvSpPr>
        <p:spPr>
          <a:xfrm>
            <a:off x="122238" y="744538"/>
            <a:ext cx="6613525" cy="3721100"/>
          </a:xfrm>
          <a:prstGeom prst="rect">
            <a:avLst/>
          </a:prstGeom>
          <a:ln w="0">
            <a:noFill/>
          </a:ln>
        </p:spPr>
      </p:sp>
      <p:sp>
        <p:nvSpPr>
          <p:cNvPr id="369"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p:cNvSpPr>
          <p:nvPr>
            <p:ph type="sldNum" idx="24"/>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D04C4632-A592-4CE7-AE9F-8C4237E815FB}" type="slidenum">
              <a:rPr lang="it-IT" sz="1200" b="0" strike="noStrike" spc="-1">
                <a:solidFill>
                  <a:srgbClr val="000000"/>
                </a:solidFill>
                <a:latin typeface="Times New Roman"/>
                <a:ea typeface="Microsoft YaHei"/>
              </a:rPr>
              <a:t>17</a:t>
            </a:fld>
            <a:endParaRPr lang="it-IT" sz="1200" b="0" strike="noStrike" spc="-1">
              <a:solidFill>
                <a:srgbClr val="000000"/>
              </a:solidFill>
              <a:latin typeface="Times New Roman"/>
            </a:endParaRPr>
          </a:p>
        </p:txBody>
      </p:sp>
      <p:sp>
        <p:nvSpPr>
          <p:cNvPr id="371" name="PlaceHolder 2"/>
          <p:cNvSpPr>
            <a:spLocks noGrp="1" noRot="1" noChangeAspect="1"/>
          </p:cNvSpPr>
          <p:nvPr>
            <p:ph type="sldImg"/>
          </p:nvPr>
        </p:nvSpPr>
        <p:spPr>
          <a:xfrm>
            <a:off x="122238" y="744538"/>
            <a:ext cx="6613525" cy="3721100"/>
          </a:xfrm>
          <a:prstGeom prst="rect">
            <a:avLst/>
          </a:prstGeom>
          <a:ln w="0">
            <a:noFill/>
          </a:ln>
        </p:spPr>
      </p:sp>
      <p:sp>
        <p:nvSpPr>
          <p:cNvPr id="372"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p:cNvSpPr>
          <p:nvPr>
            <p:ph type="sldNum" idx="26"/>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FE338329-CFAB-4AA2-885F-64CABA2132AE}" type="slidenum">
              <a:rPr lang="it-IT" sz="1200" b="0" strike="noStrike" spc="-1">
                <a:solidFill>
                  <a:srgbClr val="000000"/>
                </a:solidFill>
                <a:latin typeface="Times New Roman"/>
                <a:ea typeface="Microsoft YaHei"/>
              </a:rPr>
              <a:t>18</a:t>
            </a:fld>
            <a:endParaRPr lang="it-IT" sz="1200" b="0" strike="noStrike" spc="-1">
              <a:solidFill>
                <a:srgbClr val="000000"/>
              </a:solidFill>
              <a:latin typeface="Times New Roman"/>
            </a:endParaRPr>
          </a:p>
        </p:txBody>
      </p:sp>
      <p:sp>
        <p:nvSpPr>
          <p:cNvPr id="377" name="PlaceHolder 2"/>
          <p:cNvSpPr>
            <a:spLocks noGrp="1" noRot="1" noChangeAspect="1"/>
          </p:cNvSpPr>
          <p:nvPr>
            <p:ph type="sldImg"/>
          </p:nvPr>
        </p:nvSpPr>
        <p:spPr>
          <a:xfrm>
            <a:off x="122238" y="744538"/>
            <a:ext cx="6613525" cy="3721100"/>
          </a:xfrm>
          <a:prstGeom prst="rect">
            <a:avLst/>
          </a:prstGeom>
          <a:ln w="0">
            <a:noFill/>
          </a:ln>
        </p:spPr>
      </p:sp>
      <p:sp>
        <p:nvSpPr>
          <p:cNvPr id="378"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p:cNvSpPr>
          <p:nvPr>
            <p:ph type="sldNum" idx="27"/>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E0E268C1-5413-4B68-8EB0-D2CA6B89938B}" type="slidenum">
              <a:rPr lang="it-IT" sz="1200" b="0" strike="noStrike" spc="-1">
                <a:solidFill>
                  <a:srgbClr val="000000"/>
                </a:solidFill>
                <a:latin typeface="Times New Roman"/>
                <a:ea typeface="Microsoft YaHei"/>
              </a:rPr>
              <a:t>19</a:t>
            </a:fld>
            <a:endParaRPr lang="it-IT" sz="1200" b="0" strike="noStrike" spc="-1">
              <a:solidFill>
                <a:srgbClr val="000000"/>
              </a:solidFill>
              <a:latin typeface="Times New Roman"/>
            </a:endParaRPr>
          </a:p>
        </p:txBody>
      </p:sp>
      <p:sp>
        <p:nvSpPr>
          <p:cNvPr id="380" name="PlaceHolder 2"/>
          <p:cNvSpPr>
            <a:spLocks noGrp="1" noRot="1" noChangeAspect="1"/>
          </p:cNvSpPr>
          <p:nvPr>
            <p:ph type="sldImg"/>
          </p:nvPr>
        </p:nvSpPr>
        <p:spPr>
          <a:xfrm>
            <a:off x="122238" y="744538"/>
            <a:ext cx="6613525" cy="3721100"/>
          </a:xfrm>
          <a:prstGeom prst="rect">
            <a:avLst/>
          </a:prstGeom>
          <a:ln w="0">
            <a:noFill/>
          </a:ln>
        </p:spPr>
      </p:sp>
      <p:sp>
        <p:nvSpPr>
          <p:cNvPr id="381"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p:cNvSpPr>
          <p:nvPr>
            <p:ph type="sldNum" idx="28"/>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3B0285FB-2ECE-4E84-AB1D-28E08CDEA0D6}" type="slidenum">
              <a:rPr lang="it-IT" sz="1200" b="0" strike="noStrike" spc="-1">
                <a:solidFill>
                  <a:srgbClr val="000000"/>
                </a:solidFill>
                <a:latin typeface="Times New Roman"/>
                <a:ea typeface="Microsoft YaHei"/>
              </a:rPr>
              <a:t>20</a:t>
            </a:fld>
            <a:endParaRPr lang="it-IT" sz="1200" b="0" strike="noStrike" spc="-1">
              <a:solidFill>
                <a:srgbClr val="000000"/>
              </a:solidFill>
              <a:latin typeface="Times New Roman"/>
            </a:endParaRPr>
          </a:p>
        </p:txBody>
      </p:sp>
      <p:sp>
        <p:nvSpPr>
          <p:cNvPr id="383" name="PlaceHolder 2"/>
          <p:cNvSpPr>
            <a:spLocks noGrp="1" noRot="1" noChangeAspect="1"/>
          </p:cNvSpPr>
          <p:nvPr>
            <p:ph type="sldImg"/>
          </p:nvPr>
        </p:nvSpPr>
        <p:spPr>
          <a:xfrm>
            <a:off x="122238" y="744538"/>
            <a:ext cx="6613525" cy="3721100"/>
          </a:xfrm>
          <a:prstGeom prst="rect">
            <a:avLst/>
          </a:prstGeom>
          <a:ln w="0">
            <a:noFill/>
          </a:ln>
        </p:spPr>
      </p:sp>
      <p:sp>
        <p:nvSpPr>
          <p:cNvPr id="384"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p:cNvSpPr>
          <p:nvPr>
            <p:ph type="sldNum" idx="25"/>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9A22A5BA-A38A-4831-BB09-96623E8E65D9}" type="slidenum">
              <a:rPr lang="it-IT" sz="1200" b="0" strike="noStrike" spc="-1">
                <a:solidFill>
                  <a:srgbClr val="000000"/>
                </a:solidFill>
                <a:latin typeface="Times New Roman"/>
                <a:ea typeface="Microsoft YaHei"/>
              </a:rPr>
              <a:t>21</a:t>
            </a:fld>
            <a:endParaRPr lang="it-IT" sz="1200" b="0" strike="noStrike" spc="-1">
              <a:solidFill>
                <a:srgbClr val="000000"/>
              </a:solidFill>
              <a:latin typeface="Times New Roman"/>
            </a:endParaRPr>
          </a:p>
        </p:txBody>
      </p:sp>
      <p:sp>
        <p:nvSpPr>
          <p:cNvPr id="374" name="PlaceHolder 2"/>
          <p:cNvSpPr>
            <a:spLocks noGrp="1" noRot="1" noChangeAspect="1"/>
          </p:cNvSpPr>
          <p:nvPr>
            <p:ph type="sldImg"/>
          </p:nvPr>
        </p:nvSpPr>
        <p:spPr>
          <a:xfrm>
            <a:off x="122238" y="744538"/>
            <a:ext cx="6613525" cy="3721100"/>
          </a:xfrm>
          <a:prstGeom prst="rect">
            <a:avLst/>
          </a:prstGeom>
          <a:ln w="0">
            <a:noFill/>
          </a:ln>
        </p:spPr>
      </p:sp>
      <p:sp>
        <p:nvSpPr>
          <p:cNvPr id="375"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p:cNvSpPr>
          <p:nvPr>
            <p:ph type="sldNum" idx="29"/>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FD659033-C606-4679-860C-8DF44627B226}" type="slidenum">
              <a:rPr lang="it-IT" sz="1200" b="0" strike="noStrike" spc="-1">
                <a:solidFill>
                  <a:srgbClr val="000000"/>
                </a:solidFill>
                <a:latin typeface="Times New Roman"/>
                <a:ea typeface="Microsoft YaHei"/>
              </a:rPr>
              <a:t>22</a:t>
            </a:fld>
            <a:endParaRPr lang="it-IT" sz="1200" b="0" strike="noStrike" spc="-1">
              <a:solidFill>
                <a:srgbClr val="000000"/>
              </a:solidFill>
              <a:latin typeface="Times New Roman"/>
            </a:endParaRPr>
          </a:p>
        </p:txBody>
      </p:sp>
      <p:sp>
        <p:nvSpPr>
          <p:cNvPr id="386" name="Text Box 1"/>
          <p:cNvSpPr/>
          <p:nvPr/>
        </p:nvSpPr>
        <p:spPr>
          <a:xfrm>
            <a:off x="3884760" y="9428040"/>
            <a:ext cx="2969640" cy="494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6000" indent="-216000" algn="r">
              <a:lnSpc>
                <a:spcPct val="100000"/>
              </a:lnSpc>
              <a:spcBef>
                <a:spcPts val="14"/>
              </a:spcBef>
              <a:spcAft>
                <a:spcPts val="14"/>
              </a:spcAft>
              <a:tabLst>
                <a:tab pos="0" algn="l"/>
              </a:tabLst>
            </a:pPr>
            <a:fld id="{E786B4FA-A106-42B6-A2F8-38A8BEBE0294}" type="slidenum">
              <a:rPr lang="it-IT" sz="1200" b="0" strike="noStrike" spc="-1">
                <a:solidFill>
                  <a:srgbClr val="000000"/>
                </a:solidFill>
                <a:latin typeface="Times New Roman"/>
                <a:ea typeface="Microsoft YaHei"/>
              </a:rPr>
              <a:t>22</a:t>
            </a:fld>
            <a:endParaRPr lang="it-IT" sz="1200" b="0" strike="noStrike" spc="-1">
              <a:solidFill>
                <a:srgbClr val="000000"/>
              </a:solidFill>
              <a:latin typeface="Arial"/>
            </a:endParaRPr>
          </a:p>
        </p:txBody>
      </p:sp>
      <p:sp>
        <p:nvSpPr>
          <p:cNvPr id="387" name="PlaceHolder 2"/>
          <p:cNvSpPr>
            <a:spLocks noGrp="1" noRot="1" noChangeAspect="1"/>
          </p:cNvSpPr>
          <p:nvPr>
            <p:ph type="sldImg"/>
          </p:nvPr>
        </p:nvSpPr>
        <p:spPr>
          <a:xfrm>
            <a:off x="382588" y="685800"/>
            <a:ext cx="6091237" cy="3427413"/>
          </a:xfrm>
          <a:prstGeom prst="rect">
            <a:avLst/>
          </a:prstGeom>
          <a:ln w="0">
            <a:noFill/>
          </a:ln>
        </p:spPr>
      </p:sp>
      <p:sp>
        <p:nvSpPr>
          <p:cNvPr id="388" name="PlaceHolder 3"/>
          <p:cNvSpPr>
            <a:spLocks noGrp="1"/>
          </p:cNvSpPr>
          <p:nvPr>
            <p:ph type="body"/>
          </p:nvPr>
        </p:nvSpPr>
        <p:spPr>
          <a:xfrm>
            <a:off x="685800" y="4343400"/>
            <a:ext cx="5484240" cy="411264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PlaceHolder 1"/>
          <p:cNvSpPr>
            <a:spLocks noGrp="1"/>
          </p:cNvSpPr>
          <p:nvPr>
            <p:ph type="sldNum" idx="11"/>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498A64FE-0176-482F-A845-769E0C356E20}" type="slidenum">
              <a:rPr lang="it-IT" sz="1200" b="0" strike="noStrike" spc="-1">
                <a:solidFill>
                  <a:srgbClr val="000000"/>
                </a:solidFill>
                <a:latin typeface="Times New Roman"/>
                <a:ea typeface="Microsoft YaHei"/>
              </a:rPr>
              <a:t>5</a:t>
            </a:fld>
            <a:endParaRPr lang="it-IT" sz="1200" b="0" strike="noStrike" spc="-1">
              <a:solidFill>
                <a:srgbClr val="000000"/>
              </a:solidFill>
              <a:latin typeface="Times New Roman"/>
            </a:endParaRPr>
          </a:p>
        </p:txBody>
      </p:sp>
      <p:sp>
        <p:nvSpPr>
          <p:cNvPr id="328" name="PlaceHolder 2"/>
          <p:cNvSpPr>
            <a:spLocks noGrp="1" noRot="1" noChangeAspect="1"/>
          </p:cNvSpPr>
          <p:nvPr>
            <p:ph type="sldImg"/>
          </p:nvPr>
        </p:nvSpPr>
        <p:spPr>
          <a:xfrm>
            <a:off x="122238" y="744538"/>
            <a:ext cx="6613525" cy="3721100"/>
          </a:xfrm>
          <a:prstGeom prst="rect">
            <a:avLst/>
          </a:prstGeom>
          <a:ln w="0">
            <a:noFill/>
          </a:ln>
        </p:spPr>
      </p:sp>
      <p:sp>
        <p:nvSpPr>
          <p:cNvPr id="329"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PlaceHolder 1"/>
          <p:cNvSpPr>
            <a:spLocks noGrp="1"/>
          </p:cNvSpPr>
          <p:nvPr>
            <p:ph type="sldNum" idx="30"/>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F7ED4BFB-91A6-457C-ACF6-6E0CDF374A17}" type="slidenum">
              <a:rPr lang="it-IT" sz="1200" b="0" strike="noStrike" spc="-1">
                <a:solidFill>
                  <a:srgbClr val="000000"/>
                </a:solidFill>
                <a:latin typeface="Times New Roman"/>
                <a:ea typeface="Microsoft YaHei"/>
              </a:rPr>
              <a:t>23</a:t>
            </a:fld>
            <a:endParaRPr lang="it-IT" sz="1200" b="0" strike="noStrike" spc="-1">
              <a:solidFill>
                <a:srgbClr val="000000"/>
              </a:solidFill>
              <a:latin typeface="Times New Roman"/>
            </a:endParaRPr>
          </a:p>
        </p:txBody>
      </p:sp>
      <p:sp>
        <p:nvSpPr>
          <p:cNvPr id="390" name="PlaceHolder 2"/>
          <p:cNvSpPr>
            <a:spLocks noGrp="1" noRot="1" noChangeAspect="1"/>
          </p:cNvSpPr>
          <p:nvPr>
            <p:ph type="sldImg"/>
          </p:nvPr>
        </p:nvSpPr>
        <p:spPr>
          <a:xfrm>
            <a:off x="122238" y="744538"/>
            <a:ext cx="6613525" cy="3721100"/>
          </a:xfrm>
          <a:prstGeom prst="rect">
            <a:avLst/>
          </a:prstGeom>
          <a:ln w="0">
            <a:noFill/>
          </a:ln>
        </p:spPr>
      </p:sp>
      <p:sp>
        <p:nvSpPr>
          <p:cNvPr id="391"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PlaceHolder 1"/>
          <p:cNvSpPr>
            <a:spLocks noGrp="1"/>
          </p:cNvSpPr>
          <p:nvPr>
            <p:ph type="sldNum" idx="31"/>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26CD7504-E66E-4E56-841D-B441F869E032}" type="slidenum">
              <a:rPr lang="it-IT" sz="1200" b="0" strike="noStrike" spc="-1">
                <a:solidFill>
                  <a:srgbClr val="000000"/>
                </a:solidFill>
                <a:latin typeface="Times New Roman"/>
                <a:ea typeface="Microsoft YaHei"/>
              </a:rPr>
              <a:t>24</a:t>
            </a:fld>
            <a:endParaRPr lang="it-IT" sz="1200" b="0" strike="noStrike" spc="-1">
              <a:solidFill>
                <a:srgbClr val="000000"/>
              </a:solidFill>
              <a:latin typeface="Times New Roman"/>
            </a:endParaRPr>
          </a:p>
        </p:txBody>
      </p:sp>
      <p:sp>
        <p:nvSpPr>
          <p:cNvPr id="393" name="PlaceHolder 2"/>
          <p:cNvSpPr>
            <a:spLocks noGrp="1" noRot="1" noChangeAspect="1"/>
          </p:cNvSpPr>
          <p:nvPr>
            <p:ph type="sldImg"/>
          </p:nvPr>
        </p:nvSpPr>
        <p:spPr>
          <a:xfrm>
            <a:off x="122238" y="744538"/>
            <a:ext cx="6613525" cy="3721100"/>
          </a:xfrm>
          <a:prstGeom prst="rect">
            <a:avLst/>
          </a:prstGeom>
          <a:ln w="0">
            <a:noFill/>
          </a:ln>
        </p:spPr>
      </p:sp>
      <p:sp>
        <p:nvSpPr>
          <p:cNvPr id="394"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p:cNvSpPr>
          <p:nvPr>
            <p:ph type="sldNum" idx="33"/>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E6CBED0C-2D35-4BA0-8254-58AB97B73C9C}" type="slidenum">
              <a:rPr lang="it-IT" sz="1200" b="0" strike="noStrike" spc="-1">
                <a:solidFill>
                  <a:srgbClr val="000000"/>
                </a:solidFill>
                <a:latin typeface="Times New Roman"/>
                <a:ea typeface="Microsoft YaHei"/>
              </a:rPr>
              <a:t>25</a:t>
            </a:fld>
            <a:endParaRPr lang="it-IT" sz="1200" b="0" strike="noStrike" spc="-1">
              <a:solidFill>
                <a:srgbClr val="000000"/>
              </a:solidFill>
              <a:latin typeface="Times New Roman"/>
            </a:endParaRPr>
          </a:p>
        </p:txBody>
      </p:sp>
      <p:sp>
        <p:nvSpPr>
          <p:cNvPr id="399" name="PlaceHolder 2"/>
          <p:cNvSpPr>
            <a:spLocks noGrp="1" noRot="1" noChangeAspect="1"/>
          </p:cNvSpPr>
          <p:nvPr>
            <p:ph type="sldImg"/>
          </p:nvPr>
        </p:nvSpPr>
        <p:spPr>
          <a:xfrm>
            <a:off x="122238" y="744538"/>
            <a:ext cx="6613525" cy="3721100"/>
          </a:xfrm>
          <a:prstGeom prst="rect">
            <a:avLst/>
          </a:prstGeom>
          <a:ln w="0">
            <a:noFill/>
          </a:ln>
        </p:spPr>
      </p:sp>
      <p:sp>
        <p:nvSpPr>
          <p:cNvPr id="400"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p:cNvSpPr>
          <p:nvPr>
            <p:ph type="sldNum" idx="32"/>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4B494D5C-C60C-4C30-8DA4-3720AD3E7939}" type="slidenum">
              <a:rPr lang="it-IT" sz="1200" b="0" strike="noStrike" spc="-1">
                <a:solidFill>
                  <a:srgbClr val="000000"/>
                </a:solidFill>
                <a:latin typeface="Times New Roman"/>
                <a:ea typeface="Microsoft YaHei"/>
              </a:rPr>
              <a:t>26</a:t>
            </a:fld>
            <a:endParaRPr lang="it-IT" sz="1200" b="0" strike="noStrike" spc="-1">
              <a:solidFill>
                <a:srgbClr val="000000"/>
              </a:solidFill>
              <a:latin typeface="Times New Roman"/>
            </a:endParaRPr>
          </a:p>
        </p:txBody>
      </p:sp>
      <p:sp>
        <p:nvSpPr>
          <p:cNvPr id="396" name="PlaceHolder 2"/>
          <p:cNvSpPr>
            <a:spLocks noGrp="1" noRot="1" noChangeAspect="1"/>
          </p:cNvSpPr>
          <p:nvPr>
            <p:ph type="sldImg"/>
          </p:nvPr>
        </p:nvSpPr>
        <p:spPr>
          <a:xfrm>
            <a:off x="122238" y="744538"/>
            <a:ext cx="6613525" cy="3721100"/>
          </a:xfrm>
          <a:prstGeom prst="rect">
            <a:avLst/>
          </a:prstGeom>
          <a:ln w="0">
            <a:noFill/>
          </a:ln>
        </p:spPr>
      </p:sp>
      <p:sp>
        <p:nvSpPr>
          <p:cNvPr id="397"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PlaceHolder 1"/>
          <p:cNvSpPr>
            <a:spLocks noGrp="1"/>
          </p:cNvSpPr>
          <p:nvPr>
            <p:ph type="sldNum" idx="32"/>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4B494D5C-C60C-4C30-8DA4-3720AD3E7939}" type="slidenum">
              <a:rPr lang="it-IT" sz="1200" b="0" strike="noStrike" spc="-1">
                <a:solidFill>
                  <a:srgbClr val="000000"/>
                </a:solidFill>
                <a:latin typeface="Times New Roman"/>
                <a:ea typeface="Microsoft YaHei"/>
              </a:rPr>
              <a:t>27</a:t>
            </a:fld>
            <a:endParaRPr lang="it-IT" sz="1200" b="0" strike="noStrike" spc="-1">
              <a:solidFill>
                <a:srgbClr val="000000"/>
              </a:solidFill>
              <a:latin typeface="Times New Roman"/>
            </a:endParaRPr>
          </a:p>
        </p:txBody>
      </p:sp>
      <p:sp>
        <p:nvSpPr>
          <p:cNvPr id="396" name="PlaceHolder 2"/>
          <p:cNvSpPr>
            <a:spLocks noGrp="1" noRot="1" noChangeAspect="1"/>
          </p:cNvSpPr>
          <p:nvPr>
            <p:ph type="sldImg"/>
          </p:nvPr>
        </p:nvSpPr>
        <p:spPr>
          <a:xfrm>
            <a:off x="122238" y="744538"/>
            <a:ext cx="6613525" cy="3721100"/>
          </a:xfrm>
          <a:prstGeom prst="rect">
            <a:avLst/>
          </a:prstGeom>
          <a:ln w="0">
            <a:noFill/>
          </a:ln>
        </p:spPr>
      </p:sp>
      <p:sp>
        <p:nvSpPr>
          <p:cNvPr id="397"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extLst>
      <p:ext uri="{BB962C8B-B14F-4D97-AF65-F5344CB8AC3E}">
        <p14:creationId xmlns:p14="http://schemas.microsoft.com/office/powerpoint/2010/main" val="26906191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p:cNvSpPr>
          <p:nvPr>
            <p:ph type="sldNum" idx="34"/>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58561525-DF18-4F1C-88AE-4E1A99AA0EF2}" type="slidenum">
              <a:rPr lang="it-IT" sz="1200" b="0" strike="noStrike" spc="-1">
                <a:solidFill>
                  <a:srgbClr val="000000"/>
                </a:solidFill>
                <a:latin typeface="Times New Roman"/>
                <a:ea typeface="Microsoft YaHei"/>
              </a:rPr>
              <a:t>28</a:t>
            </a:fld>
            <a:endParaRPr lang="it-IT" sz="1200" b="0" strike="noStrike" spc="-1">
              <a:solidFill>
                <a:srgbClr val="000000"/>
              </a:solidFill>
              <a:latin typeface="Times New Roman"/>
            </a:endParaRPr>
          </a:p>
        </p:txBody>
      </p:sp>
      <p:sp>
        <p:nvSpPr>
          <p:cNvPr id="402" name="PlaceHolder 2"/>
          <p:cNvSpPr>
            <a:spLocks noGrp="1" noRot="1" noChangeAspect="1"/>
          </p:cNvSpPr>
          <p:nvPr>
            <p:ph type="sldImg"/>
          </p:nvPr>
        </p:nvSpPr>
        <p:spPr>
          <a:xfrm>
            <a:off x="122238" y="744538"/>
            <a:ext cx="6613525" cy="3721100"/>
          </a:xfrm>
          <a:prstGeom prst="rect">
            <a:avLst/>
          </a:prstGeom>
          <a:ln w="0">
            <a:noFill/>
          </a:ln>
        </p:spPr>
      </p:sp>
      <p:sp>
        <p:nvSpPr>
          <p:cNvPr id="403"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PlaceHolder 1"/>
          <p:cNvSpPr>
            <a:spLocks noGrp="1"/>
          </p:cNvSpPr>
          <p:nvPr>
            <p:ph type="sldNum" idx="35"/>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04D3D05D-59A0-4873-B4D4-8CBD967010FC}" type="slidenum">
              <a:rPr lang="it-IT" sz="1200" b="0" strike="noStrike" spc="-1">
                <a:solidFill>
                  <a:srgbClr val="000000"/>
                </a:solidFill>
                <a:latin typeface="Times New Roman"/>
                <a:ea typeface="Microsoft YaHei"/>
              </a:rPr>
              <a:t>29</a:t>
            </a:fld>
            <a:endParaRPr lang="it-IT" sz="1200" b="0" strike="noStrike" spc="-1">
              <a:solidFill>
                <a:srgbClr val="000000"/>
              </a:solidFill>
              <a:latin typeface="Times New Roman"/>
            </a:endParaRPr>
          </a:p>
        </p:txBody>
      </p:sp>
      <p:sp>
        <p:nvSpPr>
          <p:cNvPr id="405" name="PlaceHolder 2"/>
          <p:cNvSpPr>
            <a:spLocks noGrp="1" noRot="1" noChangeAspect="1"/>
          </p:cNvSpPr>
          <p:nvPr>
            <p:ph type="sldImg"/>
          </p:nvPr>
        </p:nvSpPr>
        <p:spPr>
          <a:xfrm>
            <a:off x="122238" y="744538"/>
            <a:ext cx="6613525" cy="3721100"/>
          </a:xfrm>
          <a:prstGeom prst="rect">
            <a:avLst/>
          </a:prstGeom>
          <a:ln w="0">
            <a:noFill/>
          </a:ln>
        </p:spPr>
      </p:sp>
      <p:sp>
        <p:nvSpPr>
          <p:cNvPr id="406"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PlaceHolder 1"/>
          <p:cNvSpPr>
            <a:spLocks noGrp="1"/>
          </p:cNvSpPr>
          <p:nvPr>
            <p:ph type="sldNum" idx="36"/>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26B66DC6-8D33-4A63-BA9F-0AAD8A99E0FC}" type="slidenum">
              <a:rPr lang="it-IT" sz="1200" b="0" strike="noStrike" spc="-1">
                <a:solidFill>
                  <a:srgbClr val="000000"/>
                </a:solidFill>
                <a:latin typeface="Times New Roman"/>
                <a:ea typeface="Microsoft YaHei"/>
              </a:rPr>
              <a:t>32</a:t>
            </a:fld>
            <a:endParaRPr lang="it-IT" sz="1200" b="0" strike="noStrike" spc="-1">
              <a:solidFill>
                <a:srgbClr val="000000"/>
              </a:solidFill>
              <a:latin typeface="Times New Roman"/>
            </a:endParaRPr>
          </a:p>
        </p:txBody>
      </p:sp>
      <p:sp>
        <p:nvSpPr>
          <p:cNvPr id="408" name="PlaceHolder 2"/>
          <p:cNvSpPr>
            <a:spLocks noGrp="1" noRot="1" noChangeAspect="1"/>
          </p:cNvSpPr>
          <p:nvPr>
            <p:ph type="sldImg"/>
          </p:nvPr>
        </p:nvSpPr>
        <p:spPr>
          <a:xfrm>
            <a:off x="122238" y="744538"/>
            <a:ext cx="6613525" cy="3721100"/>
          </a:xfrm>
          <a:prstGeom prst="rect">
            <a:avLst/>
          </a:prstGeom>
          <a:ln w="0">
            <a:noFill/>
          </a:ln>
        </p:spPr>
      </p:sp>
      <p:sp>
        <p:nvSpPr>
          <p:cNvPr id="409"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ceHolder 1"/>
          <p:cNvSpPr>
            <a:spLocks noGrp="1"/>
          </p:cNvSpPr>
          <p:nvPr>
            <p:ph type="sldNum" idx="37"/>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FA711852-6B40-4962-8DE4-B242EC683CD3}" type="slidenum">
              <a:rPr lang="it-IT" sz="1200" b="0" strike="noStrike" spc="-1">
                <a:solidFill>
                  <a:srgbClr val="000000"/>
                </a:solidFill>
                <a:latin typeface="Times New Roman"/>
                <a:ea typeface="Microsoft YaHei"/>
              </a:rPr>
              <a:t>33</a:t>
            </a:fld>
            <a:endParaRPr lang="it-IT" sz="1200" b="0" strike="noStrike" spc="-1">
              <a:solidFill>
                <a:srgbClr val="000000"/>
              </a:solidFill>
              <a:latin typeface="Times New Roman"/>
            </a:endParaRPr>
          </a:p>
        </p:txBody>
      </p:sp>
      <p:sp>
        <p:nvSpPr>
          <p:cNvPr id="411" name="PlaceHolder 2"/>
          <p:cNvSpPr>
            <a:spLocks noGrp="1" noRot="1" noChangeAspect="1"/>
          </p:cNvSpPr>
          <p:nvPr>
            <p:ph type="sldImg"/>
          </p:nvPr>
        </p:nvSpPr>
        <p:spPr>
          <a:xfrm>
            <a:off x="122238" y="744538"/>
            <a:ext cx="6613525" cy="3721100"/>
          </a:xfrm>
          <a:prstGeom prst="rect">
            <a:avLst/>
          </a:prstGeom>
          <a:ln w="0">
            <a:noFill/>
          </a:ln>
        </p:spPr>
      </p:sp>
      <p:sp>
        <p:nvSpPr>
          <p:cNvPr id="412"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
        <p:nvSpPr>
          <p:cNvPr id="413" name="Text Box 3"/>
          <p:cNvSpPr/>
          <p:nvPr/>
        </p:nvSpPr>
        <p:spPr>
          <a:xfrm>
            <a:off x="3884760" y="9428040"/>
            <a:ext cx="2969640" cy="494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D90BB8B-83B0-47CC-AA21-694D410E367B}" type="slidenum">
              <a:rPr lang="it-IT" sz="1200" b="0" strike="noStrike" spc="-1">
                <a:solidFill>
                  <a:srgbClr val="000000"/>
                </a:solidFill>
                <a:latin typeface="Arial"/>
                <a:ea typeface="Microsoft YaHei"/>
              </a:rPr>
              <a:t>33</a:t>
            </a:fld>
            <a:endParaRPr lang="it-IT" sz="1200" b="0" strike="noStrike" spc="-1">
              <a:solidFill>
                <a:srgbClr val="000000"/>
              </a:solidFill>
              <a:latin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p:cNvSpPr>
          <p:nvPr>
            <p:ph type="sldNum" idx="38"/>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56666A1F-5A62-4B9B-A30F-9AEC0ABC5D08}" type="slidenum">
              <a:rPr lang="it-IT" sz="1200" b="0" strike="noStrike" spc="-1">
                <a:solidFill>
                  <a:srgbClr val="000000"/>
                </a:solidFill>
                <a:latin typeface="Times New Roman"/>
                <a:ea typeface="Microsoft YaHei"/>
              </a:rPr>
              <a:t>34</a:t>
            </a:fld>
            <a:endParaRPr lang="it-IT" sz="1200" b="0" strike="noStrike" spc="-1">
              <a:solidFill>
                <a:srgbClr val="000000"/>
              </a:solidFill>
              <a:latin typeface="Times New Roman"/>
            </a:endParaRPr>
          </a:p>
        </p:txBody>
      </p:sp>
      <p:sp>
        <p:nvSpPr>
          <p:cNvPr id="415" name="PlaceHolder 2"/>
          <p:cNvSpPr>
            <a:spLocks noGrp="1" noRot="1" noChangeAspect="1"/>
          </p:cNvSpPr>
          <p:nvPr>
            <p:ph type="sldImg"/>
          </p:nvPr>
        </p:nvSpPr>
        <p:spPr>
          <a:xfrm>
            <a:off x="122238" y="744538"/>
            <a:ext cx="6613525" cy="3721100"/>
          </a:xfrm>
          <a:prstGeom prst="rect">
            <a:avLst/>
          </a:prstGeom>
          <a:ln w="0">
            <a:noFill/>
          </a:ln>
        </p:spPr>
      </p:sp>
      <p:sp>
        <p:nvSpPr>
          <p:cNvPr id="416"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PlaceHolder 1"/>
          <p:cNvSpPr>
            <a:spLocks noGrp="1"/>
          </p:cNvSpPr>
          <p:nvPr>
            <p:ph type="sldNum" idx="12"/>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1F1CA108-A969-4723-87EF-55AA7B5287B3}" type="slidenum">
              <a:rPr lang="it-IT" sz="1200" b="0" strike="noStrike" spc="-1">
                <a:solidFill>
                  <a:srgbClr val="000000"/>
                </a:solidFill>
                <a:latin typeface="Times New Roman"/>
                <a:ea typeface="Microsoft YaHei"/>
              </a:rPr>
              <a:t>6</a:t>
            </a:fld>
            <a:endParaRPr lang="it-IT" sz="1200" b="0" strike="noStrike" spc="-1">
              <a:solidFill>
                <a:srgbClr val="000000"/>
              </a:solidFill>
              <a:latin typeface="Times New Roman"/>
            </a:endParaRPr>
          </a:p>
        </p:txBody>
      </p:sp>
      <p:sp>
        <p:nvSpPr>
          <p:cNvPr id="331" name="PlaceHolder 2"/>
          <p:cNvSpPr>
            <a:spLocks noGrp="1" noRot="1" noChangeAspect="1"/>
          </p:cNvSpPr>
          <p:nvPr>
            <p:ph type="sldImg"/>
          </p:nvPr>
        </p:nvSpPr>
        <p:spPr>
          <a:xfrm>
            <a:off x="122238" y="744538"/>
            <a:ext cx="6613525" cy="3721100"/>
          </a:xfrm>
          <a:prstGeom prst="rect">
            <a:avLst/>
          </a:prstGeom>
          <a:ln w="0">
            <a:noFill/>
          </a:ln>
        </p:spPr>
      </p:sp>
      <p:sp>
        <p:nvSpPr>
          <p:cNvPr id="332"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p:cNvSpPr>
          <p:nvPr>
            <p:ph type="sldNum" idx="39"/>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F4C1BE69-5589-489E-920C-4DA412BBF816}" type="slidenum">
              <a:rPr lang="it-IT" sz="1200" b="0" strike="noStrike" spc="-1">
                <a:solidFill>
                  <a:srgbClr val="000000"/>
                </a:solidFill>
                <a:latin typeface="Times New Roman"/>
                <a:ea typeface="Microsoft YaHei"/>
              </a:rPr>
              <a:t>35</a:t>
            </a:fld>
            <a:endParaRPr lang="it-IT" sz="1200" b="0" strike="noStrike" spc="-1">
              <a:solidFill>
                <a:srgbClr val="000000"/>
              </a:solidFill>
              <a:latin typeface="Times New Roman"/>
            </a:endParaRPr>
          </a:p>
        </p:txBody>
      </p:sp>
      <p:sp>
        <p:nvSpPr>
          <p:cNvPr id="418" name="PlaceHolder 2"/>
          <p:cNvSpPr>
            <a:spLocks noGrp="1" noRot="1" noChangeAspect="1"/>
          </p:cNvSpPr>
          <p:nvPr>
            <p:ph type="sldImg"/>
          </p:nvPr>
        </p:nvSpPr>
        <p:spPr>
          <a:xfrm>
            <a:off x="122238" y="744538"/>
            <a:ext cx="6613525" cy="3721100"/>
          </a:xfrm>
          <a:prstGeom prst="rect">
            <a:avLst/>
          </a:prstGeom>
          <a:ln w="0">
            <a:noFill/>
          </a:ln>
        </p:spPr>
      </p:sp>
      <p:sp>
        <p:nvSpPr>
          <p:cNvPr id="419"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
        <p:nvSpPr>
          <p:cNvPr id="420" name="Text Box 3"/>
          <p:cNvSpPr/>
          <p:nvPr/>
        </p:nvSpPr>
        <p:spPr>
          <a:xfrm>
            <a:off x="3884760" y="9428040"/>
            <a:ext cx="2969640" cy="494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F8384BE-6248-4EE0-BFA0-3C44ADDEF86C}" type="slidenum">
              <a:rPr lang="it-IT" sz="1200" b="0" strike="noStrike" spc="-1">
                <a:solidFill>
                  <a:srgbClr val="000000"/>
                </a:solidFill>
                <a:latin typeface="Arial"/>
                <a:ea typeface="Microsoft YaHei"/>
              </a:rPr>
              <a:t>35</a:t>
            </a:fld>
            <a:endParaRPr lang="it-IT" sz="1200" b="0" strike="noStrike" spc="-1">
              <a:solidFill>
                <a:srgbClr val="000000"/>
              </a:solidFill>
              <a:latin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p:cNvSpPr>
          <p:nvPr>
            <p:ph type="sldNum" idx="40"/>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11A5A9DF-2DB3-406B-A51E-5DBD6A22AEC2}" type="slidenum">
              <a:rPr lang="it-IT" sz="1200" b="0" strike="noStrike" spc="-1">
                <a:solidFill>
                  <a:srgbClr val="000000"/>
                </a:solidFill>
                <a:latin typeface="Times New Roman"/>
                <a:ea typeface="Microsoft YaHei"/>
              </a:rPr>
              <a:t>36</a:t>
            </a:fld>
            <a:endParaRPr lang="it-IT" sz="1200" b="0" strike="noStrike" spc="-1">
              <a:solidFill>
                <a:srgbClr val="000000"/>
              </a:solidFill>
              <a:latin typeface="Times New Roman"/>
            </a:endParaRPr>
          </a:p>
        </p:txBody>
      </p:sp>
      <p:sp>
        <p:nvSpPr>
          <p:cNvPr id="422" name="PlaceHolder 2"/>
          <p:cNvSpPr>
            <a:spLocks noGrp="1" noRot="1" noChangeAspect="1"/>
          </p:cNvSpPr>
          <p:nvPr>
            <p:ph type="sldImg"/>
          </p:nvPr>
        </p:nvSpPr>
        <p:spPr>
          <a:xfrm>
            <a:off x="122238" y="744538"/>
            <a:ext cx="6613525" cy="3721100"/>
          </a:xfrm>
          <a:prstGeom prst="rect">
            <a:avLst/>
          </a:prstGeom>
          <a:ln w="0">
            <a:noFill/>
          </a:ln>
        </p:spPr>
      </p:sp>
      <p:sp>
        <p:nvSpPr>
          <p:cNvPr id="423"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PlaceHolder 1"/>
          <p:cNvSpPr>
            <a:spLocks noGrp="1"/>
          </p:cNvSpPr>
          <p:nvPr>
            <p:ph type="sldNum" idx="42"/>
          </p:nvPr>
        </p:nvSpPr>
        <p:spPr>
          <a:xfrm>
            <a:off x="3884760" y="8685360"/>
            <a:ext cx="2958120" cy="443520"/>
          </a:xfrm>
          <a:prstGeom prst="rect">
            <a:avLst/>
          </a:prstGeom>
          <a:noFill/>
          <a:ln w="0">
            <a:noFill/>
          </a:ln>
        </p:spPr>
        <p:txBody>
          <a:bodyPr lIns="90000" tIns="46800" rIns="90000" bIns="46800" numCol="1" spcCol="0" anchor="b">
            <a:noAutofit/>
          </a:bodyPr>
          <a:lstStyle>
            <a:lvl1pPr marL="216000" indent="0" algn="r">
              <a:lnSpc>
                <a:spcPct val="100000"/>
              </a:lnSpc>
              <a:spcBef>
                <a:spcPts val="26"/>
              </a:spcBef>
              <a:spcAft>
                <a:spcPts val="26"/>
              </a:spcAft>
              <a:buNone/>
              <a:tabLst>
                <a:tab pos="0" algn="l"/>
              </a:tabLst>
              <a:defRPr lang="it-IT" sz="1200" b="0" strike="noStrike" spc="-1">
                <a:solidFill>
                  <a:srgbClr val="000000"/>
                </a:solidFill>
                <a:latin typeface="Times New Roman"/>
                <a:ea typeface="Arial Unicode MS"/>
              </a:defRPr>
            </a:lvl1pPr>
          </a:lstStyle>
          <a:p>
            <a:pPr marL="216000" indent="0" algn="r">
              <a:lnSpc>
                <a:spcPct val="100000"/>
              </a:lnSpc>
              <a:spcBef>
                <a:spcPts val="26"/>
              </a:spcBef>
              <a:spcAft>
                <a:spcPts val="26"/>
              </a:spcAft>
              <a:buNone/>
              <a:tabLst>
                <a:tab pos="0" algn="l"/>
              </a:tabLst>
            </a:pPr>
            <a:fld id="{1E31A4E9-1423-423B-BF37-763D82590D07}" type="slidenum">
              <a:rPr lang="it-IT" sz="1200" b="0" strike="noStrike" spc="-1">
                <a:solidFill>
                  <a:srgbClr val="000000"/>
                </a:solidFill>
                <a:latin typeface="Times New Roman"/>
                <a:ea typeface="Arial Unicode MS"/>
              </a:rPr>
              <a:t>37</a:t>
            </a:fld>
            <a:endParaRPr lang="it-IT" sz="1200" b="0" strike="noStrike" spc="-1">
              <a:solidFill>
                <a:srgbClr val="000000"/>
              </a:solidFill>
              <a:latin typeface="Times New Roman"/>
            </a:endParaRPr>
          </a:p>
        </p:txBody>
      </p:sp>
      <p:sp>
        <p:nvSpPr>
          <p:cNvPr id="428" name="Text Box 1"/>
          <p:cNvSpPr/>
          <p:nvPr/>
        </p:nvSpPr>
        <p:spPr>
          <a:xfrm>
            <a:off x="3884760" y="8685360"/>
            <a:ext cx="2961360" cy="44676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6000" indent="-209520" algn="r">
              <a:lnSpc>
                <a:spcPct val="100000"/>
              </a:lnSpc>
              <a:spcBef>
                <a:spcPts val="26"/>
              </a:spcBef>
              <a:spcAft>
                <a:spcPts val="26"/>
              </a:spcAft>
              <a:tabLst>
                <a:tab pos="0" algn="l"/>
              </a:tabLst>
            </a:pPr>
            <a:fld id="{2FF74A64-71F3-4858-BEA8-8AD66B338698}" type="slidenum">
              <a:rPr lang="it-IT" sz="1200" b="0" strike="noStrike" spc="-1">
                <a:solidFill>
                  <a:srgbClr val="000000"/>
                </a:solidFill>
                <a:latin typeface="Times New Roman"/>
                <a:ea typeface="Arial Unicode MS"/>
              </a:rPr>
              <a:t>37</a:t>
            </a:fld>
            <a:endParaRPr lang="it-IT" sz="1200" b="0" strike="noStrike" spc="-1">
              <a:solidFill>
                <a:srgbClr val="000000"/>
              </a:solidFill>
              <a:latin typeface="Arial"/>
            </a:endParaRPr>
          </a:p>
        </p:txBody>
      </p:sp>
      <p:sp>
        <p:nvSpPr>
          <p:cNvPr id="429" name="PlaceHolder 2"/>
          <p:cNvSpPr>
            <a:spLocks noGrp="1" noRot="1" noChangeAspect="1"/>
          </p:cNvSpPr>
          <p:nvPr>
            <p:ph type="sldImg"/>
          </p:nvPr>
        </p:nvSpPr>
        <p:spPr>
          <a:xfrm>
            <a:off x="385763" y="685800"/>
            <a:ext cx="6078537" cy="3419475"/>
          </a:xfrm>
          <a:prstGeom prst="rect">
            <a:avLst/>
          </a:prstGeom>
          <a:ln w="0">
            <a:noFill/>
          </a:ln>
        </p:spPr>
      </p:sp>
      <p:sp>
        <p:nvSpPr>
          <p:cNvPr id="430" name="PlaceHolder 3"/>
          <p:cNvSpPr>
            <a:spLocks noGrp="1"/>
          </p:cNvSpPr>
          <p:nvPr>
            <p:ph type="body"/>
          </p:nvPr>
        </p:nvSpPr>
        <p:spPr>
          <a:xfrm>
            <a:off x="685800" y="4343400"/>
            <a:ext cx="5477400" cy="410580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p:cNvSpPr>
          <p:nvPr>
            <p:ph type="sldNum" idx="43"/>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2F518FDB-E003-4548-B123-90FF57C694CC}" type="slidenum">
              <a:rPr lang="it-IT" sz="1200" b="0" strike="noStrike" spc="-1">
                <a:solidFill>
                  <a:srgbClr val="000000"/>
                </a:solidFill>
                <a:latin typeface="Times New Roman"/>
                <a:ea typeface="Microsoft YaHei"/>
              </a:rPr>
              <a:t>38</a:t>
            </a:fld>
            <a:endParaRPr lang="it-IT" sz="1200" b="0" strike="noStrike" spc="-1">
              <a:solidFill>
                <a:srgbClr val="000000"/>
              </a:solidFill>
              <a:latin typeface="Times New Roman"/>
            </a:endParaRPr>
          </a:p>
        </p:txBody>
      </p:sp>
      <p:sp>
        <p:nvSpPr>
          <p:cNvPr id="432" name="Text Box 1"/>
          <p:cNvSpPr/>
          <p:nvPr/>
        </p:nvSpPr>
        <p:spPr>
          <a:xfrm>
            <a:off x="3884760" y="9428040"/>
            <a:ext cx="2969640" cy="494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marL="216000" indent="-209520" algn="r">
              <a:lnSpc>
                <a:spcPct val="100000"/>
              </a:lnSpc>
              <a:spcBef>
                <a:spcPts val="14"/>
              </a:spcBef>
              <a:spcAft>
                <a:spcPts val="14"/>
              </a:spcAft>
              <a:tabLst>
                <a:tab pos="0" algn="l"/>
              </a:tabLst>
            </a:pPr>
            <a:fld id="{74FBAD3C-5867-4368-AEE3-B24FDE08B23C}" type="slidenum">
              <a:rPr lang="it-IT" sz="1200" b="0" strike="noStrike" spc="-1">
                <a:solidFill>
                  <a:srgbClr val="000000"/>
                </a:solidFill>
                <a:latin typeface="Times New Roman"/>
                <a:ea typeface="Microsoft YaHei"/>
              </a:rPr>
              <a:t>38</a:t>
            </a:fld>
            <a:endParaRPr lang="it-IT" sz="1200" b="0" strike="noStrike" spc="-1">
              <a:solidFill>
                <a:srgbClr val="000000"/>
              </a:solidFill>
              <a:latin typeface="Arial"/>
            </a:endParaRPr>
          </a:p>
        </p:txBody>
      </p:sp>
      <p:sp>
        <p:nvSpPr>
          <p:cNvPr id="433" name="PlaceHolder 2"/>
          <p:cNvSpPr>
            <a:spLocks noGrp="1" noRot="1" noChangeAspect="1"/>
          </p:cNvSpPr>
          <p:nvPr>
            <p:ph type="sldImg"/>
          </p:nvPr>
        </p:nvSpPr>
        <p:spPr>
          <a:xfrm>
            <a:off x="384175" y="685800"/>
            <a:ext cx="6081713" cy="3421063"/>
          </a:xfrm>
          <a:prstGeom prst="rect">
            <a:avLst/>
          </a:prstGeom>
          <a:ln w="0">
            <a:noFill/>
          </a:ln>
        </p:spPr>
      </p:sp>
      <p:sp>
        <p:nvSpPr>
          <p:cNvPr id="434" name="PlaceHolder 3"/>
          <p:cNvSpPr>
            <a:spLocks noGrp="1"/>
          </p:cNvSpPr>
          <p:nvPr>
            <p:ph type="body"/>
          </p:nvPr>
        </p:nvSpPr>
        <p:spPr>
          <a:xfrm>
            <a:off x="685800" y="4343400"/>
            <a:ext cx="5477760" cy="410616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p:cNvSpPr>
          <p:nvPr>
            <p:ph type="sldNum" idx="44"/>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68B5403E-62D4-4C97-8781-226AA5BC3AD3}" type="slidenum">
              <a:rPr lang="it-IT" sz="1200" b="0" strike="noStrike" spc="-1">
                <a:solidFill>
                  <a:srgbClr val="000000"/>
                </a:solidFill>
                <a:latin typeface="Times New Roman"/>
                <a:ea typeface="Microsoft YaHei"/>
              </a:rPr>
              <a:t>39</a:t>
            </a:fld>
            <a:endParaRPr lang="it-IT" sz="1200" b="0" strike="noStrike" spc="-1">
              <a:solidFill>
                <a:srgbClr val="000000"/>
              </a:solidFill>
              <a:latin typeface="Times New Roman"/>
            </a:endParaRPr>
          </a:p>
        </p:txBody>
      </p:sp>
      <p:sp>
        <p:nvSpPr>
          <p:cNvPr id="436" name="PlaceHolder 2"/>
          <p:cNvSpPr>
            <a:spLocks noGrp="1" noRot="1" noChangeAspect="1"/>
          </p:cNvSpPr>
          <p:nvPr>
            <p:ph type="sldImg"/>
          </p:nvPr>
        </p:nvSpPr>
        <p:spPr>
          <a:xfrm>
            <a:off x="122238" y="744538"/>
            <a:ext cx="6613525" cy="3721100"/>
          </a:xfrm>
          <a:prstGeom prst="rect">
            <a:avLst/>
          </a:prstGeom>
          <a:ln w="0">
            <a:noFill/>
          </a:ln>
        </p:spPr>
      </p:sp>
      <p:sp>
        <p:nvSpPr>
          <p:cNvPr id="437"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PlaceHolder 1"/>
          <p:cNvSpPr>
            <a:spLocks noGrp="1"/>
          </p:cNvSpPr>
          <p:nvPr>
            <p:ph type="sldNum" idx="45"/>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464EE083-7B15-44F1-A27D-97406FB2749D}" type="slidenum">
              <a:rPr lang="it-IT" sz="1200" b="0" strike="noStrike" spc="-1">
                <a:solidFill>
                  <a:srgbClr val="000000"/>
                </a:solidFill>
                <a:latin typeface="Times New Roman"/>
                <a:ea typeface="Microsoft YaHei"/>
              </a:rPr>
              <a:t>40</a:t>
            </a:fld>
            <a:endParaRPr lang="it-IT" sz="1200" b="0" strike="noStrike" spc="-1">
              <a:solidFill>
                <a:srgbClr val="000000"/>
              </a:solidFill>
              <a:latin typeface="Times New Roman"/>
            </a:endParaRPr>
          </a:p>
        </p:txBody>
      </p:sp>
      <p:sp>
        <p:nvSpPr>
          <p:cNvPr id="439" name="PlaceHolder 2"/>
          <p:cNvSpPr>
            <a:spLocks noGrp="1" noRot="1" noChangeAspect="1"/>
          </p:cNvSpPr>
          <p:nvPr>
            <p:ph type="sldImg"/>
          </p:nvPr>
        </p:nvSpPr>
        <p:spPr>
          <a:xfrm>
            <a:off x="122238" y="744538"/>
            <a:ext cx="6613525" cy="3721100"/>
          </a:xfrm>
          <a:prstGeom prst="rect">
            <a:avLst/>
          </a:prstGeom>
          <a:ln w="0">
            <a:noFill/>
          </a:ln>
        </p:spPr>
      </p:sp>
      <p:sp>
        <p:nvSpPr>
          <p:cNvPr id="440"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sldNum" idx="46"/>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463A3B3D-7C87-4756-94A0-98CE5A04D136}" type="slidenum">
              <a:rPr lang="it-IT" sz="1200" b="0" strike="noStrike" spc="-1">
                <a:solidFill>
                  <a:srgbClr val="000000"/>
                </a:solidFill>
                <a:latin typeface="Times New Roman"/>
                <a:ea typeface="Microsoft YaHei"/>
              </a:rPr>
              <a:t>41</a:t>
            </a:fld>
            <a:endParaRPr lang="it-IT" sz="1200" b="0" strike="noStrike" spc="-1">
              <a:solidFill>
                <a:srgbClr val="000000"/>
              </a:solidFill>
              <a:latin typeface="Times New Roman"/>
            </a:endParaRPr>
          </a:p>
        </p:txBody>
      </p:sp>
      <p:sp>
        <p:nvSpPr>
          <p:cNvPr id="442" name="PlaceHolder 2"/>
          <p:cNvSpPr>
            <a:spLocks noGrp="1" noRot="1" noChangeAspect="1"/>
          </p:cNvSpPr>
          <p:nvPr>
            <p:ph type="sldImg"/>
          </p:nvPr>
        </p:nvSpPr>
        <p:spPr>
          <a:xfrm>
            <a:off x="122238" y="744538"/>
            <a:ext cx="6613525" cy="3721100"/>
          </a:xfrm>
          <a:prstGeom prst="rect">
            <a:avLst/>
          </a:prstGeom>
          <a:ln w="0">
            <a:noFill/>
          </a:ln>
        </p:spPr>
      </p:sp>
      <p:sp>
        <p:nvSpPr>
          <p:cNvPr id="443"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laceHolder 1"/>
          <p:cNvSpPr>
            <a:spLocks noGrp="1"/>
          </p:cNvSpPr>
          <p:nvPr>
            <p:ph type="sldNum" idx="13"/>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CDFBDBC8-CC1A-475C-B89A-C85215649105}" type="slidenum">
              <a:rPr lang="it-IT" sz="1200" b="0" strike="noStrike" spc="-1">
                <a:solidFill>
                  <a:srgbClr val="000000"/>
                </a:solidFill>
                <a:latin typeface="Times New Roman"/>
                <a:ea typeface="Microsoft YaHei"/>
              </a:rPr>
              <a:t>7</a:t>
            </a:fld>
            <a:endParaRPr lang="it-IT" sz="1200" b="0" strike="noStrike" spc="-1">
              <a:solidFill>
                <a:srgbClr val="000000"/>
              </a:solidFill>
              <a:latin typeface="Times New Roman"/>
            </a:endParaRPr>
          </a:p>
        </p:txBody>
      </p:sp>
      <p:sp>
        <p:nvSpPr>
          <p:cNvPr id="334" name="Text Box 1"/>
          <p:cNvSpPr/>
          <p:nvPr/>
        </p:nvSpPr>
        <p:spPr>
          <a:xfrm>
            <a:off x="3884760" y="9428040"/>
            <a:ext cx="2969640" cy="494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27D6725-563E-45C4-B1D3-CEF4704BA4D4}" type="slidenum">
              <a:rPr lang="it-IT" sz="1200" b="0" strike="noStrike" spc="-1">
                <a:solidFill>
                  <a:srgbClr val="000000"/>
                </a:solidFill>
                <a:latin typeface="Arial"/>
                <a:ea typeface="Microsoft YaHei"/>
              </a:rPr>
              <a:t>7</a:t>
            </a:fld>
            <a:endParaRPr lang="it-IT" sz="1200" b="0" strike="noStrike" spc="-1">
              <a:solidFill>
                <a:srgbClr val="000000"/>
              </a:solidFill>
              <a:latin typeface="Arial"/>
            </a:endParaRPr>
          </a:p>
        </p:txBody>
      </p:sp>
      <p:sp>
        <p:nvSpPr>
          <p:cNvPr id="335" name="PlaceHolder 2"/>
          <p:cNvSpPr>
            <a:spLocks noGrp="1" noRot="1" noChangeAspect="1"/>
          </p:cNvSpPr>
          <p:nvPr>
            <p:ph type="sldImg"/>
          </p:nvPr>
        </p:nvSpPr>
        <p:spPr>
          <a:xfrm>
            <a:off x="122238" y="744538"/>
            <a:ext cx="6613525" cy="3721100"/>
          </a:xfrm>
          <a:prstGeom prst="rect">
            <a:avLst/>
          </a:prstGeom>
          <a:ln w="0">
            <a:noFill/>
          </a:ln>
        </p:spPr>
      </p:sp>
      <p:sp>
        <p:nvSpPr>
          <p:cNvPr id="336"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PlaceHolder 1"/>
          <p:cNvSpPr>
            <a:spLocks noGrp="1"/>
          </p:cNvSpPr>
          <p:nvPr>
            <p:ph type="sldNum" idx="15"/>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E67FBDAE-69D3-4452-A9E7-235443F3E09A}" type="slidenum">
              <a:rPr lang="it-IT" sz="1200" b="0" strike="noStrike" spc="-1">
                <a:solidFill>
                  <a:srgbClr val="000000"/>
                </a:solidFill>
                <a:latin typeface="Times New Roman"/>
                <a:ea typeface="Microsoft YaHei"/>
              </a:rPr>
              <a:t>8</a:t>
            </a:fld>
            <a:endParaRPr lang="it-IT" sz="1200" b="0" strike="noStrike" spc="-1">
              <a:solidFill>
                <a:srgbClr val="000000"/>
              </a:solidFill>
              <a:latin typeface="Times New Roman"/>
            </a:endParaRPr>
          </a:p>
        </p:txBody>
      </p:sp>
      <p:sp>
        <p:nvSpPr>
          <p:cNvPr id="342" name="PlaceHolder 2"/>
          <p:cNvSpPr>
            <a:spLocks noGrp="1" noRot="1" noChangeAspect="1"/>
          </p:cNvSpPr>
          <p:nvPr>
            <p:ph type="sldImg"/>
          </p:nvPr>
        </p:nvSpPr>
        <p:spPr>
          <a:xfrm>
            <a:off x="122238" y="744538"/>
            <a:ext cx="6613525" cy="3721100"/>
          </a:xfrm>
          <a:prstGeom prst="rect">
            <a:avLst/>
          </a:prstGeom>
          <a:ln w="0">
            <a:noFill/>
          </a:ln>
        </p:spPr>
      </p:sp>
      <p:sp>
        <p:nvSpPr>
          <p:cNvPr id="343"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
        <p:nvSpPr>
          <p:cNvPr id="344" name="Text Box 3"/>
          <p:cNvSpPr/>
          <p:nvPr/>
        </p:nvSpPr>
        <p:spPr>
          <a:xfrm>
            <a:off x="3884760" y="9428040"/>
            <a:ext cx="2969640" cy="494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8D796F2-4C96-4379-9D52-76702DA167E0}" type="slidenum">
              <a:rPr lang="it-IT" sz="1200" b="0" strike="noStrike" spc="-1">
                <a:solidFill>
                  <a:srgbClr val="000000"/>
                </a:solidFill>
                <a:latin typeface="Arial"/>
                <a:ea typeface="Microsoft YaHei"/>
              </a:rPr>
              <a:t>8</a:t>
            </a:fld>
            <a:endParaRPr lang="it-IT" sz="1200" b="0" strike="noStrike" spc="-1">
              <a:solidFill>
                <a:srgbClr val="000000"/>
              </a:solidFill>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PlaceHolder 1"/>
          <p:cNvSpPr>
            <a:spLocks noGrp="1"/>
          </p:cNvSpPr>
          <p:nvPr>
            <p:ph type="sldNum" idx="16"/>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780DC580-A0AC-4924-AB4B-34D5A0EB13E3}" type="slidenum">
              <a:rPr lang="it-IT" sz="1200" b="0" strike="noStrike" spc="-1">
                <a:solidFill>
                  <a:srgbClr val="000000"/>
                </a:solidFill>
                <a:latin typeface="Times New Roman"/>
                <a:ea typeface="Microsoft YaHei"/>
              </a:rPr>
              <a:t>9</a:t>
            </a:fld>
            <a:endParaRPr lang="it-IT" sz="1200" b="0" strike="noStrike" spc="-1">
              <a:solidFill>
                <a:srgbClr val="000000"/>
              </a:solidFill>
              <a:latin typeface="Times New Roman"/>
            </a:endParaRPr>
          </a:p>
        </p:txBody>
      </p:sp>
      <p:sp>
        <p:nvSpPr>
          <p:cNvPr id="346" name="PlaceHolder 2"/>
          <p:cNvSpPr>
            <a:spLocks noGrp="1" noRot="1" noChangeAspect="1"/>
          </p:cNvSpPr>
          <p:nvPr>
            <p:ph type="sldImg"/>
          </p:nvPr>
        </p:nvSpPr>
        <p:spPr>
          <a:xfrm>
            <a:off x="122238" y="744538"/>
            <a:ext cx="6613525" cy="3721100"/>
          </a:xfrm>
          <a:prstGeom prst="rect">
            <a:avLst/>
          </a:prstGeom>
          <a:ln w="0">
            <a:noFill/>
          </a:ln>
        </p:spPr>
      </p:sp>
      <p:sp>
        <p:nvSpPr>
          <p:cNvPr id="347"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PlaceHolder 1"/>
          <p:cNvSpPr>
            <a:spLocks noGrp="1"/>
          </p:cNvSpPr>
          <p:nvPr>
            <p:ph type="sldNum" idx="17"/>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C7295EBF-1304-4A41-AE99-84D4E99B172E}" type="slidenum">
              <a:rPr lang="it-IT" sz="1200" b="0" strike="noStrike" spc="-1">
                <a:solidFill>
                  <a:srgbClr val="000000"/>
                </a:solidFill>
                <a:latin typeface="Times New Roman"/>
                <a:ea typeface="Microsoft YaHei"/>
              </a:rPr>
              <a:t>10</a:t>
            </a:fld>
            <a:endParaRPr lang="it-IT" sz="1200" b="0" strike="noStrike" spc="-1">
              <a:solidFill>
                <a:srgbClr val="000000"/>
              </a:solidFill>
              <a:latin typeface="Times New Roman"/>
            </a:endParaRPr>
          </a:p>
        </p:txBody>
      </p:sp>
      <p:sp>
        <p:nvSpPr>
          <p:cNvPr id="349" name="PlaceHolder 2"/>
          <p:cNvSpPr>
            <a:spLocks noGrp="1" noRot="1" noChangeAspect="1"/>
          </p:cNvSpPr>
          <p:nvPr>
            <p:ph type="sldImg"/>
          </p:nvPr>
        </p:nvSpPr>
        <p:spPr>
          <a:xfrm>
            <a:off x="122238" y="744538"/>
            <a:ext cx="6613525" cy="3721100"/>
          </a:xfrm>
          <a:prstGeom prst="rect">
            <a:avLst/>
          </a:prstGeom>
          <a:ln w="0">
            <a:noFill/>
          </a:ln>
        </p:spPr>
      </p:sp>
      <p:sp>
        <p:nvSpPr>
          <p:cNvPr id="350"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PlaceHolder 1"/>
          <p:cNvSpPr>
            <a:spLocks noGrp="1"/>
          </p:cNvSpPr>
          <p:nvPr>
            <p:ph type="sldNum" idx="18"/>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8C002CCD-532E-4DDB-8ECC-272C948FA9BA}" type="slidenum">
              <a:rPr lang="it-IT" sz="1200" b="0" strike="noStrike" spc="-1">
                <a:solidFill>
                  <a:srgbClr val="000000"/>
                </a:solidFill>
                <a:latin typeface="Times New Roman"/>
                <a:ea typeface="Microsoft YaHei"/>
              </a:rPr>
              <a:t>11</a:t>
            </a:fld>
            <a:endParaRPr lang="it-IT" sz="1200" b="0" strike="noStrike" spc="-1">
              <a:solidFill>
                <a:srgbClr val="000000"/>
              </a:solidFill>
              <a:latin typeface="Times New Roman"/>
            </a:endParaRPr>
          </a:p>
        </p:txBody>
      </p:sp>
      <p:sp>
        <p:nvSpPr>
          <p:cNvPr id="352" name="PlaceHolder 2"/>
          <p:cNvSpPr>
            <a:spLocks noGrp="1" noRot="1" noChangeAspect="1"/>
          </p:cNvSpPr>
          <p:nvPr>
            <p:ph type="sldImg"/>
          </p:nvPr>
        </p:nvSpPr>
        <p:spPr>
          <a:xfrm>
            <a:off x="122238" y="744538"/>
            <a:ext cx="6613525" cy="3721100"/>
          </a:xfrm>
          <a:prstGeom prst="rect">
            <a:avLst/>
          </a:prstGeom>
          <a:ln w="0">
            <a:noFill/>
          </a:ln>
        </p:spPr>
      </p:sp>
      <p:sp>
        <p:nvSpPr>
          <p:cNvPr id="353"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ctr">
            <a:noAutofit/>
          </a:bodyPr>
          <a:lstStyle/>
          <a:p>
            <a:pPr marL="216000" indent="0">
              <a:buNone/>
            </a:pPr>
            <a:endParaRPr lang="it-IT" sz="1800" b="0" strike="noStrike" spc="-1">
              <a:solidFill>
                <a:srgbClr val="000000"/>
              </a:solidFill>
              <a:latin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laceHolder 1"/>
          <p:cNvSpPr>
            <a:spLocks noGrp="1"/>
          </p:cNvSpPr>
          <p:nvPr>
            <p:ph type="sldNum" idx="19"/>
          </p:nvPr>
        </p:nvSpPr>
        <p:spPr>
          <a:xfrm>
            <a:off x="3884760" y="9428040"/>
            <a:ext cx="2968200" cy="493200"/>
          </a:xfrm>
          <a:prstGeom prst="rect">
            <a:avLst/>
          </a:prstGeom>
          <a:noFill/>
          <a:ln w="0">
            <a:noFill/>
          </a:ln>
        </p:spPr>
        <p:txBody>
          <a:bodyPr lIns="90000" tIns="46800" rIns="90000" bIns="46800" numCol="1" spcCol="0" anchor="b">
            <a:noAutofit/>
          </a:bodyPr>
          <a:lstStyle>
            <a:lvl1pPr marL="216000" indent="0" algn="r">
              <a:lnSpc>
                <a:spcPct val="100000"/>
              </a:lnSpc>
              <a:spcBef>
                <a:spcPts val="14"/>
              </a:spcBef>
              <a:spcAft>
                <a:spcPts val="14"/>
              </a:spcAft>
              <a:buNone/>
              <a:tabLst>
                <a:tab pos="0" algn="l"/>
              </a:tabLst>
              <a:defRPr lang="it-IT" sz="1200" b="0" strike="noStrike" spc="-1">
                <a:solidFill>
                  <a:srgbClr val="000000"/>
                </a:solidFill>
                <a:latin typeface="Times New Roman"/>
                <a:ea typeface="Microsoft YaHei"/>
              </a:defRPr>
            </a:lvl1pPr>
          </a:lstStyle>
          <a:p>
            <a:pPr marL="216000" indent="0" algn="r">
              <a:lnSpc>
                <a:spcPct val="100000"/>
              </a:lnSpc>
              <a:spcBef>
                <a:spcPts val="14"/>
              </a:spcBef>
              <a:spcAft>
                <a:spcPts val="14"/>
              </a:spcAft>
              <a:buNone/>
              <a:tabLst>
                <a:tab pos="0" algn="l"/>
              </a:tabLst>
            </a:pPr>
            <a:fld id="{C98BA41E-0753-4651-9F26-07E4E6E00BE0}" type="slidenum">
              <a:rPr lang="it-IT" sz="1200" b="0" strike="noStrike" spc="-1">
                <a:solidFill>
                  <a:srgbClr val="000000"/>
                </a:solidFill>
                <a:latin typeface="Times New Roman"/>
                <a:ea typeface="Microsoft YaHei"/>
              </a:rPr>
              <a:t>12</a:t>
            </a:fld>
            <a:endParaRPr lang="it-IT" sz="1200" b="0" strike="noStrike" spc="-1">
              <a:solidFill>
                <a:srgbClr val="000000"/>
              </a:solidFill>
              <a:latin typeface="Times New Roman"/>
            </a:endParaRPr>
          </a:p>
        </p:txBody>
      </p:sp>
      <p:sp>
        <p:nvSpPr>
          <p:cNvPr id="355" name="PlaceHolder 2"/>
          <p:cNvSpPr>
            <a:spLocks noGrp="1" noRot="1" noChangeAspect="1"/>
          </p:cNvSpPr>
          <p:nvPr>
            <p:ph type="sldImg"/>
          </p:nvPr>
        </p:nvSpPr>
        <p:spPr>
          <a:xfrm>
            <a:off x="122238" y="744538"/>
            <a:ext cx="6613525" cy="3721100"/>
          </a:xfrm>
          <a:prstGeom prst="rect">
            <a:avLst/>
          </a:prstGeom>
          <a:ln w="0">
            <a:noFill/>
          </a:ln>
        </p:spPr>
      </p:sp>
      <p:sp>
        <p:nvSpPr>
          <p:cNvPr id="356" name="PlaceHolder 3"/>
          <p:cNvSpPr>
            <a:spLocks noGrp="1"/>
          </p:cNvSpPr>
          <p:nvPr>
            <p:ph type="body"/>
          </p:nvPr>
        </p:nvSpPr>
        <p:spPr>
          <a:xfrm>
            <a:off x="685800" y="4714920"/>
            <a:ext cx="5484240" cy="4465080"/>
          </a:xfrm>
          <a:prstGeom prst="rect">
            <a:avLst/>
          </a:prstGeom>
          <a:noFill/>
          <a:ln w="0">
            <a:noFill/>
          </a:ln>
        </p:spPr>
        <p:txBody>
          <a:bodyPr lIns="90000" tIns="46800" rIns="90000" bIns="46800" numCol="1" spcCol="0" anchor="t">
            <a:noAutofit/>
          </a:bodyPr>
          <a:lstStyle/>
          <a:p>
            <a:pPr marL="216000" indent="0">
              <a:lnSpc>
                <a:spcPct val="100000"/>
              </a:lnSpc>
              <a:spcBef>
                <a:spcPts val="14"/>
              </a:spcBef>
              <a:spcAft>
                <a:spcPts val="14"/>
              </a:spcAft>
              <a:buNone/>
              <a:tabLst>
                <a:tab pos="0" algn="l"/>
              </a:tabLst>
            </a:pPr>
            <a:r>
              <a:rPr lang="it-IT" sz="2000" b="0" strike="noStrike" spc="-1">
                <a:solidFill>
                  <a:srgbClr val="000000"/>
                </a:solidFill>
                <a:latin typeface="Arial"/>
                <a:ea typeface="Microsoft YaHei"/>
              </a:rPr>
              <a:t>L’attuale ordinamento degli studi universitari ha tra i suoi obiettivi primari di far sì che gli studenti dei vari atenei compiano gli studi in tempi più vicini possibile alla loro durata legale. Con riferimento non solo all’ambito nazionale, ma a quello più vasto dell’Unione Europea, lo scopo evidente è che i laureati possano esercitare al più presto la loro professione e, rispetto ai laureati delle altre nazioni europee, non siano svantaggiati da un ingresso tardivo nel mondo del lavoro. Per raggiungere questo obiettivo le norme prevedono che chi si iscrive all’università non abbia carenze significative (debiti formativi) nelle particolari discipline di cui è richiesta un’adeguata conoscenza per affrontare con profitto il corso di laurea prescelto.</a:t>
            </a:r>
            <a:endParaRPr lang="it-IT" sz="2000" b="0" strike="noStrike" spc="-1">
              <a:solidFill>
                <a:srgbClr val="000000"/>
              </a:solidFill>
              <a:latin typeface="Arial"/>
            </a:endParaRPr>
          </a:p>
          <a:p>
            <a:pPr marL="216000" indent="0">
              <a:lnSpc>
                <a:spcPct val="100000"/>
              </a:lnSpc>
              <a:spcBef>
                <a:spcPts val="462"/>
              </a:spcBef>
              <a:spcAft>
                <a:spcPts val="14"/>
              </a:spcAft>
              <a:buNone/>
              <a:tabLst>
                <a:tab pos="0" algn="l"/>
              </a:tabLst>
            </a:pPr>
            <a:endParaRPr lang="it-IT" sz="2000" b="0" strike="noStrike" spc="-1">
              <a:solidFill>
                <a:srgbClr val="000000"/>
              </a:solidFill>
              <a:latin typeface="Arial"/>
            </a:endParaRPr>
          </a:p>
        </p:txBody>
      </p:sp>
      <p:sp>
        <p:nvSpPr>
          <p:cNvPr id="357" name="Text Box 3"/>
          <p:cNvSpPr/>
          <p:nvPr/>
        </p:nvSpPr>
        <p:spPr>
          <a:xfrm>
            <a:off x="3884760" y="9428040"/>
            <a:ext cx="2969640" cy="49464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b">
            <a:noAutofit/>
          </a:bodyPr>
          <a:lstStyle/>
          <a:p>
            <a:pPr algn="r">
              <a:lnSpc>
                <a:spcPct val="100000"/>
              </a:lnSpc>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ADF8C97-676B-4BD9-BE1B-9F4AFD81FF84}" type="slidenum">
              <a:rPr lang="it-IT" sz="1200" b="0" strike="noStrike" spc="-1">
                <a:solidFill>
                  <a:srgbClr val="000000"/>
                </a:solidFill>
                <a:latin typeface="Arial"/>
                <a:ea typeface="Microsoft YaHei"/>
              </a:rPr>
              <a:t>12</a:t>
            </a:fld>
            <a:endParaRPr lang="it-IT" sz="1200" b="0" strike="noStrike" spc="-1">
              <a:solidFill>
                <a:srgbClr val="000000"/>
              </a:solid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DD5FC21E-B747-B395-8763-001C5F5AA754}"/>
              </a:ext>
            </a:extLst>
          </p:cNvPr>
          <p:cNvSpPr/>
          <p:nvPr userDrawn="1"/>
        </p:nvSpPr>
        <p:spPr>
          <a:xfrm>
            <a:off x="0" y="1857829"/>
            <a:ext cx="11795124" cy="341698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E1E41751-5E23-94A9-BC31-E49AD8CB9370}"/>
              </a:ext>
            </a:extLst>
          </p:cNvPr>
          <p:cNvSpPr>
            <a:spLocks noGrp="1"/>
          </p:cNvSpPr>
          <p:nvPr>
            <p:ph type="ctrTitle"/>
          </p:nvPr>
        </p:nvSpPr>
        <p:spPr>
          <a:xfrm>
            <a:off x="1524000" y="2322286"/>
            <a:ext cx="9144000" cy="1993220"/>
          </a:xfrm>
        </p:spPr>
        <p:txBody>
          <a:bodyPr anchor="b"/>
          <a:lstStyle>
            <a:lvl1pPr algn="ctr">
              <a:defRPr sz="6000">
                <a:solidFill>
                  <a:schemeClr val="bg1"/>
                </a:solidFill>
              </a:defRPr>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B48A651-C8ED-F473-205A-FB11A0BBAA16}"/>
              </a:ext>
            </a:extLst>
          </p:cNvPr>
          <p:cNvSpPr>
            <a:spLocks noGrp="1"/>
          </p:cNvSpPr>
          <p:nvPr>
            <p:ph type="subTitle" idx="1"/>
          </p:nvPr>
        </p:nvSpPr>
        <p:spPr>
          <a:xfrm>
            <a:off x="1524000" y="4296229"/>
            <a:ext cx="9144000" cy="978580"/>
          </a:xfrm>
        </p:spPr>
        <p:txBody>
          <a:bodyPr/>
          <a:lstStyle>
            <a:lvl1pPr marL="0" indent="0" algn="ctr">
              <a:buNone/>
              <a:defRPr sz="2400">
                <a:solidFill>
                  <a:schemeClr val="bg1"/>
                </a:solidFill>
                <a:latin typeface="Carlito" panose="020F0502020204030204" pitchFamily="34" charset="0"/>
                <a:cs typeface="Carlito"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pic>
        <p:nvPicPr>
          <p:cNvPr id="9" name="Immagine 8" descr="Immagine che contiene testo&#10;&#10;Descrizione generata automaticamente">
            <a:extLst>
              <a:ext uri="{FF2B5EF4-FFF2-40B4-BE49-F238E27FC236}">
                <a16:creationId xmlns:a16="http://schemas.microsoft.com/office/drawing/2014/main" id="{D062AE76-F828-52AA-E426-D47ECB2BF261}"/>
              </a:ext>
            </a:extLst>
          </p:cNvPr>
          <p:cNvPicPr>
            <a:picLocks noChangeAspect="1"/>
          </p:cNvPicPr>
          <p:nvPr userDrawn="1"/>
        </p:nvPicPr>
        <p:blipFill>
          <a:blip r:embed="rId2"/>
          <a:stretch>
            <a:fillRect/>
          </a:stretch>
        </p:blipFill>
        <p:spPr>
          <a:xfrm>
            <a:off x="9886639" y="400278"/>
            <a:ext cx="1908485" cy="903288"/>
          </a:xfrm>
          <a:prstGeom prst="rect">
            <a:avLst/>
          </a:prstGeom>
        </p:spPr>
      </p:pic>
      <p:sp>
        <p:nvSpPr>
          <p:cNvPr id="10" name="Rettangolo con angoli arrotondati 9">
            <a:extLst>
              <a:ext uri="{FF2B5EF4-FFF2-40B4-BE49-F238E27FC236}">
                <a16:creationId xmlns:a16="http://schemas.microsoft.com/office/drawing/2014/main" id="{F4BFBA1C-014A-AB2D-50D2-7BC1EE24189F}"/>
              </a:ext>
            </a:extLst>
          </p:cNvPr>
          <p:cNvSpPr/>
          <p:nvPr userDrawn="1"/>
        </p:nvSpPr>
        <p:spPr>
          <a:xfrm>
            <a:off x="-188686" y="400278"/>
            <a:ext cx="6415315" cy="903288"/>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0000"/>
              </a:solidFill>
            </a:endParaRPr>
          </a:p>
        </p:txBody>
      </p:sp>
      <p:sp>
        <p:nvSpPr>
          <p:cNvPr id="16" name="Segnaposto contenuto 15">
            <a:extLst>
              <a:ext uri="{FF2B5EF4-FFF2-40B4-BE49-F238E27FC236}">
                <a16:creationId xmlns:a16="http://schemas.microsoft.com/office/drawing/2014/main" id="{6D6EA0B7-30C1-3530-33FF-1C3E1175E00A}"/>
              </a:ext>
            </a:extLst>
          </p:cNvPr>
          <p:cNvSpPr>
            <a:spLocks noGrp="1"/>
          </p:cNvSpPr>
          <p:nvPr>
            <p:ph sz="quarter" idx="10" hasCustomPrompt="1"/>
          </p:nvPr>
        </p:nvSpPr>
        <p:spPr>
          <a:xfrm>
            <a:off x="531814" y="532435"/>
            <a:ext cx="3010040" cy="671332"/>
          </a:xfrm>
        </p:spPr>
        <p:txBody>
          <a:bodyPr anchor="ctr">
            <a:normAutofit/>
          </a:bodyPr>
          <a:lstStyle>
            <a:lvl1pPr marL="0" indent="0">
              <a:buNone/>
              <a:defRPr sz="2000">
                <a:solidFill>
                  <a:schemeClr val="bg1"/>
                </a:solidFill>
                <a:latin typeface="Carlito" panose="020F0502020204030204" pitchFamily="34" charset="0"/>
                <a:cs typeface="Carlito" panose="020F0502020204030204" pitchFamily="34" charset="0"/>
              </a:defRPr>
            </a:lvl1pPr>
          </a:lstStyle>
          <a:p>
            <a:pPr lvl="0"/>
            <a:r>
              <a:rPr lang="it-IT" sz="1400" dirty="0"/>
              <a:t>NOME DELL’AREA DELLA PRESENTAZIONE</a:t>
            </a:r>
            <a:endParaRPr lang="it-IT" dirty="0"/>
          </a:p>
        </p:txBody>
      </p:sp>
    </p:spTree>
    <p:extLst>
      <p:ext uri="{BB962C8B-B14F-4D97-AF65-F5344CB8AC3E}">
        <p14:creationId xmlns:p14="http://schemas.microsoft.com/office/powerpoint/2010/main" val="277286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446854E-5840-8D97-4732-73EB1C5CCCB4}"/>
              </a:ext>
            </a:extLst>
          </p:cNvPr>
          <p:cNvSpPr>
            <a:spLocks noGrp="1"/>
          </p:cNvSpPr>
          <p:nvPr>
            <p:ph type="dt" sz="half" idx="10"/>
          </p:nvPr>
        </p:nvSpPr>
        <p:spPr/>
        <p:txBody>
          <a:bodyPr/>
          <a:lstStyle/>
          <a:p>
            <a:r>
              <a:rPr lang="it-IT"/>
              <a:t>data della presentazione</a:t>
            </a:r>
          </a:p>
        </p:txBody>
      </p:sp>
      <p:sp>
        <p:nvSpPr>
          <p:cNvPr id="3" name="Segnaposto piè di pagina 2">
            <a:extLst>
              <a:ext uri="{FF2B5EF4-FFF2-40B4-BE49-F238E27FC236}">
                <a16:creationId xmlns:a16="http://schemas.microsoft.com/office/drawing/2014/main" id="{C52E8C54-4079-F243-B29E-FB46D52AE2A0}"/>
              </a:ext>
            </a:extLst>
          </p:cNvPr>
          <p:cNvSpPr>
            <a:spLocks noGrp="1"/>
          </p:cNvSpPr>
          <p:nvPr>
            <p:ph type="ftr" sz="quarter" idx="11"/>
          </p:nvPr>
        </p:nvSpPr>
        <p:spPr/>
        <p:txBody>
          <a:bodyPr/>
          <a:lstStyle/>
          <a:p>
            <a:r>
              <a:rPr lang="it-IT"/>
              <a:t>Titolo della presentazione</a:t>
            </a:r>
          </a:p>
        </p:txBody>
      </p:sp>
      <p:sp>
        <p:nvSpPr>
          <p:cNvPr id="4" name="Segnaposto numero diapositiva 3">
            <a:extLst>
              <a:ext uri="{FF2B5EF4-FFF2-40B4-BE49-F238E27FC236}">
                <a16:creationId xmlns:a16="http://schemas.microsoft.com/office/drawing/2014/main" id="{1A5D2F79-C6B6-37B6-C450-B5A74A855476}"/>
              </a:ext>
            </a:extLst>
          </p:cNvPr>
          <p:cNvSpPr>
            <a:spLocks noGrp="1"/>
          </p:cNvSpPr>
          <p:nvPr>
            <p:ph type="sldNum" sz="quarter" idx="12"/>
          </p:nvPr>
        </p:nvSpPr>
        <p:spPr/>
        <p:txBody>
          <a:bodyPr/>
          <a:lstStyle/>
          <a:p>
            <a:fld id="{C32C83D7-4F8A-A44E-98D7-50AFC7BF370E}" type="slidenum">
              <a:rPr lang="it-IT" smtClean="0"/>
              <a:t>‹N›</a:t>
            </a:fld>
            <a:endParaRPr lang="it-IT"/>
          </a:p>
        </p:txBody>
      </p:sp>
    </p:spTree>
    <p:extLst>
      <p:ext uri="{BB962C8B-B14F-4D97-AF65-F5344CB8AC3E}">
        <p14:creationId xmlns:p14="http://schemas.microsoft.com/office/powerpoint/2010/main" val="266657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54B87A-013E-77A9-CE4F-2B6D163229E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02957E-171C-8D54-068C-E85C8E649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8DF25887-89F8-A048-DD4B-8A66D8E74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FF08403-8A14-AE66-FB76-01D479278ADD}"/>
              </a:ext>
            </a:extLst>
          </p:cNvPr>
          <p:cNvSpPr>
            <a:spLocks noGrp="1"/>
          </p:cNvSpPr>
          <p:nvPr>
            <p:ph type="dt" sz="half" idx="10"/>
          </p:nvPr>
        </p:nvSpPr>
        <p:spPr/>
        <p:txBody>
          <a:bodyPr/>
          <a:lstStyle/>
          <a:p>
            <a:r>
              <a:rPr lang="it-IT"/>
              <a:t>data della presentazione</a:t>
            </a:r>
          </a:p>
        </p:txBody>
      </p:sp>
      <p:sp>
        <p:nvSpPr>
          <p:cNvPr id="6" name="Segnaposto piè di pagina 5">
            <a:extLst>
              <a:ext uri="{FF2B5EF4-FFF2-40B4-BE49-F238E27FC236}">
                <a16:creationId xmlns:a16="http://schemas.microsoft.com/office/drawing/2014/main" id="{0CF930AF-D1C8-3842-D3DD-964130DB6B98}"/>
              </a:ext>
            </a:extLst>
          </p:cNvPr>
          <p:cNvSpPr>
            <a:spLocks noGrp="1"/>
          </p:cNvSpPr>
          <p:nvPr>
            <p:ph type="ftr" sz="quarter" idx="11"/>
          </p:nvPr>
        </p:nvSpPr>
        <p:spPr/>
        <p:txBody>
          <a:bodyPr/>
          <a:lstStyle/>
          <a:p>
            <a:r>
              <a:rPr lang="it-IT"/>
              <a:t>Titolo della presentazione</a:t>
            </a:r>
          </a:p>
        </p:txBody>
      </p:sp>
      <p:sp>
        <p:nvSpPr>
          <p:cNvPr id="7" name="Segnaposto numero diapositiva 6">
            <a:extLst>
              <a:ext uri="{FF2B5EF4-FFF2-40B4-BE49-F238E27FC236}">
                <a16:creationId xmlns:a16="http://schemas.microsoft.com/office/drawing/2014/main" id="{AB216DF9-105E-3C38-F8FB-F23A7ABA69F7}"/>
              </a:ext>
            </a:extLst>
          </p:cNvPr>
          <p:cNvSpPr>
            <a:spLocks noGrp="1"/>
          </p:cNvSpPr>
          <p:nvPr>
            <p:ph type="sldNum" sz="quarter" idx="12"/>
          </p:nvPr>
        </p:nvSpPr>
        <p:spPr/>
        <p:txBody>
          <a:bodyPr/>
          <a:lstStyle/>
          <a:p>
            <a:fld id="{C32C83D7-4F8A-A44E-98D7-50AFC7BF370E}" type="slidenum">
              <a:rPr lang="it-IT" smtClean="0"/>
              <a:t>‹N›</a:t>
            </a:fld>
            <a:endParaRPr lang="it-IT"/>
          </a:p>
        </p:txBody>
      </p:sp>
    </p:spTree>
    <p:extLst>
      <p:ext uri="{BB962C8B-B14F-4D97-AF65-F5344CB8AC3E}">
        <p14:creationId xmlns:p14="http://schemas.microsoft.com/office/powerpoint/2010/main" val="1771715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5FB5BD-025A-9341-DF51-790B80B2D42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44F2901-15CF-5E73-5519-FEC91FC25B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AE8D797-C3C4-E553-C4B3-4D6413C7E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4C7EC61-D68C-9CDF-4003-41C3B6650E1D}"/>
              </a:ext>
            </a:extLst>
          </p:cNvPr>
          <p:cNvSpPr>
            <a:spLocks noGrp="1"/>
          </p:cNvSpPr>
          <p:nvPr>
            <p:ph type="dt" sz="half" idx="10"/>
          </p:nvPr>
        </p:nvSpPr>
        <p:spPr/>
        <p:txBody>
          <a:bodyPr/>
          <a:lstStyle/>
          <a:p>
            <a:r>
              <a:rPr lang="it-IT"/>
              <a:t>data della presentazione</a:t>
            </a:r>
          </a:p>
        </p:txBody>
      </p:sp>
      <p:sp>
        <p:nvSpPr>
          <p:cNvPr id="6" name="Segnaposto piè di pagina 5">
            <a:extLst>
              <a:ext uri="{FF2B5EF4-FFF2-40B4-BE49-F238E27FC236}">
                <a16:creationId xmlns:a16="http://schemas.microsoft.com/office/drawing/2014/main" id="{C012A587-993F-C122-9224-1DDCB35729D0}"/>
              </a:ext>
            </a:extLst>
          </p:cNvPr>
          <p:cNvSpPr>
            <a:spLocks noGrp="1"/>
          </p:cNvSpPr>
          <p:nvPr>
            <p:ph type="ftr" sz="quarter" idx="11"/>
          </p:nvPr>
        </p:nvSpPr>
        <p:spPr/>
        <p:txBody>
          <a:bodyPr/>
          <a:lstStyle/>
          <a:p>
            <a:r>
              <a:rPr lang="it-IT"/>
              <a:t>Titolo della presentazione</a:t>
            </a:r>
          </a:p>
        </p:txBody>
      </p:sp>
      <p:sp>
        <p:nvSpPr>
          <p:cNvPr id="7" name="Segnaposto numero diapositiva 6">
            <a:extLst>
              <a:ext uri="{FF2B5EF4-FFF2-40B4-BE49-F238E27FC236}">
                <a16:creationId xmlns:a16="http://schemas.microsoft.com/office/drawing/2014/main" id="{985984F6-BBCF-A6EC-5652-87B00968288A}"/>
              </a:ext>
            </a:extLst>
          </p:cNvPr>
          <p:cNvSpPr>
            <a:spLocks noGrp="1"/>
          </p:cNvSpPr>
          <p:nvPr>
            <p:ph type="sldNum" sz="quarter" idx="12"/>
          </p:nvPr>
        </p:nvSpPr>
        <p:spPr/>
        <p:txBody>
          <a:bodyPr/>
          <a:lstStyle/>
          <a:p>
            <a:fld id="{C32C83D7-4F8A-A44E-98D7-50AFC7BF370E}" type="slidenum">
              <a:rPr lang="it-IT" smtClean="0"/>
              <a:t>‹N›</a:t>
            </a:fld>
            <a:endParaRPr lang="it-IT"/>
          </a:p>
        </p:txBody>
      </p:sp>
    </p:spTree>
    <p:extLst>
      <p:ext uri="{BB962C8B-B14F-4D97-AF65-F5344CB8AC3E}">
        <p14:creationId xmlns:p14="http://schemas.microsoft.com/office/powerpoint/2010/main" val="3740762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425445-023C-57BE-6B24-C6C17503140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A1CD209-0FA0-8E77-913F-4ADFBB89235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0A91474-4437-820A-C159-7945E236DCBF}"/>
              </a:ext>
            </a:extLst>
          </p:cNvPr>
          <p:cNvSpPr>
            <a:spLocks noGrp="1"/>
          </p:cNvSpPr>
          <p:nvPr>
            <p:ph type="dt" sz="half" idx="10"/>
          </p:nvPr>
        </p:nvSpPr>
        <p:spPr/>
        <p:txBody>
          <a:bodyPr/>
          <a:lstStyle/>
          <a:p>
            <a:r>
              <a:rPr lang="it-IT"/>
              <a:t>data della presentazione</a:t>
            </a:r>
          </a:p>
        </p:txBody>
      </p:sp>
      <p:sp>
        <p:nvSpPr>
          <p:cNvPr id="5" name="Segnaposto piè di pagina 4">
            <a:extLst>
              <a:ext uri="{FF2B5EF4-FFF2-40B4-BE49-F238E27FC236}">
                <a16:creationId xmlns:a16="http://schemas.microsoft.com/office/drawing/2014/main" id="{575D2FBB-94BA-9725-6A5E-B4B0C606A618}"/>
              </a:ext>
            </a:extLst>
          </p:cNvPr>
          <p:cNvSpPr>
            <a:spLocks noGrp="1"/>
          </p:cNvSpPr>
          <p:nvPr>
            <p:ph type="ftr" sz="quarter" idx="11"/>
          </p:nvPr>
        </p:nvSpPr>
        <p:spPr/>
        <p:txBody>
          <a:bodyPr/>
          <a:lstStyle/>
          <a:p>
            <a:r>
              <a:rPr lang="it-IT"/>
              <a:t>Titolo della presentazione</a:t>
            </a:r>
          </a:p>
        </p:txBody>
      </p:sp>
      <p:sp>
        <p:nvSpPr>
          <p:cNvPr id="6" name="Segnaposto numero diapositiva 5">
            <a:extLst>
              <a:ext uri="{FF2B5EF4-FFF2-40B4-BE49-F238E27FC236}">
                <a16:creationId xmlns:a16="http://schemas.microsoft.com/office/drawing/2014/main" id="{DC8BFCCB-C479-D073-B887-0EA336F66209}"/>
              </a:ext>
            </a:extLst>
          </p:cNvPr>
          <p:cNvSpPr>
            <a:spLocks noGrp="1"/>
          </p:cNvSpPr>
          <p:nvPr>
            <p:ph type="sldNum" sz="quarter" idx="12"/>
          </p:nvPr>
        </p:nvSpPr>
        <p:spPr/>
        <p:txBody>
          <a:bodyPr/>
          <a:lstStyle/>
          <a:p>
            <a:fld id="{C32C83D7-4F8A-A44E-98D7-50AFC7BF370E}" type="slidenum">
              <a:rPr lang="it-IT" smtClean="0"/>
              <a:t>‹N›</a:t>
            </a:fld>
            <a:endParaRPr lang="it-IT"/>
          </a:p>
        </p:txBody>
      </p:sp>
    </p:spTree>
    <p:extLst>
      <p:ext uri="{BB962C8B-B14F-4D97-AF65-F5344CB8AC3E}">
        <p14:creationId xmlns:p14="http://schemas.microsoft.com/office/powerpoint/2010/main" val="2168427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3B4F360-21AE-112A-D779-27C9766E2B6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1E80882-052F-0035-BCA7-59415A64689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BF1EC4-5231-5E7E-A893-AE9E9A9DEE20}"/>
              </a:ext>
            </a:extLst>
          </p:cNvPr>
          <p:cNvSpPr>
            <a:spLocks noGrp="1"/>
          </p:cNvSpPr>
          <p:nvPr>
            <p:ph type="dt" sz="half" idx="10"/>
          </p:nvPr>
        </p:nvSpPr>
        <p:spPr/>
        <p:txBody>
          <a:bodyPr/>
          <a:lstStyle/>
          <a:p>
            <a:r>
              <a:rPr lang="it-IT"/>
              <a:t>data della presentazione</a:t>
            </a:r>
          </a:p>
        </p:txBody>
      </p:sp>
      <p:sp>
        <p:nvSpPr>
          <p:cNvPr id="5" name="Segnaposto piè di pagina 4">
            <a:extLst>
              <a:ext uri="{FF2B5EF4-FFF2-40B4-BE49-F238E27FC236}">
                <a16:creationId xmlns:a16="http://schemas.microsoft.com/office/drawing/2014/main" id="{22CB5A74-D03C-4DBE-C3EB-61BACCFC739B}"/>
              </a:ext>
            </a:extLst>
          </p:cNvPr>
          <p:cNvSpPr>
            <a:spLocks noGrp="1"/>
          </p:cNvSpPr>
          <p:nvPr>
            <p:ph type="ftr" sz="quarter" idx="11"/>
          </p:nvPr>
        </p:nvSpPr>
        <p:spPr/>
        <p:txBody>
          <a:bodyPr/>
          <a:lstStyle/>
          <a:p>
            <a:r>
              <a:rPr lang="it-IT"/>
              <a:t>Titolo della presentazione</a:t>
            </a:r>
          </a:p>
        </p:txBody>
      </p:sp>
      <p:sp>
        <p:nvSpPr>
          <p:cNvPr id="6" name="Segnaposto numero diapositiva 5">
            <a:extLst>
              <a:ext uri="{FF2B5EF4-FFF2-40B4-BE49-F238E27FC236}">
                <a16:creationId xmlns:a16="http://schemas.microsoft.com/office/drawing/2014/main" id="{455A0935-1F52-D83B-5156-891A5BEF4DCF}"/>
              </a:ext>
            </a:extLst>
          </p:cNvPr>
          <p:cNvSpPr>
            <a:spLocks noGrp="1"/>
          </p:cNvSpPr>
          <p:nvPr>
            <p:ph type="sldNum" sz="quarter" idx="12"/>
          </p:nvPr>
        </p:nvSpPr>
        <p:spPr/>
        <p:txBody>
          <a:bodyPr/>
          <a:lstStyle/>
          <a:p>
            <a:fld id="{C32C83D7-4F8A-A44E-98D7-50AFC7BF370E}" type="slidenum">
              <a:rPr lang="it-IT" smtClean="0"/>
              <a:t>‹N›</a:t>
            </a:fld>
            <a:endParaRPr lang="it-IT"/>
          </a:p>
        </p:txBody>
      </p:sp>
    </p:spTree>
    <p:extLst>
      <p:ext uri="{BB962C8B-B14F-4D97-AF65-F5344CB8AC3E}">
        <p14:creationId xmlns:p14="http://schemas.microsoft.com/office/powerpoint/2010/main" val="278614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93EADB-E0B3-7B82-0BC4-1CD012339E6D}"/>
              </a:ext>
            </a:extLst>
          </p:cNvPr>
          <p:cNvSpPr>
            <a:spLocks noGrp="1"/>
          </p:cNvSpPr>
          <p:nvPr>
            <p:ph type="title"/>
          </p:nvPr>
        </p:nvSpPr>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DBE7030-7EFF-1421-8F77-52A4CFD4DE3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024EEEB-849E-37EE-799E-E6DF0B5A0040}"/>
              </a:ext>
            </a:extLst>
          </p:cNvPr>
          <p:cNvSpPr>
            <a:spLocks noGrp="1"/>
          </p:cNvSpPr>
          <p:nvPr>
            <p:ph type="dt" sz="half" idx="10"/>
          </p:nvPr>
        </p:nvSpPr>
        <p:spPr/>
        <p:txBody>
          <a:bodyPr/>
          <a:lstStyle/>
          <a:p>
            <a:r>
              <a:rPr lang="it-IT"/>
              <a:t>data della presentazione</a:t>
            </a:r>
          </a:p>
        </p:txBody>
      </p:sp>
      <p:sp>
        <p:nvSpPr>
          <p:cNvPr id="5" name="Segnaposto piè di pagina 4">
            <a:extLst>
              <a:ext uri="{FF2B5EF4-FFF2-40B4-BE49-F238E27FC236}">
                <a16:creationId xmlns:a16="http://schemas.microsoft.com/office/drawing/2014/main" id="{A2B90FA6-C760-597D-C077-1B5CE0EBA862}"/>
              </a:ext>
            </a:extLst>
          </p:cNvPr>
          <p:cNvSpPr>
            <a:spLocks noGrp="1"/>
          </p:cNvSpPr>
          <p:nvPr>
            <p:ph type="ftr" sz="quarter" idx="11"/>
          </p:nvPr>
        </p:nvSpPr>
        <p:spPr/>
        <p:txBody>
          <a:bodyPr/>
          <a:lstStyle/>
          <a:p>
            <a:r>
              <a:rPr lang="it-IT"/>
              <a:t>Titolo della presentazione</a:t>
            </a:r>
          </a:p>
        </p:txBody>
      </p:sp>
      <p:sp>
        <p:nvSpPr>
          <p:cNvPr id="6" name="Segnaposto numero diapositiva 5">
            <a:extLst>
              <a:ext uri="{FF2B5EF4-FFF2-40B4-BE49-F238E27FC236}">
                <a16:creationId xmlns:a16="http://schemas.microsoft.com/office/drawing/2014/main" id="{8D7FC2BA-E721-FE83-2356-5D641CA91F45}"/>
              </a:ext>
            </a:extLst>
          </p:cNvPr>
          <p:cNvSpPr>
            <a:spLocks noGrp="1"/>
          </p:cNvSpPr>
          <p:nvPr>
            <p:ph type="sldNum" sz="quarter" idx="12"/>
          </p:nvPr>
        </p:nvSpPr>
        <p:spPr/>
        <p:txBody>
          <a:bodyPr/>
          <a:lstStyle/>
          <a:p>
            <a:fld id="{C32C83D7-4F8A-A44E-98D7-50AFC7BF370E}" type="slidenum">
              <a:rPr lang="it-IT" smtClean="0"/>
              <a:t>‹N›</a:t>
            </a:fld>
            <a:endParaRPr lang="it-IT"/>
          </a:p>
        </p:txBody>
      </p:sp>
    </p:spTree>
    <p:extLst>
      <p:ext uri="{BB962C8B-B14F-4D97-AF65-F5344CB8AC3E}">
        <p14:creationId xmlns:p14="http://schemas.microsoft.com/office/powerpoint/2010/main" val="275280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dice">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F660E1EF-5BBD-2967-0FD2-D11FFC33FE8C}"/>
              </a:ext>
            </a:extLst>
          </p:cNvPr>
          <p:cNvSpPr>
            <a:spLocks noGrp="1"/>
          </p:cNvSpPr>
          <p:nvPr>
            <p:ph type="dt" sz="half" idx="10"/>
          </p:nvPr>
        </p:nvSpPr>
        <p:spPr/>
        <p:txBody>
          <a:bodyPr/>
          <a:lstStyle/>
          <a:p>
            <a:r>
              <a:rPr lang="it-IT"/>
              <a:t>data della presentazione</a:t>
            </a:r>
          </a:p>
        </p:txBody>
      </p:sp>
      <p:sp>
        <p:nvSpPr>
          <p:cNvPr id="4" name="Segnaposto piè di pagina 3">
            <a:extLst>
              <a:ext uri="{FF2B5EF4-FFF2-40B4-BE49-F238E27FC236}">
                <a16:creationId xmlns:a16="http://schemas.microsoft.com/office/drawing/2014/main" id="{B8E195B8-4545-AF2D-7AF4-E2BA2246DD8E}"/>
              </a:ext>
            </a:extLst>
          </p:cNvPr>
          <p:cNvSpPr>
            <a:spLocks noGrp="1"/>
          </p:cNvSpPr>
          <p:nvPr>
            <p:ph type="ftr" sz="quarter" idx="11"/>
          </p:nvPr>
        </p:nvSpPr>
        <p:spPr/>
        <p:txBody>
          <a:bodyPr/>
          <a:lstStyle/>
          <a:p>
            <a:r>
              <a:rPr lang="it-IT"/>
              <a:t>Titolo della presentazione</a:t>
            </a:r>
          </a:p>
        </p:txBody>
      </p:sp>
      <p:sp>
        <p:nvSpPr>
          <p:cNvPr id="5" name="Segnaposto numero diapositiva 4">
            <a:extLst>
              <a:ext uri="{FF2B5EF4-FFF2-40B4-BE49-F238E27FC236}">
                <a16:creationId xmlns:a16="http://schemas.microsoft.com/office/drawing/2014/main" id="{EA7016A6-8C1B-A8C7-9E92-C9606C034943}"/>
              </a:ext>
            </a:extLst>
          </p:cNvPr>
          <p:cNvSpPr>
            <a:spLocks noGrp="1"/>
          </p:cNvSpPr>
          <p:nvPr>
            <p:ph type="sldNum" sz="quarter" idx="12"/>
          </p:nvPr>
        </p:nvSpPr>
        <p:spPr/>
        <p:txBody>
          <a:bodyPr/>
          <a:lstStyle/>
          <a:p>
            <a:fld id="{C32C83D7-4F8A-A44E-98D7-50AFC7BF370E}" type="slidenum">
              <a:rPr lang="it-IT" smtClean="0"/>
              <a:t>‹N›</a:t>
            </a:fld>
            <a:endParaRPr lang="it-IT"/>
          </a:p>
        </p:txBody>
      </p:sp>
      <p:sp>
        <p:nvSpPr>
          <p:cNvPr id="35" name="Titolo 34">
            <a:extLst>
              <a:ext uri="{FF2B5EF4-FFF2-40B4-BE49-F238E27FC236}">
                <a16:creationId xmlns:a16="http://schemas.microsoft.com/office/drawing/2014/main" id="{38980920-60FD-CD99-FBFE-6BD9349BFB44}"/>
              </a:ext>
            </a:extLst>
          </p:cNvPr>
          <p:cNvSpPr>
            <a:spLocks noGrp="1"/>
          </p:cNvSpPr>
          <p:nvPr>
            <p:ph type="title"/>
          </p:nvPr>
        </p:nvSpPr>
        <p:spPr/>
        <p:txBody>
          <a:bodyPr/>
          <a:lstStyle/>
          <a:p>
            <a:r>
              <a:rPr lang="it-IT"/>
              <a:t>Fare clic per modificare lo stile del titolo dello schema</a:t>
            </a:r>
          </a:p>
        </p:txBody>
      </p:sp>
      <p:sp>
        <p:nvSpPr>
          <p:cNvPr id="37" name="Segnaposto contenuto 36">
            <a:extLst>
              <a:ext uri="{FF2B5EF4-FFF2-40B4-BE49-F238E27FC236}">
                <a16:creationId xmlns:a16="http://schemas.microsoft.com/office/drawing/2014/main" id="{70F8BFFB-64F7-5DE9-BD7D-634680756EDF}"/>
              </a:ext>
            </a:extLst>
          </p:cNvPr>
          <p:cNvSpPr>
            <a:spLocks noGrp="1"/>
          </p:cNvSpPr>
          <p:nvPr>
            <p:ph sz="quarter" idx="13" hasCustomPrompt="1"/>
          </p:nvPr>
        </p:nvSpPr>
        <p:spPr>
          <a:xfrm>
            <a:off x="838200" y="2152550"/>
            <a:ext cx="474220" cy="498053"/>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lgn="ctr">
              <a:buNone/>
              <a:defRPr b="0" i="0">
                <a:latin typeface="Bebas Neue Regular" panose="020B0606020202050201" pitchFamily="34" charset="0"/>
              </a:defRPr>
            </a:lvl1pPr>
          </a:lstStyle>
          <a:p>
            <a:pPr lvl="0"/>
            <a:r>
              <a:rPr lang="it-IT" dirty="0"/>
              <a:t>#</a:t>
            </a:r>
          </a:p>
        </p:txBody>
      </p:sp>
      <p:sp>
        <p:nvSpPr>
          <p:cNvPr id="39" name="Segnaposto testo 38">
            <a:extLst>
              <a:ext uri="{FF2B5EF4-FFF2-40B4-BE49-F238E27FC236}">
                <a16:creationId xmlns:a16="http://schemas.microsoft.com/office/drawing/2014/main" id="{FA2A9BAC-E24B-153B-29A1-4DC74E35F719}"/>
              </a:ext>
            </a:extLst>
          </p:cNvPr>
          <p:cNvSpPr>
            <a:spLocks noGrp="1"/>
          </p:cNvSpPr>
          <p:nvPr>
            <p:ph type="body" sz="quarter" idx="14" hasCustomPrompt="1"/>
          </p:nvPr>
        </p:nvSpPr>
        <p:spPr>
          <a:xfrm>
            <a:off x="1524000" y="2152650"/>
            <a:ext cx="3788229" cy="498475"/>
          </a:xfrm>
        </p:spPr>
        <p:txBody>
          <a:bodyPr/>
          <a:lstStyle>
            <a:lvl1pPr marL="0" indent="0">
              <a:buNone/>
              <a:defRPr/>
            </a:lvl1pPr>
          </a:lstStyle>
          <a:p>
            <a:pPr lvl="0"/>
            <a:r>
              <a:rPr lang="it-IT" dirty="0"/>
              <a:t>PRIMO CAPITOLO</a:t>
            </a:r>
          </a:p>
        </p:txBody>
      </p:sp>
      <p:sp>
        <p:nvSpPr>
          <p:cNvPr id="42" name="Segnaposto contenuto 36">
            <a:extLst>
              <a:ext uri="{FF2B5EF4-FFF2-40B4-BE49-F238E27FC236}">
                <a16:creationId xmlns:a16="http://schemas.microsoft.com/office/drawing/2014/main" id="{C510BBDB-3C69-0F7E-FE32-2B6FC20BBB99}"/>
              </a:ext>
            </a:extLst>
          </p:cNvPr>
          <p:cNvSpPr>
            <a:spLocks noGrp="1"/>
          </p:cNvSpPr>
          <p:nvPr>
            <p:ph sz="quarter" idx="15" hasCustomPrompt="1"/>
          </p:nvPr>
        </p:nvSpPr>
        <p:spPr>
          <a:xfrm>
            <a:off x="6106885" y="2152550"/>
            <a:ext cx="474220" cy="498053"/>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lgn="ctr">
              <a:buNone/>
              <a:defRPr b="0" i="0">
                <a:latin typeface="Bebas Neue Regular" panose="020B0606020202050201" pitchFamily="34" charset="0"/>
              </a:defRPr>
            </a:lvl1pPr>
          </a:lstStyle>
          <a:p>
            <a:pPr lvl="0"/>
            <a:r>
              <a:rPr lang="it-IT" dirty="0"/>
              <a:t>#</a:t>
            </a:r>
          </a:p>
        </p:txBody>
      </p:sp>
      <p:sp>
        <p:nvSpPr>
          <p:cNvPr id="43" name="Segnaposto testo 38">
            <a:extLst>
              <a:ext uri="{FF2B5EF4-FFF2-40B4-BE49-F238E27FC236}">
                <a16:creationId xmlns:a16="http://schemas.microsoft.com/office/drawing/2014/main" id="{B47DFB2E-B7B3-81A8-BCE3-8755A3B2D2CB}"/>
              </a:ext>
            </a:extLst>
          </p:cNvPr>
          <p:cNvSpPr>
            <a:spLocks noGrp="1"/>
          </p:cNvSpPr>
          <p:nvPr>
            <p:ph type="body" sz="quarter" idx="16" hasCustomPrompt="1"/>
          </p:nvPr>
        </p:nvSpPr>
        <p:spPr>
          <a:xfrm>
            <a:off x="6792685" y="2152650"/>
            <a:ext cx="3788229" cy="498475"/>
          </a:xfrm>
        </p:spPr>
        <p:txBody>
          <a:bodyPr/>
          <a:lstStyle>
            <a:lvl1pPr marL="0" indent="0">
              <a:buNone/>
              <a:defRPr/>
            </a:lvl1pPr>
          </a:lstStyle>
          <a:p>
            <a:pPr lvl="0"/>
            <a:r>
              <a:rPr lang="it-IT" dirty="0"/>
              <a:t>QUINTO CAPITOLO</a:t>
            </a:r>
          </a:p>
        </p:txBody>
      </p:sp>
      <p:sp>
        <p:nvSpPr>
          <p:cNvPr id="48" name="Segnaposto contenuto 36">
            <a:extLst>
              <a:ext uri="{FF2B5EF4-FFF2-40B4-BE49-F238E27FC236}">
                <a16:creationId xmlns:a16="http://schemas.microsoft.com/office/drawing/2014/main" id="{C973113C-348D-DB4C-98AE-C41FA50B67EB}"/>
              </a:ext>
            </a:extLst>
          </p:cNvPr>
          <p:cNvSpPr>
            <a:spLocks noGrp="1"/>
          </p:cNvSpPr>
          <p:nvPr>
            <p:ph sz="quarter" idx="17" hasCustomPrompt="1"/>
          </p:nvPr>
        </p:nvSpPr>
        <p:spPr>
          <a:xfrm>
            <a:off x="838200" y="2921807"/>
            <a:ext cx="474220" cy="498053"/>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lgn="ctr">
              <a:buNone/>
              <a:defRPr b="0" i="0">
                <a:latin typeface="Bebas Neue Regular" panose="020B0606020202050201" pitchFamily="34" charset="0"/>
              </a:defRPr>
            </a:lvl1pPr>
          </a:lstStyle>
          <a:p>
            <a:pPr lvl="0"/>
            <a:r>
              <a:rPr lang="it-IT" dirty="0"/>
              <a:t>#</a:t>
            </a:r>
          </a:p>
        </p:txBody>
      </p:sp>
      <p:sp>
        <p:nvSpPr>
          <p:cNvPr id="49" name="Segnaposto testo 38">
            <a:extLst>
              <a:ext uri="{FF2B5EF4-FFF2-40B4-BE49-F238E27FC236}">
                <a16:creationId xmlns:a16="http://schemas.microsoft.com/office/drawing/2014/main" id="{2308235B-884B-55C8-5FB3-E42049511910}"/>
              </a:ext>
            </a:extLst>
          </p:cNvPr>
          <p:cNvSpPr>
            <a:spLocks noGrp="1"/>
          </p:cNvSpPr>
          <p:nvPr>
            <p:ph type="body" sz="quarter" idx="18" hasCustomPrompt="1"/>
          </p:nvPr>
        </p:nvSpPr>
        <p:spPr>
          <a:xfrm>
            <a:off x="1524000" y="2921907"/>
            <a:ext cx="3788229" cy="498475"/>
          </a:xfrm>
        </p:spPr>
        <p:txBody>
          <a:bodyPr/>
          <a:lstStyle>
            <a:lvl1pPr marL="0" indent="0">
              <a:buNone/>
              <a:defRPr/>
            </a:lvl1pPr>
          </a:lstStyle>
          <a:p>
            <a:pPr lvl="0"/>
            <a:r>
              <a:rPr lang="it-IT" dirty="0"/>
              <a:t>SECONDO CAPITOLO</a:t>
            </a:r>
          </a:p>
        </p:txBody>
      </p:sp>
      <p:sp>
        <p:nvSpPr>
          <p:cNvPr id="50" name="Segnaposto contenuto 36">
            <a:extLst>
              <a:ext uri="{FF2B5EF4-FFF2-40B4-BE49-F238E27FC236}">
                <a16:creationId xmlns:a16="http://schemas.microsoft.com/office/drawing/2014/main" id="{6B14C64C-2867-FCF6-6F49-5B397087F75A}"/>
              </a:ext>
            </a:extLst>
          </p:cNvPr>
          <p:cNvSpPr>
            <a:spLocks noGrp="1"/>
          </p:cNvSpPr>
          <p:nvPr>
            <p:ph sz="quarter" idx="19" hasCustomPrompt="1"/>
          </p:nvPr>
        </p:nvSpPr>
        <p:spPr>
          <a:xfrm>
            <a:off x="6106885" y="2921807"/>
            <a:ext cx="474220" cy="498053"/>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lgn="ctr">
              <a:buNone/>
              <a:defRPr b="0" i="0">
                <a:latin typeface="Bebas Neue Regular" panose="020B0606020202050201" pitchFamily="34" charset="0"/>
              </a:defRPr>
            </a:lvl1pPr>
          </a:lstStyle>
          <a:p>
            <a:pPr lvl="0"/>
            <a:r>
              <a:rPr lang="it-IT" dirty="0"/>
              <a:t>#</a:t>
            </a:r>
          </a:p>
        </p:txBody>
      </p:sp>
      <p:sp>
        <p:nvSpPr>
          <p:cNvPr id="51" name="Segnaposto testo 38">
            <a:extLst>
              <a:ext uri="{FF2B5EF4-FFF2-40B4-BE49-F238E27FC236}">
                <a16:creationId xmlns:a16="http://schemas.microsoft.com/office/drawing/2014/main" id="{3025F697-3A1A-ED25-6CC2-71FBC6098367}"/>
              </a:ext>
            </a:extLst>
          </p:cNvPr>
          <p:cNvSpPr>
            <a:spLocks noGrp="1"/>
          </p:cNvSpPr>
          <p:nvPr>
            <p:ph type="body" sz="quarter" idx="20" hasCustomPrompt="1"/>
          </p:nvPr>
        </p:nvSpPr>
        <p:spPr>
          <a:xfrm>
            <a:off x="6792685" y="2921907"/>
            <a:ext cx="3788229" cy="498475"/>
          </a:xfrm>
        </p:spPr>
        <p:txBody>
          <a:bodyPr/>
          <a:lstStyle>
            <a:lvl1pPr marL="0" indent="0">
              <a:buNone/>
              <a:defRPr/>
            </a:lvl1pPr>
          </a:lstStyle>
          <a:p>
            <a:pPr lvl="0"/>
            <a:r>
              <a:rPr lang="it-IT" dirty="0"/>
              <a:t>SESTO CAPITOLO</a:t>
            </a:r>
          </a:p>
        </p:txBody>
      </p:sp>
      <p:sp>
        <p:nvSpPr>
          <p:cNvPr id="52" name="Segnaposto contenuto 36">
            <a:extLst>
              <a:ext uri="{FF2B5EF4-FFF2-40B4-BE49-F238E27FC236}">
                <a16:creationId xmlns:a16="http://schemas.microsoft.com/office/drawing/2014/main" id="{CE117AD8-45D8-BC6F-42CF-6E3E3283175E}"/>
              </a:ext>
            </a:extLst>
          </p:cNvPr>
          <p:cNvSpPr>
            <a:spLocks noGrp="1"/>
          </p:cNvSpPr>
          <p:nvPr>
            <p:ph sz="quarter" idx="21" hasCustomPrompt="1"/>
          </p:nvPr>
        </p:nvSpPr>
        <p:spPr>
          <a:xfrm>
            <a:off x="838200" y="3691064"/>
            <a:ext cx="474220" cy="498053"/>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lgn="ctr">
              <a:buNone/>
              <a:defRPr b="0" i="0">
                <a:latin typeface="Bebas Neue Regular" panose="020B0606020202050201" pitchFamily="34" charset="0"/>
              </a:defRPr>
            </a:lvl1pPr>
          </a:lstStyle>
          <a:p>
            <a:pPr lvl="0"/>
            <a:r>
              <a:rPr lang="it-IT" dirty="0"/>
              <a:t>#</a:t>
            </a:r>
          </a:p>
        </p:txBody>
      </p:sp>
      <p:sp>
        <p:nvSpPr>
          <p:cNvPr id="53" name="Segnaposto testo 38">
            <a:extLst>
              <a:ext uri="{FF2B5EF4-FFF2-40B4-BE49-F238E27FC236}">
                <a16:creationId xmlns:a16="http://schemas.microsoft.com/office/drawing/2014/main" id="{8367A114-C37B-11DC-D5B5-3DF5D2810964}"/>
              </a:ext>
            </a:extLst>
          </p:cNvPr>
          <p:cNvSpPr>
            <a:spLocks noGrp="1"/>
          </p:cNvSpPr>
          <p:nvPr>
            <p:ph type="body" sz="quarter" idx="22" hasCustomPrompt="1"/>
          </p:nvPr>
        </p:nvSpPr>
        <p:spPr>
          <a:xfrm>
            <a:off x="1524000" y="3691164"/>
            <a:ext cx="3788229" cy="498475"/>
          </a:xfrm>
        </p:spPr>
        <p:txBody>
          <a:bodyPr/>
          <a:lstStyle>
            <a:lvl1pPr marL="0" indent="0">
              <a:buNone/>
              <a:defRPr/>
            </a:lvl1pPr>
          </a:lstStyle>
          <a:p>
            <a:pPr lvl="0"/>
            <a:r>
              <a:rPr lang="it-IT" dirty="0"/>
              <a:t>TERZO CAPITOLO</a:t>
            </a:r>
          </a:p>
        </p:txBody>
      </p:sp>
      <p:sp>
        <p:nvSpPr>
          <p:cNvPr id="54" name="Segnaposto contenuto 36">
            <a:extLst>
              <a:ext uri="{FF2B5EF4-FFF2-40B4-BE49-F238E27FC236}">
                <a16:creationId xmlns:a16="http://schemas.microsoft.com/office/drawing/2014/main" id="{CC5560B9-74B0-9302-EA81-50DBD6E186E9}"/>
              </a:ext>
            </a:extLst>
          </p:cNvPr>
          <p:cNvSpPr>
            <a:spLocks noGrp="1"/>
          </p:cNvSpPr>
          <p:nvPr>
            <p:ph sz="quarter" idx="23" hasCustomPrompt="1"/>
          </p:nvPr>
        </p:nvSpPr>
        <p:spPr>
          <a:xfrm>
            <a:off x="6106885" y="3691064"/>
            <a:ext cx="474220" cy="498053"/>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lgn="ctr">
              <a:buNone/>
              <a:defRPr b="0" i="0">
                <a:latin typeface="Bebas Neue Regular" panose="020B0606020202050201" pitchFamily="34" charset="0"/>
              </a:defRPr>
            </a:lvl1pPr>
          </a:lstStyle>
          <a:p>
            <a:pPr lvl="0"/>
            <a:r>
              <a:rPr lang="it-IT" dirty="0"/>
              <a:t>#</a:t>
            </a:r>
          </a:p>
        </p:txBody>
      </p:sp>
      <p:sp>
        <p:nvSpPr>
          <p:cNvPr id="55" name="Segnaposto testo 38">
            <a:extLst>
              <a:ext uri="{FF2B5EF4-FFF2-40B4-BE49-F238E27FC236}">
                <a16:creationId xmlns:a16="http://schemas.microsoft.com/office/drawing/2014/main" id="{B5B15E90-6EBC-3FB5-93B5-BE00AC559621}"/>
              </a:ext>
            </a:extLst>
          </p:cNvPr>
          <p:cNvSpPr>
            <a:spLocks noGrp="1"/>
          </p:cNvSpPr>
          <p:nvPr>
            <p:ph type="body" sz="quarter" idx="24" hasCustomPrompt="1"/>
          </p:nvPr>
        </p:nvSpPr>
        <p:spPr>
          <a:xfrm>
            <a:off x="6792685" y="3691164"/>
            <a:ext cx="3788229" cy="498475"/>
          </a:xfrm>
        </p:spPr>
        <p:txBody>
          <a:bodyPr/>
          <a:lstStyle>
            <a:lvl1pPr marL="0" indent="0">
              <a:buNone/>
              <a:defRPr/>
            </a:lvl1pPr>
          </a:lstStyle>
          <a:p>
            <a:pPr lvl="0"/>
            <a:r>
              <a:rPr lang="it-IT" dirty="0"/>
              <a:t>SETTIMO CAPITOLO</a:t>
            </a:r>
          </a:p>
        </p:txBody>
      </p:sp>
      <p:sp>
        <p:nvSpPr>
          <p:cNvPr id="56" name="Segnaposto contenuto 36">
            <a:extLst>
              <a:ext uri="{FF2B5EF4-FFF2-40B4-BE49-F238E27FC236}">
                <a16:creationId xmlns:a16="http://schemas.microsoft.com/office/drawing/2014/main" id="{E0F1E6B8-AC1D-C655-E406-CB27C41AB525}"/>
              </a:ext>
            </a:extLst>
          </p:cNvPr>
          <p:cNvSpPr>
            <a:spLocks noGrp="1"/>
          </p:cNvSpPr>
          <p:nvPr>
            <p:ph sz="quarter" idx="25" hasCustomPrompt="1"/>
          </p:nvPr>
        </p:nvSpPr>
        <p:spPr>
          <a:xfrm>
            <a:off x="838200" y="4460321"/>
            <a:ext cx="474220" cy="498053"/>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lgn="ctr">
              <a:buNone/>
              <a:defRPr b="0" i="0">
                <a:latin typeface="Bebas Neue Regular" panose="020B0606020202050201" pitchFamily="34" charset="0"/>
              </a:defRPr>
            </a:lvl1pPr>
          </a:lstStyle>
          <a:p>
            <a:pPr lvl="0"/>
            <a:r>
              <a:rPr lang="it-IT" dirty="0"/>
              <a:t>#</a:t>
            </a:r>
          </a:p>
        </p:txBody>
      </p:sp>
      <p:sp>
        <p:nvSpPr>
          <p:cNvPr id="57" name="Segnaposto testo 38">
            <a:extLst>
              <a:ext uri="{FF2B5EF4-FFF2-40B4-BE49-F238E27FC236}">
                <a16:creationId xmlns:a16="http://schemas.microsoft.com/office/drawing/2014/main" id="{C1763D6C-41F7-0967-C3A4-AD4B000AF652}"/>
              </a:ext>
            </a:extLst>
          </p:cNvPr>
          <p:cNvSpPr>
            <a:spLocks noGrp="1"/>
          </p:cNvSpPr>
          <p:nvPr>
            <p:ph type="body" sz="quarter" idx="26" hasCustomPrompt="1"/>
          </p:nvPr>
        </p:nvSpPr>
        <p:spPr>
          <a:xfrm>
            <a:off x="1524000" y="4460421"/>
            <a:ext cx="3788229" cy="498475"/>
          </a:xfrm>
        </p:spPr>
        <p:txBody>
          <a:bodyPr/>
          <a:lstStyle>
            <a:lvl1pPr marL="0" indent="0">
              <a:buNone/>
              <a:defRPr/>
            </a:lvl1pPr>
          </a:lstStyle>
          <a:p>
            <a:pPr lvl="0"/>
            <a:r>
              <a:rPr lang="it-IT" dirty="0"/>
              <a:t>QUARTO CAPITOLO</a:t>
            </a:r>
          </a:p>
        </p:txBody>
      </p:sp>
      <p:sp>
        <p:nvSpPr>
          <p:cNvPr id="58" name="Segnaposto contenuto 36">
            <a:extLst>
              <a:ext uri="{FF2B5EF4-FFF2-40B4-BE49-F238E27FC236}">
                <a16:creationId xmlns:a16="http://schemas.microsoft.com/office/drawing/2014/main" id="{BF4CD34A-7869-A22B-82C8-6B1244B3F3D6}"/>
              </a:ext>
            </a:extLst>
          </p:cNvPr>
          <p:cNvSpPr>
            <a:spLocks noGrp="1"/>
          </p:cNvSpPr>
          <p:nvPr>
            <p:ph sz="quarter" idx="27" hasCustomPrompt="1"/>
          </p:nvPr>
        </p:nvSpPr>
        <p:spPr>
          <a:xfrm>
            <a:off x="6106885" y="4460321"/>
            <a:ext cx="474220" cy="498053"/>
          </a:xfr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a:lstStyle>
            <a:lvl1pPr marL="0" indent="0" algn="ctr">
              <a:buNone/>
              <a:defRPr b="0" i="0">
                <a:latin typeface="Bebas Neue Regular" panose="020B0606020202050201" pitchFamily="34" charset="0"/>
              </a:defRPr>
            </a:lvl1pPr>
          </a:lstStyle>
          <a:p>
            <a:pPr lvl="0"/>
            <a:r>
              <a:rPr lang="it-IT" dirty="0"/>
              <a:t>#</a:t>
            </a:r>
          </a:p>
        </p:txBody>
      </p:sp>
      <p:sp>
        <p:nvSpPr>
          <p:cNvPr id="59" name="Segnaposto testo 38">
            <a:extLst>
              <a:ext uri="{FF2B5EF4-FFF2-40B4-BE49-F238E27FC236}">
                <a16:creationId xmlns:a16="http://schemas.microsoft.com/office/drawing/2014/main" id="{CF2CF03D-9DFD-D19F-039E-C07B81BED9FF}"/>
              </a:ext>
            </a:extLst>
          </p:cNvPr>
          <p:cNvSpPr>
            <a:spLocks noGrp="1"/>
          </p:cNvSpPr>
          <p:nvPr>
            <p:ph type="body" sz="quarter" idx="28" hasCustomPrompt="1"/>
          </p:nvPr>
        </p:nvSpPr>
        <p:spPr>
          <a:xfrm>
            <a:off x="6792685" y="4460421"/>
            <a:ext cx="3788229" cy="498475"/>
          </a:xfrm>
        </p:spPr>
        <p:txBody>
          <a:bodyPr/>
          <a:lstStyle>
            <a:lvl1pPr marL="0" indent="0">
              <a:buNone/>
              <a:defRPr/>
            </a:lvl1pPr>
          </a:lstStyle>
          <a:p>
            <a:pPr lvl="0"/>
            <a:r>
              <a:rPr lang="it-IT" dirty="0"/>
              <a:t>OTTAVO CAPITOLO</a:t>
            </a:r>
          </a:p>
        </p:txBody>
      </p:sp>
    </p:spTree>
    <p:extLst>
      <p:ext uri="{BB962C8B-B14F-4D97-AF65-F5344CB8AC3E}">
        <p14:creationId xmlns:p14="http://schemas.microsoft.com/office/powerpoint/2010/main" val="91137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Capitolo">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729EBC25-4549-4D0D-4DD7-53F00B52DF55}"/>
              </a:ext>
            </a:extLst>
          </p:cNvPr>
          <p:cNvSpPr/>
          <p:nvPr userDrawn="1"/>
        </p:nvSpPr>
        <p:spPr>
          <a:xfrm>
            <a:off x="0" y="2405859"/>
            <a:ext cx="11795124" cy="285273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0D1F65CA-3810-53B6-1031-422B4D9A6BD1}"/>
              </a:ext>
            </a:extLst>
          </p:cNvPr>
          <p:cNvSpPr>
            <a:spLocks noGrp="1"/>
          </p:cNvSpPr>
          <p:nvPr>
            <p:ph type="title"/>
          </p:nvPr>
        </p:nvSpPr>
        <p:spPr>
          <a:xfrm>
            <a:off x="831850" y="2405859"/>
            <a:ext cx="8393700" cy="2156616"/>
          </a:xfrm>
        </p:spPr>
        <p:txBody>
          <a:bodyPr anchor="b"/>
          <a:lstStyle>
            <a:lvl1pPr>
              <a:defRPr sz="6000">
                <a:solidFill>
                  <a:schemeClr val="bg1"/>
                </a:solidFill>
              </a:defRPr>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D3A48EE-5B96-FCB1-EF79-7BDF26078AA8}"/>
              </a:ext>
            </a:extLst>
          </p:cNvPr>
          <p:cNvSpPr>
            <a:spLocks noGrp="1"/>
          </p:cNvSpPr>
          <p:nvPr>
            <p:ph type="body" idx="1"/>
          </p:nvPr>
        </p:nvSpPr>
        <p:spPr>
          <a:xfrm>
            <a:off x="831850" y="4589463"/>
            <a:ext cx="10515600" cy="558799"/>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03A2CBD4-956A-8C76-E83D-2A48BAED47B3}"/>
              </a:ext>
            </a:extLst>
          </p:cNvPr>
          <p:cNvSpPr>
            <a:spLocks noGrp="1"/>
          </p:cNvSpPr>
          <p:nvPr>
            <p:ph type="dt" sz="half" idx="10"/>
          </p:nvPr>
        </p:nvSpPr>
        <p:spPr/>
        <p:txBody>
          <a:bodyPr/>
          <a:lstStyle/>
          <a:p>
            <a:r>
              <a:rPr lang="it-IT"/>
              <a:t>data della presentazione</a:t>
            </a:r>
          </a:p>
        </p:txBody>
      </p:sp>
      <p:sp>
        <p:nvSpPr>
          <p:cNvPr id="5" name="Segnaposto piè di pagina 4">
            <a:extLst>
              <a:ext uri="{FF2B5EF4-FFF2-40B4-BE49-F238E27FC236}">
                <a16:creationId xmlns:a16="http://schemas.microsoft.com/office/drawing/2014/main" id="{E45D3EF8-785D-4D1D-B89E-6851423322AA}"/>
              </a:ext>
            </a:extLst>
          </p:cNvPr>
          <p:cNvSpPr>
            <a:spLocks noGrp="1"/>
          </p:cNvSpPr>
          <p:nvPr>
            <p:ph type="ftr" sz="quarter" idx="11"/>
          </p:nvPr>
        </p:nvSpPr>
        <p:spPr/>
        <p:txBody>
          <a:bodyPr/>
          <a:lstStyle/>
          <a:p>
            <a:r>
              <a:rPr lang="it-IT"/>
              <a:t>Titolo della presentazione</a:t>
            </a:r>
          </a:p>
        </p:txBody>
      </p:sp>
      <p:sp>
        <p:nvSpPr>
          <p:cNvPr id="6" name="Segnaposto numero diapositiva 5">
            <a:extLst>
              <a:ext uri="{FF2B5EF4-FFF2-40B4-BE49-F238E27FC236}">
                <a16:creationId xmlns:a16="http://schemas.microsoft.com/office/drawing/2014/main" id="{FD3EF7A5-6971-4CFF-22BE-D3F50B228F31}"/>
              </a:ext>
            </a:extLst>
          </p:cNvPr>
          <p:cNvSpPr>
            <a:spLocks noGrp="1"/>
          </p:cNvSpPr>
          <p:nvPr>
            <p:ph type="sldNum" sz="quarter" idx="12"/>
          </p:nvPr>
        </p:nvSpPr>
        <p:spPr/>
        <p:txBody>
          <a:bodyPr/>
          <a:lstStyle/>
          <a:p>
            <a:fld id="{C32C83D7-4F8A-A44E-98D7-50AFC7BF370E}" type="slidenum">
              <a:rPr lang="it-IT" smtClean="0"/>
              <a:t>‹N›</a:t>
            </a:fld>
            <a:endParaRPr lang="it-IT"/>
          </a:p>
        </p:txBody>
      </p:sp>
      <p:sp>
        <p:nvSpPr>
          <p:cNvPr id="10" name="Segnaposto testo 9">
            <a:extLst>
              <a:ext uri="{FF2B5EF4-FFF2-40B4-BE49-F238E27FC236}">
                <a16:creationId xmlns:a16="http://schemas.microsoft.com/office/drawing/2014/main" id="{1C81B53C-FD24-11D7-A8B9-63C5458DE5A7}"/>
              </a:ext>
            </a:extLst>
          </p:cNvPr>
          <p:cNvSpPr>
            <a:spLocks noGrp="1"/>
          </p:cNvSpPr>
          <p:nvPr>
            <p:ph type="body" sz="quarter" idx="13"/>
          </p:nvPr>
        </p:nvSpPr>
        <p:spPr>
          <a:xfrm>
            <a:off x="8586440" y="1670806"/>
            <a:ext cx="2926112" cy="2377642"/>
          </a:xfrm>
        </p:spPr>
        <p:txBody>
          <a:bodyPr>
            <a:normAutofit/>
          </a:bodyPr>
          <a:lstStyle>
            <a:lvl2pPr marL="457200" indent="0" algn="r">
              <a:buNone/>
              <a:defRPr sz="15000">
                <a:latin typeface="Bebas Neue Regular" panose="020B0606020202050201" pitchFamily="34" charset="0"/>
              </a:defRPr>
            </a:lvl2pPr>
          </a:lstStyle>
          <a:p>
            <a:pPr lvl="1"/>
            <a:endParaRPr lang="it-IT" dirty="0"/>
          </a:p>
        </p:txBody>
      </p:sp>
    </p:spTree>
    <p:extLst>
      <p:ext uri="{BB962C8B-B14F-4D97-AF65-F5344CB8AC3E}">
        <p14:creationId xmlns:p14="http://schemas.microsoft.com/office/powerpoint/2010/main" val="19876616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F60B3F-2C1A-08C1-E719-863EF8CE61E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8A4D3BF-43CE-2600-2B70-D25FDCE03BAA}"/>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6CD5B62-D4E9-2C79-0B10-0DCA7CFDC52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531A27C-51E5-C873-DE9A-CEBCFC17E016}"/>
              </a:ext>
            </a:extLst>
          </p:cNvPr>
          <p:cNvSpPr>
            <a:spLocks noGrp="1"/>
          </p:cNvSpPr>
          <p:nvPr>
            <p:ph type="dt" sz="half" idx="10"/>
          </p:nvPr>
        </p:nvSpPr>
        <p:spPr/>
        <p:txBody>
          <a:bodyPr/>
          <a:lstStyle/>
          <a:p>
            <a:r>
              <a:rPr lang="it-IT"/>
              <a:t>data della presentazione</a:t>
            </a:r>
          </a:p>
        </p:txBody>
      </p:sp>
      <p:sp>
        <p:nvSpPr>
          <p:cNvPr id="6" name="Segnaposto piè di pagina 5">
            <a:extLst>
              <a:ext uri="{FF2B5EF4-FFF2-40B4-BE49-F238E27FC236}">
                <a16:creationId xmlns:a16="http://schemas.microsoft.com/office/drawing/2014/main" id="{85B0638E-3842-0B23-D126-430DFD1CBF3F}"/>
              </a:ext>
            </a:extLst>
          </p:cNvPr>
          <p:cNvSpPr>
            <a:spLocks noGrp="1"/>
          </p:cNvSpPr>
          <p:nvPr>
            <p:ph type="ftr" sz="quarter" idx="11"/>
          </p:nvPr>
        </p:nvSpPr>
        <p:spPr/>
        <p:txBody>
          <a:bodyPr/>
          <a:lstStyle/>
          <a:p>
            <a:r>
              <a:rPr lang="it-IT"/>
              <a:t>Titolo della presentazione</a:t>
            </a:r>
          </a:p>
        </p:txBody>
      </p:sp>
      <p:sp>
        <p:nvSpPr>
          <p:cNvPr id="7" name="Segnaposto numero diapositiva 6">
            <a:extLst>
              <a:ext uri="{FF2B5EF4-FFF2-40B4-BE49-F238E27FC236}">
                <a16:creationId xmlns:a16="http://schemas.microsoft.com/office/drawing/2014/main" id="{F810137A-8368-5984-EAD5-C48FD497AC13}"/>
              </a:ext>
            </a:extLst>
          </p:cNvPr>
          <p:cNvSpPr>
            <a:spLocks noGrp="1"/>
          </p:cNvSpPr>
          <p:nvPr>
            <p:ph type="sldNum" sz="quarter" idx="12"/>
          </p:nvPr>
        </p:nvSpPr>
        <p:spPr/>
        <p:txBody>
          <a:bodyPr/>
          <a:lstStyle/>
          <a:p>
            <a:fld id="{C32C83D7-4F8A-A44E-98D7-50AFC7BF370E}" type="slidenum">
              <a:rPr lang="it-IT" smtClean="0"/>
              <a:t>‹N›</a:t>
            </a:fld>
            <a:endParaRPr lang="it-IT"/>
          </a:p>
        </p:txBody>
      </p:sp>
    </p:spTree>
    <p:extLst>
      <p:ext uri="{BB962C8B-B14F-4D97-AF65-F5344CB8AC3E}">
        <p14:creationId xmlns:p14="http://schemas.microsoft.com/office/powerpoint/2010/main" val="86464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EA2CAA-2813-581D-2ED6-BB00C433BA6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DA0D624-119C-F156-61A9-7B0F361CF1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B025A4C8-D23D-7F9E-F6BE-EA272693A80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5A5A222-56DA-7CE5-A0B4-21D474B37E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A10045F-81C8-25FC-A6C6-CD145B519F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4B24DF8-40C4-F060-8EAF-1BD9019D2474}"/>
              </a:ext>
            </a:extLst>
          </p:cNvPr>
          <p:cNvSpPr>
            <a:spLocks noGrp="1"/>
          </p:cNvSpPr>
          <p:nvPr>
            <p:ph type="dt" sz="half" idx="10"/>
          </p:nvPr>
        </p:nvSpPr>
        <p:spPr/>
        <p:txBody>
          <a:bodyPr/>
          <a:lstStyle/>
          <a:p>
            <a:r>
              <a:rPr lang="it-IT"/>
              <a:t>data della presentazione</a:t>
            </a:r>
          </a:p>
        </p:txBody>
      </p:sp>
      <p:sp>
        <p:nvSpPr>
          <p:cNvPr id="8" name="Segnaposto piè di pagina 7">
            <a:extLst>
              <a:ext uri="{FF2B5EF4-FFF2-40B4-BE49-F238E27FC236}">
                <a16:creationId xmlns:a16="http://schemas.microsoft.com/office/drawing/2014/main" id="{7D532718-AD2D-4E7C-E379-602A649B1F4E}"/>
              </a:ext>
            </a:extLst>
          </p:cNvPr>
          <p:cNvSpPr>
            <a:spLocks noGrp="1"/>
          </p:cNvSpPr>
          <p:nvPr>
            <p:ph type="ftr" sz="quarter" idx="11"/>
          </p:nvPr>
        </p:nvSpPr>
        <p:spPr/>
        <p:txBody>
          <a:bodyPr/>
          <a:lstStyle/>
          <a:p>
            <a:r>
              <a:rPr lang="it-IT"/>
              <a:t>Titolo della presentazione</a:t>
            </a:r>
          </a:p>
        </p:txBody>
      </p:sp>
      <p:sp>
        <p:nvSpPr>
          <p:cNvPr id="9" name="Segnaposto numero diapositiva 8">
            <a:extLst>
              <a:ext uri="{FF2B5EF4-FFF2-40B4-BE49-F238E27FC236}">
                <a16:creationId xmlns:a16="http://schemas.microsoft.com/office/drawing/2014/main" id="{4CED1E55-9E35-AC32-98DE-81C8C63422B3}"/>
              </a:ext>
            </a:extLst>
          </p:cNvPr>
          <p:cNvSpPr>
            <a:spLocks noGrp="1"/>
          </p:cNvSpPr>
          <p:nvPr>
            <p:ph type="sldNum" sz="quarter" idx="12"/>
          </p:nvPr>
        </p:nvSpPr>
        <p:spPr/>
        <p:txBody>
          <a:bodyPr/>
          <a:lstStyle/>
          <a:p>
            <a:fld id="{C32C83D7-4F8A-A44E-98D7-50AFC7BF370E}" type="slidenum">
              <a:rPr lang="it-IT" smtClean="0"/>
              <a:t>‹N›</a:t>
            </a:fld>
            <a:endParaRPr lang="it-IT"/>
          </a:p>
        </p:txBody>
      </p:sp>
    </p:spTree>
    <p:extLst>
      <p:ext uri="{BB962C8B-B14F-4D97-AF65-F5344CB8AC3E}">
        <p14:creationId xmlns:p14="http://schemas.microsoft.com/office/powerpoint/2010/main" val="150711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Tabell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09257-D777-7CBF-A234-71C2FA52D33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660E1EF-5BBD-2967-0FD2-D11FFC33FE8C}"/>
              </a:ext>
            </a:extLst>
          </p:cNvPr>
          <p:cNvSpPr>
            <a:spLocks noGrp="1"/>
          </p:cNvSpPr>
          <p:nvPr>
            <p:ph type="dt" sz="half" idx="10"/>
          </p:nvPr>
        </p:nvSpPr>
        <p:spPr/>
        <p:txBody>
          <a:bodyPr/>
          <a:lstStyle/>
          <a:p>
            <a:r>
              <a:rPr lang="it-IT"/>
              <a:t>data della presentazione</a:t>
            </a:r>
          </a:p>
        </p:txBody>
      </p:sp>
      <p:sp>
        <p:nvSpPr>
          <p:cNvPr id="4" name="Segnaposto piè di pagina 3">
            <a:extLst>
              <a:ext uri="{FF2B5EF4-FFF2-40B4-BE49-F238E27FC236}">
                <a16:creationId xmlns:a16="http://schemas.microsoft.com/office/drawing/2014/main" id="{B8E195B8-4545-AF2D-7AF4-E2BA2246DD8E}"/>
              </a:ext>
            </a:extLst>
          </p:cNvPr>
          <p:cNvSpPr>
            <a:spLocks noGrp="1"/>
          </p:cNvSpPr>
          <p:nvPr>
            <p:ph type="ftr" sz="quarter" idx="11"/>
          </p:nvPr>
        </p:nvSpPr>
        <p:spPr/>
        <p:txBody>
          <a:bodyPr/>
          <a:lstStyle/>
          <a:p>
            <a:r>
              <a:rPr lang="it-IT"/>
              <a:t>Titolo della presentazione</a:t>
            </a:r>
          </a:p>
        </p:txBody>
      </p:sp>
      <p:sp>
        <p:nvSpPr>
          <p:cNvPr id="5" name="Segnaposto numero diapositiva 4">
            <a:extLst>
              <a:ext uri="{FF2B5EF4-FFF2-40B4-BE49-F238E27FC236}">
                <a16:creationId xmlns:a16="http://schemas.microsoft.com/office/drawing/2014/main" id="{EA7016A6-8C1B-A8C7-9E92-C9606C034943}"/>
              </a:ext>
            </a:extLst>
          </p:cNvPr>
          <p:cNvSpPr>
            <a:spLocks noGrp="1"/>
          </p:cNvSpPr>
          <p:nvPr>
            <p:ph type="sldNum" sz="quarter" idx="12"/>
          </p:nvPr>
        </p:nvSpPr>
        <p:spPr/>
        <p:txBody>
          <a:bodyPr/>
          <a:lstStyle/>
          <a:p>
            <a:fld id="{C32C83D7-4F8A-A44E-98D7-50AFC7BF370E}" type="slidenum">
              <a:rPr lang="it-IT" smtClean="0"/>
              <a:t>‹N›</a:t>
            </a:fld>
            <a:endParaRPr lang="it-IT"/>
          </a:p>
        </p:txBody>
      </p:sp>
      <p:sp>
        <p:nvSpPr>
          <p:cNvPr id="7" name="Segnaposto tabella 6">
            <a:extLst>
              <a:ext uri="{FF2B5EF4-FFF2-40B4-BE49-F238E27FC236}">
                <a16:creationId xmlns:a16="http://schemas.microsoft.com/office/drawing/2014/main" id="{3EF21065-AC27-B1CA-B0FB-9960CA3D4072}"/>
              </a:ext>
            </a:extLst>
          </p:cNvPr>
          <p:cNvSpPr>
            <a:spLocks noGrp="1"/>
          </p:cNvSpPr>
          <p:nvPr>
            <p:ph type="tbl" sz="quarter" idx="13"/>
          </p:nvPr>
        </p:nvSpPr>
        <p:spPr>
          <a:xfrm>
            <a:off x="838200" y="1690688"/>
            <a:ext cx="10515600" cy="4038600"/>
          </a:xfrm>
        </p:spPr>
        <p:txBody>
          <a:bodyPr/>
          <a:lstStyle/>
          <a:p>
            <a:endParaRPr lang="it-IT"/>
          </a:p>
        </p:txBody>
      </p:sp>
    </p:spTree>
    <p:extLst>
      <p:ext uri="{BB962C8B-B14F-4D97-AF65-F5344CB8AC3E}">
        <p14:creationId xmlns:p14="http://schemas.microsoft.com/office/powerpoint/2010/main" val="206139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Grafici e Diagramm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09257-D777-7CBF-A234-71C2FA52D33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660E1EF-5BBD-2967-0FD2-D11FFC33FE8C}"/>
              </a:ext>
            </a:extLst>
          </p:cNvPr>
          <p:cNvSpPr>
            <a:spLocks noGrp="1"/>
          </p:cNvSpPr>
          <p:nvPr>
            <p:ph type="dt" sz="half" idx="10"/>
          </p:nvPr>
        </p:nvSpPr>
        <p:spPr/>
        <p:txBody>
          <a:bodyPr/>
          <a:lstStyle/>
          <a:p>
            <a:r>
              <a:rPr lang="it-IT"/>
              <a:t>data della presentazione</a:t>
            </a:r>
          </a:p>
        </p:txBody>
      </p:sp>
      <p:sp>
        <p:nvSpPr>
          <p:cNvPr id="4" name="Segnaposto piè di pagina 3">
            <a:extLst>
              <a:ext uri="{FF2B5EF4-FFF2-40B4-BE49-F238E27FC236}">
                <a16:creationId xmlns:a16="http://schemas.microsoft.com/office/drawing/2014/main" id="{B8E195B8-4545-AF2D-7AF4-E2BA2246DD8E}"/>
              </a:ext>
            </a:extLst>
          </p:cNvPr>
          <p:cNvSpPr>
            <a:spLocks noGrp="1"/>
          </p:cNvSpPr>
          <p:nvPr>
            <p:ph type="ftr" sz="quarter" idx="11"/>
          </p:nvPr>
        </p:nvSpPr>
        <p:spPr/>
        <p:txBody>
          <a:bodyPr/>
          <a:lstStyle/>
          <a:p>
            <a:r>
              <a:rPr lang="it-IT"/>
              <a:t>Titolo della presentazione</a:t>
            </a:r>
          </a:p>
        </p:txBody>
      </p:sp>
      <p:sp>
        <p:nvSpPr>
          <p:cNvPr id="5" name="Segnaposto numero diapositiva 4">
            <a:extLst>
              <a:ext uri="{FF2B5EF4-FFF2-40B4-BE49-F238E27FC236}">
                <a16:creationId xmlns:a16="http://schemas.microsoft.com/office/drawing/2014/main" id="{EA7016A6-8C1B-A8C7-9E92-C9606C034943}"/>
              </a:ext>
            </a:extLst>
          </p:cNvPr>
          <p:cNvSpPr>
            <a:spLocks noGrp="1"/>
          </p:cNvSpPr>
          <p:nvPr>
            <p:ph type="sldNum" sz="quarter" idx="12"/>
          </p:nvPr>
        </p:nvSpPr>
        <p:spPr/>
        <p:txBody>
          <a:bodyPr/>
          <a:lstStyle/>
          <a:p>
            <a:fld id="{C32C83D7-4F8A-A44E-98D7-50AFC7BF370E}" type="slidenum">
              <a:rPr lang="it-IT" smtClean="0"/>
              <a:t>‹N›</a:t>
            </a:fld>
            <a:endParaRPr lang="it-IT"/>
          </a:p>
        </p:txBody>
      </p:sp>
      <p:sp>
        <p:nvSpPr>
          <p:cNvPr id="7" name="Segnaposto SmartArt 6">
            <a:extLst>
              <a:ext uri="{FF2B5EF4-FFF2-40B4-BE49-F238E27FC236}">
                <a16:creationId xmlns:a16="http://schemas.microsoft.com/office/drawing/2014/main" id="{4F0E1485-2EB6-AD83-5D77-9D653D0D8B17}"/>
              </a:ext>
            </a:extLst>
          </p:cNvPr>
          <p:cNvSpPr>
            <a:spLocks noGrp="1"/>
          </p:cNvSpPr>
          <p:nvPr>
            <p:ph type="dgm" sz="quarter" idx="13"/>
          </p:nvPr>
        </p:nvSpPr>
        <p:spPr>
          <a:xfrm>
            <a:off x="838200" y="1690688"/>
            <a:ext cx="10515599" cy="4097337"/>
          </a:xfrm>
        </p:spPr>
        <p:txBody>
          <a:bodyPr/>
          <a:lstStyle/>
          <a:p>
            <a:endParaRPr lang="it-IT"/>
          </a:p>
        </p:txBody>
      </p:sp>
    </p:spTree>
    <p:extLst>
      <p:ext uri="{BB962C8B-B14F-4D97-AF65-F5344CB8AC3E}">
        <p14:creationId xmlns:p14="http://schemas.microsoft.com/office/powerpoint/2010/main" val="183054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109257-D777-7CBF-A234-71C2FA52D33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660E1EF-5BBD-2967-0FD2-D11FFC33FE8C}"/>
              </a:ext>
            </a:extLst>
          </p:cNvPr>
          <p:cNvSpPr>
            <a:spLocks noGrp="1"/>
          </p:cNvSpPr>
          <p:nvPr>
            <p:ph type="dt" sz="half" idx="10"/>
          </p:nvPr>
        </p:nvSpPr>
        <p:spPr/>
        <p:txBody>
          <a:bodyPr/>
          <a:lstStyle/>
          <a:p>
            <a:r>
              <a:rPr lang="it-IT"/>
              <a:t>data della presentazione</a:t>
            </a:r>
          </a:p>
        </p:txBody>
      </p:sp>
      <p:sp>
        <p:nvSpPr>
          <p:cNvPr id="4" name="Segnaposto piè di pagina 3">
            <a:extLst>
              <a:ext uri="{FF2B5EF4-FFF2-40B4-BE49-F238E27FC236}">
                <a16:creationId xmlns:a16="http://schemas.microsoft.com/office/drawing/2014/main" id="{B8E195B8-4545-AF2D-7AF4-E2BA2246DD8E}"/>
              </a:ext>
            </a:extLst>
          </p:cNvPr>
          <p:cNvSpPr>
            <a:spLocks noGrp="1"/>
          </p:cNvSpPr>
          <p:nvPr>
            <p:ph type="ftr" sz="quarter" idx="11"/>
          </p:nvPr>
        </p:nvSpPr>
        <p:spPr/>
        <p:txBody>
          <a:bodyPr/>
          <a:lstStyle/>
          <a:p>
            <a:r>
              <a:rPr lang="it-IT"/>
              <a:t>Titolo della presentazione</a:t>
            </a:r>
          </a:p>
        </p:txBody>
      </p:sp>
      <p:sp>
        <p:nvSpPr>
          <p:cNvPr id="5" name="Segnaposto numero diapositiva 4">
            <a:extLst>
              <a:ext uri="{FF2B5EF4-FFF2-40B4-BE49-F238E27FC236}">
                <a16:creationId xmlns:a16="http://schemas.microsoft.com/office/drawing/2014/main" id="{EA7016A6-8C1B-A8C7-9E92-C9606C034943}"/>
              </a:ext>
            </a:extLst>
          </p:cNvPr>
          <p:cNvSpPr>
            <a:spLocks noGrp="1"/>
          </p:cNvSpPr>
          <p:nvPr>
            <p:ph type="sldNum" sz="quarter" idx="12"/>
          </p:nvPr>
        </p:nvSpPr>
        <p:spPr/>
        <p:txBody>
          <a:bodyPr/>
          <a:lstStyle/>
          <a:p>
            <a:fld id="{C32C83D7-4F8A-A44E-98D7-50AFC7BF370E}" type="slidenum">
              <a:rPr lang="it-IT" smtClean="0"/>
              <a:t>‹N›</a:t>
            </a:fld>
            <a:endParaRPr lang="it-IT"/>
          </a:p>
        </p:txBody>
      </p:sp>
    </p:spTree>
    <p:extLst>
      <p:ext uri="{BB962C8B-B14F-4D97-AF65-F5344CB8AC3E}">
        <p14:creationId xmlns:p14="http://schemas.microsoft.com/office/powerpoint/2010/main" val="222703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F65C5DE-BD97-A024-66D6-EF16B03E6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EC878044-C234-515C-21AA-1FBE5DBB63EB}"/>
              </a:ext>
            </a:extLst>
          </p:cNvPr>
          <p:cNvSpPr>
            <a:spLocks noGrp="1"/>
          </p:cNvSpPr>
          <p:nvPr>
            <p:ph type="body" idx="1"/>
          </p:nvPr>
        </p:nvSpPr>
        <p:spPr>
          <a:xfrm>
            <a:off x="838200" y="1825625"/>
            <a:ext cx="10515600" cy="3951061"/>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6CD2F86-461C-6A8C-06ED-AB3E8765546C}"/>
              </a:ext>
            </a:extLst>
          </p:cNvPr>
          <p:cNvSpPr>
            <a:spLocks noGrp="1"/>
          </p:cNvSpPr>
          <p:nvPr>
            <p:ph type="dt" sz="half" idx="2"/>
          </p:nvPr>
        </p:nvSpPr>
        <p:spPr>
          <a:xfrm>
            <a:off x="2235200" y="6356350"/>
            <a:ext cx="1346200" cy="365125"/>
          </a:xfrm>
          <a:prstGeom prst="rect">
            <a:avLst/>
          </a:prstGeom>
        </p:spPr>
        <p:txBody>
          <a:bodyPr vert="horz" lIns="91440" tIns="45720" rIns="91440" bIns="45720" rtlCol="0" anchor="ctr"/>
          <a:lstStyle>
            <a:lvl1pPr algn="l">
              <a:defRPr sz="1200" b="0" i="0">
                <a:solidFill>
                  <a:schemeClr val="bg1"/>
                </a:solidFill>
                <a:latin typeface="Lexend Medium" pitchFamily="2" charset="77"/>
              </a:defRPr>
            </a:lvl1pPr>
          </a:lstStyle>
          <a:p>
            <a:r>
              <a:rPr lang="it-IT"/>
              <a:t>data della presentazione</a:t>
            </a:r>
          </a:p>
        </p:txBody>
      </p:sp>
      <p:sp>
        <p:nvSpPr>
          <p:cNvPr id="5" name="Segnaposto piè di pagina 4">
            <a:extLst>
              <a:ext uri="{FF2B5EF4-FFF2-40B4-BE49-F238E27FC236}">
                <a16:creationId xmlns:a16="http://schemas.microsoft.com/office/drawing/2014/main" id="{2CCD2C66-ECEB-55B3-6A12-BB3399B52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bg1"/>
                </a:solidFill>
                <a:latin typeface="Lexend Medium" pitchFamily="2" charset="77"/>
              </a:defRPr>
            </a:lvl1pPr>
          </a:lstStyle>
          <a:p>
            <a:r>
              <a:rPr lang="it-IT"/>
              <a:t>Titolo della presentazione</a:t>
            </a:r>
          </a:p>
        </p:txBody>
      </p:sp>
      <p:sp>
        <p:nvSpPr>
          <p:cNvPr id="6" name="Segnaposto numero diapositiva 5">
            <a:extLst>
              <a:ext uri="{FF2B5EF4-FFF2-40B4-BE49-F238E27FC236}">
                <a16:creationId xmlns:a16="http://schemas.microsoft.com/office/drawing/2014/main" id="{AE1FDFC3-A00B-EDB4-DCFA-FC69827A254D}"/>
              </a:ext>
            </a:extLst>
          </p:cNvPr>
          <p:cNvSpPr>
            <a:spLocks noGrp="1"/>
          </p:cNvSpPr>
          <p:nvPr>
            <p:ph type="sldNum" sz="quarter" idx="4"/>
          </p:nvPr>
        </p:nvSpPr>
        <p:spPr>
          <a:xfrm>
            <a:off x="10493829" y="6356350"/>
            <a:ext cx="859970" cy="365125"/>
          </a:xfrm>
          <a:prstGeom prst="rect">
            <a:avLst/>
          </a:prstGeom>
        </p:spPr>
        <p:txBody>
          <a:bodyPr vert="horz" lIns="91440" tIns="45720" rIns="91440" bIns="45720" rtlCol="0" anchor="ctr"/>
          <a:lstStyle>
            <a:lvl1pPr algn="r">
              <a:defRPr sz="1800" b="0" i="0">
                <a:solidFill>
                  <a:schemeClr val="bg1"/>
                </a:solidFill>
                <a:latin typeface="Lexend Medium" pitchFamily="2" charset="77"/>
              </a:defRPr>
            </a:lvl1pPr>
          </a:lstStyle>
          <a:p>
            <a:fld id="{C32C83D7-4F8A-A44E-98D7-50AFC7BF370E}" type="slidenum">
              <a:rPr lang="it-IT" smtClean="0"/>
              <a:pPr/>
              <a:t>‹N›</a:t>
            </a:fld>
            <a:endParaRPr lang="it-IT"/>
          </a:p>
        </p:txBody>
      </p:sp>
      <p:pic>
        <p:nvPicPr>
          <p:cNvPr id="8" name="Immagine 7" descr="Immagine che contiene testo, Carattere, Elementi grafici, grafica&#10;&#10;Descrizione generata automaticamente">
            <a:extLst>
              <a:ext uri="{FF2B5EF4-FFF2-40B4-BE49-F238E27FC236}">
                <a16:creationId xmlns:a16="http://schemas.microsoft.com/office/drawing/2014/main" id="{BF352FF8-6746-482B-3602-E54F0DC5E93F}"/>
              </a:ext>
            </a:extLst>
          </p:cNvPr>
          <p:cNvPicPr>
            <a:picLocks noChangeAspect="1"/>
          </p:cNvPicPr>
          <p:nvPr userDrawn="1"/>
        </p:nvPicPr>
        <p:blipFill>
          <a:blip r:embed="rId17"/>
          <a:stretch>
            <a:fillRect/>
          </a:stretch>
        </p:blipFill>
        <p:spPr>
          <a:xfrm>
            <a:off x="838197" y="6268443"/>
            <a:ext cx="939802" cy="453032"/>
          </a:xfrm>
          <a:prstGeom prst="rect">
            <a:avLst/>
          </a:prstGeom>
        </p:spPr>
      </p:pic>
    </p:spTree>
    <p:extLst>
      <p:ext uri="{BB962C8B-B14F-4D97-AF65-F5344CB8AC3E}">
        <p14:creationId xmlns:p14="http://schemas.microsoft.com/office/powerpoint/2010/main" val="322850781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5" r:id="rId3"/>
    <p:sldLayoutId id="2147483666" r:id="rId4"/>
    <p:sldLayoutId id="2147483667" r:id="rId5"/>
    <p:sldLayoutId id="2147483668" r:id="rId6"/>
    <p:sldLayoutId id="2147483677" r:id="rId7"/>
    <p:sldLayoutId id="2147483676" r:id="rId8"/>
    <p:sldLayoutId id="2147483669" r:id="rId9"/>
    <p:sldLayoutId id="2147483670" r:id="rId10"/>
    <p:sldLayoutId id="2147483671" r:id="rId11"/>
    <p:sldLayoutId id="2147483672" r:id="rId12"/>
    <p:sldLayoutId id="2147483673" r:id="rId13"/>
    <p:sldLayoutId id="2147483674" r:id="rId14"/>
  </p:sldLayoutIdLst>
  <p:hf hdr="0"/>
  <p:txStyles>
    <p:titleStyle>
      <a:lvl1pPr algn="l" defTabSz="914400" rtl="0" eaLnBrk="1" latinLnBrk="0" hangingPunct="1">
        <a:lnSpc>
          <a:spcPct val="90000"/>
        </a:lnSpc>
        <a:spcBef>
          <a:spcPct val="0"/>
        </a:spcBef>
        <a:buNone/>
        <a:defRPr sz="4400" kern="1200">
          <a:solidFill>
            <a:schemeClr val="tx1"/>
          </a:solidFill>
          <a:latin typeface="Bebas Neue Regular"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rlito" panose="020F0502020204030204" pitchFamily="34" charset="0"/>
          <a:ea typeface="+mn-ea"/>
          <a:cs typeface="Carlito"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rlito" panose="020F0502020204030204" pitchFamily="34" charset="0"/>
          <a:ea typeface="+mn-ea"/>
          <a:cs typeface="Carlito"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rlito" panose="020F0502020204030204" pitchFamily="34" charset="0"/>
          <a:ea typeface="+mn-ea"/>
          <a:cs typeface="Carlito"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rlito" panose="020F0502020204030204" pitchFamily="34" charset="0"/>
          <a:ea typeface="+mn-ea"/>
          <a:cs typeface="Carlito"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rlito" panose="020F0502020204030204" pitchFamily="34" charset="0"/>
          <a:ea typeface="+mn-ea"/>
          <a:cs typeface="Carlito"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1.jpeg"/><Relationship Id="rId7" Type="http://schemas.openxmlformats.org/officeDocument/2006/relationships/diagramColors" Target="../diagrams/colors3.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jpeg"/><Relationship Id="rId7" Type="http://schemas.openxmlformats.org/officeDocument/2006/relationships/diagramColors" Target="../diagrams/colors4.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aulss7.veneto.it/Ospedale-Alto-Vicentino-Santorso" TargetMode="External"/><Relationship Id="rId7" Type="http://schemas.openxmlformats.org/officeDocument/2006/relationships/hyperlink" Target="https://www.aulss7.veneto.it/Prevenzione" TargetMode="External"/><Relationship Id="rId2" Type="http://schemas.openxmlformats.org/officeDocument/2006/relationships/hyperlink" Target="https://www.aulss7.veneto.it/Ospedale-Bassano" TargetMode="External"/><Relationship Id="rId1" Type="http://schemas.openxmlformats.org/officeDocument/2006/relationships/slideLayout" Target="../slideLayouts/slideLayout7.xml"/><Relationship Id="rId6" Type="http://schemas.openxmlformats.org/officeDocument/2006/relationships/hyperlink" Target="https://www.aulss7.veneto.it/Territorio-Distretto-2" TargetMode="External"/><Relationship Id="rId5" Type="http://schemas.openxmlformats.org/officeDocument/2006/relationships/hyperlink" Target="https://www.aulss7.veneto.it/Territorio-Distretto-1" TargetMode="External"/><Relationship Id="rId4" Type="http://schemas.openxmlformats.org/officeDocument/2006/relationships/hyperlink" Target="https://www.aulss7.veneto.it/Ospedale-Asiago"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CE937C-6579-32AE-9C1F-0117C14697F3}"/>
              </a:ext>
            </a:extLst>
          </p:cNvPr>
          <p:cNvSpPr>
            <a:spLocks noGrp="1"/>
          </p:cNvSpPr>
          <p:nvPr>
            <p:ph type="ctrTitle"/>
          </p:nvPr>
        </p:nvSpPr>
        <p:spPr>
          <a:xfrm>
            <a:off x="1524000" y="3148196"/>
            <a:ext cx="9144000" cy="1993220"/>
          </a:xfrm>
        </p:spPr>
        <p:txBody>
          <a:bodyPr>
            <a:normAutofit fontScale="90000"/>
          </a:bodyPr>
          <a:lstStyle/>
          <a:p>
            <a:pPr marL="0" marR="0" lvl="0" indent="0" algn="ctr" defTabSz="914400" rtl="0" eaLnBrk="1" fontAlgn="auto" latinLnBrk="0" hangingPunct="1">
              <a:lnSpc>
                <a:spcPct val="100000"/>
              </a:lnSpc>
              <a:spcBef>
                <a:spcPts val="14"/>
              </a:spcBef>
              <a:spcAft>
                <a:spcPts val="14"/>
              </a:spcAft>
              <a:buClrTx/>
              <a:buSzTx/>
              <a:buFontTx/>
              <a:buNone/>
              <a:tabLst/>
              <a:defRPr/>
            </a:pPr>
            <a:br>
              <a:rPr kumimoji="0" lang="it-IT" sz="2400" b="1" i="0" u="none" strike="noStrike" kern="1200" cap="none" spc="-1" normalizeH="0" baseline="0" noProof="0" dirty="0">
                <a:ln>
                  <a:noFill/>
                </a:ln>
                <a:solidFill>
                  <a:srgbClr val="000000"/>
                </a:solidFill>
                <a:effectLst/>
                <a:uLnTx/>
                <a:uFillTx/>
                <a:latin typeface="Arial"/>
                <a:ea typeface="Segoe UI"/>
                <a:cs typeface="DejaVu Sans"/>
              </a:rPr>
            </a:br>
            <a:r>
              <a:rPr kumimoji="0" lang="it-IT" sz="2400" b="1" i="0" u="none" strike="noStrike" kern="1200" cap="none" spc="-1" normalizeH="0" baseline="0" noProof="0" dirty="0">
                <a:ln>
                  <a:noFill/>
                </a:ln>
                <a:solidFill>
                  <a:srgbClr val="000000"/>
                </a:solidFill>
                <a:effectLst/>
                <a:uLnTx/>
                <a:uFillTx/>
                <a:latin typeface="Arial"/>
                <a:ea typeface="Segoe UI"/>
                <a:cs typeface="DejaVu Sans"/>
              </a:rPr>
              <a:t>Accoglienza matricole</a:t>
            </a:r>
            <a:r>
              <a:rPr kumimoji="0" lang="en-US" sz="2400" b="0" i="0" u="none" strike="noStrike" kern="1200" cap="none" spc="-1" normalizeH="0" baseline="0" noProof="0" dirty="0">
                <a:ln>
                  <a:noFill/>
                </a:ln>
                <a:solidFill>
                  <a:srgbClr val="000000"/>
                </a:solidFill>
                <a:effectLst/>
                <a:uLnTx/>
                <a:uFillTx/>
                <a:latin typeface="Arial"/>
                <a:ea typeface="Segoe UI"/>
                <a:cs typeface="DejaVu Sans"/>
              </a:rPr>
              <a:t>​</a:t>
            </a:r>
            <a:br>
              <a:rPr kumimoji="0" lang="it-IT" sz="2400" b="0" i="0" u="none" strike="noStrike" kern="1200" cap="none" spc="-1" normalizeH="0" baseline="0" noProof="0" dirty="0">
                <a:ln>
                  <a:noFill/>
                </a:ln>
                <a:solidFill>
                  <a:srgbClr val="000000"/>
                </a:solidFill>
                <a:effectLst/>
                <a:uLnTx/>
                <a:uFillTx/>
                <a:latin typeface="Arial"/>
                <a:ea typeface="DejaVu Sans"/>
                <a:cs typeface="DejaVu Sans"/>
              </a:rPr>
            </a:br>
            <a:br>
              <a:rPr kumimoji="0" lang="it-IT" sz="2400" b="1" i="0" u="none" strike="noStrike" kern="1200" cap="none" spc="-1" normalizeH="0" baseline="0" noProof="0" dirty="0">
                <a:ln>
                  <a:noFill/>
                </a:ln>
                <a:solidFill>
                  <a:srgbClr val="000000"/>
                </a:solidFill>
                <a:effectLst/>
                <a:uLnTx/>
                <a:uFillTx/>
                <a:latin typeface="Arial"/>
                <a:ea typeface="Segoe UI"/>
                <a:cs typeface="DejaVu Sans"/>
              </a:rPr>
            </a:br>
            <a:r>
              <a:rPr kumimoji="0" lang="it-IT" sz="2400" b="1" i="0" u="none" strike="noStrike" kern="1200" cap="none" spc="-1" normalizeH="0" baseline="0" noProof="0" dirty="0">
                <a:ln>
                  <a:noFill/>
                </a:ln>
                <a:solidFill>
                  <a:srgbClr val="000000"/>
                </a:solidFill>
                <a:effectLst/>
                <a:uLnTx/>
                <a:uFillTx/>
                <a:latin typeface="Arial"/>
                <a:ea typeface="Segoe UI"/>
                <a:cs typeface="DejaVu Sans"/>
              </a:rPr>
              <a:t>Infermieristica</a:t>
            </a:r>
            <a:br>
              <a:rPr kumimoji="0" lang="it-IT" sz="2400" b="1" i="0" u="none" strike="noStrike" kern="1200" cap="none" spc="-1" normalizeH="0" baseline="0" noProof="0" dirty="0">
                <a:ln>
                  <a:noFill/>
                </a:ln>
                <a:solidFill>
                  <a:srgbClr val="000000"/>
                </a:solidFill>
                <a:effectLst/>
                <a:uLnTx/>
                <a:uFillTx/>
                <a:latin typeface="Arial"/>
                <a:ea typeface="Segoe UI"/>
                <a:cs typeface="DejaVu Sans"/>
              </a:rPr>
            </a:br>
            <a:r>
              <a:rPr kumimoji="0" lang="it-IT" sz="2400" b="1" i="0" u="none" strike="noStrike" kern="1200" cap="none" spc="-1" normalizeH="0" baseline="0" noProof="0" dirty="0">
                <a:ln>
                  <a:noFill/>
                </a:ln>
                <a:solidFill>
                  <a:srgbClr val="000000"/>
                </a:solidFill>
                <a:effectLst/>
                <a:uLnTx/>
                <a:uFillTx/>
                <a:latin typeface="Arial"/>
                <a:ea typeface="Segoe UI"/>
                <a:cs typeface="DejaVu Sans"/>
              </a:rPr>
              <a:t>Università degli studi di Padova</a:t>
            </a:r>
            <a:br>
              <a:rPr kumimoji="0" lang="it-IT" sz="2400" b="1" i="0" u="none" strike="noStrike" kern="1200" cap="none" spc="-1" normalizeH="0" baseline="0" noProof="0" dirty="0">
                <a:ln>
                  <a:noFill/>
                </a:ln>
                <a:solidFill>
                  <a:srgbClr val="000000"/>
                </a:solidFill>
                <a:effectLst/>
                <a:uLnTx/>
                <a:uFillTx/>
                <a:latin typeface="Arial"/>
                <a:ea typeface="Segoe UI"/>
                <a:cs typeface="DejaVu Sans"/>
              </a:rPr>
            </a:br>
            <a:r>
              <a:rPr kumimoji="0" lang="it-IT" sz="2400" b="1" i="0" u="none" strike="noStrike" kern="1200" cap="none" spc="-1" normalizeH="0" baseline="0" noProof="0" dirty="0">
                <a:ln>
                  <a:noFill/>
                </a:ln>
                <a:solidFill>
                  <a:srgbClr val="000000"/>
                </a:solidFill>
                <a:effectLst/>
                <a:uLnTx/>
                <a:uFillTx/>
                <a:latin typeface="Arial"/>
                <a:ea typeface="Segoe UI"/>
                <a:cs typeface="DejaVu Sans"/>
              </a:rPr>
              <a:t>sede di Schio</a:t>
            </a:r>
            <a:r>
              <a:rPr kumimoji="0" lang="en-US" sz="2400" b="0" i="0" u="none" strike="noStrike" kern="1200" cap="none" spc="-1" normalizeH="0" baseline="0" noProof="0" dirty="0">
                <a:ln>
                  <a:noFill/>
                </a:ln>
                <a:solidFill>
                  <a:srgbClr val="000000"/>
                </a:solidFill>
                <a:effectLst/>
                <a:uLnTx/>
                <a:uFillTx/>
                <a:latin typeface="Arial"/>
                <a:ea typeface="Segoe UI"/>
                <a:cs typeface="DejaVu Sans"/>
              </a:rPr>
              <a:t>​</a:t>
            </a:r>
            <a:br>
              <a:rPr kumimoji="0" lang="en-US" sz="2400" b="0" i="0" u="none" strike="noStrike" kern="1200" cap="none" spc="-1" normalizeH="0" baseline="0" noProof="0" dirty="0">
                <a:ln>
                  <a:noFill/>
                </a:ln>
                <a:solidFill>
                  <a:srgbClr val="000000"/>
                </a:solidFill>
                <a:effectLst/>
                <a:uLnTx/>
                <a:uFillTx/>
                <a:latin typeface="Arial"/>
                <a:ea typeface="Segoe UI"/>
                <a:cs typeface="DejaVu Sans"/>
              </a:rPr>
            </a:br>
            <a:endParaRPr lang="it-IT" dirty="0"/>
          </a:p>
        </p:txBody>
      </p:sp>
      <p:sp>
        <p:nvSpPr>
          <p:cNvPr id="3" name="Sottotitolo 2">
            <a:extLst>
              <a:ext uri="{FF2B5EF4-FFF2-40B4-BE49-F238E27FC236}">
                <a16:creationId xmlns:a16="http://schemas.microsoft.com/office/drawing/2014/main" id="{85EAA4F1-F7B5-721C-6F66-DD9BA556D93D}"/>
              </a:ext>
            </a:extLst>
          </p:cNvPr>
          <p:cNvSpPr>
            <a:spLocks noGrp="1"/>
          </p:cNvSpPr>
          <p:nvPr>
            <p:ph type="subTitle" idx="1"/>
          </p:nvPr>
        </p:nvSpPr>
        <p:spPr/>
        <p:txBody>
          <a:bodyPr/>
          <a:lstStyle/>
          <a:p>
            <a:r>
              <a:rPr kumimoji="0" lang="it-IT" b="1" i="0" u="none" strike="noStrike" kern="1200" cap="none" spc="-1" normalizeH="0" baseline="0" noProof="0" dirty="0">
                <a:ln>
                  <a:noFill/>
                </a:ln>
                <a:solidFill>
                  <a:srgbClr val="000000"/>
                </a:solidFill>
                <a:effectLst/>
                <a:uLnTx/>
                <a:uFillTx/>
                <a:latin typeface="Arial"/>
                <a:ea typeface="DejaVu Sans"/>
                <a:cs typeface="DejaVu Sans"/>
              </a:rPr>
              <a:t>1</a:t>
            </a:r>
            <a:r>
              <a:rPr kumimoji="0" lang="it-IT" sz="2400" b="1" i="0" u="none" strike="noStrike" kern="1200" cap="none" spc="-1" normalizeH="0" baseline="0" noProof="0" dirty="0">
                <a:ln>
                  <a:noFill/>
                </a:ln>
                <a:solidFill>
                  <a:srgbClr val="000000"/>
                </a:solidFill>
                <a:effectLst/>
                <a:uLnTx/>
                <a:uFillTx/>
                <a:latin typeface="Arial"/>
                <a:ea typeface="Segoe UI"/>
                <a:cs typeface="DejaVu Sans"/>
              </a:rPr>
              <a:t> ottobre 2024</a:t>
            </a:r>
            <a:endParaRPr lang="it-IT" dirty="0"/>
          </a:p>
        </p:txBody>
      </p:sp>
      <p:pic>
        <p:nvPicPr>
          <p:cNvPr id="9" name="Immagine 1" descr="Immagine che contiene testo, Carattere, logo, design&#10;&#10;Descrizione generata automaticamente">
            <a:extLst>
              <a:ext uri="{FF2B5EF4-FFF2-40B4-BE49-F238E27FC236}">
                <a16:creationId xmlns:a16="http://schemas.microsoft.com/office/drawing/2014/main" id="{65408D1E-5C09-94A9-CC14-2CC960703E1C}"/>
              </a:ext>
            </a:extLst>
          </p:cNvPr>
          <p:cNvPicPr>
            <a:picLocks noGrp="1"/>
          </p:cNvPicPr>
          <p:nvPr>
            <p:ph sz="quarter" idx="10"/>
          </p:nvPr>
        </p:nvPicPr>
        <p:blipFill>
          <a:blip r:embed="rId3"/>
          <a:stretch/>
        </p:blipFill>
        <p:spPr>
          <a:xfrm>
            <a:off x="0" y="0"/>
            <a:ext cx="6312310" cy="1661651"/>
          </a:xfrm>
          <a:prstGeom prst="rect">
            <a:avLst/>
          </a:prstGeom>
          <a:ln w="0">
            <a:solidFill>
              <a:srgbClr val="FFFFFF"/>
            </a:solidFill>
          </a:ln>
        </p:spPr>
      </p:pic>
    </p:spTree>
    <p:extLst>
      <p:ext uri="{BB962C8B-B14F-4D97-AF65-F5344CB8AC3E}">
        <p14:creationId xmlns:p14="http://schemas.microsoft.com/office/powerpoint/2010/main" val="587286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 Box 1"/>
          <p:cNvSpPr/>
          <p:nvPr/>
        </p:nvSpPr>
        <p:spPr>
          <a:xfrm>
            <a:off x="1884720" y="2209316"/>
            <a:ext cx="7693920" cy="53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800" b="1" spc="-1" dirty="0">
                <a:solidFill>
                  <a:srgbClr val="FF0000"/>
                </a:solidFill>
                <a:latin typeface="Calibri"/>
                <a:ea typeface="Microsoft YaHei"/>
              </a:rPr>
              <a:t>LINEE DI INDIRIZZO </a:t>
            </a:r>
            <a:r>
              <a:rPr lang="it-IT" sz="2800" spc="-1" dirty="0">
                <a:solidFill>
                  <a:srgbClr val="FF0000"/>
                </a:solidFill>
                <a:latin typeface="Calibri"/>
                <a:ea typeface="Microsoft YaHei"/>
              </a:rPr>
              <a:t> </a:t>
            </a:r>
            <a:r>
              <a:rPr lang="it-IT" sz="2800" b="1" spc="-1" dirty="0">
                <a:solidFill>
                  <a:srgbClr val="FF0000"/>
                </a:solidFill>
                <a:latin typeface="Calibri"/>
                <a:ea typeface="Microsoft YaHei"/>
              </a:rPr>
              <a:t>per la didattica per l’anno accademico 2024/2025 </a:t>
            </a:r>
            <a:r>
              <a:rPr lang="it-IT" sz="2800" spc="-1" dirty="0">
                <a:solidFill>
                  <a:srgbClr val="FF0000"/>
                </a:solidFill>
                <a:latin typeface="Calibri"/>
                <a:ea typeface="Microsoft YaHei"/>
              </a:rPr>
              <a:t>: </a:t>
            </a:r>
            <a:endParaRPr lang="it-IT" sz="2800" spc="-1" dirty="0">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800" b="1" spc="-1" dirty="0">
                <a:solidFill>
                  <a:srgbClr val="FF0000"/>
                </a:solidFill>
                <a:latin typeface="Calibri"/>
                <a:ea typeface="Microsoft YaHei"/>
              </a:rPr>
              <a:t>ORGANIZZAZIONE DELLE ATTIVITA’ DIDATTICHE </a:t>
            </a:r>
            <a:br>
              <a:rPr sz="2800" dirty="0"/>
            </a:br>
            <a:endParaRPr lang="it-IT" sz="2800" spc="-1" dirty="0">
              <a:solidFill>
                <a:srgbClr val="000000"/>
              </a:solidFill>
              <a:latin typeface="Arial"/>
            </a:endParaRPr>
          </a:p>
        </p:txBody>
      </p:sp>
      <p:graphicFrame>
        <p:nvGraphicFramePr>
          <p:cNvPr id="2" name="Diagram1"/>
          <p:cNvGraphicFramePr/>
          <p:nvPr>
            <p:extLst>
              <p:ext uri="{D42A27DB-BD31-4B8C-83A1-F6EECF244321}">
                <p14:modId xmlns:p14="http://schemas.microsoft.com/office/powerpoint/2010/main" val="3044255055"/>
              </p:ext>
            </p:extLst>
          </p:nvPr>
        </p:nvGraphicFramePr>
        <p:xfrm>
          <a:off x="1884720" y="2477876"/>
          <a:ext cx="8422560" cy="403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magine 1" descr="Immagine che contiene testo, Carattere, logo, design&#10;&#10;Descrizione generata automaticamente">
            <a:extLst>
              <a:ext uri="{FF2B5EF4-FFF2-40B4-BE49-F238E27FC236}">
                <a16:creationId xmlns:a16="http://schemas.microsoft.com/office/drawing/2014/main" id="{EA3BA95F-7842-865E-9051-23E83D5EFC83}"/>
              </a:ext>
            </a:extLst>
          </p:cNvPr>
          <p:cNvPicPr>
            <a:picLocks/>
          </p:cNvPicPr>
          <p:nvPr/>
        </p:nvPicPr>
        <p:blipFill>
          <a:blip r:embed="rId8"/>
          <a:stretch/>
        </p:blipFill>
        <p:spPr>
          <a:xfrm>
            <a:off x="0" y="0"/>
            <a:ext cx="7013750" cy="1661651"/>
          </a:xfrm>
          <a:prstGeom prst="rect">
            <a:avLst/>
          </a:prstGeom>
          <a:ln w="0">
            <a:solidFill>
              <a:srgbClr val="FFFFFF"/>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 Box 1"/>
          <p:cNvSpPr/>
          <p:nvPr/>
        </p:nvSpPr>
        <p:spPr>
          <a:xfrm>
            <a:off x="2286120" y="533520"/>
            <a:ext cx="769392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300" spc="-1">
                <a:solidFill>
                  <a:srgbClr val="FF0000"/>
                </a:solidFill>
                <a:latin typeface="Arial Black"/>
                <a:ea typeface="Microsoft YaHei"/>
              </a:rPr>
              <a:t>Corso di Laurea in Infermieristica</a:t>
            </a:r>
            <a:endParaRPr lang="it-IT" sz="3300" spc="-1">
              <a:solidFill>
                <a:srgbClr val="000000"/>
              </a:solidFill>
              <a:latin typeface="Arial"/>
            </a:endParaRPr>
          </a:p>
        </p:txBody>
      </p:sp>
      <p:sp>
        <p:nvSpPr>
          <p:cNvPr id="198" name="Text Box 2"/>
          <p:cNvSpPr/>
          <p:nvPr/>
        </p:nvSpPr>
        <p:spPr>
          <a:xfrm>
            <a:off x="2286120" y="1905120"/>
            <a:ext cx="7693920" cy="403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spcBef>
                <a:spcPts val="788"/>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100" b="1" spc="-1" dirty="0">
                <a:solidFill>
                  <a:srgbClr val="000000"/>
                </a:solidFill>
                <a:latin typeface="Arial"/>
                <a:ea typeface="Microsoft YaHei"/>
              </a:rPr>
              <a:t>Infermiere </a:t>
            </a:r>
            <a:endParaRPr lang="it-IT" sz="3100" spc="-1" dirty="0">
              <a:solidFill>
                <a:srgbClr val="000000"/>
              </a:solidFill>
              <a:latin typeface="Arial"/>
            </a:endParaRPr>
          </a:p>
          <a:p>
            <a:pP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decreto 739/94 </a:t>
            </a:r>
            <a:r>
              <a:rPr lang="it-IT" sz="2400" spc="-1" dirty="0">
                <a:solidFill>
                  <a:srgbClr val="000000"/>
                </a:solidFill>
                <a:latin typeface="Wingdings"/>
                <a:ea typeface="Microsoft YaHei"/>
              </a:rPr>
              <a:t></a:t>
            </a:r>
            <a:r>
              <a:rPr lang="it-IT" sz="2400" spc="-1" dirty="0">
                <a:solidFill>
                  <a:srgbClr val="000000"/>
                </a:solidFill>
                <a:latin typeface="Arial"/>
                <a:ea typeface="Microsoft YaHei"/>
              </a:rPr>
              <a:t> l'operatore sanitario che, in possesso del diploma universitario </a:t>
            </a:r>
            <a:r>
              <a:rPr lang="it-IT" sz="2400" b="1" spc="-1" dirty="0">
                <a:solidFill>
                  <a:srgbClr val="000000"/>
                </a:solidFill>
                <a:latin typeface="Arial"/>
                <a:ea typeface="Microsoft YaHei"/>
              </a:rPr>
              <a:t>abilitante </a:t>
            </a:r>
            <a:r>
              <a:rPr lang="it-IT" sz="2400" spc="-1" dirty="0">
                <a:solidFill>
                  <a:srgbClr val="000000"/>
                </a:solidFill>
                <a:latin typeface="Arial"/>
                <a:ea typeface="Microsoft YaHei"/>
              </a:rPr>
              <a:t>e </a:t>
            </a:r>
            <a:r>
              <a:rPr lang="it-IT" sz="2400" b="1" spc="-1" dirty="0">
                <a:solidFill>
                  <a:srgbClr val="000000"/>
                </a:solidFill>
                <a:latin typeface="Arial"/>
                <a:ea typeface="Microsoft YaHei"/>
              </a:rPr>
              <a:t>dell'iscrizione all'albo professionale </a:t>
            </a:r>
            <a:r>
              <a:rPr lang="it-IT" sz="2400" spc="-1" dirty="0">
                <a:solidFill>
                  <a:srgbClr val="000000"/>
                </a:solidFill>
                <a:latin typeface="Arial"/>
                <a:ea typeface="Microsoft YaHei"/>
              </a:rPr>
              <a:t>è responsabile dell'assistenza generale infermieristica….preventiva, curativa, palliativa e riabilitativa è di natura tecnica, relazionale, educativa.</a:t>
            </a:r>
            <a:endParaRPr lang="it-IT" sz="2400" spc="-1" dirty="0">
              <a:solidFill>
                <a:srgbClr val="000000"/>
              </a:solidFill>
              <a:latin typeface="Arial"/>
            </a:endParaRPr>
          </a:p>
          <a:p>
            <a:pP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92D050"/>
                </a:solidFill>
                <a:latin typeface="Arial"/>
                <a:ea typeface="Microsoft YaHei"/>
              </a:rPr>
              <a:t>Codice Deontologico 2019</a:t>
            </a:r>
            <a:endParaRPr lang="it-IT" sz="2400" spc="-1" dirty="0">
              <a:solidFill>
                <a:srgbClr val="000000"/>
              </a:solidFill>
              <a:latin typeface="Arial"/>
            </a:endParaRPr>
          </a:p>
          <a:p>
            <a:pP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92D050"/>
                </a:solidFill>
                <a:latin typeface="Arial"/>
                <a:ea typeface="Microsoft YaHei"/>
              </a:rPr>
              <a:t>Ordinamento didattico DM 02/04/2001</a:t>
            </a:r>
            <a:endParaRPr lang="it-IT" sz="2400" spc="-1" dirty="0">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 Box 1"/>
          <p:cNvSpPr/>
          <p:nvPr/>
        </p:nvSpPr>
        <p:spPr>
          <a:xfrm>
            <a:off x="2206560" y="2237760"/>
            <a:ext cx="7929000" cy="80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600" b="1" spc="-1">
                <a:solidFill>
                  <a:srgbClr val="FF0000"/>
                </a:solidFill>
                <a:latin typeface="Times New Roman"/>
                <a:ea typeface="Microsoft YaHei"/>
              </a:rPr>
              <a:t>REGOLAMENTO DIDATTICO</a:t>
            </a:r>
            <a:r>
              <a:rPr lang="it-IT" sz="3600" b="1" spc="-1">
                <a:solidFill>
                  <a:srgbClr val="5E7D7D"/>
                </a:solidFill>
                <a:latin typeface="Times New Roman"/>
                <a:ea typeface="Microsoft YaHei"/>
              </a:rPr>
              <a:t> </a:t>
            </a:r>
            <a:endParaRPr lang="it-IT" sz="3600" spc="-1">
              <a:solidFill>
                <a:srgbClr val="000000"/>
              </a:solidFill>
              <a:latin typeface="Arial"/>
            </a:endParaRPr>
          </a:p>
        </p:txBody>
      </p:sp>
      <p:sp>
        <p:nvSpPr>
          <p:cNvPr id="200" name="Text Box 2"/>
          <p:cNvSpPr/>
          <p:nvPr/>
        </p:nvSpPr>
        <p:spPr>
          <a:xfrm>
            <a:off x="2571600" y="2689920"/>
            <a:ext cx="6921000" cy="103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lgn="just">
              <a:lnSpc>
                <a:spcPct val="90000"/>
              </a:lnSpc>
              <a:spcBef>
                <a:spcPts val="539"/>
              </a:spcBef>
              <a:spcAft>
                <a:spcPts val="14"/>
              </a:spcAft>
              <a:tabLst>
                <a:tab pos="0" algn="l"/>
              </a:tabLst>
            </a:pPr>
            <a:r>
              <a:rPr lang="it-IT" sz="2100" b="1" spc="-1">
                <a:solidFill>
                  <a:srgbClr val="000000"/>
                </a:solidFill>
                <a:latin typeface="Times New Roman"/>
                <a:ea typeface="Microsoft YaHei"/>
              </a:rPr>
              <a:t>	</a:t>
            </a:r>
            <a:endParaRPr lang="it-IT" sz="2100" spc="-1">
              <a:solidFill>
                <a:srgbClr val="000000"/>
              </a:solidFill>
              <a:latin typeface="Arial"/>
            </a:endParaRPr>
          </a:p>
        </p:txBody>
      </p:sp>
      <p:sp>
        <p:nvSpPr>
          <p:cNvPr id="201" name="Rectangle 4"/>
          <p:cNvSpPr/>
          <p:nvPr/>
        </p:nvSpPr>
        <p:spPr>
          <a:xfrm>
            <a:off x="1966800" y="4728960"/>
            <a:ext cx="8619480" cy="386902"/>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900" spc="-1">
                <a:solidFill>
                  <a:srgbClr val="800000"/>
                </a:solidFill>
                <a:latin typeface="Times New Roman"/>
                <a:ea typeface="Microsoft YaHei"/>
              </a:rPr>
              <a:t>https://didattica.unipd.it/didattica/allegati/regolamento/regolamento/1006134.pdf</a:t>
            </a:r>
            <a:endParaRPr lang="it-IT" sz="1900" spc="-1">
              <a:solidFill>
                <a:srgbClr val="000000"/>
              </a:solidFill>
              <a:latin typeface="Arial"/>
            </a:endParaRPr>
          </a:p>
        </p:txBody>
      </p:sp>
      <p:pic>
        <p:nvPicPr>
          <p:cNvPr id="202" name="Immagine 1" descr="Immagine che contiene testo, Carattere, logo&#10;&#10;Descrizione generata automaticamente"/>
          <p:cNvPicPr/>
          <p:nvPr/>
        </p:nvPicPr>
        <p:blipFill>
          <a:blip r:embed="rId3"/>
          <a:stretch/>
        </p:blipFill>
        <p:spPr>
          <a:xfrm>
            <a:off x="135437" y="290160"/>
            <a:ext cx="6727587" cy="144360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Rectangle 1"/>
          <p:cNvSpPr/>
          <p:nvPr/>
        </p:nvSpPr>
        <p:spPr>
          <a:xfrm>
            <a:off x="2566920" y="770040"/>
            <a:ext cx="7575120" cy="120251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i="1" spc="-1">
                <a:solidFill>
                  <a:srgbClr val="000000"/>
                </a:solidFill>
                <a:latin typeface="Gill Sans MT"/>
                <a:ea typeface="Microsoft YaHei"/>
              </a:rPr>
              <a:t>Gli Obblighi Formativi Aggiuntivi (OFA) vanno a colmare carenze formative evidenziate dai test d’ammissione ai corsi ad accesso programmato, locale e nazionale </a:t>
            </a:r>
            <a:endParaRPr lang="it-IT"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pc="-1">
              <a:solidFill>
                <a:srgbClr val="000000"/>
              </a:solidFill>
              <a:latin typeface="Arial"/>
            </a:endParaRPr>
          </a:p>
        </p:txBody>
      </p:sp>
      <p:sp>
        <p:nvSpPr>
          <p:cNvPr id="204" name="Rectangle 2"/>
          <p:cNvSpPr/>
          <p:nvPr/>
        </p:nvSpPr>
        <p:spPr>
          <a:xfrm>
            <a:off x="1757280" y="163440"/>
            <a:ext cx="8489520" cy="91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900" b="1" spc="-1">
                <a:solidFill>
                  <a:srgbClr val="498D8A"/>
                </a:solidFill>
                <a:latin typeface="Times New Roman"/>
                <a:ea typeface="Microsoft YaHei"/>
              </a:rPr>
              <a:t>OBBLIGHI FORMATIVI UNIVERSITARI (OFA)</a:t>
            </a:r>
            <a:r>
              <a:rPr lang="it-IT" sz="900" b="1" spc="-1">
                <a:solidFill>
                  <a:srgbClr val="498D8A"/>
                </a:solidFill>
                <a:latin typeface="Times New Roman"/>
                <a:ea typeface="Microsoft YaHei"/>
              </a:rPr>
              <a:t>                                                               </a:t>
            </a:r>
            <a:endParaRPr lang="it-IT" sz="900" spc="-1">
              <a:solidFill>
                <a:srgbClr val="000000"/>
              </a:solidFill>
              <a:latin typeface="Arial"/>
            </a:endParaRPr>
          </a:p>
        </p:txBody>
      </p:sp>
      <p:sp>
        <p:nvSpPr>
          <p:cNvPr id="205" name="Rectangle 3"/>
          <p:cNvSpPr/>
          <p:nvPr/>
        </p:nvSpPr>
        <p:spPr>
          <a:xfrm>
            <a:off x="1782840" y="4508640"/>
            <a:ext cx="8489520" cy="15606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i="1" spc="-1">
                <a:solidFill>
                  <a:srgbClr val="000000"/>
                </a:solidFill>
                <a:latin typeface="Arial"/>
                <a:ea typeface="Microsoft YaHei"/>
              </a:rPr>
              <a:t>…Agli studenti del corso di laurea in Infermieristica che avranno ottenuto una </a:t>
            </a:r>
            <a:r>
              <a:rPr lang="it-IT" sz="1200" b="1" i="1" spc="-1">
                <a:solidFill>
                  <a:srgbClr val="000000"/>
                </a:solidFill>
                <a:latin typeface="Arial"/>
                <a:ea typeface="Microsoft YaHei"/>
              </a:rPr>
              <a:t>valutazione inferiore a 5/10 nell’area Biologia e a 3/10 nell’area Chimica</a:t>
            </a:r>
            <a:r>
              <a:rPr lang="it-IT" sz="1200" i="1" spc="-1">
                <a:solidFill>
                  <a:srgbClr val="000000"/>
                </a:solidFill>
                <a:latin typeface="Arial"/>
                <a:ea typeface="Microsoft YaHei"/>
              </a:rPr>
              <a:t>, saranno attribuiti </a:t>
            </a:r>
            <a:r>
              <a:rPr lang="it-IT" sz="1200" b="1" i="1" spc="-1">
                <a:solidFill>
                  <a:srgbClr val="000000"/>
                </a:solidFill>
                <a:latin typeface="Arial"/>
                <a:ea typeface="Microsoft YaHei"/>
              </a:rPr>
              <a:t>Obblighi formativi aggiuntivi  che  dovranno  essere  soddisfatti  entro  il  30  settembre  del  primo  anno  di  iscrizione </a:t>
            </a:r>
            <a:r>
              <a:rPr lang="it-IT" sz="1200" i="1" spc="-1">
                <a:solidFill>
                  <a:srgbClr val="000000"/>
                </a:solidFill>
                <a:latin typeface="Arial"/>
                <a:ea typeface="Microsoft YaHei"/>
              </a:rPr>
              <a:t> al  Corso  di  Laurea. Al fine di assolvere gli obblighi formativi aggiuntivi gli studente dovranno frequentare corsi di recupero con prova finale e sostenere un apposito test sulle materie di Biologia e Chimica. </a:t>
            </a:r>
            <a:endParaRPr lang="it-IT" sz="12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200" i="1" spc="-1">
                <a:solidFill>
                  <a:srgbClr val="000000"/>
                </a:solidFill>
                <a:latin typeface="Arial"/>
                <a:ea typeface="Microsoft YaHei"/>
              </a:rPr>
              <a:t>Per i restanti corsi di laurea i criteri di attribuzione di eventuali OFA le modalità di superamento degli stessi verranno resi noti alla pagina… </a:t>
            </a:r>
            <a:endParaRPr lang="it-IT" sz="12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200" spc="-1">
              <a:solidFill>
                <a:srgbClr val="000000"/>
              </a:solidFill>
              <a:latin typeface="Arial"/>
            </a:endParaRPr>
          </a:p>
        </p:txBody>
      </p:sp>
      <p:pic>
        <p:nvPicPr>
          <p:cNvPr id="206" name="Picture 4"/>
          <p:cNvPicPr/>
          <p:nvPr/>
        </p:nvPicPr>
        <p:blipFill>
          <a:blip r:embed="rId3"/>
          <a:stretch/>
        </p:blipFill>
        <p:spPr>
          <a:xfrm>
            <a:off x="4986480" y="2122560"/>
            <a:ext cx="2893320" cy="216792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 Box 1"/>
          <p:cNvSpPr/>
          <p:nvPr/>
        </p:nvSpPr>
        <p:spPr>
          <a:xfrm>
            <a:off x="2249040" y="91069"/>
            <a:ext cx="769392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300" spc="-1" dirty="0">
                <a:solidFill>
                  <a:srgbClr val="336666"/>
                </a:solidFill>
                <a:latin typeface="Arial Black"/>
                <a:ea typeface="Microsoft YaHei"/>
              </a:rPr>
              <a:t>Obblighi formativi aggiuntivi O.F.A.</a:t>
            </a:r>
            <a:endParaRPr lang="it-IT" sz="3300" spc="-1" dirty="0">
              <a:solidFill>
                <a:srgbClr val="000000"/>
              </a:solidFill>
              <a:latin typeface="Arial"/>
            </a:endParaRPr>
          </a:p>
        </p:txBody>
      </p:sp>
      <p:sp>
        <p:nvSpPr>
          <p:cNvPr id="208" name="Text Box 2"/>
          <p:cNvSpPr/>
          <p:nvPr/>
        </p:nvSpPr>
        <p:spPr>
          <a:xfrm>
            <a:off x="1740180" y="1231909"/>
            <a:ext cx="8711640" cy="462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spcBef>
                <a:spcPts val="513"/>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spc="-1" dirty="0">
                <a:solidFill>
                  <a:srgbClr val="000000"/>
                </a:solidFill>
                <a:latin typeface="Arial"/>
                <a:ea typeface="Microsoft YaHei"/>
              </a:rPr>
              <a:t>Biochimica-biologia </a:t>
            </a:r>
            <a:endParaRPr lang="it-IT" sz="2000" spc="-1" dirty="0">
              <a:solidFill>
                <a:srgbClr val="000000"/>
              </a:solidFill>
              <a:latin typeface="Arial"/>
            </a:endParaRPr>
          </a:p>
          <a:p>
            <a:pPr marL="343080" indent="-343080">
              <a:spcBef>
                <a:spcPts val="513"/>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spc="-1" dirty="0">
                <a:solidFill>
                  <a:srgbClr val="000000"/>
                </a:solidFill>
                <a:latin typeface="Arial"/>
                <a:ea typeface="Microsoft YaHei"/>
              </a:rPr>
              <a:t>devono essere soddisfatti entro il 30 settembre 2025 con le seguenti modalità: frequentando </a:t>
            </a:r>
            <a:r>
              <a:rPr lang="it-IT" sz="2000" b="1" spc="-1" dirty="0">
                <a:solidFill>
                  <a:srgbClr val="000000"/>
                </a:solidFill>
                <a:latin typeface="Arial"/>
                <a:ea typeface="Microsoft YaHei"/>
              </a:rPr>
              <a:t>corsi di recupero </a:t>
            </a:r>
            <a:r>
              <a:rPr lang="it-IT" sz="2000" spc="-1" dirty="0">
                <a:solidFill>
                  <a:srgbClr val="000000"/>
                </a:solidFill>
                <a:latin typeface="Arial"/>
                <a:ea typeface="Microsoft YaHei"/>
              </a:rPr>
              <a:t>(verranno assegnate le credenziali di accesso) con prova finale sostenendo un apposito </a:t>
            </a:r>
            <a:r>
              <a:rPr lang="it-IT" sz="2000" b="1" spc="-1" dirty="0">
                <a:solidFill>
                  <a:srgbClr val="000000"/>
                </a:solidFill>
                <a:latin typeface="Arial"/>
                <a:ea typeface="Microsoft YaHei"/>
              </a:rPr>
              <a:t>test</a:t>
            </a:r>
            <a:r>
              <a:rPr lang="it-IT" sz="2000" spc="-1" dirty="0">
                <a:solidFill>
                  <a:srgbClr val="000000"/>
                </a:solidFill>
                <a:latin typeface="Arial"/>
                <a:ea typeface="Microsoft YaHei"/>
              </a:rPr>
              <a:t> (iscrizione in </a:t>
            </a:r>
            <a:r>
              <a:rPr lang="it-IT" sz="2000" spc="-1" dirty="0" err="1">
                <a:solidFill>
                  <a:srgbClr val="000000"/>
                </a:solidFill>
                <a:latin typeface="Arial"/>
                <a:ea typeface="Microsoft YaHei"/>
              </a:rPr>
              <a:t>uniweb</a:t>
            </a:r>
            <a:r>
              <a:rPr lang="it-IT" sz="2000" spc="-1" dirty="0">
                <a:solidFill>
                  <a:srgbClr val="000000"/>
                </a:solidFill>
                <a:latin typeface="Arial"/>
                <a:ea typeface="Microsoft YaHei"/>
              </a:rPr>
              <a:t>) </a:t>
            </a:r>
            <a:endParaRPr lang="it-IT" sz="2000" spc="-1" dirty="0">
              <a:solidFill>
                <a:srgbClr val="000000"/>
              </a:solidFill>
              <a:latin typeface="Arial"/>
            </a:endParaRPr>
          </a:p>
          <a:p>
            <a:pPr marL="343080" indent="-343080">
              <a:spcBef>
                <a:spcPts val="513"/>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spc="-1" dirty="0">
                <a:solidFill>
                  <a:srgbClr val="FF0000"/>
                </a:solidFill>
                <a:latin typeface="Arial"/>
                <a:ea typeface="Microsoft YaHei"/>
              </a:rPr>
              <a:t>Se non assolti </a:t>
            </a:r>
            <a:r>
              <a:rPr lang="it-IT" sz="2000" spc="-1" dirty="0">
                <a:solidFill>
                  <a:srgbClr val="000000"/>
                </a:solidFill>
                <a:latin typeface="Wingdings"/>
                <a:ea typeface="Microsoft YaHei"/>
              </a:rPr>
              <a:t></a:t>
            </a:r>
            <a:r>
              <a:rPr lang="it-IT" sz="2000" b="1" spc="-1" dirty="0">
                <a:solidFill>
                  <a:srgbClr val="000000"/>
                </a:solidFill>
                <a:latin typeface="Arial"/>
                <a:ea typeface="Microsoft YaHei"/>
              </a:rPr>
              <a:t>ripetere il primo anno </a:t>
            </a:r>
            <a:r>
              <a:rPr lang="it-IT" sz="2000" spc="-1" dirty="0">
                <a:solidFill>
                  <a:srgbClr val="000000"/>
                </a:solidFill>
                <a:latin typeface="Arial"/>
                <a:ea typeface="Microsoft YaHei"/>
              </a:rPr>
              <a:t>di corso sino al completo assolvimento degli OFA assegnati </a:t>
            </a:r>
            <a:endParaRPr lang="it-IT" sz="2000" spc="-1" dirty="0">
              <a:solidFill>
                <a:srgbClr val="000000"/>
              </a:solidFill>
              <a:latin typeface="Arial"/>
            </a:endParaRPr>
          </a:p>
          <a:p>
            <a:pPr marL="343080" indent="-343080">
              <a:spcBef>
                <a:spcPts val="513"/>
              </a:spcBef>
              <a:spcAft>
                <a:spcPts val="14"/>
              </a:spcAft>
              <a:tabLst>
                <a:tab pos="0" algn="l"/>
              </a:tabLst>
            </a:pPr>
            <a:r>
              <a:rPr lang="it-IT" sz="2000" spc="-1" dirty="0">
                <a:solidFill>
                  <a:srgbClr val="000000"/>
                </a:solidFill>
                <a:latin typeface="Arial"/>
                <a:ea typeface="Microsoft YaHei"/>
              </a:rPr>
              <a:t>		   </a:t>
            </a:r>
            <a:r>
              <a:rPr lang="it-IT" sz="2000" spc="-1" dirty="0">
                <a:solidFill>
                  <a:srgbClr val="000000"/>
                </a:solidFill>
                <a:latin typeface="Wingdings"/>
                <a:ea typeface="Microsoft YaHei"/>
              </a:rPr>
              <a:t></a:t>
            </a:r>
            <a:r>
              <a:rPr lang="it-IT" sz="2000" spc="-1" dirty="0">
                <a:solidFill>
                  <a:srgbClr val="000000"/>
                </a:solidFill>
                <a:latin typeface="Arial"/>
                <a:ea typeface="Microsoft YaHei"/>
              </a:rPr>
              <a:t> </a:t>
            </a:r>
            <a:r>
              <a:rPr lang="it-IT" sz="2000" b="1" spc="-1" dirty="0">
                <a:solidFill>
                  <a:srgbClr val="000000"/>
                </a:solidFill>
                <a:latin typeface="Arial"/>
                <a:ea typeface="Microsoft YaHei"/>
              </a:rPr>
              <a:t>non consente </a:t>
            </a:r>
            <a:r>
              <a:rPr lang="it-IT" sz="2000" spc="-1" dirty="0">
                <a:solidFill>
                  <a:srgbClr val="000000"/>
                </a:solidFill>
                <a:latin typeface="Arial"/>
                <a:ea typeface="Microsoft YaHei"/>
              </a:rPr>
              <a:t>il sostenimento degli esami di 			    </a:t>
            </a:r>
            <a:r>
              <a:rPr lang="it-IT" sz="2000" spc="-1" dirty="0">
                <a:solidFill>
                  <a:srgbClr val="800000"/>
                </a:solidFill>
                <a:latin typeface="Arial"/>
                <a:ea typeface="Microsoft YaHei"/>
              </a:rPr>
              <a:t>ANATOMIA E ISTOLOGIA (4 CFU)				    FISIOLOGIA  BIOCHIMICA E BIOLOGIA (10 CFU9</a:t>
            </a:r>
          </a:p>
          <a:p>
            <a:pPr marL="343080" indent="-343080">
              <a:spcBef>
                <a:spcPts val="513"/>
              </a:spcBef>
              <a:spcAft>
                <a:spcPts val="14"/>
              </a:spcAft>
              <a:tabLst>
                <a:tab pos="0" algn="l"/>
              </a:tabLst>
            </a:pPr>
            <a:r>
              <a:rPr lang="it-IT" sz="2000" spc="-1" dirty="0">
                <a:solidFill>
                  <a:srgbClr val="800000"/>
                </a:solidFill>
                <a:latin typeface="Arial"/>
                <a:ea typeface="Microsoft YaHei"/>
              </a:rPr>
              <a:t>           PATOLOGIA GENERALE E MICROBIOLGIA (6 CFU)</a:t>
            </a:r>
            <a:endParaRPr lang="it-IT" sz="2000" spc="-1" dirty="0">
              <a:solidFill>
                <a:srgbClr val="000000"/>
              </a:solidFill>
              <a:latin typeface="Arial"/>
            </a:endParaRPr>
          </a:p>
          <a:p>
            <a:pPr marL="343080" indent="-343080">
              <a:spcBef>
                <a:spcPts val="513"/>
              </a:spcBef>
              <a:spcAft>
                <a:spcPts val="14"/>
              </a:spcAft>
              <a:buClr>
                <a:srgbClr val="92D050"/>
              </a:buClr>
              <a:buFont typeface="Arial" panose="020B0604020202020204" pitchFamily="34" charset="0"/>
              <a:buChar char="•"/>
              <a:tabLst>
                <a:tab pos="0" algn="l"/>
              </a:tabLst>
            </a:pPr>
            <a:r>
              <a:rPr lang="it-IT" sz="2000" spc="-1" dirty="0">
                <a:solidFill>
                  <a:srgbClr val="FF0000"/>
                </a:solidFill>
                <a:latin typeface="Arial"/>
                <a:ea typeface="Microsoft YaHei"/>
              </a:rPr>
              <a:t>Se assolti </a:t>
            </a:r>
            <a:r>
              <a:rPr lang="it-IT" sz="2000" spc="-1" dirty="0">
                <a:solidFill>
                  <a:srgbClr val="000000"/>
                </a:solidFill>
                <a:latin typeface="Wingdings"/>
                <a:ea typeface="Microsoft YaHei"/>
              </a:rPr>
              <a:t></a:t>
            </a:r>
            <a:r>
              <a:rPr lang="it-IT" sz="2000" spc="-1" dirty="0">
                <a:solidFill>
                  <a:srgbClr val="000000"/>
                </a:solidFill>
                <a:latin typeface="Arial"/>
                <a:ea typeface="Microsoft YaHei"/>
              </a:rPr>
              <a:t> non CFU ulteriori rispetto ai curriculari, 		</a:t>
            </a:r>
            <a:endParaRPr lang="it-IT" sz="2000" spc="-1" dirty="0">
              <a:solidFill>
                <a:srgbClr val="000000"/>
              </a:solidFill>
              <a:latin typeface="Arial"/>
            </a:endParaRPr>
          </a:p>
          <a:p>
            <a:pPr marL="343080" indent="-343080" algn="ctr">
              <a:spcBef>
                <a:spcPts val="513"/>
              </a:spcBef>
              <a:spcAft>
                <a:spcPts val="14"/>
              </a:spcAft>
              <a:tabLst>
                <a:tab pos="0" algn="l"/>
              </a:tabLst>
            </a:pPr>
            <a:r>
              <a:rPr lang="it-IT" sz="2000" spc="-1" dirty="0">
                <a:solidFill>
                  <a:srgbClr val="000000"/>
                </a:solidFill>
                <a:latin typeface="Arial"/>
                <a:ea typeface="Microsoft YaHei"/>
              </a:rPr>
              <a:t>		 esame verbalizzato e parte del piano di studio.</a:t>
            </a:r>
            <a:endParaRPr lang="it-IT" sz="2000" spc="-1" dirty="0">
              <a:solidFill>
                <a:srgbClr val="000000"/>
              </a:solidFill>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 Box 1"/>
          <p:cNvSpPr/>
          <p:nvPr/>
        </p:nvSpPr>
        <p:spPr>
          <a:xfrm>
            <a:off x="2135281" y="0"/>
            <a:ext cx="8206920" cy="250722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spcBef>
                <a:spcPts val="788"/>
              </a:spcBef>
              <a:spcAft>
                <a:spcPts val="14"/>
              </a:spcAft>
              <a:tabLst>
                <a:tab pos="0" algn="l"/>
              </a:tabLst>
            </a:pPr>
            <a:endParaRPr lang="it-IT" sz="3100" spc="-1" dirty="0">
              <a:solidFill>
                <a:srgbClr val="000000"/>
              </a:solidFill>
              <a:latin typeface="Arial"/>
            </a:endParaRPr>
          </a:p>
          <a:p>
            <a:pPr marL="343080" indent="-343080">
              <a:spcBef>
                <a:spcPts val="788"/>
              </a:spcBef>
              <a:spcAft>
                <a:spcPts val="14"/>
              </a:spcAft>
              <a:tabLst>
                <a:tab pos="0" algn="l"/>
              </a:tabLst>
            </a:pPr>
            <a:endParaRPr lang="it-IT" sz="3100" spc="-1" dirty="0">
              <a:solidFill>
                <a:srgbClr val="000000"/>
              </a:solidFill>
              <a:latin typeface="Arial"/>
            </a:endParaRPr>
          </a:p>
          <a:p>
            <a:pPr marL="343080" indent="-343080">
              <a:spcBef>
                <a:spcPts val="788"/>
              </a:spcBef>
              <a:spcAft>
                <a:spcPts val="14"/>
              </a:spcAft>
              <a:tabLst>
                <a:tab pos="0" algn="l"/>
              </a:tabLst>
            </a:pPr>
            <a:r>
              <a:rPr lang="it-IT" sz="3100" b="1" spc="-1" dirty="0">
                <a:solidFill>
                  <a:srgbClr val="336666"/>
                </a:solidFill>
                <a:latin typeface="Arial"/>
                <a:ea typeface="Microsoft YaHei"/>
              </a:rPr>
              <a:t>Il corso di studio </a:t>
            </a:r>
            <a:endParaRPr lang="it-IT" sz="3100" spc="-1" dirty="0">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18 esami, 8 idoneità e 6 CFU a libera scelta dello studente</a:t>
            </a:r>
            <a:endParaRPr lang="it-IT" sz="2400" spc="-1" dirty="0">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è organizzato in un unico percorso distribuito in 3 anni</a:t>
            </a:r>
            <a:endParaRPr lang="it-IT" sz="2400" spc="-1" dirty="0">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spc="-1" dirty="0">
                <a:solidFill>
                  <a:srgbClr val="000000"/>
                </a:solidFill>
                <a:latin typeface="Arial"/>
                <a:ea typeface="Microsoft YaHei"/>
              </a:rPr>
              <a:t>frequenza obbligatoria </a:t>
            </a:r>
            <a:r>
              <a:rPr lang="it-IT" sz="2400" spc="-1" dirty="0">
                <a:solidFill>
                  <a:srgbClr val="000000"/>
                </a:solidFill>
                <a:latin typeface="Arial"/>
                <a:ea typeface="Microsoft YaHei"/>
              </a:rPr>
              <a:t>delle lezioni (75% di frequenza) e dei tirocini (100% di frequenza) </a:t>
            </a:r>
            <a:endParaRPr lang="it-IT" sz="2400" spc="-1" dirty="0">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si articola in:</a:t>
            </a:r>
            <a:endParaRPr lang="it-IT" sz="2400" spc="-1" dirty="0">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spc="-1" dirty="0">
                <a:solidFill>
                  <a:srgbClr val="000000"/>
                </a:solidFill>
                <a:latin typeface="Arial"/>
                <a:ea typeface="Microsoft YaHei"/>
              </a:rPr>
              <a:t>attività didattica: </a:t>
            </a:r>
            <a:r>
              <a:rPr lang="it-IT" sz="2400" spc="-1" dirty="0">
                <a:solidFill>
                  <a:srgbClr val="000000"/>
                </a:solidFill>
                <a:latin typeface="Arial"/>
                <a:ea typeface="Microsoft YaHei"/>
              </a:rPr>
              <a:t>1</a:t>
            </a:r>
            <a:r>
              <a:rPr lang="it-IT" sz="2400" b="1" spc="-1" dirty="0">
                <a:solidFill>
                  <a:srgbClr val="000000"/>
                </a:solidFill>
                <a:latin typeface="Arial"/>
                <a:ea typeface="Microsoft YaHei"/>
              </a:rPr>
              <a:t> </a:t>
            </a:r>
            <a:r>
              <a:rPr lang="it-IT" sz="2400" spc="-1" dirty="0">
                <a:solidFill>
                  <a:srgbClr val="000000"/>
                </a:solidFill>
                <a:latin typeface="Arial"/>
                <a:ea typeface="Microsoft YaHei"/>
              </a:rPr>
              <a:t>CFU = 30 ore complessive di cui 10 ore di didattica frontale</a:t>
            </a:r>
            <a:endParaRPr lang="it-IT" sz="2400" spc="-1" dirty="0">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spc="-1" dirty="0">
                <a:solidFill>
                  <a:srgbClr val="000000"/>
                </a:solidFill>
                <a:latin typeface="Arial"/>
                <a:ea typeface="Microsoft YaHei"/>
              </a:rPr>
              <a:t>Laboratorio, attività pratiche e tirocinio</a:t>
            </a:r>
            <a:r>
              <a:rPr lang="it-IT" sz="2400" spc="-1" dirty="0">
                <a:solidFill>
                  <a:srgbClr val="000000"/>
                </a:solidFill>
                <a:latin typeface="Arial"/>
                <a:ea typeface="Microsoft YaHei"/>
              </a:rPr>
              <a:t>:  1 CFU = 30 ore effettive </a:t>
            </a:r>
            <a:endParaRPr lang="it-IT" sz="2400" spc="-1" dirty="0">
              <a:solidFill>
                <a:srgbClr val="000000"/>
              </a:solidFill>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 Box 1"/>
          <p:cNvSpPr/>
          <p:nvPr/>
        </p:nvSpPr>
        <p:spPr>
          <a:xfrm>
            <a:off x="2283600" y="10386"/>
            <a:ext cx="769392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300" spc="-1" dirty="0" err="1">
                <a:solidFill>
                  <a:srgbClr val="336666"/>
                </a:solidFill>
                <a:latin typeface="Arial Black"/>
                <a:ea typeface="Microsoft YaHei"/>
              </a:rPr>
              <a:t>Moodle</a:t>
            </a:r>
            <a:r>
              <a:rPr lang="it-IT" sz="3300" spc="-1" dirty="0">
                <a:solidFill>
                  <a:srgbClr val="336666"/>
                </a:solidFill>
                <a:latin typeface="Arial Black"/>
                <a:ea typeface="Microsoft YaHei"/>
              </a:rPr>
              <a:t> DIMED</a:t>
            </a:r>
            <a:endParaRPr lang="it-IT" sz="3300" spc="-1" dirty="0">
              <a:solidFill>
                <a:srgbClr val="000000"/>
              </a:solidFill>
              <a:latin typeface="Arial"/>
            </a:endParaRPr>
          </a:p>
        </p:txBody>
      </p:sp>
      <p:sp>
        <p:nvSpPr>
          <p:cNvPr id="211" name="Text Box 2"/>
          <p:cNvSpPr/>
          <p:nvPr/>
        </p:nvSpPr>
        <p:spPr>
          <a:xfrm>
            <a:off x="2007770" y="1151226"/>
            <a:ext cx="8422560" cy="440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Ogni docente apre il proprio corso in </a:t>
            </a:r>
            <a:r>
              <a:rPr lang="it-IT" sz="2400" spc="-1" dirty="0" err="1">
                <a:solidFill>
                  <a:srgbClr val="000000"/>
                </a:solidFill>
                <a:latin typeface="Arial"/>
                <a:ea typeface="Microsoft YaHei"/>
              </a:rPr>
              <a:t>moodle</a:t>
            </a:r>
            <a:r>
              <a:rPr lang="it-IT" sz="2400" spc="-1" dirty="0">
                <a:solidFill>
                  <a:srgbClr val="000000"/>
                </a:solidFill>
                <a:latin typeface="Arial"/>
                <a:ea typeface="Microsoft YaHei"/>
              </a:rPr>
              <a:t> </a:t>
            </a:r>
            <a:r>
              <a:rPr lang="it-IT" sz="2400" spc="-1" dirty="0" err="1">
                <a:solidFill>
                  <a:srgbClr val="000000"/>
                </a:solidFill>
                <a:latin typeface="Arial"/>
                <a:ea typeface="Microsoft YaHei"/>
              </a:rPr>
              <a:t>unipd</a:t>
            </a:r>
            <a:r>
              <a:rPr lang="it-IT" sz="2400" spc="-1" dirty="0">
                <a:solidFill>
                  <a:srgbClr val="000000"/>
                </a:solidFill>
                <a:latin typeface="Arial"/>
                <a:ea typeface="Microsoft YaHei"/>
              </a:rPr>
              <a:t> </a:t>
            </a:r>
            <a:r>
              <a:rPr lang="it-IT" sz="2400" spc="-1" dirty="0" err="1">
                <a:solidFill>
                  <a:srgbClr val="000000"/>
                </a:solidFill>
                <a:latin typeface="Arial"/>
                <a:ea typeface="Microsoft YaHei"/>
              </a:rPr>
              <a:t>dimed</a:t>
            </a:r>
            <a:r>
              <a:rPr lang="it-IT" sz="2400" spc="-1" dirty="0">
                <a:solidFill>
                  <a:srgbClr val="000000"/>
                </a:solidFill>
                <a:latin typeface="Arial"/>
                <a:ea typeface="Microsoft YaHei"/>
              </a:rPr>
              <a:t>, al quale lo studente è tenuto ad iscriversi</a:t>
            </a:r>
            <a:endParaRPr lang="it-IT" sz="2400" spc="-1" dirty="0">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Attraverso </a:t>
            </a:r>
            <a:r>
              <a:rPr lang="it-IT" sz="2400" spc="-1" dirty="0" err="1">
                <a:solidFill>
                  <a:srgbClr val="000000"/>
                </a:solidFill>
                <a:latin typeface="Arial"/>
                <a:ea typeface="Microsoft YaHei"/>
              </a:rPr>
              <a:t>moodle</a:t>
            </a:r>
            <a:r>
              <a:rPr lang="it-IT" sz="2400" spc="-1" dirty="0">
                <a:solidFill>
                  <a:srgbClr val="000000"/>
                </a:solidFill>
                <a:latin typeface="Arial"/>
                <a:ea typeface="Microsoft YaHei"/>
              </a:rPr>
              <a:t> il docente può comunicare con gli studenti, caricare il materiale delle lezioni, dare e valutare mandati </a:t>
            </a:r>
            <a:endParaRPr lang="it-IT" sz="2400" spc="-1" dirty="0">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Alcune attività/esami saranno svolte in sede ma attraverso la rete </a:t>
            </a:r>
            <a:r>
              <a:rPr lang="it-IT" sz="2400" spc="-1" dirty="0">
                <a:solidFill>
                  <a:srgbClr val="000000"/>
                </a:solidFill>
                <a:latin typeface="Wingdings"/>
                <a:ea typeface="Microsoft YaHei"/>
              </a:rPr>
              <a:t></a:t>
            </a:r>
            <a:r>
              <a:rPr lang="it-IT" sz="2400" spc="-1" dirty="0">
                <a:solidFill>
                  <a:srgbClr val="000000"/>
                </a:solidFill>
                <a:latin typeface="Arial"/>
                <a:ea typeface="Microsoft YaHei"/>
              </a:rPr>
              <a:t> ogni studente deve dotarsi di un tablet o PC portatile e prevedere una batteria carica o power bank</a:t>
            </a:r>
            <a:endParaRPr lang="it-IT" sz="2400" spc="-1" dirty="0">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Per motivi di sicurezza non è possibile infatti utilizzare il PC collegato alla rete: ogni aula ha uno spazio dedicato alla ricarica cellulari e PC da usare durante le pause</a:t>
            </a:r>
            <a:endParaRPr lang="it-IT" sz="2400" spc="-1" dirty="0">
              <a:solidFill>
                <a:srgbClr val="000000"/>
              </a:solidFill>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 Box 1"/>
          <p:cNvSpPr/>
          <p:nvPr/>
        </p:nvSpPr>
        <p:spPr>
          <a:xfrm>
            <a:off x="2286120" y="1905120"/>
            <a:ext cx="8056080" cy="403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spcBef>
                <a:spcPts val="788"/>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100" spc="-1">
                <a:solidFill>
                  <a:srgbClr val="000000"/>
                </a:solidFill>
                <a:latin typeface="Arial"/>
                <a:ea typeface="Microsoft YaHei"/>
              </a:rPr>
              <a:t>Lo studente deve iscriversi a</a:t>
            </a:r>
            <a:endParaRPr lang="it-IT" sz="3100" spc="-1">
              <a:solidFill>
                <a:srgbClr val="000000"/>
              </a:solidFill>
              <a:latin typeface="Arial"/>
            </a:endParaRPr>
          </a:p>
          <a:p>
            <a:pPr marL="216000" indent="-216000">
              <a:spcBef>
                <a:spcPts val="788"/>
              </a:spcBef>
              <a:spcAft>
                <a:spcPts val="14"/>
              </a:spcAft>
              <a:buClr>
                <a:srgbClr val="CCCC99"/>
              </a:buClr>
              <a:buSzPct val="70000"/>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100" spc="-1">
                <a:solidFill>
                  <a:srgbClr val="000000"/>
                </a:solidFill>
                <a:latin typeface="Arial"/>
                <a:ea typeface="Microsoft YaHei"/>
              </a:rPr>
              <a:t>Moodle collegato al singolo insegnamento/modulo</a:t>
            </a:r>
            <a:endParaRPr lang="it-IT" sz="3100" spc="-1">
              <a:solidFill>
                <a:srgbClr val="000000"/>
              </a:solidFill>
              <a:latin typeface="Arial"/>
            </a:endParaRPr>
          </a:p>
          <a:p>
            <a:pPr marL="216000" indent="-216000">
              <a:spcBef>
                <a:spcPts val="788"/>
              </a:spcBef>
              <a:spcAft>
                <a:spcPts val="14"/>
              </a:spcAft>
              <a:buClr>
                <a:srgbClr val="CCCC99"/>
              </a:buClr>
              <a:buSzPct val="70000"/>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100" spc="-1">
                <a:solidFill>
                  <a:srgbClr val="000000"/>
                </a:solidFill>
                <a:latin typeface="Arial"/>
                <a:ea typeface="Microsoft YaHei"/>
              </a:rPr>
              <a:t>Moodle di segreteria: Corso di laurea in infermieristica sede di Schio</a:t>
            </a:r>
            <a:endParaRPr lang="it-IT" sz="3100" spc="-1">
              <a:solidFill>
                <a:srgbClr val="000000"/>
              </a:solidFill>
              <a:latin typeface="Arial"/>
            </a:endParaRPr>
          </a:p>
          <a:p>
            <a:pPr marL="216000" indent="-216000">
              <a:spcBef>
                <a:spcPts val="788"/>
              </a:spcBef>
              <a:spcAft>
                <a:spcPts val="14"/>
              </a:spcAft>
              <a:buClr>
                <a:srgbClr val="CCCC99"/>
              </a:buClr>
              <a:buSzPct val="70000"/>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100" spc="-1">
                <a:solidFill>
                  <a:srgbClr val="000000"/>
                </a:solidFill>
                <a:latin typeface="Arial"/>
                <a:ea typeface="Microsoft YaHei"/>
              </a:rPr>
              <a:t>Moodle Tirocinio clinico 1 anno</a:t>
            </a:r>
            <a:endParaRPr lang="it-IT" sz="3100" spc="-1">
              <a:solidFill>
                <a:srgbClr val="000000"/>
              </a:solidFill>
              <a:latin typeface="Arial"/>
            </a:endParaRPr>
          </a:p>
        </p:txBody>
      </p:sp>
      <p:sp>
        <p:nvSpPr>
          <p:cNvPr id="213" name="Text Box 2"/>
          <p:cNvSpPr/>
          <p:nvPr/>
        </p:nvSpPr>
        <p:spPr>
          <a:xfrm>
            <a:off x="2286120" y="533520"/>
            <a:ext cx="769392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300" spc="-1">
                <a:solidFill>
                  <a:srgbClr val="336666"/>
                </a:solidFill>
                <a:latin typeface="Arial Black"/>
                <a:ea typeface="Microsoft YaHei"/>
              </a:rPr>
              <a:t>Moodle DIMED</a:t>
            </a:r>
            <a:endParaRPr lang="it-IT" sz="3300" spc="-1">
              <a:solidFill>
                <a:srgbClr val="000000"/>
              </a:solidFill>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Picture 1"/>
          <p:cNvPicPr/>
          <p:nvPr/>
        </p:nvPicPr>
        <p:blipFill>
          <a:blip r:embed="rId3"/>
          <a:stretch/>
        </p:blipFill>
        <p:spPr>
          <a:xfrm>
            <a:off x="2184600" y="345336"/>
            <a:ext cx="7822800" cy="2512440"/>
          </a:xfrm>
          <a:prstGeom prst="rect">
            <a:avLst/>
          </a:prstGeom>
          <a:ln w="0">
            <a:noFill/>
          </a:ln>
        </p:spPr>
      </p:pic>
      <p:pic>
        <p:nvPicPr>
          <p:cNvPr id="217" name="Picture 2"/>
          <p:cNvPicPr/>
          <p:nvPr/>
        </p:nvPicPr>
        <p:blipFill>
          <a:blip r:embed="rId4"/>
          <a:stretch/>
        </p:blipFill>
        <p:spPr>
          <a:xfrm>
            <a:off x="2436306" y="2857776"/>
            <a:ext cx="7639920" cy="307116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Picture 1"/>
          <p:cNvPicPr/>
          <p:nvPr/>
        </p:nvPicPr>
        <p:blipFill>
          <a:blip r:embed="rId3"/>
          <a:stretch/>
        </p:blipFill>
        <p:spPr>
          <a:xfrm>
            <a:off x="2424000" y="115920"/>
            <a:ext cx="7498800" cy="626364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E39A3A-F3B9-58B6-B92E-3D8F8BD58A85}"/>
              </a:ext>
            </a:extLst>
          </p:cNvPr>
          <p:cNvSpPr>
            <a:spLocks noGrp="1"/>
          </p:cNvSpPr>
          <p:nvPr>
            <p:ph type="title"/>
          </p:nvPr>
        </p:nvSpPr>
        <p:spPr>
          <a:xfrm>
            <a:off x="990600" y="188337"/>
            <a:ext cx="10515600" cy="1325563"/>
          </a:xfrm>
        </p:spPr>
        <p:txBody>
          <a:bodyPr/>
          <a:lstStyle/>
          <a:p>
            <a:r>
              <a:rPr lang="it-IT" dirty="0"/>
              <a:t>Mappa </a:t>
            </a:r>
            <a:r>
              <a:rPr lang="it-IT" dirty="0" err="1"/>
              <a:t>ulss</a:t>
            </a:r>
            <a:r>
              <a:rPr lang="it-IT" dirty="0"/>
              <a:t> della regione veneto</a:t>
            </a:r>
          </a:p>
        </p:txBody>
      </p:sp>
      <p:sp>
        <p:nvSpPr>
          <p:cNvPr id="3" name="Segnaposto contenuto 2">
            <a:extLst>
              <a:ext uri="{FF2B5EF4-FFF2-40B4-BE49-F238E27FC236}">
                <a16:creationId xmlns:a16="http://schemas.microsoft.com/office/drawing/2014/main" id="{B8A80853-9A4C-6B76-4020-DE3ED422DF74}"/>
              </a:ext>
            </a:extLst>
          </p:cNvPr>
          <p:cNvSpPr>
            <a:spLocks noGrp="1"/>
          </p:cNvSpPr>
          <p:nvPr>
            <p:ph sz="half" idx="1"/>
          </p:nvPr>
        </p:nvSpPr>
        <p:spPr>
          <a:xfrm>
            <a:off x="838200" y="1690688"/>
            <a:ext cx="5181600" cy="3997593"/>
          </a:xfrm>
        </p:spPr>
        <p:txBody>
          <a:bodyPr>
            <a:noAutofit/>
          </a:bodyPr>
          <a:lstStyle/>
          <a:p>
            <a:pPr marL="0" indent="0">
              <a:buNone/>
            </a:pPr>
            <a:r>
              <a:rPr lang="it-IT" sz="1800" dirty="0"/>
              <a:t>Potete usare questa mappa per raccontare in breve le diverse aziende:</a:t>
            </a:r>
            <a:endParaRPr lang="it-IT" sz="1800" b="1" i="1" dirty="0"/>
          </a:p>
          <a:p>
            <a:r>
              <a:rPr lang="it-IT" sz="1800" dirty="0"/>
              <a:t>ULSS 1 Dolomiti</a:t>
            </a:r>
          </a:p>
          <a:p>
            <a:r>
              <a:rPr lang="it-IT" sz="1800" dirty="0"/>
              <a:t>ULSS 2 Marca Trevigiana</a:t>
            </a:r>
          </a:p>
          <a:p>
            <a:r>
              <a:rPr lang="it-IT" sz="1800" dirty="0"/>
              <a:t>ULSS 3 Serenissima</a:t>
            </a:r>
          </a:p>
          <a:p>
            <a:r>
              <a:rPr lang="it-IT" sz="1800" dirty="0"/>
              <a:t>ULSS 4 Veneto Orientale</a:t>
            </a:r>
          </a:p>
          <a:p>
            <a:r>
              <a:rPr lang="it-IT" sz="1800" dirty="0"/>
              <a:t>ULSS 5 Polesana</a:t>
            </a:r>
          </a:p>
          <a:p>
            <a:r>
              <a:rPr lang="it-IT" sz="1800" dirty="0"/>
              <a:t>ULSS 6 Euganea</a:t>
            </a:r>
          </a:p>
          <a:p>
            <a:r>
              <a:rPr lang="it-IT" sz="1800" dirty="0"/>
              <a:t>ULSS 7 Pedemontana</a:t>
            </a:r>
          </a:p>
          <a:p>
            <a:r>
              <a:rPr lang="it-IT" sz="1800" dirty="0"/>
              <a:t>ULSS 8 Berica</a:t>
            </a:r>
          </a:p>
          <a:p>
            <a:r>
              <a:rPr lang="it-IT" sz="1800" dirty="0"/>
              <a:t>ULSS 9 Scaligera</a:t>
            </a:r>
          </a:p>
        </p:txBody>
      </p:sp>
      <p:pic>
        <p:nvPicPr>
          <p:cNvPr id="11" name="Segnaposto contenuto 10" descr="Immagine che contiene mappa, atlante, testo&#10;&#10;Descrizione generata automaticamente">
            <a:extLst>
              <a:ext uri="{FF2B5EF4-FFF2-40B4-BE49-F238E27FC236}">
                <a16:creationId xmlns:a16="http://schemas.microsoft.com/office/drawing/2014/main" id="{FC2CB873-4EBE-CAAB-3A7C-614D7CF905BE}"/>
              </a:ext>
            </a:extLst>
          </p:cNvPr>
          <p:cNvPicPr>
            <a:picLocks noGrp="1" noChangeAspect="1"/>
          </p:cNvPicPr>
          <p:nvPr>
            <p:ph sz="half" idx="2"/>
          </p:nvPr>
        </p:nvPicPr>
        <p:blipFill>
          <a:blip r:embed="rId2"/>
          <a:stretch>
            <a:fillRect/>
          </a:stretch>
        </p:blipFill>
        <p:spPr>
          <a:xfrm>
            <a:off x="6019800" y="681037"/>
            <a:ext cx="5181600" cy="5184032"/>
          </a:xfrm>
        </p:spPr>
      </p:pic>
      <p:sp>
        <p:nvSpPr>
          <p:cNvPr id="7" name="Segnaposto numero diapositiva 6">
            <a:extLst>
              <a:ext uri="{FF2B5EF4-FFF2-40B4-BE49-F238E27FC236}">
                <a16:creationId xmlns:a16="http://schemas.microsoft.com/office/drawing/2014/main" id="{C84C6916-2FB9-0CB8-5100-2880B0CF28EE}"/>
              </a:ext>
            </a:extLst>
          </p:cNvPr>
          <p:cNvSpPr>
            <a:spLocks noGrp="1"/>
          </p:cNvSpPr>
          <p:nvPr>
            <p:ph type="sldNum" sz="quarter" idx="12"/>
          </p:nvPr>
        </p:nvSpPr>
        <p:spPr/>
        <p:txBody>
          <a:bodyPr/>
          <a:lstStyle/>
          <a:p>
            <a:fld id="{C32C83D7-4F8A-A44E-98D7-50AFC7BF370E}" type="slidenum">
              <a:rPr lang="it-IT" smtClean="0"/>
              <a:t>1</a:t>
            </a:fld>
            <a:endParaRPr lang="it-IT"/>
          </a:p>
        </p:txBody>
      </p:sp>
      <mc:AlternateContent xmlns:mc="http://schemas.openxmlformats.org/markup-compatibility/2006" xmlns:p14="http://schemas.microsoft.com/office/powerpoint/2010/main">
        <mc:Choice Requires="p14">
          <p:contentPart p14:bwMode="auto" r:id="rId3">
            <p14:nvContentPartPr>
              <p14:cNvPr id="4" name="Input penna 3">
                <a:extLst>
                  <a:ext uri="{FF2B5EF4-FFF2-40B4-BE49-F238E27FC236}">
                    <a16:creationId xmlns:a16="http://schemas.microsoft.com/office/drawing/2014/main" id="{01E26816-082A-F9C5-C345-DD273E4E80FB}"/>
                  </a:ext>
                </a:extLst>
              </p14:cNvPr>
              <p14:cNvContentPartPr/>
              <p14:nvPr/>
            </p14:nvContentPartPr>
            <p14:xfrm>
              <a:off x="1189479" y="4679868"/>
              <a:ext cx="2004840" cy="50040"/>
            </p14:xfrm>
          </p:contentPart>
        </mc:Choice>
        <mc:Fallback xmlns="">
          <p:pic>
            <p:nvPicPr>
              <p:cNvPr id="4" name="Input penna 3">
                <a:extLst>
                  <a:ext uri="{FF2B5EF4-FFF2-40B4-BE49-F238E27FC236}">
                    <a16:creationId xmlns:a16="http://schemas.microsoft.com/office/drawing/2014/main" id="{01E26816-082A-F9C5-C345-DD273E4E80FB}"/>
                  </a:ext>
                </a:extLst>
              </p:cNvPr>
              <p:cNvPicPr/>
              <p:nvPr/>
            </p:nvPicPr>
            <p:blipFill>
              <a:blip r:embed="rId4"/>
              <a:stretch>
                <a:fillRect/>
              </a:stretch>
            </p:blipFill>
            <p:spPr>
              <a:xfrm>
                <a:off x="1135839" y="4571868"/>
                <a:ext cx="21124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put penna 7">
                <a:extLst>
                  <a:ext uri="{FF2B5EF4-FFF2-40B4-BE49-F238E27FC236}">
                    <a16:creationId xmlns:a16="http://schemas.microsoft.com/office/drawing/2014/main" id="{340E9373-1180-EE4D-B27B-A53F73C43AFA}"/>
                  </a:ext>
                </a:extLst>
              </p14:cNvPr>
              <p14:cNvContentPartPr/>
              <p14:nvPr/>
            </p14:nvContentPartPr>
            <p14:xfrm>
              <a:off x="-1484601" y="1759908"/>
              <a:ext cx="360" cy="360"/>
            </p14:xfrm>
          </p:contentPart>
        </mc:Choice>
        <mc:Fallback xmlns="">
          <p:pic>
            <p:nvPicPr>
              <p:cNvPr id="8" name="Input penna 7">
                <a:extLst>
                  <a:ext uri="{FF2B5EF4-FFF2-40B4-BE49-F238E27FC236}">
                    <a16:creationId xmlns:a16="http://schemas.microsoft.com/office/drawing/2014/main" id="{340E9373-1180-EE4D-B27B-A53F73C43AFA}"/>
                  </a:ext>
                </a:extLst>
              </p:cNvPr>
              <p:cNvPicPr/>
              <p:nvPr/>
            </p:nvPicPr>
            <p:blipFill>
              <a:blip r:embed="rId6"/>
              <a:stretch>
                <a:fillRect/>
              </a:stretch>
            </p:blipFill>
            <p:spPr>
              <a:xfrm>
                <a:off x="-1502601" y="1723908"/>
                <a:ext cx="36000" cy="72000"/>
              </a:xfrm>
              <a:prstGeom prst="rect">
                <a:avLst/>
              </a:prstGeom>
            </p:spPr>
          </p:pic>
        </mc:Fallback>
      </mc:AlternateContent>
    </p:spTree>
    <p:extLst>
      <p:ext uri="{BB962C8B-B14F-4D97-AF65-F5344CB8AC3E}">
        <p14:creationId xmlns:p14="http://schemas.microsoft.com/office/powerpoint/2010/main" val="2427665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icture 1"/>
          <p:cNvPicPr/>
          <p:nvPr/>
        </p:nvPicPr>
        <p:blipFill>
          <a:blip r:embed="rId3"/>
          <a:stretch/>
        </p:blipFill>
        <p:spPr>
          <a:xfrm>
            <a:off x="2711280" y="260280"/>
            <a:ext cx="6911280" cy="605736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 Box 1"/>
          <p:cNvSpPr/>
          <p:nvPr/>
        </p:nvSpPr>
        <p:spPr>
          <a:xfrm>
            <a:off x="2286120" y="533520"/>
            <a:ext cx="769392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300" spc="-1">
                <a:solidFill>
                  <a:srgbClr val="336666"/>
                </a:solidFill>
                <a:latin typeface="Arial Black"/>
                <a:ea typeface="Microsoft YaHei"/>
              </a:rPr>
              <a:t>Esami di profitto</a:t>
            </a:r>
            <a:endParaRPr lang="it-IT" sz="3300" spc="-1">
              <a:solidFill>
                <a:srgbClr val="000000"/>
              </a:solidFill>
              <a:latin typeface="Arial"/>
            </a:endParaRPr>
          </a:p>
        </p:txBody>
      </p:sp>
      <p:graphicFrame>
        <p:nvGraphicFramePr>
          <p:cNvPr id="2" name="Diagram2"/>
          <p:cNvGraphicFramePr/>
          <p:nvPr/>
        </p:nvGraphicFramePr>
        <p:xfrm>
          <a:off x="2286120" y="1905120"/>
          <a:ext cx="8024760" cy="4036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ext Box 1"/>
          <p:cNvSpPr/>
          <p:nvPr/>
        </p:nvSpPr>
        <p:spPr>
          <a:xfrm>
            <a:off x="2286120" y="533520"/>
            <a:ext cx="7693920" cy="1140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218" name="Rectangle 3"/>
          <p:cNvSpPr/>
          <p:nvPr/>
        </p:nvSpPr>
        <p:spPr>
          <a:xfrm>
            <a:off x="2211960" y="1573157"/>
            <a:ext cx="7486200" cy="3418501"/>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spc="-1" dirty="0">
                <a:solidFill>
                  <a:srgbClr val="244683"/>
                </a:solidFill>
                <a:latin typeface="Arial"/>
                <a:ea typeface="Microsoft YaHei"/>
              </a:rPr>
              <a:t>PROPEDEUTICITA’</a:t>
            </a: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pc="-1" dirty="0">
              <a:solidFill>
                <a:srgbClr val="000000"/>
              </a:solidFill>
              <a:latin typeface="Arial"/>
              <a:ea typeface="Microsoft YaHei"/>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ANATOMIA E ISTOLOGIA</a:t>
            </a:r>
            <a:endParaRPr lang="it-IT" spc="-1" dirty="0">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E </a:t>
            </a:r>
            <a:endParaRPr lang="it-IT" spc="-1" dirty="0">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FISIOLOGIA, BIOCHIMICA E BIOLOGIA </a:t>
            </a:r>
            <a:endParaRPr lang="it-IT" spc="-1" dirty="0">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PROPEDEUTICI A </a:t>
            </a:r>
            <a:endParaRPr lang="it-IT" spc="-1" dirty="0">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spc="-1" dirty="0">
                <a:solidFill>
                  <a:srgbClr val="000000"/>
                </a:solidFill>
                <a:latin typeface="Arial"/>
                <a:ea typeface="Microsoft YaHei"/>
              </a:rPr>
              <a:t>2 anno</a:t>
            </a:r>
            <a:endParaRPr lang="it-IT" spc="-1" dirty="0">
              <a:solidFill>
                <a:srgbClr val="000000"/>
              </a:solidFill>
              <a:latin typeface="Arial"/>
            </a:endParaRPr>
          </a:p>
          <a:p>
            <a:pPr marL="216000" indent="-216000" algn="ctr">
              <a:spcBef>
                <a:spcPts val="14"/>
              </a:spcBef>
              <a:spcAft>
                <a:spcPts val="14"/>
              </a:spcAft>
              <a:buClr>
                <a:srgbClr val="FF00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FF0000"/>
                </a:solidFill>
                <a:latin typeface="Arial"/>
                <a:ea typeface="Microsoft YaHei"/>
              </a:rPr>
              <a:t>Chirurgia generale e specialistica</a:t>
            </a:r>
            <a:endParaRPr lang="it-IT" spc="-1" dirty="0">
              <a:solidFill>
                <a:srgbClr val="000000"/>
              </a:solidFill>
              <a:latin typeface="Arial"/>
            </a:endParaRPr>
          </a:p>
          <a:p>
            <a:pPr marL="216000" indent="-216000" algn="ctr">
              <a:spcBef>
                <a:spcPts val="14"/>
              </a:spcBef>
              <a:spcAft>
                <a:spcPts val="14"/>
              </a:spcAft>
              <a:buClr>
                <a:srgbClr val="0000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Farmacologia</a:t>
            </a:r>
            <a:endParaRPr lang="it-IT" spc="-1" dirty="0">
              <a:solidFill>
                <a:srgbClr val="000000"/>
              </a:solidFill>
              <a:latin typeface="Arial"/>
            </a:endParaRPr>
          </a:p>
          <a:p>
            <a:pPr marL="216000" indent="-216000" algn="ctr">
              <a:spcBef>
                <a:spcPts val="14"/>
              </a:spcBef>
              <a:spcAft>
                <a:spcPts val="14"/>
              </a:spcAft>
              <a:buClr>
                <a:srgbClr val="FF00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FF0000"/>
                </a:solidFill>
                <a:latin typeface="Arial"/>
                <a:ea typeface="Microsoft YaHei"/>
              </a:rPr>
              <a:t>Medicina generale e specialistica</a:t>
            </a:r>
            <a:r>
              <a:rPr lang="it-IT" spc="-1" dirty="0">
                <a:solidFill>
                  <a:srgbClr val="000000"/>
                </a:solidFill>
                <a:latin typeface="Arial"/>
                <a:ea typeface="Microsoft YaHei"/>
              </a:rPr>
              <a:t>	</a:t>
            </a:r>
            <a:endParaRPr lang="it-IT" spc="-1" dirty="0">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spc="-1" dirty="0">
                <a:solidFill>
                  <a:srgbClr val="000000"/>
                </a:solidFill>
                <a:latin typeface="Arial"/>
                <a:ea typeface="Microsoft YaHei"/>
              </a:rPr>
              <a:t>3 anno</a:t>
            </a:r>
            <a:endParaRPr lang="it-IT" spc="-1" dirty="0">
              <a:solidFill>
                <a:srgbClr val="000000"/>
              </a:solidFill>
              <a:latin typeface="Arial"/>
            </a:endParaRPr>
          </a:p>
          <a:p>
            <a:pPr marL="216000" indent="-216000" algn="ctr">
              <a:spcBef>
                <a:spcPts val="14"/>
              </a:spcBef>
              <a:spcAft>
                <a:spcPts val="14"/>
              </a:spcAft>
              <a:buClr>
                <a:srgbClr val="FF0000"/>
              </a:buClr>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FF0000"/>
                </a:solidFill>
                <a:latin typeface="Arial"/>
                <a:ea typeface="Microsoft YaHei"/>
              </a:rPr>
              <a:t>Infermieristica area critica</a:t>
            </a:r>
            <a:endParaRPr lang="it-IT" spc="-1" dirty="0">
              <a:solidFill>
                <a:srgbClr val="000000"/>
              </a:solidFill>
              <a:latin typeface="Arial"/>
            </a:endParaRPr>
          </a:p>
        </p:txBody>
      </p:sp>
      <p:sp>
        <p:nvSpPr>
          <p:cNvPr id="219" name="AutoShape 4"/>
          <p:cNvSpPr/>
          <p:nvPr/>
        </p:nvSpPr>
        <p:spPr>
          <a:xfrm>
            <a:off x="8339521" y="2345760"/>
            <a:ext cx="574200" cy="1213920"/>
          </a:xfrm>
          <a:prstGeom prst="curvedLeftArrow">
            <a:avLst>
              <a:gd name="adj1" fmla="val 25010"/>
              <a:gd name="adj2" fmla="val 50000"/>
              <a:gd name="adj3" fmla="val 25000"/>
            </a:avLst>
          </a:prstGeom>
          <a:solidFill>
            <a:srgbClr val="FF0000"/>
          </a:solidFill>
          <a:ln w="25560">
            <a:solidFill>
              <a:srgbClr val="6E9695"/>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220" name="Text Box 5"/>
          <p:cNvSpPr/>
          <p:nvPr/>
        </p:nvSpPr>
        <p:spPr>
          <a:xfrm>
            <a:off x="9261553" y="2690292"/>
            <a:ext cx="1436973" cy="371513"/>
          </a:xfrm>
          <a:prstGeom prst="rect">
            <a:avLst/>
          </a:pr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propedeutici</a:t>
            </a:r>
            <a:endParaRPr lang="it-IT" spc="-1" dirty="0">
              <a:solidFill>
                <a:srgbClr val="000000"/>
              </a:solidFill>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 Box 1"/>
          <p:cNvSpPr/>
          <p:nvPr/>
        </p:nvSpPr>
        <p:spPr>
          <a:xfrm>
            <a:off x="1981200" y="277920"/>
            <a:ext cx="8227440" cy="11376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ctr" anchorCtr="1">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4000" b="1" spc="-1">
                <a:solidFill>
                  <a:srgbClr val="0070C0"/>
                </a:solidFill>
                <a:latin typeface="Arial"/>
                <a:ea typeface="Arial Unicode MS"/>
              </a:rPr>
              <a:t>Tirocinio </a:t>
            </a:r>
            <a:endParaRPr lang="it-IT" sz="4000" spc="-1">
              <a:solidFill>
                <a:srgbClr val="000000"/>
              </a:solidFill>
              <a:latin typeface="Arial"/>
            </a:endParaRPr>
          </a:p>
        </p:txBody>
      </p:sp>
      <p:sp>
        <p:nvSpPr>
          <p:cNvPr id="225" name="Text Box 2"/>
          <p:cNvSpPr/>
          <p:nvPr/>
        </p:nvSpPr>
        <p:spPr>
          <a:xfrm>
            <a:off x="1703280" y="1844640"/>
            <a:ext cx="8782920" cy="340920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noAutofit/>
          </a:bodyPr>
          <a:lstStyle/>
          <a:p>
            <a:pPr marL="343080" indent="-341280">
              <a:lnSpc>
                <a:spcPct val="90000"/>
              </a:lnSpc>
              <a:spcBef>
                <a:spcPts val="737"/>
              </a:spcBef>
              <a:spcAft>
                <a:spcPts val="14"/>
              </a:spcAft>
              <a:tabLst>
                <a:tab pos="0" algn="l"/>
              </a:tabLst>
            </a:pPr>
            <a:r>
              <a:rPr lang="it-IT" sz="2900" b="1" spc="-1">
                <a:solidFill>
                  <a:srgbClr val="000000"/>
                </a:solidFill>
                <a:latin typeface="Arial"/>
                <a:ea typeface="Arial Unicode MS"/>
              </a:rPr>
              <a:t>   </a:t>
            </a:r>
            <a:r>
              <a:rPr lang="it-IT" sz="2900" spc="-1">
                <a:solidFill>
                  <a:srgbClr val="000000"/>
                </a:solidFill>
                <a:latin typeface="Arial"/>
                <a:ea typeface="Arial Unicode MS"/>
              </a:rPr>
              <a:t>L’impegno che lo studente </a:t>
            </a:r>
            <a:r>
              <a:rPr lang="it-IT" sz="2900" spc="-1">
                <a:solidFill>
                  <a:srgbClr val="0070C0"/>
                </a:solidFill>
                <a:latin typeface="Arial"/>
                <a:ea typeface="Arial Unicode MS"/>
              </a:rPr>
              <a:t>deve dedicare </a:t>
            </a:r>
            <a:r>
              <a:rPr lang="it-IT" sz="2900" spc="-1">
                <a:solidFill>
                  <a:srgbClr val="000000"/>
                </a:solidFill>
                <a:latin typeface="Arial"/>
                <a:ea typeface="Arial Unicode MS"/>
              </a:rPr>
              <a:t>al tirocinio, come previsto dalla normativa, è di </a:t>
            </a:r>
            <a:r>
              <a:rPr lang="it-IT" sz="2900" u="sng" spc="-1">
                <a:solidFill>
                  <a:srgbClr val="000000"/>
                </a:solidFill>
                <a:latin typeface="Arial"/>
                <a:ea typeface="Arial Unicode MS"/>
              </a:rPr>
              <a:t>60 CFU nel triennio, pari a 1800 ore </a:t>
            </a:r>
            <a:r>
              <a:rPr lang="it-IT" sz="2900" spc="-1">
                <a:solidFill>
                  <a:srgbClr val="000000"/>
                </a:solidFill>
                <a:latin typeface="Arial"/>
                <a:ea typeface="Arial Unicode MS"/>
              </a:rPr>
              <a:t>così ripartite:</a:t>
            </a:r>
            <a:endParaRPr lang="it-IT" sz="2900" spc="-1">
              <a:solidFill>
                <a:srgbClr val="000000"/>
              </a:solidFill>
              <a:latin typeface="Arial"/>
            </a:endParaRPr>
          </a:p>
          <a:p>
            <a:pPr marL="343080" indent="-341280">
              <a:lnSpc>
                <a:spcPct val="90000"/>
              </a:lnSpc>
              <a:spcBef>
                <a:spcPts val="737"/>
              </a:spcBef>
              <a:spcAft>
                <a:spcPts val="14"/>
              </a:spcAft>
              <a:buClr>
                <a:srgbClr val="000099"/>
              </a:buClr>
              <a:buSzPct val="80000"/>
              <a:buFont typeface="Wingdings" charset="2"/>
              <a:buChar char=""/>
              <a:tabLst>
                <a:tab pos="0" algn="l"/>
                <a:tab pos="912960" algn="l"/>
                <a:tab pos="1827360" algn="l"/>
                <a:tab pos="2741760" algn="l"/>
                <a:tab pos="3656160" algn="l"/>
                <a:tab pos="4570560" algn="l"/>
                <a:tab pos="5484960" algn="l"/>
                <a:tab pos="6399360" algn="l"/>
                <a:tab pos="7313760" algn="l"/>
                <a:tab pos="8228160" algn="l"/>
                <a:tab pos="9142560" algn="l"/>
                <a:tab pos="10056960" algn="l"/>
                <a:tab pos="10058400" algn="l"/>
              </a:tabLst>
            </a:pPr>
            <a:r>
              <a:rPr lang="it-IT" sz="2900" b="1" u="sng" spc="-1">
                <a:solidFill>
                  <a:srgbClr val="0070C0"/>
                </a:solidFill>
                <a:latin typeface="Arial"/>
                <a:ea typeface="Arial Unicode MS"/>
              </a:rPr>
              <a:t>1°anno 16 CFU, pari a minimo 480 ore</a:t>
            </a:r>
            <a:r>
              <a:rPr lang="it-IT" sz="2900" b="1" spc="-1">
                <a:solidFill>
                  <a:srgbClr val="0070C0"/>
                </a:solidFill>
                <a:latin typeface="Arial"/>
                <a:ea typeface="Arial Unicode MS"/>
              </a:rPr>
              <a:t> </a:t>
            </a:r>
            <a:endParaRPr lang="it-IT" sz="2900" spc="-1">
              <a:solidFill>
                <a:srgbClr val="000000"/>
              </a:solidFill>
              <a:latin typeface="Arial"/>
            </a:endParaRPr>
          </a:p>
          <a:p>
            <a:pPr marL="343080" indent="-341280">
              <a:lnSpc>
                <a:spcPct val="90000"/>
              </a:lnSpc>
              <a:spcBef>
                <a:spcPts val="737"/>
              </a:spcBef>
              <a:spcAft>
                <a:spcPts val="14"/>
              </a:spcAft>
              <a:tabLst>
                <a:tab pos="0" algn="l"/>
              </a:tabLst>
            </a:pPr>
            <a:r>
              <a:rPr lang="it-IT" sz="2900" b="1" spc="-1">
                <a:solidFill>
                  <a:srgbClr val="0070C0"/>
                </a:solidFill>
                <a:latin typeface="Arial"/>
                <a:ea typeface="Arial Unicode MS"/>
              </a:rPr>
              <a:t>    </a:t>
            </a:r>
            <a:r>
              <a:rPr lang="it-IT" sz="2900" i="1" spc="-1">
                <a:solidFill>
                  <a:srgbClr val="0070C0"/>
                </a:solidFill>
                <a:latin typeface="Arial"/>
                <a:ea typeface="Arial Unicode MS"/>
              </a:rPr>
              <a:t>(1 credito = 30 ore)</a:t>
            </a:r>
            <a:endParaRPr lang="it-IT" sz="2900" spc="-1">
              <a:solidFill>
                <a:srgbClr val="000000"/>
              </a:solidFill>
              <a:latin typeface="Arial"/>
            </a:endParaRPr>
          </a:p>
          <a:p>
            <a:pPr marL="343080" indent="-341280">
              <a:lnSpc>
                <a:spcPct val="90000"/>
              </a:lnSpc>
              <a:spcBef>
                <a:spcPts val="737"/>
              </a:spcBef>
              <a:spcAft>
                <a:spcPts val="14"/>
              </a:spcAft>
              <a:buClr>
                <a:srgbClr val="000099"/>
              </a:buClr>
              <a:buSzPct val="80000"/>
              <a:buFont typeface="Wingdings" charset="2"/>
              <a:buChar char=""/>
              <a:tabLst>
                <a:tab pos="0" algn="l"/>
                <a:tab pos="912960" algn="l"/>
                <a:tab pos="1827360" algn="l"/>
                <a:tab pos="2741760" algn="l"/>
                <a:tab pos="3656160" algn="l"/>
                <a:tab pos="4570560" algn="l"/>
                <a:tab pos="5484960" algn="l"/>
                <a:tab pos="6399360" algn="l"/>
                <a:tab pos="7313760" algn="l"/>
                <a:tab pos="8228160" algn="l"/>
                <a:tab pos="9142560" algn="l"/>
                <a:tab pos="10056960" algn="l"/>
                <a:tab pos="10058400" algn="l"/>
              </a:tabLst>
            </a:pPr>
            <a:r>
              <a:rPr lang="it-IT" sz="2900" spc="-1">
                <a:solidFill>
                  <a:srgbClr val="0070C0"/>
                </a:solidFill>
                <a:latin typeface="Arial"/>
                <a:ea typeface="Arial Unicode MS"/>
              </a:rPr>
              <a:t>2°anno 20 CFU, pari a minimo 600 ore </a:t>
            </a:r>
            <a:endParaRPr lang="it-IT" sz="2900" spc="-1">
              <a:solidFill>
                <a:srgbClr val="000000"/>
              </a:solidFill>
              <a:latin typeface="Arial"/>
            </a:endParaRPr>
          </a:p>
          <a:p>
            <a:pPr marL="343080" indent="-341280">
              <a:lnSpc>
                <a:spcPct val="90000"/>
              </a:lnSpc>
              <a:spcBef>
                <a:spcPts val="737"/>
              </a:spcBef>
              <a:spcAft>
                <a:spcPts val="14"/>
              </a:spcAft>
              <a:buClr>
                <a:srgbClr val="000099"/>
              </a:buClr>
              <a:buSzPct val="80000"/>
              <a:buFont typeface="Wingdings" charset="2"/>
              <a:buChar char=""/>
              <a:tabLst>
                <a:tab pos="0" algn="l"/>
                <a:tab pos="912960" algn="l"/>
                <a:tab pos="1827360" algn="l"/>
                <a:tab pos="2741760" algn="l"/>
                <a:tab pos="3656160" algn="l"/>
                <a:tab pos="4570560" algn="l"/>
                <a:tab pos="5484960" algn="l"/>
                <a:tab pos="6399360" algn="l"/>
                <a:tab pos="7313760" algn="l"/>
                <a:tab pos="8228160" algn="l"/>
                <a:tab pos="9142560" algn="l"/>
                <a:tab pos="10056960" algn="l"/>
                <a:tab pos="10058400" algn="l"/>
              </a:tabLst>
            </a:pPr>
            <a:r>
              <a:rPr lang="it-IT" sz="2900" spc="-1">
                <a:solidFill>
                  <a:srgbClr val="0070C0"/>
                </a:solidFill>
                <a:latin typeface="Arial"/>
                <a:ea typeface="Arial Unicode MS"/>
              </a:rPr>
              <a:t>3°anno 24 CFU, pari a minimo 720 ore.</a:t>
            </a:r>
            <a:endParaRPr lang="it-IT" sz="2900" spc="-1">
              <a:solidFill>
                <a:srgbClr val="000000"/>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 Box 1"/>
          <p:cNvSpPr/>
          <p:nvPr/>
        </p:nvSpPr>
        <p:spPr>
          <a:xfrm>
            <a:off x="2286120" y="533520"/>
            <a:ext cx="769392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300" spc="-1">
                <a:solidFill>
                  <a:srgbClr val="336666"/>
                </a:solidFill>
                <a:latin typeface="Arial Black"/>
                <a:ea typeface="Microsoft YaHei"/>
              </a:rPr>
              <a:t>Ammissione alla frequenza del tirocinio </a:t>
            </a:r>
            <a:endParaRPr lang="it-IT" sz="3300" spc="-1">
              <a:solidFill>
                <a:srgbClr val="000000"/>
              </a:solidFill>
              <a:latin typeface="Arial"/>
            </a:endParaRPr>
          </a:p>
        </p:txBody>
      </p:sp>
      <p:sp>
        <p:nvSpPr>
          <p:cNvPr id="227" name="Text Box 2"/>
          <p:cNvSpPr/>
          <p:nvPr/>
        </p:nvSpPr>
        <p:spPr>
          <a:xfrm>
            <a:off x="1993800" y="1684440"/>
            <a:ext cx="8278200" cy="447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Assolvimento di quanto previsto dal </a:t>
            </a:r>
            <a:r>
              <a:rPr lang="it-IT" sz="2400" b="1" spc="-1">
                <a:solidFill>
                  <a:srgbClr val="000000"/>
                </a:solidFill>
                <a:latin typeface="Arial"/>
                <a:ea typeface="Microsoft YaHei"/>
              </a:rPr>
              <a:t>decreto 81/2008 in materia di sicurezza </a:t>
            </a:r>
            <a:r>
              <a:rPr lang="it-IT" sz="2400" spc="-1">
                <a:solidFill>
                  <a:srgbClr val="000000"/>
                </a:solidFill>
                <a:latin typeface="Arial"/>
                <a:ea typeface="Microsoft YaHei"/>
              </a:rPr>
              <a:t>del lavoratore "alto rischio" </a:t>
            </a:r>
            <a:endParaRPr lang="it-IT" sz="2400" spc="-1">
              <a:solidFill>
                <a:srgbClr val="000000"/>
              </a:solidFill>
              <a:latin typeface="Arial"/>
            </a:endParaRPr>
          </a:p>
          <a:p>
            <a:pPr marL="343080" indent="-343080">
              <a:spcBef>
                <a:spcPts val="612"/>
              </a:spcBef>
              <a:spcAft>
                <a:spcPts val="14"/>
              </a:spcAft>
              <a:tabLst>
                <a:tab pos="0" algn="l"/>
              </a:tabLst>
            </a:pPr>
            <a:r>
              <a:rPr lang="it-IT" sz="2400" b="1" spc="-1">
                <a:solidFill>
                  <a:srgbClr val="000000"/>
                </a:solidFill>
                <a:latin typeface="Arial"/>
                <a:ea typeface="Microsoft YaHei"/>
              </a:rPr>
              <a:t>Per l’ammissione al tirocinio del II° anno </a:t>
            </a:r>
            <a:r>
              <a:rPr lang="it-IT" sz="2400" spc="-1">
                <a:solidFill>
                  <a:srgbClr val="000000"/>
                </a:solidFill>
                <a:latin typeface="Arial"/>
                <a:ea typeface="Microsoft YaHei"/>
              </a:rPr>
              <a:t>aver:</a:t>
            </a:r>
            <a:endParaRPr lang="it-IT" sz="2400" spc="-1">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superato l'esame di tirocinio del I° anno accademico </a:t>
            </a:r>
            <a:r>
              <a:rPr lang="it-IT" sz="2400" spc="-1">
                <a:solidFill>
                  <a:srgbClr val="0066FF"/>
                </a:solidFill>
                <a:latin typeface="Arial"/>
                <a:ea typeface="Microsoft YaHei"/>
              </a:rPr>
              <a:t>inoltre </a:t>
            </a:r>
            <a:r>
              <a:rPr lang="it-IT" sz="2400" spc="-1">
                <a:solidFill>
                  <a:srgbClr val="000000"/>
                </a:solidFill>
                <a:latin typeface="Arial"/>
                <a:ea typeface="Microsoft YaHei"/>
              </a:rPr>
              <a:t>acquisito </a:t>
            </a:r>
            <a:r>
              <a:rPr lang="it-IT" sz="2400" spc="-1">
                <a:solidFill>
                  <a:srgbClr val="0066FF"/>
                </a:solidFill>
                <a:latin typeface="Arial"/>
                <a:ea typeface="Microsoft YaHei"/>
              </a:rPr>
              <a:t>22 CFU </a:t>
            </a:r>
            <a:endParaRPr lang="it-IT" sz="2400" spc="-1">
              <a:solidFill>
                <a:srgbClr val="000000"/>
              </a:solidFill>
              <a:latin typeface="Arial"/>
            </a:endParaRPr>
          </a:p>
          <a:p>
            <a:pPr marL="343080" indent="-343080">
              <a:spcBef>
                <a:spcPts val="612"/>
              </a:spcBef>
              <a:spcAft>
                <a:spcPts val="14"/>
              </a:spcAft>
              <a:tabLst>
                <a:tab pos="0" algn="l"/>
              </a:tabLst>
            </a:pPr>
            <a:r>
              <a:rPr lang="it-IT" sz="2400" b="1" spc="-1">
                <a:solidFill>
                  <a:srgbClr val="000000"/>
                </a:solidFill>
                <a:latin typeface="Arial"/>
                <a:ea typeface="Microsoft YaHei"/>
              </a:rPr>
              <a:t>Per essere  l’ammissione al tirocinio del III° anno </a:t>
            </a:r>
            <a:r>
              <a:rPr lang="it-IT" sz="2400" spc="-1">
                <a:solidFill>
                  <a:srgbClr val="000000"/>
                </a:solidFill>
                <a:latin typeface="Arial"/>
                <a:ea typeface="Microsoft YaHei"/>
              </a:rPr>
              <a:t>aver:</a:t>
            </a:r>
            <a:endParaRPr lang="it-IT" sz="2400" spc="-1">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superato l'esame di tirocinio del I° anno accademico </a:t>
            </a:r>
            <a:r>
              <a:rPr lang="it-IT" sz="2400" b="1" spc="-1">
                <a:solidFill>
                  <a:srgbClr val="000000"/>
                </a:solidFill>
                <a:latin typeface="Arial"/>
                <a:ea typeface="Microsoft YaHei"/>
              </a:rPr>
              <a:t>tutti gli esami del I° anno</a:t>
            </a:r>
            <a:r>
              <a:rPr lang="it-IT" sz="2400" spc="-1">
                <a:solidFill>
                  <a:srgbClr val="000000"/>
                </a:solidFill>
                <a:latin typeface="Arial"/>
                <a:ea typeface="Microsoft YaHei"/>
              </a:rPr>
              <a:t> (esclusi i CFU di idoneità) e </a:t>
            </a:r>
            <a:r>
              <a:rPr lang="it-IT" sz="2400" spc="-1">
                <a:solidFill>
                  <a:srgbClr val="0066FF"/>
                </a:solidFill>
                <a:latin typeface="Arial"/>
                <a:ea typeface="Microsoft YaHei"/>
              </a:rPr>
              <a:t>19 CFU</a:t>
            </a:r>
            <a:r>
              <a:rPr lang="it-IT" sz="2400" spc="-1">
                <a:solidFill>
                  <a:srgbClr val="000000"/>
                </a:solidFill>
                <a:latin typeface="Arial"/>
                <a:ea typeface="Microsoft YaHei"/>
              </a:rPr>
              <a:t> </a:t>
            </a:r>
            <a:endParaRPr lang="it-IT" sz="2400" spc="-1">
              <a:solidFill>
                <a:srgbClr val="000000"/>
              </a:solidFill>
              <a:latin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1"/>
          <p:cNvPicPr/>
          <p:nvPr/>
        </p:nvPicPr>
        <p:blipFill>
          <a:blip r:embed="rId3"/>
          <a:stretch/>
        </p:blipFill>
        <p:spPr>
          <a:xfrm>
            <a:off x="2019360" y="492120"/>
            <a:ext cx="8227440" cy="1223280"/>
          </a:xfrm>
          <a:prstGeom prst="rect">
            <a:avLst/>
          </a:prstGeom>
          <a:ln w="0">
            <a:noFill/>
          </a:ln>
        </p:spPr>
      </p:pic>
      <p:sp>
        <p:nvSpPr>
          <p:cNvPr id="229" name="Text Box 2"/>
          <p:cNvSpPr/>
          <p:nvPr/>
        </p:nvSpPr>
        <p:spPr>
          <a:xfrm>
            <a:off x="1919280" y="1717560"/>
            <a:ext cx="8495640" cy="480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lgn="ctr">
              <a:lnSpc>
                <a:spcPct val="90000"/>
              </a:lnSpc>
              <a:spcBef>
                <a:spcPts val="462"/>
              </a:spcBef>
              <a:spcAft>
                <a:spcPts val="14"/>
              </a:spcAft>
              <a:tabLst>
                <a:tab pos="0" algn="l"/>
              </a:tabLst>
            </a:pPr>
            <a:r>
              <a:rPr lang="it-IT" sz="2000" u="sng" spc="-1">
                <a:solidFill>
                  <a:srgbClr val="0068AE"/>
                </a:solidFill>
                <a:latin typeface="Arial"/>
                <a:ea typeface="Microsoft YaHei"/>
              </a:rPr>
              <a:t>Frequenza per il tirocinio e per i laboratori professionalizzanti obbligatoria</a:t>
            </a:r>
            <a:r>
              <a:rPr lang="it-IT" sz="2000" spc="-1">
                <a:solidFill>
                  <a:srgbClr val="0068AE"/>
                </a:solidFill>
                <a:latin typeface="Arial"/>
                <a:ea typeface="Microsoft YaHei"/>
              </a:rPr>
              <a:t> per il </a:t>
            </a:r>
            <a:r>
              <a:rPr lang="it-IT" sz="2000" u="sng" spc="-1">
                <a:solidFill>
                  <a:srgbClr val="0068AE"/>
                </a:solidFill>
                <a:latin typeface="Arial"/>
                <a:ea typeface="Microsoft YaHei"/>
              </a:rPr>
              <a:t>90%</a:t>
            </a:r>
            <a:r>
              <a:rPr lang="it-IT" sz="2000" spc="-1">
                <a:solidFill>
                  <a:srgbClr val="0068AE"/>
                </a:solidFill>
                <a:latin typeface="Arial"/>
                <a:ea typeface="Microsoft YaHei"/>
              </a:rPr>
              <a:t> del monte ore. </a:t>
            </a:r>
            <a:endParaRPr lang="it-IT" sz="2000" spc="-1">
              <a:solidFill>
                <a:srgbClr val="000000"/>
              </a:solidFill>
              <a:latin typeface="Arial"/>
            </a:endParaRPr>
          </a:p>
          <a:p>
            <a:pPr marL="343080" indent="-343080">
              <a:lnSpc>
                <a:spcPct val="90000"/>
              </a:lnSpc>
              <a:spcBef>
                <a:spcPts val="462"/>
              </a:spcBef>
              <a:spcAft>
                <a:spcPts val="14"/>
              </a:spcAft>
              <a:tabLst>
                <a:tab pos="0" algn="l"/>
              </a:tabLst>
            </a:pPr>
            <a:r>
              <a:rPr lang="it-IT" sz="2000" spc="-1">
                <a:solidFill>
                  <a:srgbClr val="0068AE"/>
                </a:solidFill>
                <a:latin typeface="Arial"/>
                <a:ea typeface="Microsoft YaHei"/>
              </a:rPr>
              <a:t>Per il tirocinio il 10% </a:t>
            </a:r>
            <a:r>
              <a:rPr lang="it-IT" sz="2000" u="sng" spc="-1">
                <a:solidFill>
                  <a:srgbClr val="0068AE"/>
                </a:solidFill>
                <a:latin typeface="Arial"/>
                <a:ea typeface="Microsoft YaHei"/>
              </a:rPr>
              <a:t>deve essere recuperato</a:t>
            </a:r>
            <a:r>
              <a:rPr lang="it-IT" sz="2000" spc="-1">
                <a:solidFill>
                  <a:srgbClr val="0068AE"/>
                </a:solidFill>
                <a:latin typeface="Arial"/>
                <a:ea typeface="Microsoft YaHei"/>
              </a:rPr>
              <a:t> </a:t>
            </a:r>
            <a:endParaRPr lang="it-IT" sz="2000" spc="-1">
              <a:solidFill>
                <a:srgbClr val="000000"/>
              </a:solidFill>
              <a:latin typeface="Arial"/>
            </a:endParaRPr>
          </a:p>
          <a:p>
            <a:pPr marL="343080" indent="-343080">
              <a:lnSpc>
                <a:spcPct val="90000"/>
              </a:lnSpc>
              <a:spcBef>
                <a:spcPts val="462"/>
              </a:spcBef>
              <a:spcAft>
                <a:spcPts val="14"/>
              </a:spcAft>
              <a:buClr>
                <a:srgbClr val="0068AE"/>
              </a:buClr>
              <a:buSzPct val="70000"/>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spc="-1">
                <a:solidFill>
                  <a:srgbClr val="0068AE"/>
                </a:solidFill>
                <a:latin typeface="Arial"/>
                <a:ea typeface="Microsoft YaHei"/>
              </a:rPr>
              <a:t>entro la fine dell’anno successivo se accumulate nel 1° e 2° anno </a:t>
            </a:r>
            <a:endParaRPr lang="it-IT" sz="2000" spc="-1">
              <a:solidFill>
                <a:srgbClr val="000000"/>
              </a:solidFill>
              <a:latin typeface="Arial"/>
            </a:endParaRPr>
          </a:p>
          <a:p>
            <a:pPr marL="343080" indent="-343080">
              <a:lnSpc>
                <a:spcPct val="90000"/>
              </a:lnSpc>
              <a:spcBef>
                <a:spcPts val="462"/>
              </a:spcBef>
              <a:spcAft>
                <a:spcPts val="14"/>
              </a:spcAft>
              <a:buClr>
                <a:srgbClr val="0068AE"/>
              </a:buClr>
              <a:buSzPct val="70000"/>
              <a:buFont typeface="Arial"/>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000" spc="-1">
                <a:solidFill>
                  <a:srgbClr val="0068AE"/>
                </a:solidFill>
                <a:latin typeface="Arial"/>
                <a:ea typeface="Microsoft YaHei"/>
              </a:rPr>
              <a:t>entro la 1° sessione di esami dell’aa successivo se accumulate nel 3° anno</a:t>
            </a:r>
            <a:endParaRPr lang="it-IT" sz="2000" spc="-1">
              <a:solidFill>
                <a:srgbClr val="000000"/>
              </a:solidFill>
              <a:latin typeface="Arial"/>
            </a:endParaRPr>
          </a:p>
          <a:p>
            <a:pPr marL="343080" indent="-343080">
              <a:lnSpc>
                <a:spcPct val="90000"/>
              </a:lnSpc>
              <a:spcBef>
                <a:spcPts val="462"/>
              </a:spcBef>
              <a:spcAft>
                <a:spcPts val="14"/>
              </a:spcAft>
              <a:tabLst>
                <a:tab pos="0" algn="l"/>
              </a:tabLst>
            </a:pPr>
            <a:endParaRPr lang="it-IT" sz="2000" spc="-1">
              <a:solidFill>
                <a:srgbClr val="000000"/>
              </a:solidFill>
              <a:latin typeface="Arial"/>
            </a:endParaRPr>
          </a:p>
          <a:p>
            <a:pPr marL="343080" indent="-343080">
              <a:lnSpc>
                <a:spcPct val="90000"/>
              </a:lnSpc>
              <a:spcBef>
                <a:spcPts val="462"/>
              </a:spcBef>
              <a:spcAft>
                <a:spcPts val="14"/>
              </a:spcAft>
              <a:tabLst>
                <a:tab pos="0" algn="l"/>
              </a:tabLst>
            </a:pPr>
            <a:r>
              <a:rPr lang="it-IT" sz="2000" spc="-1">
                <a:solidFill>
                  <a:srgbClr val="008000"/>
                </a:solidFill>
                <a:latin typeface="Arial"/>
                <a:ea typeface="Microsoft YaHei"/>
              </a:rPr>
              <a:t>Il tirocinio comprende attività clinica in aula, laboratori, breafing / debriefing visite guidate</a:t>
            </a:r>
            <a:endParaRPr lang="it-IT" sz="2000" spc="-1">
              <a:solidFill>
                <a:srgbClr val="000000"/>
              </a:solidFill>
              <a:latin typeface="Arial"/>
            </a:endParaRPr>
          </a:p>
          <a:p>
            <a:pPr marL="343080" indent="-343080" algn="ctr">
              <a:lnSpc>
                <a:spcPct val="90000"/>
              </a:lnSpc>
              <a:spcBef>
                <a:spcPts val="462"/>
              </a:spcBef>
              <a:spcAft>
                <a:spcPts val="14"/>
              </a:spcAft>
              <a:tabLst>
                <a:tab pos="0" algn="l"/>
              </a:tabLst>
            </a:pPr>
            <a:endParaRPr lang="it-IT" sz="2000" spc="-1">
              <a:solidFill>
                <a:srgbClr val="000000"/>
              </a:solidFill>
              <a:latin typeface="Arial"/>
            </a:endParaRPr>
          </a:p>
          <a:p>
            <a:pPr marL="343080" indent="-343080">
              <a:lnSpc>
                <a:spcPct val="90000"/>
              </a:lnSpc>
              <a:spcBef>
                <a:spcPts val="462"/>
              </a:spcBef>
              <a:spcAft>
                <a:spcPts val="14"/>
              </a:spcAft>
              <a:tabLst>
                <a:tab pos="0" algn="l"/>
              </a:tabLst>
            </a:pPr>
            <a:endParaRPr lang="it-IT" sz="2000" spc="-1">
              <a:solidFill>
                <a:srgbClr val="000000"/>
              </a:solidFill>
              <a:latin typeface="Arial"/>
            </a:endParaRPr>
          </a:p>
          <a:p>
            <a:pPr marL="343080" indent="-343080">
              <a:lnSpc>
                <a:spcPct val="90000"/>
              </a:lnSpc>
              <a:spcBef>
                <a:spcPts val="462"/>
              </a:spcBef>
              <a:spcAft>
                <a:spcPts val="14"/>
              </a:spcAft>
              <a:tabLst>
                <a:tab pos="0" algn="l"/>
              </a:tabLst>
            </a:pPr>
            <a:r>
              <a:rPr lang="it-IT" sz="2000" spc="-1">
                <a:solidFill>
                  <a:srgbClr val="000000"/>
                </a:solidFill>
                <a:latin typeface="Arial"/>
                <a:ea typeface="Microsoft YaHei"/>
              </a:rPr>
              <a:t>Mancato raggiungimento del monte ore tirocinio </a:t>
            </a:r>
            <a:r>
              <a:rPr lang="it-IT" sz="2000" spc="-1">
                <a:solidFill>
                  <a:srgbClr val="000000"/>
                </a:solidFill>
                <a:latin typeface="Wingdings"/>
                <a:ea typeface="Microsoft YaHei"/>
              </a:rPr>
              <a:t></a:t>
            </a:r>
            <a:r>
              <a:rPr lang="it-IT" sz="2000" spc="-1">
                <a:solidFill>
                  <a:srgbClr val="000000"/>
                </a:solidFill>
                <a:latin typeface="Arial"/>
                <a:ea typeface="Microsoft YaHei"/>
              </a:rPr>
              <a:t>  </a:t>
            </a:r>
            <a:r>
              <a:rPr lang="it-IT" sz="2000" b="1" spc="-1">
                <a:solidFill>
                  <a:srgbClr val="FF0000"/>
                </a:solidFill>
                <a:latin typeface="Arial"/>
                <a:ea typeface="Microsoft YaHei"/>
              </a:rPr>
              <a:t>criterio di non ammissione all’esame finale</a:t>
            </a:r>
            <a:endParaRPr lang="it-IT" sz="2000" spc="-1">
              <a:solidFill>
                <a:srgbClr val="000000"/>
              </a:solidFill>
              <a:latin typeface="Arial"/>
            </a:endParaRPr>
          </a:p>
          <a:p>
            <a:pPr marL="343080" indent="-343080">
              <a:spcBef>
                <a:spcPts val="513"/>
              </a:spcBef>
              <a:spcAft>
                <a:spcPts val="14"/>
              </a:spcAft>
              <a:tabLst>
                <a:tab pos="0" algn="l"/>
              </a:tabLst>
            </a:pPr>
            <a:endParaRPr lang="it-IT" sz="2000" spc="-1">
              <a:solidFill>
                <a:srgbClr val="000000"/>
              </a:solidFill>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 Box 1"/>
          <p:cNvSpPr/>
          <p:nvPr/>
        </p:nvSpPr>
        <p:spPr>
          <a:xfrm>
            <a:off x="3062868" y="560880"/>
            <a:ext cx="769392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300" b="1" spc="-1" dirty="0">
                <a:solidFill>
                  <a:srgbClr val="336666"/>
                </a:solidFill>
                <a:latin typeface="Arial Black"/>
                <a:ea typeface="Microsoft YaHei"/>
              </a:rPr>
              <a:t>Decreto 81/2008 sicurezza </a:t>
            </a:r>
            <a:endParaRPr lang="it-IT" sz="3300" spc="-1" dirty="0">
              <a:solidFill>
                <a:srgbClr val="000000"/>
              </a:solidFill>
              <a:latin typeface="Arial"/>
            </a:endParaRPr>
          </a:p>
        </p:txBody>
      </p:sp>
      <p:sp>
        <p:nvSpPr>
          <p:cNvPr id="234" name="Text Box 2"/>
          <p:cNvSpPr/>
          <p:nvPr/>
        </p:nvSpPr>
        <p:spPr>
          <a:xfrm>
            <a:off x="2286120" y="1701720"/>
            <a:ext cx="7693920" cy="323407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lgn="ctr">
              <a:spcBef>
                <a:spcPts val="14"/>
              </a:spcBef>
              <a:spcAft>
                <a:spcPts val="14"/>
              </a:spcAft>
              <a:tabLst>
                <a:tab pos="0" algn="l"/>
              </a:tabLst>
            </a:pPr>
            <a:r>
              <a:rPr lang="it-IT" sz="2800" b="1" spc="-1" dirty="0">
                <a:solidFill>
                  <a:srgbClr val="000000"/>
                </a:solidFill>
                <a:latin typeface="Arial"/>
                <a:ea typeface="Microsoft YaHei"/>
              </a:rPr>
              <a:t>Corso di Formazione Generale e specifica</a:t>
            </a:r>
          </a:p>
          <a:p>
            <a:pPr marL="343080" indent="-343080" algn="ctr">
              <a:spcBef>
                <a:spcPts val="14"/>
              </a:spcBef>
              <a:spcAft>
                <a:spcPts val="14"/>
              </a:spcAft>
              <a:tabLst>
                <a:tab pos="0" algn="l"/>
              </a:tabLst>
            </a:pPr>
            <a:r>
              <a:rPr lang="it-IT" sz="2800" spc="-1" dirty="0">
                <a:solidFill>
                  <a:srgbClr val="008000"/>
                </a:solidFill>
                <a:latin typeface="Arial"/>
                <a:ea typeface="Microsoft YaHei"/>
              </a:rPr>
              <a:t>criterio inderogabile per la frequenza del tirocinio clinico</a:t>
            </a:r>
          </a:p>
          <a:p>
            <a:pPr marL="343080" indent="-343080" algn="ctr">
              <a:spcBef>
                <a:spcPts val="14"/>
              </a:spcBef>
              <a:spcAft>
                <a:spcPts val="14"/>
              </a:spcAft>
              <a:tabLst>
                <a:tab pos="0" algn="l"/>
              </a:tabLst>
            </a:pPr>
            <a:r>
              <a:rPr lang="it-IT" sz="2800" spc="-1" dirty="0">
                <a:solidFill>
                  <a:srgbClr val="008000"/>
                </a:solidFill>
                <a:latin typeface="Arial"/>
                <a:ea typeface="Microsoft YaHei"/>
              </a:rPr>
              <a:t>Da conseguire entro 20 Dicembre 2024</a:t>
            </a:r>
            <a:endParaRPr lang="it-IT" sz="2800" spc="-1" dirty="0">
              <a:solidFill>
                <a:srgbClr val="000000"/>
              </a:solidFill>
              <a:latin typeface="Arial"/>
            </a:endParaRPr>
          </a:p>
          <a:p>
            <a:pPr marL="343080" indent="-343080" algn="ctr">
              <a:spcBef>
                <a:spcPts val="14"/>
              </a:spcBef>
              <a:spcAft>
                <a:spcPts val="14"/>
              </a:spcAft>
              <a:tabLst>
                <a:tab pos="0" algn="l"/>
              </a:tabLst>
            </a:pPr>
            <a:endParaRPr lang="it-IT" sz="2800" spc="-1" dirty="0">
              <a:solidFill>
                <a:srgbClr val="000000"/>
              </a:solidFill>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0" name="Rectangle 31752"/>
          <p:cNvSpPr/>
          <p:nvPr/>
        </p:nvSpPr>
        <p:spPr>
          <a:xfrm>
            <a:off x="1524000" y="0"/>
            <a:ext cx="9139680" cy="68558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p:nvSpPr>
          <p:cNvPr id="231" name="Text Box 2"/>
          <p:cNvSpPr/>
          <p:nvPr/>
        </p:nvSpPr>
        <p:spPr>
          <a:xfrm>
            <a:off x="4938060" y="179864"/>
            <a:ext cx="6947880" cy="9242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70000" lnSpcReduction="20000"/>
          </a:bodyPr>
          <a:lstStyle/>
          <a:p>
            <a:pP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500" b="1" spc="-1" dirty="0" err="1">
                <a:solidFill>
                  <a:srgbClr val="000000"/>
                </a:solidFill>
                <a:latin typeface="Arial Black"/>
                <a:ea typeface="Microsoft YaHei"/>
              </a:rPr>
              <a:t>Decreto</a:t>
            </a:r>
            <a:r>
              <a:rPr lang="en-US" sz="3500" b="1" spc="-1" dirty="0">
                <a:solidFill>
                  <a:srgbClr val="000000"/>
                </a:solidFill>
                <a:latin typeface="Arial Black"/>
                <a:ea typeface="Microsoft YaHei"/>
              </a:rPr>
              <a:t> 81/2008 </a:t>
            </a:r>
          </a:p>
          <a:p>
            <a:pP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600" b="1" dirty="0">
                <a:highlight>
                  <a:srgbClr val="FFFF00"/>
                </a:highlight>
              </a:rPr>
              <a:t>Corso Formazione Generale  entro 20 dicembre</a:t>
            </a:r>
            <a:r>
              <a:rPr lang="it-IT" sz="3600" dirty="0"/>
              <a:t> </a:t>
            </a:r>
          </a:p>
          <a:p>
            <a:pP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500" b="1" spc="-1" dirty="0">
                <a:solidFill>
                  <a:srgbClr val="000000"/>
                </a:solidFill>
                <a:latin typeface="Arial Black"/>
                <a:ea typeface="Microsoft YaHei"/>
              </a:rPr>
              <a:t> </a:t>
            </a:r>
            <a:endParaRPr lang="it-IT" sz="3500" spc="-1" dirty="0">
              <a:solidFill>
                <a:srgbClr val="000000"/>
              </a:solidFill>
              <a:latin typeface="Arial"/>
            </a:endParaRPr>
          </a:p>
        </p:txBody>
      </p:sp>
      <p:pic>
        <p:nvPicPr>
          <p:cNvPr id="232" name="Picture 31748"/>
          <p:cNvPicPr/>
          <p:nvPr/>
        </p:nvPicPr>
        <p:blipFill>
          <a:blip r:embed="rId3"/>
          <a:srcRect l="50483" r="15926"/>
          <a:stretch/>
        </p:blipFill>
        <p:spPr>
          <a:xfrm>
            <a:off x="1524000" y="0"/>
            <a:ext cx="3145320" cy="6855840"/>
          </a:xfrm>
          <a:prstGeom prst="rect">
            <a:avLst/>
          </a:prstGeom>
          <a:ln w="0">
            <a:noFill/>
          </a:ln>
        </p:spPr>
      </p:pic>
      <p:graphicFrame>
        <p:nvGraphicFramePr>
          <p:cNvPr id="3" name="Diagram3"/>
          <p:cNvGraphicFramePr/>
          <p:nvPr>
            <p:extLst>
              <p:ext uri="{D42A27DB-BD31-4B8C-83A1-F6EECF244321}">
                <p14:modId xmlns:p14="http://schemas.microsoft.com/office/powerpoint/2010/main" val="2024233832"/>
              </p:ext>
            </p:extLst>
          </p:nvPr>
        </p:nvGraphicFramePr>
        <p:xfrm>
          <a:off x="4938060" y="924232"/>
          <a:ext cx="6801656" cy="518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0" name="Rectangle 31752"/>
          <p:cNvSpPr/>
          <p:nvPr/>
        </p:nvSpPr>
        <p:spPr>
          <a:xfrm>
            <a:off x="1524000" y="0"/>
            <a:ext cx="9139680" cy="68558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p:nvSpPr>
          <p:cNvPr id="231" name="Text Box 2"/>
          <p:cNvSpPr/>
          <p:nvPr/>
        </p:nvSpPr>
        <p:spPr>
          <a:xfrm>
            <a:off x="4939320" y="0"/>
            <a:ext cx="6947880" cy="10717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fontScale="70000" lnSpcReduction="20000"/>
          </a:bodyPr>
          <a:lstStyle/>
          <a:p>
            <a:pP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500" b="1" spc="-1" dirty="0" err="1">
                <a:solidFill>
                  <a:srgbClr val="000000"/>
                </a:solidFill>
                <a:latin typeface="Arial Black"/>
                <a:ea typeface="Microsoft YaHei"/>
              </a:rPr>
              <a:t>Decreto</a:t>
            </a:r>
            <a:r>
              <a:rPr lang="en-US" sz="3500" b="1" spc="-1" dirty="0">
                <a:solidFill>
                  <a:srgbClr val="000000"/>
                </a:solidFill>
                <a:latin typeface="Arial Black"/>
                <a:ea typeface="Microsoft YaHei"/>
              </a:rPr>
              <a:t> 81/2008 </a:t>
            </a:r>
          </a:p>
          <a:p>
            <a:pP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600" b="1" dirty="0">
                <a:highlight>
                  <a:srgbClr val="FFFF00"/>
                </a:highlight>
              </a:rPr>
              <a:t>Corso Formazione Specifica entro 20 dicembre</a:t>
            </a:r>
            <a:r>
              <a:rPr lang="it-IT" sz="3600" dirty="0"/>
              <a:t> </a:t>
            </a:r>
          </a:p>
          <a:p>
            <a:pP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500" b="1" spc="-1" dirty="0">
                <a:solidFill>
                  <a:srgbClr val="000000"/>
                </a:solidFill>
                <a:latin typeface="Arial Black"/>
                <a:ea typeface="Microsoft YaHei"/>
              </a:rPr>
              <a:t> </a:t>
            </a:r>
            <a:endParaRPr lang="it-IT" sz="3500" spc="-1" dirty="0">
              <a:solidFill>
                <a:srgbClr val="000000"/>
              </a:solidFill>
              <a:latin typeface="Arial"/>
            </a:endParaRPr>
          </a:p>
        </p:txBody>
      </p:sp>
      <p:pic>
        <p:nvPicPr>
          <p:cNvPr id="232" name="Picture 31748"/>
          <p:cNvPicPr/>
          <p:nvPr/>
        </p:nvPicPr>
        <p:blipFill>
          <a:blip r:embed="rId3"/>
          <a:srcRect l="50483" r="15926"/>
          <a:stretch/>
        </p:blipFill>
        <p:spPr>
          <a:xfrm>
            <a:off x="1524000" y="0"/>
            <a:ext cx="3145320" cy="6855840"/>
          </a:xfrm>
          <a:prstGeom prst="rect">
            <a:avLst/>
          </a:prstGeom>
          <a:ln w="0">
            <a:noFill/>
          </a:ln>
        </p:spPr>
      </p:pic>
      <p:graphicFrame>
        <p:nvGraphicFramePr>
          <p:cNvPr id="3" name="Diagram3"/>
          <p:cNvGraphicFramePr/>
          <p:nvPr>
            <p:extLst>
              <p:ext uri="{D42A27DB-BD31-4B8C-83A1-F6EECF244321}">
                <p14:modId xmlns:p14="http://schemas.microsoft.com/office/powerpoint/2010/main" val="1352363439"/>
              </p:ext>
            </p:extLst>
          </p:nvPr>
        </p:nvGraphicFramePr>
        <p:xfrm>
          <a:off x="4938060" y="924232"/>
          <a:ext cx="6801656" cy="5187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2940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 Box 1"/>
          <p:cNvSpPr/>
          <p:nvPr/>
        </p:nvSpPr>
        <p:spPr>
          <a:xfrm>
            <a:off x="2286120" y="1905120"/>
            <a:ext cx="7693920" cy="403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spc="-1">
                <a:solidFill>
                  <a:srgbClr val="000000"/>
                </a:solidFill>
                <a:latin typeface="Arial"/>
                <a:ea typeface="Microsoft YaHei"/>
              </a:rPr>
              <a:t>Giudizio di Idoneità alla mansione </a:t>
            </a:r>
            <a:r>
              <a:rPr lang="it-IT" sz="2400" spc="-1">
                <a:solidFill>
                  <a:srgbClr val="000000"/>
                </a:solidFill>
                <a:latin typeface="Arial"/>
                <a:ea typeface="Microsoft YaHei"/>
              </a:rPr>
              <a:t>espresso dal medico competente è:</a:t>
            </a:r>
            <a:endParaRPr lang="it-IT" sz="2400" spc="-1">
              <a:solidFill>
                <a:srgbClr val="000000"/>
              </a:solidFill>
              <a:latin typeface="Arial"/>
            </a:endParaRPr>
          </a:p>
          <a:p>
            <a:pP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 </a:t>
            </a:r>
            <a:r>
              <a:rPr lang="it-IT" sz="2400" b="1" spc="-1">
                <a:solidFill>
                  <a:srgbClr val="000000"/>
                </a:solidFill>
                <a:latin typeface="Arial"/>
                <a:ea typeface="Microsoft YaHei"/>
              </a:rPr>
              <a:t>preventivo</a:t>
            </a:r>
            <a:r>
              <a:rPr lang="it-IT" sz="2400" spc="-1">
                <a:solidFill>
                  <a:srgbClr val="000000"/>
                </a:solidFill>
                <a:latin typeface="Arial"/>
                <a:ea typeface="Microsoft YaHei"/>
              </a:rPr>
              <a:t> </a:t>
            </a:r>
            <a:r>
              <a:rPr lang="it-IT" sz="2400" spc="-1">
                <a:solidFill>
                  <a:srgbClr val="000000"/>
                </a:solidFill>
                <a:latin typeface="Wingdings"/>
                <a:ea typeface="Microsoft YaHei"/>
              </a:rPr>
              <a:t></a:t>
            </a:r>
            <a:r>
              <a:rPr lang="it-IT" sz="2400" spc="-1">
                <a:solidFill>
                  <a:srgbClr val="000000"/>
                </a:solidFill>
                <a:latin typeface="Arial"/>
                <a:ea typeface="Microsoft YaHei"/>
              </a:rPr>
              <a:t> deve essere fatto prima di adibire il lavoratore/studente a una determinata mansione per garantirne l’integrità psicofisica </a:t>
            </a:r>
            <a:endParaRPr lang="it-IT" sz="2400" spc="-1">
              <a:solidFill>
                <a:srgbClr val="000000"/>
              </a:solidFill>
              <a:latin typeface="Arial"/>
            </a:endParaRPr>
          </a:p>
          <a:p>
            <a:pP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 </a:t>
            </a:r>
            <a:r>
              <a:rPr lang="it-IT" sz="2400" b="1" spc="-1">
                <a:solidFill>
                  <a:srgbClr val="000000"/>
                </a:solidFill>
                <a:latin typeface="Arial"/>
                <a:ea typeface="Microsoft YaHei"/>
              </a:rPr>
              <a:t>finalizzato alla tutela dello stato di salute</a:t>
            </a:r>
            <a:endParaRPr lang="it-IT" sz="2400" spc="-1">
              <a:solidFill>
                <a:srgbClr val="000000"/>
              </a:solidFill>
              <a:latin typeface="Arial"/>
            </a:endParaRPr>
          </a:p>
          <a:p>
            <a:pP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 </a:t>
            </a:r>
            <a:r>
              <a:rPr lang="it-IT" sz="2400" b="1" spc="-1">
                <a:solidFill>
                  <a:srgbClr val="000000"/>
                </a:solidFill>
                <a:latin typeface="Arial"/>
                <a:ea typeface="Microsoft YaHei"/>
              </a:rPr>
              <a:t>individuale</a:t>
            </a:r>
            <a:r>
              <a:rPr lang="it-IT" sz="2400" spc="-1">
                <a:solidFill>
                  <a:srgbClr val="000000"/>
                </a:solidFill>
                <a:latin typeface="Arial"/>
                <a:ea typeface="Microsoft YaHei"/>
              </a:rPr>
              <a:t>, in quanto vale solo per quell’individuo;</a:t>
            </a:r>
            <a:endParaRPr lang="it-IT" sz="2400" spc="-1">
              <a:solidFill>
                <a:srgbClr val="000000"/>
              </a:solidFill>
              <a:latin typeface="Arial"/>
            </a:endParaRPr>
          </a:p>
          <a:p>
            <a:pP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 </a:t>
            </a:r>
            <a:r>
              <a:rPr lang="it-IT" sz="2400" b="1" spc="-1">
                <a:solidFill>
                  <a:srgbClr val="000000"/>
                </a:solidFill>
                <a:latin typeface="Arial"/>
                <a:ea typeface="Microsoft YaHei"/>
              </a:rPr>
              <a:t>temporale</a:t>
            </a:r>
            <a:r>
              <a:rPr lang="it-IT" sz="2400" spc="-1">
                <a:solidFill>
                  <a:srgbClr val="000000"/>
                </a:solidFill>
                <a:latin typeface="Arial"/>
                <a:ea typeface="Microsoft YaHei"/>
              </a:rPr>
              <a:t>, in quanto valido per un tempo limitato, in genere quello che intercorre fra due controlli periodici</a:t>
            </a:r>
            <a:endParaRPr lang="it-IT" sz="2400" spc="-1">
              <a:solidFill>
                <a:srgbClr val="000000"/>
              </a:solidFill>
              <a:latin typeface="Arial"/>
            </a:endParaRPr>
          </a:p>
        </p:txBody>
      </p:sp>
      <p:sp>
        <p:nvSpPr>
          <p:cNvPr id="236" name="Text Box 2"/>
          <p:cNvSpPr/>
          <p:nvPr/>
        </p:nvSpPr>
        <p:spPr>
          <a:xfrm>
            <a:off x="2286120" y="533520"/>
            <a:ext cx="769392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300" b="1" spc="-1">
                <a:solidFill>
                  <a:srgbClr val="336666"/>
                </a:solidFill>
                <a:latin typeface="Arial Black"/>
                <a:ea typeface="Microsoft YaHei"/>
              </a:rPr>
              <a:t>Decreto 81/2008 sicurezza </a:t>
            </a:r>
            <a:endParaRPr lang="it-IT" sz="3300" spc="-1">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E39A3A-F3B9-58B6-B92E-3D8F8BD58A85}"/>
              </a:ext>
            </a:extLst>
          </p:cNvPr>
          <p:cNvSpPr>
            <a:spLocks noGrp="1"/>
          </p:cNvSpPr>
          <p:nvPr>
            <p:ph type="title"/>
          </p:nvPr>
        </p:nvSpPr>
        <p:spPr/>
        <p:txBody>
          <a:bodyPr/>
          <a:lstStyle/>
          <a:p>
            <a:r>
              <a:rPr lang="it-IT" dirty="0"/>
              <a:t>Mappa </a:t>
            </a:r>
            <a:r>
              <a:rPr lang="it-IT" dirty="0" err="1"/>
              <a:t>ulss</a:t>
            </a:r>
            <a:r>
              <a:rPr lang="it-IT" dirty="0"/>
              <a:t> 7 pedemontana</a:t>
            </a:r>
          </a:p>
        </p:txBody>
      </p:sp>
      <p:sp>
        <p:nvSpPr>
          <p:cNvPr id="3" name="Segnaposto contenuto 2">
            <a:extLst>
              <a:ext uri="{FF2B5EF4-FFF2-40B4-BE49-F238E27FC236}">
                <a16:creationId xmlns:a16="http://schemas.microsoft.com/office/drawing/2014/main" id="{B8A80853-9A4C-6B76-4020-DE3ED422DF74}"/>
              </a:ext>
            </a:extLst>
          </p:cNvPr>
          <p:cNvSpPr>
            <a:spLocks noGrp="1"/>
          </p:cNvSpPr>
          <p:nvPr>
            <p:ph sz="half" idx="1"/>
          </p:nvPr>
        </p:nvSpPr>
        <p:spPr>
          <a:xfrm>
            <a:off x="838201" y="1690688"/>
            <a:ext cx="2743200" cy="3997593"/>
          </a:xfrm>
        </p:spPr>
        <p:txBody>
          <a:bodyPr>
            <a:noAutofit/>
          </a:bodyPr>
          <a:lstStyle/>
          <a:p>
            <a:pPr marL="0" indent="0">
              <a:buNone/>
            </a:pPr>
            <a:r>
              <a:rPr lang="it-IT" sz="1800" dirty="0"/>
              <a:t>E raccontare le diverse realtà presenti all’interno dei 2 distretti dell’ULSS 7 Pedemontana:</a:t>
            </a:r>
            <a:endParaRPr lang="it-IT" sz="1800" b="1" i="1" dirty="0"/>
          </a:p>
          <a:p>
            <a:r>
              <a:rPr lang="it-IT" sz="1800" dirty="0"/>
              <a:t>Distretto 1 - Bassano del Grappa</a:t>
            </a:r>
          </a:p>
          <a:p>
            <a:r>
              <a:rPr lang="it-IT" sz="1800" dirty="0"/>
              <a:t>Distretto 2 - Thiene</a:t>
            </a:r>
          </a:p>
        </p:txBody>
      </p:sp>
      <p:pic>
        <p:nvPicPr>
          <p:cNvPr id="11" name="Segnaposto contenuto 10">
            <a:extLst>
              <a:ext uri="{FF2B5EF4-FFF2-40B4-BE49-F238E27FC236}">
                <a16:creationId xmlns:a16="http://schemas.microsoft.com/office/drawing/2014/main" id="{F2B3D498-1E0D-B41C-7B26-289FFC7476B9}"/>
              </a:ext>
            </a:extLst>
          </p:cNvPr>
          <p:cNvPicPr>
            <a:picLocks noGrp="1" noChangeAspect="1"/>
          </p:cNvPicPr>
          <p:nvPr>
            <p:ph sz="half" idx="2"/>
          </p:nvPr>
        </p:nvPicPr>
        <p:blipFill>
          <a:blip r:embed="rId2"/>
          <a:srcRect/>
          <a:stretch/>
        </p:blipFill>
        <p:spPr>
          <a:xfrm>
            <a:off x="5624186" y="365125"/>
            <a:ext cx="6252159" cy="5709007"/>
          </a:xfrm>
        </p:spPr>
      </p:pic>
      <p:sp>
        <p:nvSpPr>
          <p:cNvPr id="7" name="Segnaposto numero diapositiva 6">
            <a:extLst>
              <a:ext uri="{FF2B5EF4-FFF2-40B4-BE49-F238E27FC236}">
                <a16:creationId xmlns:a16="http://schemas.microsoft.com/office/drawing/2014/main" id="{C84C6916-2FB9-0CB8-5100-2880B0CF28EE}"/>
              </a:ext>
            </a:extLst>
          </p:cNvPr>
          <p:cNvSpPr>
            <a:spLocks noGrp="1"/>
          </p:cNvSpPr>
          <p:nvPr>
            <p:ph type="sldNum" sz="quarter" idx="12"/>
          </p:nvPr>
        </p:nvSpPr>
        <p:spPr/>
        <p:txBody>
          <a:bodyPr/>
          <a:lstStyle/>
          <a:p>
            <a:fld id="{C32C83D7-4F8A-A44E-98D7-50AFC7BF370E}" type="slidenum">
              <a:rPr lang="it-IT" smtClean="0"/>
              <a:t>2</a:t>
            </a:fld>
            <a:endParaRPr lang="it-IT"/>
          </a:p>
        </p:txBody>
      </p:sp>
      <p:pic>
        <p:nvPicPr>
          <p:cNvPr id="1026" name="Picture 2" descr="Ospedale - Icone Viaggi, Alberghi e vacanze">
            <a:extLst>
              <a:ext uri="{FF2B5EF4-FFF2-40B4-BE49-F238E27FC236}">
                <a16:creationId xmlns:a16="http://schemas.microsoft.com/office/drawing/2014/main" id="{AEAF5E85-4B68-1255-A806-C0616806E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529" y="3843904"/>
            <a:ext cx="406730" cy="4067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Ospedale - Icone Viaggi, Alberghi e vacanze">
            <a:extLst>
              <a:ext uri="{FF2B5EF4-FFF2-40B4-BE49-F238E27FC236}">
                <a16:creationId xmlns:a16="http://schemas.microsoft.com/office/drawing/2014/main" id="{4BF1C2E9-18AC-4916-A121-B75B72652F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9742" y="3273889"/>
            <a:ext cx="406730" cy="4067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Ospedale - Icone Viaggi, Alberghi e vacanze">
            <a:extLst>
              <a:ext uri="{FF2B5EF4-FFF2-40B4-BE49-F238E27FC236}">
                <a16:creationId xmlns:a16="http://schemas.microsoft.com/office/drawing/2014/main" id="{D5BD81C7-A75A-46D4-046E-B434A3330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568" y="1456965"/>
            <a:ext cx="406730" cy="406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3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 Box 1"/>
          <p:cNvSpPr/>
          <p:nvPr/>
        </p:nvSpPr>
        <p:spPr>
          <a:xfrm>
            <a:off x="2350920" y="765000"/>
            <a:ext cx="7693920" cy="539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Collegarsi a </a:t>
            </a:r>
            <a:endParaRPr lang="it-IT" sz="2400" spc="-1">
              <a:solidFill>
                <a:srgbClr val="000000"/>
              </a:solidFill>
              <a:latin typeface="Arial"/>
            </a:endParaRPr>
          </a:p>
          <a:p>
            <a:pPr algn="ct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https://www.aulss7.veneto.it/laurea-infermieri </a:t>
            </a:r>
            <a:endParaRPr lang="it-IT" sz="2400" spc="-1">
              <a:solidFill>
                <a:srgbClr val="000000"/>
              </a:solidFill>
              <a:latin typeface="Arial"/>
            </a:endParaRPr>
          </a:p>
          <a:p>
            <a:pPr algn="ct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b="1" spc="-1">
                <a:solidFill>
                  <a:srgbClr val="000000"/>
                </a:solidFill>
                <a:latin typeface="Arial"/>
                <a:ea typeface="Microsoft YaHei"/>
              </a:rPr>
              <a:t>pagina 1 anno </a:t>
            </a:r>
            <a:endParaRPr lang="it-IT" sz="2400" spc="-1">
              <a:solidFill>
                <a:srgbClr val="000000"/>
              </a:solidFill>
              <a:latin typeface="Arial"/>
            </a:endParaRPr>
          </a:p>
          <a:p>
            <a:pPr algn="ct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e </a:t>
            </a:r>
            <a:endParaRPr lang="it-IT" sz="2400" spc="-1">
              <a:solidFill>
                <a:srgbClr val="000000"/>
              </a:solidFill>
              <a:latin typeface="Arial"/>
            </a:endParaRPr>
          </a:p>
          <a:p>
            <a:pPr algn="ct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inviare la documentazione richiesta </a:t>
            </a:r>
            <a:endParaRPr lang="it-IT" sz="2400" spc="-1">
              <a:solidFill>
                <a:srgbClr val="000000"/>
              </a:solidFill>
              <a:latin typeface="Arial"/>
            </a:endParaRPr>
          </a:p>
          <a:p>
            <a:pPr algn="ct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Inviare Tessera Sanitaria e non Carta identità</a:t>
            </a:r>
            <a:endParaRPr lang="it-IT" sz="2400" spc="-1">
              <a:solidFill>
                <a:srgbClr val="000000"/>
              </a:solidFill>
              <a:latin typeface="Arial"/>
            </a:endParaRPr>
          </a:p>
          <a:p>
            <a:pPr algn="ct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Prendere visione dei regolamenti</a:t>
            </a:r>
            <a:endParaRPr lang="it-IT" sz="2400" spc="-1">
              <a:solidFill>
                <a:srgbClr val="000000"/>
              </a:solidFill>
              <a:latin typeface="Arial"/>
            </a:endParaRPr>
          </a:p>
          <a:p>
            <a:pPr algn="ct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400" spc="-1">
              <a:solidFill>
                <a:srgbClr val="000000"/>
              </a:solidFill>
              <a:latin typeface="Arial"/>
            </a:endParaRPr>
          </a:p>
          <a:p>
            <a:pP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FF0000"/>
                </a:solidFill>
                <a:latin typeface="Arial"/>
                <a:ea typeface="Microsoft YaHei"/>
              </a:rPr>
              <a:t>N.B = indispensabile COPIA certificato vaccinale da presentare al momento della visita medico competente</a:t>
            </a:r>
            <a:endParaRPr lang="it-IT" sz="2400" spc="-1">
              <a:solidFill>
                <a:srgbClr val="000000"/>
              </a:solidFill>
              <a:latin typeface="Arial"/>
            </a:endParaRPr>
          </a:p>
          <a:p>
            <a:pP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FF0000"/>
                </a:solidFill>
                <a:latin typeface="Arial"/>
                <a:ea typeface="Microsoft YaHei"/>
              </a:rPr>
              <a:t>NON inviare via mail</a:t>
            </a:r>
            <a:endParaRPr lang="it-IT" sz="2400" spc="-1">
              <a:solidFill>
                <a:srgbClr val="000000"/>
              </a:solidFill>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Immagine 195"/>
          <p:cNvPicPr/>
          <p:nvPr/>
        </p:nvPicPr>
        <p:blipFill>
          <a:blip r:embed="rId2"/>
          <a:stretch/>
        </p:blipFill>
        <p:spPr>
          <a:xfrm>
            <a:off x="1704000" y="1382040"/>
            <a:ext cx="8639640" cy="4110120"/>
          </a:xfrm>
          <a:prstGeom prst="rect">
            <a:avLst/>
          </a:prstGeom>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 name="Immagine 196"/>
          <p:cNvPicPr/>
          <p:nvPr/>
        </p:nvPicPr>
        <p:blipFill>
          <a:blip r:embed="rId2"/>
          <a:stretch/>
        </p:blipFill>
        <p:spPr>
          <a:xfrm>
            <a:off x="1884000" y="1471680"/>
            <a:ext cx="8459640" cy="3930840"/>
          </a:xfrm>
          <a:prstGeom prst="rect">
            <a:avLst/>
          </a:prstGeom>
          <a:ln w="0">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 Box 1"/>
          <p:cNvSpPr/>
          <p:nvPr/>
        </p:nvSpPr>
        <p:spPr>
          <a:xfrm>
            <a:off x="2286120" y="533520"/>
            <a:ext cx="769392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300" spc="-1">
                <a:solidFill>
                  <a:srgbClr val="336666"/>
                </a:solidFill>
                <a:latin typeface="Arial Black"/>
                <a:ea typeface="Microsoft YaHei"/>
              </a:rPr>
              <a:t>Percorso idoneità sanitaria + prova divisa</a:t>
            </a:r>
            <a:endParaRPr lang="it-IT" sz="3300" spc="-1">
              <a:solidFill>
                <a:srgbClr val="000000"/>
              </a:solidFill>
              <a:latin typeface="Arial"/>
            </a:endParaRPr>
          </a:p>
        </p:txBody>
      </p:sp>
      <p:sp>
        <p:nvSpPr>
          <p:cNvPr id="241" name="Text Box 2"/>
          <p:cNvSpPr/>
          <p:nvPr/>
        </p:nvSpPr>
        <p:spPr>
          <a:xfrm>
            <a:off x="2208360" y="1773360"/>
            <a:ext cx="8062200" cy="4096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spcBef>
                <a:spcPts val="612"/>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La segreteria costituisce i gruppi. Per ogni gruppo viene stabilito un «percorso» con una serie di </a:t>
            </a:r>
            <a:r>
              <a:rPr lang="it-IT" sz="2400" b="1" spc="-1">
                <a:solidFill>
                  <a:srgbClr val="008000"/>
                </a:solidFill>
                <a:latin typeface="Arial"/>
                <a:ea typeface="Microsoft YaHei"/>
              </a:rPr>
              <a:t>appuntamenti DA RISPETTARE </a:t>
            </a:r>
            <a:r>
              <a:rPr lang="it-IT" sz="2400" spc="-1">
                <a:solidFill>
                  <a:srgbClr val="000000"/>
                </a:solidFill>
                <a:latin typeface="Arial"/>
                <a:ea typeface="Microsoft YaHei"/>
              </a:rPr>
              <a:t>che comprende:</a:t>
            </a:r>
            <a:endParaRPr lang="it-IT" sz="2400" spc="-1">
              <a:solidFill>
                <a:srgbClr val="000000"/>
              </a:solidFill>
              <a:latin typeface="Arial"/>
            </a:endParaRPr>
          </a:p>
          <a:p>
            <a:pPr marL="216000" indent="-216000">
              <a:spcBef>
                <a:spcPts val="612"/>
              </a:spcBef>
              <a:spcAft>
                <a:spcPts val="14"/>
              </a:spcAft>
              <a:buClr>
                <a:srgbClr val="CCCC99"/>
              </a:buClr>
              <a:buSzPct val="70000"/>
              <a:buFont typeface="Times New Roman"/>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Prelievo per esami ematochimici + esame urine</a:t>
            </a:r>
            <a:endParaRPr lang="it-IT" sz="2400" spc="-1">
              <a:solidFill>
                <a:srgbClr val="000000"/>
              </a:solidFill>
              <a:latin typeface="Arial"/>
            </a:endParaRPr>
          </a:p>
          <a:p>
            <a:pPr marL="216000" indent="-216000">
              <a:spcBef>
                <a:spcPts val="612"/>
              </a:spcBef>
              <a:spcAft>
                <a:spcPts val="14"/>
              </a:spcAft>
              <a:buClr>
                <a:srgbClr val="CCCC99"/>
              </a:buClr>
              <a:buSzPct val="70000"/>
              <a:buFont typeface="Times New Roman"/>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Ecg</a:t>
            </a:r>
            <a:endParaRPr lang="it-IT" sz="2400" spc="-1">
              <a:solidFill>
                <a:srgbClr val="000000"/>
              </a:solidFill>
              <a:latin typeface="Arial"/>
            </a:endParaRPr>
          </a:p>
          <a:p>
            <a:pPr marL="216000" indent="-216000">
              <a:spcBef>
                <a:spcPts val="612"/>
              </a:spcBef>
              <a:spcAft>
                <a:spcPts val="14"/>
              </a:spcAft>
              <a:buClr>
                <a:srgbClr val="CCCC99"/>
              </a:buClr>
              <a:buSzPct val="70000"/>
              <a:buFont typeface="Times New Roman"/>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visita medico competente con documentazione sanitaria personale, tessera sanitaria e certificato vaccinale</a:t>
            </a:r>
            <a:endParaRPr lang="it-IT" sz="2400" spc="-1">
              <a:solidFill>
                <a:srgbClr val="000000"/>
              </a:solidFill>
              <a:latin typeface="Arial"/>
            </a:endParaRPr>
          </a:p>
          <a:p>
            <a:pPr marL="216000" indent="-216000">
              <a:spcBef>
                <a:spcPts val="612"/>
              </a:spcBef>
              <a:spcAft>
                <a:spcPts val="14"/>
              </a:spcAft>
              <a:buClr>
                <a:srgbClr val="CCCC99"/>
              </a:buClr>
              <a:buSzPct val="70000"/>
              <a:buFont typeface="Times New Roman"/>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Appuntamento per prova e ritiro divisa</a:t>
            </a:r>
            <a:endParaRPr lang="it-IT" sz="2400" spc="-1">
              <a:solidFill>
                <a:srgbClr val="000000"/>
              </a:solidFill>
              <a:latin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 Box 1"/>
          <p:cNvSpPr/>
          <p:nvPr/>
        </p:nvSpPr>
        <p:spPr>
          <a:xfrm>
            <a:off x="1784280" y="378000"/>
            <a:ext cx="868608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500" spc="-1">
                <a:solidFill>
                  <a:srgbClr val="800000"/>
                </a:solidFill>
                <a:latin typeface="Times New Roman"/>
                <a:ea typeface="Microsoft YaHei"/>
              </a:rPr>
              <a:t>      Requisiti per l’ammissione al secondo anno di corso</a:t>
            </a:r>
            <a:endParaRPr lang="it-IT" sz="2500" spc="-1">
              <a:solidFill>
                <a:srgbClr val="000000"/>
              </a:solidFill>
              <a:latin typeface="Arial"/>
            </a:endParaRPr>
          </a:p>
        </p:txBody>
      </p:sp>
      <p:sp>
        <p:nvSpPr>
          <p:cNvPr id="243" name="Text Box 2"/>
          <p:cNvSpPr/>
          <p:nvPr/>
        </p:nvSpPr>
        <p:spPr>
          <a:xfrm>
            <a:off x="1546320" y="2668680"/>
            <a:ext cx="4439520" cy="458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spcBef>
                <a:spcPts val="788"/>
              </a:spcBef>
              <a:spcAft>
                <a:spcPts val="14"/>
              </a:spcAft>
              <a:tabLst>
                <a:tab pos="0" algn="l"/>
              </a:tabLst>
            </a:pPr>
            <a:endParaRPr lang="it-IT" sz="3100" spc="-1">
              <a:solidFill>
                <a:srgbClr val="000000"/>
              </a:solidFill>
              <a:latin typeface="Arial"/>
            </a:endParaRPr>
          </a:p>
          <a:p>
            <a:pPr marL="343080" indent="-343080">
              <a:spcBef>
                <a:spcPts val="788"/>
              </a:spcBef>
              <a:spcAft>
                <a:spcPts val="14"/>
              </a:spcAft>
              <a:tabLst>
                <a:tab pos="0" algn="l"/>
              </a:tabLst>
            </a:pPr>
            <a:r>
              <a:rPr lang="it-IT" sz="3100" spc="-1">
                <a:solidFill>
                  <a:srgbClr val="C00000"/>
                </a:solidFill>
                <a:latin typeface="Arial"/>
                <a:ea typeface="Microsoft YaHei"/>
              </a:rPr>
              <a:t>   </a:t>
            </a:r>
            <a:endParaRPr lang="it-IT" sz="3100" spc="-1">
              <a:solidFill>
                <a:srgbClr val="000000"/>
              </a:solidFill>
              <a:latin typeface="Arial"/>
            </a:endParaRPr>
          </a:p>
          <a:p>
            <a:pPr marL="343080" indent="-343080">
              <a:spcBef>
                <a:spcPts val="213"/>
              </a:spcBef>
              <a:spcAft>
                <a:spcPts val="14"/>
              </a:spcAft>
              <a:tabLst>
                <a:tab pos="0" algn="l"/>
              </a:tabLst>
            </a:pPr>
            <a:endParaRPr lang="it-IT" sz="800" spc="-1">
              <a:solidFill>
                <a:srgbClr val="000000"/>
              </a:solidFill>
              <a:latin typeface="Arial"/>
            </a:endParaRPr>
          </a:p>
          <a:p>
            <a:pPr marL="343080" indent="-343080">
              <a:spcBef>
                <a:spcPts val="788"/>
              </a:spcBef>
              <a:spcAft>
                <a:spcPts val="14"/>
              </a:spcAft>
              <a:tabLst>
                <a:tab pos="0" algn="l"/>
              </a:tabLst>
            </a:pPr>
            <a:endParaRPr lang="it-IT" sz="3100" spc="-1">
              <a:solidFill>
                <a:srgbClr val="000000"/>
              </a:solidFill>
              <a:latin typeface="Arial"/>
            </a:endParaRPr>
          </a:p>
          <a:p>
            <a:pPr marL="343080" indent="-343080">
              <a:spcBef>
                <a:spcPts val="788"/>
              </a:spcBef>
              <a:spcAft>
                <a:spcPts val="14"/>
              </a:spcAft>
              <a:tabLst>
                <a:tab pos="0" algn="l"/>
              </a:tabLst>
            </a:pPr>
            <a:endParaRPr lang="it-IT" sz="3100" spc="-1">
              <a:solidFill>
                <a:srgbClr val="000000"/>
              </a:solidFill>
              <a:latin typeface="Arial"/>
            </a:endParaRPr>
          </a:p>
          <a:p>
            <a:pPr marL="343080" indent="-343080">
              <a:spcBef>
                <a:spcPts val="788"/>
              </a:spcBef>
              <a:spcAft>
                <a:spcPts val="14"/>
              </a:spcAft>
              <a:tabLst>
                <a:tab pos="0" algn="l"/>
              </a:tabLst>
            </a:pPr>
            <a:endParaRPr lang="it-IT" sz="3100" spc="-1">
              <a:solidFill>
                <a:srgbClr val="000000"/>
              </a:solidFill>
              <a:latin typeface="Arial"/>
            </a:endParaRPr>
          </a:p>
        </p:txBody>
      </p:sp>
      <p:sp>
        <p:nvSpPr>
          <p:cNvPr id="244" name="Text Box 3"/>
          <p:cNvSpPr/>
          <p:nvPr/>
        </p:nvSpPr>
        <p:spPr>
          <a:xfrm>
            <a:off x="3003600" y="4321080"/>
            <a:ext cx="3288600" cy="6454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800000"/>
                </a:solidFill>
                <a:latin typeface="Times New Roman"/>
                <a:ea typeface="Microsoft YaHei"/>
              </a:rPr>
              <a:t>Esame di Tirocinio 1° Anno </a:t>
            </a:r>
            <a:endParaRPr lang="it-IT" spc="-1">
              <a:solidFill>
                <a:srgbClr val="000000"/>
              </a:solidFill>
              <a:latin typeface="Arial"/>
            </a:endParaRPr>
          </a:p>
        </p:txBody>
      </p:sp>
      <p:sp>
        <p:nvSpPr>
          <p:cNvPr id="245" name="Text Box 4"/>
          <p:cNvSpPr/>
          <p:nvPr/>
        </p:nvSpPr>
        <p:spPr>
          <a:xfrm>
            <a:off x="1848000" y="2136600"/>
            <a:ext cx="5758920" cy="20350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000000"/>
                </a:solidFill>
                <a:latin typeface="Times New Roman"/>
                <a:ea typeface="Microsoft YaHei"/>
              </a:rPr>
              <a:t>   </a:t>
            </a:r>
            <a:r>
              <a:rPr lang="it-IT" spc="-1">
                <a:solidFill>
                  <a:srgbClr val="264D4D"/>
                </a:solidFill>
                <a:latin typeface="Times New Roman"/>
                <a:ea typeface="Microsoft YaHei"/>
              </a:rPr>
              <a:t>Infermieristica Clinica Generale e Metodologia - 8CFU</a:t>
            </a:r>
            <a:endParaRPr lang="it-IT" spc="-1">
              <a:solidFill>
                <a:srgbClr val="000000"/>
              </a:solidFill>
              <a:latin typeface="Arial"/>
            </a:endParaRPr>
          </a:p>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264D4D"/>
                </a:solidFill>
                <a:latin typeface="Times New Roman"/>
                <a:ea typeface="Microsoft YaHei"/>
              </a:rPr>
              <a:t>                                  Anatomia e Istologia – 4 CFU</a:t>
            </a:r>
            <a:endParaRPr lang="it-IT"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264D4D"/>
                </a:solidFill>
                <a:latin typeface="Times New Roman"/>
                <a:ea typeface="Microsoft YaHei"/>
              </a:rPr>
              <a:t>Fisiologia, biochimica e biologia – 10 CFU</a:t>
            </a:r>
            <a:endParaRPr lang="it-IT"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264D4D"/>
                </a:solidFill>
                <a:latin typeface="Times New Roman"/>
                <a:ea typeface="Microsoft YaHei"/>
              </a:rPr>
              <a:t>Infermieristica Clinica Generale e Psicopedagogica - 8CFU</a:t>
            </a:r>
            <a:endParaRPr lang="it-IT"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264D4D"/>
                </a:solidFill>
                <a:latin typeface="Times New Roman"/>
                <a:ea typeface="Microsoft YaHei"/>
              </a:rPr>
              <a:t>Prevenzione e sicurezza - 4CFU</a:t>
            </a:r>
            <a:endParaRPr lang="it-IT"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264D4D"/>
                </a:solidFill>
                <a:latin typeface="Times New Roman"/>
                <a:ea typeface="Microsoft YaHei"/>
              </a:rPr>
              <a:t>Patologia Generale e Microbiologia – 6CFU</a:t>
            </a:r>
            <a:endParaRPr lang="it-IT" spc="-1">
              <a:solidFill>
                <a:srgbClr val="000000"/>
              </a:solidFill>
              <a:latin typeface="Arial"/>
            </a:endParaRPr>
          </a:p>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pc="-1">
              <a:solidFill>
                <a:srgbClr val="000000"/>
              </a:solidFill>
              <a:latin typeface="Arial"/>
            </a:endParaRPr>
          </a:p>
        </p:txBody>
      </p:sp>
      <p:sp>
        <p:nvSpPr>
          <p:cNvPr id="246" name="AutoShape 5"/>
          <p:cNvSpPr/>
          <p:nvPr/>
        </p:nvSpPr>
        <p:spPr>
          <a:xfrm>
            <a:off x="8748840" y="3805200"/>
            <a:ext cx="428040" cy="455040"/>
          </a:xfrm>
          <a:prstGeom prst="plus">
            <a:avLst>
              <a:gd name="adj" fmla="val 46560"/>
            </a:avLst>
          </a:prstGeom>
          <a:solidFill>
            <a:srgbClr val="97CDCC"/>
          </a:solidFill>
          <a:ln w="25560">
            <a:solidFill>
              <a:srgbClr val="6E9695"/>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247" name="Text Box 6"/>
          <p:cNvSpPr/>
          <p:nvPr/>
        </p:nvSpPr>
        <p:spPr>
          <a:xfrm>
            <a:off x="7896360" y="2171880"/>
            <a:ext cx="2077560" cy="1387176"/>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100" spc="-1">
                <a:solidFill>
                  <a:srgbClr val="000000"/>
                </a:solidFill>
                <a:latin typeface="Berlin Sans FB Demi"/>
                <a:ea typeface="Microsoft YaHei"/>
              </a:rPr>
              <a:t>Il conseguimento di almeno 22 CFU</a:t>
            </a:r>
            <a:endParaRPr lang="it-IT" sz="2100" spc="-1">
              <a:solidFill>
                <a:srgbClr val="000000"/>
              </a:solidFill>
              <a:latin typeface="Arial"/>
            </a:endParaRPr>
          </a:p>
        </p:txBody>
      </p:sp>
      <p:sp>
        <p:nvSpPr>
          <p:cNvPr id="248" name="AutoShape 7"/>
          <p:cNvSpPr/>
          <p:nvPr/>
        </p:nvSpPr>
        <p:spPr>
          <a:xfrm>
            <a:off x="7275360" y="2171880"/>
            <a:ext cx="715320" cy="1831320"/>
          </a:xfrm>
          <a:prstGeom prst="rightBrace">
            <a:avLst>
              <a:gd name="adj1" fmla="val 8328"/>
              <a:gd name="adj2" fmla="val 50000"/>
            </a:avLst>
          </a:prstGeom>
          <a:noFill/>
          <a:ln w="38160">
            <a:solidFill>
              <a:srgbClr val="92CAC9"/>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249" name="AutoShape 8"/>
          <p:cNvSpPr/>
          <p:nvPr/>
        </p:nvSpPr>
        <p:spPr>
          <a:xfrm>
            <a:off x="7202640" y="4454640"/>
            <a:ext cx="715320" cy="666000"/>
          </a:xfrm>
          <a:prstGeom prst="rightBrace">
            <a:avLst>
              <a:gd name="adj1" fmla="val 8333"/>
              <a:gd name="adj2" fmla="val 50000"/>
            </a:avLst>
          </a:prstGeom>
          <a:noFill/>
          <a:ln w="38160">
            <a:solidFill>
              <a:srgbClr val="92CAC9"/>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250" name="Text Box 9"/>
          <p:cNvSpPr/>
          <p:nvPr/>
        </p:nvSpPr>
        <p:spPr>
          <a:xfrm>
            <a:off x="8226480" y="4452841"/>
            <a:ext cx="1631520" cy="479235"/>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500" spc="-1">
                <a:solidFill>
                  <a:srgbClr val="000000"/>
                </a:solidFill>
                <a:latin typeface="Berlin Sans FB Demi"/>
                <a:ea typeface="Microsoft YaHei"/>
              </a:rPr>
              <a:t>16 (CFU)</a:t>
            </a:r>
            <a:endParaRPr lang="it-IT" sz="2500" spc="-1">
              <a:solidFill>
                <a:srgbClr val="000000"/>
              </a:solidFill>
              <a:latin typeface="Arial"/>
            </a:endParaRPr>
          </a:p>
        </p:txBody>
      </p:sp>
      <p:sp>
        <p:nvSpPr>
          <p:cNvPr id="251" name="Rectangle 10"/>
          <p:cNvSpPr/>
          <p:nvPr/>
        </p:nvSpPr>
        <p:spPr>
          <a:xfrm>
            <a:off x="2436960" y="5381640"/>
            <a:ext cx="7054200" cy="39240"/>
          </a:xfrm>
          <a:prstGeom prst="rect">
            <a:avLst/>
          </a:prstGeom>
          <a:solidFill>
            <a:srgbClr val="97CDCC"/>
          </a:solidFill>
          <a:ln w="25560">
            <a:solidFill>
              <a:srgbClr val="6E9695"/>
            </a:solidFill>
            <a:miter/>
          </a:ln>
        </p:spPr>
        <p:style>
          <a:lnRef idx="0">
            <a:scrgbClr r="0" g="0" b="0"/>
          </a:lnRef>
          <a:fillRef idx="0">
            <a:scrgbClr r="0" g="0" b="0"/>
          </a:fillRef>
          <a:effectRef idx="0">
            <a:scrgbClr r="0" g="0" b="0"/>
          </a:effectRef>
          <a:fontRef idx="minor"/>
        </p:style>
        <p:txBody>
          <a:bodyPr wrap="none" lIns="90000" tIns="-3600" rIns="90000" bIns="-3600" anchor="ctr">
            <a:noAutofit/>
          </a:bodyPr>
          <a:lstStyle/>
          <a:p>
            <a:pPr>
              <a:spcBef>
                <a:spcPts val="14"/>
              </a:spcBef>
              <a:spcAft>
                <a:spcPts val="14"/>
              </a:spcAft>
            </a:pPr>
            <a:endParaRPr lang="it-IT" spc="-1">
              <a:solidFill>
                <a:srgbClr val="FFFFFF"/>
              </a:solidFill>
              <a:latin typeface="Arial"/>
              <a:ea typeface="Microsoft YaHei"/>
            </a:endParaRPr>
          </a:p>
        </p:txBody>
      </p:sp>
      <p:sp>
        <p:nvSpPr>
          <p:cNvPr id="252" name="Text Box 11"/>
          <p:cNvSpPr/>
          <p:nvPr/>
        </p:nvSpPr>
        <p:spPr>
          <a:xfrm>
            <a:off x="3003600" y="5584681"/>
            <a:ext cx="5768280" cy="479235"/>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500" spc="-1">
                <a:solidFill>
                  <a:srgbClr val="000000"/>
                </a:solidFill>
                <a:latin typeface="Berlin Sans FB Demi"/>
                <a:ea typeface="Microsoft YaHei"/>
              </a:rPr>
              <a:t>38 CFU </a:t>
            </a:r>
            <a:r>
              <a:rPr lang="it-IT" sz="2500" spc="-1">
                <a:solidFill>
                  <a:srgbClr val="000000"/>
                </a:solidFill>
                <a:latin typeface="Times New Roman"/>
                <a:ea typeface="Microsoft YaHei"/>
              </a:rPr>
              <a:t>minimi per accedere al 2° Anno</a:t>
            </a:r>
            <a:endParaRPr lang="it-IT" sz="2500" spc="-1">
              <a:solidFill>
                <a:srgbClr val="000000"/>
              </a:solidFill>
              <a:latin typeface="Arial"/>
            </a:endParaRPr>
          </a:p>
        </p:txBody>
      </p:sp>
      <p:pic>
        <p:nvPicPr>
          <p:cNvPr id="253" name="Picture 12"/>
          <p:cNvPicPr/>
          <p:nvPr/>
        </p:nvPicPr>
        <p:blipFill>
          <a:blip r:embed="rId3"/>
          <a:stretch/>
        </p:blipFill>
        <p:spPr>
          <a:xfrm>
            <a:off x="9104160" y="5452920"/>
            <a:ext cx="1507680" cy="1275840"/>
          </a:xfrm>
          <a:prstGeom prst="rect">
            <a:avLst/>
          </a:prstGeom>
          <a:ln w="0">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ext Box 1"/>
          <p:cNvSpPr/>
          <p:nvPr/>
        </p:nvSpPr>
        <p:spPr>
          <a:xfrm>
            <a:off x="2286120" y="533520"/>
            <a:ext cx="769392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800" spc="-1">
                <a:solidFill>
                  <a:srgbClr val="336666"/>
                </a:solidFill>
                <a:latin typeface="Arial Black"/>
                <a:ea typeface="Microsoft YaHei"/>
              </a:rPr>
              <a:t>22 CFU Criterio</a:t>
            </a:r>
            <a:br>
              <a:rPr sz="2800"/>
            </a:br>
            <a:r>
              <a:rPr lang="it-IT" sz="2800" b="1" spc="-1">
                <a:solidFill>
                  <a:srgbClr val="336666"/>
                </a:solidFill>
                <a:latin typeface="Arial Black"/>
                <a:ea typeface="Microsoft YaHei"/>
              </a:rPr>
              <a:t>di ammissione al tirocinio </a:t>
            </a:r>
            <a:br>
              <a:rPr sz="2800"/>
            </a:br>
            <a:r>
              <a:rPr lang="it-IT" sz="2800" b="1" spc="-1">
                <a:solidFill>
                  <a:srgbClr val="336666"/>
                </a:solidFill>
                <a:latin typeface="Arial Black"/>
                <a:ea typeface="Microsoft YaHei"/>
              </a:rPr>
              <a:t>del II° anno </a:t>
            </a:r>
            <a:endParaRPr lang="it-IT" sz="2800" spc="-1">
              <a:solidFill>
                <a:srgbClr val="000000"/>
              </a:solidFill>
              <a:latin typeface="Arial"/>
            </a:endParaRPr>
          </a:p>
        </p:txBody>
      </p:sp>
      <p:sp>
        <p:nvSpPr>
          <p:cNvPr id="255" name="Text Box 2"/>
          <p:cNvSpPr/>
          <p:nvPr/>
        </p:nvSpPr>
        <p:spPr>
          <a:xfrm>
            <a:off x="1724160" y="1905120"/>
            <a:ext cx="8762400" cy="403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FISIOLOGIA, BIOCHIMICA E BIOLOGIA </a:t>
            </a:r>
            <a:r>
              <a:rPr lang="it-IT" sz="2400" spc="-1">
                <a:solidFill>
                  <a:srgbClr val="0066FF"/>
                </a:solidFill>
                <a:latin typeface="Arial"/>
                <a:ea typeface="Microsoft YaHei"/>
              </a:rPr>
              <a:t>10 CF</a:t>
            </a:r>
            <a:endParaRPr lang="it-IT" sz="2400" spc="-1">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ANATOMIA / ISTOLOGIA </a:t>
            </a:r>
            <a:r>
              <a:rPr lang="it-IT" sz="2400" spc="-1">
                <a:solidFill>
                  <a:srgbClr val="0066FF"/>
                </a:solidFill>
                <a:latin typeface="Arial"/>
                <a:ea typeface="Microsoft YaHei"/>
              </a:rPr>
              <a:t>4 CFU</a:t>
            </a:r>
            <a:endParaRPr lang="it-IT" sz="2400" spc="-1">
              <a:solidFill>
                <a:srgbClr val="000000"/>
              </a:solidFill>
              <a:latin typeface="Arial"/>
            </a:endParaRPr>
          </a:p>
          <a:p>
            <a:pPr marL="343080" indent="-343080">
              <a:spcBef>
                <a:spcPts val="612"/>
              </a:spcBef>
              <a:spcAft>
                <a:spcPts val="14"/>
              </a:spcAft>
              <a:buClr>
                <a:srgbClr val="CCCC99"/>
              </a:buClr>
              <a:buSzPct val="70000"/>
              <a:buFont typeface="Wingdings" charset="2"/>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a:solidFill>
                  <a:srgbClr val="000000"/>
                </a:solidFill>
                <a:latin typeface="Arial"/>
                <a:ea typeface="Microsoft YaHei"/>
              </a:rPr>
              <a:t>SICUREZZA, IGIENE E RADIOPORTEZIONE </a:t>
            </a:r>
            <a:r>
              <a:rPr lang="it-IT" sz="2400" spc="-1">
                <a:solidFill>
                  <a:srgbClr val="0066FF"/>
                </a:solidFill>
                <a:latin typeface="Arial"/>
                <a:ea typeface="Microsoft YaHei"/>
              </a:rPr>
              <a:t>4CFU</a:t>
            </a:r>
            <a:r>
              <a:rPr lang="it-IT" sz="2400" spc="-1">
                <a:solidFill>
                  <a:srgbClr val="000000"/>
                </a:solidFill>
                <a:latin typeface="Arial"/>
                <a:ea typeface="Microsoft YaHei"/>
              </a:rPr>
              <a:t> (CONTENUTI X TEST SICUREZZA)</a:t>
            </a:r>
            <a:endParaRPr lang="it-IT" sz="2400" spc="-1">
              <a:solidFill>
                <a:srgbClr val="000000"/>
              </a:solidFill>
              <a:latin typeface="Arial"/>
            </a:endParaRPr>
          </a:p>
          <a:p>
            <a:pPr marL="343080" indent="-343080">
              <a:spcBef>
                <a:spcPts val="612"/>
              </a:spcBef>
              <a:spcAft>
                <a:spcPts val="14"/>
              </a:spcAft>
              <a:tabLst>
                <a:tab pos="0" algn="l"/>
              </a:tabLst>
            </a:pPr>
            <a:endParaRPr lang="it-IT" sz="2400" spc="-1">
              <a:solidFill>
                <a:srgbClr val="000000"/>
              </a:solidFill>
              <a:latin typeface="Arial"/>
            </a:endParaRPr>
          </a:p>
          <a:p>
            <a:pPr marL="343080" indent="-343080">
              <a:spcBef>
                <a:spcPts val="612"/>
              </a:spcBef>
              <a:spcAft>
                <a:spcPts val="14"/>
              </a:spcAft>
              <a:tabLst>
                <a:tab pos="0" algn="l"/>
              </a:tabLst>
            </a:pPr>
            <a:r>
              <a:rPr lang="it-IT" sz="2400" spc="-1">
                <a:solidFill>
                  <a:srgbClr val="000000"/>
                </a:solidFill>
                <a:latin typeface="Arial"/>
                <a:ea typeface="Microsoft YaHei"/>
              </a:rPr>
              <a:t>Altri 4 CFU da:</a:t>
            </a:r>
            <a:endParaRPr lang="it-IT" sz="2400" spc="-1">
              <a:solidFill>
                <a:srgbClr val="000000"/>
              </a:solidFill>
              <a:latin typeface="Arial"/>
            </a:endParaRPr>
          </a:p>
          <a:p>
            <a:pPr marL="343080" indent="-343080">
              <a:spcBef>
                <a:spcPts val="612"/>
              </a:spcBef>
              <a:spcAft>
                <a:spcPts val="14"/>
              </a:spcAft>
              <a:tabLst>
                <a:tab pos="0" algn="l"/>
              </a:tabLst>
            </a:pPr>
            <a:r>
              <a:rPr lang="it-IT" sz="2400" spc="-1">
                <a:solidFill>
                  <a:srgbClr val="000000"/>
                </a:solidFill>
                <a:latin typeface="Arial"/>
                <a:ea typeface="Microsoft YaHei"/>
              </a:rPr>
              <a:t>Infermieristica clinica 1 o 2 (8 CFU / cd)</a:t>
            </a:r>
            <a:endParaRPr lang="it-IT" sz="2400" spc="-1">
              <a:solidFill>
                <a:srgbClr val="000000"/>
              </a:solidFill>
              <a:latin typeface="Arial"/>
            </a:endParaRPr>
          </a:p>
          <a:p>
            <a:pPr marL="343080" indent="-343080">
              <a:spcBef>
                <a:spcPts val="612"/>
              </a:spcBef>
              <a:spcAft>
                <a:spcPts val="14"/>
              </a:spcAft>
              <a:tabLst>
                <a:tab pos="0" algn="l"/>
              </a:tabLst>
            </a:pPr>
            <a:r>
              <a:rPr lang="it-IT" sz="2400" spc="-1">
                <a:solidFill>
                  <a:srgbClr val="000000"/>
                </a:solidFill>
                <a:latin typeface="Arial"/>
                <a:ea typeface="Microsoft YaHei"/>
              </a:rPr>
              <a:t>Patologia generale 6 CFU</a:t>
            </a:r>
            <a:endParaRPr lang="it-IT" sz="2400" spc="-1">
              <a:solidFill>
                <a:srgbClr val="000000"/>
              </a:solidFill>
              <a:latin typeface="Arial"/>
            </a:endParaRPr>
          </a:p>
        </p:txBody>
      </p:sp>
      <p:sp>
        <p:nvSpPr>
          <p:cNvPr id="256" name="AutoShape 3"/>
          <p:cNvSpPr/>
          <p:nvPr/>
        </p:nvSpPr>
        <p:spPr>
          <a:xfrm>
            <a:off x="8556600" y="1901880"/>
            <a:ext cx="153360" cy="912240"/>
          </a:xfrm>
          <a:prstGeom prst="rightBrace">
            <a:avLst>
              <a:gd name="adj1" fmla="val 8327"/>
              <a:gd name="adj2" fmla="val 50000"/>
            </a:avLst>
          </a:prstGeom>
          <a:noFill/>
          <a:ln w="9360">
            <a:solidFill>
              <a:srgbClr val="FF0000"/>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257" name="Text Box 4"/>
          <p:cNvSpPr/>
          <p:nvPr/>
        </p:nvSpPr>
        <p:spPr>
          <a:xfrm>
            <a:off x="8645520" y="2174761"/>
            <a:ext cx="2026878" cy="371513"/>
          </a:xfrm>
          <a:prstGeom prst="rect">
            <a:avLst/>
          </a:pr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FF0000"/>
                </a:solidFill>
                <a:latin typeface="Arial"/>
                <a:ea typeface="Microsoft YaHei"/>
              </a:rPr>
              <a:t>PROPEDEUTICO</a:t>
            </a:r>
            <a:endParaRPr lang="it-IT" spc="-1">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 Box 1"/>
          <p:cNvSpPr/>
          <p:nvPr/>
        </p:nvSpPr>
        <p:spPr>
          <a:xfrm>
            <a:off x="1784280" y="378000"/>
            <a:ext cx="8686080" cy="114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500" spc="-1">
                <a:solidFill>
                  <a:srgbClr val="800000"/>
                </a:solidFill>
                <a:latin typeface="Times New Roman"/>
                <a:ea typeface="Microsoft YaHei"/>
              </a:rPr>
              <a:t>      Requisiti per l’ammissione al terzo anno di corso</a:t>
            </a:r>
            <a:endParaRPr lang="it-IT" sz="2500" spc="-1">
              <a:solidFill>
                <a:srgbClr val="000000"/>
              </a:solidFill>
              <a:latin typeface="Arial"/>
            </a:endParaRPr>
          </a:p>
        </p:txBody>
      </p:sp>
      <p:sp>
        <p:nvSpPr>
          <p:cNvPr id="259" name="Text Box 2"/>
          <p:cNvSpPr/>
          <p:nvPr/>
        </p:nvSpPr>
        <p:spPr>
          <a:xfrm>
            <a:off x="1546320" y="2668680"/>
            <a:ext cx="4439520" cy="458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343080" indent="-343080">
              <a:spcBef>
                <a:spcPts val="788"/>
              </a:spcBef>
              <a:spcAft>
                <a:spcPts val="14"/>
              </a:spcAft>
              <a:tabLst>
                <a:tab pos="0" algn="l"/>
              </a:tabLst>
            </a:pPr>
            <a:endParaRPr lang="it-IT" sz="3100" spc="-1">
              <a:solidFill>
                <a:srgbClr val="000000"/>
              </a:solidFill>
              <a:latin typeface="Arial"/>
            </a:endParaRPr>
          </a:p>
          <a:p>
            <a:pPr marL="343080" indent="-343080">
              <a:spcBef>
                <a:spcPts val="788"/>
              </a:spcBef>
              <a:spcAft>
                <a:spcPts val="14"/>
              </a:spcAft>
              <a:tabLst>
                <a:tab pos="0" algn="l"/>
              </a:tabLst>
            </a:pPr>
            <a:r>
              <a:rPr lang="it-IT" sz="3100" spc="-1">
                <a:solidFill>
                  <a:srgbClr val="C00000"/>
                </a:solidFill>
                <a:latin typeface="Arial"/>
                <a:ea typeface="Microsoft YaHei"/>
              </a:rPr>
              <a:t>   </a:t>
            </a:r>
            <a:endParaRPr lang="it-IT" sz="3100" spc="-1">
              <a:solidFill>
                <a:srgbClr val="000000"/>
              </a:solidFill>
              <a:latin typeface="Arial"/>
            </a:endParaRPr>
          </a:p>
          <a:p>
            <a:pPr marL="343080" indent="-343080">
              <a:spcBef>
                <a:spcPts val="213"/>
              </a:spcBef>
              <a:spcAft>
                <a:spcPts val="14"/>
              </a:spcAft>
              <a:tabLst>
                <a:tab pos="0" algn="l"/>
              </a:tabLst>
            </a:pPr>
            <a:endParaRPr lang="it-IT" sz="800" spc="-1">
              <a:solidFill>
                <a:srgbClr val="000000"/>
              </a:solidFill>
              <a:latin typeface="Arial"/>
            </a:endParaRPr>
          </a:p>
          <a:p>
            <a:pPr marL="343080" indent="-343080">
              <a:spcBef>
                <a:spcPts val="788"/>
              </a:spcBef>
              <a:spcAft>
                <a:spcPts val="14"/>
              </a:spcAft>
              <a:tabLst>
                <a:tab pos="0" algn="l"/>
              </a:tabLst>
            </a:pPr>
            <a:endParaRPr lang="it-IT" sz="3100" spc="-1">
              <a:solidFill>
                <a:srgbClr val="000000"/>
              </a:solidFill>
              <a:latin typeface="Arial"/>
            </a:endParaRPr>
          </a:p>
          <a:p>
            <a:pPr marL="343080" indent="-343080">
              <a:spcBef>
                <a:spcPts val="788"/>
              </a:spcBef>
              <a:spcAft>
                <a:spcPts val="14"/>
              </a:spcAft>
              <a:tabLst>
                <a:tab pos="0" algn="l"/>
              </a:tabLst>
            </a:pPr>
            <a:endParaRPr lang="it-IT" sz="3100" spc="-1">
              <a:solidFill>
                <a:srgbClr val="000000"/>
              </a:solidFill>
              <a:latin typeface="Arial"/>
            </a:endParaRPr>
          </a:p>
          <a:p>
            <a:pPr marL="343080" indent="-343080">
              <a:spcBef>
                <a:spcPts val="788"/>
              </a:spcBef>
              <a:spcAft>
                <a:spcPts val="14"/>
              </a:spcAft>
              <a:tabLst>
                <a:tab pos="0" algn="l"/>
              </a:tabLst>
            </a:pPr>
            <a:endParaRPr lang="it-IT" sz="3100" spc="-1">
              <a:solidFill>
                <a:srgbClr val="000000"/>
              </a:solidFill>
              <a:latin typeface="Arial"/>
            </a:endParaRPr>
          </a:p>
        </p:txBody>
      </p:sp>
      <p:pic>
        <p:nvPicPr>
          <p:cNvPr id="260" name="Picture 3"/>
          <p:cNvPicPr/>
          <p:nvPr/>
        </p:nvPicPr>
        <p:blipFill>
          <a:blip r:embed="rId3"/>
          <a:stretch/>
        </p:blipFill>
        <p:spPr>
          <a:xfrm>
            <a:off x="2176320" y="492120"/>
            <a:ext cx="518400" cy="1026720"/>
          </a:xfrm>
          <a:prstGeom prst="rect">
            <a:avLst/>
          </a:prstGeom>
          <a:ln w="0">
            <a:noFill/>
          </a:ln>
        </p:spPr>
      </p:pic>
      <p:sp>
        <p:nvSpPr>
          <p:cNvPr id="261" name="Text Box 4"/>
          <p:cNvSpPr/>
          <p:nvPr/>
        </p:nvSpPr>
        <p:spPr>
          <a:xfrm>
            <a:off x="2436960" y="4595760"/>
            <a:ext cx="3647520" cy="6454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b="1" spc="-1">
                <a:solidFill>
                  <a:srgbClr val="800000"/>
                </a:solidFill>
                <a:latin typeface="Times New Roman"/>
                <a:ea typeface="Microsoft YaHei"/>
              </a:rPr>
              <a:t>Esame di Tirocinio di 1° e 2° anno </a:t>
            </a:r>
            <a:endParaRPr lang="it-IT" spc="-1">
              <a:solidFill>
                <a:srgbClr val="000000"/>
              </a:solidFill>
              <a:latin typeface="Arial"/>
            </a:endParaRPr>
          </a:p>
        </p:txBody>
      </p:sp>
      <p:sp>
        <p:nvSpPr>
          <p:cNvPr id="262" name="Text Box 5"/>
          <p:cNvSpPr/>
          <p:nvPr/>
        </p:nvSpPr>
        <p:spPr>
          <a:xfrm>
            <a:off x="1931880" y="1593720"/>
            <a:ext cx="5115960" cy="2751480"/>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000000"/>
                </a:solidFill>
                <a:latin typeface="Times New Roman"/>
                <a:ea typeface="Microsoft YaHei"/>
              </a:rPr>
              <a:t>   </a:t>
            </a:r>
            <a:r>
              <a:rPr lang="it-IT" sz="1400" spc="-1">
                <a:solidFill>
                  <a:srgbClr val="C00000"/>
                </a:solidFill>
                <a:latin typeface="Times New Roman"/>
                <a:ea typeface="Microsoft YaHei"/>
              </a:rPr>
              <a:t>Infermieristica Clinica Generale e Metodologia - 8CFU</a:t>
            </a:r>
            <a:endParaRPr lang="it-IT" sz="14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C00000"/>
                </a:solidFill>
                <a:latin typeface="Times New Roman"/>
                <a:ea typeface="Microsoft YaHei"/>
              </a:rPr>
              <a:t>Anatomia e Istologia – 4 CFU</a:t>
            </a:r>
            <a:endParaRPr lang="it-IT" sz="14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C00000"/>
                </a:solidFill>
                <a:latin typeface="Times New Roman"/>
                <a:ea typeface="Microsoft YaHei"/>
              </a:rPr>
              <a:t>Fisiologia, biochimica e biologia – 10 CFU</a:t>
            </a:r>
            <a:endParaRPr lang="it-IT" sz="14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C00000"/>
                </a:solidFill>
                <a:latin typeface="Times New Roman"/>
                <a:ea typeface="Microsoft YaHei"/>
              </a:rPr>
              <a:t>Infermieristica Clinica Generale e Psicopedagogica - 8CFU</a:t>
            </a:r>
            <a:endParaRPr lang="it-IT" sz="14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C00000"/>
                </a:solidFill>
                <a:latin typeface="Times New Roman"/>
                <a:ea typeface="Microsoft YaHei"/>
              </a:rPr>
              <a:t>Prevenzione e sicurezza - 4CFU</a:t>
            </a:r>
            <a:endParaRPr lang="it-IT" sz="14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C00000"/>
                </a:solidFill>
                <a:latin typeface="Times New Roman"/>
                <a:ea typeface="Microsoft YaHei"/>
              </a:rPr>
              <a:t>Patologia Generale e Microbiologia – 6CFU</a:t>
            </a:r>
            <a:endParaRPr lang="it-IT" sz="14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C00000"/>
                </a:solidFill>
                <a:latin typeface="Times New Roman"/>
                <a:ea typeface="Microsoft YaHei"/>
              </a:rPr>
              <a:t>---------</a:t>
            </a:r>
            <a:endParaRPr lang="it-IT" sz="14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376092"/>
                </a:solidFill>
                <a:latin typeface="Times New Roman"/>
                <a:ea typeface="Microsoft YaHei"/>
              </a:rPr>
              <a:t>                   Chirurgia generale e specialistica – 6 CFU</a:t>
            </a:r>
            <a:endParaRPr lang="it-IT" sz="14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376092"/>
                </a:solidFill>
                <a:latin typeface="Times New Roman"/>
                <a:ea typeface="Microsoft YaHei"/>
              </a:rPr>
              <a:t>        Farmacologia – 4 CFU</a:t>
            </a:r>
            <a:endParaRPr lang="it-IT" sz="14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376092"/>
                </a:solidFill>
                <a:latin typeface="Times New Roman"/>
                <a:ea typeface="Microsoft YaHei"/>
              </a:rPr>
              <a:t>Infermieristica in area medico chirurgica – 7 CFU</a:t>
            </a:r>
            <a:endParaRPr lang="it-IT" sz="14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376092"/>
                </a:solidFill>
                <a:latin typeface="Times New Roman"/>
                <a:ea typeface="Microsoft YaHei"/>
              </a:rPr>
              <a:t>Medicina generale e specialistica – 6 CFU</a:t>
            </a:r>
            <a:endParaRPr lang="it-IT" sz="1400" spc="-1">
              <a:solidFill>
                <a:srgbClr val="000000"/>
              </a:solidFill>
              <a:latin typeface="Arial"/>
            </a:endParaRPr>
          </a:p>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376092"/>
                </a:solidFill>
                <a:latin typeface="Times New Roman"/>
                <a:ea typeface="Microsoft YaHei"/>
              </a:rPr>
              <a:t>Infermieristica clinica in area materno infantile – 4 CFU</a:t>
            </a:r>
            <a:endParaRPr lang="it-IT" sz="1400" spc="-1">
              <a:solidFill>
                <a:srgbClr val="000000"/>
              </a:solidFill>
              <a:latin typeface="Arial"/>
            </a:endParaRPr>
          </a:p>
        </p:txBody>
      </p:sp>
      <p:sp>
        <p:nvSpPr>
          <p:cNvPr id="263" name="AutoShape 6"/>
          <p:cNvSpPr/>
          <p:nvPr/>
        </p:nvSpPr>
        <p:spPr>
          <a:xfrm>
            <a:off x="8372640" y="4062240"/>
            <a:ext cx="428040" cy="455040"/>
          </a:xfrm>
          <a:prstGeom prst="plus">
            <a:avLst>
              <a:gd name="adj" fmla="val 46560"/>
            </a:avLst>
          </a:prstGeom>
          <a:solidFill>
            <a:srgbClr val="97CDCC"/>
          </a:solidFill>
          <a:ln w="25560">
            <a:solidFill>
              <a:srgbClr val="6E9695"/>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264" name="Text Box 7"/>
          <p:cNvSpPr/>
          <p:nvPr/>
        </p:nvSpPr>
        <p:spPr>
          <a:xfrm>
            <a:off x="7710600" y="1679401"/>
            <a:ext cx="2077560" cy="2310505"/>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000000"/>
                </a:solidFill>
                <a:latin typeface="Berlin Sans FB Demi"/>
                <a:ea typeface="Microsoft YaHei"/>
              </a:rPr>
              <a:t>Il superamento di tutti gli esami evidenziati del </a:t>
            </a:r>
            <a:r>
              <a:rPr lang="it-IT" spc="-1">
                <a:solidFill>
                  <a:srgbClr val="C00000"/>
                </a:solidFill>
                <a:latin typeface="Berlin Sans FB Demi"/>
                <a:ea typeface="Microsoft YaHei"/>
              </a:rPr>
              <a:t>primo anno   </a:t>
            </a:r>
            <a:r>
              <a:rPr lang="it-IT" spc="-1">
                <a:solidFill>
                  <a:srgbClr val="000000"/>
                </a:solidFill>
                <a:latin typeface="Berlin Sans FB Demi"/>
                <a:ea typeface="Microsoft YaHei"/>
              </a:rPr>
              <a:t>e almeno 19  CFU tra gli insegnamenti del </a:t>
            </a:r>
            <a:r>
              <a:rPr lang="it-IT" spc="-1">
                <a:solidFill>
                  <a:srgbClr val="97CDCC"/>
                </a:solidFill>
                <a:latin typeface="Berlin Sans FB Demi"/>
                <a:ea typeface="Microsoft YaHei"/>
              </a:rPr>
              <a:t>secondo anno</a:t>
            </a:r>
            <a:endParaRPr lang="it-IT" spc="-1">
              <a:solidFill>
                <a:srgbClr val="000000"/>
              </a:solidFill>
              <a:latin typeface="Arial"/>
            </a:endParaRPr>
          </a:p>
        </p:txBody>
      </p:sp>
      <p:sp>
        <p:nvSpPr>
          <p:cNvPr id="265" name="AutoShape 8"/>
          <p:cNvSpPr/>
          <p:nvPr/>
        </p:nvSpPr>
        <p:spPr>
          <a:xfrm>
            <a:off x="7212000" y="1754280"/>
            <a:ext cx="717120" cy="2566440"/>
          </a:xfrm>
          <a:prstGeom prst="rightBrace">
            <a:avLst>
              <a:gd name="adj1" fmla="val 8334"/>
              <a:gd name="adj2" fmla="val 50000"/>
            </a:avLst>
          </a:prstGeom>
          <a:noFill/>
          <a:ln w="38160">
            <a:solidFill>
              <a:srgbClr val="92CAC9"/>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266" name="AutoShape 9"/>
          <p:cNvSpPr/>
          <p:nvPr/>
        </p:nvSpPr>
        <p:spPr>
          <a:xfrm>
            <a:off x="6804120" y="4554360"/>
            <a:ext cx="717120" cy="667800"/>
          </a:xfrm>
          <a:prstGeom prst="rightBrace">
            <a:avLst>
              <a:gd name="adj1" fmla="val 8333"/>
              <a:gd name="adj2" fmla="val 50000"/>
            </a:avLst>
          </a:prstGeom>
          <a:noFill/>
          <a:ln w="38160">
            <a:solidFill>
              <a:srgbClr val="92CAC9"/>
            </a:solidFill>
            <a:miter/>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267" name="Text Box 10"/>
          <p:cNvSpPr/>
          <p:nvPr/>
        </p:nvSpPr>
        <p:spPr>
          <a:xfrm>
            <a:off x="7948560" y="4518001"/>
            <a:ext cx="1542600" cy="863955"/>
          </a:xfrm>
          <a:prstGeom prst="rect">
            <a:avLst/>
          </a:prstGeom>
          <a:no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lgn="ct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500" spc="-1">
                <a:solidFill>
                  <a:srgbClr val="000000"/>
                </a:solidFill>
                <a:latin typeface="Berlin Sans FB Demi"/>
                <a:ea typeface="Microsoft YaHei"/>
              </a:rPr>
              <a:t>16 + 20 (CFU)</a:t>
            </a:r>
            <a:endParaRPr lang="it-IT" sz="2500" spc="-1">
              <a:solidFill>
                <a:srgbClr val="000000"/>
              </a:solidFill>
              <a:latin typeface="Arial"/>
            </a:endParaRPr>
          </a:p>
        </p:txBody>
      </p:sp>
      <p:sp>
        <p:nvSpPr>
          <p:cNvPr id="268" name="Rectangle 11"/>
          <p:cNvSpPr/>
          <p:nvPr/>
        </p:nvSpPr>
        <p:spPr>
          <a:xfrm>
            <a:off x="2436960" y="5381640"/>
            <a:ext cx="7054200" cy="39240"/>
          </a:xfrm>
          <a:prstGeom prst="rect">
            <a:avLst/>
          </a:prstGeom>
          <a:solidFill>
            <a:srgbClr val="97CDCC"/>
          </a:solidFill>
          <a:ln w="25560">
            <a:solidFill>
              <a:srgbClr val="6E9695"/>
            </a:solidFill>
            <a:miter/>
          </a:ln>
        </p:spPr>
        <p:style>
          <a:lnRef idx="0">
            <a:scrgbClr r="0" g="0" b="0"/>
          </a:lnRef>
          <a:fillRef idx="0">
            <a:scrgbClr r="0" g="0" b="0"/>
          </a:fillRef>
          <a:effectRef idx="0">
            <a:scrgbClr r="0" g="0" b="0"/>
          </a:effectRef>
          <a:fontRef idx="minor"/>
        </p:style>
        <p:txBody>
          <a:bodyPr wrap="none" lIns="90000" tIns="-3600" rIns="90000" bIns="-3600" anchor="ctr">
            <a:noAutofit/>
          </a:bodyPr>
          <a:lstStyle/>
          <a:p>
            <a:pPr>
              <a:spcBef>
                <a:spcPts val="14"/>
              </a:spcBef>
              <a:spcAft>
                <a:spcPts val="14"/>
              </a:spcAft>
            </a:pPr>
            <a:endParaRPr lang="it-IT" spc="-1">
              <a:solidFill>
                <a:srgbClr val="FFFFFF"/>
              </a:solidFill>
              <a:latin typeface="Arial"/>
              <a:ea typeface="Microsoft YaHei"/>
            </a:endParaRPr>
          </a:p>
        </p:txBody>
      </p:sp>
      <p:pic>
        <p:nvPicPr>
          <p:cNvPr id="269" name="Picture 12"/>
          <p:cNvPicPr/>
          <p:nvPr/>
        </p:nvPicPr>
        <p:blipFill>
          <a:blip r:embed="rId4"/>
          <a:stretch/>
        </p:blipFill>
        <p:spPr>
          <a:xfrm>
            <a:off x="9104160" y="5452920"/>
            <a:ext cx="1507680" cy="1275840"/>
          </a:xfrm>
          <a:prstGeom prst="rect">
            <a:avLst/>
          </a:prstGeom>
          <a:ln w="0">
            <a:noFill/>
          </a:ln>
        </p:spPr>
      </p:pic>
      <p:sp>
        <p:nvSpPr>
          <p:cNvPr id="270" name="Text Box 13"/>
          <p:cNvSpPr/>
          <p:nvPr/>
        </p:nvSpPr>
        <p:spPr>
          <a:xfrm>
            <a:off x="6910320" y="2082960"/>
            <a:ext cx="137520" cy="3661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271" name="Text Box 14"/>
          <p:cNvSpPr/>
          <p:nvPr/>
        </p:nvSpPr>
        <p:spPr>
          <a:xfrm>
            <a:off x="6681720" y="3479760"/>
            <a:ext cx="789840" cy="58428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1400" spc="-1">
                <a:solidFill>
                  <a:srgbClr val="376092"/>
                </a:solidFill>
                <a:latin typeface="Arial"/>
                <a:ea typeface="Microsoft YaHei"/>
              </a:rPr>
              <a:t>2°</a:t>
            </a:r>
            <a:endParaRPr lang="it-IT" sz="1400" spc="-1">
              <a:solidFill>
                <a:srgbClr val="000000"/>
              </a:solidFill>
              <a:latin typeface="Arial"/>
            </a:endParaRPr>
          </a:p>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376092"/>
                </a:solidFill>
                <a:latin typeface="Arial"/>
                <a:ea typeface="Microsoft YaHei"/>
              </a:rPr>
              <a:t>anno</a:t>
            </a:r>
            <a:endParaRPr lang="it-IT" spc="-1">
              <a:solidFill>
                <a:srgbClr val="000000"/>
              </a:solidFill>
              <a:latin typeface="Arial"/>
            </a:endParaRPr>
          </a:p>
        </p:txBody>
      </p:sp>
      <p:sp>
        <p:nvSpPr>
          <p:cNvPr id="272" name="Text Box 15"/>
          <p:cNvSpPr/>
          <p:nvPr/>
        </p:nvSpPr>
        <p:spPr>
          <a:xfrm>
            <a:off x="6699360" y="2082960"/>
            <a:ext cx="618480" cy="64548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C00000"/>
                </a:solidFill>
                <a:latin typeface="Arial"/>
                <a:ea typeface="Microsoft YaHei"/>
              </a:rPr>
              <a:t>1 °</a:t>
            </a:r>
            <a:endParaRPr lang="it-IT" spc="-1">
              <a:solidFill>
                <a:srgbClr val="000000"/>
              </a:solidFill>
              <a:latin typeface="Arial"/>
            </a:endParaRPr>
          </a:p>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C00000"/>
                </a:solidFill>
                <a:latin typeface="Arial"/>
                <a:ea typeface="Microsoft YaHei"/>
              </a:rPr>
              <a:t>ann</a:t>
            </a:r>
            <a:endParaRPr lang="it-IT" spc="-1">
              <a:solidFill>
                <a:srgbClr val="000000"/>
              </a:solidFill>
              <a:latin typeface="Arial"/>
            </a:endParaRPr>
          </a:p>
        </p:txBody>
      </p:sp>
      <p:sp>
        <p:nvSpPr>
          <p:cNvPr id="273" name="Text Box 16"/>
          <p:cNvSpPr/>
          <p:nvPr/>
        </p:nvSpPr>
        <p:spPr>
          <a:xfrm>
            <a:off x="6748320" y="2081160"/>
            <a:ext cx="772560" cy="645480"/>
          </a:xfrm>
          <a:prstGeom prst="rect">
            <a:avLst/>
          </a:prstGeom>
          <a:solidFill>
            <a:srgbClr val="FFFF00"/>
          </a:solidFill>
          <a:ln w="0">
            <a:noFill/>
          </a:ln>
        </p:spPr>
        <p:style>
          <a:lnRef idx="0">
            <a:scrgbClr r="0" g="0" b="0"/>
          </a:lnRef>
          <a:fillRef idx="0">
            <a:scrgbClr r="0" g="0" b="0"/>
          </a:fillRef>
          <a:effectRef idx="0">
            <a:scrgbClr r="0" g="0" b="0"/>
          </a:effectRef>
          <a:fontRef idx="minor"/>
        </p:style>
        <p:txBody>
          <a:bodyPr lIns="90000" tIns="46800" rIns="90000" bIns="46800" anchor="t">
            <a:sp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C00000"/>
                </a:solidFill>
                <a:latin typeface="Arial"/>
                <a:ea typeface="Microsoft YaHei"/>
              </a:rPr>
              <a:t>1 °</a:t>
            </a:r>
            <a:endParaRPr lang="it-IT" spc="-1">
              <a:solidFill>
                <a:srgbClr val="000000"/>
              </a:solidFill>
              <a:latin typeface="Arial"/>
            </a:endParaRPr>
          </a:p>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pc="-1">
                <a:solidFill>
                  <a:srgbClr val="C00000"/>
                </a:solidFill>
                <a:latin typeface="Arial"/>
                <a:ea typeface="Microsoft YaHei"/>
              </a:rPr>
              <a:t>anno</a:t>
            </a:r>
            <a:endParaRPr lang="it-IT"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4" name="Slide Background"/>
          <p:cNvSpPr/>
          <p:nvPr/>
        </p:nvSpPr>
        <p:spPr>
          <a:xfrm>
            <a:off x="1524000" y="0"/>
            <a:ext cx="9141840" cy="68558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pic>
        <p:nvPicPr>
          <p:cNvPr id="275" name="Picture 43010" descr="Pagina di calendario con una penna"/>
          <p:cNvPicPr/>
          <p:nvPr/>
        </p:nvPicPr>
        <p:blipFill>
          <a:blip r:embed="rId3"/>
          <a:srcRect r="11200" b="-8"/>
          <a:stretch/>
        </p:blipFill>
        <p:spPr>
          <a:xfrm>
            <a:off x="1524000" y="0"/>
            <a:ext cx="9141840" cy="6861600"/>
          </a:xfrm>
          <a:prstGeom prst="rect">
            <a:avLst/>
          </a:prstGeom>
          <a:ln w="0">
            <a:noFill/>
          </a:ln>
          <a:effectLst>
            <a:outerShdw blurRad="596880" dist="330016" dir="8821240" sx="87000" sy="87000" algn="ctr" rotWithShape="0">
              <a:srgbClr val="000000">
                <a:alpha val="29000"/>
              </a:srgbClr>
            </a:outerShdw>
          </a:effectLst>
        </p:spPr>
      </p:pic>
      <p:sp>
        <p:nvSpPr>
          <p:cNvPr id="276" name="Rectangle 43016"/>
          <p:cNvSpPr/>
          <p:nvPr/>
        </p:nvSpPr>
        <p:spPr>
          <a:xfrm>
            <a:off x="1524000" y="0"/>
            <a:ext cx="9141840" cy="1374480"/>
          </a:xfrm>
          <a:prstGeom prst="rect">
            <a:avLst/>
          </a:prstGeom>
          <a:solidFill>
            <a:schemeClr val="bg1">
              <a:alpha val="70000"/>
            </a:schemeClr>
          </a:solidFill>
          <a:ln>
            <a:noFill/>
          </a:ln>
          <a:effectLst>
            <a:outerShdw blurRad="254160" dist="124920" dir="5409907"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p:nvSpPr>
          <p:cNvPr id="277" name="Text Box 1"/>
          <p:cNvSpPr/>
          <p:nvPr/>
        </p:nvSpPr>
        <p:spPr>
          <a:xfrm>
            <a:off x="1966080" y="178560"/>
            <a:ext cx="8231040" cy="1017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100" spc="-1">
                <a:solidFill>
                  <a:srgbClr val="000000"/>
                </a:solidFill>
                <a:latin typeface="Arial Black"/>
                <a:ea typeface="Microsoft YaHei"/>
              </a:rPr>
              <a:t>Calendario lezioni</a:t>
            </a:r>
            <a:endParaRPr lang="it-IT" sz="3100" spc="-1">
              <a:solidFill>
                <a:srgbClr val="000000"/>
              </a:solidFill>
              <a:latin typeface="Arial"/>
            </a:endParaRPr>
          </a:p>
        </p:txBody>
      </p:sp>
      <p:sp>
        <p:nvSpPr>
          <p:cNvPr id="278" name="Rettangolo 235"/>
          <p:cNvSpPr/>
          <p:nvPr/>
        </p:nvSpPr>
        <p:spPr>
          <a:xfrm>
            <a:off x="1594200" y="1083600"/>
            <a:ext cx="6299280" cy="1337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90000"/>
              </a:lnSpc>
              <a:spcBef>
                <a:spcPts val="612"/>
              </a:spcBef>
              <a:spcAft>
                <a:spcPts val="14"/>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700" b="1" spc="-1">
                <a:solidFill>
                  <a:srgbClr val="000000"/>
                </a:solidFill>
                <a:latin typeface="Arial"/>
                <a:ea typeface="Microsoft YaHei"/>
              </a:rPr>
              <a:t>Controllare quotidianamente </a:t>
            </a:r>
            <a:r>
              <a:rPr lang="it-IT" sz="1700" spc="-1">
                <a:solidFill>
                  <a:srgbClr val="000000"/>
                </a:solidFill>
                <a:latin typeface="Arial"/>
                <a:ea typeface="Microsoft YaHei"/>
              </a:rPr>
              <a:t>calendario https://www.unipd.it/orariunipd</a:t>
            </a:r>
            <a:endParaRPr lang="it-IT" sz="1700" spc="-1">
              <a:solidFill>
                <a:srgbClr val="000000"/>
              </a:solidFill>
              <a:latin typeface="Arial"/>
            </a:endParaRPr>
          </a:p>
          <a:p>
            <a:pPr>
              <a:lnSpc>
                <a:spcPct val="90000"/>
              </a:lnSpc>
              <a:spcBef>
                <a:spcPts val="612"/>
              </a:spcBef>
              <a:spcAft>
                <a:spcPts val="14"/>
              </a:spcAft>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700" spc="-1">
              <a:solidFill>
                <a:srgbClr val="000000"/>
              </a:solidFill>
              <a:latin typeface="Arial"/>
            </a:endParaRPr>
          </a:p>
          <a:p>
            <a:pPr>
              <a:lnSpc>
                <a:spcPct val="90000"/>
              </a:lnSpc>
              <a:spcBef>
                <a:spcPts val="612"/>
              </a:spcBef>
              <a:spcAft>
                <a:spcPts val="14"/>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700" spc="-1">
                <a:solidFill>
                  <a:srgbClr val="000000"/>
                </a:solidFill>
                <a:latin typeface="Arial"/>
                <a:ea typeface="Microsoft YaHei"/>
              </a:rPr>
              <a:t>Per ogni comunicazione usare Mail universitaria </a:t>
            </a:r>
            <a:endParaRPr lang="it-IT" sz="1700" spc="-1">
              <a:solidFill>
                <a:srgbClr val="000000"/>
              </a:solidFill>
              <a:latin typeface="Arial"/>
            </a:endParaRPr>
          </a:p>
          <a:p>
            <a:pPr>
              <a:lnSpc>
                <a:spcPct val="90000"/>
              </a:lnSpc>
              <a:spcBef>
                <a:spcPts val="612"/>
              </a:spcBef>
              <a:spcAft>
                <a:spcPts val="14"/>
              </a:spcAft>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1700" b="1" spc="-1">
                <a:solidFill>
                  <a:srgbClr val="000000"/>
                </a:solidFill>
                <a:latin typeface="Arial"/>
                <a:ea typeface="Microsoft YaHei"/>
              </a:rPr>
              <a:t>NO mail personale</a:t>
            </a:r>
            <a:endParaRPr lang="it-IT" sz="1700" spc="-1">
              <a:solidFill>
                <a:srgbClr val="000000"/>
              </a:solidFill>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Rectangle 4102"/>
          <p:cNvSpPr/>
          <p:nvPr/>
        </p:nvSpPr>
        <p:spPr>
          <a:xfrm>
            <a:off x="1524000" y="758880"/>
            <a:ext cx="2580120" cy="5328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it-IT" spc="-1">
              <a:solidFill>
                <a:srgbClr val="000000"/>
              </a:solidFill>
              <a:latin typeface="Arial"/>
              <a:ea typeface="DejaVu Sans"/>
            </a:endParaRPr>
          </a:p>
        </p:txBody>
      </p:sp>
      <p:sp>
        <p:nvSpPr>
          <p:cNvPr id="287" name="Rectangle 4104"/>
          <p:cNvSpPr/>
          <p:nvPr/>
        </p:nvSpPr>
        <p:spPr>
          <a:xfrm>
            <a:off x="10385760" y="758880"/>
            <a:ext cx="285480" cy="532836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it-IT" spc="-1">
              <a:solidFill>
                <a:srgbClr val="000000"/>
              </a:solidFill>
              <a:latin typeface="Arial"/>
              <a:ea typeface="DejaVu Sans"/>
            </a:endParaRPr>
          </a:p>
        </p:txBody>
      </p:sp>
      <p:sp useBgFill="1">
        <p:nvSpPr>
          <p:cNvPr id="288" name="Rectangle 4106"/>
          <p:cNvSpPr/>
          <p:nvPr/>
        </p:nvSpPr>
        <p:spPr>
          <a:xfrm>
            <a:off x="1561080" y="1080"/>
            <a:ext cx="9141480" cy="685548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it-IT" spc="-1">
              <a:solidFill>
                <a:srgbClr val="000000"/>
              </a:solidFill>
              <a:latin typeface="Arial"/>
              <a:ea typeface="DejaVu Sans"/>
            </a:endParaRPr>
          </a:p>
        </p:txBody>
      </p:sp>
      <p:sp>
        <p:nvSpPr>
          <p:cNvPr id="289" name="Text Box 1"/>
          <p:cNvSpPr/>
          <p:nvPr/>
        </p:nvSpPr>
        <p:spPr>
          <a:xfrm>
            <a:off x="2678160" y="864000"/>
            <a:ext cx="2302920" cy="511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chorCtr="1">
            <a:normAutofit/>
          </a:bodyPr>
          <a:lstStyle/>
          <a:p>
            <a:pPr algn="r">
              <a:lnSpc>
                <a:spcPct val="90000"/>
              </a:lnSpc>
              <a:spcAft>
                <a:spcPts val="26"/>
              </a:spcAft>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 pos="8985240" algn="l"/>
                <a:tab pos="9434520" algn="l"/>
                <a:tab pos="9883800" algn="l"/>
                <a:tab pos="10333080" algn="l"/>
                <a:tab pos="10782360" algn="l"/>
              </a:tabLst>
            </a:pPr>
            <a:r>
              <a:rPr lang="en-US" sz="3600" b="1" spc="-60">
                <a:solidFill>
                  <a:srgbClr val="262626"/>
                </a:solidFill>
                <a:latin typeface="Corbel"/>
                <a:ea typeface="DejaVu Sans"/>
              </a:rPr>
              <a:t>Primi passi</a:t>
            </a:r>
            <a:endParaRPr lang="it-IT" sz="3600" spc="-1">
              <a:solidFill>
                <a:srgbClr val="000000"/>
              </a:solidFill>
              <a:latin typeface="Arial"/>
            </a:endParaRPr>
          </a:p>
        </p:txBody>
      </p:sp>
      <p:sp>
        <p:nvSpPr>
          <p:cNvPr id="290" name="Rectangle 4108"/>
          <p:cNvSpPr/>
          <p:nvPr/>
        </p:nvSpPr>
        <p:spPr>
          <a:xfrm>
            <a:off x="1524000" y="762120"/>
            <a:ext cx="962640" cy="533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t">
            <a:noAutofit/>
          </a:bodyPr>
          <a:lstStyle/>
          <a:p>
            <a:pPr>
              <a:lnSpc>
                <a:spcPct val="100000"/>
              </a:lnSpc>
            </a:pPr>
            <a:endParaRPr lang="it-IT" spc="-1">
              <a:solidFill>
                <a:srgbClr val="000000"/>
              </a:solidFill>
              <a:latin typeface="Arial"/>
              <a:ea typeface="DejaVu Sans"/>
            </a:endParaRPr>
          </a:p>
        </p:txBody>
      </p:sp>
      <p:cxnSp>
        <p:nvCxnSpPr>
          <p:cNvPr id="291" name="Straight Connector 4110"/>
          <p:cNvCxnSpPr/>
          <p:nvPr/>
        </p:nvCxnSpPr>
        <p:spPr>
          <a:xfrm>
            <a:off x="5237040" y="2085480"/>
            <a:ext cx="2520" cy="2689200"/>
          </a:xfrm>
          <a:prstGeom prst="straightConnector1">
            <a:avLst/>
          </a:prstGeom>
          <a:ln w="12700">
            <a:solidFill>
              <a:srgbClr val="808080"/>
            </a:solidFill>
            <a:round/>
          </a:ln>
        </p:spPr>
      </p:cxnSp>
      <p:sp>
        <p:nvSpPr>
          <p:cNvPr id="292" name="Text Box 2"/>
          <p:cNvSpPr/>
          <p:nvPr/>
        </p:nvSpPr>
        <p:spPr>
          <a:xfrm>
            <a:off x="5490840" y="864000"/>
            <a:ext cx="4430520" cy="511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60200">
              <a:lnSpc>
                <a:spcPct val="90000"/>
              </a:lnSpc>
              <a:spcBef>
                <a:spcPts val="825"/>
              </a:spcBef>
              <a:spcAft>
                <a:spcPts val="26"/>
              </a:spcAft>
              <a:tabLst>
                <a:tab pos="0" algn="l"/>
              </a:tabLst>
            </a:pPr>
            <a:r>
              <a:rPr lang="it-IT" b="1" spc="-1" dirty="0">
                <a:solidFill>
                  <a:srgbClr val="595959"/>
                </a:solidFill>
                <a:latin typeface="Corbel"/>
                <a:ea typeface="DejaVu Sans"/>
              </a:rPr>
              <a:t>Registrarsi al </a:t>
            </a:r>
            <a:r>
              <a:rPr lang="it-IT" b="1" spc="-1" dirty="0" err="1">
                <a:solidFill>
                  <a:srgbClr val="595959"/>
                </a:solidFill>
                <a:latin typeface="Corbel"/>
                <a:ea typeface="DejaVu Sans"/>
              </a:rPr>
              <a:t>Moodle</a:t>
            </a:r>
            <a:r>
              <a:rPr lang="it-IT" b="1" spc="-1" dirty="0">
                <a:solidFill>
                  <a:srgbClr val="595959"/>
                </a:solidFill>
                <a:latin typeface="Corbel"/>
                <a:ea typeface="DejaVu Sans"/>
              </a:rPr>
              <a:t> del corso: </a:t>
            </a:r>
            <a:endParaRPr lang="it-IT" spc="-1" dirty="0">
              <a:solidFill>
                <a:srgbClr val="000000"/>
              </a:solidFill>
              <a:latin typeface="Arial"/>
            </a:endParaRPr>
          </a:p>
          <a:p>
            <a:pPr marL="958320" lvl="1" indent="-285840">
              <a:lnSpc>
                <a:spcPct val="90000"/>
              </a:lnSpc>
              <a:spcBef>
                <a:spcPts val="726"/>
              </a:spcBef>
              <a:spcAft>
                <a:spcPts val="26"/>
              </a:spcAft>
              <a:buClr>
                <a:srgbClr val="40BAD2"/>
              </a:buClr>
              <a:buFont typeface="Arial"/>
              <a:buChar char="•"/>
              <a:tabLst>
                <a:tab pos="0" algn="l"/>
                <a:tab pos="34308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 pos="8985240" algn="l"/>
                <a:tab pos="9434520" algn="l"/>
                <a:tab pos="9883800" algn="l"/>
                <a:tab pos="10333080" algn="l"/>
                <a:tab pos="10782360" algn="l"/>
              </a:tabLst>
            </a:pPr>
            <a:r>
              <a:rPr lang="it-IT" spc="-1" dirty="0">
                <a:solidFill>
                  <a:srgbClr val="595959"/>
                </a:solidFill>
                <a:latin typeface="Corbel"/>
                <a:ea typeface="DejaVu Sans"/>
              </a:rPr>
              <a:t>L’accesso al portale </a:t>
            </a:r>
            <a:r>
              <a:rPr lang="it-IT" spc="-1" dirty="0" err="1">
                <a:solidFill>
                  <a:srgbClr val="595959"/>
                </a:solidFill>
                <a:latin typeface="Corbel"/>
                <a:ea typeface="DejaVu Sans"/>
              </a:rPr>
              <a:t>Moodle</a:t>
            </a:r>
            <a:r>
              <a:rPr lang="it-IT" spc="-1" dirty="0">
                <a:solidFill>
                  <a:srgbClr val="595959"/>
                </a:solidFill>
                <a:latin typeface="Corbel"/>
                <a:ea typeface="DejaVu Sans"/>
              </a:rPr>
              <a:t> richiede di utilizzare username e password di </a:t>
            </a:r>
            <a:r>
              <a:rPr lang="it-IT" spc="-1" dirty="0" err="1">
                <a:solidFill>
                  <a:srgbClr val="595959"/>
                </a:solidFill>
                <a:latin typeface="Corbel"/>
                <a:ea typeface="DejaVu Sans"/>
              </a:rPr>
              <a:t>unipd</a:t>
            </a:r>
            <a:r>
              <a:rPr lang="it-IT" spc="-1" dirty="0">
                <a:solidFill>
                  <a:srgbClr val="595959"/>
                </a:solidFill>
                <a:latin typeface="Corbel"/>
                <a:ea typeface="DejaVu Sans"/>
              </a:rPr>
              <a:t>.</a:t>
            </a:r>
            <a:endParaRPr lang="it-IT" spc="-1" dirty="0">
              <a:solidFill>
                <a:srgbClr val="000000"/>
              </a:solidFill>
              <a:latin typeface="Arial"/>
            </a:endParaRPr>
          </a:p>
          <a:p>
            <a:pPr marL="958320" lvl="1" indent="-285840">
              <a:lnSpc>
                <a:spcPct val="90000"/>
              </a:lnSpc>
              <a:spcBef>
                <a:spcPts val="726"/>
              </a:spcBef>
              <a:spcAft>
                <a:spcPts val="26"/>
              </a:spcAft>
              <a:buClr>
                <a:srgbClr val="40BAD2"/>
              </a:buClr>
              <a:buFont typeface="Arial"/>
              <a:buChar char="•"/>
              <a:tabLst>
                <a:tab pos="0" algn="l"/>
                <a:tab pos="34308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 pos="8985240" algn="l"/>
                <a:tab pos="9434520" algn="l"/>
                <a:tab pos="9883800" algn="l"/>
                <a:tab pos="10333080" algn="l"/>
                <a:tab pos="10782360" algn="l"/>
              </a:tabLst>
            </a:pPr>
            <a:r>
              <a:rPr lang="it-IT" spc="-1" dirty="0">
                <a:solidFill>
                  <a:srgbClr val="595959"/>
                </a:solidFill>
                <a:latin typeface="Corbel"/>
                <a:ea typeface="DejaVu Sans"/>
              </a:rPr>
              <a:t>Per accedere collegatevi al seguente link: </a:t>
            </a:r>
            <a:r>
              <a:rPr lang="it-IT" u="sng" spc="-1" dirty="0">
                <a:solidFill>
                  <a:srgbClr val="90BB23"/>
                </a:solidFill>
                <a:latin typeface="Corbel"/>
                <a:ea typeface="DejaVu Sans"/>
              </a:rPr>
              <a:t>https://medicina.elearning.unipd.it</a:t>
            </a:r>
            <a:endParaRPr lang="it-IT" spc="-1" dirty="0">
              <a:solidFill>
                <a:srgbClr val="000000"/>
              </a:solidFill>
              <a:latin typeface="Arial"/>
            </a:endParaRPr>
          </a:p>
          <a:p>
            <a:pPr marL="958320" lvl="1" indent="-285840">
              <a:lnSpc>
                <a:spcPct val="90000"/>
              </a:lnSpc>
              <a:spcBef>
                <a:spcPts val="726"/>
              </a:spcBef>
              <a:spcAft>
                <a:spcPts val="26"/>
              </a:spcAft>
              <a:buClr>
                <a:srgbClr val="40BAD2"/>
              </a:buClr>
              <a:buFont typeface="Arial"/>
              <a:buChar char="•"/>
              <a:tabLst>
                <a:tab pos="0" algn="l"/>
                <a:tab pos="34308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 pos="8985240" algn="l"/>
                <a:tab pos="9434520" algn="l"/>
                <a:tab pos="9883800" algn="l"/>
                <a:tab pos="10333080" algn="l"/>
                <a:tab pos="10782360" algn="l"/>
              </a:tabLst>
            </a:pPr>
            <a:r>
              <a:rPr lang="it-IT" spc="-1" dirty="0">
                <a:solidFill>
                  <a:srgbClr val="595959"/>
                </a:solidFill>
                <a:latin typeface="Corbel"/>
                <a:ea typeface="DejaVu Sans"/>
              </a:rPr>
              <a:t>e scegliere il corso intitolato: </a:t>
            </a:r>
            <a:r>
              <a:rPr lang="it-IT" b="1" spc="-1" dirty="0">
                <a:solidFill>
                  <a:srgbClr val="595959"/>
                </a:solidFill>
                <a:latin typeface="Corbel"/>
                <a:ea typeface="DejaVu Sans"/>
              </a:rPr>
              <a:t>MEP7079758 - TIROCINIO (PRIMO ANNO) 2024-2025 Schio </a:t>
            </a:r>
            <a:r>
              <a:rPr lang="it-IT" spc="-1" dirty="0">
                <a:solidFill>
                  <a:srgbClr val="595959"/>
                </a:solidFill>
                <a:latin typeface="Corbel"/>
                <a:ea typeface="DejaVu Sans"/>
              </a:rPr>
              <a:t>e iscrivetevi utilizzando la password: </a:t>
            </a:r>
            <a:endParaRPr lang="it-IT" spc="-1" dirty="0">
              <a:solidFill>
                <a:srgbClr val="000000"/>
              </a:solidFill>
              <a:latin typeface="Arial"/>
            </a:endParaRPr>
          </a:p>
          <a:p>
            <a:pPr marL="672480" algn="ctr">
              <a:lnSpc>
                <a:spcPct val="90000"/>
              </a:lnSpc>
              <a:spcBef>
                <a:spcPts val="726"/>
              </a:spcBef>
              <a:spcAft>
                <a:spcPts val="26"/>
              </a:spcAft>
              <a:tabLst>
                <a:tab pos="0" algn="l"/>
              </a:tabLst>
            </a:pPr>
            <a:r>
              <a:rPr lang="it-IT" b="1" u="sng" spc="-1" dirty="0">
                <a:solidFill>
                  <a:srgbClr val="595959"/>
                </a:solidFill>
                <a:latin typeface="Corbel"/>
                <a:ea typeface="DejaVu Sans"/>
              </a:rPr>
              <a:t>schio1anno2024</a:t>
            </a:r>
            <a:endParaRPr lang="it-IT" spc="-1" dirty="0">
              <a:solidFill>
                <a:srgbClr val="000000"/>
              </a:solidFill>
              <a:latin typeface="Arial"/>
            </a:endParaRPr>
          </a:p>
          <a:p>
            <a:pPr marL="672480">
              <a:lnSpc>
                <a:spcPct val="90000"/>
              </a:lnSpc>
              <a:spcBef>
                <a:spcPts val="726"/>
              </a:spcBef>
              <a:spcAft>
                <a:spcPts val="26"/>
              </a:spcAft>
              <a:tabLst>
                <a:tab pos="0" algn="l"/>
              </a:tabLst>
            </a:pPr>
            <a:r>
              <a:rPr lang="it-IT" spc="-1" dirty="0">
                <a:solidFill>
                  <a:srgbClr val="595959"/>
                </a:solidFill>
                <a:latin typeface="Corbel"/>
                <a:ea typeface="DejaVu Sans"/>
              </a:rPr>
              <a:t>All’interno troverete il materiale utile per l’ambito del tirocinio, dei rientri d’aula e dei laboratori.</a:t>
            </a:r>
            <a:endParaRPr lang="it-IT" spc="-1" dirty="0">
              <a:solidFill>
                <a:srgbClr val="000000"/>
              </a:solidFill>
              <a:latin typeface="Arial"/>
            </a:endParaRPr>
          </a:p>
        </p:txBody>
      </p:sp>
      <p:sp>
        <p:nvSpPr>
          <p:cNvPr id="293" name="Rectangle 4112"/>
          <p:cNvSpPr/>
          <p:nvPr/>
        </p:nvSpPr>
        <p:spPr>
          <a:xfrm>
            <a:off x="10287120" y="767880"/>
            <a:ext cx="378360" cy="532548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26"/>
              </a:spcBef>
              <a:spcAft>
                <a:spcPts val="26"/>
              </a:spcAft>
            </a:pPr>
            <a:endParaRPr lang="en-US" spc="-1">
              <a:solidFill>
                <a:schemeClr val="lt1"/>
              </a:solidFill>
              <a:latin typeface="Corbel"/>
              <a:ea typeface="Arial Unicode M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4" name="Rectangle 46087"/>
          <p:cNvSpPr/>
          <p:nvPr/>
        </p:nvSpPr>
        <p:spPr>
          <a:xfrm rot="16200000">
            <a:off x="937560" y="590760"/>
            <a:ext cx="6855840" cy="5678640"/>
          </a:xfrm>
          <a:prstGeom prst="rect">
            <a:avLst/>
          </a:prstGeom>
          <a:ln>
            <a:noFill/>
          </a:ln>
          <a:effectLst>
            <a:outerShdw blurRad="457200" dist="63360" sx="99000" sy="99000" algn="l" rotWithShape="0">
              <a:srgbClr val="000000">
                <a:alpha val="19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endParaRPr lang="en-US" spc="-1">
              <a:solidFill>
                <a:schemeClr val="lt1"/>
              </a:solidFill>
              <a:latin typeface="Arial"/>
              <a:ea typeface="Microsoft YaHei"/>
            </a:endParaRPr>
          </a:p>
        </p:txBody>
      </p:sp>
      <p:sp>
        <p:nvSpPr>
          <p:cNvPr id="295" name="Text Box 1"/>
          <p:cNvSpPr/>
          <p:nvPr/>
        </p:nvSpPr>
        <p:spPr>
          <a:xfrm>
            <a:off x="1916760" y="5546160"/>
            <a:ext cx="4994280" cy="95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chorCtr="1">
            <a:normAutofit/>
          </a:bodyPr>
          <a:lstStyle/>
          <a:p>
            <a:pPr algn="ctr">
              <a:lnSpc>
                <a:spcPct val="90000"/>
              </a:lnSpc>
              <a:spcAft>
                <a:spcPts val="14"/>
              </a:spcAft>
              <a:tabLst>
                <a:tab pos="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 pos="9144000" algn="l"/>
                <a:tab pos="10058400" algn="l"/>
              </a:tabLst>
            </a:pPr>
            <a:r>
              <a:rPr lang="en-US" sz="3500" b="1" spc="-1">
                <a:solidFill>
                  <a:srgbClr val="000000"/>
                </a:solidFill>
                <a:latin typeface="Arial Black"/>
                <a:ea typeface="Microsoft YaHei"/>
              </a:rPr>
              <a:t>Primi passi</a:t>
            </a:r>
            <a:endParaRPr lang="it-IT" sz="3500" spc="-1">
              <a:solidFill>
                <a:srgbClr val="000000"/>
              </a:solidFill>
              <a:latin typeface="Arial"/>
            </a:endParaRPr>
          </a:p>
        </p:txBody>
      </p:sp>
      <p:pic>
        <p:nvPicPr>
          <p:cNvPr id="296" name="Picture 46083" descr="Sentiero che si snoda lungo un campo erboso"/>
          <p:cNvPicPr/>
          <p:nvPr/>
        </p:nvPicPr>
        <p:blipFill>
          <a:blip r:embed="rId3"/>
          <a:srcRect l="15781" r="10857" b="-11"/>
          <a:stretch/>
        </p:blipFill>
        <p:spPr>
          <a:xfrm>
            <a:off x="1524000" y="0"/>
            <a:ext cx="5678640" cy="5159520"/>
          </a:xfrm>
          <a:prstGeom prst="rect">
            <a:avLst/>
          </a:prstGeom>
          <a:ln w="0">
            <a:noFill/>
          </a:ln>
        </p:spPr>
      </p:pic>
      <p:sp>
        <p:nvSpPr>
          <p:cNvPr id="297" name="Text Box 2"/>
          <p:cNvSpPr/>
          <p:nvPr/>
        </p:nvSpPr>
        <p:spPr>
          <a:xfrm>
            <a:off x="6743640" y="798840"/>
            <a:ext cx="2356200" cy="5472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914400" indent="-228600">
              <a:lnSpc>
                <a:spcPct val="90000"/>
              </a:lnSpc>
              <a:spcBef>
                <a:spcPts val="814"/>
              </a:spcBef>
              <a:spcAft>
                <a:spcPts val="14"/>
              </a:spcAft>
              <a:buClr>
                <a:srgbClr val="FF0000"/>
              </a:buClr>
              <a:buFont typeface="Arial"/>
              <a:buChar char="•"/>
              <a:tabLst>
                <a:tab pos="34308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 pos="9144000" algn="l"/>
                <a:tab pos="10058400" algn="l"/>
              </a:tabLst>
            </a:pPr>
            <a:r>
              <a:rPr lang="it-IT" sz="1700" b="1" spc="-1">
                <a:solidFill>
                  <a:srgbClr val="000000"/>
                </a:solidFill>
                <a:latin typeface="Arial"/>
                <a:ea typeface="Microsoft YaHei"/>
              </a:rPr>
              <a:t>Scaricare le APP:</a:t>
            </a:r>
            <a:endParaRPr lang="it-IT" sz="1700" spc="-1">
              <a:solidFill>
                <a:srgbClr val="000000"/>
              </a:solidFill>
              <a:latin typeface="Arial"/>
            </a:endParaRPr>
          </a:p>
          <a:p>
            <a:pPr>
              <a:lnSpc>
                <a:spcPct val="90000"/>
              </a:lnSpc>
              <a:spcBef>
                <a:spcPts val="814"/>
              </a:spcBef>
              <a:spcAft>
                <a:spcPts val="14"/>
              </a:spcAft>
              <a:tabLst>
                <a:tab pos="34308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 pos="9144000" algn="l"/>
                <a:tab pos="10058400" algn="l"/>
              </a:tabLst>
            </a:pPr>
            <a:endParaRPr lang="it-IT" sz="1700" spc="-1">
              <a:solidFill>
                <a:srgbClr val="000000"/>
              </a:solidFill>
              <a:latin typeface="Arial"/>
            </a:endParaRPr>
          </a:p>
          <a:p>
            <a:pPr marL="914400" indent="-228600">
              <a:lnSpc>
                <a:spcPct val="90000"/>
              </a:lnSpc>
              <a:spcBef>
                <a:spcPts val="814"/>
              </a:spcBef>
              <a:spcAft>
                <a:spcPts val="14"/>
              </a:spcAft>
              <a:buClr>
                <a:srgbClr val="FF0000"/>
              </a:buClr>
              <a:buFont typeface="Arial"/>
              <a:buChar char="•"/>
              <a:tabLst>
                <a:tab pos="34308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 pos="9144000" algn="l"/>
                <a:tab pos="10058400" algn="l"/>
              </a:tabLst>
            </a:pPr>
            <a:r>
              <a:rPr lang="it-IT" sz="1700" b="1" spc="-1">
                <a:solidFill>
                  <a:srgbClr val="000000"/>
                </a:solidFill>
                <a:latin typeface="Arial"/>
                <a:ea typeface="Microsoft YaHei"/>
              </a:rPr>
              <a:t>myUniPD e</a:t>
            </a:r>
            <a:endParaRPr lang="it-IT" sz="1700" spc="-1">
              <a:solidFill>
                <a:srgbClr val="000000"/>
              </a:solidFill>
              <a:latin typeface="Arial"/>
            </a:endParaRPr>
          </a:p>
          <a:p>
            <a:pPr>
              <a:lnSpc>
                <a:spcPct val="90000"/>
              </a:lnSpc>
              <a:spcBef>
                <a:spcPts val="814"/>
              </a:spcBef>
              <a:spcAft>
                <a:spcPts val="14"/>
              </a:spcAft>
              <a:tabLst>
                <a:tab pos="34308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 pos="9144000" algn="l"/>
                <a:tab pos="10058400" algn="l"/>
              </a:tabLst>
            </a:pPr>
            <a:endParaRPr lang="it-IT" sz="1700" spc="-1">
              <a:solidFill>
                <a:srgbClr val="000000"/>
              </a:solidFill>
              <a:latin typeface="Arial"/>
            </a:endParaRPr>
          </a:p>
          <a:p>
            <a:pPr marL="914400" indent="-228600">
              <a:lnSpc>
                <a:spcPct val="90000"/>
              </a:lnSpc>
              <a:spcBef>
                <a:spcPts val="814"/>
              </a:spcBef>
              <a:spcAft>
                <a:spcPts val="14"/>
              </a:spcAft>
              <a:buClr>
                <a:srgbClr val="FF0000"/>
              </a:buClr>
              <a:buFont typeface="Arial"/>
              <a:buChar char="•"/>
              <a:tabLst>
                <a:tab pos="343080" algn="l"/>
                <a:tab pos="447840" algn="l"/>
                <a:tab pos="896760" algn="l"/>
                <a:tab pos="1346040" algn="l"/>
                <a:tab pos="1795320" algn="l"/>
                <a:tab pos="2244600" algn="l"/>
                <a:tab pos="2693880" algn="l"/>
                <a:tab pos="3143160" algn="l"/>
                <a:tab pos="3592440" algn="l"/>
                <a:tab pos="4041720" algn="l"/>
                <a:tab pos="4491000" algn="l"/>
                <a:tab pos="4940280" algn="l"/>
                <a:tab pos="5389560" algn="l"/>
                <a:tab pos="5838840" algn="l"/>
                <a:tab pos="6288120" algn="l"/>
                <a:tab pos="6737400" algn="l"/>
                <a:tab pos="7186680" algn="l"/>
                <a:tab pos="7635960" algn="l"/>
                <a:tab pos="8085240" algn="l"/>
                <a:tab pos="8534520" algn="l"/>
                <a:tab pos="8983800" algn="l"/>
                <a:tab pos="9144000" algn="l"/>
                <a:tab pos="10058400" algn="l"/>
              </a:tabLst>
            </a:pPr>
            <a:r>
              <a:rPr lang="it-IT" sz="1700" b="1" spc="-1">
                <a:solidFill>
                  <a:srgbClr val="000000"/>
                </a:solidFill>
                <a:latin typeface="Arial"/>
                <a:ea typeface="Microsoft YaHei"/>
              </a:rPr>
              <a:t> OrariUniPD</a:t>
            </a:r>
            <a:endParaRPr lang="it-IT" sz="1700"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535DC1C2-456E-2CBB-B038-1218AB0FB6EB}"/>
              </a:ext>
            </a:extLst>
          </p:cNvPr>
          <p:cNvSpPr>
            <a:spLocks noGrp="1"/>
          </p:cNvSpPr>
          <p:nvPr>
            <p:ph type="sldNum" sz="quarter" idx="12"/>
          </p:nvPr>
        </p:nvSpPr>
        <p:spPr/>
        <p:txBody>
          <a:bodyPr/>
          <a:lstStyle/>
          <a:p>
            <a:fld id="{C32C83D7-4F8A-A44E-98D7-50AFC7BF370E}" type="slidenum">
              <a:rPr lang="it-IT" smtClean="0"/>
              <a:t>3</a:t>
            </a:fld>
            <a:endParaRPr lang="it-IT"/>
          </a:p>
        </p:txBody>
      </p:sp>
      <p:sp>
        <p:nvSpPr>
          <p:cNvPr id="6" name="Segnaposto tabella 5">
            <a:extLst>
              <a:ext uri="{FF2B5EF4-FFF2-40B4-BE49-F238E27FC236}">
                <a16:creationId xmlns:a16="http://schemas.microsoft.com/office/drawing/2014/main" id="{3E06CFB9-8A32-9B40-81FB-5C5B22DE7FC8}"/>
              </a:ext>
            </a:extLst>
          </p:cNvPr>
          <p:cNvSpPr>
            <a:spLocks noGrp="1"/>
          </p:cNvSpPr>
          <p:nvPr>
            <p:ph type="tbl" sz="quarter" idx="13"/>
          </p:nvPr>
        </p:nvSpPr>
        <p:spPr>
          <a:xfrm>
            <a:off x="543233" y="1730018"/>
            <a:ext cx="6535993" cy="4038600"/>
          </a:xfrm>
        </p:spPr>
        <p:txBody>
          <a:bodyPr>
            <a:normAutofit fontScale="92500" lnSpcReduction="20000"/>
          </a:bodyPr>
          <a:lstStyle/>
          <a:p>
            <a:pPr marL="0" indent="0" algn="l">
              <a:buNone/>
            </a:pPr>
            <a:r>
              <a:rPr lang="it-IT" b="0" i="0" dirty="0">
                <a:solidFill>
                  <a:srgbClr val="293133"/>
                </a:solidFill>
                <a:effectLst/>
                <a:latin typeface="Titillium Web" panose="00000500000000000000" pitchFamily="2" charset="0"/>
              </a:rPr>
              <a:t>La </a:t>
            </a:r>
            <a:r>
              <a:rPr lang="it-IT" b="1" i="0" dirty="0">
                <a:effectLst/>
                <a:latin typeface="Titillium Web" panose="00000500000000000000" pitchFamily="2" charset="0"/>
              </a:rPr>
              <a:t>rete di assistenza aziendale </a:t>
            </a:r>
            <a:r>
              <a:rPr lang="it-IT" b="0" i="0" dirty="0">
                <a:solidFill>
                  <a:srgbClr val="293133"/>
                </a:solidFill>
                <a:effectLst/>
                <a:latin typeface="Titillium Web" panose="00000500000000000000" pitchFamily="2" charset="0"/>
              </a:rPr>
              <a:t>è articolata sul territorio con i servizi e le prestazioni erogati:</a:t>
            </a:r>
          </a:p>
          <a:p>
            <a:pPr marL="0" indent="0" algn="l">
              <a:buNone/>
            </a:pPr>
            <a:endParaRPr lang="it-IT" b="0" i="0" dirty="0">
              <a:solidFill>
                <a:srgbClr val="293133"/>
              </a:solidFill>
              <a:effectLst/>
              <a:latin typeface="Titillium Web" panose="00000500000000000000" pitchFamily="2" charset="0"/>
            </a:endParaRPr>
          </a:p>
          <a:p>
            <a:pPr algn="l">
              <a:buFont typeface="Arial" panose="020B0604020202020204" pitchFamily="34" charset="0"/>
              <a:buChar char="•"/>
            </a:pPr>
            <a:r>
              <a:rPr lang="it-IT" b="0" i="0" dirty="0">
                <a:solidFill>
                  <a:srgbClr val="293133"/>
                </a:solidFill>
                <a:effectLst/>
                <a:latin typeface="Titillium Web" panose="00000500000000000000" pitchFamily="2" charset="0"/>
                <a:hlinkClick r:id="rId2">
                  <a:extLst>
                    <a:ext uri="{A12FA001-AC4F-418D-AE19-62706E023703}">
                      <ahyp:hlinkClr xmlns:ahyp="http://schemas.microsoft.com/office/drawing/2018/hyperlinkcolor" val="tx"/>
                    </a:ext>
                  </a:extLst>
                </a:hlinkClick>
              </a:rPr>
              <a:t>Presidio Ospedaliero di rete San Bassiano</a:t>
            </a:r>
            <a:endParaRPr lang="it-IT" b="0" i="0" dirty="0">
              <a:solidFill>
                <a:srgbClr val="293133"/>
              </a:solidFill>
              <a:effectLst/>
              <a:latin typeface="Titillium Web" panose="00000500000000000000" pitchFamily="2" charset="0"/>
            </a:endParaRPr>
          </a:p>
          <a:p>
            <a:pPr algn="l">
              <a:buFont typeface="Arial" panose="020B0604020202020204" pitchFamily="34" charset="0"/>
              <a:buChar char="•"/>
            </a:pPr>
            <a:r>
              <a:rPr lang="it-IT" b="0" i="0" dirty="0">
                <a:solidFill>
                  <a:srgbClr val="293133"/>
                </a:solidFill>
                <a:effectLst/>
                <a:latin typeface="Titillium Web" panose="00000500000000000000" pitchFamily="2" charset="0"/>
                <a:hlinkClick r:id="rId3">
                  <a:extLst>
                    <a:ext uri="{A12FA001-AC4F-418D-AE19-62706E023703}">
                      <ahyp:hlinkClr xmlns:ahyp="http://schemas.microsoft.com/office/drawing/2018/hyperlinkcolor" val="tx"/>
                    </a:ext>
                  </a:extLst>
                </a:hlinkClick>
              </a:rPr>
              <a:t>Presidio Ospedaliero di rete Alto Vicentino</a:t>
            </a:r>
            <a:endParaRPr lang="it-IT" b="0" i="0" dirty="0">
              <a:solidFill>
                <a:srgbClr val="293133"/>
              </a:solidFill>
              <a:effectLst/>
              <a:latin typeface="Titillium Web" panose="00000500000000000000" pitchFamily="2" charset="0"/>
            </a:endParaRPr>
          </a:p>
          <a:p>
            <a:pPr algn="l">
              <a:buFont typeface="Arial" panose="020B0604020202020204" pitchFamily="34" charset="0"/>
              <a:buChar char="•"/>
            </a:pPr>
            <a:r>
              <a:rPr lang="it-IT" b="0" i="0" dirty="0">
                <a:solidFill>
                  <a:srgbClr val="293133"/>
                </a:solidFill>
                <a:effectLst/>
                <a:latin typeface="Titillium Web" panose="00000500000000000000" pitchFamily="2" charset="0"/>
                <a:hlinkClick r:id="rId4">
                  <a:extLst>
                    <a:ext uri="{A12FA001-AC4F-418D-AE19-62706E023703}">
                      <ahyp:hlinkClr xmlns:ahyp="http://schemas.microsoft.com/office/drawing/2018/hyperlinkcolor" val="tx"/>
                    </a:ext>
                  </a:extLst>
                </a:hlinkClick>
              </a:rPr>
              <a:t>Ospedale nodo di Rete con specificità montana Asiago</a:t>
            </a:r>
            <a:endParaRPr lang="it-IT" b="0" i="0" dirty="0">
              <a:solidFill>
                <a:srgbClr val="293133"/>
              </a:solidFill>
              <a:effectLst/>
              <a:latin typeface="Titillium Web" panose="00000500000000000000" pitchFamily="2" charset="0"/>
            </a:endParaRPr>
          </a:p>
          <a:p>
            <a:pPr algn="l">
              <a:buFont typeface="Arial" panose="020B0604020202020204" pitchFamily="34" charset="0"/>
              <a:buChar char="•"/>
            </a:pPr>
            <a:r>
              <a:rPr lang="it-IT" b="0" i="0" dirty="0">
                <a:solidFill>
                  <a:srgbClr val="293133"/>
                </a:solidFill>
                <a:effectLst/>
                <a:latin typeface="Titillium Web" panose="00000500000000000000" pitchFamily="2" charset="0"/>
                <a:hlinkClick r:id="rId5">
                  <a:extLst>
                    <a:ext uri="{A12FA001-AC4F-418D-AE19-62706E023703}">
                      <ahyp:hlinkClr xmlns:ahyp="http://schemas.microsoft.com/office/drawing/2018/hyperlinkcolor" val="tx"/>
                    </a:ext>
                  </a:extLst>
                </a:hlinkClick>
              </a:rPr>
              <a:t>Distretto 1 Bassano</a:t>
            </a:r>
            <a:endParaRPr lang="it-IT" b="0" i="0" dirty="0">
              <a:solidFill>
                <a:srgbClr val="293133"/>
              </a:solidFill>
              <a:effectLst/>
              <a:latin typeface="Titillium Web" panose="00000500000000000000" pitchFamily="2" charset="0"/>
            </a:endParaRPr>
          </a:p>
          <a:p>
            <a:pPr algn="l">
              <a:buFont typeface="Arial" panose="020B0604020202020204" pitchFamily="34" charset="0"/>
              <a:buChar char="•"/>
            </a:pPr>
            <a:r>
              <a:rPr lang="it-IT" b="0" i="0" dirty="0">
                <a:solidFill>
                  <a:srgbClr val="293133"/>
                </a:solidFill>
                <a:effectLst/>
                <a:latin typeface="Titillium Web" panose="00000500000000000000" pitchFamily="2" charset="0"/>
                <a:hlinkClick r:id="rId6">
                  <a:extLst>
                    <a:ext uri="{A12FA001-AC4F-418D-AE19-62706E023703}">
                      <ahyp:hlinkClr xmlns:ahyp="http://schemas.microsoft.com/office/drawing/2018/hyperlinkcolor" val="tx"/>
                    </a:ext>
                  </a:extLst>
                </a:hlinkClick>
              </a:rPr>
              <a:t>Distretto 2 Alto Vicentino</a:t>
            </a:r>
            <a:endParaRPr lang="it-IT" b="0" i="0" dirty="0">
              <a:solidFill>
                <a:srgbClr val="293133"/>
              </a:solidFill>
              <a:effectLst/>
              <a:latin typeface="Titillium Web" panose="00000500000000000000" pitchFamily="2" charset="0"/>
            </a:endParaRPr>
          </a:p>
          <a:p>
            <a:pPr algn="l">
              <a:buFont typeface="Arial" panose="020B0604020202020204" pitchFamily="34" charset="0"/>
              <a:buChar char="•"/>
            </a:pPr>
            <a:r>
              <a:rPr lang="it-IT" b="0" i="0" dirty="0">
                <a:solidFill>
                  <a:srgbClr val="293133"/>
                </a:solidFill>
                <a:effectLst/>
                <a:latin typeface="Titillium Web" panose="00000500000000000000" pitchFamily="2" charset="0"/>
                <a:hlinkClick r:id="rId7">
                  <a:extLst>
                    <a:ext uri="{A12FA001-AC4F-418D-AE19-62706E023703}">
                      <ahyp:hlinkClr xmlns:ahyp="http://schemas.microsoft.com/office/drawing/2018/hyperlinkcolor" val="tx"/>
                    </a:ext>
                  </a:extLst>
                </a:hlinkClick>
              </a:rPr>
              <a:t>Dipartimento di Prevenzione</a:t>
            </a:r>
            <a:endParaRPr lang="it-IT" b="0" i="0" dirty="0">
              <a:solidFill>
                <a:srgbClr val="293133"/>
              </a:solidFill>
              <a:effectLst/>
              <a:latin typeface="Titillium Web" panose="00000500000000000000" pitchFamily="2" charset="0"/>
            </a:endParaRPr>
          </a:p>
          <a:p>
            <a:endParaRPr lang="it-IT" dirty="0"/>
          </a:p>
        </p:txBody>
      </p:sp>
      <p:sp>
        <p:nvSpPr>
          <p:cNvPr id="7" name="Picture 8195">
            <a:extLst>
              <a:ext uri="{FF2B5EF4-FFF2-40B4-BE49-F238E27FC236}">
                <a16:creationId xmlns:a16="http://schemas.microsoft.com/office/drawing/2014/main" id="{B7A13879-5B34-3534-AA6B-7F4DB2E5F024}"/>
              </a:ext>
            </a:extLst>
          </p:cNvPr>
          <p:cNvSpPr/>
          <p:nvPr/>
        </p:nvSpPr>
        <p:spPr>
          <a:xfrm>
            <a:off x="7592261" y="0"/>
            <a:ext cx="4469760" cy="6194323"/>
          </a:xfrm>
          <a:custGeom>
            <a:avLst/>
            <a:gdLst>
              <a:gd name="textAreaLeft" fmla="*/ 0 w 4469760"/>
              <a:gd name="textAreaRight" fmla="*/ 4471920 w 4469760"/>
              <a:gd name="textAreaTop" fmla="*/ 0 h 6855840"/>
              <a:gd name="textAreaBottom" fmla="*/ 6858000 h 6855840"/>
            </a:gdLst>
            <a:ahLst/>
            <a:cxnLst/>
            <a:rect l="textAreaLeft" t="textAreaTop" r="textAreaRight" b="textAreaBottom"/>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it-IT" sz="1800" b="0" strike="noStrike" spc="-1">
              <a:solidFill>
                <a:srgbClr val="000000"/>
              </a:solidFill>
              <a:latin typeface="Arial"/>
              <a:ea typeface="DejaVu Sans"/>
            </a:endParaRPr>
          </a:p>
        </p:txBody>
      </p:sp>
      <p:sp>
        <p:nvSpPr>
          <p:cNvPr id="8" name="Text Box 1">
            <a:extLst>
              <a:ext uri="{FF2B5EF4-FFF2-40B4-BE49-F238E27FC236}">
                <a16:creationId xmlns:a16="http://schemas.microsoft.com/office/drawing/2014/main" id="{2B4EC60F-8DD7-320D-C5F1-329A1B4E64B6}"/>
              </a:ext>
            </a:extLst>
          </p:cNvPr>
          <p:cNvSpPr/>
          <p:nvPr/>
        </p:nvSpPr>
        <p:spPr>
          <a:xfrm>
            <a:off x="1476660" y="136525"/>
            <a:ext cx="4209480" cy="180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400" b="0" strike="noStrike" spc="-1" dirty="0">
                <a:solidFill>
                  <a:srgbClr val="244683"/>
                </a:solidFill>
                <a:latin typeface="Arial Black"/>
                <a:ea typeface="Microsoft YaHei"/>
              </a:rPr>
              <a:t>Azienda ULSS 7 Pedemontana</a:t>
            </a:r>
            <a:br>
              <a:rPr sz="3400" dirty="0"/>
            </a:br>
            <a:endParaRPr lang="it-IT" sz="3400" b="0" strike="noStrike" spc="-1" dirty="0">
              <a:solidFill>
                <a:srgbClr val="000000"/>
              </a:solidFill>
              <a:latin typeface="Arial"/>
            </a:endParaRPr>
          </a:p>
        </p:txBody>
      </p:sp>
    </p:spTree>
    <p:extLst>
      <p:ext uri="{BB962C8B-B14F-4D97-AF65-F5344CB8AC3E}">
        <p14:creationId xmlns:p14="http://schemas.microsoft.com/office/powerpoint/2010/main" val="3576814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98" name="Slide Background"/>
          <p:cNvSpPr/>
          <p:nvPr/>
        </p:nvSpPr>
        <p:spPr>
          <a:xfrm>
            <a:off x="1524000" y="0"/>
            <a:ext cx="9141840" cy="68558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useBgFill="1">
        <p:nvSpPr>
          <p:cNvPr id="299" name="Rectangle 47113"/>
          <p:cNvSpPr/>
          <p:nvPr/>
        </p:nvSpPr>
        <p:spPr>
          <a:xfrm>
            <a:off x="1524000" y="0"/>
            <a:ext cx="6389640" cy="2283840"/>
          </a:xfrm>
          <a:prstGeom prst="rect">
            <a:avLst/>
          </a:prstGeom>
          <a:ln>
            <a:noFill/>
          </a:ln>
          <a:effectLst>
            <a:outerShdw blurRad="596880" dist="304556" dir="7139329"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p:nvSpPr>
          <p:cNvPr id="300" name="Text Box 1"/>
          <p:cNvSpPr/>
          <p:nvPr/>
        </p:nvSpPr>
        <p:spPr>
          <a:xfrm>
            <a:off x="2095320" y="350280"/>
            <a:ext cx="3483000" cy="162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x-none" sz="3500" spc="-1">
                <a:solidFill>
                  <a:srgbClr val="000000"/>
                </a:solidFill>
                <a:latin typeface="Arial Black"/>
                <a:ea typeface="Microsoft YaHei"/>
              </a:rPr>
              <a:t>MyUniPd</a:t>
            </a:r>
            <a:endParaRPr lang="it-IT" sz="3500" spc="-1">
              <a:solidFill>
                <a:srgbClr val="000000"/>
              </a:solidFill>
              <a:latin typeface="Arial"/>
            </a:endParaRPr>
          </a:p>
        </p:txBody>
      </p:sp>
      <p:sp>
        <p:nvSpPr>
          <p:cNvPr id="301" name="Text Box 3"/>
          <p:cNvSpPr/>
          <p:nvPr/>
        </p:nvSpPr>
        <p:spPr>
          <a:xfrm>
            <a:off x="914400" y="2323080"/>
            <a:ext cx="6794090" cy="4031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95000"/>
          </a:bodyPr>
          <a:lstStyle/>
          <a:p>
            <a:pPr marL="157680" indent="-165600">
              <a:lnSpc>
                <a:spcPct val="90000"/>
              </a:lnSpc>
              <a:spcBef>
                <a:spcPts val="363"/>
              </a:spcBef>
              <a:spcAft>
                <a:spcPts val="14"/>
              </a:spcAft>
              <a:buClr>
                <a:srgbClr val="CCCC99"/>
              </a:buClr>
              <a:buSzPct val="7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Calibri"/>
                <a:ea typeface="Microsoft YaHei"/>
              </a:rPr>
              <a:t>La nuova applicazione dell'Università di Padova per la gestione della tua carriera universitaria in maniera semplice e veloce attraverso il tuo smartphone o tablet.</a:t>
            </a:r>
            <a:br>
              <a:rPr dirty="0"/>
            </a:br>
            <a:br>
              <a:rPr dirty="0"/>
            </a:br>
            <a:r>
              <a:rPr lang="it-IT" spc="-1" dirty="0">
                <a:solidFill>
                  <a:srgbClr val="000000"/>
                </a:solidFill>
                <a:latin typeface="Calibri"/>
                <a:ea typeface="Microsoft YaHei"/>
              </a:rPr>
              <a:t>Queste le principali funzionalità:</a:t>
            </a:r>
            <a:br>
              <a:rPr dirty="0"/>
            </a:br>
            <a:br>
              <a:rPr dirty="0"/>
            </a:br>
            <a:r>
              <a:rPr lang="it-IT" spc="-1" dirty="0">
                <a:solidFill>
                  <a:srgbClr val="000000"/>
                </a:solidFill>
                <a:latin typeface="Calibri"/>
                <a:ea typeface="Microsoft YaHei"/>
              </a:rPr>
              <a:t>- visualizzazione del libretto elettronico e statistiche</a:t>
            </a:r>
            <a:br>
              <a:rPr dirty="0"/>
            </a:br>
            <a:r>
              <a:rPr lang="it-IT" spc="-1" dirty="0">
                <a:solidFill>
                  <a:srgbClr val="000000"/>
                </a:solidFill>
                <a:latin typeface="Calibri"/>
                <a:ea typeface="Microsoft YaHei"/>
              </a:rPr>
              <a:t>- visualizzazione dei piani di studio</a:t>
            </a:r>
            <a:br>
              <a:rPr dirty="0"/>
            </a:br>
            <a:r>
              <a:rPr lang="it-IT" spc="-1" dirty="0">
                <a:solidFill>
                  <a:srgbClr val="000000"/>
                </a:solidFill>
                <a:latin typeface="Calibri"/>
                <a:ea typeface="Microsoft YaHei"/>
              </a:rPr>
              <a:t>- gestione completa degli appelli d'esame</a:t>
            </a:r>
            <a:br>
              <a:rPr dirty="0"/>
            </a:br>
            <a:r>
              <a:rPr lang="it-IT" spc="-1" dirty="0">
                <a:solidFill>
                  <a:srgbClr val="000000"/>
                </a:solidFill>
                <a:latin typeface="Calibri"/>
                <a:ea typeface="Microsoft YaHei"/>
              </a:rPr>
              <a:t>- possibilità di rifiutare il voto conseguito</a:t>
            </a:r>
            <a:br>
              <a:rPr dirty="0"/>
            </a:br>
            <a:r>
              <a:rPr lang="it-IT" spc="-1" dirty="0">
                <a:solidFill>
                  <a:srgbClr val="000000"/>
                </a:solidFill>
                <a:latin typeface="Calibri"/>
                <a:ea typeface="Microsoft YaHei"/>
              </a:rPr>
              <a:t>- visualizzazione delle informazioni relative alle tasse</a:t>
            </a:r>
            <a:br>
              <a:rPr dirty="0"/>
            </a:br>
            <a:r>
              <a:rPr lang="it-IT" spc="-1" dirty="0">
                <a:solidFill>
                  <a:srgbClr val="000000"/>
                </a:solidFill>
                <a:latin typeface="Calibri"/>
                <a:ea typeface="Microsoft YaHei"/>
              </a:rPr>
              <a:t>- badge digitale</a:t>
            </a:r>
            <a:br>
              <a:rPr dirty="0"/>
            </a:br>
            <a:r>
              <a:rPr lang="it-IT" spc="-1" dirty="0">
                <a:solidFill>
                  <a:srgbClr val="000000"/>
                </a:solidFill>
                <a:latin typeface="Calibri"/>
                <a:ea typeface="Microsoft YaHei"/>
              </a:rPr>
              <a:t>- avvisi di </a:t>
            </a:r>
            <a:r>
              <a:rPr lang="it-IT" spc="-1" dirty="0" err="1">
                <a:solidFill>
                  <a:srgbClr val="000000"/>
                </a:solidFill>
                <a:latin typeface="Calibri"/>
                <a:ea typeface="Microsoft YaHei"/>
              </a:rPr>
              <a:t>uniweb</a:t>
            </a:r>
            <a:endParaRPr lang="it-IT" spc="-1" dirty="0">
              <a:solidFill>
                <a:srgbClr val="000000"/>
              </a:solidFill>
              <a:latin typeface="Arial"/>
            </a:endParaRPr>
          </a:p>
        </p:txBody>
      </p:sp>
      <p:pic>
        <p:nvPicPr>
          <p:cNvPr id="302" name="Picture 2"/>
          <p:cNvPicPr/>
          <p:nvPr/>
        </p:nvPicPr>
        <p:blipFill>
          <a:blip r:embed="rId3"/>
          <a:srcRect l="17218" r="16042"/>
          <a:stretch/>
        </p:blipFill>
        <p:spPr>
          <a:xfrm>
            <a:off x="7708490" y="19620"/>
            <a:ext cx="4574880" cy="6855840"/>
          </a:xfrm>
          <a:prstGeom prst="rect">
            <a:avLst/>
          </a:prstGeom>
          <a:ln w="0">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3" name="Slide Background"/>
          <p:cNvSpPr/>
          <p:nvPr/>
        </p:nvSpPr>
        <p:spPr>
          <a:xfrm>
            <a:off x="1524000" y="0"/>
            <a:ext cx="9141840" cy="68558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useBgFill="1">
        <p:nvSpPr>
          <p:cNvPr id="304" name="Rectangle 48137"/>
          <p:cNvSpPr/>
          <p:nvPr/>
        </p:nvSpPr>
        <p:spPr>
          <a:xfrm>
            <a:off x="1524000" y="9832"/>
            <a:ext cx="6389640" cy="2283840"/>
          </a:xfrm>
          <a:prstGeom prst="rect">
            <a:avLst/>
          </a:prstGeom>
          <a:ln>
            <a:noFill/>
          </a:ln>
          <a:effectLst>
            <a:outerShdw blurRad="596880" dist="304556" dir="7139329"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p:nvSpPr>
          <p:cNvPr id="305" name="Text Box 1"/>
          <p:cNvSpPr/>
          <p:nvPr/>
        </p:nvSpPr>
        <p:spPr>
          <a:xfrm>
            <a:off x="2095320" y="350280"/>
            <a:ext cx="3483000" cy="162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500" b="1" spc="-1">
                <a:solidFill>
                  <a:srgbClr val="000000"/>
                </a:solidFill>
                <a:latin typeface="Arial Black"/>
                <a:ea typeface="Microsoft YaHei"/>
              </a:rPr>
              <a:t>OrariUniPd</a:t>
            </a:r>
            <a:endParaRPr lang="it-IT" sz="3500" spc="-1">
              <a:solidFill>
                <a:srgbClr val="000000"/>
              </a:solidFill>
              <a:latin typeface="Arial"/>
            </a:endParaRPr>
          </a:p>
        </p:txBody>
      </p:sp>
      <p:sp>
        <p:nvSpPr>
          <p:cNvPr id="306" name="Text Box 3"/>
          <p:cNvSpPr/>
          <p:nvPr/>
        </p:nvSpPr>
        <p:spPr>
          <a:xfrm>
            <a:off x="206476" y="2153880"/>
            <a:ext cx="7355923" cy="4200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96000"/>
          </a:bodyPr>
          <a:lstStyle/>
          <a:p>
            <a:pPr>
              <a:lnSpc>
                <a:spcPct val="90000"/>
              </a:lnSpc>
              <a:spcBef>
                <a:spcPts val="462"/>
              </a:spcBef>
              <a:spcAft>
                <a:spcPts val="14"/>
              </a:spcAft>
              <a:buClr>
                <a:srgbClr val="CCCC99"/>
              </a:buClr>
              <a:buSzPct val="7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err="1">
                <a:solidFill>
                  <a:srgbClr val="000000"/>
                </a:solidFill>
                <a:latin typeface="Arial"/>
                <a:ea typeface="Microsoft YaHei"/>
              </a:rPr>
              <a:t>OrariUniPD</a:t>
            </a:r>
            <a:r>
              <a:rPr lang="it-IT" spc="-1" dirty="0">
                <a:solidFill>
                  <a:srgbClr val="000000"/>
                </a:solidFill>
                <a:latin typeface="Arial"/>
                <a:ea typeface="Microsoft YaHei"/>
              </a:rPr>
              <a:t> è l'applicazione ufficiale dell'Università degli Studi di Padova. L'applicazione consente a studenti e docenti di avere a portata di mano tutte le informazioni relative all’organizzazione delle lezioni ed alla disponibilità delle aule gestite. </a:t>
            </a:r>
            <a:endParaRPr lang="it-IT" spc="-1" dirty="0">
              <a:solidFill>
                <a:srgbClr val="000000"/>
              </a:solidFill>
              <a:latin typeface="Arial"/>
            </a:endParaRPr>
          </a:p>
          <a:p>
            <a:pPr>
              <a:lnSpc>
                <a:spcPct val="90000"/>
              </a:lnSpc>
              <a:spcBef>
                <a:spcPts val="462"/>
              </a:spcBef>
              <a:spcAft>
                <a:spcPts val="14"/>
              </a:spcAft>
              <a:buClr>
                <a:srgbClr val="CCCC99"/>
              </a:buClr>
              <a:buSzPct val="7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Con </a:t>
            </a:r>
            <a:r>
              <a:rPr lang="it-IT" spc="-1" dirty="0" err="1">
                <a:solidFill>
                  <a:srgbClr val="000000"/>
                </a:solidFill>
                <a:latin typeface="Arial"/>
                <a:ea typeface="Microsoft YaHei"/>
              </a:rPr>
              <a:t>OrariUniPD</a:t>
            </a:r>
            <a:r>
              <a:rPr lang="it-IT" spc="-1" dirty="0">
                <a:solidFill>
                  <a:srgbClr val="000000"/>
                </a:solidFill>
                <a:latin typeface="Arial"/>
                <a:ea typeface="Microsoft YaHei"/>
              </a:rPr>
              <a:t> è possibile avere sul proprio dispositivo:</a:t>
            </a:r>
            <a:endParaRPr lang="it-IT" spc="-1" dirty="0">
              <a:solidFill>
                <a:srgbClr val="000000"/>
              </a:solidFill>
              <a:latin typeface="Arial"/>
            </a:endParaRPr>
          </a:p>
          <a:p>
            <a:pPr>
              <a:lnSpc>
                <a:spcPct val="90000"/>
              </a:lnSpc>
              <a:spcBef>
                <a:spcPts val="414"/>
              </a:spcBef>
              <a:spcAft>
                <a:spcPts val="14"/>
              </a:spcAft>
              <a:buClr>
                <a:srgbClr val="CCCC99"/>
              </a:buClr>
              <a:buSzPct val="7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 Configurazione del corso di laurea, anno e percorso formativo di appartenenza e relativi insegnamenti da voler monitorare.</a:t>
            </a:r>
            <a:endParaRPr lang="it-IT" spc="-1" dirty="0">
              <a:solidFill>
                <a:srgbClr val="000000"/>
              </a:solidFill>
              <a:latin typeface="Arial"/>
            </a:endParaRPr>
          </a:p>
          <a:p>
            <a:pPr>
              <a:lnSpc>
                <a:spcPct val="90000"/>
              </a:lnSpc>
              <a:spcBef>
                <a:spcPts val="414"/>
              </a:spcBef>
              <a:spcAft>
                <a:spcPts val="14"/>
              </a:spcAft>
              <a:buClr>
                <a:srgbClr val="CCCC99"/>
              </a:buClr>
              <a:buSzPct val="7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Visualizzazione degli orari delle lezioni sia per settimana che per intero ciclo didattico.</a:t>
            </a:r>
            <a:endParaRPr lang="it-IT" spc="-1" dirty="0">
              <a:solidFill>
                <a:srgbClr val="000000"/>
              </a:solidFill>
              <a:latin typeface="Arial"/>
            </a:endParaRPr>
          </a:p>
          <a:p>
            <a:pPr>
              <a:lnSpc>
                <a:spcPct val="90000"/>
              </a:lnSpc>
              <a:spcBef>
                <a:spcPts val="414"/>
              </a:spcBef>
              <a:spcAft>
                <a:spcPts val="14"/>
              </a:spcAft>
              <a:buClr>
                <a:srgbClr val="CCCC99"/>
              </a:buClr>
              <a:buSzPct val="7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 Descrizione dettagliata delle lezioni con riferimenti ai docenti.</a:t>
            </a:r>
            <a:endParaRPr lang="it-IT" spc="-1" dirty="0">
              <a:solidFill>
                <a:srgbClr val="000000"/>
              </a:solidFill>
              <a:latin typeface="Arial"/>
            </a:endParaRPr>
          </a:p>
          <a:p>
            <a:pPr>
              <a:lnSpc>
                <a:spcPct val="90000"/>
              </a:lnSpc>
              <a:spcBef>
                <a:spcPts val="414"/>
              </a:spcBef>
              <a:spcAft>
                <a:spcPts val="14"/>
              </a:spcAft>
              <a:buClr>
                <a:srgbClr val="CCCC99"/>
              </a:buClr>
              <a:buSzPct val="7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 Disponibilità delle aule in tempo reale.</a:t>
            </a:r>
            <a:endParaRPr lang="it-IT" spc="-1" dirty="0">
              <a:solidFill>
                <a:srgbClr val="000000"/>
              </a:solidFill>
              <a:latin typeface="Arial"/>
            </a:endParaRPr>
          </a:p>
          <a:p>
            <a:pPr>
              <a:lnSpc>
                <a:spcPct val="90000"/>
              </a:lnSpc>
              <a:spcBef>
                <a:spcPts val="414"/>
              </a:spcBef>
              <a:spcAft>
                <a:spcPts val="14"/>
              </a:spcAft>
              <a:buClr>
                <a:srgbClr val="CCCC99"/>
              </a:buClr>
              <a:buSzPct val="7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pc="-1" dirty="0">
                <a:solidFill>
                  <a:srgbClr val="000000"/>
                </a:solidFill>
                <a:latin typeface="Arial"/>
                <a:ea typeface="Microsoft YaHei"/>
              </a:rPr>
              <a:t>Ricezione di avvisi e comunicazioni tramite notifiche PUSH.</a:t>
            </a:r>
            <a:endParaRPr lang="it-IT" spc="-1" dirty="0">
              <a:solidFill>
                <a:srgbClr val="000000"/>
              </a:solidFill>
              <a:latin typeface="Arial"/>
            </a:endParaRPr>
          </a:p>
          <a:p>
            <a:pPr>
              <a:lnSpc>
                <a:spcPct val="90000"/>
              </a:lnSpc>
              <a:spcBef>
                <a:spcPts val="714"/>
              </a:spcBef>
              <a:spcAft>
                <a:spcPts val="14"/>
              </a:spcAft>
              <a:buClr>
                <a:srgbClr val="CCCC99"/>
              </a:buClr>
              <a:buSzPct val="70000"/>
              <a:tabLst>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spc="-1" dirty="0">
                <a:solidFill>
                  <a:srgbClr val="000000"/>
                </a:solidFill>
                <a:latin typeface="Arial"/>
                <a:ea typeface="Microsoft YaHei"/>
              </a:rPr>
              <a:t>RILEVAZIONE PRESENZA EASYBADGE</a:t>
            </a:r>
            <a:endParaRPr lang="it-IT" sz="1200" spc="-1" dirty="0">
              <a:solidFill>
                <a:srgbClr val="000000"/>
              </a:solidFill>
              <a:latin typeface="Arial"/>
            </a:endParaRPr>
          </a:p>
          <a:p>
            <a:pPr>
              <a:lnSpc>
                <a:spcPct val="90000"/>
              </a:lnSpc>
              <a:spcBef>
                <a:spcPts val="714"/>
              </a:spcBef>
              <a:spcAft>
                <a:spcPts val="14"/>
              </a:spcAft>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sz="1200" spc="-1" dirty="0">
              <a:solidFill>
                <a:srgbClr val="000000"/>
              </a:solidFill>
              <a:latin typeface="Arial"/>
            </a:endParaRPr>
          </a:p>
        </p:txBody>
      </p:sp>
      <p:pic>
        <p:nvPicPr>
          <p:cNvPr id="307" name="Picture 2"/>
          <p:cNvPicPr/>
          <p:nvPr/>
        </p:nvPicPr>
        <p:blipFill>
          <a:blip r:embed="rId3"/>
          <a:srcRect l="18260" r="15001"/>
          <a:stretch/>
        </p:blipFill>
        <p:spPr>
          <a:xfrm>
            <a:off x="7562400" y="2160"/>
            <a:ext cx="4574880" cy="6855840"/>
          </a:xfrm>
          <a:prstGeom prst="rect">
            <a:avLst/>
          </a:prstGeom>
          <a:ln w="0">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8" name="Slide Background"/>
          <p:cNvSpPr/>
          <p:nvPr/>
        </p:nvSpPr>
        <p:spPr>
          <a:xfrm>
            <a:off x="1524000" y="0"/>
            <a:ext cx="9141840" cy="68558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pic>
        <p:nvPicPr>
          <p:cNvPr id="309" name="Picture 49158" descr="Annotare un appuntamento su un'agenda cartacea"/>
          <p:cNvPicPr/>
          <p:nvPr/>
        </p:nvPicPr>
        <p:blipFill>
          <a:blip r:embed="rId3"/>
          <a:srcRect r="60564" b="-3"/>
          <a:stretch/>
        </p:blipFill>
        <p:spPr>
          <a:xfrm>
            <a:off x="1524000" y="0"/>
            <a:ext cx="4055400" cy="6855840"/>
          </a:xfrm>
          <a:prstGeom prst="rect">
            <a:avLst/>
          </a:prstGeom>
          <a:ln w="0">
            <a:noFill/>
          </a:ln>
        </p:spPr>
      </p:pic>
      <p:sp useBgFill="1">
        <p:nvSpPr>
          <p:cNvPr id="310" name="Rectangle 49164"/>
          <p:cNvSpPr/>
          <p:nvPr/>
        </p:nvSpPr>
        <p:spPr>
          <a:xfrm>
            <a:off x="5581560" y="0"/>
            <a:ext cx="5084280" cy="2283840"/>
          </a:xfrm>
          <a:prstGeom prst="rect">
            <a:avLst/>
          </a:prstGeom>
          <a:ln>
            <a:noFill/>
          </a:ln>
          <a:effectLst>
            <a:outerShdw blurRad="355680" dist="15228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p:nvSpPr>
          <p:cNvPr id="311" name="Text Box 1"/>
          <p:cNvSpPr/>
          <p:nvPr/>
        </p:nvSpPr>
        <p:spPr>
          <a:xfrm>
            <a:off x="6110400" y="405720"/>
            <a:ext cx="4096440" cy="1557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br>
              <a:rPr sz="3500"/>
            </a:br>
            <a:r>
              <a:rPr lang="en-US" sz="3500" spc="-1">
                <a:solidFill>
                  <a:srgbClr val="000000"/>
                </a:solidFill>
                <a:latin typeface="Arial Black"/>
                <a:ea typeface="Microsoft YaHei"/>
              </a:rPr>
              <a:t> CDL - Sede di Schio</a:t>
            </a:r>
            <a:endParaRPr lang="it-IT" sz="3500" spc="-1">
              <a:solidFill>
                <a:srgbClr val="000000"/>
              </a:solidFill>
              <a:latin typeface="Arial"/>
            </a:endParaRPr>
          </a:p>
        </p:txBody>
      </p:sp>
      <p:sp>
        <p:nvSpPr>
          <p:cNvPr id="312" name="CasellaDiTesto 1"/>
          <p:cNvSpPr/>
          <p:nvPr/>
        </p:nvSpPr>
        <p:spPr>
          <a:xfrm>
            <a:off x="6096000" y="2283120"/>
            <a:ext cx="6096000" cy="3954960"/>
          </a:xfrm>
          <a:prstGeom prst="rect">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vertOverflow="overflow" horzOverflow="overflow" lIns="90000" tIns="45000" rIns="90000" bIns="45000" numCol="1" spcCol="0" anchor="ctr">
            <a:normAutofit/>
          </a:bodyPr>
          <a:lstStyle/>
          <a:p>
            <a:pPr>
              <a:lnSpc>
                <a:spcPct val="90000"/>
              </a:lnSpc>
              <a:spcBef>
                <a:spcPts val="14"/>
              </a:spcBef>
              <a:spcAft>
                <a:spcPts val="14"/>
              </a:spcAft>
            </a:pPr>
            <a:r>
              <a:rPr lang="en-US" sz="1700" b="1" spc="-1" dirty="0" err="1">
                <a:solidFill>
                  <a:srgbClr val="000000"/>
                </a:solidFill>
                <a:latin typeface="Arial"/>
                <a:ea typeface="Microsoft YaHei"/>
              </a:rPr>
              <a:t>Docente</a:t>
            </a:r>
            <a:r>
              <a:rPr lang="en-US" sz="1700" b="1" spc="-1" dirty="0">
                <a:solidFill>
                  <a:srgbClr val="000000"/>
                </a:solidFill>
                <a:latin typeface="Arial"/>
                <a:ea typeface="Microsoft YaHei"/>
              </a:rPr>
              <a:t> </a:t>
            </a:r>
            <a:r>
              <a:rPr lang="en-US" sz="1700" b="1" spc="-1" dirty="0" err="1">
                <a:solidFill>
                  <a:srgbClr val="000000"/>
                </a:solidFill>
                <a:latin typeface="Arial"/>
                <a:ea typeface="Microsoft YaHei"/>
              </a:rPr>
              <a:t>Referente</a:t>
            </a:r>
            <a:r>
              <a:rPr lang="en-US" sz="1700" b="1" spc="-1" dirty="0">
                <a:solidFill>
                  <a:srgbClr val="000000"/>
                </a:solidFill>
                <a:latin typeface="Arial"/>
                <a:ea typeface="Microsoft YaHei"/>
              </a:rPr>
              <a:t> di </a:t>
            </a:r>
            <a:r>
              <a:rPr lang="en-US" sz="1700" b="1" spc="-1" dirty="0" err="1">
                <a:solidFill>
                  <a:srgbClr val="000000"/>
                </a:solidFill>
                <a:latin typeface="Arial"/>
                <a:ea typeface="Microsoft YaHei"/>
              </a:rPr>
              <a:t>sede</a:t>
            </a:r>
            <a:r>
              <a:rPr lang="en-US" sz="1700" b="1" spc="-1" dirty="0">
                <a:solidFill>
                  <a:srgbClr val="000000"/>
                </a:solidFill>
                <a:latin typeface="Arial"/>
                <a:ea typeface="Microsoft YaHei"/>
              </a:rPr>
              <a:t>:</a:t>
            </a:r>
            <a:r>
              <a:rPr lang="en-US" sz="1700" spc="-1" dirty="0">
                <a:solidFill>
                  <a:srgbClr val="000000"/>
                </a:solidFill>
                <a:latin typeface="Arial"/>
                <a:ea typeface="Microsoft YaHei"/>
              </a:rPr>
              <a:t> </a:t>
            </a:r>
            <a:r>
              <a:rPr lang="en-US" sz="1700" spc="-1" dirty="0" err="1">
                <a:solidFill>
                  <a:srgbClr val="000000"/>
                </a:solidFill>
                <a:latin typeface="Arial"/>
                <a:ea typeface="Microsoft YaHei"/>
              </a:rPr>
              <a:t>Prof.ssa</a:t>
            </a:r>
            <a:r>
              <a:rPr lang="en-US" sz="1700" spc="-1" dirty="0">
                <a:solidFill>
                  <a:srgbClr val="000000"/>
                </a:solidFill>
                <a:latin typeface="Arial"/>
                <a:ea typeface="Microsoft YaHei"/>
              </a:rPr>
              <a:t> </a:t>
            </a:r>
            <a:r>
              <a:rPr lang="en-US" sz="1700" spc="-1" dirty="0" err="1">
                <a:solidFill>
                  <a:srgbClr val="000000"/>
                </a:solidFill>
                <a:latin typeface="Arial"/>
                <a:ea typeface="Microsoft YaHei"/>
              </a:rPr>
              <a:t>Campello</a:t>
            </a:r>
            <a:r>
              <a:rPr lang="en-US" sz="1700" spc="-1" dirty="0">
                <a:solidFill>
                  <a:srgbClr val="000000"/>
                </a:solidFill>
                <a:latin typeface="Arial"/>
                <a:ea typeface="Microsoft YaHei"/>
              </a:rPr>
              <a:t> Elena</a:t>
            </a:r>
          </a:p>
          <a:p>
            <a:pPr>
              <a:lnSpc>
                <a:spcPct val="90000"/>
              </a:lnSpc>
              <a:spcBef>
                <a:spcPts val="14"/>
              </a:spcBef>
              <a:spcAft>
                <a:spcPts val="14"/>
              </a:spcAft>
            </a:pPr>
            <a:endParaRPr lang="en-US" sz="1700" spc="-1" dirty="0">
              <a:solidFill>
                <a:srgbClr val="000000"/>
              </a:solidFill>
              <a:latin typeface="Arial"/>
              <a:ea typeface="Microsoft YaHei"/>
            </a:endParaRPr>
          </a:p>
          <a:p>
            <a:pPr>
              <a:lnSpc>
                <a:spcPct val="90000"/>
              </a:lnSpc>
              <a:spcBef>
                <a:spcPts val="14"/>
              </a:spcBef>
              <a:spcAft>
                <a:spcPts val="14"/>
              </a:spcAft>
            </a:pPr>
            <a:r>
              <a:rPr lang="en-US" sz="1700" b="1" spc="-1" dirty="0" err="1">
                <a:solidFill>
                  <a:srgbClr val="000000"/>
                </a:solidFill>
                <a:latin typeface="Arial"/>
                <a:ea typeface="Microsoft YaHei"/>
              </a:rPr>
              <a:t>Coordinatore</a:t>
            </a:r>
            <a:r>
              <a:rPr lang="en-US" sz="1700" b="1" spc="-1" dirty="0">
                <a:solidFill>
                  <a:srgbClr val="000000"/>
                </a:solidFill>
                <a:latin typeface="Arial"/>
                <a:ea typeface="Microsoft YaHei"/>
              </a:rPr>
              <a:t> del CDL:</a:t>
            </a:r>
            <a:endParaRPr lang="it-IT" sz="1700" b="1" spc="-1" dirty="0">
              <a:solidFill>
                <a:srgbClr val="000000"/>
              </a:solidFill>
              <a:latin typeface="Arial"/>
            </a:endParaRPr>
          </a:p>
          <a:p>
            <a:pPr>
              <a:lnSpc>
                <a:spcPct val="90000"/>
              </a:lnSpc>
              <a:spcBef>
                <a:spcPts val="14"/>
              </a:spcBef>
              <a:spcAft>
                <a:spcPts val="14"/>
              </a:spcAft>
            </a:pPr>
            <a:r>
              <a:rPr lang="en-US" sz="1700" spc="-1" dirty="0" err="1">
                <a:solidFill>
                  <a:srgbClr val="000000"/>
                </a:solidFill>
                <a:latin typeface="Arial"/>
                <a:ea typeface="Microsoft YaHei"/>
              </a:rPr>
              <a:t>Dott.ssa</a:t>
            </a:r>
            <a:r>
              <a:rPr lang="en-US" sz="1700" spc="-1" dirty="0">
                <a:solidFill>
                  <a:srgbClr val="000000"/>
                </a:solidFill>
                <a:latin typeface="Arial"/>
                <a:ea typeface="Microsoft YaHei"/>
              </a:rPr>
              <a:t> Sonia </a:t>
            </a:r>
            <a:r>
              <a:rPr lang="it-IT" sz="1700" spc="-1" dirty="0">
                <a:solidFill>
                  <a:srgbClr val="000000"/>
                </a:solidFill>
                <a:latin typeface="Arial"/>
                <a:ea typeface="Microsoft YaHei"/>
              </a:rPr>
              <a:t>Marcante 0445 509783 riceve su appuntamento</a:t>
            </a:r>
            <a:endParaRPr lang="it-IT" sz="1700" spc="-1" dirty="0">
              <a:solidFill>
                <a:srgbClr val="000000"/>
              </a:solidFill>
              <a:latin typeface="Arial"/>
            </a:endParaRPr>
          </a:p>
          <a:p>
            <a:pPr algn="ctr">
              <a:lnSpc>
                <a:spcPct val="90000"/>
              </a:lnSpc>
              <a:spcBef>
                <a:spcPts val="14"/>
              </a:spcBef>
              <a:spcAft>
                <a:spcPts val="14"/>
              </a:spcAft>
            </a:pPr>
            <a:endParaRPr lang="it-IT" sz="1700" spc="-1" dirty="0">
              <a:solidFill>
                <a:srgbClr val="000000"/>
              </a:solidFill>
              <a:latin typeface="Arial"/>
            </a:endParaRPr>
          </a:p>
          <a:p>
            <a:pPr algn="ctr">
              <a:lnSpc>
                <a:spcPct val="90000"/>
              </a:lnSpc>
              <a:spcBef>
                <a:spcPts val="14"/>
              </a:spcBef>
              <a:spcAft>
                <a:spcPts val="14"/>
              </a:spcAft>
            </a:pPr>
            <a:r>
              <a:rPr lang="it-IT" sz="1700" b="1" spc="-1" dirty="0">
                <a:solidFill>
                  <a:srgbClr val="000000"/>
                </a:solidFill>
                <a:latin typeface="Arial"/>
                <a:ea typeface="Microsoft YaHei"/>
              </a:rPr>
              <a:t>Tutor didattici primo anno:</a:t>
            </a:r>
            <a:endParaRPr lang="it-IT" sz="1700" b="1" spc="-1" dirty="0">
              <a:solidFill>
                <a:srgbClr val="000000"/>
              </a:solidFill>
              <a:latin typeface="Arial"/>
            </a:endParaRPr>
          </a:p>
          <a:p>
            <a:pPr marL="216000" indent="-228600">
              <a:lnSpc>
                <a:spcPct val="90000"/>
              </a:lnSpc>
              <a:spcBef>
                <a:spcPts val="14"/>
              </a:spcBef>
              <a:spcAft>
                <a:spcPts val="14"/>
              </a:spcAft>
              <a:buClr>
                <a:srgbClr val="000000"/>
              </a:buClr>
              <a:buFont typeface="Arial"/>
              <a:buChar char="•"/>
            </a:pPr>
            <a:r>
              <a:rPr lang="it-IT" sz="1700" spc="-1" dirty="0">
                <a:solidFill>
                  <a:srgbClr val="000000"/>
                </a:solidFill>
                <a:latin typeface="Arial"/>
                <a:ea typeface="Microsoft YaHei"/>
              </a:rPr>
              <a:t>Dott.ssa Pesavento Lara 0445 509784</a:t>
            </a:r>
            <a:endParaRPr lang="it-IT" sz="1700" spc="-1" dirty="0">
              <a:solidFill>
                <a:srgbClr val="000000"/>
              </a:solidFill>
              <a:latin typeface="Arial"/>
            </a:endParaRPr>
          </a:p>
          <a:p>
            <a:pPr marL="216000" indent="-228600">
              <a:lnSpc>
                <a:spcPct val="90000"/>
              </a:lnSpc>
              <a:spcBef>
                <a:spcPts val="14"/>
              </a:spcBef>
              <a:spcAft>
                <a:spcPts val="14"/>
              </a:spcAft>
              <a:buClr>
                <a:srgbClr val="000000"/>
              </a:buClr>
              <a:buFont typeface="Arial"/>
              <a:buChar char="•"/>
            </a:pPr>
            <a:r>
              <a:rPr lang="it-IT" sz="1700" spc="-1" dirty="0">
                <a:solidFill>
                  <a:srgbClr val="000000"/>
                </a:solidFill>
                <a:latin typeface="Arial"/>
                <a:ea typeface="Microsoft YaHei"/>
              </a:rPr>
              <a:t>Dott. Manea Elena 0445 509785</a:t>
            </a:r>
            <a:endParaRPr lang="it-IT" sz="1700" spc="-1" dirty="0">
              <a:solidFill>
                <a:srgbClr val="000000"/>
              </a:solidFill>
              <a:latin typeface="Arial"/>
            </a:endParaRPr>
          </a:p>
          <a:p>
            <a:pPr>
              <a:lnSpc>
                <a:spcPct val="90000"/>
              </a:lnSpc>
              <a:spcBef>
                <a:spcPts val="14"/>
              </a:spcBef>
              <a:spcAft>
                <a:spcPts val="14"/>
              </a:spcAft>
            </a:pPr>
            <a:endParaRPr lang="it-IT" sz="1700" spc="-1" dirty="0">
              <a:solidFill>
                <a:srgbClr val="000000"/>
              </a:solidFill>
              <a:latin typeface="Arial"/>
            </a:endParaRPr>
          </a:p>
          <a:p>
            <a:pPr algn="ctr">
              <a:lnSpc>
                <a:spcPct val="90000"/>
              </a:lnSpc>
              <a:spcBef>
                <a:spcPts val="14"/>
              </a:spcBef>
              <a:spcAft>
                <a:spcPts val="14"/>
              </a:spcAft>
            </a:pPr>
            <a:r>
              <a:rPr lang="it-IT" sz="1700" b="1" spc="-1" dirty="0">
                <a:solidFill>
                  <a:srgbClr val="000000"/>
                </a:solidFill>
                <a:latin typeface="Arial"/>
                <a:ea typeface="Microsoft YaHei"/>
              </a:rPr>
              <a:t>Segreteria:</a:t>
            </a:r>
            <a:endParaRPr lang="it-IT" sz="1700" b="1" spc="-1" dirty="0">
              <a:solidFill>
                <a:srgbClr val="000000"/>
              </a:solidFill>
              <a:latin typeface="Arial"/>
            </a:endParaRPr>
          </a:p>
          <a:p>
            <a:pPr>
              <a:lnSpc>
                <a:spcPct val="90000"/>
              </a:lnSpc>
              <a:spcBef>
                <a:spcPts val="14"/>
              </a:spcBef>
              <a:spcAft>
                <a:spcPts val="14"/>
              </a:spcAft>
            </a:pPr>
            <a:r>
              <a:rPr lang="it-IT" sz="1700" spc="-1" dirty="0">
                <a:solidFill>
                  <a:srgbClr val="000000"/>
                </a:solidFill>
                <a:latin typeface="Arial"/>
                <a:ea typeface="Microsoft YaHei"/>
              </a:rPr>
              <a:t>Elisa Berlato, Barbara Di Marzio, Onofria Mistretta</a:t>
            </a:r>
            <a:endParaRPr lang="it-IT" sz="1700" spc="-1" dirty="0">
              <a:solidFill>
                <a:srgbClr val="000000"/>
              </a:solidFill>
              <a:latin typeface="Arial"/>
            </a:endParaRPr>
          </a:p>
          <a:p>
            <a:pPr>
              <a:lnSpc>
                <a:spcPct val="90000"/>
              </a:lnSpc>
              <a:spcBef>
                <a:spcPts val="14"/>
              </a:spcBef>
              <a:spcAft>
                <a:spcPts val="14"/>
              </a:spcAft>
            </a:pPr>
            <a:endParaRPr lang="it-IT" sz="1700" spc="-1" dirty="0">
              <a:solidFill>
                <a:srgbClr val="000000"/>
              </a:solidFill>
              <a:latin typeface="Arial"/>
            </a:endParaRPr>
          </a:p>
          <a:p>
            <a:pPr>
              <a:lnSpc>
                <a:spcPct val="90000"/>
              </a:lnSpc>
              <a:spcBef>
                <a:spcPts val="14"/>
              </a:spcBef>
              <a:spcAft>
                <a:spcPts val="14"/>
              </a:spcAft>
            </a:pPr>
            <a:r>
              <a:rPr lang="it-IT" sz="1700" spc="-1" dirty="0">
                <a:solidFill>
                  <a:srgbClr val="000000"/>
                </a:solidFill>
                <a:latin typeface="Arial"/>
                <a:ea typeface="Microsoft YaHei"/>
              </a:rPr>
              <a:t>Contatti segreteria 0445509780 /509782  fax 0445509781</a:t>
            </a:r>
            <a:endParaRPr lang="it-IT" sz="1700" spc="-1" dirty="0">
              <a:solidFill>
                <a:srgbClr val="000000"/>
              </a:solidFill>
              <a:latin typeface="Arial"/>
            </a:endParaRPr>
          </a:p>
          <a:p>
            <a:pPr>
              <a:lnSpc>
                <a:spcPct val="90000"/>
              </a:lnSpc>
              <a:spcBef>
                <a:spcPts val="14"/>
              </a:spcBef>
              <a:spcAft>
                <a:spcPts val="14"/>
              </a:spcAft>
            </a:pPr>
            <a:endParaRPr lang="it-IT" sz="1700" spc="-1" dirty="0">
              <a:solidFill>
                <a:srgbClr val="000000"/>
              </a:solidFill>
              <a:latin typeface="Arial"/>
            </a:endParaRPr>
          </a:p>
          <a:p>
            <a:pPr>
              <a:lnSpc>
                <a:spcPct val="90000"/>
              </a:lnSpc>
              <a:spcBef>
                <a:spcPts val="14"/>
              </a:spcBef>
              <a:spcAft>
                <a:spcPts val="14"/>
              </a:spcAft>
            </a:pPr>
            <a:endParaRPr lang="it-IT" sz="1700" spc="-1" dirty="0">
              <a:solidFill>
                <a:srgbClr val="000000"/>
              </a:solidFill>
              <a:latin typeface="Arial"/>
            </a:endParaRPr>
          </a:p>
        </p:txBody>
      </p:sp>
      <p:sp>
        <p:nvSpPr>
          <p:cNvPr id="313" name="Text Box 5"/>
          <p:cNvSpPr/>
          <p:nvPr/>
        </p:nvSpPr>
        <p:spPr>
          <a:xfrm>
            <a:off x="6726360" y="2805121"/>
            <a:ext cx="181822" cy="371513"/>
          </a:xfrm>
          <a:prstGeom prst="rect">
            <a:avLst/>
          </a:prstGeom>
          <a:noFill/>
          <a:ln w="0">
            <a:noFill/>
          </a:ln>
        </p:spPr>
        <p:style>
          <a:lnRef idx="0">
            <a:scrgbClr r="0" g="0" b="0"/>
          </a:lnRef>
          <a:fillRef idx="0">
            <a:scrgbClr r="0" g="0" b="0"/>
          </a:fillRef>
          <a:effectRef idx="0">
            <a:scrgbClr r="0" g="0" b="0"/>
          </a:effectRef>
          <a:fontRef idx="minor"/>
        </p:style>
        <p:txBody>
          <a:bodyPr wrap="none" lIns="90000" tIns="46800" rIns="90000" bIns="46800" anchor="t">
            <a:spAutoFit/>
          </a:bodyPr>
          <a:lstStyle/>
          <a:p>
            <a:pPr>
              <a:spcBef>
                <a:spcPts val="14"/>
              </a:spcBef>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it-IT" spc="-1">
              <a:solidFill>
                <a:srgbClr val="000000"/>
              </a:solidFill>
              <a:latin typeface="Arial"/>
              <a:ea typeface="Microsoft YaHe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43F871-90EA-A972-AB36-82BDBAC92269}"/>
              </a:ext>
            </a:extLst>
          </p:cNvPr>
          <p:cNvSpPr>
            <a:spLocks noGrp="1"/>
          </p:cNvSpPr>
          <p:nvPr>
            <p:ph idx="1"/>
          </p:nvPr>
        </p:nvSpPr>
        <p:spPr>
          <a:xfrm>
            <a:off x="838199" y="4439491"/>
            <a:ext cx="10515600" cy="2099421"/>
          </a:xfrm>
        </p:spPr>
        <p:txBody>
          <a:bodyPr/>
          <a:lstStyle/>
          <a:p>
            <a:pPr marL="0" indent="0" algn="ctr">
              <a:lnSpc>
                <a:spcPct val="90000"/>
              </a:lnSpc>
              <a:spcBef>
                <a:spcPts val="14"/>
              </a:spcBef>
              <a:spcAft>
                <a:spcPts val="14"/>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800" b="1" strike="noStrike" spc="-1" dirty="0">
                <a:solidFill>
                  <a:srgbClr val="000000"/>
                </a:solidFill>
                <a:latin typeface="Arial"/>
                <a:ea typeface="Microsoft YaHei"/>
              </a:rPr>
              <a:t>L’Ospedale “Alto Vicentino” è situato a </a:t>
            </a:r>
            <a:endParaRPr lang="it-IT" sz="2800" b="0" strike="noStrike" spc="-1" dirty="0">
              <a:solidFill>
                <a:srgbClr val="000000"/>
              </a:solidFill>
              <a:latin typeface="Arial"/>
            </a:endParaRPr>
          </a:p>
          <a:p>
            <a:pPr marL="0" indent="0" algn="ctr">
              <a:lnSpc>
                <a:spcPct val="90000"/>
              </a:lnSpc>
              <a:spcBef>
                <a:spcPts val="14"/>
              </a:spcBef>
              <a:spcAft>
                <a:spcPts val="14"/>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2800" b="1" strike="noStrike" spc="-1" dirty="0">
                <a:solidFill>
                  <a:srgbClr val="000000"/>
                </a:solidFill>
                <a:latin typeface="Arial"/>
                <a:ea typeface="Microsoft YaHei"/>
              </a:rPr>
              <a:t>Santorso in via delle </a:t>
            </a:r>
            <a:r>
              <a:rPr lang="it-IT" sz="2800" b="1" strike="noStrike" spc="-1" dirty="0" err="1">
                <a:solidFill>
                  <a:srgbClr val="000000"/>
                </a:solidFill>
                <a:latin typeface="Arial"/>
                <a:ea typeface="Microsoft YaHei"/>
              </a:rPr>
              <a:t>Garziere</a:t>
            </a:r>
            <a:r>
              <a:rPr lang="it-IT" sz="2800" b="1" strike="noStrike" spc="-1" dirty="0">
                <a:solidFill>
                  <a:srgbClr val="000000"/>
                </a:solidFill>
                <a:latin typeface="Arial"/>
                <a:ea typeface="Microsoft YaHei"/>
              </a:rPr>
              <a:t> n. 42</a:t>
            </a:r>
            <a:r>
              <a:rPr lang="it-IT" sz="1400" b="1" strike="noStrike" spc="-1" dirty="0">
                <a:solidFill>
                  <a:srgbClr val="000000"/>
                </a:solidFill>
                <a:latin typeface="Arial"/>
                <a:ea typeface="Microsoft YaHei"/>
              </a:rPr>
              <a:t> </a:t>
            </a:r>
            <a:endParaRPr lang="it-IT" dirty="0"/>
          </a:p>
        </p:txBody>
      </p:sp>
      <p:sp>
        <p:nvSpPr>
          <p:cNvPr id="6" name="Segnaposto numero diapositiva 5">
            <a:extLst>
              <a:ext uri="{FF2B5EF4-FFF2-40B4-BE49-F238E27FC236}">
                <a16:creationId xmlns:a16="http://schemas.microsoft.com/office/drawing/2014/main" id="{DF57B01E-02EE-F8AB-2CA4-77D1AE5052DF}"/>
              </a:ext>
            </a:extLst>
          </p:cNvPr>
          <p:cNvSpPr>
            <a:spLocks noGrp="1"/>
          </p:cNvSpPr>
          <p:nvPr>
            <p:ph type="sldNum" sz="quarter" idx="12"/>
          </p:nvPr>
        </p:nvSpPr>
        <p:spPr/>
        <p:txBody>
          <a:bodyPr/>
          <a:lstStyle/>
          <a:p>
            <a:fld id="{C32C83D7-4F8A-A44E-98D7-50AFC7BF370E}" type="slidenum">
              <a:rPr lang="it-IT" smtClean="0"/>
              <a:t>4</a:t>
            </a:fld>
            <a:endParaRPr lang="it-IT"/>
          </a:p>
        </p:txBody>
      </p:sp>
      <p:sp>
        <p:nvSpPr>
          <p:cNvPr id="8" name="Picture 1">
            <a:extLst>
              <a:ext uri="{FF2B5EF4-FFF2-40B4-BE49-F238E27FC236}">
                <a16:creationId xmlns:a16="http://schemas.microsoft.com/office/drawing/2014/main" id="{20242A2E-3A7C-3DA5-DE03-DA9CCF6F4A32}"/>
              </a:ext>
            </a:extLst>
          </p:cNvPr>
          <p:cNvSpPr/>
          <p:nvPr/>
        </p:nvSpPr>
        <p:spPr>
          <a:xfrm>
            <a:off x="0" y="0"/>
            <a:ext cx="12192000" cy="4483510"/>
          </a:xfrm>
          <a:custGeom>
            <a:avLst/>
            <a:gdLst>
              <a:gd name="textAreaLeft" fmla="*/ 0 w 9141840"/>
              <a:gd name="textAreaRight" fmla="*/ 9144000 w 9141840"/>
              <a:gd name="textAreaTop" fmla="*/ 0 h 3708360"/>
              <a:gd name="textAreaBottom" fmla="*/ 3710520 h 3708360"/>
            </a:gdLst>
            <a:ahLst/>
            <a:cxnLst/>
            <a:rect l="textAreaLeft" t="textAreaTop" r="textAreaRight" b="textAreaBottom"/>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it-IT" sz="1800" b="0" strike="noStrike" spc="-1">
              <a:solidFill>
                <a:srgbClr val="000000"/>
              </a:solidFill>
              <a:latin typeface="Arial"/>
              <a:ea typeface="DejaVu Sans"/>
            </a:endParaRPr>
          </a:p>
        </p:txBody>
      </p:sp>
    </p:spTree>
    <p:extLst>
      <p:ext uri="{BB962C8B-B14F-4D97-AF65-F5344CB8AC3E}">
        <p14:creationId xmlns:p14="http://schemas.microsoft.com/office/powerpoint/2010/main" val="2969668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0" name="Rectangle 10250"/>
          <p:cNvSpPr/>
          <p:nvPr/>
        </p:nvSpPr>
        <p:spPr>
          <a:xfrm>
            <a:off x="2330244" y="0"/>
            <a:ext cx="5712543" cy="6855840"/>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p:nvSpPr>
          <p:cNvPr id="171" name="Text Box 1"/>
          <p:cNvSpPr/>
          <p:nvPr/>
        </p:nvSpPr>
        <p:spPr>
          <a:xfrm>
            <a:off x="2006760" y="1448640"/>
            <a:ext cx="3822840" cy="4464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200" b="1" spc="-1" dirty="0">
                <a:solidFill>
                  <a:srgbClr val="000000"/>
                </a:solidFill>
                <a:latin typeface="Arial Black"/>
                <a:ea typeface="Microsoft YaHei"/>
              </a:rPr>
              <a:t>L’Ospedale San Bassiano è situato in Via Dei Lotti a Bassano del Grappa</a:t>
            </a:r>
            <a:r>
              <a:rPr lang="it-IT" sz="3200" spc="-1" dirty="0">
                <a:solidFill>
                  <a:srgbClr val="000000"/>
                </a:solidFill>
                <a:latin typeface="Arial Black"/>
                <a:ea typeface="Microsoft YaHei"/>
              </a:rPr>
              <a:t> </a:t>
            </a:r>
            <a:br>
              <a:rPr sz="3200" dirty="0"/>
            </a:br>
            <a:endParaRPr lang="it-IT" sz="3200" spc="-1" dirty="0">
              <a:solidFill>
                <a:srgbClr val="000000"/>
              </a:solidFill>
              <a:latin typeface="Arial"/>
            </a:endParaRPr>
          </a:p>
        </p:txBody>
      </p:sp>
      <p:sp>
        <p:nvSpPr>
          <p:cNvPr id="172" name="Picture 6"/>
          <p:cNvSpPr/>
          <p:nvPr/>
        </p:nvSpPr>
        <p:spPr>
          <a:xfrm>
            <a:off x="7717920" y="0"/>
            <a:ext cx="4469760" cy="6855840"/>
          </a:xfrm>
          <a:custGeom>
            <a:avLst/>
            <a:gdLst>
              <a:gd name="textAreaLeft" fmla="*/ 0 w 4469760"/>
              <a:gd name="textAreaRight" fmla="*/ 4471920 w 4469760"/>
              <a:gd name="textAreaTop" fmla="*/ 0 h 6855840"/>
              <a:gd name="textAreaBottom" fmla="*/ 6858000 h 6855840"/>
            </a:gdLst>
            <a:ahLst/>
            <a:cxnLst/>
            <a:rect l="textAreaLeft" t="textAreaTop" r="textAreaRight" b="textAreaBottom"/>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it-IT" spc="-1">
              <a:solidFill>
                <a:srgbClr val="000000"/>
              </a:solidFill>
              <a:latin typeface="Arial"/>
              <a:ea typeface="DejaVu Sans"/>
            </a:endParaRPr>
          </a:p>
        </p:txBody>
      </p:sp>
      <p:sp>
        <p:nvSpPr>
          <p:cNvPr id="173" name="Rectangle 2"/>
          <p:cNvSpPr/>
          <p:nvPr/>
        </p:nvSpPr>
        <p:spPr>
          <a:xfrm>
            <a:off x="5943720" y="3276720"/>
            <a:ext cx="30276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174" name="Rectangle 3"/>
          <p:cNvSpPr/>
          <p:nvPr/>
        </p:nvSpPr>
        <p:spPr>
          <a:xfrm>
            <a:off x="5943720" y="3276720"/>
            <a:ext cx="30276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175" name="Rectangle 4"/>
          <p:cNvSpPr/>
          <p:nvPr/>
        </p:nvSpPr>
        <p:spPr>
          <a:xfrm>
            <a:off x="5943720" y="3276720"/>
            <a:ext cx="30276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
        <p:nvSpPr>
          <p:cNvPr id="176" name="Rectangle 5"/>
          <p:cNvSpPr/>
          <p:nvPr/>
        </p:nvSpPr>
        <p:spPr>
          <a:xfrm>
            <a:off x="5943720" y="3276720"/>
            <a:ext cx="302760" cy="3027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a:spcBef>
                <a:spcPts val="14"/>
              </a:spcBef>
              <a:spcAft>
                <a:spcPts val="14"/>
              </a:spcAft>
            </a:pPr>
            <a:endParaRPr lang="it-IT" spc="-1">
              <a:solidFill>
                <a:srgbClr val="FFFFFF"/>
              </a:solidFill>
              <a:latin typeface="Arial"/>
              <a:ea typeface="Microsoft YaHe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7" name="Rectangle 11270"/>
          <p:cNvSpPr/>
          <p:nvPr/>
        </p:nvSpPr>
        <p:spPr>
          <a:xfrm>
            <a:off x="2231922" y="0"/>
            <a:ext cx="5456501" cy="6725265"/>
          </a:xfrm>
          <a:prstGeom prst="rect">
            <a:avLst/>
          </a:prstGeom>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p:nvSpPr>
          <p:cNvPr id="178" name="Text Box 1"/>
          <p:cNvSpPr/>
          <p:nvPr/>
        </p:nvSpPr>
        <p:spPr>
          <a:xfrm>
            <a:off x="1862760" y="643320"/>
            <a:ext cx="4412160" cy="456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nSpc>
                <a:spcPct val="90000"/>
              </a:lnSpc>
              <a:spcAft>
                <a:spcPts val="14"/>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sz="3800" spc="-1">
                <a:solidFill>
                  <a:srgbClr val="000000"/>
                </a:solidFill>
                <a:latin typeface="Arial Black"/>
                <a:ea typeface="Microsoft YaHei"/>
              </a:rPr>
              <a:t>L’ospedale di Asiago è situato via Martiri di Granezza 42</a:t>
            </a:r>
            <a:endParaRPr lang="it-IT" sz="3800" spc="-1">
              <a:solidFill>
                <a:srgbClr val="000000"/>
              </a:solidFill>
              <a:latin typeface="Arial"/>
            </a:endParaRPr>
          </a:p>
        </p:txBody>
      </p:sp>
      <p:sp>
        <p:nvSpPr>
          <p:cNvPr id="179" name="Picture 2"/>
          <p:cNvSpPr/>
          <p:nvPr/>
        </p:nvSpPr>
        <p:spPr>
          <a:xfrm>
            <a:off x="7688423" y="0"/>
            <a:ext cx="4469760" cy="6855840"/>
          </a:xfrm>
          <a:custGeom>
            <a:avLst/>
            <a:gdLst>
              <a:gd name="textAreaLeft" fmla="*/ 0 w 4469760"/>
              <a:gd name="textAreaRight" fmla="*/ 4471920 w 4469760"/>
              <a:gd name="textAreaTop" fmla="*/ 0 h 6855840"/>
              <a:gd name="textAreaBottom" fmla="*/ 6858000 h 6855840"/>
            </a:gdLst>
            <a:ahLst/>
            <a:cxnLst/>
            <a:rect l="textAreaLeft" t="textAreaTop" r="textAreaRight" b="textAreaBottom"/>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it-IT" spc="-1">
              <a:solidFill>
                <a:srgbClr val="000000"/>
              </a:solidFill>
              <a:latin typeface="Arial"/>
              <a:ea typeface="DejaVu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2295"/>
          <p:cNvGrpSpPr/>
          <p:nvPr/>
        </p:nvGrpSpPr>
        <p:grpSpPr>
          <a:xfrm>
            <a:off x="9815919" y="1381556"/>
            <a:ext cx="1978200" cy="1472760"/>
            <a:chOff x="7121880" y="512280"/>
            <a:chExt cx="1978200" cy="1472760"/>
          </a:xfrm>
        </p:grpSpPr>
        <p:sp>
          <p:nvSpPr>
            <p:cNvPr id="181" name="Freeform: Shape 12296"/>
            <p:cNvSpPr/>
            <p:nvPr/>
          </p:nvSpPr>
          <p:spPr>
            <a:xfrm rot="4115400" flipH="1">
              <a:off x="7668360" y="359280"/>
              <a:ext cx="884520" cy="1778040"/>
            </a:xfrm>
            <a:custGeom>
              <a:avLst/>
              <a:gdLst>
                <a:gd name="textAreaLeft" fmla="*/ -360 w 884520"/>
                <a:gd name="textAreaRight" fmla="*/ 886320 w 884520"/>
                <a:gd name="textAreaTop" fmla="*/ 0 h 1778040"/>
                <a:gd name="textAreaBottom" fmla="*/ 1779480 h 1778040"/>
              </a:gdLst>
              <a:ahLst/>
              <a:cxnLst/>
              <a:rect l="textAreaLeft" t="textAreaTop" r="textAreaRight" b="textAreaBottom"/>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p:nvSpPr>
            <p:cNvPr id="182" name="Freeform: Shape 12297"/>
            <p:cNvSpPr/>
            <p:nvPr/>
          </p:nvSpPr>
          <p:spPr>
            <a:xfrm rot="4115400" flipH="1">
              <a:off x="7668360" y="359280"/>
              <a:ext cx="884520" cy="1778040"/>
            </a:xfrm>
            <a:custGeom>
              <a:avLst/>
              <a:gdLst>
                <a:gd name="textAreaLeft" fmla="*/ -360 w 884520"/>
                <a:gd name="textAreaRight" fmla="*/ 886320 w 884520"/>
                <a:gd name="textAreaTop" fmla="*/ 0 h 1778040"/>
                <a:gd name="textAreaBottom" fmla="*/ 1779480 h 1778040"/>
              </a:gdLst>
              <a:ahLst/>
              <a:cxnLst/>
              <a:rect l="textAreaLeft" t="textAreaTop" r="textAreaRight" b="textAreaBottom"/>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grpSp>
      <p:sp>
        <p:nvSpPr>
          <p:cNvPr id="183" name="Text Box 1"/>
          <p:cNvSpPr/>
          <p:nvPr/>
        </p:nvSpPr>
        <p:spPr>
          <a:xfrm>
            <a:off x="398229" y="584752"/>
            <a:ext cx="6133996" cy="519661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114480" algn="ctr">
              <a:lnSpc>
                <a:spcPct val="90000"/>
              </a:lnSpc>
              <a:spcBef>
                <a:spcPts val="612"/>
              </a:spcBef>
              <a:spcAft>
                <a:spcPts val="14"/>
              </a:spcAft>
              <a:tabLst>
                <a:tab pos="0" algn="l"/>
              </a:tabLst>
            </a:pPr>
            <a:r>
              <a:rPr lang="it-IT" sz="2400" b="1" spc="-1" dirty="0">
                <a:solidFill>
                  <a:srgbClr val="000000"/>
                </a:solidFill>
                <a:latin typeface="Arial"/>
                <a:ea typeface="Microsoft YaHei"/>
              </a:rPr>
              <a:t>“Centro sanitario Polifunzionale </a:t>
            </a:r>
            <a:endParaRPr lang="it-IT" sz="2400" spc="-1" dirty="0">
              <a:solidFill>
                <a:srgbClr val="000000"/>
              </a:solidFill>
              <a:latin typeface="Arial"/>
            </a:endParaRPr>
          </a:p>
          <a:p>
            <a:pPr marL="114480" algn="ctr">
              <a:lnSpc>
                <a:spcPct val="90000"/>
              </a:lnSpc>
              <a:spcBef>
                <a:spcPts val="612"/>
              </a:spcBef>
              <a:spcAft>
                <a:spcPts val="14"/>
              </a:spcAft>
              <a:tabLst>
                <a:tab pos="0" algn="l"/>
              </a:tabLst>
            </a:pPr>
            <a:r>
              <a:rPr lang="it-IT" sz="2400" b="1" spc="-1" dirty="0">
                <a:solidFill>
                  <a:srgbClr val="000000"/>
                </a:solidFill>
                <a:latin typeface="Arial"/>
                <a:ea typeface="Microsoft YaHei"/>
              </a:rPr>
              <a:t> Thiene”</a:t>
            </a:r>
            <a:endParaRPr lang="it-IT" sz="2400" spc="-1" dirty="0">
              <a:solidFill>
                <a:srgbClr val="000000"/>
              </a:solidFill>
              <a:latin typeface="Arial"/>
            </a:endParaRPr>
          </a:p>
          <a:p>
            <a:pPr marL="114480" algn="ctr">
              <a:lnSpc>
                <a:spcPct val="90000"/>
              </a:lnSpc>
              <a:spcBef>
                <a:spcPts val="612"/>
              </a:spcBef>
              <a:spcAft>
                <a:spcPts val="14"/>
              </a:spcAft>
              <a:tabLst>
                <a:tab pos="0" algn="l"/>
              </a:tabLst>
            </a:pPr>
            <a:r>
              <a:rPr lang="it-IT" sz="2400" b="1" spc="-1" dirty="0">
                <a:solidFill>
                  <a:srgbClr val="000000"/>
                </a:solidFill>
                <a:latin typeface="Arial"/>
                <a:ea typeface="Microsoft YaHei"/>
              </a:rPr>
              <a:t>   “Casa della salute – Schio” ospitano alcuni servizi:</a:t>
            </a:r>
            <a:endParaRPr lang="it-IT" sz="2400" spc="-1" dirty="0">
              <a:solidFill>
                <a:srgbClr val="000000"/>
              </a:solidFill>
              <a:latin typeface="Arial"/>
            </a:endParaRPr>
          </a:p>
          <a:p>
            <a:pPr marL="114480" algn="ctr">
              <a:lnSpc>
                <a:spcPct val="90000"/>
              </a:lnSpc>
              <a:spcBef>
                <a:spcPts val="612"/>
              </a:spcBef>
              <a:spcAft>
                <a:spcPts val="14"/>
              </a:spcAft>
              <a:tabLst>
                <a:tab pos="0" algn="l"/>
              </a:tabLst>
            </a:pPr>
            <a:endParaRPr lang="it-IT" sz="2400" spc="-1" dirty="0">
              <a:solidFill>
                <a:srgbClr val="000000"/>
              </a:solidFill>
              <a:latin typeface="Arial"/>
            </a:endParaRPr>
          </a:p>
          <a:p>
            <a:pPr marL="343080" indent="-228600">
              <a:lnSpc>
                <a:spcPct val="90000"/>
              </a:lnSpc>
              <a:spcBef>
                <a:spcPts val="612"/>
              </a:spcBef>
              <a:spcAft>
                <a:spcPts val="14"/>
              </a:spcAft>
              <a:buClr>
                <a:srgbClr val="000000"/>
              </a:buClr>
              <a:buSzPct val="70000"/>
              <a:buFont typeface="Arial"/>
              <a:buChar char="•"/>
              <a:tabLst>
                <a:tab pos="0" algn="l"/>
                <a:tab pos="343080" algn="l"/>
                <a:tab pos="912960" algn="l"/>
                <a:tab pos="1827360" algn="l"/>
                <a:tab pos="2741760" algn="l"/>
                <a:tab pos="3656160" algn="l"/>
                <a:tab pos="4570560" algn="l"/>
                <a:tab pos="5484960" algn="l"/>
                <a:tab pos="6399360" algn="l"/>
                <a:tab pos="7313760" algn="l"/>
                <a:tab pos="8228160" algn="l"/>
                <a:tab pos="9142560" algn="l"/>
                <a:tab pos="10056960" algn="l"/>
                <a:tab pos="10058400" algn="l"/>
              </a:tabLst>
            </a:pPr>
            <a:r>
              <a:rPr lang="it-IT" sz="2400" spc="-1" dirty="0">
                <a:solidFill>
                  <a:srgbClr val="000000"/>
                </a:solidFill>
                <a:latin typeface="Calibri"/>
                <a:ea typeface="Microsoft YaHei"/>
              </a:rPr>
              <a:t>FKT, Radiologia territoriale, Poliambulatori Territoriali, Centro Donna, </a:t>
            </a:r>
            <a:r>
              <a:rPr lang="it-IT" sz="2400" spc="-1" dirty="0" err="1">
                <a:solidFill>
                  <a:srgbClr val="000000"/>
                </a:solidFill>
                <a:latin typeface="Calibri"/>
                <a:ea typeface="Microsoft YaHei"/>
              </a:rPr>
              <a:t>Cardioaction</a:t>
            </a:r>
            <a:r>
              <a:rPr lang="it-IT" sz="2400" spc="-1" dirty="0">
                <a:solidFill>
                  <a:srgbClr val="000000"/>
                </a:solidFill>
                <a:latin typeface="Calibri"/>
                <a:ea typeface="Microsoft YaHei"/>
              </a:rPr>
              <a:t>, Punto Prelievo, SIT, Ufficio Referti, Centro Salute Mentale</a:t>
            </a:r>
            <a:endParaRPr lang="it-IT" sz="2400" spc="-1" dirty="0">
              <a:solidFill>
                <a:srgbClr val="000000"/>
              </a:solidFill>
              <a:latin typeface="Arial"/>
            </a:endParaRPr>
          </a:p>
          <a:p>
            <a:pPr marL="114480">
              <a:lnSpc>
                <a:spcPct val="90000"/>
              </a:lnSpc>
              <a:spcBef>
                <a:spcPts val="612"/>
              </a:spcBef>
              <a:spcAft>
                <a:spcPts val="14"/>
              </a:spcAft>
              <a:buClr>
                <a:srgbClr val="000000"/>
              </a:buClr>
              <a:buSzPct val="70000"/>
              <a:tabLst>
                <a:tab pos="0" algn="l"/>
                <a:tab pos="343080" algn="l"/>
                <a:tab pos="912960" algn="l"/>
                <a:tab pos="1827360" algn="l"/>
                <a:tab pos="2741760" algn="l"/>
                <a:tab pos="3656160" algn="l"/>
                <a:tab pos="4570560" algn="l"/>
                <a:tab pos="5484960" algn="l"/>
                <a:tab pos="6399360" algn="l"/>
                <a:tab pos="7313760" algn="l"/>
                <a:tab pos="8228160" algn="l"/>
                <a:tab pos="9142560" algn="l"/>
                <a:tab pos="10056960" algn="l"/>
                <a:tab pos="10058400" algn="l"/>
              </a:tabLst>
            </a:pPr>
            <a:endParaRPr lang="it-IT" sz="2400" spc="-1" dirty="0">
              <a:solidFill>
                <a:srgbClr val="000000"/>
              </a:solidFill>
              <a:latin typeface="Arial"/>
            </a:endParaRPr>
          </a:p>
          <a:p>
            <a:pPr marL="343080" indent="-228600">
              <a:lnSpc>
                <a:spcPct val="90000"/>
              </a:lnSpc>
              <a:spcBef>
                <a:spcPts val="612"/>
              </a:spcBef>
              <a:spcAft>
                <a:spcPts val="14"/>
              </a:spcAft>
              <a:buClr>
                <a:srgbClr val="000000"/>
              </a:buClr>
              <a:buSzPct val="70000"/>
              <a:buFont typeface="Arial"/>
              <a:buChar char="•"/>
              <a:tabLst>
                <a:tab pos="0" algn="l"/>
                <a:tab pos="343080" algn="l"/>
                <a:tab pos="912960" algn="l"/>
                <a:tab pos="1827360" algn="l"/>
                <a:tab pos="2741760" algn="l"/>
                <a:tab pos="3656160" algn="l"/>
                <a:tab pos="4570560" algn="l"/>
                <a:tab pos="5484960" algn="l"/>
                <a:tab pos="6399360" algn="l"/>
                <a:tab pos="7313760" algn="l"/>
                <a:tab pos="8228160" algn="l"/>
                <a:tab pos="9142560" algn="l"/>
                <a:tab pos="10056960" algn="l"/>
                <a:tab pos="10058400" algn="l"/>
              </a:tabLst>
            </a:pPr>
            <a:r>
              <a:rPr lang="it-IT" sz="2400" spc="-1" dirty="0">
                <a:solidFill>
                  <a:srgbClr val="000000"/>
                </a:solidFill>
                <a:latin typeface="Calibri"/>
                <a:ea typeface="Microsoft YaHei"/>
              </a:rPr>
              <a:t>Inoltre presso l’ex ospedale Boldrini” di Thiene  sono collocati gli Uffici Amministrativi</a:t>
            </a:r>
            <a:r>
              <a:rPr lang="it-IT" sz="2400" spc="-1" dirty="0">
                <a:solidFill>
                  <a:srgbClr val="000000"/>
                </a:solidFill>
                <a:latin typeface="Arial"/>
                <a:ea typeface="Microsoft YaHei"/>
              </a:rPr>
              <a:t>. </a:t>
            </a:r>
            <a:endParaRPr lang="it-IT" sz="2400" spc="-1" dirty="0">
              <a:solidFill>
                <a:srgbClr val="000000"/>
              </a:solidFill>
              <a:latin typeface="Arial"/>
            </a:endParaRPr>
          </a:p>
        </p:txBody>
      </p:sp>
      <p:pic>
        <p:nvPicPr>
          <p:cNvPr id="184" name="Picture 2"/>
          <p:cNvPicPr/>
          <p:nvPr/>
        </p:nvPicPr>
        <p:blipFill>
          <a:blip r:embed="rId3"/>
          <a:srcRect l="16530" r="37820"/>
          <a:stretch/>
        </p:blipFill>
        <p:spPr>
          <a:xfrm>
            <a:off x="6717104" y="286268"/>
            <a:ext cx="2065320" cy="3396600"/>
          </a:xfrm>
          <a:prstGeom prst="rect">
            <a:avLst/>
          </a:prstGeom>
          <a:ln w="0">
            <a:noFill/>
          </a:ln>
        </p:spPr>
      </p:pic>
      <p:sp>
        <p:nvSpPr>
          <p:cNvPr id="185" name="Freeform: Shape 12299"/>
          <p:cNvSpPr/>
          <p:nvPr/>
        </p:nvSpPr>
        <p:spPr>
          <a:xfrm rot="16909200" flipH="1">
            <a:off x="6845746" y="5377232"/>
            <a:ext cx="674558" cy="484399"/>
          </a:xfrm>
          <a:custGeom>
            <a:avLst/>
            <a:gdLst>
              <a:gd name="textAreaLeft" fmla="*/ 1080 w 404280"/>
              <a:gd name="textAreaRight" fmla="*/ 407520 w 404280"/>
              <a:gd name="textAreaTop" fmla="*/ 0 h 275400"/>
              <a:gd name="textAreaBottom" fmla="*/ 276840 h 275400"/>
            </a:gdLst>
            <a:ahLst/>
            <a:cxnLst/>
            <a:rect l="textAreaLeft" t="textAreaTop" r="textAreaRight" b="textAreaBottom"/>
            <a:pathLst>
              <a:path w="4618801" h="4428350">
                <a:moveTo>
                  <a:pt x="577306" y="304401"/>
                </a:moveTo>
                <a:cubicBezTo>
                  <a:pt x="692934" y="18127"/>
                  <a:pt x="3258681" y="-93993"/>
                  <a:pt x="3949309" y="89349"/>
                </a:cubicBezTo>
                <a:cubicBezTo>
                  <a:pt x="4592458" y="589887"/>
                  <a:pt x="4809492" y="2588086"/>
                  <a:pt x="4436199" y="3307632"/>
                </a:cubicBezTo>
                <a:cubicBezTo>
                  <a:pt x="4062906" y="4027178"/>
                  <a:pt x="2445829" y="4542195"/>
                  <a:pt x="1709551" y="4406625"/>
                </a:cubicBezTo>
                <a:cubicBezTo>
                  <a:pt x="1145133" y="4098427"/>
                  <a:pt x="130365" y="3123445"/>
                  <a:pt x="18528" y="2494210"/>
                </a:cubicBezTo>
                <a:cubicBezTo>
                  <a:pt x="-109257" y="1817128"/>
                  <a:pt x="461678" y="590675"/>
                  <a:pt x="577306" y="304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grpSp>
        <p:nvGrpSpPr>
          <p:cNvPr id="186" name="Group 12301"/>
          <p:cNvGrpSpPr/>
          <p:nvPr/>
        </p:nvGrpSpPr>
        <p:grpSpPr>
          <a:xfrm>
            <a:off x="7489281" y="4313320"/>
            <a:ext cx="1647360" cy="1643040"/>
            <a:chOff x="5611320" y="4962960"/>
            <a:chExt cx="1647360" cy="1643040"/>
          </a:xfrm>
        </p:grpSpPr>
        <p:sp>
          <p:nvSpPr>
            <p:cNvPr id="187" name="Freeform: Shape 12302"/>
            <p:cNvSpPr/>
            <p:nvPr/>
          </p:nvSpPr>
          <p:spPr>
            <a:xfrm rot="13463400" flipH="1">
              <a:off x="5783760" y="5271840"/>
              <a:ext cx="1302120" cy="1024560"/>
            </a:xfrm>
            <a:custGeom>
              <a:avLst/>
              <a:gdLst>
                <a:gd name="textAreaLeft" fmla="*/ 1080 w 1302120"/>
                <a:gd name="textAreaRight" fmla="*/ 1305360 w 1302120"/>
                <a:gd name="textAreaTop" fmla="*/ 0 h 1024560"/>
                <a:gd name="textAreaBottom" fmla="*/ 1026360 h 1024560"/>
              </a:gdLst>
              <a:ahLst/>
              <a:cxnLst/>
              <a:rect l="textAreaLeft" t="textAreaTop" r="textAreaRight" b="textAreaBottom"/>
              <a:pathLst>
                <a:path w="2465310" h="1360294">
                  <a:moveTo>
                    <a:pt x="1791809" y="156208"/>
                  </a:moveTo>
                  <a:cubicBezTo>
                    <a:pt x="1722919" y="107395"/>
                    <a:pt x="1492064" y="4036"/>
                    <a:pt x="1289068" y="218"/>
                  </a:cubicBezTo>
                  <a:cubicBezTo>
                    <a:pt x="1086072" y="-3600"/>
                    <a:pt x="761954" y="42812"/>
                    <a:pt x="573834" y="133301"/>
                  </a:cubicBezTo>
                  <a:cubicBezTo>
                    <a:pt x="385714" y="223790"/>
                    <a:pt x="245588" y="369978"/>
                    <a:pt x="160346" y="543149"/>
                  </a:cubicBezTo>
                  <a:cubicBezTo>
                    <a:pt x="127821" y="610238"/>
                    <a:pt x="16277" y="812828"/>
                    <a:pt x="0" y="866768"/>
                  </a:cubicBezTo>
                  <a:cubicBezTo>
                    <a:pt x="180638" y="909597"/>
                    <a:pt x="348042" y="958339"/>
                    <a:pt x="558518" y="1000856"/>
                  </a:cubicBezTo>
                  <a:lnTo>
                    <a:pt x="1845135" y="1249791"/>
                  </a:lnTo>
                  <a:cubicBezTo>
                    <a:pt x="1845135" y="1249791"/>
                    <a:pt x="2320113" y="1356846"/>
                    <a:pt x="2397797" y="1359452"/>
                  </a:cubicBezTo>
                  <a:cubicBezTo>
                    <a:pt x="2475483" y="1362058"/>
                    <a:pt x="2471098" y="1361522"/>
                    <a:pt x="2457413" y="1313332"/>
                  </a:cubicBezTo>
                  <a:cubicBezTo>
                    <a:pt x="2443727" y="1265143"/>
                    <a:pt x="2403624" y="882946"/>
                    <a:pt x="2249813" y="665673"/>
                  </a:cubicBezTo>
                  <a:cubicBezTo>
                    <a:pt x="2134455" y="502718"/>
                    <a:pt x="1998480" y="302649"/>
                    <a:pt x="1791809" y="156208"/>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sp>
          <p:nvSpPr>
            <p:cNvPr id="188" name="Freeform: Shape 12303"/>
            <p:cNvSpPr/>
            <p:nvPr/>
          </p:nvSpPr>
          <p:spPr>
            <a:xfrm rot="13463400" flipH="1">
              <a:off x="5783760" y="5271840"/>
              <a:ext cx="1302120" cy="1024560"/>
            </a:xfrm>
            <a:custGeom>
              <a:avLst/>
              <a:gdLst>
                <a:gd name="textAreaLeft" fmla="*/ 1080 w 1302120"/>
                <a:gd name="textAreaRight" fmla="*/ 1305360 w 1302120"/>
                <a:gd name="textAreaTop" fmla="*/ 0 h 1024560"/>
                <a:gd name="textAreaBottom" fmla="*/ 1026360 h 1024560"/>
              </a:gdLst>
              <a:ahLst/>
              <a:cxnLst/>
              <a:rect l="textAreaLeft" t="textAreaTop" r="textAreaRight" b="textAreaBottom"/>
              <a:pathLst>
                <a:path w="2465310" h="1360294">
                  <a:moveTo>
                    <a:pt x="1791809" y="156208"/>
                  </a:moveTo>
                  <a:cubicBezTo>
                    <a:pt x="1722919" y="107395"/>
                    <a:pt x="1492064" y="4036"/>
                    <a:pt x="1289068" y="218"/>
                  </a:cubicBezTo>
                  <a:cubicBezTo>
                    <a:pt x="1086072" y="-3600"/>
                    <a:pt x="761954" y="42812"/>
                    <a:pt x="573834" y="133301"/>
                  </a:cubicBezTo>
                  <a:cubicBezTo>
                    <a:pt x="385714" y="223790"/>
                    <a:pt x="245588" y="369978"/>
                    <a:pt x="160346" y="543149"/>
                  </a:cubicBezTo>
                  <a:cubicBezTo>
                    <a:pt x="127821" y="610238"/>
                    <a:pt x="16277" y="812828"/>
                    <a:pt x="0" y="866768"/>
                  </a:cubicBezTo>
                  <a:cubicBezTo>
                    <a:pt x="180638" y="909597"/>
                    <a:pt x="348042" y="958339"/>
                    <a:pt x="558518" y="1000856"/>
                  </a:cubicBezTo>
                  <a:lnTo>
                    <a:pt x="1845135" y="1249791"/>
                  </a:lnTo>
                  <a:cubicBezTo>
                    <a:pt x="1845135" y="1249791"/>
                    <a:pt x="2320113" y="1356846"/>
                    <a:pt x="2397797" y="1359452"/>
                  </a:cubicBezTo>
                  <a:cubicBezTo>
                    <a:pt x="2475483" y="1362058"/>
                    <a:pt x="2471098" y="1361522"/>
                    <a:pt x="2457413" y="1313332"/>
                  </a:cubicBezTo>
                  <a:cubicBezTo>
                    <a:pt x="2443727" y="1265143"/>
                    <a:pt x="2403624" y="882946"/>
                    <a:pt x="2249813" y="665673"/>
                  </a:cubicBezTo>
                  <a:cubicBezTo>
                    <a:pt x="2134455" y="502718"/>
                    <a:pt x="1998480" y="302649"/>
                    <a:pt x="1791809" y="156208"/>
                  </a:cubicBezTo>
                  <a:close/>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spcBef>
                  <a:spcPts val="14"/>
                </a:spcBef>
                <a:spcAft>
                  <a:spcPts val="14"/>
                </a:spcAft>
              </a:pPr>
              <a:endParaRPr lang="en-US" spc="-1">
                <a:solidFill>
                  <a:schemeClr val="lt1"/>
                </a:solidFill>
                <a:latin typeface="Arial"/>
                <a:ea typeface="Microsoft YaHei"/>
              </a:endParaRPr>
            </a:p>
          </p:txBody>
        </p:sp>
      </p:grpSp>
      <p:pic>
        <p:nvPicPr>
          <p:cNvPr id="189" name="Picture 3"/>
          <p:cNvPicPr/>
          <p:nvPr/>
        </p:nvPicPr>
        <p:blipFill>
          <a:blip r:embed="rId4"/>
          <a:srcRect l="13711" r="1608"/>
          <a:stretch/>
        </p:blipFill>
        <p:spPr>
          <a:xfrm>
            <a:off x="10073100" y="2854316"/>
            <a:ext cx="2065320" cy="340056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 Box 1"/>
          <p:cNvSpPr/>
          <p:nvPr/>
        </p:nvSpPr>
        <p:spPr>
          <a:xfrm>
            <a:off x="1992360" y="4789800"/>
            <a:ext cx="8346240" cy="1229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spcBef>
                <a:spcPts val="612"/>
              </a:spcBef>
              <a:spcAft>
                <a:spcPts val="14"/>
              </a:spcAft>
              <a:tabLst>
                <a:tab pos="0" algn="l"/>
              </a:tabLst>
            </a:pPr>
            <a:r>
              <a:rPr lang="it-IT" sz="2800" b="1" spc="-1" dirty="0">
                <a:solidFill>
                  <a:srgbClr val="FF0000"/>
                </a:solidFill>
                <a:latin typeface="Arial"/>
                <a:ea typeface="Microsoft YaHei"/>
              </a:rPr>
              <a:t>Aule didattiche</a:t>
            </a:r>
            <a:endParaRPr lang="it-IT" sz="2800" spc="-1" dirty="0">
              <a:solidFill>
                <a:srgbClr val="000000"/>
              </a:solidFill>
              <a:latin typeface="Arial"/>
            </a:endParaRPr>
          </a:p>
          <a:p>
            <a:pPr marL="343080" indent="-343080">
              <a:spcBef>
                <a:spcPts val="612"/>
              </a:spcBef>
              <a:spcAft>
                <a:spcPts val="14"/>
              </a:spcAft>
              <a:tabLst>
                <a:tab pos="0" algn="l"/>
              </a:tabLst>
            </a:pPr>
            <a:r>
              <a:rPr lang="it-IT" sz="2400" spc="-1" dirty="0">
                <a:solidFill>
                  <a:srgbClr val="000000"/>
                </a:solidFill>
                <a:latin typeface="Arial"/>
                <a:ea typeface="Microsoft YaHei"/>
              </a:rPr>
              <a:t>L’accesso a tutte le aule è stabilito dalla Segreteria  </a:t>
            </a:r>
            <a:endParaRPr lang="it-IT" sz="2400" spc="-1" dirty="0">
              <a:solidFill>
                <a:srgbClr val="000000"/>
              </a:solidFill>
              <a:latin typeface="Arial"/>
            </a:endParaRPr>
          </a:p>
          <a:p>
            <a:pPr marL="343080" indent="-343080">
              <a:spcBef>
                <a:spcPts val="612"/>
              </a:spcBef>
              <a:spcAft>
                <a:spcPts val="14"/>
              </a:spcAft>
              <a:buClr>
                <a:srgbClr val="000099"/>
              </a:buClr>
              <a:buSzPct val="7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Aula A (1 anno) </a:t>
            </a:r>
            <a:endParaRPr lang="it-IT" sz="2400" spc="-1" dirty="0">
              <a:solidFill>
                <a:srgbClr val="000000"/>
              </a:solidFill>
              <a:latin typeface="Arial"/>
            </a:endParaRPr>
          </a:p>
          <a:p>
            <a:pPr marL="343080" indent="-343080">
              <a:spcBef>
                <a:spcPts val="612"/>
              </a:spcBef>
              <a:spcAft>
                <a:spcPts val="14"/>
              </a:spcAft>
              <a:buClr>
                <a:srgbClr val="000099"/>
              </a:buClr>
              <a:buSzPct val="7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Aula B (2 anno)</a:t>
            </a:r>
            <a:endParaRPr lang="it-IT" sz="2400" spc="-1" dirty="0">
              <a:solidFill>
                <a:srgbClr val="000000"/>
              </a:solidFill>
              <a:latin typeface="Arial"/>
            </a:endParaRPr>
          </a:p>
          <a:p>
            <a:pPr marL="343080" indent="-343080">
              <a:spcBef>
                <a:spcPts val="612"/>
              </a:spcBef>
              <a:spcAft>
                <a:spcPts val="14"/>
              </a:spcAft>
              <a:buClr>
                <a:srgbClr val="000099"/>
              </a:buClr>
              <a:buSzPct val="7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Aula C (3 anno) </a:t>
            </a:r>
            <a:endParaRPr lang="it-IT" sz="2400" spc="-1" dirty="0">
              <a:solidFill>
                <a:srgbClr val="000000"/>
              </a:solidFill>
              <a:latin typeface="Arial"/>
            </a:endParaRPr>
          </a:p>
          <a:p>
            <a:pPr marL="343080" indent="-343080">
              <a:spcBef>
                <a:spcPts val="612"/>
              </a:spcBef>
              <a:spcAft>
                <a:spcPts val="14"/>
              </a:spcAft>
              <a:buClr>
                <a:srgbClr val="000099"/>
              </a:buClr>
              <a:buSzPct val="7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Aula D / aula studio (collegamento lezioni 1 anno)</a:t>
            </a:r>
            <a:endParaRPr lang="it-IT" sz="2400" spc="-1" dirty="0">
              <a:solidFill>
                <a:srgbClr val="000000"/>
              </a:solidFill>
              <a:latin typeface="Arial"/>
            </a:endParaRPr>
          </a:p>
          <a:p>
            <a:pPr marL="343080" indent="-343080">
              <a:spcBef>
                <a:spcPts val="612"/>
              </a:spcBef>
              <a:spcAft>
                <a:spcPts val="14"/>
              </a:spcAft>
              <a:buClr>
                <a:srgbClr val="000099"/>
              </a:buClr>
              <a:buSzPct val="70000"/>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3 Laboratori didattici </a:t>
            </a:r>
            <a:endParaRPr lang="it-IT" sz="2400" spc="-1" dirty="0">
              <a:solidFill>
                <a:srgbClr val="000000"/>
              </a:solidFill>
              <a:latin typeface="Arial"/>
            </a:endParaRPr>
          </a:p>
          <a:p>
            <a:pPr algn="ctr">
              <a:spcBef>
                <a:spcPts val="612"/>
              </a:spcBef>
              <a:spcAft>
                <a:spcPts val="14"/>
              </a:spcAft>
              <a:tabLst>
                <a:tab pos="0" algn="l"/>
              </a:tabLst>
            </a:pPr>
            <a:r>
              <a:rPr lang="it-IT" sz="2400" b="1" spc="-1" dirty="0">
                <a:solidFill>
                  <a:srgbClr val="FF0000"/>
                </a:solidFill>
                <a:latin typeface="Arial"/>
                <a:ea typeface="Microsoft YaHei"/>
              </a:rPr>
              <a:t>ARMADIO ROSSO </a:t>
            </a:r>
            <a:endParaRPr lang="it-IT" sz="2400" spc="-1" dirty="0">
              <a:solidFill>
                <a:srgbClr val="000000"/>
              </a:solidFill>
              <a:latin typeface="Arial"/>
            </a:endParaRPr>
          </a:p>
          <a:p>
            <a:pPr marL="343080" indent="-343080">
              <a:spcBef>
                <a:spcPts val="612"/>
              </a:spcBef>
              <a:spcAft>
                <a:spcPts val="14"/>
              </a:spcAft>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MATERIALE E DPI ANTINCENDIO </a:t>
            </a:r>
            <a:endParaRPr lang="it-IT" sz="2400" spc="-1" dirty="0">
              <a:solidFill>
                <a:srgbClr val="000000"/>
              </a:solidFill>
              <a:latin typeface="Arial"/>
            </a:endParaRPr>
          </a:p>
          <a:p>
            <a:pPr marL="343080" indent="-343080">
              <a:spcBef>
                <a:spcPts val="612"/>
              </a:spcBef>
              <a:spcAft>
                <a:spcPts val="14"/>
              </a:spcAft>
              <a:buClr>
                <a:srgbClr val="000000"/>
              </a:buClr>
              <a:buFont typeface="Arial"/>
              <a:buChar char="•"/>
              <a:tabLst>
                <a:tab pos="914400" algn="l"/>
                <a:tab pos="1828800" algn="l"/>
                <a:tab pos="2743200" algn="l"/>
                <a:tab pos="3657600" algn="l"/>
                <a:tab pos="4572000" algn="l"/>
                <a:tab pos="5486400" algn="l"/>
                <a:tab pos="6400800" algn="l"/>
                <a:tab pos="7315200" algn="l"/>
                <a:tab pos="8229600" algn="l"/>
                <a:tab pos="9144000" algn="l"/>
                <a:tab pos="10058400" algn="l"/>
              </a:tabLst>
            </a:pPr>
            <a:r>
              <a:rPr lang="it-IT" sz="2400" spc="-1" dirty="0">
                <a:solidFill>
                  <a:srgbClr val="000000"/>
                </a:solidFill>
                <a:latin typeface="Arial"/>
                <a:ea typeface="Microsoft YaHei"/>
              </a:rPr>
              <a:t>EMERGENZA SANITARIA (DAE)</a:t>
            </a:r>
            <a:endParaRPr lang="it-IT" sz="2400" spc="-1" dirty="0">
              <a:solidFill>
                <a:srgbClr val="000000"/>
              </a:solidFill>
              <a:latin typeface="Arial"/>
            </a:endParaRPr>
          </a:p>
          <a:p>
            <a:pPr>
              <a:spcBef>
                <a:spcPts val="612"/>
              </a:spcBef>
              <a:spcAft>
                <a:spcPts val="14"/>
              </a:spcAft>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400" spc="-1" dirty="0">
              <a:solidFill>
                <a:srgbClr val="000000"/>
              </a:solidFill>
              <a:latin typeface="Arial"/>
            </a:endParaRPr>
          </a:p>
          <a:p>
            <a:pPr>
              <a:spcBef>
                <a:spcPts val="612"/>
              </a:spcBef>
              <a:spcAft>
                <a:spcPts val="14"/>
              </a:spcAft>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400" spc="-1" dirty="0">
              <a:solidFill>
                <a:srgbClr val="000000"/>
              </a:solidFill>
              <a:latin typeface="Arial"/>
            </a:endParaRPr>
          </a:p>
          <a:p>
            <a:pPr>
              <a:spcBef>
                <a:spcPts val="612"/>
              </a:spcBef>
              <a:spcAft>
                <a:spcPts val="14"/>
              </a:spcAft>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400" spc="-1" dirty="0">
              <a:solidFill>
                <a:srgbClr val="000000"/>
              </a:solidFill>
              <a:latin typeface="Arial"/>
            </a:endParaRPr>
          </a:p>
          <a:p>
            <a:pPr>
              <a:spcBef>
                <a:spcPts val="612"/>
              </a:spcBef>
              <a:spcAft>
                <a:spcPts val="14"/>
              </a:spcAft>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it-IT" sz="2400" spc="-1" dirty="0">
              <a:solidFill>
                <a:srgbClr val="000000"/>
              </a:solidFill>
              <a:latin typeface="Arial"/>
            </a:endParaRPr>
          </a:p>
          <a:p>
            <a:pPr marL="343080" indent="-343080">
              <a:spcBef>
                <a:spcPts val="612"/>
              </a:spcBef>
              <a:spcAft>
                <a:spcPts val="14"/>
              </a:spcAft>
              <a:tabLst>
                <a:tab pos="0" algn="l"/>
              </a:tabLst>
            </a:pPr>
            <a:endParaRPr lang="it-IT" sz="2400" spc="-1" dirty="0">
              <a:solidFill>
                <a:srgbClr val="000000"/>
              </a:solidFill>
              <a:latin typeface="Arial"/>
            </a:endParaRPr>
          </a:p>
          <a:p>
            <a:pPr marL="343080" indent="-343080">
              <a:spcBef>
                <a:spcPts val="714"/>
              </a:spcBef>
              <a:spcAft>
                <a:spcPts val="14"/>
              </a:spcAft>
              <a:tabLst>
                <a:tab pos="0" algn="l"/>
              </a:tabLst>
            </a:pPr>
            <a:endParaRPr lang="it-IT" sz="2800" spc="-1" dirty="0">
              <a:solidFill>
                <a:srgbClr val="000000"/>
              </a:solidFill>
              <a:latin typeface="Arial"/>
            </a:endParaRPr>
          </a:p>
          <a:p>
            <a:pPr marL="343080" indent="-343080">
              <a:spcBef>
                <a:spcPts val="839"/>
              </a:spcBef>
              <a:spcAft>
                <a:spcPts val="14"/>
              </a:spcAft>
              <a:tabLst>
                <a:tab pos="0" algn="l"/>
              </a:tabLst>
            </a:pPr>
            <a:endParaRPr lang="it-IT" sz="3300" spc="-1" dirty="0">
              <a:solidFill>
                <a:srgbClr val="000000"/>
              </a:solidFill>
              <a:latin typeface="Arial"/>
            </a:endParaRPr>
          </a:p>
          <a:p>
            <a:pPr marL="343080" indent="-343080">
              <a:spcBef>
                <a:spcPts val="839"/>
              </a:spcBef>
              <a:spcAft>
                <a:spcPts val="14"/>
              </a:spcAft>
              <a:tabLst>
                <a:tab pos="0" algn="l"/>
              </a:tabLst>
            </a:pPr>
            <a:endParaRPr lang="it-IT" sz="3300" spc="-1" dirty="0">
              <a:solidFill>
                <a:srgbClr val="000000"/>
              </a:solidFill>
              <a:latin typeface="Arial"/>
            </a:endParaRPr>
          </a:p>
        </p:txBody>
      </p:sp>
      <p:sp>
        <p:nvSpPr>
          <p:cNvPr id="2" name="CasellaDiTesto 1">
            <a:extLst>
              <a:ext uri="{FF2B5EF4-FFF2-40B4-BE49-F238E27FC236}">
                <a16:creationId xmlns:a16="http://schemas.microsoft.com/office/drawing/2014/main" id="{287F65CD-CBF5-5124-D3E2-52C6751C2A5B}"/>
              </a:ext>
            </a:extLst>
          </p:cNvPr>
          <p:cNvSpPr txBox="1"/>
          <p:nvPr/>
        </p:nvSpPr>
        <p:spPr>
          <a:xfrm>
            <a:off x="2957002" y="338407"/>
            <a:ext cx="4310743" cy="646331"/>
          </a:xfrm>
          <a:prstGeom prst="rect">
            <a:avLst/>
          </a:prstGeom>
          <a:noFill/>
        </p:spPr>
        <p:txBody>
          <a:bodyPr wrap="square" rtlCol="0" anchor="b">
            <a:spAutoFit/>
          </a:bodyPr>
          <a:lstStyle/>
          <a:p>
            <a:pPr algn="r"/>
            <a:r>
              <a:rPr lang="it-IT" sz="3600" b="1" i="1" spc="-300" dirty="0">
                <a:solidFill>
                  <a:schemeClr val="tx1"/>
                </a:solidFill>
                <a:effectLst/>
              </a:rPr>
              <a:t>Sede del corso</a:t>
            </a:r>
          </a:p>
        </p:txBody>
      </p:sp>
    </p:spTree>
  </p:cSld>
  <p:clrMapOvr>
    <a:masterClrMapping/>
  </p:clrMapOvr>
</p:sld>
</file>

<file path=ppt/theme/theme1.xml><?xml version="1.0" encoding="utf-8"?>
<a:theme xmlns:a="http://schemas.openxmlformats.org/drawingml/2006/main" name="Personalizza struttura">
  <a:themeElements>
    <a:clrScheme name="ULSS 7">
      <a:dk1>
        <a:srgbClr val="244683"/>
      </a:dk1>
      <a:lt1>
        <a:srgbClr val="FEFFFF"/>
      </a:lt1>
      <a:dk2>
        <a:srgbClr val="2C66AF"/>
      </a:dk2>
      <a:lt2>
        <a:srgbClr val="FEFFFF"/>
      </a:lt2>
      <a:accent1>
        <a:srgbClr val="FF2600"/>
      </a:accent1>
      <a:accent2>
        <a:srgbClr val="FF9300"/>
      </a:accent2>
      <a:accent3>
        <a:srgbClr val="FEC900"/>
      </a:accent3>
      <a:accent4>
        <a:srgbClr val="00D6CB"/>
      </a:accent4>
      <a:accent5>
        <a:srgbClr val="0096FF"/>
      </a:accent5>
      <a:accent6>
        <a:srgbClr val="FF2F92"/>
      </a:accent6>
      <a:hlink>
        <a:srgbClr val="FF9500"/>
      </a:hlink>
      <a:folHlink>
        <a:srgbClr val="FF5C0B"/>
      </a:folHlink>
    </a:clrScheme>
    <a:fontScheme name="ULSS 7">
      <a:majorFont>
        <a:latin typeface="Bebas Neue Regular"/>
        <a:ea typeface=""/>
        <a:cs typeface=""/>
      </a:majorFont>
      <a:minorFont>
        <a:latin typeface="Carl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b">
        <a:spAutoFit/>
      </a:bodyPr>
      <a:lstStyle>
        <a:defPPr algn="r">
          <a:defRPr sz="15000" b="1" i="1" spc="-300" dirty="0">
            <a:solidFill>
              <a:schemeClr val="tx1"/>
            </a:solidFill>
            <a:effectLst/>
          </a:defRPr>
        </a:defPPr>
      </a:lstStyle>
    </a:txDef>
  </a:objectDefaults>
  <a:extraClrSchemeLst/>
  <a:extLst>
    <a:ext uri="{05A4C25C-085E-4340-85A3-A5531E510DB2}">
      <thm15:themeFamily xmlns:thm15="http://schemas.microsoft.com/office/thememl/2012/main" name="Presentazione standard1" id="{5E575661-52A9-F041-A272-054D0A07B078}" vid="{1D3AFBC1-FFFF-CB49-AB4A-A3B5C47E17C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1443</TotalTime>
  <Words>2394</Words>
  <Application>Microsoft Office PowerPoint</Application>
  <PresentationFormat>Widescreen</PresentationFormat>
  <Paragraphs>324</Paragraphs>
  <Slides>42</Slides>
  <Notes>36</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42</vt:i4>
      </vt:variant>
    </vt:vector>
  </HeadingPairs>
  <TitlesOfParts>
    <vt:vector size="55" baseType="lpstr">
      <vt:lpstr>Berlin Sans FB Demi</vt:lpstr>
      <vt:lpstr>Gill Sans MT</vt:lpstr>
      <vt:lpstr>Carlito</vt:lpstr>
      <vt:lpstr>Corbel</vt:lpstr>
      <vt:lpstr>Arial</vt:lpstr>
      <vt:lpstr>Arial Black</vt:lpstr>
      <vt:lpstr>Times New Roman</vt:lpstr>
      <vt:lpstr>Titillium Web</vt:lpstr>
      <vt:lpstr>Wingdings</vt:lpstr>
      <vt:lpstr>Bebas Neue Regular</vt:lpstr>
      <vt:lpstr>Calibri</vt:lpstr>
      <vt:lpstr>Lexend Medium</vt:lpstr>
      <vt:lpstr>Personalizza struttura</vt:lpstr>
      <vt:lpstr> Accoglienza matricole​  Infermieristica Università degli studi di Padova sede di Schio​ </vt:lpstr>
      <vt:lpstr>Mappa ulss della regione veneto</vt:lpstr>
      <vt:lpstr>Mappa ulss 7 pedemontana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Nicola Pertile</dc:creator>
  <cp:lastModifiedBy>Sonia Marcante</cp:lastModifiedBy>
  <cp:revision>50</cp:revision>
  <dcterms:created xsi:type="dcterms:W3CDTF">2024-05-19T12:45:06Z</dcterms:created>
  <dcterms:modified xsi:type="dcterms:W3CDTF">2024-09-26T13:44:41Z</dcterms:modified>
</cp:coreProperties>
</file>